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Masters/slideMaster2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ags/tag2.xml" ContentType="application/vnd.openxmlformats-officedocument.presentationml.tag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ags/tag3.xml" ContentType="application/vnd.openxmlformats-officedocument.presentationml.tags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3.xml" ContentType="application/vnd.openxmlformats-officedocument.them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theme/theme4.xml" ContentType="application/vnd.openxmlformats-officedocument.theme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theme/theme5.xml" ContentType="application/vnd.openxmlformats-officedocument.theme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theme/theme6.xml" ContentType="application/vnd.openxmlformats-officedocument.theme+xml"/>
  <Override PartName="/ppt/tags/tag330.xml" ContentType="application/vnd.openxmlformats-officedocument.presentationml.tags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theme/theme7.xml" ContentType="application/vnd.openxmlformats-officedocument.theme+xml"/>
  <Override PartName="/ppt/tags/tag331.xml" ContentType="application/vnd.openxmlformats-officedocument.presentationml.tags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theme/theme8.xml" ContentType="application/vnd.openxmlformats-officedocument.theme+xml"/>
  <Override PartName="/ppt/tags/tag332.xml" ContentType="application/vnd.openxmlformats-officedocument.presentationml.tags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theme/theme9.xml" ContentType="application/vnd.openxmlformats-officedocument.theme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theme/theme10.xml" ContentType="application/vnd.openxmlformats-officedocument.theme+xml"/>
  <Override PartName="/ppt/tags/tag333.xml" ContentType="application/vnd.openxmlformats-officedocument.presentationml.tags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theme/theme11.xml" ContentType="application/vnd.openxmlformats-officedocument.theme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theme/theme12.xml" ContentType="application/vnd.openxmlformats-officedocument.theme+xml"/>
  <Override PartName="/ppt/tags/tag334.xml" ContentType="application/vnd.openxmlformats-officedocument.presentationml.tags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theme/theme13.xml" ContentType="application/vnd.openxmlformats-officedocument.theme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theme/theme14.xml" ContentType="application/vnd.openxmlformats-officedocument.theme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tags/tag350.xml" ContentType="application/vnd.openxmlformats-officedocument.presentationml.tags+xml"/>
  <Override PartName="/ppt/tags/tag351.xml" ContentType="application/vnd.openxmlformats-officedocument.presentationml.tags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theme/theme15.xml" ContentType="application/vnd.openxmlformats-officedocument.theme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ppt/tags/tag354.xml" ContentType="application/vnd.openxmlformats-officedocument.presentationml.tags+xml"/>
  <Override PartName="/ppt/tags/tag355.xml" ContentType="application/vnd.openxmlformats-officedocument.presentationml.tags+xml"/>
  <Override PartName="/ppt/tags/tag356.xml" ContentType="application/vnd.openxmlformats-officedocument.presentationml.tags+xml"/>
  <Override PartName="/ppt/tags/tag357.xml" ContentType="application/vnd.openxmlformats-officedocument.presentationml.tags+xml"/>
  <Override PartName="/ppt/tags/tag358.xml" ContentType="application/vnd.openxmlformats-officedocument.presentationml.tags+xml"/>
  <Override PartName="/ppt/tags/tag359.xml" ContentType="application/vnd.openxmlformats-officedocument.presentationml.tags+xml"/>
  <Override PartName="/ppt/tags/tag360.xml" ContentType="application/vnd.openxmlformats-officedocument.presentationml.tags+xml"/>
  <Override PartName="/ppt/tags/tag361.xml" ContentType="application/vnd.openxmlformats-officedocument.presentationml.tags+xml"/>
  <Override PartName="/ppt/tags/tag362.xml" ContentType="application/vnd.openxmlformats-officedocument.presentationml.tags+xml"/>
  <Override PartName="/ppt/tags/tag363.xml" ContentType="application/vnd.openxmlformats-officedocument.presentationml.tags+xml"/>
  <Override PartName="/ppt/tags/tag364.xml" ContentType="application/vnd.openxmlformats-officedocument.presentationml.tags+xml"/>
  <Override PartName="/ppt/tags/tag365.xml" ContentType="application/vnd.openxmlformats-officedocument.presentationml.tags+xml"/>
  <Override PartName="/ppt/tags/tag366.xml" ContentType="application/vnd.openxmlformats-officedocument.presentationml.tags+xml"/>
  <Override PartName="/ppt/tags/tag367.xml" ContentType="application/vnd.openxmlformats-officedocument.presentationml.tags+xml"/>
  <Override PartName="/ppt/tags/tag368.xml" ContentType="application/vnd.openxmlformats-officedocument.presentationml.tags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theme/theme16.xml" ContentType="application/vnd.openxmlformats-officedocument.theme+xml"/>
  <Override PartName="/ppt/tags/tag369.xml" ContentType="application/vnd.openxmlformats-officedocument.presentationml.tags+xml"/>
  <Override PartName="/ppt/tags/tag370.xml" ContentType="application/vnd.openxmlformats-officedocument.presentationml.tags+xml"/>
  <Override PartName="/ppt/tags/tag371.xml" ContentType="application/vnd.openxmlformats-officedocument.presentationml.tags+xml"/>
  <Override PartName="/ppt/tags/tag372.xml" ContentType="application/vnd.openxmlformats-officedocument.presentationml.tags+xml"/>
  <Override PartName="/ppt/tags/tag373.xml" ContentType="application/vnd.openxmlformats-officedocument.presentationml.tags+xml"/>
  <Override PartName="/ppt/tags/tag374.xml" ContentType="application/vnd.openxmlformats-officedocument.presentationml.tags+xml"/>
  <Override PartName="/ppt/tags/tag375.xml" ContentType="application/vnd.openxmlformats-officedocument.presentationml.tags+xml"/>
  <Override PartName="/ppt/tags/tag376.xml" ContentType="application/vnd.openxmlformats-officedocument.presentationml.tags+xml"/>
  <Override PartName="/ppt/tags/tag377.xml" ContentType="application/vnd.openxmlformats-officedocument.presentationml.tags+xml"/>
  <Override PartName="/ppt/tags/tag378.xml" ContentType="application/vnd.openxmlformats-officedocument.presentationml.tags+xml"/>
  <Override PartName="/ppt/tags/tag379.xml" ContentType="application/vnd.openxmlformats-officedocument.presentationml.tags+xml"/>
  <Override PartName="/ppt/tags/tag380.xml" ContentType="application/vnd.openxmlformats-officedocument.presentationml.tags+xml"/>
  <Override PartName="/ppt/tags/tag381.xml" ContentType="application/vnd.openxmlformats-officedocument.presentationml.tags+xml"/>
  <Override PartName="/ppt/tags/tag382.xml" ContentType="application/vnd.openxmlformats-officedocument.presentationml.tags+xml"/>
  <Override PartName="/ppt/tags/tag383.xml" ContentType="application/vnd.openxmlformats-officedocument.presentationml.tags+xml"/>
  <Override PartName="/ppt/tags/tag384.xml" ContentType="application/vnd.openxmlformats-officedocument.presentationml.tags+xml"/>
  <Override PartName="/ppt/tags/tag385.xml" ContentType="application/vnd.openxmlformats-officedocument.presentationml.tags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theme/theme17.xml" ContentType="application/vnd.openxmlformats-officedocument.theme+xml"/>
  <Override PartName="/ppt/tags/tag386.xml" ContentType="application/vnd.openxmlformats-officedocument.presentationml.tags+xml"/>
  <Override PartName="/ppt/tags/tag387.xml" ContentType="application/vnd.openxmlformats-officedocument.presentationml.tags+xml"/>
  <Override PartName="/ppt/tags/tag388.xml" ContentType="application/vnd.openxmlformats-officedocument.presentationml.tags+xml"/>
  <Override PartName="/ppt/tags/tag389.xml" ContentType="application/vnd.openxmlformats-officedocument.presentationml.tags+xml"/>
  <Override PartName="/ppt/tags/tag390.xml" ContentType="application/vnd.openxmlformats-officedocument.presentationml.tags+xml"/>
  <Override PartName="/ppt/tags/tag391.xml" ContentType="application/vnd.openxmlformats-officedocument.presentationml.tags+xml"/>
  <Override PartName="/ppt/tags/tag392.xml" ContentType="application/vnd.openxmlformats-officedocument.presentationml.tags+xml"/>
  <Override PartName="/ppt/tags/tag393.xml" ContentType="application/vnd.openxmlformats-officedocument.presentationml.tags+xml"/>
  <Override PartName="/ppt/tags/tag394.xml" ContentType="application/vnd.openxmlformats-officedocument.presentationml.tags+xml"/>
  <Override PartName="/ppt/tags/tag395.xml" ContentType="application/vnd.openxmlformats-officedocument.presentationml.tags+xml"/>
  <Override PartName="/ppt/tags/tag396.xml" ContentType="application/vnd.openxmlformats-officedocument.presentationml.tags+xml"/>
  <Override PartName="/ppt/tags/tag397.xml" ContentType="application/vnd.openxmlformats-officedocument.presentationml.tags+xml"/>
  <Override PartName="/ppt/tags/tag398.xml" ContentType="application/vnd.openxmlformats-officedocument.presentationml.tags+xml"/>
  <Override PartName="/ppt/tags/tag399.xml" ContentType="application/vnd.openxmlformats-officedocument.presentationml.tags+xml"/>
  <Override PartName="/ppt/tags/tag400.xml" ContentType="application/vnd.openxmlformats-officedocument.presentationml.tags+xml"/>
  <Override PartName="/ppt/tags/tag401.xml" ContentType="application/vnd.openxmlformats-officedocument.presentationml.tags+xml"/>
  <Override PartName="/ppt/tags/tag402.xml" ContentType="application/vnd.openxmlformats-officedocument.presentationml.tags+xml"/>
  <Override PartName="/ppt/slideLayouts/slideLayout16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slideLayouts/slideLayout16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168.xml" ContentType="application/vnd.openxmlformats-officedocument.presentationml.slideLayout+xml"/>
  <Override PartName="/ppt/slideLayouts/slideLayout169.xml" ContentType="application/vnd.openxmlformats-officedocument.presentationml.slideLayout+xml"/>
  <Override PartName="/ppt/slideLayouts/slideLayout170.xml" ContentType="application/vnd.openxmlformats-officedocument.presentationml.slideLayout+xml"/>
  <Override PartName="/ppt/slideLayouts/slideLayout171.xml" ContentType="application/vnd.openxmlformats-officedocument.presentationml.slideLayout+xml"/>
  <Override PartName="/ppt/slideLayouts/slideLayout172.xml" ContentType="application/vnd.openxmlformats-officedocument.presentationml.slideLayout+xml"/>
  <Override PartName="/ppt/slideLayouts/slideLayout173.xml" ContentType="application/vnd.openxmlformats-officedocument.presentationml.slideLayout+xml"/>
  <Override PartName="/ppt/theme/theme18.xml" ContentType="application/vnd.openxmlformats-officedocument.theme+xml"/>
  <Override PartName="/ppt/slideLayouts/slideLayout174.xml" ContentType="application/vnd.openxmlformats-officedocument.presentationml.slideLayout+xml"/>
  <Override PartName="/ppt/slideLayouts/slideLayout175.xml" ContentType="application/vnd.openxmlformats-officedocument.presentationml.slideLayout+xml"/>
  <Override PartName="/ppt/slideLayouts/slideLayout176.xml" ContentType="application/vnd.openxmlformats-officedocument.presentationml.slideLayout+xml"/>
  <Override PartName="/ppt/slideLayouts/slideLayout177.xml" ContentType="application/vnd.openxmlformats-officedocument.presentationml.slideLayout+xml"/>
  <Override PartName="/ppt/slideLayouts/slideLayout178.xml" ContentType="application/vnd.openxmlformats-officedocument.presentationml.slideLayout+xml"/>
  <Override PartName="/ppt/slideLayouts/slideLayout179.xml" ContentType="application/vnd.openxmlformats-officedocument.presentationml.slideLayout+xml"/>
  <Override PartName="/ppt/slideLayouts/slideLayout180.xml" ContentType="application/vnd.openxmlformats-officedocument.presentationml.slideLayout+xml"/>
  <Override PartName="/ppt/slideLayouts/slideLayout181.xml" ContentType="application/vnd.openxmlformats-officedocument.presentationml.slideLayout+xml"/>
  <Override PartName="/ppt/theme/theme19.xml" ContentType="application/vnd.openxmlformats-officedocument.theme+xml"/>
  <Override PartName="/ppt/slideLayouts/slideLayout182.xml" ContentType="application/vnd.openxmlformats-officedocument.presentationml.slideLayout+xml"/>
  <Override PartName="/ppt/slideLayouts/slideLayout183.xml" ContentType="application/vnd.openxmlformats-officedocument.presentationml.slideLayout+xml"/>
  <Override PartName="/ppt/slideLayouts/slideLayout184.xml" ContentType="application/vnd.openxmlformats-officedocument.presentationml.slideLayout+xml"/>
  <Override PartName="/ppt/slideLayouts/slideLayout185.xml" ContentType="application/vnd.openxmlformats-officedocument.presentationml.slideLayout+xml"/>
  <Override PartName="/ppt/theme/theme20.xml" ContentType="application/vnd.openxmlformats-officedocument.theme+xml"/>
  <Override PartName="/ppt/tags/tag403.xml" ContentType="application/vnd.openxmlformats-officedocument.presentationml.tags+xml"/>
  <Override PartName="/ppt/slideLayouts/slideLayout186.xml" ContentType="application/vnd.openxmlformats-officedocument.presentationml.slideLayout+xml"/>
  <Override PartName="/ppt/slideLayouts/slideLayout187.xml" ContentType="application/vnd.openxmlformats-officedocument.presentationml.slideLayout+xml"/>
  <Override PartName="/ppt/theme/theme21.xml" ContentType="application/vnd.openxmlformats-officedocument.theme+xml"/>
  <Override PartName="/ppt/tags/tag404.xml" ContentType="application/vnd.openxmlformats-officedocument.presentationml.tags+xml"/>
  <Override PartName="/ppt/tags/tag405.xml" ContentType="application/vnd.openxmlformats-officedocument.presentationml.tags+xml"/>
  <Override PartName="/ppt/tags/tag406.xml" ContentType="application/vnd.openxmlformats-officedocument.presentationml.tags+xml"/>
  <Override PartName="/ppt/tags/tag407.xml" ContentType="application/vnd.openxmlformats-officedocument.presentationml.tags+xml"/>
  <Override PartName="/ppt/tags/tag408.xml" ContentType="application/vnd.openxmlformats-officedocument.presentationml.tags+xml"/>
  <Override PartName="/ppt/tags/tag409.xml" ContentType="application/vnd.openxmlformats-officedocument.presentationml.tags+xml"/>
  <Override PartName="/ppt/tags/tag410.xml" ContentType="application/vnd.openxmlformats-officedocument.presentationml.tags+xml"/>
  <Override PartName="/ppt/tags/tag411.xml" ContentType="application/vnd.openxmlformats-officedocument.presentationml.tags+xml"/>
  <Override PartName="/ppt/tags/tag412.xml" ContentType="application/vnd.openxmlformats-officedocument.presentationml.tags+xml"/>
  <Override PartName="/ppt/tags/tag413.xml" ContentType="application/vnd.openxmlformats-officedocument.presentationml.tags+xml"/>
  <Override PartName="/ppt/tags/tag414.xml" ContentType="application/vnd.openxmlformats-officedocument.presentationml.tags+xml"/>
  <Override PartName="/ppt/tags/tag415.xml" ContentType="application/vnd.openxmlformats-officedocument.presentationml.tags+xml"/>
  <Override PartName="/ppt/tags/tag416.xml" ContentType="application/vnd.openxmlformats-officedocument.presentationml.tags+xml"/>
  <Override PartName="/ppt/tags/tag417.xml" ContentType="application/vnd.openxmlformats-officedocument.presentationml.tags+xml"/>
  <Override PartName="/ppt/tags/tag418.xml" ContentType="application/vnd.openxmlformats-officedocument.presentationml.tags+xml"/>
  <Override PartName="/ppt/tags/tag419.xml" ContentType="application/vnd.openxmlformats-officedocument.presentationml.tags+xml"/>
  <Override PartName="/ppt/tags/tag420.xml" ContentType="application/vnd.openxmlformats-officedocument.presentationml.tags+xml"/>
  <Override PartName="/ppt/tags/tag421.xml" ContentType="application/vnd.openxmlformats-officedocument.presentationml.tags+xml"/>
  <Override PartName="/ppt/tags/tag422.xml" ContentType="application/vnd.openxmlformats-officedocument.presentationml.tags+xml"/>
  <Override PartName="/ppt/tags/tag423.xml" ContentType="application/vnd.openxmlformats-officedocument.presentationml.tags+xml"/>
  <Override PartName="/ppt/tags/tag424.xml" ContentType="application/vnd.openxmlformats-officedocument.presentationml.tags+xml"/>
  <Override PartName="/ppt/theme/theme22.xml" ContentType="application/vnd.openxmlformats-officedocument.theme+xml"/>
  <Override PartName="/ppt/tags/tag425.xml" ContentType="application/vnd.openxmlformats-officedocument.presentationml.tags+xml"/>
  <Override PartName="/ppt/tags/tag426.xml" ContentType="application/vnd.openxmlformats-officedocument.presentationml.tags+xml"/>
  <Override PartName="/ppt/tags/tag427.xml" ContentType="application/vnd.openxmlformats-officedocument.presentationml.tags+xml"/>
  <Override PartName="/ppt/notesSlides/notesSlide1.xml" ContentType="application/vnd.openxmlformats-officedocument.presentationml.notesSlide+xml"/>
  <Override PartName="/ppt/tags/tag428.xml" ContentType="application/vnd.openxmlformats-officedocument.presentationml.tags+xml"/>
  <Override PartName="/ppt/tags/tag429.xml" ContentType="application/vnd.openxmlformats-officedocument.presentationml.tags+xml"/>
  <Override PartName="/ppt/tags/tag430.xml" ContentType="application/vnd.openxmlformats-officedocument.presentationml.tags+xml"/>
  <Override PartName="/ppt/notesSlides/notesSlide2.xml" ContentType="application/vnd.openxmlformats-officedocument.presentationml.notesSlide+xml"/>
  <Override PartName="/ppt/tags/tag431.xml" ContentType="application/vnd.openxmlformats-officedocument.presentationml.tags+xml"/>
  <Override PartName="/ppt/tags/tag432.xml" ContentType="application/vnd.openxmlformats-officedocument.presentationml.tags+xml"/>
  <Override PartName="/ppt/tags/tag433.xml" ContentType="application/vnd.openxmlformats-officedocument.presentationml.tags+xml"/>
  <Override PartName="/ppt/notesSlides/notesSlide3.xml" ContentType="application/vnd.openxmlformats-officedocument.presentationml.notesSlide+xml"/>
  <Override PartName="/ppt/tags/tag434.xml" ContentType="application/vnd.openxmlformats-officedocument.presentationml.tags+xml"/>
  <Override PartName="/ppt/tags/tag435.xml" ContentType="application/vnd.openxmlformats-officedocument.presentationml.tags+xml"/>
  <Override PartName="/ppt/tags/tag436.xml" ContentType="application/vnd.openxmlformats-officedocument.presentationml.tags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1"/>
    <p:sldMasterId id="2147483668" r:id="rId2"/>
    <p:sldMasterId id="2147483676" r:id="rId3"/>
    <p:sldMasterId id="2147483701" r:id="rId4"/>
    <p:sldMasterId id="2147483738" r:id="rId5"/>
    <p:sldMasterId id="2147483785" r:id="rId6"/>
    <p:sldMasterId id="2147483789" r:id="rId7"/>
    <p:sldMasterId id="2147483803" r:id="rId8"/>
    <p:sldMasterId id="2147483809" r:id="rId9"/>
    <p:sldMasterId id="2147483828" r:id="rId10"/>
    <p:sldMasterId id="2147483850" r:id="rId11"/>
    <p:sldMasterId id="2147483866" r:id="rId12"/>
    <p:sldMasterId id="2147483870" r:id="rId13"/>
    <p:sldMasterId id="2147483885" r:id="rId14"/>
    <p:sldMasterId id="2147483892" r:id="rId15"/>
    <p:sldMasterId id="2147483899" r:id="rId16"/>
    <p:sldMasterId id="2147483906" r:id="rId17"/>
    <p:sldMasterId id="2147483913" r:id="rId18"/>
    <p:sldMasterId id="2147483925" r:id="rId19"/>
    <p:sldMasterId id="2147483934" r:id="rId20"/>
    <p:sldMasterId id="2147483939" r:id="rId21"/>
  </p:sldMasterIdLst>
  <p:notesMasterIdLst>
    <p:notesMasterId r:id="rId26"/>
  </p:notesMasterIdLst>
  <p:sldIdLst>
    <p:sldId id="1816" r:id="rId22"/>
    <p:sldId id="1817" r:id="rId23"/>
    <p:sldId id="1818" r:id="rId24"/>
    <p:sldId id="1819" r:id="rId25"/>
  </p:sldIdLst>
  <p:sldSz cx="10287000" cy="6858000" type="35mm"/>
  <p:notesSz cx="7010400" cy="9296400"/>
  <p:custDataLst>
    <p:tags r:id="rId27"/>
  </p:custDataLst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73" userDrawn="1">
          <p15:clr>
            <a:srgbClr val="A4A3A4"/>
          </p15:clr>
        </p15:guide>
        <p15:guide id="2" pos="473" userDrawn="1">
          <p15:clr>
            <a:srgbClr val="A4A3A4"/>
          </p15:clr>
        </p15:guide>
        <p15:guide id="4" orient="horz" pos="3974" userDrawn="1">
          <p15:clr>
            <a:srgbClr val="A4A3A4"/>
          </p15:clr>
        </p15:guide>
        <p15:guide id="5" pos="4419" userDrawn="1">
          <p15:clr>
            <a:srgbClr val="A4A3A4"/>
          </p15:clr>
        </p15:guide>
        <p15:guide id="6" pos="4442" userDrawn="1">
          <p15:clr>
            <a:srgbClr val="A4A3A4"/>
          </p15:clr>
        </p15:guide>
        <p15:guide id="7" pos="224" userDrawn="1">
          <p15:clr>
            <a:srgbClr val="A4A3A4"/>
          </p15:clr>
        </p15:guide>
        <p15:guide id="8" orient="horz" pos="958" userDrawn="1">
          <p15:clr>
            <a:srgbClr val="A4A3A4"/>
          </p15:clr>
        </p15:guide>
        <p15:guide id="9" pos="79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928" userDrawn="1">
          <p15:clr>
            <a:srgbClr val="A4A3A4"/>
          </p15:clr>
        </p15:guide>
        <p15:guide id="2" pos="2208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707277"/>
    <a:srgbClr val="FFE7E7"/>
    <a:srgbClr val="EBECED"/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5801" autoAdjust="0"/>
    <p:restoredTop sz="83756" autoAdjust="0"/>
  </p:normalViewPr>
  <p:slideViewPr>
    <p:cSldViewPr snapToGrid="0" showGuides="1">
      <p:cViewPr varScale="1">
        <p:scale>
          <a:sx n="107" d="100"/>
          <a:sy n="107" d="100"/>
        </p:scale>
        <p:origin x="-78" y="-132"/>
      </p:cViewPr>
      <p:guideLst>
        <p:guide orient="horz" pos="73"/>
        <p:guide orient="horz" pos="3974"/>
        <p:guide orient="horz" pos="958"/>
        <p:guide pos="473"/>
        <p:guide pos="4419"/>
        <p:guide pos="4442"/>
        <p:guide pos="224"/>
        <p:guide pos="791"/>
      </p:guideLst>
    </p:cSldViewPr>
  </p:slideViewPr>
  <p:outlineViewPr>
    <p:cViewPr>
      <p:scale>
        <a:sx n="33" d="100"/>
        <a:sy n="33" d="100"/>
      </p:scale>
      <p:origin x="0" y="-22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48" d="100"/>
          <a:sy n="48" d="100"/>
        </p:scale>
        <p:origin x="-2910" y="-90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Master" Target="slideMasters/slideMaster13.xml"/><Relationship Id="rId18" Type="http://schemas.openxmlformats.org/officeDocument/2006/relationships/slideMaster" Target="slideMasters/slideMaster18.xml"/><Relationship Id="rId26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slideMaster" Target="slideMasters/slideMaster21.xml"/><Relationship Id="rId7" Type="http://schemas.openxmlformats.org/officeDocument/2006/relationships/slideMaster" Target="slideMasters/slideMaster7.xml"/><Relationship Id="rId12" Type="http://schemas.openxmlformats.org/officeDocument/2006/relationships/slideMaster" Target="slideMasters/slideMaster12.xml"/><Relationship Id="rId17" Type="http://schemas.openxmlformats.org/officeDocument/2006/relationships/slideMaster" Target="slideMasters/slideMaster17.xml"/><Relationship Id="rId25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Master" Target="slideMasters/slideMaster16.xml"/><Relationship Id="rId20" Type="http://schemas.openxmlformats.org/officeDocument/2006/relationships/slideMaster" Target="slideMasters/slideMaster20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3.xml"/><Relationship Id="rId32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Master" Target="slideMasters/slideMaster15.xml"/><Relationship Id="rId23" Type="http://schemas.openxmlformats.org/officeDocument/2006/relationships/slide" Target="slides/slide2.xml"/><Relationship Id="rId28" Type="http://schemas.openxmlformats.org/officeDocument/2006/relationships/commentAuthors" Target="commentAuthors.xml"/><Relationship Id="rId10" Type="http://schemas.openxmlformats.org/officeDocument/2006/relationships/slideMaster" Target="slideMasters/slideMaster10.xml"/><Relationship Id="rId19" Type="http://schemas.openxmlformats.org/officeDocument/2006/relationships/slideMaster" Target="slideMasters/slideMaster19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Master" Target="slideMasters/slideMaster14.xml"/><Relationship Id="rId22" Type="http://schemas.openxmlformats.org/officeDocument/2006/relationships/slide" Target="slides/slide1.xml"/><Relationship Id="rId27" Type="http://schemas.openxmlformats.org/officeDocument/2006/relationships/tags" Target="tags/tag1.xml"/><Relationship Id="rId3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gray">
          <a:xfrm>
            <a:off x="0" y="1"/>
            <a:ext cx="3037840" cy="464820"/>
          </a:xfrm>
          <a:prstGeom prst="rect">
            <a:avLst/>
          </a:prstGeom>
        </p:spPr>
        <p:txBody>
          <a:bodyPr vert="horz" lIns="93155" tIns="46579" rIns="93155" bIns="4657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gray">
          <a:xfrm>
            <a:off x="3970938" y="1"/>
            <a:ext cx="3037840" cy="464820"/>
          </a:xfrm>
          <a:prstGeom prst="rect">
            <a:avLst/>
          </a:prstGeom>
        </p:spPr>
        <p:txBody>
          <a:bodyPr vert="horz" lIns="93155" tIns="46579" rIns="93155" bIns="46579" rtlCol="0"/>
          <a:lstStyle>
            <a:lvl1pPr algn="r">
              <a:defRPr sz="1200"/>
            </a:lvl1pPr>
          </a:lstStyle>
          <a:p>
            <a:fld id="{4BFEA9E9-6050-4733-B1E7-CDF217955658}" type="datetimeFigureOut">
              <a:rPr lang="en-US" smtClean="0"/>
              <a:t>7/8/2015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 bwMode="gray">
          <a:xfrm>
            <a:off x="890588" y="696913"/>
            <a:ext cx="5229225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55" tIns="46579" rIns="93155" bIns="46579" rtlCol="0" anchor="ctr"/>
          <a:lstStyle/>
          <a:p>
            <a:endParaRPr lang="es-E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gray"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55" tIns="46579" rIns="93155" bIns="4657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gray"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55" tIns="46579" rIns="93155" bIns="4657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gray"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55" tIns="46579" rIns="93155" bIns="46579" rtlCol="0" anchor="b"/>
          <a:lstStyle>
            <a:lvl1pPr algn="r">
              <a:defRPr sz="1200"/>
            </a:lvl1pPr>
          </a:lstStyle>
          <a:p>
            <a:fld id="{3EB2AE19-CD09-44ED-85EF-CCA023F166E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82592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2AE19-CD09-44ED-85EF-CCA023F166E3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0180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2AE19-CD09-44ED-85EF-CCA023F166E3}" type="slidenum">
              <a:rPr lang="en-US" smtClean="0">
                <a:solidFill>
                  <a:prstClr val="black"/>
                </a:solidFill>
              </a:rPr>
              <a:pPr/>
              <a:t>2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01370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2AE19-CD09-44ED-85EF-CCA023F166E3}" type="slidenum">
              <a:rPr lang="en-US" smtClean="0">
                <a:solidFill>
                  <a:prstClr val="black"/>
                </a:solidFill>
              </a:rPr>
              <a:pPr/>
              <a:t>3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44450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2AE19-CD09-44ED-85EF-CCA023F166E3}" type="slidenum">
              <a:rPr lang="en-US" smtClean="0">
                <a:solidFill>
                  <a:prstClr val="black"/>
                </a:solidFill>
              </a:rPr>
              <a:pPr/>
              <a:t>4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11330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3.xml"/><Relationship Id="rId3" Type="http://schemas.openxmlformats.org/officeDocument/2006/relationships/tags" Target="../tags/tag19.xml"/><Relationship Id="rId7" Type="http://schemas.openxmlformats.org/officeDocument/2006/relationships/tags" Target="../tags/tag23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6" Type="http://schemas.openxmlformats.org/officeDocument/2006/relationships/tags" Target="../tags/tag22.xml"/><Relationship Id="rId5" Type="http://schemas.openxmlformats.org/officeDocument/2006/relationships/tags" Target="../tags/tag21.xml"/><Relationship Id="rId4" Type="http://schemas.openxmlformats.org/officeDocument/2006/relationships/tags" Target="../tags/tag20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0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3.xml"/><Relationship Id="rId3" Type="http://schemas.openxmlformats.org/officeDocument/2006/relationships/tags" Target="../tags/tag26.xml"/><Relationship Id="rId7" Type="http://schemas.openxmlformats.org/officeDocument/2006/relationships/tags" Target="../tags/tag30.xml"/><Relationship Id="rId2" Type="http://schemas.openxmlformats.org/officeDocument/2006/relationships/tags" Target="../tags/tag25.xml"/><Relationship Id="rId1" Type="http://schemas.openxmlformats.org/officeDocument/2006/relationships/tags" Target="../tags/tag24.xml"/><Relationship Id="rId6" Type="http://schemas.openxmlformats.org/officeDocument/2006/relationships/tags" Target="../tags/tag29.xml"/><Relationship Id="rId5" Type="http://schemas.openxmlformats.org/officeDocument/2006/relationships/tags" Target="../tags/tag28.xml"/><Relationship Id="rId4" Type="http://schemas.openxmlformats.org/officeDocument/2006/relationships/tags" Target="../tags/tag27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3.xml"/><Relationship Id="rId3" Type="http://schemas.openxmlformats.org/officeDocument/2006/relationships/tags" Target="../tags/tag33.xml"/><Relationship Id="rId7" Type="http://schemas.openxmlformats.org/officeDocument/2006/relationships/tags" Target="../tags/tag37.xml"/><Relationship Id="rId2" Type="http://schemas.openxmlformats.org/officeDocument/2006/relationships/tags" Target="../tags/tag32.xml"/><Relationship Id="rId1" Type="http://schemas.openxmlformats.org/officeDocument/2006/relationships/tags" Target="../tags/tag31.xml"/><Relationship Id="rId6" Type="http://schemas.openxmlformats.org/officeDocument/2006/relationships/tags" Target="../tags/tag36.xml"/><Relationship Id="rId5" Type="http://schemas.openxmlformats.org/officeDocument/2006/relationships/tags" Target="../tags/tag35.xml"/><Relationship Id="rId4" Type="http://schemas.openxmlformats.org/officeDocument/2006/relationships/tags" Target="../tags/tag34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tags" Target="../tags/tag45.xml"/><Relationship Id="rId3" Type="http://schemas.openxmlformats.org/officeDocument/2006/relationships/tags" Target="../tags/tag40.xml"/><Relationship Id="rId7" Type="http://schemas.openxmlformats.org/officeDocument/2006/relationships/tags" Target="../tags/tag44.xml"/><Relationship Id="rId2" Type="http://schemas.openxmlformats.org/officeDocument/2006/relationships/tags" Target="../tags/tag39.xml"/><Relationship Id="rId1" Type="http://schemas.openxmlformats.org/officeDocument/2006/relationships/tags" Target="../tags/tag38.xml"/><Relationship Id="rId6" Type="http://schemas.openxmlformats.org/officeDocument/2006/relationships/tags" Target="../tags/tag43.xml"/><Relationship Id="rId5" Type="http://schemas.openxmlformats.org/officeDocument/2006/relationships/tags" Target="../tags/tag42.xml"/><Relationship Id="rId4" Type="http://schemas.openxmlformats.org/officeDocument/2006/relationships/tags" Target="../tags/tag41.xml"/><Relationship Id="rId9" Type="http://schemas.openxmlformats.org/officeDocument/2006/relationships/slideMaster" Target="../slideMasters/slideMaster3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4.xml"/><Relationship Id="rId7" Type="http://schemas.openxmlformats.org/officeDocument/2006/relationships/image" Target="../media/image5.wmf"/><Relationship Id="rId2" Type="http://schemas.openxmlformats.org/officeDocument/2006/relationships/tags" Target="../tags/tag351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4.png"/><Relationship Id="rId5" Type="http://schemas.openxmlformats.org/officeDocument/2006/relationships/image" Target="../media/image14.emf"/><Relationship Id="rId4" Type="http://schemas.openxmlformats.org/officeDocument/2006/relationships/oleObject" Target="../embeddings/oleObject11.bin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3.xml"/><Relationship Id="rId3" Type="http://schemas.openxmlformats.org/officeDocument/2006/relationships/tags" Target="../tags/tag48.xml"/><Relationship Id="rId7" Type="http://schemas.openxmlformats.org/officeDocument/2006/relationships/tags" Target="../tags/tag52.xml"/><Relationship Id="rId2" Type="http://schemas.openxmlformats.org/officeDocument/2006/relationships/tags" Target="../tags/tag47.xml"/><Relationship Id="rId1" Type="http://schemas.openxmlformats.org/officeDocument/2006/relationships/tags" Target="../tags/tag46.xml"/><Relationship Id="rId6" Type="http://schemas.openxmlformats.org/officeDocument/2006/relationships/tags" Target="../tags/tag51.xml"/><Relationship Id="rId5" Type="http://schemas.openxmlformats.org/officeDocument/2006/relationships/tags" Target="../tags/tag50.xml"/><Relationship Id="rId4" Type="http://schemas.openxmlformats.org/officeDocument/2006/relationships/tags" Target="../tags/tag49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5.xml"/><Relationship Id="rId7" Type="http://schemas.openxmlformats.org/officeDocument/2006/relationships/image" Target="../media/image5.wmf"/><Relationship Id="rId2" Type="http://schemas.openxmlformats.org/officeDocument/2006/relationships/tags" Target="../tags/tag368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4.png"/><Relationship Id="rId5" Type="http://schemas.openxmlformats.org/officeDocument/2006/relationships/image" Target="../media/image14.emf"/><Relationship Id="rId4" Type="http://schemas.openxmlformats.org/officeDocument/2006/relationships/oleObject" Target="../embeddings/oleObject13.bin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tags" Target="../tags/tag60.xml"/><Relationship Id="rId3" Type="http://schemas.openxmlformats.org/officeDocument/2006/relationships/tags" Target="../tags/tag55.xml"/><Relationship Id="rId7" Type="http://schemas.openxmlformats.org/officeDocument/2006/relationships/tags" Target="../tags/tag59.xml"/><Relationship Id="rId2" Type="http://schemas.openxmlformats.org/officeDocument/2006/relationships/tags" Target="../tags/tag54.xml"/><Relationship Id="rId1" Type="http://schemas.openxmlformats.org/officeDocument/2006/relationships/tags" Target="../tags/tag53.xml"/><Relationship Id="rId6" Type="http://schemas.openxmlformats.org/officeDocument/2006/relationships/tags" Target="../tags/tag58.xml"/><Relationship Id="rId5" Type="http://schemas.openxmlformats.org/officeDocument/2006/relationships/tags" Target="../tags/tag57.xml"/><Relationship Id="rId4" Type="http://schemas.openxmlformats.org/officeDocument/2006/relationships/tags" Target="../tags/tag56.xml"/><Relationship Id="rId9" Type="http://schemas.openxmlformats.org/officeDocument/2006/relationships/slideMaster" Target="../slideMasters/slideMaster3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6.xml"/><Relationship Id="rId7" Type="http://schemas.openxmlformats.org/officeDocument/2006/relationships/image" Target="../media/image5.wmf"/><Relationship Id="rId2" Type="http://schemas.openxmlformats.org/officeDocument/2006/relationships/tags" Target="../tags/tag385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4.png"/><Relationship Id="rId5" Type="http://schemas.openxmlformats.org/officeDocument/2006/relationships/image" Target="../media/image14.emf"/><Relationship Id="rId4" Type="http://schemas.openxmlformats.org/officeDocument/2006/relationships/oleObject" Target="../embeddings/oleObject15.bin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5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7.xml"/><Relationship Id="rId7" Type="http://schemas.openxmlformats.org/officeDocument/2006/relationships/image" Target="../media/image5.wmf"/><Relationship Id="rId2" Type="http://schemas.openxmlformats.org/officeDocument/2006/relationships/tags" Target="../tags/tag402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4.png"/><Relationship Id="rId5" Type="http://schemas.openxmlformats.org/officeDocument/2006/relationships/image" Target="../media/image14.emf"/><Relationship Id="rId4" Type="http://schemas.openxmlformats.org/officeDocument/2006/relationships/oleObject" Target="../embeddings/oleObject17.bin"/></Relationships>
</file>

<file path=ppt/slideLayouts/_rels/slideLayout1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tags" Target="../tags/tag63.xml"/><Relationship Id="rId2" Type="http://schemas.openxmlformats.org/officeDocument/2006/relationships/tags" Target="../tags/tag62.xml"/><Relationship Id="rId1" Type="http://schemas.openxmlformats.org/officeDocument/2006/relationships/tags" Target="../tags/tag61.xml"/><Relationship Id="rId6" Type="http://schemas.openxmlformats.org/officeDocument/2006/relationships/slideMaster" Target="../slideMasters/slideMaster3.xml"/><Relationship Id="rId5" Type="http://schemas.openxmlformats.org/officeDocument/2006/relationships/tags" Target="../tags/tag65.xml"/><Relationship Id="rId4" Type="http://schemas.openxmlformats.org/officeDocument/2006/relationships/tags" Target="../tags/tag64.xml"/></Relationships>
</file>

<file path=ppt/slideLayouts/_rels/slideLayout1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8.xml"/></Relationships>
</file>

<file path=ppt/slideLayouts/_rels/slideLayout1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8.xml"/></Relationships>
</file>

<file path=ppt/slideLayouts/_rels/slideLayout1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8.xml"/></Relationships>
</file>

<file path=ppt/slideLayouts/_rels/slideLayout1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tags" Target="../tags/tag68.xml"/><Relationship Id="rId2" Type="http://schemas.openxmlformats.org/officeDocument/2006/relationships/tags" Target="../tags/tag67.xml"/><Relationship Id="rId1" Type="http://schemas.openxmlformats.org/officeDocument/2006/relationships/tags" Target="../tags/tag66.xml"/><Relationship Id="rId6" Type="http://schemas.openxmlformats.org/officeDocument/2006/relationships/slideMaster" Target="../slideMasters/slideMaster3.xml"/><Relationship Id="rId5" Type="http://schemas.openxmlformats.org/officeDocument/2006/relationships/tags" Target="../tags/tag70.xml"/><Relationship Id="rId4" Type="http://schemas.openxmlformats.org/officeDocument/2006/relationships/tags" Target="../tags/tag69.xml"/></Relationships>
</file>

<file path=ppt/slideLayouts/_rels/slideLayout1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1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wmf"/><Relationship Id="rId1" Type="http://schemas.openxmlformats.org/officeDocument/2006/relationships/slideMaster" Target="../slideMasters/slideMaster19.xml"/><Relationship Id="rId4" Type="http://schemas.openxmlformats.org/officeDocument/2006/relationships/image" Target="../media/image15.png"/></Relationships>
</file>

<file path=ppt/slideLayouts/_rels/slideLayout1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wmf"/><Relationship Id="rId1" Type="http://schemas.openxmlformats.org/officeDocument/2006/relationships/slideMaster" Target="../slideMasters/slideMaster19.xml"/><Relationship Id="rId4" Type="http://schemas.openxmlformats.org/officeDocument/2006/relationships/image" Target="../media/image15.png"/></Relationships>
</file>

<file path=ppt/slideLayouts/_rels/slideLayout1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wmf"/><Relationship Id="rId1" Type="http://schemas.openxmlformats.org/officeDocument/2006/relationships/slideMaster" Target="../slideMasters/slideMaster19.xml"/><Relationship Id="rId4" Type="http://schemas.openxmlformats.org/officeDocument/2006/relationships/image" Target="../media/image15.png"/></Relationships>
</file>

<file path=ppt/slideLayouts/_rels/slideLayout1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1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tags" Target="../tags/tag73.xml"/><Relationship Id="rId2" Type="http://schemas.openxmlformats.org/officeDocument/2006/relationships/tags" Target="../tags/tag72.xml"/><Relationship Id="rId1" Type="http://schemas.openxmlformats.org/officeDocument/2006/relationships/tags" Target="../tags/tag71.xml"/><Relationship Id="rId6" Type="http://schemas.openxmlformats.org/officeDocument/2006/relationships/slideMaster" Target="../slideMasters/slideMaster3.xml"/><Relationship Id="rId5" Type="http://schemas.openxmlformats.org/officeDocument/2006/relationships/tags" Target="../tags/tag75.xml"/><Relationship Id="rId4" Type="http://schemas.openxmlformats.org/officeDocument/2006/relationships/tags" Target="../tags/tag74.xml"/></Relationships>
</file>

<file path=ppt/slideLayouts/_rels/slideLayout1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5.wmf"/><Relationship Id="rId1" Type="http://schemas.openxmlformats.org/officeDocument/2006/relationships/slideMaster" Target="../slideMasters/slideMaster19.xml"/><Relationship Id="rId4" Type="http://schemas.openxmlformats.org/officeDocument/2006/relationships/image" Target="../media/image15.png"/></Relationships>
</file>

<file path=ppt/slideLayouts/_rels/slideLayout1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wmf"/><Relationship Id="rId1" Type="http://schemas.openxmlformats.org/officeDocument/2006/relationships/slideMaster" Target="../slideMasters/slideMaster19.xml"/><Relationship Id="rId4" Type="http://schemas.openxmlformats.org/officeDocument/2006/relationships/image" Target="../media/image15.png"/></Relationships>
</file>

<file path=ppt/slideLayouts/_rels/slideLayout1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1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1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1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18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1.xml"/><Relationship Id="rId7" Type="http://schemas.openxmlformats.org/officeDocument/2006/relationships/image" Target="../media/image3.jpeg"/><Relationship Id="rId2" Type="http://schemas.openxmlformats.org/officeDocument/2006/relationships/tags" Target="../tags/tag423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4.png"/><Relationship Id="rId5" Type="http://schemas.openxmlformats.org/officeDocument/2006/relationships/image" Target="../media/image14.emf"/><Relationship Id="rId4" Type="http://schemas.openxmlformats.org/officeDocument/2006/relationships/oleObject" Target="../embeddings/oleObject20.bin"/></Relationships>
</file>

<file path=ppt/slideLayouts/_rels/slideLayout18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1.xml"/><Relationship Id="rId2" Type="http://schemas.openxmlformats.org/officeDocument/2006/relationships/tags" Target="../tags/tag424.xml"/><Relationship Id="rId1" Type="http://schemas.openxmlformats.org/officeDocument/2006/relationships/vmlDrawing" Target="../drawings/vmlDrawing21.vml"/><Relationship Id="rId5" Type="http://schemas.openxmlformats.org/officeDocument/2006/relationships/image" Target="../media/image14.emf"/><Relationship Id="rId4" Type="http://schemas.openxmlformats.org/officeDocument/2006/relationships/oleObject" Target="../embeddings/oleObject21.bin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tags" Target="../tags/tag78.xml"/><Relationship Id="rId2" Type="http://schemas.openxmlformats.org/officeDocument/2006/relationships/tags" Target="../tags/tag77.xml"/><Relationship Id="rId1" Type="http://schemas.openxmlformats.org/officeDocument/2006/relationships/tags" Target="../tags/tag76.xml"/><Relationship Id="rId6" Type="http://schemas.openxmlformats.org/officeDocument/2006/relationships/slideMaster" Target="../slideMasters/slideMaster3.xml"/><Relationship Id="rId5" Type="http://schemas.openxmlformats.org/officeDocument/2006/relationships/tags" Target="../tags/tag80.xml"/><Relationship Id="rId4" Type="http://schemas.openxmlformats.org/officeDocument/2006/relationships/tags" Target="../tags/tag79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tags" Target="../tags/tag83.xml"/><Relationship Id="rId2" Type="http://schemas.openxmlformats.org/officeDocument/2006/relationships/tags" Target="../tags/tag82.xml"/><Relationship Id="rId1" Type="http://schemas.openxmlformats.org/officeDocument/2006/relationships/tags" Target="../tags/tag81.xml"/><Relationship Id="rId6" Type="http://schemas.openxmlformats.org/officeDocument/2006/relationships/slideMaster" Target="../slideMasters/slideMaster3.xml"/><Relationship Id="rId5" Type="http://schemas.openxmlformats.org/officeDocument/2006/relationships/tags" Target="../tags/tag85.xml"/><Relationship Id="rId4" Type="http://schemas.openxmlformats.org/officeDocument/2006/relationships/tags" Target="../tags/tag8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tags" Target="../tags/tag88.xml"/><Relationship Id="rId2" Type="http://schemas.openxmlformats.org/officeDocument/2006/relationships/tags" Target="../tags/tag87.xml"/><Relationship Id="rId1" Type="http://schemas.openxmlformats.org/officeDocument/2006/relationships/tags" Target="../tags/tag86.xml"/><Relationship Id="rId4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tags" Target="../tags/tag91.xml"/><Relationship Id="rId2" Type="http://schemas.openxmlformats.org/officeDocument/2006/relationships/tags" Target="../tags/tag90.xml"/><Relationship Id="rId1" Type="http://schemas.openxmlformats.org/officeDocument/2006/relationships/tags" Target="../tags/tag89.xml"/><Relationship Id="rId4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8" Type="http://schemas.openxmlformats.org/officeDocument/2006/relationships/tags" Target="../tags/tag99.xml"/><Relationship Id="rId3" Type="http://schemas.openxmlformats.org/officeDocument/2006/relationships/tags" Target="../tags/tag94.xml"/><Relationship Id="rId7" Type="http://schemas.openxmlformats.org/officeDocument/2006/relationships/tags" Target="../tags/tag98.xml"/><Relationship Id="rId2" Type="http://schemas.openxmlformats.org/officeDocument/2006/relationships/tags" Target="../tags/tag93.xml"/><Relationship Id="rId1" Type="http://schemas.openxmlformats.org/officeDocument/2006/relationships/tags" Target="../tags/tag92.xml"/><Relationship Id="rId6" Type="http://schemas.openxmlformats.org/officeDocument/2006/relationships/tags" Target="../tags/tag97.xml"/><Relationship Id="rId5" Type="http://schemas.openxmlformats.org/officeDocument/2006/relationships/tags" Target="../tags/tag96.xml"/><Relationship Id="rId4" Type="http://schemas.openxmlformats.org/officeDocument/2006/relationships/tags" Target="../tags/tag95.xml"/><Relationship Id="rId9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tags" Target="../tags/tag102.xml"/><Relationship Id="rId7" Type="http://schemas.openxmlformats.org/officeDocument/2006/relationships/slideMaster" Target="../slideMasters/slideMaster3.xml"/><Relationship Id="rId2" Type="http://schemas.openxmlformats.org/officeDocument/2006/relationships/tags" Target="../tags/tag101.xml"/><Relationship Id="rId1" Type="http://schemas.openxmlformats.org/officeDocument/2006/relationships/tags" Target="../tags/tag100.xml"/><Relationship Id="rId6" Type="http://schemas.openxmlformats.org/officeDocument/2006/relationships/tags" Target="../tags/tag105.xml"/><Relationship Id="rId5" Type="http://schemas.openxmlformats.org/officeDocument/2006/relationships/tags" Target="../tags/tag104.xml"/><Relationship Id="rId4" Type="http://schemas.openxmlformats.org/officeDocument/2006/relationships/tags" Target="../tags/tag103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tags" Target="../tags/tag108.xml"/><Relationship Id="rId7" Type="http://schemas.openxmlformats.org/officeDocument/2006/relationships/slideMaster" Target="../slideMasters/slideMaster3.xml"/><Relationship Id="rId2" Type="http://schemas.openxmlformats.org/officeDocument/2006/relationships/tags" Target="../tags/tag107.xml"/><Relationship Id="rId1" Type="http://schemas.openxmlformats.org/officeDocument/2006/relationships/tags" Target="../tags/tag106.xml"/><Relationship Id="rId6" Type="http://schemas.openxmlformats.org/officeDocument/2006/relationships/tags" Target="../tags/tag111.xml"/><Relationship Id="rId5" Type="http://schemas.openxmlformats.org/officeDocument/2006/relationships/tags" Target="../tags/tag110.xml"/><Relationship Id="rId4" Type="http://schemas.openxmlformats.org/officeDocument/2006/relationships/tags" Target="../tags/tag109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wmf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7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4.xml"/><Relationship Id="rId3" Type="http://schemas.openxmlformats.org/officeDocument/2006/relationships/tags" Target="../tags/tag116.xml"/><Relationship Id="rId7" Type="http://schemas.openxmlformats.org/officeDocument/2006/relationships/tags" Target="../tags/tag120.xml"/><Relationship Id="rId2" Type="http://schemas.openxmlformats.org/officeDocument/2006/relationships/tags" Target="../tags/tag115.xml"/><Relationship Id="rId1" Type="http://schemas.openxmlformats.org/officeDocument/2006/relationships/tags" Target="../tags/tag114.xml"/><Relationship Id="rId6" Type="http://schemas.openxmlformats.org/officeDocument/2006/relationships/tags" Target="../tags/tag119.xml"/><Relationship Id="rId5" Type="http://schemas.openxmlformats.org/officeDocument/2006/relationships/tags" Target="../tags/tag118.xml"/><Relationship Id="rId4" Type="http://schemas.openxmlformats.org/officeDocument/2006/relationships/tags" Target="../tags/tag117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tags" Target="../tags/tag123.xml"/><Relationship Id="rId2" Type="http://schemas.openxmlformats.org/officeDocument/2006/relationships/tags" Target="../tags/tag122.xml"/><Relationship Id="rId1" Type="http://schemas.openxmlformats.org/officeDocument/2006/relationships/tags" Target="../tags/tag121.xml"/><Relationship Id="rId6" Type="http://schemas.openxmlformats.org/officeDocument/2006/relationships/slideMaster" Target="../slideMasters/slideMaster4.xml"/><Relationship Id="rId5" Type="http://schemas.openxmlformats.org/officeDocument/2006/relationships/tags" Target="../tags/tag125.xml"/><Relationship Id="rId4" Type="http://schemas.openxmlformats.org/officeDocument/2006/relationships/tags" Target="../tags/tag124.xml"/></Relationships>
</file>

<file path=ppt/slideLayouts/_rels/slideLayout32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4.xml"/><Relationship Id="rId3" Type="http://schemas.openxmlformats.org/officeDocument/2006/relationships/tags" Target="../tags/tag128.xml"/><Relationship Id="rId7" Type="http://schemas.openxmlformats.org/officeDocument/2006/relationships/tags" Target="../tags/tag132.xml"/><Relationship Id="rId2" Type="http://schemas.openxmlformats.org/officeDocument/2006/relationships/tags" Target="../tags/tag127.xml"/><Relationship Id="rId1" Type="http://schemas.openxmlformats.org/officeDocument/2006/relationships/tags" Target="../tags/tag126.xml"/><Relationship Id="rId6" Type="http://schemas.openxmlformats.org/officeDocument/2006/relationships/tags" Target="../tags/tag131.xml"/><Relationship Id="rId5" Type="http://schemas.openxmlformats.org/officeDocument/2006/relationships/tags" Target="../tags/tag130.xml"/><Relationship Id="rId4" Type="http://schemas.openxmlformats.org/officeDocument/2006/relationships/tags" Target="../tags/tag129.xml"/></Relationships>
</file>

<file path=ppt/slideLayouts/_rels/slideLayout33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4.xml"/><Relationship Id="rId3" Type="http://schemas.openxmlformats.org/officeDocument/2006/relationships/tags" Target="../tags/tag135.xml"/><Relationship Id="rId7" Type="http://schemas.openxmlformats.org/officeDocument/2006/relationships/tags" Target="../tags/tag139.xml"/><Relationship Id="rId2" Type="http://schemas.openxmlformats.org/officeDocument/2006/relationships/tags" Target="../tags/tag134.xml"/><Relationship Id="rId1" Type="http://schemas.openxmlformats.org/officeDocument/2006/relationships/tags" Target="../tags/tag133.xml"/><Relationship Id="rId6" Type="http://schemas.openxmlformats.org/officeDocument/2006/relationships/tags" Target="../tags/tag138.xml"/><Relationship Id="rId5" Type="http://schemas.openxmlformats.org/officeDocument/2006/relationships/tags" Target="../tags/tag137.xml"/><Relationship Id="rId4" Type="http://schemas.openxmlformats.org/officeDocument/2006/relationships/tags" Target="../tags/tag136.xml"/></Relationships>
</file>

<file path=ppt/slideLayouts/_rels/slideLayout34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4.xml"/><Relationship Id="rId3" Type="http://schemas.openxmlformats.org/officeDocument/2006/relationships/tags" Target="../tags/tag142.xml"/><Relationship Id="rId7" Type="http://schemas.openxmlformats.org/officeDocument/2006/relationships/tags" Target="../tags/tag146.xml"/><Relationship Id="rId2" Type="http://schemas.openxmlformats.org/officeDocument/2006/relationships/tags" Target="../tags/tag141.xml"/><Relationship Id="rId1" Type="http://schemas.openxmlformats.org/officeDocument/2006/relationships/tags" Target="../tags/tag140.xml"/><Relationship Id="rId6" Type="http://schemas.openxmlformats.org/officeDocument/2006/relationships/tags" Target="../tags/tag145.xml"/><Relationship Id="rId5" Type="http://schemas.openxmlformats.org/officeDocument/2006/relationships/tags" Target="../tags/tag144.xml"/><Relationship Id="rId4" Type="http://schemas.openxmlformats.org/officeDocument/2006/relationships/tags" Target="../tags/tag143.xml"/></Relationships>
</file>

<file path=ppt/slideLayouts/_rels/slideLayout35.xml.rels><?xml version="1.0" encoding="UTF-8" standalone="yes"?>
<Relationships xmlns="http://schemas.openxmlformats.org/package/2006/relationships"><Relationship Id="rId8" Type="http://schemas.openxmlformats.org/officeDocument/2006/relationships/tags" Target="../tags/tag154.xml"/><Relationship Id="rId3" Type="http://schemas.openxmlformats.org/officeDocument/2006/relationships/tags" Target="../tags/tag149.xml"/><Relationship Id="rId7" Type="http://schemas.openxmlformats.org/officeDocument/2006/relationships/tags" Target="../tags/tag153.xml"/><Relationship Id="rId2" Type="http://schemas.openxmlformats.org/officeDocument/2006/relationships/tags" Target="../tags/tag148.xml"/><Relationship Id="rId1" Type="http://schemas.openxmlformats.org/officeDocument/2006/relationships/tags" Target="../tags/tag147.xml"/><Relationship Id="rId6" Type="http://schemas.openxmlformats.org/officeDocument/2006/relationships/tags" Target="../tags/tag152.xml"/><Relationship Id="rId5" Type="http://schemas.openxmlformats.org/officeDocument/2006/relationships/tags" Target="../tags/tag151.xml"/><Relationship Id="rId4" Type="http://schemas.openxmlformats.org/officeDocument/2006/relationships/tags" Target="../tags/tag150.xml"/><Relationship Id="rId9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4.xml"/><Relationship Id="rId3" Type="http://schemas.openxmlformats.org/officeDocument/2006/relationships/tags" Target="../tags/tag157.xml"/><Relationship Id="rId7" Type="http://schemas.openxmlformats.org/officeDocument/2006/relationships/tags" Target="../tags/tag161.xml"/><Relationship Id="rId2" Type="http://schemas.openxmlformats.org/officeDocument/2006/relationships/tags" Target="../tags/tag156.xml"/><Relationship Id="rId1" Type="http://schemas.openxmlformats.org/officeDocument/2006/relationships/tags" Target="../tags/tag155.xml"/><Relationship Id="rId6" Type="http://schemas.openxmlformats.org/officeDocument/2006/relationships/tags" Target="../tags/tag160.xml"/><Relationship Id="rId5" Type="http://schemas.openxmlformats.org/officeDocument/2006/relationships/tags" Target="../tags/tag159.xml"/><Relationship Id="rId4" Type="http://schemas.openxmlformats.org/officeDocument/2006/relationships/tags" Target="../tags/tag158.xml"/></Relationships>
</file>

<file path=ppt/slideLayouts/_rels/slideLayout37.xml.rels><?xml version="1.0" encoding="UTF-8" standalone="yes"?>
<Relationships xmlns="http://schemas.openxmlformats.org/package/2006/relationships"><Relationship Id="rId8" Type="http://schemas.openxmlformats.org/officeDocument/2006/relationships/tags" Target="../tags/tag169.xml"/><Relationship Id="rId3" Type="http://schemas.openxmlformats.org/officeDocument/2006/relationships/tags" Target="../tags/tag164.xml"/><Relationship Id="rId7" Type="http://schemas.openxmlformats.org/officeDocument/2006/relationships/tags" Target="../tags/tag168.xml"/><Relationship Id="rId2" Type="http://schemas.openxmlformats.org/officeDocument/2006/relationships/tags" Target="../tags/tag163.xml"/><Relationship Id="rId1" Type="http://schemas.openxmlformats.org/officeDocument/2006/relationships/tags" Target="../tags/tag162.xml"/><Relationship Id="rId6" Type="http://schemas.openxmlformats.org/officeDocument/2006/relationships/tags" Target="../tags/tag167.xml"/><Relationship Id="rId5" Type="http://schemas.openxmlformats.org/officeDocument/2006/relationships/tags" Target="../tags/tag166.xml"/><Relationship Id="rId4" Type="http://schemas.openxmlformats.org/officeDocument/2006/relationships/tags" Target="../tags/tag165.xml"/><Relationship Id="rId9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tags" Target="../tags/tag172.xml"/><Relationship Id="rId2" Type="http://schemas.openxmlformats.org/officeDocument/2006/relationships/tags" Target="../tags/tag171.xml"/><Relationship Id="rId1" Type="http://schemas.openxmlformats.org/officeDocument/2006/relationships/tags" Target="../tags/tag170.xml"/><Relationship Id="rId6" Type="http://schemas.openxmlformats.org/officeDocument/2006/relationships/slideMaster" Target="../slideMasters/slideMaster4.xml"/><Relationship Id="rId5" Type="http://schemas.openxmlformats.org/officeDocument/2006/relationships/tags" Target="../tags/tag174.xml"/><Relationship Id="rId4" Type="http://schemas.openxmlformats.org/officeDocument/2006/relationships/tags" Target="../tags/tag173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tags" Target="../tags/tag177.xml"/><Relationship Id="rId2" Type="http://schemas.openxmlformats.org/officeDocument/2006/relationships/tags" Target="../tags/tag176.xml"/><Relationship Id="rId1" Type="http://schemas.openxmlformats.org/officeDocument/2006/relationships/tags" Target="../tags/tag175.xml"/><Relationship Id="rId6" Type="http://schemas.openxmlformats.org/officeDocument/2006/relationships/slideMaster" Target="../slideMasters/slideMaster4.xml"/><Relationship Id="rId5" Type="http://schemas.openxmlformats.org/officeDocument/2006/relationships/tags" Target="../tags/tag179.xml"/><Relationship Id="rId4" Type="http://schemas.openxmlformats.org/officeDocument/2006/relationships/tags" Target="../tags/tag178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tags" Target="../tags/tag182.xml"/><Relationship Id="rId2" Type="http://schemas.openxmlformats.org/officeDocument/2006/relationships/tags" Target="../tags/tag181.xml"/><Relationship Id="rId1" Type="http://schemas.openxmlformats.org/officeDocument/2006/relationships/tags" Target="../tags/tag180.xml"/><Relationship Id="rId6" Type="http://schemas.openxmlformats.org/officeDocument/2006/relationships/slideMaster" Target="../slideMasters/slideMaster4.xml"/><Relationship Id="rId5" Type="http://schemas.openxmlformats.org/officeDocument/2006/relationships/tags" Target="../tags/tag184.xml"/><Relationship Id="rId4" Type="http://schemas.openxmlformats.org/officeDocument/2006/relationships/tags" Target="../tags/tag183.xml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tags" Target="../tags/tag187.xml"/><Relationship Id="rId2" Type="http://schemas.openxmlformats.org/officeDocument/2006/relationships/tags" Target="../tags/tag186.xml"/><Relationship Id="rId1" Type="http://schemas.openxmlformats.org/officeDocument/2006/relationships/tags" Target="../tags/tag185.xml"/><Relationship Id="rId6" Type="http://schemas.openxmlformats.org/officeDocument/2006/relationships/slideMaster" Target="../slideMasters/slideMaster4.xml"/><Relationship Id="rId5" Type="http://schemas.openxmlformats.org/officeDocument/2006/relationships/tags" Target="../tags/tag189.xml"/><Relationship Id="rId4" Type="http://schemas.openxmlformats.org/officeDocument/2006/relationships/tags" Target="../tags/tag188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tags" Target="../tags/tag192.xml"/><Relationship Id="rId2" Type="http://schemas.openxmlformats.org/officeDocument/2006/relationships/tags" Target="../tags/tag191.xml"/><Relationship Id="rId1" Type="http://schemas.openxmlformats.org/officeDocument/2006/relationships/tags" Target="../tags/tag190.xml"/><Relationship Id="rId6" Type="http://schemas.openxmlformats.org/officeDocument/2006/relationships/slideMaster" Target="../slideMasters/slideMaster4.xml"/><Relationship Id="rId5" Type="http://schemas.openxmlformats.org/officeDocument/2006/relationships/tags" Target="../tags/tag194.xml"/><Relationship Id="rId4" Type="http://schemas.openxmlformats.org/officeDocument/2006/relationships/tags" Target="../tags/tag19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tags" Target="../tags/tag197.xml"/><Relationship Id="rId2" Type="http://schemas.openxmlformats.org/officeDocument/2006/relationships/tags" Target="../tags/tag196.xml"/><Relationship Id="rId1" Type="http://schemas.openxmlformats.org/officeDocument/2006/relationships/tags" Target="../tags/tag195.xml"/><Relationship Id="rId4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tags" Target="../tags/tag200.xml"/><Relationship Id="rId2" Type="http://schemas.openxmlformats.org/officeDocument/2006/relationships/tags" Target="../tags/tag199.xml"/><Relationship Id="rId1" Type="http://schemas.openxmlformats.org/officeDocument/2006/relationships/tags" Target="../tags/tag198.xml"/><Relationship Id="rId4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8" Type="http://schemas.openxmlformats.org/officeDocument/2006/relationships/tags" Target="../tags/tag208.xml"/><Relationship Id="rId3" Type="http://schemas.openxmlformats.org/officeDocument/2006/relationships/tags" Target="../tags/tag203.xml"/><Relationship Id="rId7" Type="http://schemas.openxmlformats.org/officeDocument/2006/relationships/tags" Target="../tags/tag207.xml"/><Relationship Id="rId2" Type="http://schemas.openxmlformats.org/officeDocument/2006/relationships/tags" Target="../tags/tag202.xml"/><Relationship Id="rId1" Type="http://schemas.openxmlformats.org/officeDocument/2006/relationships/tags" Target="../tags/tag201.xml"/><Relationship Id="rId6" Type="http://schemas.openxmlformats.org/officeDocument/2006/relationships/tags" Target="../tags/tag206.xml"/><Relationship Id="rId5" Type="http://schemas.openxmlformats.org/officeDocument/2006/relationships/tags" Target="../tags/tag205.xml"/><Relationship Id="rId4" Type="http://schemas.openxmlformats.org/officeDocument/2006/relationships/tags" Target="../tags/tag204.xml"/><Relationship Id="rId9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tags" Target="../tags/tag211.xml"/><Relationship Id="rId7" Type="http://schemas.openxmlformats.org/officeDocument/2006/relationships/slideMaster" Target="../slideMasters/slideMaster4.xml"/><Relationship Id="rId2" Type="http://schemas.openxmlformats.org/officeDocument/2006/relationships/tags" Target="../tags/tag210.xml"/><Relationship Id="rId1" Type="http://schemas.openxmlformats.org/officeDocument/2006/relationships/tags" Target="../tags/tag209.xml"/><Relationship Id="rId6" Type="http://schemas.openxmlformats.org/officeDocument/2006/relationships/tags" Target="../tags/tag214.xml"/><Relationship Id="rId5" Type="http://schemas.openxmlformats.org/officeDocument/2006/relationships/tags" Target="../tags/tag213.xml"/><Relationship Id="rId4" Type="http://schemas.openxmlformats.org/officeDocument/2006/relationships/tags" Target="../tags/tag212.xml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tags" Target="../tags/tag217.xml"/><Relationship Id="rId7" Type="http://schemas.openxmlformats.org/officeDocument/2006/relationships/slideMaster" Target="../slideMasters/slideMaster4.xml"/><Relationship Id="rId2" Type="http://schemas.openxmlformats.org/officeDocument/2006/relationships/tags" Target="../tags/tag216.xml"/><Relationship Id="rId1" Type="http://schemas.openxmlformats.org/officeDocument/2006/relationships/tags" Target="../tags/tag215.xml"/><Relationship Id="rId6" Type="http://schemas.openxmlformats.org/officeDocument/2006/relationships/tags" Target="../tags/tag220.xml"/><Relationship Id="rId5" Type="http://schemas.openxmlformats.org/officeDocument/2006/relationships/tags" Target="../tags/tag219.xml"/><Relationship Id="rId4" Type="http://schemas.openxmlformats.org/officeDocument/2006/relationships/tags" Target="../tags/tag218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5.xml"/><Relationship Id="rId3" Type="http://schemas.openxmlformats.org/officeDocument/2006/relationships/tags" Target="../tags/tag225.xml"/><Relationship Id="rId7" Type="http://schemas.openxmlformats.org/officeDocument/2006/relationships/tags" Target="../tags/tag229.xml"/><Relationship Id="rId2" Type="http://schemas.openxmlformats.org/officeDocument/2006/relationships/tags" Target="../tags/tag224.xml"/><Relationship Id="rId1" Type="http://schemas.openxmlformats.org/officeDocument/2006/relationships/tags" Target="../tags/tag223.xml"/><Relationship Id="rId6" Type="http://schemas.openxmlformats.org/officeDocument/2006/relationships/tags" Target="../tags/tag228.xml"/><Relationship Id="rId5" Type="http://schemas.openxmlformats.org/officeDocument/2006/relationships/tags" Target="../tags/tag227.xml"/><Relationship Id="rId4" Type="http://schemas.openxmlformats.org/officeDocument/2006/relationships/tags" Target="../tags/tag226.xml"/></Relationships>
</file>

<file path=ppt/slideLayouts/_rels/slideLayout52.xml.rels><?xml version="1.0" encoding="UTF-8" standalone="yes"?>
<Relationships xmlns="http://schemas.openxmlformats.org/package/2006/relationships"><Relationship Id="rId3" Type="http://schemas.openxmlformats.org/officeDocument/2006/relationships/tags" Target="../tags/tag232.xml"/><Relationship Id="rId2" Type="http://schemas.openxmlformats.org/officeDocument/2006/relationships/tags" Target="../tags/tag231.xml"/><Relationship Id="rId1" Type="http://schemas.openxmlformats.org/officeDocument/2006/relationships/tags" Target="../tags/tag230.xml"/><Relationship Id="rId6" Type="http://schemas.openxmlformats.org/officeDocument/2006/relationships/slideMaster" Target="../slideMasters/slideMaster5.xml"/><Relationship Id="rId5" Type="http://schemas.openxmlformats.org/officeDocument/2006/relationships/tags" Target="../tags/tag234.xml"/><Relationship Id="rId4" Type="http://schemas.openxmlformats.org/officeDocument/2006/relationships/tags" Target="../tags/tag233.xml"/></Relationships>
</file>

<file path=ppt/slideLayouts/_rels/slideLayout53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5.xml"/><Relationship Id="rId3" Type="http://schemas.openxmlformats.org/officeDocument/2006/relationships/tags" Target="../tags/tag237.xml"/><Relationship Id="rId7" Type="http://schemas.openxmlformats.org/officeDocument/2006/relationships/tags" Target="../tags/tag241.xml"/><Relationship Id="rId2" Type="http://schemas.openxmlformats.org/officeDocument/2006/relationships/tags" Target="../tags/tag236.xml"/><Relationship Id="rId1" Type="http://schemas.openxmlformats.org/officeDocument/2006/relationships/tags" Target="../tags/tag235.xml"/><Relationship Id="rId6" Type="http://schemas.openxmlformats.org/officeDocument/2006/relationships/tags" Target="../tags/tag240.xml"/><Relationship Id="rId5" Type="http://schemas.openxmlformats.org/officeDocument/2006/relationships/tags" Target="../tags/tag239.xml"/><Relationship Id="rId4" Type="http://schemas.openxmlformats.org/officeDocument/2006/relationships/tags" Target="../tags/tag238.xml"/></Relationships>
</file>

<file path=ppt/slideLayouts/_rels/slideLayout54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5.xml"/><Relationship Id="rId3" Type="http://schemas.openxmlformats.org/officeDocument/2006/relationships/tags" Target="../tags/tag244.xml"/><Relationship Id="rId7" Type="http://schemas.openxmlformats.org/officeDocument/2006/relationships/tags" Target="../tags/tag248.xml"/><Relationship Id="rId2" Type="http://schemas.openxmlformats.org/officeDocument/2006/relationships/tags" Target="../tags/tag243.xml"/><Relationship Id="rId1" Type="http://schemas.openxmlformats.org/officeDocument/2006/relationships/tags" Target="../tags/tag242.xml"/><Relationship Id="rId6" Type="http://schemas.openxmlformats.org/officeDocument/2006/relationships/tags" Target="../tags/tag247.xml"/><Relationship Id="rId5" Type="http://schemas.openxmlformats.org/officeDocument/2006/relationships/tags" Target="../tags/tag246.xml"/><Relationship Id="rId4" Type="http://schemas.openxmlformats.org/officeDocument/2006/relationships/tags" Target="../tags/tag245.xml"/></Relationships>
</file>

<file path=ppt/slideLayouts/_rels/slideLayout55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5.xml"/><Relationship Id="rId3" Type="http://schemas.openxmlformats.org/officeDocument/2006/relationships/tags" Target="../tags/tag251.xml"/><Relationship Id="rId7" Type="http://schemas.openxmlformats.org/officeDocument/2006/relationships/tags" Target="../tags/tag255.xml"/><Relationship Id="rId2" Type="http://schemas.openxmlformats.org/officeDocument/2006/relationships/tags" Target="../tags/tag250.xml"/><Relationship Id="rId1" Type="http://schemas.openxmlformats.org/officeDocument/2006/relationships/tags" Target="../tags/tag249.xml"/><Relationship Id="rId6" Type="http://schemas.openxmlformats.org/officeDocument/2006/relationships/tags" Target="../tags/tag254.xml"/><Relationship Id="rId5" Type="http://schemas.openxmlformats.org/officeDocument/2006/relationships/tags" Target="../tags/tag253.xml"/><Relationship Id="rId4" Type="http://schemas.openxmlformats.org/officeDocument/2006/relationships/tags" Target="../tags/tag252.xml"/></Relationships>
</file>

<file path=ppt/slideLayouts/_rels/slideLayout56.xml.rels><?xml version="1.0" encoding="UTF-8" standalone="yes"?>
<Relationships xmlns="http://schemas.openxmlformats.org/package/2006/relationships"><Relationship Id="rId8" Type="http://schemas.openxmlformats.org/officeDocument/2006/relationships/tags" Target="../tags/tag263.xml"/><Relationship Id="rId3" Type="http://schemas.openxmlformats.org/officeDocument/2006/relationships/tags" Target="../tags/tag258.xml"/><Relationship Id="rId7" Type="http://schemas.openxmlformats.org/officeDocument/2006/relationships/tags" Target="../tags/tag262.xml"/><Relationship Id="rId2" Type="http://schemas.openxmlformats.org/officeDocument/2006/relationships/tags" Target="../tags/tag257.xml"/><Relationship Id="rId1" Type="http://schemas.openxmlformats.org/officeDocument/2006/relationships/tags" Target="../tags/tag256.xml"/><Relationship Id="rId6" Type="http://schemas.openxmlformats.org/officeDocument/2006/relationships/tags" Target="../tags/tag261.xml"/><Relationship Id="rId5" Type="http://schemas.openxmlformats.org/officeDocument/2006/relationships/tags" Target="../tags/tag260.xml"/><Relationship Id="rId4" Type="http://schemas.openxmlformats.org/officeDocument/2006/relationships/tags" Target="../tags/tag259.xml"/><Relationship Id="rId9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5.xml"/><Relationship Id="rId3" Type="http://schemas.openxmlformats.org/officeDocument/2006/relationships/tags" Target="../tags/tag266.xml"/><Relationship Id="rId7" Type="http://schemas.openxmlformats.org/officeDocument/2006/relationships/tags" Target="../tags/tag270.xml"/><Relationship Id="rId2" Type="http://schemas.openxmlformats.org/officeDocument/2006/relationships/tags" Target="../tags/tag265.xml"/><Relationship Id="rId1" Type="http://schemas.openxmlformats.org/officeDocument/2006/relationships/tags" Target="../tags/tag264.xml"/><Relationship Id="rId6" Type="http://schemas.openxmlformats.org/officeDocument/2006/relationships/tags" Target="../tags/tag269.xml"/><Relationship Id="rId5" Type="http://schemas.openxmlformats.org/officeDocument/2006/relationships/tags" Target="../tags/tag268.xml"/><Relationship Id="rId4" Type="http://schemas.openxmlformats.org/officeDocument/2006/relationships/tags" Target="../tags/tag267.xml"/></Relationships>
</file>

<file path=ppt/slideLayouts/_rels/slideLayout58.xml.rels><?xml version="1.0" encoding="UTF-8" standalone="yes"?>
<Relationships xmlns="http://schemas.openxmlformats.org/package/2006/relationships"><Relationship Id="rId8" Type="http://schemas.openxmlformats.org/officeDocument/2006/relationships/tags" Target="../tags/tag278.xml"/><Relationship Id="rId3" Type="http://schemas.openxmlformats.org/officeDocument/2006/relationships/tags" Target="../tags/tag273.xml"/><Relationship Id="rId7" Type="http://schemas.openxmlformats.org/officeDocument/2006/relationships/tags" Target="../tags/tag277.xml"/><Relationship Id="rId2" Type="http://schemas.openxmlformats.org/officeDocument/2006/relationships/tags" Target="../tags/tag272.xml"/><Relationship Id="rId1" Type="http://schemas.openxmlformats.org/officeDocument/2006/relationships/tags" Target="../tags/tag271.xml"/><Relationship Id="rId6" Type="http://schemas.openxmlformats.org/officeDocument/2006/relationships/tags" Target="../tags/tag276.xml"/><Relationship Id="rId5" Type="http://schemas.openxmlformats.org/officeDocument/2006/relationships/tags" Target="../tags/tag275.xml"/><Relationship Id="rId4" Type="http://schemas.openxmlformats.org/officeDocument/2006/relationships/tags" Target="../tags/tag274.xml"/><Relationship Id="rId9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3" Type="http://schemas.openxmlformats.org/officeDocument/2006/relationships/tags" Target="../tags/tag281.xml"/><Relationship Id="rId2" Type="http://schemas.openxmlformats.org/officeDocument/2006/relationships/tags" Target="../tags/tag280.xml"/><Relationship Id="rId1" Type="http://schemas.openxmlformats.org/officeDocument/2006/relationships/tags" Target="../tags/tag279.xml"/><Relationship Id="rId6" Type="http://schemas.openxmlformats.org/officeDocument/2006/relationships/slideMaster" Target="../slideMasters/slideMaster5.xml"/><Relationship Id="rId5" Type="http://schemas.openxmlformats.org/officeDocument/2006/relationships/tags" Target="../tags/tag283.xml"/><Relationship Id="rId4" Type="http://schemas.openxmlformats.org/officeDocument/2006/relationships/tags" Target="../tags/tag28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0.xml.rels><?xml version="1.0" encoding="UTF-8" standalone="yes"?>
<Relationships xmlns="http://schemas.openxmlformats.org/package/2006/relationships"><Relationship Id="rId3" Type="http://schemas.openxmlformats.org/officeDocument/2006/relationships/tags" Target="../tags/tag286.xml"/><Relationship Id="rId2" Type="http://schemas.openxmlformats.org/officeDocument/2006/relationships/tags" Target="../tags/tag285.xml"/><Relationship Id="rId1" Type="http://schemas.openxmlformats.org/officeDocument/2006/relationships/tags" Target="../tags/tag284.xml"/><Relationship Id="rId6" Type="http://schemas.openxmlformats.org/officeDocument/2006/relationships/slideMaster" Target="../slideMasters/slideMaster5.xml"/><Relationship Id="rId5" Type="http://schemas.openxmlformats.org/officeDocument/2006/relationships/tags" Target="../tags/tag288.xml"/><Relationship Id="rId4" Type="http://schemas.openxmlformats.org/officeDocument/2006/relationships/tags" Target="../tags/tag287.xml"/></Relationships>
</file>

<file path=ppt/slideLayouts/_rels/slideLayout61.xml.rels><?xml version="1.0" encoding="UTF-8" standalone="yes"?>
<Relationships xmlns="http://schemas.openxmlformats.org/package/2006/relationships"><Relationship Id="rId3" Type="http://schemas.openxmlformats.org/officeDocument/2006/relationships/tags" Target="../tags/tag291.xml"/><Relationship Id="rId2" Type="http://schemas.openxmlformats.org/officeDocument/2006/relationships/tags" Target="../tags/tag290.xml"/><Relationship Id="rId1" Type="http://schemas.openxmlformats.org/officeDocument/2006/relationships/tags" Target="../tags/tag289.xml"/><Relationship Id="rId6" Type="http://schemas.openxmlformats.org/officeDocument/2006/relationships/slideMaster" Target="../slideMasters/slideMaster5.xml"/><Relationship Id="rId5" Type="http://schemas.openxmlformats.org/officeDocument/2006/relationships/tags" Target="../tags/tag293.xml"/><Relationship Id="rId4" Type="http://schemas.openxmlformats.org/officeDocument/2006/relationships/tags" Target="../tags/tag292.xml"/></Relationships>
</file>

<file path=ppt/slideLayouts/_rels/slideLayout62.xml.rels><?xml version="1.0" encoding="UTF-8" standalone="yes"?>
<Relationships xmlns="http://schemas.openxmlformats.org/package/2006/relationships"><Relationship Id="rId3" Type="http://schemas.openxmlformats.org/officeDocument/2006/relationships/tags" Target="../tags/tag296.xml"/><Relationship Id="rId2" Type="http://schemas.openxmlformats.org/officeDocument/2006/relationships/tags" Target="../tags/tag295.xml"/><Relationship Id="rId1" Type="http://schemas.openxmlformats.org/officeDocument/2006/relationships/tags" Target="../tags/tag294.xml"/><Relationship Id="rId6" Type="http://schemas.openxmlformats.org/officeDocument/2006/relationships/slideMaster" Target="../slideMasters/slideMaster5.xml"/><Relationship Id="rId5" Type="http://schemas.openxmlformats.org/officeDocument/2006/relationships/tags" Target="../tags/tag298.xml"/><Relationship Id="rId4" Type="http://schemas.openxmlformats.org/officeDocument/2006/relationships/tags" Target="../tags/tag297.xml"/></Relationships>
</file>

<file path=ppt/slideLayouts/_rels/slideLayout63.xml.rels><?xml version="1.0" encoding="UTF-8" standalone="yes"?>
<Relationships xmlns="http://schemas.openxmlformats.org/package/2006/relationships"><Relationship Id="rId3" Type="http://schemas.openxmlformats.org/officeDocument/2006/relationships/tags" Target="../tags/tag301.xml"/><Relationship Id="rId2" Type="http://schemas.openxmlformats.org/officeDocument/2006/relationships/tags" Target="../tags/tag300.xml"/><Relationship Id="rId1" Type="http://schemas.openxmlformats.org/officeDocument/2006/relationships/tags" Target="../tags/tag299.xml"/><Relationship Id="rId6" Type="http://schemas.openxmlformats.org/officeDocument/2006/relationships/slideMaster" Target="../slideMasters/slideMaster5.xml"/><Relationship Id="rId5" Type="http://schemas.openxmlformats.org/officeDocument/2006/relationships/tags" Target="../tags/tag303.xml"/><Relationship Id="rId4" Type="http://schemas.openxmlformats.org/officeDocument/2006/relationships/tags" Target="../tags/tag30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6.xml.rels><?xml version="1.0" encoding="UTF-8" standalone="yes"?>
<Relationships xmlns="http://schemas.openxmlformats.org/package/2006/relationships"><Relationship Id="rId3" Type="http://schemas.openxmlformats.org/officeDocument/2006/relationships/tags" Target="../tags/tag306.xml"/><Relationship Id="rId2" Type="http://schemas.openxmlformats.org/officeDocument/2006/relationships/tags" Target="../tags/tag305.xml"/><Relationship Id="rId1" Type="http://schemas.openxmlformats.org/officeDocument/2006/relationships/tags" Target="../tags/tag304.xml"/><Relationship Id="rId4" Type="http://schemas.openxmlformats.org/officeDocument/2006/relationships/slideMaster" Target="../slideMasters/slideMaster5.xml"/></Relationships>
</file>

<file path=ppt/slideLayouts/_rels/slideLayout67.xml.rels><?xml version="1.0" encoding="UTF-8" standalone="yes"?>
<Relationships xmlns="http://schemas.openxmlformats.org/package/2006/relationships"><Relationship Id="rId3" Type="http://schemas.openxmlformats.org/officeDocument/2006/relationships/tags" Target="../tags/tag309.xml"/><Relationship Id="rId2" Type="http://schemas.openxmlformats.org/officeDocument/2006/relationships/tags" Target="../tags/tag308.xml"/><Relationship Id="rId1" Type="http://schemas.openxmlformats.org/officeDocument/2006/relationships/tags" Target="../tags/tag307.xml"/><Relationship Id="rId4" Type="http://schemas.openxmlformats.org/officeDocument/2006/relationships/slideMaster" Target="../slideMasters/slideMaster5.xml"/></Relationships>
</file>

<file path=ppt/slideLayouts/_rels/slideLayout68.xml.rels><?xml version="1.0" encoding="UTF-8" standalone="yes"?>
<Relationships xmlns="http://schemas.openxmlformats.org/package/2006/relationships"><Relationship Id="rId8" Type="http://schemas.openxmlformats.org/officeDocument/2006/relationships/tags" Target="../tags/tag317.xml"/><Relationship Id="rId3" Type="http://schemas.openxmlformats.org/officeDocument/2006/relationships/tags" Target="../tags/tag312.xml"/><Relationship Id="rId7" Type="http://schemas.openxmlformats.org/officeDocument/2006/relationships/tags" Target="../tags/tag316.xml"/><Relationship Id="rId2" Type="http://schemas.openxmlformats.org/officeDocument/2006/relationships/tags" Target="../tags/tag311.xml"/><Relationship Id="rId1" Type="http://schemas.openxmlformats.org/officeDocument/2006/relationships/tags" Target="../tags/tag310.xml"/><Relationship Id="rId6" Type="http://schemas.openxmlformats.org/officeDocument/2006/relationships/tags" Target="../tags/tag315.xml"/><Relationship Id="rId5" Type="http://schemas.openxmlformats.org/officeDocument/2006/relationships/tags" Target="../tags/tag314.xml"/><Relationship Id="rId4" Type="http://schemas.openxmlformats.org/officeDocument/2006/relationships/tags" Target="../tags/tag313.xml"/><Relationship Id="rId9" Type="http://schemas.openxmlformats.org/officeDocument/2006/relationships/slideMaster" Target="../slideMasters/slideMaster5.xml"/></Relationships>
</file>

<file path=ppt/slideLayouts/_rels/slideLayout69.xml.rels><?xml version="1.0" encoding="UTF-8" standalone="yes"?>
<Relationships xmlns="http://schemas.openxmlformats.org/package/2006/relationships"><Relationship Id="rId3" Type="http://schemas.openxmlformats.org/officeDocument/2006/relationships/tags" Target="../tags/tag320.xml"/><Relationship Id="rId7" Type="http://schemas.openxmlformats.org/officeDocument/2006/relationships/slideMaster" Target="../slideMasters/slideMaster5.xml"/><Relationship Id="rId2" Type="http://schemas.openxmlformats.org/officeDocument/2006/relationships/tags" Target="../tags/tag319.xml"/><Relationship Id="rId1" Type="http://schemas.openxmlformats.org/officeDocument/2006/relationships/tags" Target="../tags/tag318.xml"/><Relationship Id="rId6" Type="http://schemas.openxmlformats.org/officeDocument/2006/relationships/tags" Target="../tags/tag323.xml"/><Relationship Id="rId5" Type="http://schemas.openxmlformats.org/officeDocument/2006/relationships/tags" Target="../tags/tag322.xml"/><Relationship Id="rId4" Type="http://schemas.openxmlformats.org/officeDocument/2006/relationships/tags" Target="../tags/tag32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0.xml.rels><?xml version="1.0" encoding="UTF-8" standalone="yes"?>
<Relationships xmlns="http://schemas.openxmlformats.org/package/2006/relationships"><Relationship Id="rId3" Type="http://schemas.openxmlformats.org/officeDocument/2006/relationships/tags" Target="../tags/tag326.xml"/><Relationship Id="rId7" Type="http://schemas.openxmlformats.org/officeDocument/2006/relationships/slideMaster" Target="../slideMasters/slideMaster5.xml"/><Relationship Id="rId2" Type="http://schemas.openxmlformats.org/officeDocument/2006/relationships/tags" Target="../tags/tag325.xml"/><Relationship Id="rId1" Type="http://schemas.openxmlformats.org/officeDocument/2006/relationships/tags" Target="../tags/tag324.xml"/><Relationship Id="rId6" Type="http://schemas.openxmlformats.org/officeDocument/2006/relationships/tags" Target="../tags/tag329.xml"/><Relationship Id="rId5" Type="http://schemas.openxmlformats.org/officeDocument/2006/relationships/tags" Target="../tags/tag328.xml"/><Relationship Id="rId4" Type="http://schemas.openxmlformats.org/officeDocument/2006/relationships/tags" Target="../tags/tag327.xml"/></Relationships>
</file>

<file path=ppt/slideLayouts/_rels/slideLayout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5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3.xml"/><Relationship Id="rId3" Type="http://schemas.openxmlformats.org/officeDocument/2006/relationships/tags" Target="../tags/tag7.xml"/><Relationship Id="rId7" Type="http://schemas.openxmlformats.org/officeDocument/2006/relationships/tags" Target="../tags/tag11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wmf"/><Relationship Id="rId1" Type="http://schemas.openxmlformats.org/officeDocument/2006/relationships/slideMaster" Target="../slideMasters/slideMaster8.xml"/><Relationship Id="rId4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slideMaster" Target="../slideMasters/slideMaster3.xml"/><Relationship Id="rId5" Type="http://schemas.openxmlformats.org/officeDocument/2006/relationships/tags" Target="../tags/tag16.xml"/><Relationship Id="rId4" Type="http://schemas.openxmlformats.org/officeDocument/2006/relationships/tags" Target="../tags/tag15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wmf"/><Relationship Id="rId1" Type="http://schemas.openxmlformats.org/officeDocument/2006/relationships/slideMaster" Target="../slideMasters/slideMaster10.xml"/></Relationships>
</file>

<file path=ppt/slideLayouts/_rels/slideLayout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0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1525" y="2130467"/>
            <a:ext cx="874395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3050" y="3886200"/>
            <a:ext cx="72009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3467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: Tw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23"/>
          <p:cNvSpPr>
            <a:spLocks noGrp="1"/>
          </p:cNvSpPr>
          <p:nvPr>
            <p:ph type="title" hasCustomPrompt="1"/>
          </p:nvPr>
        </p:nvSpPr>
        <p:spPr>
          <a:xfrm>
            <a:off x="542405" y="728830"/>
            <a:ext cx="9202190" cy="806824"/>
          </a:xfrm>
        </p:spPr>
        <p:txBody>
          <a:bodyPr/>
          <a:lstStyle/>
          <a:p>
            <a:r>
              <a:rPr lang="en-US" noProof="0" smtClean="0"/>
              <a:t>Insert banner statement here</a:t>
            </a:r>
            <a:endParaRPr lang="en-US" dirty="0"/>
          </a:p>
        </p:txBody>
      </p:sp>
      <p:sp>
        <p:nvSpPr>
          <p:cNvPr id="34" name="Content Placeholder 2"/>
          <p:cNvSpPr>
            <a:spLocks noGrp="1"/>
          </p:cNvSpPr>
          <p:nvPr>
            <p:ph sz="quarter" idx="24"/>
            <p:custDataLst>
              <p:tags r:id="rId1"/>
            </p:custDataLst>
          </p:nvPr>
        </p:nvSpPr>
        <p:spPr>
          <a:xfrm>
            <a:off x="542405" y="1672814"/>
            <a:ext cx="4526280" cy="3896958"/>
          </a:xfrm>
        </p:spPr>
        <p:txBody>
          <a:bodyPr tIns="0" bIns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36" name="Content Placeholder 3"/>
          <p:cNvSpPr>
            <a:spLocks noGrp="1"/>
          </p:cNvSpPr>
          <p:nvPr>
            <p:ph sz="quarter" idx="25"/>
            <p:custDataLst>
              <p:tags r:id="rId2"/>
            </p:custDataLst>
          </p:nvPr>
        </p:nvSpPr>
        <p:spPr>
          <a:xfrm>
            <a:off x="5218315" y="1672814"/>
            <a:ext cx="4526280" cy="3896958"/>
          </a:xfrm>
        </p:spPr>
        <p:txBody>
          <a:bodyPr tIns="0" bIns="0"/>
          <a:lstStyle>
            <a:lvl5pPr>
              <a:defRPr/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38" name="PwC Text"/>
          <p:cNvSpPr txBox="1"/>
          <p:nvPr userDrawn="1"/>
        </p:nvSpPr>
        <p:spPr>
          <a:xfrm>
            <a:off x="550099" y="6430384"/>
            <a:ext cx="280555" cy="94550"/>
          </a:xfrm>
          <a:prstGeom prst="rect">
            <a:avLst/>
          </a:prstGeom>
          <a:noFill/>
        </p:spPr>
        <p:txBody>
          <a:bodyPr vert="horz" wrap="none" lIns="0" tIns="0" rIns="0" bIns="0" rtlCol="0" anchor="t" anchorCtr="0">
            <a:noAutofit/>
          </a:bodyPr>
          <a:lstStyle/>
          <a:p>
            <a:pPr defTabSz="914293">
              <a:lnSpc>
                <a:spcPts val="897"/>
              </a:lnSpc>
            </a:pPr>
            <a:r>
              <a:rPr lang="en-US" sz="800" noProof="1">
                <a:solidFill>
                  <a:srgbClr val="000000"/>
                </a:solidFill>
                <a:cs typeface="Arial" pitchFamily="34" charset="0"/>
              </a:rPr>
              <a:t>PwC</a:t>
            </a:r>
          </a:p>
        </p:txBody>
      </p:sp>
      <p:sp>
        <p:nvSpPr>
          <p:cNvPr id="17" name="Disclaimer" hidden="1"/>
          <p:cNvSpPr txBox="1"/>
          <p:nvPr userDrawn="1">
            <p:custDataLst>
              <p:tags r:id="rId3"/>
            </p:custDataLst>
          </p:nvPr>
        </p:nvSpPr>
        <p:spPr>
          <a:xfrm>
            <a:off x="5218315" y="6420551"/>
            <a:ext cx="3319895" cy="12220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defTabSz="914293"/>
            <a:endParaRPr lang="en-US" sz="800" noProof="1">
              <a:solidFill>
                <a:srgbClr val="000000"/>
              </a:solidFill>
            </a:endParaRPr>
          </a:p>
        </p:txBody>
      </p:sp>
      <p:sp>
        <p:nvSpPr>
          <p:cNvPr id="41" name="Executive Summary" hidden="1"/>
          <p:cNvSpPr txBox="1"/>
          <p:nvPr userDrawn="1">
            <p:custDataLst>
              <p:tags r:id="rId4"/>
            </p:custDataLst>
          </p:nvPr>
        </p:nvSpPr>
        <p:spPr>
          <a:xfrm>
            <a:off x="542404" y="6115722"/>
            <a:ext cx="65" cy="17953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14293">
              <a:lnSpc>
                <a:spcPts val="1436"/>
              </a:lnSpc>
            </a:pPr>
            <a:endParaRPr lang="en-US" sz="1400" noProof="1">
              <a:solidFill>
                <a:srgbClr val="000000"/>
              </a:solidFill>
            </a:endParaRPr>
          </a:p>
        </p:txBody>
      </p:sp>
      <p:sp>
        <p:nvSpPr>
          <p:cNvPr id="24" name="Draft stamp" hidden="1"/>
          <p:cNvSpPr txBox="1"/>
          <p:nvPr userDrawn="1">
            <p:custDataLst>
              <p:tags r:id="rId5"/>
            </p:custDataLst>
          </p:nvPr>
        </p:nvSpPr>
        <p:spPr>
          <a:xfrm>
            <a:off x="9425310" y="710006"/>
            <a:ext cx="304571" cy="169277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 defTabSz="914293"/>
            <a:r>
              <a:rPr lang="en-US" sz="1100" noProof="1">
                <a:solidFill>
                  <a:srgbClr val="000000"/>
                </a:solidFill>
              </a:rPr>
              <a:t>Draft</a:t>
            </a:r>
          </a:p>
        </p:txBody>
      </p:sp>
      <p:sp>
        <p:nvSpPr>
          <p:cNvPr id="16" name="Section Header"/>
          <p:cNvSpPr txBox="1"/>
          <p:nvPr userDrawn="1">
            <p:custDataLst>
              <p:tags r:id="rId6"/>
            </p:custDataLst>
          </p:nvPr>
        </p:nvSpPr>
        <p:spPr>
          <a:xfrm>
            <a:off x="542405" y="470647"/>
            <a:ext cx="5611091" cy="121024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defTabSz="914293"/>
            <a:endParaRPr lang="en-US" sz="800" noProof="1">
              <a:solidFill>
                <a:srgbClr val="000000"/>
              </a:solidFill>
            </a:endParaRPr>
          </a:p>
        </p:txBody>
      </p:sp>
      <p:sp>
        <p:nvSpPr>
          <p:cNvPr id="21" name="Date/Filepath" hidden="1"/>
          <p:cNvSpPr txBox="1"/>
          <p:nvPr userDrawn="1">
            <p:custDataLst>
              <p:tags r:id="rId7"/>
            </p:custDataLst>
          </p:nvPr>
        </p:nvSpPr>
        <p:spPr>
          <a:xfrm>
            <a:off x="3374453" y="475582"/>
            <a:ext cx="6359237" cy="12220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 defTabSz="914293"/>
            <a:r>
              <a:rPr lang="en-US" sz="800" noProof="1">
                <a:solidFill>
                  <a:srgbClr val="000000"/>
                </a:solidFill>
              </a:rPr>
              <a:t>4/15/2013 C:\Users\cmcgarry002\Documents\PD\2013 GS CCAR Deck\BBVA CCAR Discussion 04.15.13 v3.pptx</a:t>
            </a:r>
          </a:p>
        </p:txBody>
      </p:sp>
      <p:cxnSp>
        <p:nvCxnSpPr>
          <p:cNvPr id="19" name="Frame Line"/>
          <p:cNvCxnSpPr/>
          <p:nvPr userDrawn="1"/>
        </p:nvCxnSpPr>
        <p:spPr>
          <a:xfrm flipV="1">
            <a:off x="389660" y="626986"/>
            <a:ext cx="9351820" cy="127059"/>
          </a:xfrm>
          <a:prstGeom prst="bentConnector3">
            <a:avLst>
              <a:gd name="adj1" fmla="val 0"/>
            </a:avLst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6267982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8626" y="1381129"/>
            <a:ext cx="4629150" cy="4486275"/>
          </a:xfrm>
        </p:spPr>
        <p:txBody>
          <a:bodyPr/>
          <a:lstStyle>
            <a:lvl1pPr>
              <a:defRPr sz="1200">
                <a:solidFill>
                  <a:schemeClr val="tx2"/>
                </a:solidFill>
              </a:defRPr>
            </a:lvl1pPr>
            <a:lvl2pPr marL="346075" indent="-173038">
              <a:defRPr sz="1200">
                <a:solidFill>
                  <a:schemeClr val="tx2"/>
                </a:solidFill>
              </a:defRPr>
            </a:lvl2pPr>
            <a:lvl3pPr marL="511175" indent="-165100">
              <a:defRPr sz="1200">
                <a:solidFill>
                  <a:schemeClr val="tx2"/>
                </a:solidFill>
              </a:defRPr>
            </a:lvl3pPr>
            <a:lvl4pPr marL="684213" indent="-173038">
              <a:defRPr sz="1200">
                <a:solidFill>
                  <a:schemeClr val="tx2"/>
                </a:solidFill>
              </a:defRPr>
            </a:lvl4pPr>
            <a:lvl5pPr marL="857250" indent="-173038">
              <a:defRPr sz="1200">
                <a:solidFill>
                  <a:schemeClr val="tx2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29225" y="1381129"/>
            <a:ext cx="4629150" cy="4486275"/>
          </a:xfrm>
        </p:spPr>
        <p:txBody>
          <a:bodyPr/>
          <a:lstStyle>
            <a:lvl1pPr>
              <a:defRPr sz="1200">
                <a:solidFill>
                  <a:schemeClr val="tx2"/>
                </a:solidFill>
              </a:defRPr>
            </a:lvl1pPr>
            <a:lvl2pPr marL="346075" indent="-173038">
              <a:defRPr sz="1200">
                <a:solidFill>
                  <a:schemeClr val="tx2"/>
                </a:solidFill>
              </a:defRPr>
            </a:lvl2pPr>
            <a:lvl3pPr marL="511175" indent="-165100">
              <a:defRPr sz="1200">
                <a:solidFill>
                  <a:schemeClr val="tx2"/>
                </a:solidFill>
              </a:defRPr>
            </a:lvl3pPr>
            <a:lvl4pPr marL="684213" indent="-173038">
              <a:defRPr sz="1200">
                <a:solidFill>
                  <a:schemeClr val="tx2"/>
                </a:solidFill>
              </a:defRPr>
            </a:lvl4pPr>
            <a:lvl5pPr marL="857250" indent="-173038">
              <a:defRPr sz="1200">
                <a:solidFill>
                  <a:schemeClr val="tx2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9858375" y="0"/>
            <a:ext cx="428625" cy="381000"/>
          </a:xfrm>
        </p:spPr>
        <p:txBody>
          <a:bodyPr/>
          <a:lstStyle>
            <a:lvl1pPr>
              <a:defRPr/>
            </a:lvl1pPr>
          </a:lstStyle>
          <a:p>
            <a:fld id="{A7FC83F1-D64B-48DF-9CCD-2AA2C35A0115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4286260" y="-47655"/>
            <a:ext cx="171450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rgbClr val="FF0000"/>
                </a:solidFill>
              </a:rPr>
              <a:t>PRELIMINARY – For Discussion</a:t>
            </a:r>
          </a:p>
        </p:txBody>
      </p:sp>
    </p:spTree>
    <p:extLst>
      <p:ext uri="{BB962C8B-B14F-4D97-AF65-F5344CB8AC3E}">
        <p14:creationId xmlns:p14="http://schemas.microsoft.com/office/powerpoint/2010/main" val="26224890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8" name="Picture 10" descr="fondo02"/>
          <p:cNvPicPr>
            <a:picLocks noChangeAspect="1" noChangeArrowheads="1"/>
          </p:cNvPicPr>
          <p:nvPr/>
        </p:nvPicPr>
        <p:blipFill>
          <a:blip r:embed="rId2"/>
          <a:srcRect t="91110"/>
          <a:stretch>
            <a:fillRect/>
          </a:stretch>
        </p:blipFill>
        <p:spPr bwMode="auto">
          <a:xfrm>
            <a:off x="0" y="6248400"/>
            <a:ext cx="10287000" cy="609600"/>
          </a:xfrm>
          <a:prstGeom prst="rect">
            <a:avLst/>
          </a:prstGeom>
          <a:noFill/>
        </p:spPr>
      </p:pic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971675" y="6283325"/>
            <a:ext cx="54864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b" anchorCtr="0" compatLnSpc="1">
            <a:prstTxWarp prst="textNoShape">
              <a:avLst/>
            </a:prstTxWarp>
          </a:bodyPr>
          <a:lstStyle>
            <a:lvl1pPr>
              <a:defRPr sz="800" b="0" i="0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>
                <a:solidFill>
                  <a:srgbClr val="FFFFFF"/>
                </a:solidFill>
              </a:rPr>
              <a:t>Source: xxx</a:t>
            </a:r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10" name="Picture 11" descr="Logo_Peq0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6345339"/>
            <a:ext cx="2157413" cy="352425"/>
          </a:xfrm>
          <a:prstGeom prst="rect">
            <a:avLst/>
          </a:prstGeom>
          <a:noFill/>
        </p:spPr>
      </p:pic>
      <p:sp>
        <p:nvSpPr>
          <p:cNvPr id="6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9858375" y="0"/>
            <a:ext cx="428625" cy="381000"/>
          </a:xfrm>
        </p:spPr>
        <p:txBody>
          <a:bodyPr/>
          <a:lstStyle>
            <a:lvl1pPr>
              <a:defRPr/>
            </a:lvl1pPr>
          </a:lstStyle>
          <a:p>
            <a:fld id="{A7FC83F1-D64B-48DF-9CCD-2AA2C35A0115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8126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9858375" y="0"/>
            <a:ext cx="428625" cy="381000"/>
          </a:xfrm>
        </p:spPr>
        <p:txBody>
          <a:bodyPr/>
          <a:lstStyle>
            <a:lvl1pPr>
              <a:defRPr/>
            </a:lvl1pPr>
          </a:lstStyle>
          <a:p>
            <a:fld id="{A7FC83F1-D64B-48DF-9CCD-2AA2C35A0115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4286260" y="-47655"/>
            <a:ext cx="171450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rgbClr val="FF0000"/>
                </a:solidFill>
              </a:rPr>
              <a:t>PRELIMINARY – For Discussion</a:t>
            </a:r>
          </a:p>
        </p:txBody>
      </p:sp>
    </p:spTree>
    <p:extLst>
      <p:ext uri="{BB962C8B-B14F-4D97-AF65-F5344CB8AC3E}">
        <p14:creationId xmlns:p14="http://schemas.microsoft.com/office/powerpoint/2010/main" val="19656473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407" y="273050"/>
            <a:ext cx="3384352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931" y="273058"/>
            <a:ext cx="575071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407" y="1435103"/>
            <a:ext cx="3384352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4286260" y="-47655"/>
            <a:ext cx="171450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rgbClr val="FF0000"/>
                </a:solidFill>
              </a:rPr>
              <a:t>PRELIMINARY – For Discussion</a:t>
            </a:r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858375" y="0"/>
            <a:ext cx="42862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FF0000"/>
                </a:solidFill>
                <a:latin typeface="Arial Bold" pitchFamily="-112" charset="0"/>
              </a:defRPr>
            </a:lvl1pPr>
          </a:lstStyle>
          <a:p>
            <a:pPr fontAlgn="base">
              <a:lnSpc>
                <a:spcPct val="86000"/>
              </a:lnSpc>
              <a:spcBef>
                <a:spcPct val="0"/>
              </a:spcBef>
              <a:spcAft>
                <a:spcPct val="0"/>
              </a:spcAft>
            </a:pPr>
            <a:fld id="{4B553441-A85E-4A5F-B6E9-6327667DC369}" type="slidenum">
              <a:rPr lang="en-US" smtClean="0"/>
              <a:pPr fontAlgn="base">
                <a:lnSpc>
                  <a:spcPct val="86000"/>
                </a:lnSpc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04272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6334" y="4800600"/>
            <a:ext cx="6172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16334" y="612775"/>
            <a:ext cx="6172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16334" y="5367338"/>
            <a:ext cx="6172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4286260" y="-47655"/>
            <a:ext cx="171450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rgbClr val="FF0000"/>
                </a:solidFill>
              </a:rPr>
              <a:t>PRELIMINARY – For Discussion</a:t>
            </a:r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858375" y="0"/>
            <a:ext cx="42862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FF0000"/>
                </a:solidFill>
                <a:latin typeface="Arial Bold" pitchFamily="-112" charset="0"/>
              </a:defRPr>
            </a:lvl1pPr>
          </a:lstStyle>
          <a:p>
            <a:pPr fontAlgn="base">
              <a:lnSpc>
                <a:spcPct val="86000"/>
              </a:lnSpc>
              <a:spcBef>
                <a:spcPct val="0"/>
              </a:spcBef>
              <a:spcAft>
                <a:spcPct val="0"/>
              </a:spcAft>
            </a:pPr>
            <a:fld id="{4B553441-A85E-4A5F-B6E9-6327667DC369}" type="slidenum">
              <a:rPr lang="en-US" smtClean="0"/>
              <a:pPr fontAlgn="base">
                <a:lnSpc>
                  <a:spcPct val="86000"/>
                </a:lnSpc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74974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Box 4"/>
          <p:cNvSpPr txBox="1"/>
          <p:nvPr userDrawn="1"/>
        </p:nvSpPr>
        <p:spPr>
          <a:xfrm>
            <a:off x="4286260" y="-47655"/>
            <a:ext cx="171450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rgbClr val="FF0000"/>
                </a:solidFill>
              </a:rPr>
              <a:t>PRELIMINARY – For Discussion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858375" y="0"/>
            <a:ext cx="42862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FF0000"/>
                </a:solidFill>
                <a:latin typeface="Arial Bold" pitchFamily="-112" charset="0"/>
              </a:defRPr>
            </a:lvl1pPr>
          </a:lstStyle>
          <a:p>
            <a:pPr fontAlgn="base">
              <a:lnSpc>
                <a:spcPct val="86000"/>
              </a:lnSpc>
              <a:spcBef>
                <a:spcPct val="0"/>
              </a:spcBef>
              <a:spcAft>
                <a:spcPct val="0"/>
              </a:spcAft>
            </a:pPr>
            <a:fld id="{4B553441-A85E-4A5F-B6E9-6327667DC369}" type="slidenum">
              <a:rPr lang="en-US" smtClean="0"/>
              <a:pPr fontAlgn="base">
                <a:lnSpc>
                  <a:spcPct val="86000"/>
                </a:lnSpc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23719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00940" y="381000"/>
            <a:ext cx="2357438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28625" y="381000"/>
            <a:ext cx="6900863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Box 4"/>
          <p:cNvSpPr txBox="1"/>
          <p:nvPr userDrawn="1"/>
        </p:nvSpPr>
        <p:spPr>
          <a:xfrm>
            <a:off x="4286260" y="-47655"/>
            <a:ext cx="171450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rgbClr val="FF0000"/>
                </a:solidFill>
              </a:rPr>
              <a:t>PRELIMINARY – For Discussion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4457701" y="104746"/>
            <a:ext cx="171450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rgbClr val="FF0000"/>
                </a:solidFill>
              </a:rPr>
              <a:t>PRELIMINARY – For Discussion</a:t>
            </a:r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858375" y="0"/>
            <a:ext cx="42862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FF0000"/>
                </a:solidFill>
                <a:latin typeface="Arial Bold" pitchFamily="-112" charset="0"/>
              </a:defRPr>
            </a:lvl1pPr>
          </a:lstStyle>
          <a:p>
            <a:pPr fontAlgn="base">
              <a:lnSpc>
                <a:spcPct val="86000"/>
              </a:lnSpc>
              <a:spcBef>
                <a:spcPct val="0"/>
              </a:spcBef>
              <a:spcAft>
                <a:spcPct val="0"/>
              </a:spcAft>
            </a:pPr>
            <a:fld id="{4B553441-A85E-4A5F-B6E9-6327667DC369}" type="slidenum">
              <a:rPr lang="en-US" smtClean="0"/>
              <a:pPr fontAlgn="base">
                <a:lnSpc>
                  <a:spcPct val="86000"/>
                </a:lnSpc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16847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lumns with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22" name="Rectangle 15"/>
          <p:cNvSpPr>
            <a:spLocks noChangeArrowheads="1"/>
          </p:cNvSpPr>
          <p:nvPr/>
        </p:nvSpPr>
        <p:spPr bwMode="gray">
          <a:xfrm>
            <a:off x="9144195" y="6477102"/>
            <a:ext cx="642831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57A6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/>
          <a:p>
            <a:pPr algn="r" eaLnBrk="0" hangingPunct="0"/>
            <a:fld id="{2306E996-13B1-4F09-8F6B-3AC86B81501F}" type="slidenum">
              <a:rPr lang="en-GB" sz="1100">
                <a:solidFill>
                  <a:srgbClr val="FFFFFF"/>
                </a:solidFill>
                <a:cs typeface="Arial" charset="0"/>
              </a:rPr>
              <a:pPr algn="r" eaLnBrk="0" hangingPunct="0"/>
              <a:t>‹#›</a:t>
            </a:fld>
            <a:endParaRPr lang="en-GB" sz="1100" dirty="0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13" name="Text Placeholder 19"/>
          <p:cNvSpPr>
            <a:spLocks noGrp="1"/>
          </p:cNvSpPr>
          <p:nvPr>
            <p:ph type="body" sz="quarter" idx="15" hasCustomPrompt="1"/>
          </p:nvPr>
        </p:nvSpPr>
        <p:spPr>
          <a:xfrm>
            <a:off x="486383" y="1406525"/>
            <a:ext cx="4166498" cy="33655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200" b="1">
                <a:solidFill>
                  <a:schemeClr val="tx2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1200">
                <a:solidFill>
                  <a:schemeClr val="tx2"/>
                </a:solidFill>
              </a:defRPr>
            </a:lvl2pPr>
            <a:lvl3pPr>
              <a:defRPr sz="1000">
                <a:solidFill>
                  <a:schemeClr val="accent2"/>
                </a:solidFill>
              </a:defRPr>
            </a:lvl3pPr>
            <a:lvl4pPr>
              <a:defRPr sz="1000">
                <a:solidFill>
                  <a:schemeClr val="accent2"/>
                </a:solidFill>
              </a:defRPr>
            </a:lvl4pPr>
            <a:lvl5pPr>
              <a:defRPr sz="10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 smtClean="0"/>
              <a:t>Heading 12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1"/>
            <a:r>
              <a:rPr lang="en-US" dirty="0" smtClean="0"/>
              <a:t>Subheading 12 </a:t>
            </a:r>
            <a:r>
              <a:rPr lang="en-US" dirty="0" err="1" smtClean="0"/>
              <a:t>pt</a:t>
            </a:r>
            <a:endParaRPr lang="en-US" dirty="0" smtClean="0"/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16" hasCustomPrompt="1"/>
          </p:nvPr>
        </p:nvSpPr>
        <p:spPr>
          <a:xfrm>
            <a:off x="5625623" y="1406525"/>
            <a:ext cx="4166498" cy="33655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200" b="1">
                <a:solidFill>
                  <a:schemeClr val="tx2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1200">
                <a:solidFill>
                  <a:schemeClr val="tx2"/>
                </a:solidFill>
              </a:defRPr>
            </a:lvl2pPr>
            <a:lvl3pPr>
              <a:defRPr sz="1000">
                <a:solidFill>
                  <a:schemeClr val="accent2"/>
                </a:solidFill>
              </a:defRPr>
            </a:lvl3pPr>
            <a:lvl4pPr>
              <a:defRPr sz="1000">
                <a:solidFill>
                  <a:schemeClr val="accent2"/>
                </a:solidFill>
              </a:defRPr>
            </a:lvl4pPr>
            <a:lvl5pPr>
              <a:defRPr sz="10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 smtClean="0"/>
              <a:t>Heading 12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1"/>
            <a:r>
              <a:rPr lang="en-US" dirty="0" smtClean="0"/>
              <a:t>Subheading 12 </a:t>
            </a:r>
            <a:r>
              <a:rPr lang="en-US" dirty="0" err="1" smtClean="0"/>
              <a:t>pt</a:t>
            </a:r>
            <a:endParaRPr lang="en-US" dirty="0" smtClean="0"/>
          </a:p>
        </p:txBody>
      </p:sp>
      <p:sp>
        <p:nvSpPr>
          <p:cNvPr id="15" name="Content Placeholder 2"/>
          <p:cNvSpPr>
            <a:spLocks noGrp="1"/>
          </p:cNvSpPr>
          <p:nvPr>
            <p:ph idx="1"/>
          </p:nvPr>
        </p:nvSpPr>
        <p:spPr>
          <a:xfrm>
            <a:off x="484675" y="1930404"/>
            <a:ext cx="4168198" cy="4100513"/>
          </a:xfrm>
        </p:spPr>
        <p:txBody>
          <a:bodyPr/>
          <a:lstStyle>
            <a:lvl1pPr>
              <a:defRPr sz="1200">
                <a:solidFill>
                  <a:schemeClr val="tx2"/>
                </a:solidFill>
              </a:defRPr>
            </a:lvl1pPr>
            <a:lvl2pPr>
              <a:defRPr sz="1200">
                <a:solidFill>
                  <a:schemeClr val="tx2"/>
                </a:solidFill>
              </a:defRPr>
            </a:lvl2pPr>
            <a:lvl3pPr>
              <a:defRPr sz="1200">
                <a:solidFill>
                  <a:schemeClr val="tx2"/>
                </a:solidFill>
              </a:defRPr>
            </a:lvl3pPr>
            <a:lvl4pPr>
              <a:defRPr sz="1200">
                <a:solidFill>
                  <a:schemeClr val="tx2"/>
                </a:solidFill>
              </a:defRPr>
            </a:lvl4pPr>
            <a:lvl5pPr>
              <a:defRPr sz="12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16" name="Content Placeholder 2"/>
          <p:cNvSpPr>
            <a:spLocks noGrp="1"/>
          </p:cNvSpPr>
          <p:nvPr>
            <p:ph idx="11"/>
          </p:nvPr>
        </p:nvSpPr>
        <p:spPr>
          <a:xfrm>
            <a:off x="5623932" y="1930404"/>
            <a:ext cx="4168198" cy="4100513"/>
          </a:xfrm>
        </p:spPr>
        <p:txBody>
          <a:bodyPr/>
          <a:lstStyle>
            <a:lvl1pPr>
              <a:defRPr sz="1200">
                <a:solidFill>
                  <a:schemeClr val="tx2"/>
                </a:solidFill>
              </a:defRPr>
            </a:lvl1pPr>
            <a:lvl2pPr>
              <a:defRPr sz="1200">
                <a:solidFill>
                  <a:schemeClr val="tx2"/>
                </a:solidFill>
              </a:defRPr>
            </a:lvl2pPr>
            <a:lvl3pPr>
              <a:defRPr sz="1200">
                <a:solidFill>
                  <a:schemeClr val="tx2"/>
                </a:solidFill>
              </a:defRPr>
            </a:lvl3pPr>
            <a:lvl4pPr>
              <a:defRPr sz="1200">
                <a:solidFill>
                  <a:schemeClr val="tx2"/>
                </a:solidFill>
              </a:defRPr>
            </a:lvl4pPr>
            <a:lvl5pPr>
              <a:defRPr sz="12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10" name="Rectangle 15"/>
          <p:cNvSpPr>
            <a:spLocks noChangeArrowheads="1"/>
          </p:cNvSpPr>
          <p:nvPr/>
        </p:nvSpPr>
        <p:spPr bwMode="gray">
          <a:xfrm>
            <a:off x="9144195" y="6477102"/>
            <a:ext cx="642831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57A6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/>
          <a:p>
            <a:pPr algn="r" eaLnBrk="0" hangingPunct="0"/>
            <a:fld id="{2306E996-13B1-4F09-8F6B-3AC86B81501F}" type="slidenum">
              <a:rPr lang="en-GB" sz="1100">
                <a:solidFill>
                  <a:srgbClr val="FFFFFF"/>
                </a:solidFill>
                <a:cs typeface="Arial" charset="0"/>
              </a:rPr>
              <a:pPr algn="r" eaLnBrk="0" hangingPunct="0"/>
              <a:t>‹#›</a:t>
            </a:fld>
            <a:endParaRPr lang="en-GB" sz="1100" dirty="0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9" name="Rectangle 15"/>
          <p:cNvSpPr>
            <a:spLocks noChangeArrowheads="1"/>
          </p:cNvSpPr>
          <p:nvPr userDrawn="1"/>
        </p:nvSpPr>
        <p:spPr bwMode="gray">
          <a:xfrm>
            <a:off x="9144195" y="6476022"/>
            <a:ext cx="642831" cy="1692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57A6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/>
          <a:p>
            <a:pPr algn="r" eaLnBrk="0" hangingPunct="0"/>
            <a:fld id="{2306E996-13B1-4F09-8F6B-3AC86B81501F}" type="slidenum">
              <a:rPr lang="en-GB" sz="1100">
                <a:solidFill>
                  <a:srgbClr val="FFFFFF"/>
                </a:solidFill>
                <a:cs typeface="Arial" charset="0"/>
              </a:rPr>
              <a:pPr algn="r" eaLnBrk="0" hangingPunct="0"/>
              <a:t>‹#›</a:t>
            </a:fld>
            <a:endParaRPr lang="en-GB" sz="1100" dirty="0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11" name="Copyright"/>
          <p:cNvSpPr txBox="1">
            <a:spLocks noChangeArrowheads="1"/>
          </p:cNvSpPr>
          <p:nvPr userDrawn="1"/>
        </p:nvSpPr>
        <p:spPr bwMode="gray">
          <a:xfrm>
            <a:off x="493193" y="6539141"/>
            <a:ext cx="681277" cy="1077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b">
            <a:spAutoFit/>
          </a:bodyPr>
          <a:lstStyle>
            <a:lvl1pPr algn="l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l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GB" sz="700" dirty="0" smtClean="0">
                <a:solidFill>
                  <a:srgbClr val="FFFFFF"/>
                </a:solidFill>
                <a:cs typeface="Arial" charset="0"/>
              </a:rPr>
              <a:t>© Oliver Wyman </a:t>
            </a:r>
            <a:endParaRPr lang="en-GB" sz="700" dirty="0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17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858375" y="0"/>
            <a:ext cx="42862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FF0000"/>
                </a:solidFill>
                <a:latin typeface="Arial Bold" pitchFamily="-112" charset="0"/>
              </a:defRPr>
            </a:lvl1pPr>
          </a:lstStyle>
          <a:p>
            <a:pPr fontAlgn="base">
              <a:lnSpc>
                <a:spcPct val="86000"/>
              </a:lnSpc>
              <a:spcBef>
                <a:spcPct val="0"/>
              </a:spcBef>
              <a:spcAft>
                <a:spcPct val="0"/>
              </a:spcAft>
            </a:pPr>
            <a:fld id="{4B553441-A85E-4A5F-B6E9-6327667DC369}" type="slidenum">
              <a:rPr lang="en-US" smtClean="0"/>
              <a:pPr fontAlgn="base">
                <a:lnSpc>
                  <a:spcPct val="86000"/>
                </a:lnSpc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57968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1525" y="2130426"/>
            <a:ext cx="874395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3050" y="3886200"/>
            <a:ext cx="7200900" cy="58477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3821243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274638"/>
            <a:ext cx="92583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350" y="1600201"/>
            <a:ext cx="9258300" cy="228370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1483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: Larg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2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smtClean="0"/>
              <a:t>Insert banner statement here</a:t>
            </a:r>
            <a:endParaRPr lang="en-US" dirty="0"/>
          </a:p>
        </p:txBody>
      </p:sp>
      <p:sp>
        <p:nvSpPr>
          <p:cNvPr id="34" name="Content Placeholder 2"/>
          <p:cNvSpPr>
            <a:spLocks noGrp="1"/>
          </p:cNvSpPr>
          <p:nvPr>
            <p:ph sz="quarter" idx="24"/>
            <p:custDataLst>
              <p:tags r:id="rId1"/>
            </p:custDataLst>
          </p:nvPr>
        </p:nvSpPr>
        <p:spPr>
          <a:xfrm>
            <a:off x="542406" y="1952513"/>
            <a:ext cx="6078682" cy="3896958"/>
          </a:xfrm>
        </p:spPr>
        <p:txBody>
          <a:bodyPr tIns="0" bIns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36" name="Content Placeholder 3"/>
          <p:cNvSpPr>
            <a:spLocks noGrp="1"/>
          </p:cNvSpPr>
          <p:nvPr>
            <p:ph sz="quarter" idx="25"/>
            <p:custDataLst>
              <p:tags r:id="rId2"/>
            </p:custDataLst>
          </p:nvPr>
        </p:nvSpPr>
        <p:spPr>
          <a:xfrm>
            <a:off x="6780068" y="1952513"/>
            <a:ext cx="2964527" cy="3896958"/>
          </a:xfrm>
        </p:spPr>
        <p:txBody>
          <a:bodyPr tIns="0" bIns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17" name="Disclaimer" hidden="1"/>
          <p:cNvSpPr txBox="1"/>
          <p:nvPr userDrawn="1">
            <p:custDataLst>
              <p:tags r:id="rId3"/>
            </p:custDataLst>
          </p:nvPr>
        </p:nvSpPr>
        <p:spPr>
          <a:xfrm>
            <a:off x="5218315" y="6420551"/>
            <a:ext cx="3319895" cy="12220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defTabSz="914293"/>
            <a:endParaRPr lang="en-US" sz="800" noProof="1">
              <a:solidFill>
                <a:srgbClr val="000000"/>
              </a:solidFill>
            </a:endParaRPr>
          </a:p>
        </p:txBody>
      </p:sp>
      <p:sp>
        <p:nvSpPr>
          <p:cNvPr id="29" name="Executive Summary" hidden="1"/>
          <p:cNvSpPr txBox="1"/>
          <p:nvPr userDrawn="1">
            <p:custDataLst>
              <p:tags r:id="rId4"/>
            </p:custDataLst>
          </p:nvPr>
        </p:nvSpPr>
        <p:spPr>
          <a:xfrm>
            <a:off x="542404" y="6115722"/>
            <a:ext cx="65" cy="17953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14293">
              <a:lnSpc>
                <a:spcPts val="1436"/>
              </a:lnSpc>
            </a:pPr>
            <a:endParaRPr lang="en-US" sz="1400" noProof="1">
              <a:solidFill>
                <a:srgbClr val="000000"/>
              </a:solidFill>
            </a:endParaRPr>
          </a:p>
        </p:txBody>
      </p:sp>
      <p:sp>
        <p:nvSpPr>
          <p:cNvPr id="24" name="Draft stamp" hidden="1"/>
          <p:cNvSpPr txBox="1"/>
          <p:nvPr userDrawn="1">
            <p:custDataLst>
              <p:tags r:id="rId5"/>
            </p:custDataLst>
          </p:nvPr>
        </p:nvSpPr>
        <p:spPr>
          <a:xfrm>
            <a:off x="9425310" y="710006"/>
            <a:ext cx="304571" cy="169277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 defTabSz="914293"/>
            <a:r>
              <a:rPr lang="en-US" sz="1100" noProof="1">
                <a:solidFill>
                  <a:srgbClr val="000000"/>
                </a:solidFill>
              </a:rPr>
              <a:t>Draft</a:t>
            </a:r>
          </a:p>
        </p:txBody>
      </p:sp>
      <p:sp>
        <p:nvSpPr>
          <p:cNvPr id="16" name="Section Header"/>
          <p:cNvSpPr txBox="1"/>
          <p:nvPr userDrawn="1">
            <p:custDataLst>
              <p:tags r:id="rId6"/>
            </p:custDataLst>
          </p:nvPr>
        </p:nvSpPr>
        <p:spPr>
          <a:xfrm>
            <a:off x="542405" y="750346"/>
            <a:ext cx="5611091" cy="121024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defTabSz="914293"/>
            <a:endParaRPr lang="en-US" sz="800" noProof="1">
              <a:solidFill>
                <a:srgbClr val="000000"/>
              </a:solidFill>
            </a:endParaRPr>
          </a:p>
        </p:txBody>
      </p:sp>
      <p:sp>
        <p:nvSpPr>
          <p:cNvPr id="21" name="Date/Filepath" hidden="1"/>
          <p:cNvSpPr txBox="1"/>
          <p:nvPr userDrawn="1">
            <p:custDataLst>
              <p:tags r:id="rId7"/>
            </p:custDataLst>
          </p:nvPr>
        </p:nvSpPr>
        <p:spPr>
          <a:xfrm>
            <a:off x="3374453" y="475582"/>
            <a:ext cx="6359237" cy="12220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 defTabSz="914293"/>
            <a:r>
              <a:rPr lang="en-US" sz="800" noProof="1">
                <a:solidFill>
                  <a:srgbClr val="000000"/>
                </a:solidFill>
              </a:rPr>
              <a:t>4/15/2013 C:\Users\cmcgarry002\Documents\PD\2013 GS CCAR Deck\BBVA CCAR Discussion 04.15.13 v3.pptx</a:t>
            </a:r>
          </a:p>
        </p:txBody>
      </p:sp>
      <p:cxnSp>
        <p:nvCxnSpPr>
          <p:cNvPr id="20" name="Frame Line"/>
          <p:cNvCxnSpPr/>
          <p:nvPr userDrawn="1"/>
        </p:nvCxnSpPr>
        <p:spPr>
          <a:xfrm flipV="1">
            <a:off x="389660" y="906685"/>
            <a:ext cx="9351820" cy="127059"/>
          </a:xfrm>
          <a:prstGeom prst="bentConnector3">
            <a:avLst>
              <a:gd name="adj1" fmla="val 0"/>
            </a:avLst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1858407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602" y="4406901"/>
            <a:ext cx="874395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602" y="4006790"/>
            <a:ext cx="8743950" cy="40011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55043579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274638"/>
            <a:ext cx="92583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0" y="1600201"/>
            <a:ext cx="4543425" cy="243143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29225" y="1600201"/>
            <a:ext cx="4543425" cy="243143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7909758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274638"/>
            <a:ext cx="92583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50" y="1343878"/>
            <a:ext cx="4545212" cy="83099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350" y="2174875"/>
            <a:ext cx="4545212" cy="212365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225654" y="1343878"/>
            <a:ext cx="4546997" cy="83099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225654" y="2174875"/>
            <a:ext cx="4546997" cy="212365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7812632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274638"/>
            <a:ext cx="92583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4400337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0508068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1" y="273050"/>
            <a:ext cx="3384352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931" y="273051"/>
            <a:ext cx="5750719" cy="277614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1" y="1435101"/>
            <a:ext cx="3384352" cy="30777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49784065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6324" y="4800600"/>
            <a:ext cx="6172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16324" y="612775"/>
            <a:ext cx="6172200" cy="5847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16324" y="5367338"/>
            <a:ext cx="6172200" cy="30777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90979372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274638"/>
            <a:ext cx="92583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04172" y="1600201"/>
            <a:ext cx="2868478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2561830"/>
      </p:ext>
    </p:extLst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58075" y="274639"/>
            <a:ext cx="2314575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10590" y="274639"/>
            <a:ext cx="2376035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0989093"/>
      </p:ext>
    </p:extLst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274638"/>
            <a:ext cx="92583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14350" y="1600201"/>
            <a:ext cx="4543425" cy="277614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5229225" y="1600200"/>
            <a:ext cx="4543425" cy="277614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5229225" y="3938589"/>
            <a:ext cx="4543425" cy="277614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1184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: Lar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2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smtClean="0"/>
              <a:t>Insert banner statement here</a:t>
            </a:r>
            <a:endParaRPr lang="en-US" dirty="0"/>
          </a:p>
        </p:txBody>
      </p:sp>
      <p:sp>
        <p:nvSpPr>
          <p:cNvPr id="34" name="Content Placeholder 2"/>
          <p:cNvSpPr>
            <a:spLocks noGrp="1"/>
          </p:cNvSpPr>
          <p:nvPr>
            <p:ph sz="quarter" idx="24"/>
            <p:custDataLst>
              <p:tags r:id="rId1"/>
            </p:custDataLst>
          </p:nvPr>
        </p:nvSpPr>
        <p:spPr>
          <a:xfrm>
            <a:off x="542406" y="1952513"/>
            <a:ext cx="2964527" cy="3896958"/>
          </a:xfrm>
        </p:spPr>
        <p:txBody>
          <a:bodyPr tIns="0" bIns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36" name="Content Placeholder 3"/>
          <p:cNvSpPr>
            <a:spLocks noGrp="1"/>
          </p:cNvSpPr>
          <p:nvPr>
            <p:ph sz="quarter" idx="25"/>
            <p:custDataLst>
              <p:tags r:id="rId2"/>
            </p:custDataLst>
          </p:nvPr>
        </p:nvSpPr>
        <p:spPr>
          <a:xfrm>
            <a:off x="3665913" y="1952513"/>
            <a:ext cx="6078682" cy="3896958"/>
          </a:xfrm>
        </p:spPr>
        <p:txBody>
          <a:bodyPr tIns="0" bIns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17" name="Disclaimer" hidden="1"/>
          <p:cNvSpPr txBox="1"/>
          <p:nvPr userDrawn="1">
            <p:custDataLst>
              <p:tags r:id="rId3"/>
            </p:custDataLst>
          </p:nvPr>
        </p:nvSpPr>
        <p:spPr>
          <a:xfrm>
            <a:off x="5218315" y="6420551"/>
            <a:ext cx="3319895" cy="12220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defTabSz="914293"/>
            <a:endParaRPr lang="en-US" sz="800" noProof="1">
              <a:solidFill>
                <a:srgbClr val="000000"/>
              </a:solidFill>
            </a:endParaRPr>
          </a:p>
        </p:txBody>
      </p:sp>
      <p:sp>
        <p:nvSpPr>
          <p:cNvPr id="29" name="Executive Summary" hidden="1"/>
          <p:cNvSpPr txBox="1"/>
          <p:nvPr userDrawn="1">
            <p:custDataLst>
              <p:tags r:id="rId4"/>
            </p:custDataLst>
          </p:nvPr>
        </p:nvSpPr>
        <p:spPr>
          <a:xfrm>
            <a:off x="542404" y="6115722"/>
            <a:ext cx="65" cy="17953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14293">
              <a:lnSpc>
                <a:spcPts val="1436"/>
              </a:lnSpc>
            </a:pPr>
            <a:endParaRPr lang="en-US" sz="1400" noProof="1">
              <a:solidFill>
                <a:srgbClr val="000000"/>
              </a:solidFill>
            </a:endParaRPr>
          </a:p>
        </p:txBody>
      </p:sp>
      <p:sp>
        <p:nvSpPr>
          <p:cNvPr id="24" name="Draft stamp" hidden="1"/>
          <p:cNvSpPr txBox="1"/>
          <p:nvPr userDrawn="1">
            <p:custDataLst>
              <p:tags r:id="rId5"/>
            </p:custDataLst>
          </p:nvPr>
        </p:nvSpPr>
        <p:spPr>
          <a:xfrm>
            <a:off x="9425310" y="710006"/>
            <a:ext cx="304571" cy="169277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 defTabSz="914293"/>
            <a:r>
              <a:rPr lang="en-US" sz="1100" noProof="1">
                <a:solidFill>
                  <a:srgbClr val="000000"/>
                </a:solidFill>
              </a:rPr>
              <a:t>Draft</a:t>
            </a:r>
          </a:p>
        </p:txBody>
      </p:sp>
      <p:sp>
        <p:nvSpPr>
          <p:cNvPr id="16" name="Section Header"/>
          <p:cNvSpPr txBox="1"/>
          <p:nvPr userDrawn="1">
            <p:custDataLst>
              <p:tags r:id="rId6"/>
            </p:custDataLst>
          </p:nvPr>
        </p:nvSpPr>
        <p:spPr>
          <a:xfrm>
            <a:off x="542405" y="750346"/>
            <a:ext cx="5611091" cy="121024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defTabSz="914293"/>
            <a:endParaRPr lang="en-US" sz="800" noProof="1">
              <a:solidFill>
                <a:srgbClr val="000000"/>
              </a:solidFill>
            </a:endParaRPr>
          </a:p>
        </p:txBody>
      </p:sp>
      <p:sp>
        <p:nvSpPr>
          <p:cNvPr id="21" name="Date/Filepath" hidden="1"/>
          <p:cNvSpPr txBox="1"/>
          <p:nvPr userDrawn="1">
            <p:custDataLst>
              <p:tags r:id="rId7"/>
            </p:custDataLst>
          </p:nvPr>
        </p:nvSpPr>
        <p:spPr>
          <a:xfrm>
            <a:off x="3374453" y="475582"/>
            <a:ext cx="6359237" cy="12220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 defTabSz="914293"/>
            <a:r>
              <a:rPr lang="en-US" sz="800" noProof="1">
                <a:solidFill>
                  <a:srgbClr val="000000"/>
                </a:solidFill>
              </a:rPr>
              <a:t>4/15/2013 C:\Users\cmcgarry002\Documents\PD\2013 GS CCAR Deck\BBVA CCAR Discussion 04.15.13 v3.pptx</a:t>
            </a:r>
          </a:p>
        </p:txBody>
      </p:sp>
      <p:cxnSp>
        <p:nvCxnSpPr>
          <p:cNvPr id="20" name="Frame Line"/>
          <p:cNvCxnSpPr/>
          <p:nvPr userDrawn="1"/>
        </p:nvCxnSpPr>
        <p:spPr>
          <a:xfrm flipV="1">
            <a:off x="389660" y="906685"/>
            <a:ext cx="9351820" cy="127059"/>
          </a:xfrm>
          <a:prstGeom prst="bentConnector3">
            <a:avLst>
              <a:gd name="adj1" fmla="val 0"/>
            </a:avLst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7031310"/>
      </p:ext>
    </p:extLst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514350" y="274639"/>
            <a:ext cx="9258300" cy="228370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2824794"/>
      </p:ext>
    </p:extLst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274638"/>
            <a:ext cx="92583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14350" y="1600201"/>
            <a:ext cx="4543425" cy="277614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29225" y="1600201"/>
            <a:ext cx="4543425" cy="277614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9988666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1525" y="2130468"/>
            <a:ext cx="874395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3051" y="3886200"/>
            <a:ext cx="72009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06352" indent="0" algn="ctr">
              <a:buNone/>
              <a:defRPr/>
            </a:lvl2pPr>
            <a:lvl3pPr marL="812704" indent="0" algn="ctr">
              <a:buNone/>
              <a:defRPr/>
            </a:lvl3pPr>
            <a:lvl4pPr marL="1219055" indent="0" algn="ctr">
              <a:buNone/>
              <a:defRPr/>
            </a:lvl4pPr>
            <a:lvl5pPr marL="1625407" indent="0" algn="ctr">
              <a:buNone/>
              <a:defRPr/>
            </a:lvl5pPr>
            <a:lvl6pPr marL="2031759" indent="0" algn="ctr">
              <a:buNone/>
              <a:defRPr/>
            </a:lvl6pPr>
            <a:lvl7pPr marL="2438111" indent="0" algn="ctr">
              <a:buNone/>
              <a:defRPr/>
            </a:lvl7pPr>
            <a:lvl8pPr marL="2844462" indent="0" algn="ctr">
              <a:buNone/>
              <a:defRPr/>
            </a:lvl8pPr>
            <a:lvl9pPr marL="3250814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463744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596748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126303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1525" y="2130426"/>
            <a:ext cx="874395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3050" y="3886200"/>
            <a:ext cx="72009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4473336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274638"/>
            <a:ext cx="92583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350" y="1600201"/>
            <a:ext cx="92583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2848459"/>
      </p:ext>
    </p:extLst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602" y="4406901"/>
            <a:ext cx="874395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602" y="2906713"/>
            <a:ext cx="874395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09635518"/>
      </p:ext>
    </p:extLst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274638"/>
            <a:ext cx="92583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0" y="1600201"/>
            <a:ext cx="4543425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29225" y="1600201"/>
            <a:ext cx="4543425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3646290"/>
      </p:ext>
    </p:extLst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274638"/>
            <a:ext cx="92583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50" y="1535113"/>
            <a:ext cx="4545212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350" y="2174875"/>
            <a:ext cx="4545212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225654" y="1535113"/>
            <a:ext cx="4546997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225654" y="2174875"/>
            <a:ext cx="4546997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86750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: Two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2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smtClean="0"/>
              <a:t>Insert banner statement here</a:t>
            </a:r>
            <a:endParaRPr lang="en-US" dirty="0"/>
          </a:p>
        </p:txBody>
      </p:sp>
      <p:sp>
        <p:nvSpPr>
          <p:cNvPr id="34" name="Content Placeholder 2"/>
          <p:cNvSpPr>
            <a:spLocks noGrp="1"/>
          </p:cNvSpPr>
          <p:nvPr>
            <p:ph sz="quarter" idx="24"/>
            <p:custDataLst>
              <p:tags r:id="rId1"/>
            </p:custDataLst>
          </p:nvPr>
        </p:nvSpPr>
        <p:spPr>
          <a:xfrm>
            <a:off x="542405" y="1952514"/>
            <a:ext cx="4526280" cy="1879899"/>
          </a:xfrm>
        </p:spPr>
        <p:txBody>
          <a:bodyPr tIns="0" bIns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36" name="Content Placeholder 3"/>
          <p:cNvSpPr>
            <a:spLocks noGrp="1"/>
          </p:cNvSpPr>
          <p:nvPr>
            <p:ph sz="quarter" idx="25"/>
            <p:custDataLst>
              <p:tags r:id="rId2"/>
            </p:custDataLst>
          </p:nvPr>
        </p:nvSpPr>
        <p:spPr>
          <a:xfrm>
            <a:off x="542405" y="3969573"/>
            <a:ext cx="4526280" cy="1879899"/>
          </a:xfrm>
        </p:spPr>
        <p:txBody>
          <a:bodyPr tIns="0" bIns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38" name="Content Placeholder 4"/>
          <p:cNvSpPr>
            <a:spLocks noGrp="1"/>
          </p:cNvSpPr>
          <p:nvPr>
            <p:ph sz="quarter" idx="26"/>
            <p:custDataLst>
              <p:tags r:id="rId3"/>
            </p:custDataLst>
          </p:nvPr>
        </p:nvSpPr>
        <p:spPr>
          <a:xfrm>
            <a:off x="5218315" y="1952513"/>
            <a:ext cx="4526280" cy="3896958"/>
          </a:xfrm>
        </p:spPr>
        <p:txBody>
          <a:bodyPr tIns="0" bIns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44" name="Disclaimer" hidden="1"/>
          <p:cNvSpPr txBox="1"/>
          <p:nvPr userDrawn="1">
            <p:custDataLst>
              <p:tags r:id="rId4"/>
            </p:custDataLst>
          </p:nvPr>
        </p:nvSpPr>
        <p:spPr>
          <a:xfrm>
            <a:off x="5218315" y="6420551"/>
            <a:ext cx="3319895" cy="12220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defTabSz="914293"/>
            <a:endParaRPr lang="en-US" sz="800" noProof="1">
              <a:solidFill>
                <a:srgbClr val="000000"/>
              </a:solidFill>
            </a:endParaRPr>
          </a:p>
        </p:txBody>
      </p:sp>
      <p:sp>
        <p:nvSpPr>
          <p:cNvPr id="31" name="Executive Summary" hidden="1"/>
          <p:cNvSpPr txBox="1"/>
          <p:nvPr userDrawn="1">
            <p:custDataLst>
              <p:tags r:id="rId5"/>
            </p:custDataLst>
          </p:nvPr>
        </p:nvSpPr>
        <p:spPr>
          <a:xfrm>
            <a:off x="542404" y="6115722"/>
            <a:ext cx="65" cy="17953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14293">
              <a:lnSpc>
                <a:spcPts val="1436"/>
              </a:lnSpc>
            </a:pPr>
            <a:endParaRPr lang="en-US" sz="1400" noProof="1">
              <a:solidFill>
                <a:srgbClr val="000000"/>
              </a:solidFill>
            </a:endParaRPr>
          </a:p>
        </p:txBody>
      </p:sp>
      <p:sp>
        <p:nvSpPr>
          <p:cNvPr id="26" name="Draft stamp" hidden="1"/>
          <p:cNvSpPr txBox="1"/>
          <p:nvPr userDrawn="1">
            <p:custDataLst>
              <p:tags r:id="rId6"/>
            </p:custDataLst>
          </p:nvPr>
        </p:nvSpPr>
        <p:spPr>
          <a:xfrm>
            <a:off x="9425310" y="710006"/>
            <a:ext cx="304571" cy="169277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 defTabSz="914293"/>
            <a:r>
              <a:rPr lang="en-US" sz="1100" noProof="1">
                <a:solidFill>
                  <a:srgbClr val="000000"/>
                </a:solidFill>
              </a:rPr>
              <a:t>Draft</a:t>
            </a:r>
          </a:p>
        </p:txBody>
      </p:sp>
      <p:sp>
        <p:nvSpPr>
          <p:cNvPr id="19" name="Section Header"/>
          <p:cNvSpPr txBox="1"/>
          <p:nvPr userDrawn="1">
            <p:custDataLst>
              <p:tags r:id="rId7"/>
            </p:custDataLst>
          </p:nvPr>
        </p:nvSpPr>
        <p:spPr>
          <a:xfrm>
            <a:off x="542405" y="750346"/>
            <a:ext cx="5611091" cy="121024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defTabSz="914293"/>
            <a:endParaRPr lang="en-US" sz="800" noProof="1">
              <a:solidFill>
                <a:srgbClr val="000000"/>
              </a:solidFill>
            </a:endParaRPr>
          </a:p>
        </p:txBody>
      </p:sp>
      <p:sp>
        <p:nvSpPr>
          <p:cNvPr id="25" name="Date/Filepath" hidden="1"/>
          <p:cNvSpPr txBox="1"/>
          <p:nvPr userDrawn="1">
            <p:custDataLst>
              <p:tags r:id="rId8"/>
            </p:custDataLst>
          </p:nvPr>
        </p:nvSpPr>
        <p:spPr>
          <a:xfrm>
            <a:off x="3374453" y="475582"/>
            <a:ext cx="6359237" cy="12220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 defTabSz="914293"/>
            <a:r>
              <a:rPr lang="en-US" sz="800" noProof="1">
                <a:solidFill>
                  <a:srgbClr val="000000"/>
                </a:solidFill>
              </a:rPr>
              <a:t>4/15/2013 C:\Users\cmcgarry002\Documents\PD\2013 GS CCAR Deck\BBVA CCAR Discussion 04.15.13 v3.pptx</a:t>
            </a:r>
          </a:p>
        </p:txBody>
      </p:sp>
      <p:cxnSp>
        <p:nvCxnSpPr>
          <p:cNvPr id="17" name="Frame Line"/>
          <p:cNvCxnSpPr/>
          <p:nvPr userDrawn="1"/>
        </p:nvCxnSpPr>
        <p:spPr>
          <a:xfrm flipV="1">
            <a:off x="389660" y="906685"/>
            <a:ext cx="9351820" cy="127059"/>
          </a:xfrm>
          <a:prstGeom prst="bentConnector3">
            <a:avLst>
              <a:gd name="adj1" fmla="val 0"/>
            </a:avLst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0067181"/>
      </p:ext>
    </p:extLst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274638"/>
            <a:ext cx="92583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5636763"/>
      </p:ext>
    </p:extLst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3053975"/>
      </p:ext>
    </p:extLst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1" y="273050"/>
            <a:ext cx="3384352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931" y="273051"/>
            <a:ext cx="5750719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1" y="1435101"/>
            <a:ext cx="3384352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2432313"/>
      </p:ext>
    </p:extLst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6324" y="4800600"/>
            <a:ext cx="6172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16324" y="612775"/>
            <a:ext cx="6172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16324" y="5367338"/>
            <a:ext cx="6172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28278179"/>
      </p:ext>
    </p:extLst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274638"/>
            <a:ext cx="92583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4350" y="1600201"/>
            <a:ext cx="92583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2765223"/>
      </p:ext>
    </p:extLst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58075" y="274639"/>
            <a:ext cx="2314575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4350" y="274639"/>
            <a:ext cx="6772275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6485704"/>
      </p:ext>
    </p:extLst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274638"/>
            <a:ext cx="92583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14350" y="1600201"/>
            <a:ext cx="4543425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5229225" y="1600200"/>
            <a:ext cx="4543425" cy="21859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5229225" y="3938589"/>
            <a:ext cx="4543425" cy="21875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0886405"/>
      </p:ext>
    </p:extLst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514350" y="274639"/>
            <a:ext cx="92583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6049396"/>
      </p:ext>
    </p:extLst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274638"/>
            <a:ext cx="92583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14350" y="1600201"/>
            <a:ext cx="4543425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29225" y="1600201"/>
            <a:ext cx="4543425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5914494"/>
      </p:ext>
    </p:extLst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824" y="1622"/>
          <a:ext cx="1821" cy="16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1360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824" y="1622"/>
                        <a:ext cx="1821" cy="161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5" name="Picture 7" descr="fondo02"/>
          <p:cNvPicPr>
            <a:picLocks noChangeAspect="1" noChangeArrowheads="1"/>
          </p:cNvPicPr>
          <p:nvPr userDrawn="1"/>
        </p:nvPicPr>
        <p:blipFill>
          <a:blip r:embed="rId6"/>
          <a:srcRect/>
          <a:stretch>
            <a:fillRect/>
          </a:stretch>
        </p:blipFill>
        <p:spPr bwMode="auto">
          <a:xfrm>
            <a:off x="0" y="0"/>
            <a:ext cx="10287000" cy="6858000"/>
          </a:xfrm>
          <a:prstGeom prst="rect">
            <a:avLst/>
          </a:prstGeom>
          <a:noFill/>
        </p:spPr>
      </p:pic>
      <p:pic>
        <p:nvPicPr>
          <p:cNvPr id="16" name="Picture 8" descr="Logo_Peq01"/>
          <p:cNvPicPr>
            <a:picLocks noChangeAspect="1" noChangeArrowheads="1"/>
          </p:cNvPicPr>
          <p:nvPr userDrawn="1"/>
        </p:nvPicPr>
        <p:blipFill>
          <a:blip r:embed="rId7"/>
          <a:srcRect/>
          <a:stretch>
            <a:fillRect/>
          </a:stretch>
        </p:blipFill>
        <p:spPr bwMode="auto">
          <a:xfrm>
            <a:off x="7858125" y="6345307"/>
            <a:ext cx="2157413" cy="352425"/>
          </a:xfrm>
          <a:prstGeom prst="rect">
            <a:avLst/>
          </a:prstGeom>
          <a:noFill/>
        </p:spPr>
      </p:pic>
      <p:grpSp>
        <p:nvGrpSpPr>
          <p:cNvPr id="8" name="McK Title Elements" hidden="1"/>
          <p:cNvGrpSpPr>
            <a:grpSpLocks/>
          </p:cNvGrpSpPr>
          <p:nvPr userDrawn="1"/>
        </p:nvGrpSpPr>
        <p:grpSpPr bwMode="auto">
          <a:xfrm>
            <a:off x="291677" y="4782369"/>
            <a:ext cx="5665596" cy="494023"/>
            <a:chOff x="1663" y="3106"/>
            <a:chExt cx="3109" cy="305"/>
          </a:xfrm>
        </p:grpSpPr>
        <p:sp>
          <p:nvSpPr>
            <p:cNvPr id="9" name="McK Document type"/>
            <p:cNvSpPr txBox="1">
              <a:spLocks noChangeArrowheads="1"/>
            </p:cNvSpPr>
            <p:nvPr/>
          </p:nvSpPr>
          <p:spPr bwMode="auto">
            <a:xfrm>
              <a:off x="1663" y="3106"/>
              <a:ext cx="3109" cy="1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b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dirty="0" smtClean="0">
                  <a:solidFill>
                    <a:srgbClr val="FFFFFF"/>
                  </a:solidFill>
                  <a:latin typeface="Arial"/>
                </a:rPr>
                <a:t>Document type</a:t>
              </a:r>
            </a:p>
          </p:txBody>
        </p:sp>
        <p:sp>
          <p:nvSpPr>
            <p:cNvPr id="10" name="McK Date"/>
            <p:cNvSpPr txBox="1">
              <a:spLocks noChangeArrowheads="1"/>
            </p:cNvSpPr>
            <p:nvPr/>
          </p:nvSpPr>
          <p:spPr bwMode="auto">
            <a:xfrm>
              <a:off x="1663" y="3275"/>
              <a:ext cx="3109" cy="1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dirty="0" smtClean="0">
                  <a:solidFill>
                    <a:srgbClr val="FFFFFF"/>
                  </a:solidFill>
                  <a:latin typeface="Arial"/>
                </a:rPr>
                <a:t>Date</a:t>
              </a:r>
            </a:p>
          </p:txBody>
        </p:sp>
      </p:grpSp>
      <p:sp>
        <p:nvSpPr>
          <p:cNvPr id="13314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291678" y="2127636"/>
            <a:ext cx="7533267" cy="507831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algn="l">
              <a:defRPr sz="3300" b="1" baseline="0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 dirty="0" smtClean="0"/>
          </a:p>
        </p:txBody>
      </p:sp>
      <p:sp>
        <p:nvSpPr>
          <p:cNvPr id="13315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291678" y="3596314"/>
            <a:ext cx="7533267" cy="219820"/>
          </a:xfrm>
        </p:spPr>
        <p:txBody>
          <a:bodyPr wrap="square">
            <a:spAutoFit/>
          </a:bodyPr>
          <a:lstStyle>
            <a:lvl1pPr algn="l">
              <a:defRPr sz="1400" baseline="0">
                <a:solidFill>
                  <a:schemeClr val="bg1"/>
                </a:solidFill>
                <a:latin typeface="+mn-lt"/>
                <a:ea typeface="+mn-ea"/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  <a:endParaRPr lang="en-US" noProof="0" dirty="0" smtClean="0"/>
          </a:p>
        </p:txBody>
      </p:sp>
    </p:spTree>
    <p:extLst>
      <p:ext uri="{BB962C8B-B14F-4D97-AF65-F5344CB8AC3E}">
        <p14:creationId xmlns:p14="http://schemas.microsoft.com/office/powerpoint/2010/main" val="35789453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: Two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smtClean="0"/>
              <a:t>Insert banner statement here</a:t>
            </a:r>
            <a:endParaRPr lang="en-US" dirty="0"/>
          </a:p>
        </p:txBody>
      </p:sp>
      <p:sp>
        <p:nvSpPr>
          <p:cNvPr id="16" name="Content Placeholder 2"/>
          <p:cNvSpPr>
            <a:spLocks noGrp="1"/>
          </p:cNvSpPr>
          <p:nvPr>
            <p:ph sz="quarter" idx="10"/>
            <p:custDataLst>
              <p:tags r:id="rId1"/>
            </p:custDataLst>
          </p:nvPr>
        </p:nvSpPr>
        <p:spPr>
          <a:xfrm>
            <a:off x="542405" y="1952513"/>
            <a:ext cx="4526280" cy="389695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8" name="Content Placeholder 3"/>
          <p:cNvSpPr>
            <a:spLocks noGrp="1"/>
          </p:cNvSpPr>
          <p:nvPr>
            <p:ph sz="quarter" idx="11"/>
            <p:custDataLst>
              <p:tags r:id="rId2"/>
            </p:custDataLst>
          </p:nvPr>
        </p:nvSpPr>
        <p:spPr>
          <a:xfrm>
            <a:off x="5218315" y="1952514"/>
            <a:ext cx="4526280" cy="18798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0" name="Content Placeholder 4"/>
          <p:cNvSpPr>
            <a:spLocks noGrp="1"/>
          </p:cNvSpPr>
          <p:nvPr>
            <p:ph sz="quarter" idx="12"/>
            <p:custDataLst>
              <p:tags r:id="rId3"/>
            </p:custDataLst>
          </p:nvPr>
        </p:nvSpPr>
        <p:spPr>
          <a:xfrm>
            <a:off x="5218315" y="3969573"/>
            <a:ext cx="4526280" cy="18798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7" name="Disclaimer" hidden="1"/>
          <p:cNvSpPr txBox="1"/>
          <p:nvPr userDrawn="1">
            <p:custDataLst>
              <p:tags r:id="rId4"/>
            </p:custDataLst>
          </p:nvPr>
        </p:nvSpPr>
        <p:spPr>
          <a:xfrm>
            <a:off x="5218315" y="6420551"/>
            <a:ext cx="3319895" cy="12220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defTabSz="914293"/>
            <a:endParaRPr lang="en-US" sz="800" noProof="1">
              <a:solidFill>
                <a:srgbClr val="000000"/>
              </a:solidFill>
            </a:endParaRPr>
          </a:p>
        </p:txBody>
      </p:sp>
      <p:sp>
        <p:nvSpPr>
          <p:cNvPr id="24" name="Executive Summary" hidden="1"/>
          <p:cNvSpPr txBox="1"/>
          <p:nvPr userDrawn="1">
            <p:custDataLst>
              <p:tags r:id="rId5"/>
            </p:custDataLst>
          </p:nvPr>
        </p:nvSpPr>
        <p:spPr>
          <a:xfrm>
            <a:off x="542404" y="6115722"/>
            <a:ext cx="65" cy="17953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14293">
              <a:lnSpc>
                <a:spcPts val="1436"/>
              </a:lnSpc>
            </a:pPr>
            <a:endParaRPr lang="en-US" sz="1400" noProof="1">
              <a:solidFill>
                <a:srgbClr val="000000"/>
              </a:solidFill>
            </a:endParaRPr>
          </a:p>
        </p:txBody>
      </p:sp>
      <p:sp>
        <p:nvSpPr>
          <p:cNvPr id="15" name="Section Header"/>
          <p:cNvSpPr txBox="1"/>
          <p:nvPr userDrawn="1">
            <p:custDataLst>
              <p:tags r:id="rId6"/>
            </p:custDataLst>
          </p:nvPr>
        </p:nvSpPr>
        <p:spPr>
          <a:xfrm>
            <a:off x="542405" y="750346"/>
            <a:ext cx="5611091" cy="121024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defTabSz="914293"/>
            <a:endParaRPr lang="en-US" sz="800" noProof="1">
              <a:solidFill>
                <a:srgbClr val="000000"/>
              </a:solidFill>
            </a:endParaRPr>
          </a:p>
        </p:txBody>
      </p:sp>
      <p:sp>
        <p:nvSpPr>
          <p:cNvPr id="17" name="Date/Filepath" hidden="1"/>
          <p:cNvSpPr txBox="1"/>
          <p:nvPr userDrawn="1">
            <p:custDataLst>
              <p:tags r:id="rId7"/>
            </p:custDataLst>
          </p:nvPr>
        </p:nvSpPr>
        <p:spPr>
          <a:xfrm>
            <a:off x="3374453" y="475582"/>
            <a:ext cx="6359237" cy="12220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 defTabSz="914293"/>
            <a:r>
              <a:rPr lang="en-US" sz="800" noProof="1">
                <a:solidFill>
                  <a:srgbClr val="000000"/>
                </a:solidFill>
              </a:rPr>
              <a:t>4/15/2013 C:\Users\cmcgarry002\Documents\PD\2013 GS CCAR Deck\BBVA CCAR Discussion 04.15.13 v3.pptx</a:t>
            </a:r>
          </a:p>
        </p:txBody>
      </p:sp>
      <p:cxnSp>
        <p:nvCxnSpPr>
          <p:cNvPr id="29" name="Frame Line"/>
          <p:cNvCxnSpPr/>
          <p:nvPr userDrawn="1"/>
        </p:nvCxnSpPr>
        <p:spPr>
          <a:xfrm flipV="1">
            <a:off x="389660" y="906685"/>
            <a:ext cx="9351820" cy="127059"/>
          </a:xfrm>
          <a:prstGeom prst="bentConnector3">
            <a:avLst>
              <a:gd name="adj1" fmla="val 0"/>
            </a:avLst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2847541"/>
      </p:ext>
    </p:extLst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2"/>
          <p:cNvSpPr>
            <a:spLocks noGrp="1" noChangeArrowheads="1"/>
          </p:cNvSpPr>
          <p:nvPr>
            <p:ph type="title"/>
          </p:nvPr>
        </p:nvSpPr>
        <p:spPr bwMode="auto">
          <a:xfrm>
            <a:off x="428626" y="451190"/>
            <a:ext cx="9403174" cy="2983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 smtClean="0"/>
              <a:t>Click to edit Master title style</a:t>
            </a:r>
            <a:endParaRPr lang="en-US" noProof="0" dirty="0" smtClean="0"/>
          </a:p>
        </p:txBody>
      </p:sp>
    </p:spTree>
    <p:extLst>
      <p:ext uri="{BB962C8B-B14F-4D97-AF65-F5344CB8AC3E}">
        <p14:creationId xmlns:p14="http://schemas.microsoft.com/office/powerpoint/2010/main" val="33704263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934998"/>
      </p:ext>
    </p:extLst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110796"/>
      </p:ext>
    </p:extLst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776318"/>
      </p:ext>
    </p:extLst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10133927" y="6519666"/>
            <a:ext cx="153075" cy="72657"/>
          </a:xfrm>
          <a:prstGeom prst="rect">
            <a:avLst/>
          </a:prstGeom>
        </p:spPr>
        <p:txBody>
          <a:bodyPr/>
          <a:lstStyle>
            <a:lvl1pPr>
              <a:defRPr sz="204">
                <a:solidFill>
                  <a:schemeClr val="bg1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91AB0911-F300-47FF-9B7F-585CA3853659}" type="slidenum">
              <a:rPr lang="en-US" smtClean="0">
                <a:solidFill>
                  <a:srgbClr val="FFFFFF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r>
              <a:rPr lang="en-US" dirty="0" smtClean="0">
                <a:solidFill>
                  <a:srgbClr val="FFFFFF"/>
                </a:solidFill>
              </a:rPr>
              <a:t> 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9613703" y="6435725"/>
            <a:ext cx="234851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no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6237C09F-CDC2-4469-A42E-E6D5317111E8}" type="slidenum">
              <a:rPr lang="en-US" sz="1000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1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16387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824" y="1622"/>
          <a:ext cx="1821" cy="16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3408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824" y="1622"/>
                        <a:ext cx="1821" cy="161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5" name="Picture 7" descr="fondo02"/>
          <p:cNvPicPr>
            <a:picLocks noChangeAspect="1" noChangeArrowheads="1"/>
          </p:cNvPicPr>
          <p:nvPr userDrawn="1"/>
        </p:nvPicPr>
        <p:blipFill>
          <a:blip r:embed="rId6"/>
          <a:srcRect/>
          <a:stretch>
            <a:fillRect/>
          </a:stretch>
        </p:blipFill>
        <p:spPr bwMode="auto">
          <a:xfrm>
            <a:off x="0" y="0"/>
            <a:ext cx="10287000" cy="6858000"/>
          </a:xfrm>
          <a:prstGeom prst="rect">
            <a:avLst/>
          </a:prstGeom>
          <a:noFill/>
        </p:spPr>
      </p:pic>
      <p:pic>
        <p:nvPicPr>
          <p:cNvPr id="16" name="Picture 8" descr="Logo_Peq01"/>
          <p:cNvPicPr>
            <a:picLocks noChangeAspect="1" noChangeArrowheads="1"/>
          </p:cNvPicPr>
          <p:nvPr userDrawn="1"/>
        </p:nvPicPr>
        <p:blipFill>
          <a:blip r:embed="rId7"/>
          <a:srcRect/>
          <a:stretch>
            <a:fillRect/>
          </a:stretch>
        </p:blipFill>
        <p:spPr bwMode="auto">
          <a:xfrm>
            <a:off x="7858125" y="6345307"/>
            <a:ext cx="2157413" cy="352425"/>
          </a:xfrm>
          <a:prstGeom prst="rect">
            <a:avLst/>
          </a:prstGeom>
          <a:noFill/>
        </p:spPr>
      </p:pic>
      <p:grpSp>
        <p:nvGrpSpPr>
          <p:cNvPr id="8" name="McK Title Elements" hidden="1"/>
          <p:cNvGrpSpPr>
            <a:grpSpLocks/>
          </p:cNvGrpSpPr>
          <p:nvPr userDrawn="1"/>
        </p:nvGrpSpPr>
        <p:grpSpPr bwMode="auto">
          <a:xfrm>
            <a:off x="291677" y="4782369"/>
            <a:ext cx="5665596" cy="494023"/>
            <a:chOff x="1663" y="3106"/>
            <a:chExt cx="3109" cy="305"/>
          </a:xfrm>
        </p:grpSpPr>
        <p:sp>
          <p:nvSpPr>
            <p:cNvPr id="9" name="McK Document type"/>
            <p:cNvSpPr txBox="1">
              <a:spLocks noChangeArrowheads="1"/>
            </p:cNvSpPr>
            <p:nvPr/>
          </p:nvSpPr>
          <p:spPr bwMode="auto">
            <a:xfrm>
              <a:off x="1663" y="3106"/>
              <a:ext cx="3109" cy="1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b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dirty="0" smtClean="0">
                  <a:solidFill>
                    <a:srgbClr val="FFFFFF"/>
                  </a:solidFill>
                  <a:latin typeface="Arial"/>
                </a:rPr>
                <a:t>Document type</a:t>
              </a:r>
            </a:p>
          </p:txBody>
        </p:sp>
        <p:sp>
          <p:nvSpPr>
            <p:cNvPr id="10" name="McK Date"/>
            <p:cNvSpPr txBox="1">
              <a:spLocks noChangeArrowheads="1"/>
            </p:cNvSpPr>
            <p:nvPr/>
          </p:nvSpPr>
          <p:spPr bwMode="auto">
            <a:xfrm>
              <a:off x="1663" y="3275"/>
              <a:ext cx="3109" cy="1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dirty="0" smtClean="0">
                  <a:solidFill>
                    <a:srgbClr val="FFFFFF"/>
                  </a:solidFill>
                  <a:latin typeface="Arial"/>
                </a:rPr>
                <a:t>Date</a:t>
              </a:r>
            </a:p>
          </p:txBody>
        </p:sp>
      </p:grpSp>
      <p:sp>
        <p:nvSpPr>
          <p:cNvPr id="13314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291678" y="2127636"/>
            <a:ext cx="7533267" cy="507831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algn="l">
              <a:defRPr sz="3300" b="1" baseline="0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 dirty="0" smtClean="0"/>
          </a:p>
        </p:txBody>
      </p:sp>
      <p:sp>
        <p:nvSpPr>
          <p:cNvPr id="13315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291678" y="3596314"/>
            <a:ext cx="7533267" cy="219820"/>
          </a:xfrm>
        </p:spPr>
        <p:txBody>
          <a:bodyPr wrap="square">
            <a:spAutoFit/>
          </a:bodyPr>
          <a:lstStyle>
            <a:lvl1pPr algn="l">
              <a:defRPr sz="1400" baseline="0">
                <a:solidFill>
                  <a:schemeClr val="bg1"/>
                </a:solidFill>
                <a:latin typeface="+mn-lt"/>
                <a:ea typeface="+mn-ea"/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  <a:endParaRPr lang="en-US" noProof="0" dirty="0" smtClean="0"/>
          </a:p>
        </p:txBody>
      </p:sp>
    </p:spTree>
    <p:extLst>
      <p:ext uri="{BB962C8B-B14F-4D97-AF65-F5344CB8AC3E}">
        <p14:creationId xmlns:p14="http://schemas.microsoft.com/office/powerpoint/2010/main" val="9869464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2"/>
          <p:cNvSpPr>
            <a:spLocks noGrp="1" noChangeArrowheads="1"/>
          </p:cNvSpPr>
          <p:nvPr>
            <p:ph type="title"/>
          </p:nvPr>
        </p:nvSpPr>
        <p:spPr bwMode="auto">
          <a:xfrm>
            <a:off x="428626" y="451190"/>
            <a:ext cx="9403174" cy="2983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 smtClean="0"/>
              <a:t>Click to edit Master title style</a:t>
            </a:r>
            <a:endParaRPr lang="en-US" noProof="0" dirty="0" smtClean="0"/>
          </a:p>
        </p:txBody>
      </p:sp>
    </p:spTree>
    <p:extLst>
      <p:ext uri="{BB962C8B-B14F-4D97-AF65-F5344CB8AC3E}">
        <p14:creationId xmlns:p14="http://schemas.microsoft.com/office/powerpoint/2010/main" val="18256986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614177"/>
      </p:ext>
    </p:extLst>
  </p:cSld>
  <p:clrMapOvr>
    <a:masterClrMapping/>
  </p:clrMapOvr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685308"/>
      </p:ext>
    </p:extLst>
  </p:cSld>
  <p:clrMapOvr>
    <a:masterClrMapping/>
  </p:clrMapOvr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6954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: Thr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2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smtClean="0"/>
              <a:t>Insert banner statement here</a:t>
            </a:r>
            <a:endParaRPr lang="en-US" dirty="0"/>
          </a:p>
        </p:txBody>
      </p:sp>
      <p:sp>
        <p:nvSpPr>
          <p:cNvPr id="34" name="Content Placeholder 2"/>
          <p:cNvSpPr>
            <a:spLocks noGrp="1"/>
          </p:cNvSpPr>
          <p:nvPr>
            <p:ph sz="quarter" idx="24"/>
            <p:custDataLst>
              <p:tags r:id="rId1"/>
            </p:custDataLst>
          </p:nvPr>
        </p:nvSpPr>
        <p:spPr>
          <a:xfrm>
            <a:off x="542406" y="1952513"/>
            <a:ext cx="2964527" cy="3896958"/>
          </a:xfrm>
        </p:spPr>
        <p:txBody>
          <a:bodyPr tIns="0" bIns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36" name="Content Placeholder 3"/>
          <p:cNvSpPr>
            <a:spLocks noGrp="1"/>
          </p:cNvSpPr>
          <p:nvPr>
            <p:ph sz="quarter" idx="25"/>
            <p:custDataLst>
              <p:tags r:id="rId2"/>
            </p:custDataLst>
          </p:nvPr>
        </p:nvSpPr>
        <p:spPr>
          <a:xfrm>
            <a:off x="3665913" y="1952513"/>
            <a:ext cx="2964527" cy="3896958"/>
          </a:xfrm>
        </p:spPr>
        <p:txBody>
          <a:bodyPr tIns="0" bIns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38" name="Content Placeholder 4"/>
          <p:cNvSpPr>
            <a:spLocks noGrp="1"/>
          </p:cNvSpPr>
          <p:nvPr>
            <p:ph sz="quarter" idx="26"/>
            <p:custDataLst>
              <p:tags r:id="rId3"/>
            </p:custDataLst>
          </p:nvPr>
        </p:nvSpPr>
        <p:spPr>
          <a:xfrm>
            <a:off x="6780068" y="1952513"/>
            <a:ext cx="2964527" cy="3896958"/>
          </a:xfrm>
        </p:spPr>
        <p:txBody>
          <a:bodyPr tIns="0" bIns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17" name="Disclaimer" hidden="1"/>
          <p:cNvSpPr txBox="1"/>
          <p:nvPr userDrawn="1">
            <p:custDataLst>
              <p:tags r:id="rId4"/>
            </p:custDataLst>
          </p:nvPr>
        </p:nvSpPr>
        <p:spPr>
          <a:xfrm>
            <a:off x="5218315" y="6420551"/>
            <a:ext cx="3319895" cy="12220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defTabSz="914293"/>
            <a:endParaRPr lang="en-US" sz="800" noProof="1">
              <a:solidFill>
                <a:srgbClr val="000000"/>
              </a:solidFill>
            </a:endParaRPr>
          </a:p>
        </p:txBody>
      </p:sp>
      <p:sp>
        <p:nvSpPr>
          <p:cNvPr id="30" name="Executive Summary" hidden="1"/>
          <p:cNvSpPr txBox="1"/>
          <p:nvPr userDrawn="1">
            <p:custDataLst>
              <p:tags r:id="rId5"/>
            </p:custDataLst>
          </p:nvPr>
        </p:nvSpPr>
        <p:spPr>
          <a:xfrm>
            <a:off x="542404" y="6115722"/>
            <a:ext cx="65" cy="17953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14293">
              <a:lnSpc>
                <a:spcPts val="1436"/>
              </a:lnSpc>
            </a:pPr>
            <a:endParaRPr lang="en-US" sz="1400" noProof="1">
              <a:solidFill>
                <a:srgbClr val="000000"/>
              </a:solidFill>
            </a:endParaRPr>
          </a:p>
        </p:txBody>
      </p:sp>
      <p:sp>
        <p:nvSpPr>
          <p:cNvPr id="25" name="Draft stamp" hidden="1"/>
          <p:cNvSpPr txBox="1"/>
          <p:nvPr userDrawn="1">
            <p:custDataLst>
              <p:tags r:id="rId6"/>
            </p:custDataLst>
          </p:nvPr>
        </p:nvSpPr>
        <p:spPr>
          <a:xfrm>
            <a:off x="9425310" y="710006"/>
            <a:ext cx="304571" cy="169277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 defTabSz="914293"/>
            <a:r>
              <a:rPr lang="en-US" sz="1100" noProof="1">
                <a:solidFill>
                  <a:srgbClr val="000000"/>
                </a:solidFill>
              </a:rPr>
              <a:t>Draft</a:t>
            </a:r>
          </a:p>
        </p:txBody>
      </p:sp>
      <p:sp>
        <p:nvSpPr>
          <p:cNvPr id="18" name="Section Header"/>
          <p:cNvSpPr txBox="1"/>
          <p:nvPr userDrawn="1">
            <p:custDataLst>
              <p:tags r:id="rId7"/>
            </p:custDataLst>
          </p:nvPr>
        </p:nvSpPr>
        <p:spPr>
          <a:xfrm>
            <a:off x="542405" y="750346"/>
            <a:ext cx="5611091" cy="121024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defTabSz="914293"/>
            <a:endParaRPr lang="en-US" sz="800" noProof="1">
              <a:solidFill>
                <a:srgbClr val="000000"/>
              </a:solidFill>
            </a:endParaRPr>
          </a:p>
        </p:txBody>
      </p:sp>
      <p:sp>
        <p:nvSpPr>
          <p:cNvPr id="23" name="Date/Filepath" hidden="1"/>
          <p:cNvSpPr txBox="1"/>
          <p:nvPr userDrawn="1">
            <p:custDataLst>
              <p:tags r:id="rId8"/>
            </p:custDataLst>
          </p:nvPr>
        </p:nvSpPr>
        <p:spPr>
          <a:xfrm>
            <a:off x="3374453" y="475582"/>
            <a:ext cx="6359237" cy="12220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 defTabSz="914293"/>
            <a:r>
              <a:rPr lang="en-US" sz="800" noProof="1">
                <a:solidFill>
                  <a:srgbClr val="000000"/>
                </a:solidFill>
              </a:rPr>
              <a:t>4/15/2013 C:\Users\cmcgarry002\Documents\PD\2013 GS CCAR Deck\BBVA CCAR Discussion 04.15.13 v3.pptx</a:t>
            </a:r>
          </a:p>
        </p:txBody>
      </p:sp>
      <p:cxnSp>
        <p:nvCxnSpPr>
          <p:cNvPr id="20" name="Frame Line"/>
          <p:cNvCxnSpPr/>
          <p:nvPr userDrawn="1"/>
        </p:nvCxnSpPr>
        <p:spPr>
          <a:xfrm flipV="1">
            <a:off x="389660" y="906685"/>
            <a:ext cx="9351820" cy="127059"/>
          </a:xfrm>
          <a:prstGeom prst="bentConnector3">
            <a:avLst>
              <a:gd name="adj1" fmla="val 0"/>
            </a:avLst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6566196"/>
      </p:ext>
    </p:extLst>
  </p:cSld>
  <p:clrMapOvr>
    <a:masterClrMapping/>
  </p:clrMapOvr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10133927" y="6519666"/>
            <a:ext cx="153075" cy="72657"/>
          </a:xfrm>
          <a:prstGeom prst="rect">
            <a:avLst/>
          </a:prstGeom>
        </p:spPr>
        <p:txBody>
          <a:bodyPr/>
          <a:lstStyle>
            <a:lvl1pPr>
              <a:defRPr sz="204">
                <a:solidFill>
                  <a:schemeClr val="bg1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91AB0911-F300-47FF-9B7F-585CA3853659}" type="slidenum">
              <a:rPr lang="en-US" smtClean="0">
                <a:solidFill>
                  <a:srgbClr val="FFFFFF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r>
              <a:rPr lang="en-US" dirty="0" smtClean="0">
                <a:solidFill>
                  <a:srgbClr val="FFFFFF"/>
                </a:solidFill>
              </a:rPr>
              <a:t> 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9613703" y="6435725"/>
            <a:ext cx="234851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no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6237C09F-CDC2-4469-A42E-E6D5317111E8}" type="slidenum">
              <a:rPr lang="en-US" sz="1000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1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24158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824" y="1622"/>
          <a:ext cx="1821" cy="16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6416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824" y="1622"/>
                        <a:ext cx="1821" cy="161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5" name="Picture 7" descr="fondo02"/>
          <p:cNvPicPr>
            <a:picLocks noChangeAspect="1" noChangeArrowheads="1"/>
          </p:cNvPicPr>
          <p:nvPr userDrawn="1"/>
        </p:nvPicPr>
        <p:blipFill>
          <a:blip r:embed="rId6"/>
          <a:srcRect/>
          <a:stretch>
            <a:fillRect/>
          </a:stretch>
        </p:blipFill>
        <p:spPr bwMode="auto">
          <a:xfrm>
            <a:off x="0" y="0"/>
            <a:ext cx="10287000" cy="6858000"/>
          </a:xfrm>
          <a:prstGeom prst="rect">
            <a:avLst/>
          </a:prstGeom>
          <a:noFill/>
        </p:spPr>
      </p:pic>
      <p:pic>
        <p:nvPicPr>
          <p:cNvPr id="16" name="Picture 8" descr="Logo_Peq01"/>
          <p:cNvPicPr>
            <a:picLocks noChangeAspect="1" noChangeArrowheads="1"/>
          </p:cNvPicPr>
          <p:nvPr userDrawn="1"/>
        </p:nvPicPr>
        <p:blipFill>
          <a:blip r:embed="rId7"/>
          <a:srcRect/>
          <a:stretch>
            <a:fillRect/>
          </a:stretch>
        </p:blipFill>
        <p:spPr bwMode="auto">
          <a:xfrm>
            <a:off x="7858125" y="6345307"/>
            <a:ext cx="2157413" cy="352425"/>
          </a:xfrm>
          <a:prstGeom prst="rect">
            <a:avLst/>
          </a:prstGeom>
          <a:noFill/>
        </p:spPr>
      </p:pic>
      <p:grpSp>
        <p:nvGrpSpPr>
          <p:cNvPr id="8" name="McK Title Elements" hidden="1"/>
          <p:cNvGrpSpPr>
            <a:grpSpLocks/>
          </p:cNvGrpSpPr>
          <p:nvPr userDrawn="1"/>
        </p:nvGrpSpPr>
        <p:grpSpPr bwMode="auto">
          <a:xfrm>
            <a:off x="291677" y="4782369"/>
            <a:ext cx="5665596" cy="494023"/>
            <a:chOff x="1663" y="3106"/>
            <a:chExt cx="3109" cy="305"/>
          </a:xfrm>
        </p:grpSpPr>
        <p:sp>
          <p:nvSpPr>
            <p:cNvPr id="9" name="McK Document type"/>
            <p:cNvSpPr txBox="1">
              <a:spLocks noChangeArrowheads="1"/>
            </p:cNvSpPr>
            <p:nvPr/>
          </p:nvSpPr>
          <p:spPr bwMode="auto">
            <a:xfrm>
              <a:off x="1663" y="3106"/>
              <a:ext cx="3109" cy="1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b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dirty="0" smtClean="0">
                  <a:solidFill>
                    <a:srgbClr val="FFFFFF"/>
                  </a:solidFill>
                  <a:latin typeface="Arial"/>
                </a:rPr>
                <a:t>Document type</a:t>
              </a:r>
            </a:p>
          </p:txBody>
        </p:sp>
        <p:sp>
          <p:nvSpPr>
            <p:cNvPr id="10" name="McK Date"/>
            <p:cNvSpPr txBox="1">
              <a:spLocks noChangeArrowheads="1"/>
            </p:cNvSpPr>
            <p:nvPr/>
          </p:nvSpPr>
          <p:spPr bwMode="auto">
            <a:xfrm>
              <a:off x="1663" y="3275"/>
              <a:ext cx="3109" cy="1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dirty="0" smtClean="0">
                  <a:solidFill>
                    <a:srgbClr val="FFFFFF"/>
                  </a:solidFill>
                  <a:latin typeface="Arial"/>
                </a:rPr>
                <a:t>Date</a:t>
              </a:r>
            </a:p>
          </p:txBody>
        </p:sp>
      </p:grpSp>
      <p:sp>
        <p:nvSpPr>
          <p:cNvPr id="13314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291678" y="2127636"/>
            <a:ext cx="7533267" cy="507831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algn="l">
              <a:defRPr sz="3300" b="1" baseline="0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 dirty="0" smtClean="0"/>
          </a:p>
        </p:txBody>
      </p:sp>
      <p:sp>
        <p:nvSpPr>
          <p:cNvPr id="13315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291678" y="3596314"/>
            <a:ext cx="7533267" cy="219820"/>
          </a:xfrm>
        </p:spPr>
        <p:txBody>
          <a:bodyPr wrap="square">
            <a:spAutoFit/>
          </a:bodyPr>
          <a:lstStyle>
            <a:lvl1pPr algn="l">
              <a:defRPr sz="1400" baseline="0">
                <a:solidFill>
                  <a:schemeClr val="bg1"/>
                </a:solidFill>
                <a:latin typeface="+mn-lt"/>
                <a:ea typeface="+mn-ea"/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  <a:endParaRPr lang="en-US" noProof="0" dirty="0" smtClean="0"/>
          </a:p>
        </p:txBody>
      </p:sp>
    </p:spTree>
    <p:extLst>
      <p:ext uri="{BB962C8B-B14F-4D97-AF65-F5344CB8AC3E}">
        <p14:creationId xmlns:p14="http://schemas.microsoft.com/office/powerpoint/2010/main" val="2704079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2"/>
          <p:cNvSpPr>
            <a:spLocks noGrp="1" noChangeArrowheads="1"/>
          </p:cNvSpPr>
          <p:nvPr>
            <p:ph type="title"/>
          </p:nvPr>
        </p:nvSpPr>
        <p:spPr bwMode="auto">
          <a:xfrm>
            <a:off x="428626" y="451190"/>
            <a:ext cx="9403174" cy="2983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 smtClean="0"/>
              <a:t>Click to edit Master title style</a:t>
            </a:r>
            <a:endParaRPr lang="en-US" noProof="0" dirty="0" smtClean="0"/>
          </a:p>
        </p:txBody>
      </p:sp>
    </p:spTree>
    <p:extLst>
      <p:ext uri="{BB962C8B-B14F-4D97-AF65-F5344CB8AC3E}">
        <p14:creationId xmlns:p14="http://schemas.microsoft.com/office/powerpoint/2010/main" val="6031393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254527"/>
      </p:ext>
    </p:extLst>
  </p:cSld>
  <p:clrMapOvr>
    <a:masterClrMapping/>
  </p:clrMapOvr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117895"/>
      </p:ext>
    </p:extLst>
  </p:cSld>
  <p:clrMapOvr>
    <a:masterClrMapping/>
  </p:clrMapOvr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872015"/>
      </p:ext>
    </p:extLst>
  </p:cSld>
  <p:clrMapOvr>
    <a:masterClrMapping/>
  </p:clrMapOvr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10133927" y="6519666"/>
            <a:ext cx="153075" cy="72657"/>
          </a:xfrm>
          <a:prstGeom prst="rect">
            <a:avLst/>
          </a:prstGeom>
        </p:spPr>
        <p:txBody>
          <a:bodyPr/>
          <a:lstStyle>
            <a:lvl1pPr>
              <a:defRPr sz="204">
                <a:solidFill>
                  <a:schemeClr val="bg1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91AB0911-F300-47FF-9B7F-585CA3853659}" type="slidenum">
              <a:rPr lang="en-US" smtClean="0">
                <a:solidFill>
                  <a:srgbClr val="FFFFFF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r>
              <a:rPr lang="en-US" dirty="0" smtClean="0">
                <a:solidFill>
                  <a:srgbClr val="FFFFFF"/>
                </a:solidFill>
              </a:rPr>
              <a:t> 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9613703" y="6435725"/>
            <a:ext cx="234851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no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6237C09F-CDC2-4469-A42E-E6D5317111E8}" type="slidenum">
              <a:rPr lang="en-US" sz="1000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1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03169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824" y="1622"/>
          <a:ext cx="1821" cy="16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8464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824" y="1622"/>
                        <a:ext cx="1821" cy="161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5" name="Picture 7" descr="fondo02"/>
          <p:cNvPicPr>
            <a:picLocks noChangeAspect="1" noChangeArrowheads="1"/>
          </p:cNvPicPr>
          <p:nvPr userDrawn="1"/>
        </p:nvPicPr>
        <p:blipFill>
          <a:blip r:embed="rId6"/>
          <a:srcRect/>
          <a:stretch>
            <a:fillRect/>
          </a:stretch>
        </p:blipFill>
        <p:spPr bwMode="auto">
          <a:xfrm>
            <a:off x="0" y="0"/>
            <a:ext cx="10287000" cy="6858000"/>
          </a:xfrm>
          <a:prstGeom prst="rect">
            <a:avLst/>
          </a:prstGeom>
          <a:noFill/>
        </p:spPr>
      </p:pic>
      <p:pic>
        <p:nvPicPr>
          <p:cNvPr id="16" name="Picture 8" descr="Logo_Peq01"/>
          <p:cNvPicPr>
            <a:picLocks noChangeAspect="1" noChangeArrowheads="1"/>
          </p:cNvPicPr>
          <p:nvPr userDrawn="1"/>
        </p:nvPicPr>
        <p:blipFill>
          <a:blip r:embed="rId7"/>
          <a:srcRect/>
          <a:stretch>
            <a:fillRect/>
          </a:stretch>
        </p:blipFill>
        <p:spPr bwMode="auto">
          <a:xfrm>
            <a:off x="7858125" y="6345307"/>
            <a:ext cx="2157413" cy="352425"/>
          </a:xfrm>
          <a:prstGeom prst="rect">
            <a:avLst/>
          </a:prstGeom>
          <a:noFill/>
        </p:spPr>
      </p:pic>
      <p:grpSp>
        <p:nvGrpSpPr>
          <p:cNvPr id="8" name="McK Title Elements" hidden="1"/>
          <p:cNvGrpSpPr>
            <a:grpSpLocks/>
          </p:cNvGrpSpPr>
          <p:nvPr userDrawn="1"/>
        </p:nvGrpSpPr>
        <p:grpSpPr bwMode="auto">
          <a:xfrm>
            <a:off x="291677" y="4782369"/>
            <a:ext cx="5665596" cy="494023"/>
            <a:chOff x="1663" y="3106"/>
            <a:chExt cx="3109" cy="305"/>
          </a:xfrm>
        </p:grpSpPr>
        <p:sp>
          <p:nvSpPr>
            <p:cNvPr id="9" name="McK Document type"/>
            <p:cNvSpPr txBox="1">
              <a:spLocks noChangeArrowheads="1"/>
            </p:cNvSpPr>
            <p:nvPr/>
          </p:nvSpPr>
          <p:spPr bwMode="auto">
            <a:xfrm>
              <a:off x="1663" y="3106"/>
              <a:ext cx="3109" cy="1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b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dirty="0" smtClean="0">
                  <a:solidFill>
                    <a:srgbClr val="FFFFFF"/>
                  </a:solidFill>
                  <a:latin typeface="Arial"/>
                </a:rPr>
                <a:t>Document type</a:t>
              </a:r>
            </a:p>
          </p:txBody>
        </p:sp>
        <p:sp>
          <p:nvSpPr>
            <p:cNvPr id="10" name="McK Date"/>
            <p:cNvSpPr txBox="1">
              <a:spLocks noChangeArrowheads="1"/>
            </p:cNvSpPr>
            <p:nvPr/>
          </p:nvSpPr>
          <p:spPr bwMode="auto">
            <a:xfrm>
              <a:off x="1663" y="3275"/>
              <a:ext cx="3109" cy="1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dirty="0" smtClean="0">
                  <a:solidFill>
                    <a:srgbClr val="FFFFFF"/>
                  </a:solidFill>
                  <a:latin typeface="Arial"/>
                </a:rPr>
                <a:t>Date</a:t>
              </a:r>
            </a:p>
          </p:txBody>
        </p:sp>
      </p:grpSp>
      <p:sp>
        <p:nvSpPr>
          <p:cNvPr id="13314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291678" y="2127636"/>
            <a:ext cx="7533267" cy="507831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algn="l">
              <a:defRPr sz="3300" b="1" baseline="0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 dirty="0" smtClean="0"/>
          </a:p>
        </p:txBody>
      </p:sp>
      <p:sp>
        <p:nvSpPr>
          <p:cNvPr id="13315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291678" y="3596314"/>
            <a:ext cx="7533267" cy="219820"/>
          </a:xfrm>
        </p:spPr>
        <p:txBody>
          <a:bodyPr wrap="square">
            <a:spAutoFit/>
          </a:bodyPr>
          <a:lstStyle>
            <a:lvl1pPr algn="l">
              <a:defRPr sz="1400" baseline="0">
                <a:solidFill>
                  <a:schemeClr val="bg1"/>
                </a:solidFill>
                <a:latin typeface="+mn-lt"/>
                <a:ea typeface="+mn-ea"/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  <a:endParaRPr lang="en-US" noProof="0" dirty="0" smtClean="0"/>
          </a:p>
        </p:txBody>
      </p:sp>
    </p:spTree>
    <p:extLst>
      <p:ext uri="{BB962C8B-B14F-4D97-AF65-F5344CB8AC3E}">
        <p14:creationId xmlns:p14="http://schemas.microsoft.com/office/powerpoint/2010/main" val="3208865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2"/>
          <p:cNvSpPr>
            <a:spLocks noGrp="1" noChangeArrowheads="1"/>
          </p:cNvSpPr>
          <p:nvPr>
            <p:ph type="title"/>
          </p:nvPr>
        </p:nvSpPr>
        <p:spPr bwMode="auto">
          <a:xfrm>
            <a:off x="428626" y="451190"/>
            <a:ext cx="9403174" cy="2983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 smtClean="0"/>
              <a:t>Click to edit Master title style</a:t>
            </a:r>
            <a:endParaRPr lang="en-US" noProof="0" dirty="0" smtClean="0"/>
          </a:p>
        </p:txBody>
      </p:sp>
    </p:spTree>
    <p:extLst>
      <p:ext uri="{BB962C8B-B14F-4D97-AF65-F5344CB8AC3E}">
        <p14:creationId xmlns:p14="http://schemas.microsoft.com/office/powerpoint/2010/main" val="25382153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1951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: Fou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2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smtClean="0"/>
              <a:t>Insert banner statement here</a:t>
            </a:r>
            <a:endParaRPr lang="en-US" dirty="0"/>
          </a:p>
        </p:txBody>
      </p:sp>
      <p:sp>
        <p:nvSpPr>
          <p:cNvPr id="34" name="Content Placeholder 2"/>
          <p:cNvSpPr>
            <a:spLocks noGrp="1"/>
          </p:cNvSpPr>
          <p:nvPr>
            <p:ph sz="quarter" idx="24"/>
          </p:nvPr>
        </p:nvSpPr>
        <p:spPr>
          <a:xfrm>
            <a:off x="542405" y="1952514"/>
            <a:ext cx="4526280" cy="1879899"/>
          </a:xfrm>
        </p:spPr>
        <p:txBody>
          <a:bodyPr tIns="0" bIns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36" name="Content Placeholder 3"/>
          <p:cNvSpPr>
            <a:spLocks noGrp="1"/>
          </p:cNvSpPr>
          <p:nvPr>
            <p:ph sz="quarter" idx="25"/>
          </p:nvPr>
        </p:nvSpPr>
        <p:spPr>
          <a:xfrm>
            <a:off x="5218315" y="1952514"/>
            <a:ext cx="4526280" cy="1879899"/>
          </a:xfrm>
        </p:spPr>
        <p:txBody>
          <a:bodyPr tIns="0" bIns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38" name="Content Placeholder 4"/>
          <p:cNvSpPr>
            <a:spLocks noGrp="1"/>
          </p:cNvSpPr>
          <p:nvPr>
            <p:ph sz="quarter" idx="26"/>
          </p:nvPr>
        </p:nvSpPr>
        <p:spPr>
          <a:xfrm>
            <a:off x="542405" y="3969573"/>
            <a:ext cx="4526280" cy="1879899"/>
          </a:xfrm>
        </p:spPr>
        <p:txBody>
          <a:bodyPr tIns="0" bIns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0" name="Content Placeholder 5"/>
          <p:cNvSpPr>
            <a:spLocks noGrp="1"/>
          </p:cNvSpPr>
          <p:nvPr>
            <p:ph sz="quarter" idx="27"/>
          </p:nvPr>
        </p:nvSpPr>
        <p:spPr>
          <a:xfrm>
            <a:off x="5218315" y="3969573"/>
            <a:ext cx="4526280" cy="1879899"/>
          </a:xfrm>
        </p:spPr>
        <p:txBody>
          <a:bodyPr tIns="0" bIns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18" name="Disclaimer" hidden="1"/>
          <p:cNvSpPr txBox="1"/>
          <p:nvPr userDrawn="1">
            <p:custDataLst>
              <p:tags r:id="rId1"/>
            </p:custDataLst>
          </p:nvPr>
        </p:nvSpPr>
        <p:spPr>
          <a:xfrm>
            <a:off x="5218315" y="6420551"/>
            <a:ext cx="3319895" cy="12220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defTabSz="914293"/>
            <a:endParaRPr lang="en-US" sz="800" noProof="1">
              <a:solidFill>
                <a:srgbClr val="000000"/>
              </a:solidFill>
            </a:endParaRPr>
          </a:p>
        </p:txBody>
      </p:sp>
      <p:sp>
        <p:nvSpPr>
          <p:cNvPr id="30" name="Executive Summary" hidden="1"/>
          <p:cNvSpPr txBox="1"/>
          <p:nvPr userDrawn="1">
            <p:custDataLst>
              <p:tags r:id="rId2"/>
            </p:custDataLst>
          </p:nvPr>
        </p:nvSpPr>
        <p:spPr>
          <a:xfrm>
            <a:off x="542404" y="6115722"/>
            <a:ext cx="65" cy="17953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14293">
              <a:lnSpc>
                <a:spcPts val="1436"/>
              </a:lnSpc>
            </a:pPr>
            <a:endParaRPr lang="en-US" sz="1400" noProof="1">
              <a:solidFill>
                <a:srgbClr val="000000"/>
              </a:solidFill>
            </a:endParaRPr>
          </a:p>
        </p:txBody>
      </p:sp>
      <p:sp>
        <p:nvSpPr>
          <p:cNvPr id="32" name="Draft stamp" hidden="1"/>
          <p:cNvSpPr txBox="1"/>
          <p:nvPr userDrawn="1">
            <p:custDataLst>
              <p:tags r:id="rId3"/>
            </p:custDataLst>
          </p:nvPr>
        </p:nvSpPr>
        <p:spPr>
          <a:xfrm>
            <a:off x="9425310" y="710006"/>
            <a:ext cx="304571" cy="169277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 defTabSz="914293"/>
            <a:r>
              <a:rPr lang="en-US" sz="1100" noProof="1">
                <a:solidFill>
                  <a:srgbClr val="000000"/>
                </a:solidFill>
              </a:rPr>
              <a:t>Draft</a:t>
            </a:r>
          </a:p>
        </p:txBody>
      </p:sp>
      <p:sp>
        <p:nvSpPr>
          <p:cNvPr id="19" name="Section Header"/>
          <p:cNvSpPr txBox="1"/>
          <p:nvPr userDrawn="1">
            <p:custDataLst>
              <p:tags r:id="rId4"/>
            </p:custDataLst>
          </p:nvPr>
        </p:nvSpPr>
        <p:spPr>
          <a:xfrm>
            <a:off x="542405" y="750346"/>
            <a:ext cx="5611091" cy="121024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defTabSz="914293"/>
            <a:endParaRPr lang="en-US" sz="800" noProof="1">
              <a:solidFill>
                <a:srgbClr val="000000"/>
              </a:solidFill>
            </a:endParaRPr>
          </a:p>
        </p:txBody>
      </p:sp>
      <p:sp>
        <p:nvSpPr>
          <p:cNvPr id="24" name="Date/Filepath" hidden="1"/>
          <p:cNvSpPr txBox="1"/>
          <p:nvPr userDrawn="1">
            <p:custDataLst>
              <p:tags r:id="rId5"/>
            </p:custDataLst>
          </p:nvPr>
        </p:nvSpPr>
        <p:spPr>
          <a:xfrm>
            <a:off x="3374453" y="475582"/>
            <a:ext cx="6359237" cy="12220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 defTabSz="914293"/>
            <a:r>
              <a:rPr lang="en-US" sz="800" noProof="1">
                <a:solidFill>
                  <a:srgbClr val="000000"/>
                </a:solidFill>
              </a:rPr>
              <a:t>4/15/2013 C:\Users\cmcgarry002\Documents\PD\2013 GS CCAR Deck\BBVA CCAR Discussion 04.15.13 v3.pptx</a:t>
            </a:r>
          </a:p>
        </p:txBody>
      </p:sp>
      <p:cxnSp>
        <p:nvCxnSpPr>
          <p:cNvPr id="22" name="Frame Line"/>
          <p:cNvCxnSpPr/>
          <p:nvPr userDrawn="1"/>
        </p:nvCxnSpPr>
        <p:spPr>
          <a:xfrm flipV="1">
            <a:off x="389660" y="906685"/>
            <a:ext cx="9351820" cy="127059"/>
          </a:xfrm>
          <a:prstGeom prst="bentConnector3">
            <a:avLst>
              <a:gd name="adj1" fmla="val 0"/>
            </a:avLst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7396404"/>
      </p:ext>
    </p:extLst>
  </p:cSld>
  <p:clrMapOvr>
    <a:masterClrMapping/>
  </p:clrMapOvr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84799"/>
      </p:ext>
    </p:extLst>
  </p:cSld>
  <p:clrMapOvr>
    <a:masterClrMapping/>
  </p:clrMapOvr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15216"/>
      </p:ext>
    </p:extLst>
  </p:cSld>
  <p:clrMapOvr>
    <a:masterClrMapping/>
  </p:clrMapOvr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10133927" y="6519666"/>
            <a:ext cx="153075" cy="72657"/>
          </a:xfrm>
          <a:prstGeom prst="rect">
            <a:avLst/>
          </a:prstGeom>
        </p:spPr>
        <p:txBody>
          <a:bodyPr/>
          <a:lstStyle>
            <a:lvl1pPr>
              <a:defRPr sz="204">
                <a:solidFill>
                  <a:schemeClr val="bg1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91AB0911-F300-47FF-9B7F-585CA3853659}" type="slidenum">
              <a:rPr lang="en-US" smtClean="0">
                <a:solidFill>
                  <a:srgbClr val="FFFFFF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r>
              <a:rPr lang="en-US" dirty="0" smtClean="0">
                <a:solidFill>
                  <a:srgbClr val="FFFFFF"/>
                </a:solidFill>
              </a:rPr>
              <a:t> 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9613703" y="6435725"/>
            <a:ext cx="234851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no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6237C09F-CDC2-4469-A42E-E6D5317111E8}" type="slidenum">
              <a:rPr lang="en-US" sz="1000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1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44404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fondo0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0287000" cy="6858000"/>
          </a:xfrm>
          <a:prstGeom prst="rect">
            <a:avLst/>
          </a:prstGeom>
          <a:noFill/>
        </p:spPr>
      </p:pic>
      <p:pic>
        <p:nvPicPr>
          <p:cNvPr id="5" name="Picture 8" descr="Logo_Peq0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6345434"/>
            <a:ext cx="2157412" cy="352425"/>
          </a:xfrm>
          <a:prstGeom prst="rect">
            <a:avLst/>
          </a:prstGeom>
          <a:noFill/>
        </p:spPr>
      </p:pic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857625" y="3962400"/>
            <a:ext cx="49720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endParaRPr lang="en-US" sz="1500" u="sng" dirty="0">
              <a:solidFill>
                <a:srgbClr val="FFFFFF"/>
              </a:solidFill>
            </a:endParaRPr>
          </a:p>
        </p:txBody>
      </p:sp>
      <p:sp>
        <p:nvSpPr>
          <p:cNvPr id="6153" name="Rectangle 9"/>
          <p:cNvSpPr>
            <a:spLocks noGrp="1" noChangeArrowheads="1"/>
          </p:cNvSpPr>
          <p:nvPr>
            <p:ph type="ctrTitle" sz="quarter"/>
          </p:nvPr>
        </p:nvSpPr>
        <p:spPr>
          <a:xfrm>
            <a:off x="3857625" y="1066800"/>
            <a:ext cx="5314950" cy="2819400"/>
          </a:xfrm>
        </p:spPr>
        <p:txBody>
          <a:bodyPr wrap="square"/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154" name="Rectangle 10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342900" y="1219200"/>
            <a:ext cx="1800225" cy="2286000"/>
          </a:xfrm>
        </p:spPr>
        <p:txBody>
          <a:bodyPr lIns="91440" tIns="45720" rIns="91440" bIns="45720"/>
          <a:lstStyle>
            <a:lvl1pPr marL="0" indent="0">
              <a:lnSpc>
                <a:spcPct val="140000"/>
              </a:lnSpc>
              <a:defRPr sz="1400">
                <a:solidFill>
                  <a:schemeClr val="bg1"/>
                </a:solidFill>
                <a:latin typeface="Arial" charset="0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Subnomenclature"/>
          <p:cNvSpPr txBox="1"/>
          <p:nvPr/>
        </p:nvSpPr>
        <p:spPr>
          <a:xfrm>
            <a:off x="1016267" y="6437412"/>
            <a:ext cx="65" cy="153888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endParaRPr lang="en-US" sz="1000" b="1" dirty="0">
              <a:solidFill>
                <a:srgbClr val="FFFFFF"/>
              </a:solidFill>
            </a:endParaRP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858375" y="0"/>
            <a:ext cx="42862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FF0000"/>
                </a:solidFill>
                <a:latin typeface="Arial Bold" pitchFamily="-112" charset="0"/>
              </a:defRPr>
            </a:lvl1pPr>
          </a:lstStyle>
          <a:p>
            <a:fld id="{4B553441-A85E-4A5F-B6E9-6327667DC36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81310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625" y="381007"/>
            <a:ext cx="9429750" cy="733419"/>
          </a:xfrm>
        </p:spPr>
        <p:txBody>
          <a:bodyPr wrap="square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28625" y="1381125"/>
            <a:ext cx="9429750" cy="448627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smtClean="0"/>
              <a:t>Title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9858375" y="0"/>
            <a:ext cx="428625" cy="381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A7FC83F1-D64B-48DF-9CCD-2AA2C35A0115}" type="slidenum">
              <a:rPr lang="en-US"/>
              <a:pPr/>
              <a:t>‹#›</a:t>
            </a:fld>
            <a:endParaRPr lang="en-US" dirty="0"/>
          </a:p>
        </p:txBody>
      </p:sp>
      <p:pic>
        <p:nvPicPr>
          <p:cNvPr id="12" name="Picture 10" descr="fondo02"/>
          <p:cNvPicPr>
            <a:picLocks noChangeAspect="1" noChangeArrowheads="1"/>
          </p:cNvPicPr>
          <p:nvPr/>
        </p:nvPicPr>
        <p:blipFill>
          <a:blip r:embed="rId2"/>
          <a:srcRect t="91110"/>
          <a:stretch>
            <a:fillRect/>
          </a:stretch>
        </p:blipFill>
        <p:spPr bwMode="auto">
          <a:xfrm>
            <a:off x="0" y="6248400"/>
            <a:ext cx="10287000" cy="609600"/>
          </a:xfrm>
          <a:prstGeom prst="rect">
            <a:avLst/>
          </a:prstGeom>
          <a:noFill/>
        </p:spPr>
      </p:pic>
      <p:sp>
        <p:nvSpPr>
          <p:cNvPr id="1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971675" y="6283325"/>
            <a:ext cx="54864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b" anchorCtr="0" compatLnSpc="1">
            <a:prstTxWarp prst="textNoShape">
              <a:avLst/>
            </a:prstTxWarp>
          </a:bodyPr>
          <a:lstStyle>
            <a:lvl1pPr>
              <a:defRPr sz="800" b="0" i="0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>
                <a:solidFill>
                  <a:srgbClr val="FFFFFF"/>
                </a:solidFill>
              </a:rPr>
              <a:t>Source: xxx</a:t>
            </a:r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14" name="Picture 11" descr="Logo_Peq0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6345434"/>
            <a:ext cx="2157412" cy="352425"/>
          </a:xfrm>
          <a:prstGeom prst="rect">
            <a:avLst/>
          </a:prstGeom>
          <a:noFill/>
        </p:spPr>
      </p:pic>
      <p:sp>
        <p:nvSpPr>
          <p:cNvPr id="9" name="DocID"/>
          <p:cNvSpPr txBox="1"/>
          <p:nvPr userDrawn="1"/>
        </p:nvSpPr>
        <p:spPr>
          <a:xfrm>
            <a:off x="1357815" y="6532791"/>
            <a:ext cx="65" cy="107722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endParaRPr lang="de-DE" sz="7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6825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602" y="4407096"/>
            <a:ext cx="874395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602" y="2906713"/>
            <a:ext cx="874395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858375" y="0"/>
            <a:ext cx="42862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FF0000"/>
                </a:solidFill>
                <a:latin typeface="Arial Bold" pitchFamily="-112" charset="0"/>
              </a:defRPr>
            </a:lvl1pPr>
          </a:lstStyle>
          <a:p>
            <a:fld id="{4B553441-A85E-4A5F-B6E9-6327667DC36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50665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8627" y="1381129"/>
            <a:ext cx="4629150" cy="4486275"/>
          </a:xfrm>
        </p:spPr>
        <p:txBody>
          <a:bodyPr/>
          <a:lstStyle>
            <a:lvl1pPr>
              <a:defRPr sz="1200">
                <a:solidFill>
                  <a:schemeClr val="tx2"/>
                </a:solidFill>
              </a:defRPr>
            </a:lvl1pPr>
            <a:lvl2pPr marL="346075" indent="-173038">
              <a:defRPr sz="1200">
                <a:solidFill>
                  <a:schemeClr val="tx2"/>
                </a:solidFill>
              </a:defRPr>
            </a:lvl2pPr>
            <a:lvl3pPr marL="511175" indent="-165100">
              <a:defRPr sz="1200">
                <a:solidFill>
                  <a:schemeClr val="tx2"/>
                </a:solidFill>
              </a:defRPr>
            </a:lvl3pPr>
            <a:lvl4pPr marL="684213" indent="-173038">
              <a:defRPr sz="1200">
                <a:solidFill>
                  <a:schemeClr val="tx2"/>
                </a:solidFill>
              </a:defRPr>
            </a:lvl4pPr>
            <a:lvl5pPr marL="857250" indent="-173038">
              <a:defRPr sz="1200">
                <a:solidFill>
                  <a:schemeClr val="tx2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29225" y="1381129"/>
            <a:ext cx="4629150" cy="4486275"/>
          </a:xfrm>
        </p:spPr>
        <p:txBody>
          <a:bodyPr/>
          <a:lstStyle>
            <a:lvl1pPr>
              <a:defRPr sz="1200">
                <a:solidFill>
                  <a:schemeClr val="tx2"/>
                </a:solidFill>
              </a:defRPr>
            </a:lvl1pPr>
            <a:lvl2pPr marL="346075" indent="-173038">
              <a:defRPr sz="1200">
                <a:solidFill>
                  <a:schemeClr val="tx2"/>
                </a:solidFill>
              </a:defRPr>
            </a:lvl2pPr>
            <a:lvl3pPr marL="511175" indent="-165100">
              <a:defRPr sz="1200">
                <a:solidFill>
                  <a:schemeClr val="tx2"/>
                </a:solidFill>
              </a:defRPr>
            </a:lvl3pPr>
            <a:lvl4pPr marL="684213" indent="-173038">
              <a:defRPr sz="1200">
                <a:solidFill>
                  <a:schemeClr val="tx2"/>
                </a:solidFill>
              </a:defRPr>
            </a:lvl4pPr>
            <a:lvl5pPr marL="857250" indent="-173038">
              <a:defRPr sz="1200">
                <a:solidFill>
                  <a:schemeClr val="tx2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858375" y="0"/>
            <a:ext cx="42862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FF0000"/>
                </a:solidFill>
                <a:latin typeface="Arial Bold" pitchFamily="-112" charset="0"/>
              </a:defRPr>
            </a:lvl1pPr>
          </a:lstStyle>
          <a:p>
            <a:fld id="{4B553441-A85E-4A5F-B6E9-6327667DC36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6514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8" name="Picture 10" descr="fondo02"/>
          <p:cNvPicPr>
            <a:picLocks noChangeAspect="1" noChangeArrowheads="1"/>
          </p:cNvPicPr>
          <p:nvPr/>
        </p:nvPicPr>
        <p:blipFill>
          <a:blip r:embed="rId2"/>
          <a:srcRect t="91110"/>
          <a:stretch>
            <a:fillRect/>
          </a:stretch>
        </p:blipFill>
        <p:spPr bwMode="auto">
          <a:xfrm>
            <a:off x="0" y="6248400"/>
            <a:ext cx="10287000" cy="609600"/>
          </a:xfrm>
          <a:prstGeom prst="rect">
            <a:avLst/>
          </a:prstGeom>
          <a:noFill/>
        </p:spPr>
      </p:pic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971675" y="6283325"/>
            <a:ext cx="54864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b" anchorCtr="0" compatLnSpc="1">
            <a:prstTxWarp prst="textNoShape">
              <a:avLst/>
            </a:prstTxWarp>
          </a:bodyPr>
          <a:lstStyle>
            <a:lvl1pPr>
              <a:defRPr sz="800" b="0" i="0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>
                <a:solidFill>
                  <a:srgbClr val="FFFFFF"/>
                </a:solidFill>
              </a:rPr>
              <a:t>Source: xxx</a:t>
            </a:r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10" name="Picture 11" descr="Logo_Peq0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6345434"/>
            <a:ext cx="2157412" cy="352425"/>
          </a:xfrm>
          <a:prstGeom prst="rect">
            <a:avLst/>
          </a:prstGeom>
          <a:noFill/>
        </p:spPr>
      </p:pic>
      <p:sp>
        <p:nvSpPr>
          <p:cNvPr id="6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9858375" y="0"/>
            <a:ext cx="428625" cy="381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A7FC83F1-D64B-48DF-9CCD-2AA2C35A0115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27416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858375" y="0"/>
            <a:ext cx="42862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FF0000"/>
                </a:solidFill>
                <a:latin typeface="Arial Bold" pitchFamily="-112" charset="0"/>
              </a:defRPr>
            </a:lvl1pPr>
          </a:lstStyle>
          <a:p>
            <a:fld id="{4B553441-A85E-4A5F-B6E9-6327667DC3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Rectangle 2"/>
          <p:cNvSpPr/>
          <p:nvPr userDrawn="1"/>
        </p:nvSpPr>
        <p:spPr bwMode="auto">
          <a:xfrm>
            <a:off x="8895684" y="136476"/>
            <a:ext cx="864713" cy="272956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>
                <a:solidFill>
                  <a:srgbClr val="FF0000"/>
                </a:solidFill>
              </a:rPr>
              <a:t>DRAFT</a:t>
            </a:r>
            <a:endParaRPr lang="en-US" sz="1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26661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460" y="273050"/>
            <a:ext cx="3384352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932" y="273058"/>
            <a:ext cx="5750718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460" y="1435103"/>
            <a:ext cx="3384352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858375" y="0"/>
            <a:ext cx="42862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FF0000"/>
                </a:solidFill>
                <a:latin typeface="Arial Bold" pitchFamily="-112" charset="0"/>
              </a:defRPr>
            </a:lvl1pPr>
          </a:lstStyle>
          <a:p>
            <a:fld id="{4B553441-A85E-4A5F-B6E9-6327667DC36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09867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: Long Top 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smtClean="0"/>
              <a:t>Insert banner statement here</a:t>
            </a:r>
            <a:endParaRPr lang="en-US" dirty="0"/>
          </a:p>
        </p:txBody>
      </p:sp>
      <p:sp>
        <p:nvSpPr>
          <p:cNvPr id="16" name="Content Placeholder 2"/>
          <p:cNvSpPr>
            <a:spLocks noGrp="1"/>
          </p:cNvSpPr>
          <p:nvPr>
            <p:ph sz="quarter" idx="10"/>
          </p:nvPr>
        </p:nvSpPr>
        <p:spPr>
          <a:xfrm>
            <a:off x="542405" y="1952514"/>
            <a:ext cx="9202190" cy="1879899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8" name="Content Placeholder 3"/>
          <p:cNvSpPr>
            <a:spLocks noGrp="1"/>
          </p:cNvSpPr>
          <p:nvPr>
            <p:ph sz="quarter" idx="11"/>
          </p:nvPr>
        </p:nvSpPr>
        <p:spPr>
          <a:xfrm>
            <a:off x="542405" y="3969573"/>
            <a:ext cx="4526280" cy="18798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0" name="Content Placeholder 4"/>
          <p:cNvSpPr>
            <a:spLocks noGrp="1"/>
          </p:cNvSpPr>
          <p:nvPr>
            <p:ph sz="quarter" idx="12"/>
          </p:nvPr>
        </p:nvSpPr>
        <p:spPr>
          <a:xfrm>
            <a:off x="5218315" y="3969573"/>
            <a:ext cx="4526280" cy="18798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7" name="Disclaimer" hidden="1"/>
          <p:cNvSpPr txBox="1"/>
          <p:nvPr userDrawn="1">
            <p:custDataLst>
              <p:tags r:id="rId1"/>
            </p:custDataLst>
          </p:nvPr>
        </p:nvSpPr>
        <p:spPr>
          <a:xfrm>
            <a:off x="5218315" y="6420551"/>
            <a:ext cx="3319895" cy="12220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defTabSz="914293"/>
            <a:endParaRPr lang="en-US" sz="800" noProof="1">
              <a:solidFill>
                <a:srgbClr val="000000"/>
              </a:solidFill>
            </a:endParaRPr>
          </a:p>
        </p:txBody>
      </p:sp>
      <p:sp>
        <p:nvSpPr>
          <p:cNvPr id="24" name="Executive Summary" hidden="1"/>
          <p:cNvSpPr txBox="1"/>
          <p:nvPr userDrawn="1">
            <p:custDataLst>
              <p:tags r:id="rId2"/>
            </p:custDataLst>
          </p:nvPr>
        </p:nvSpPr>
        <p:spPr>
          <a:xfrm>
            <a:off x="542404" y="6115722"/>
            <a:ext cx="65" cy="17953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14293">
              <a:lnSpc>
                <a:spcPts val="1436"/>
              </a:lnSpc>
            </a:pPr>
            <a:endParaRPr lang="en-US" sz="1400" noProof="1">
              <a:solidFill>
                <a:srgbClr val="000000"/>
              </a:solidFill>
            </a:endParaRPr>
          </a:p>
        </p:txBody>
      </p:sp>
      <p:sp>
        <p:nvSpPr>
          <p:cNvPr id="19" name="Draft stamp" hidden="1"/>
          <p:cNvSpPr txBox="1"/>
          <p:nvPr userDrawn="1">
            <p:custDataLst>
              <p:tags r:id="rId3"/>
            </p:custDataLst>
          </p:nvPr>
        </p:nvSpPr>
        <p:spPr>
          <a:xfrm>
            <a:off x="9425310" y="710006"/>
            <a:ext cx="304571" cy="169277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 defTabSz="914293"/>
            <a:r>
              <a:rPr lang="en-US" sz="1100" noProof="1">
                <a:solidFill>
                  <a:srgbClr val="000000"/>
                </a:solidFill>
              </a:rPr>
              <a:t>Draft</a:t>
            </a:r>
          </a:p>
        </p:txBody>
      </p:sp>
      <p:sp>
        <p:nvSpPr>
          <p:cNvPr id="15" name="Section Header"/>
          <p:cNvSpPr txBox="1"/>
          <p:nvPr userDrawn="1">
            <p:custDataLst>
              <p:tags r:id="rId4"/>
            </p:custDataLst>
          </p:nvPr>
        </p:nvSpPr>
        <p:spPr>
          <a:xfrm>
            <a:off x="542405" y="750346"/>
            <a:ext cx="5611091" cy="121024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defTabSz="914293"/>
            <a:endParaRPr lang="en-US" sz="800" noProof="1">
              <a:solidFill>
                <a:srgbClr val="000000"/>
              </a:solidFill>
            </a:endParaRPr>
          </a:p>
        </p:txBody>
      </p:sp>
      <p:sp>
        <p:nvSpPr>
          <p:cNvPr id="17" name="Date/Filepath" hidden="1"/>
          <p:cNvSpPr txBox="1"/>
          <p:nvPr userDrawn="1">
            <p:custDataLst>
              <p:tags r:id="rId5"/>
            </p:custDataLst>
          </p:nvPr>
        </p:nvSpPr>
        <p:spPr>
          <a:xfrm>
            <a:off x="3374453" y="475582"/>
            <a:ext cx="6359237" cy="12220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 defTabSz="914293"/>
            <a:r>
              <a:rPr lang="en-US" sz="800" noProof="1">
                <a:solidFill>
                  <a:srgbClr val="000000"/>
                </a:solidFill>
              </a:rPr>
              <a:t>4/15/2013 C:\Users\cmcgarry002\Documents\PD\2013 GS CCAR Deck\BBVA CCAR Discussion 04.15.13 v3.pptx</a:t>
            </a:r>
          </a:p>
        </p:txBody>
      </p:sp>
      <p:cxnSp>
        <p:nvCxnSpPr>
          <p:cNvPr id="29" name="Frame Line"/>
          <p:cNvCxnSpPr/>
          <p:nvPr userDrawn="1"/>
        </p:nvCxnSpPr>
        <p:spPr>
          <a:xfrm flipV="1">
            <a:off x="389660" y="906685"/>
            <a:ext cx="9351820" cy="127059"/>
          </a:xfrm>
          <a:prstGeom prst="bentConnector3">
            <a:avLst>
              <a:gd name="adj1" fmla="val 0"/>
            </a:avLst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6712978"/>
      </p:ext>
    </p:extLst>
  </p:cSld>
  <p:clrMapOvr>
    <a:masterClrMapping/>
  </p:clrMapOvr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6335" y="4800600"/>
            <a:ext cx="6172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16335" y="612775"/>
            <a:ext cx="6172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16335" y="5367338"/>
            <a:ext cx="6172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858375" y="0"/>
            <a:ext cx="42862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FF0000"/>
                </a:solidFill>
                <a:latin typeface="Arial Bold" pitchFamily="-112" charset="0"/>
              </a:defRPr>
            </a:lvl1pPr>
          </a:lstStyle>
          <a:p>
            <a:fld id="{4B553441-A85E-4A5F-B6E9-6327667DC3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Rectangle 5"/>
          <p:cNvSpPr/>
          <p:nvPr userDrawn="1"/>
        </p:nvSpPr>
        <p:spPr bwMode="auto">
          <a:xfrm>
            <a:off x="8895684" y="136476"/>
            <a:ext cx="864713" cy="272956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>
                <a:solidFill>
                  <a:srgbClr val="FF0000"/>
                </a:solidFill>
              </a:rPr>
              <a:t>DRAFT</a:t>
            </a:r>
            <a:endParaRPr lang="en-US" sz="1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20248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858375" y="0"/>
            <a:ext cx="42862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FF0000"/>
                </a:solidFill>
                <a:latin typeface="Arial Bold" pitchFamily="-112" charset="0"/>
              </a:defRPr>
            </a:lvl1pPr>
          </a:lstStyle>
          <a:p>
            <a:fld id="{4B553441-A85E-4A5F-B6E9-6327667DC36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17085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00940" y="381000"/>
            <a:ext cx="2357438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28625" y="381000"/>
            <a:ext cx="6900862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858375" y="0"/>
            <a:ext cx="42862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FF0000"/>
                </a:solidFill>
                <a:latin typeface="Arial Bold" pitchFamily="-112" charset="0"/>
              </a:defRPr>
            </a:lvl1pPr>
          </a:lstStyle>
          <a:p>
            <a:fld id="{4B553441-A85E-4A5F-B6E9-6327667DC36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02665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lumns with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625" y="381007"/>
            <a:ext cx="9423019" cy="733419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13" name="Text Placeholder 19"/>
          <p:cNvSpPr>
            <a:spLocks noGrp="1"/>
          </p:cNvSpPr>
          <p:nvPr>
            <p:ph type="body" sz="quarter" idx="15" hasCustomPrompt="1"/>
          </p:nvPr>
        </p:nvSpPr>
        <p:spPr>
          <a:xfrm>
            <a:off x="430256" y="1406525"/>
            <a:ext cx="4222626" cy="33655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200" b="1">
                <a:solidFill>
                  <a:schemeClr val="tx2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1200">
                <a:solidFill>
                  <a:schemeClr val="tx2"/>
                </a:solidFill>
              </a:defRPr>
            </a:lvl2pPr>
            <a:lvl3pPr>
              <a:defRPr sz="1000">
                <a:solidFill>
                  <a:schemeClr val="accent2"/>
                </a:solidFill>
              </a:defRPr>
            </a:lvl3pPr>
            <a:lvl4pPr>
              <a:defRPr sz="1000">
                <a:solidFill>
                  <a:schemeClr val="accent2"/>
                </a:solidFill>
              </a:defRPr>
            </a:lvl4pPr>
            <a:lvl5pPr>
              <a:defRPr sz="10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 smtClean="0"/>
              <a:t>Heading 12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1"/>
            <a:r>
              <a:rPr lang="en-US" dirty="0" smtClean="0"/>
              <a:t>Subheading 12 </a:t>
            </a:r>
            <a:r>
              <a:rPr lang="en-US" dirty="0" err="1" smtClean="0"/>
              <a:t>pt</a:t>
            </a:r>
            <a:endParaRPr lang="en-US" dirty="0" smtClean="0"/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16" hasCustomPrompt="1"/>
          </p:nvPr>
        </p:nvSpPr>
        <p:spPr>
          <a:xfrm>
            <a:off x="5625623" y="1406525"/>
            <a:ext cx="4226020" cy="33655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200" b="1">
                <a:solidFill>
                  <a:schemeClr val="tx2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1200">
                <a:solidFill>
                  <a:schemeClr val="tx2"/>
                </a:solidFill>
              </a:defRPr>
            </a:lvl2pPr>
            <a:lvl3pPr>
              <a:defRPr sz="1000">
                <a:solidFill>
                  <a:schemeClr val="accent2"/>
                </a:solidFill>
              </a:defRPr>
            </a:lvl3pPr>
            <a:lvl4pPr>
              <a:defRPr sz="1000">
                <a:solidFill>
                  <a:schemeClr val="accent2"/>
                </a:solidFill>
              </a:defRPr>
            </a:lvl4pPr>
            <a:lvl5pPr>
              <a:defRPr sz="10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 smtClean="0"/>
              <a:t>Heading 12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1"/>
            <a:r>
              <a:rPr lang="en-US" dirty="0" smtClean="0"/>
              <a:t>Subheading 12 </a:t>
            </a:r>
            <a:r>
              <a:rPr lang="en-US" dirty="0" err="1" smtClean="0"/>
              <a:t>pt</a:t>
            </a:r>
            <a:endParaRPr lang="en-US" dirty="0" smtClean="0"/>
          </a:p>
        </p:txBody>
      </p:sp>
      <p:sp>
        <p:nvSpPr>
          <p:cNvPr id="15" name="Content Placeholder 2"/>
          <p:cNvSpPr>
            <a:spLocks noGrp="1"/>
          </p:cNvSpPr>
          <p:nvPr>
            <p:ph idx="1"/>
          </p:nvPr>
        </p:nvSpPr>
        <p:spPr>
          <a:xfrm>
            <a:off x="430255" y="1930404"/>
            <a:ext cx="4222618" cy="4100513"/>
          </a:xfrm>
        </p:spPr>
        <p:txBody>
          <a:bodyPr/>
          <a:lstStyle>
            <a:lvl1pPr>
              <a:defRPr sz="1200">
                <a:solidFill>
                  <a:schemeClr val="tx2"/>
                </a:solidFill>
              </a:defRPr>
            </a:lvl1pPr>
            <a:lvl2pPr>
              <a:defRPr sz="1200">
                <a:solidFill>
                  <a:schemeClr val="tx2"/>
                </a:solidFill>
              </a:defRPr>
            </a:lvl2pPr>
            <a:lvl3pPr>
              <a:defRPr sz="1200">
                <a:solidFill>
                  <a:schemeClr val="tx2"/>
                </a:solidFill>
              </a:defRPr>
            </a:lvl3pPr>
            <a:lvl4pPr>
              <a:defRPr sz="1200">
                <a:solidFill>
                  <a:schemeClr val="tx2"/>
                </a:solidFill>
              </a:defRPr>
            </a:lvl4pPr>
            <a:lvl5pPr>
              <a:defRPr sz="12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6" name="Content Placeholder 2"/>
          <p:cNvSpPr>
            <a:spLocks noGrp="1"/>
          </p:cNvSpPr>
          <p:nvPr>
            <p:ph idx="11"/>
          </p:nvPr>
        </p:nvSpPr>
        <p:spPr>
          <a:xfrm>
            <a:off x="5623931" y="1930404"/>
            <a:ext cx="4227712" cy="4100513"/>
          </a:xfrm>
        </p:spPr>
        <p:txBody>
          <a:bodyPr/>
          <a:lstStyle>
            <a:lvl1pPr>
              <a:defRPr sz="1200">
                <a:solidFill>
                  <a:schemeClr val="tx2"/>
                </a:solidFill>
              </a:defRPr>
            </a:lvl1pPr>
            <a:lvl2pPr>
              <a:defRPr sz="1200">
                <a:solidFill>
                  <a:schemeClr val="tx2"/>
                </a:solidFill>
              </a:defRPr>
            </a:lvl2pPr>
            <a:lvl3pPr>
              <a:defRPr sz="1200">
                <a:solidFill>
                  <a:schemeClr val="tx2"/>
                </a:solidFill>
              </a:defRPr>
            </a:lvl3pPr>
            <a:lvl4pPr>
              <a:defRPr sz="1200">
                <a:solidFill>
                  <a:schemeClr val="tx2"/>
                </a:solidFill>
              </a:defRPr>
            </a:lvl4pPr>
            <a:lvl5pPr>
              <a:defRPr sz="12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12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9858375" y="0"/>
            <a:ext cx="428625" cy="381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A7FC83F1-D64B-48DF-9CCD-2AA2C35A0115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25905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05656" y="2468628"/>
            <a:ext cx="8743950" cy="14700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Calibr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173619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17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8"/>
          <p:cNvSpPr>
            <a:spLocks noChangeShapeType="1"/>
          </p:cNvSpPr>
          <p:nvPr/>
        </p:nvSpPr>
        <p:spPr bwMode="auto">
          <a:xfrm>
            <a:off x="428625" y="762000"/>
            <a:ext cx="9429750" cy="0"/>
          </a:xfrm>
          <a:prstGeom prst="line">
            <a:avLst/>
          </a:prstGeom>
          <a:noFill/>
          <a:ln w="1587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 dirty="0">
              <a:solidFill>
                <a:srgbClr val="000000"/>
              </a:solidFill>
              <a:latin typeface="Arial" charset="0"/>
            </a:endParaRPr>
          </a:p>
        </p:txBody>
      </p:sp>
      <p:pic>
        <p:nvPicPr>
          <p:cNvPr id="5" name="Picture 15" descr="Logo_Peq0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6345239"/>
            <a:ext cx="2157413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16" descr="SOV_lineartRev"/>
          <p:cNvPicPr>
            <a:picLocks noChangeAspect="1" noChangeArrowheads="1"/>
          </p:cNvPicPr>
          <p:nvPr/>
        </p:nvPicPr>
        <p:blipFill>
          <a:blip r:embed="rId3"/>
          <a:srcRect l="24763"/>
          <a:stretch>
            <a:fillRect/>
          </a:stretch>
        </p:blipFill>
        <p:spPr bwMode="auto">
          <a:xfrm>
            <a:off x="342900" y="6364288"/>
            <a:ext cx="1416249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18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6157914"/>
            <a:ext cx="10287000" cy="700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19" descr="Logo_Peq0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72412" y="6324601"/>
            <a:ext cx="2157413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6"/>
          <p:cNvSpPr txBox="1">
            <a:spLocks noGrp="1" noChangeArrowheads="1"/>
          </p:cNvSpPr>
          <p:nvPr/>
        </p:nvSpPr>
        <p:spPr bwMode="auto">
          <a:xfrm>
            <a:off x="9843467" y="53008"/>
            <a:ext cx="42862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/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94059C39-E9F4-4992-A9EA-5A58DF5A1ABA}" type="slidenum">
              <a:rPr lang="en-US" sz="1400">
                <a:solidFill>
                  <a:srgbClr val="FF0000"/>
                </a:solidFill>
              </a:rPr>
              <a:pPr algn="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6482" y="270012"/>
            <a:ext cx="8898255" cy="429768"/>
          </a:xfrm>
          <a:prstGeom prst="rect">
            <a:avLst/>
          </a:prstGeom>
          <a:noFill/>
        </p:spPr>
        <p:txBody>
          <a:bodyPr anchor="ctr"/>
          <a:lstStyle>
            <a:lvl1pPr>
              <a:defRPr sz="2400" b="1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" y="838200"/>
            <a:ext cx="9429750" cy="5029200"/>
          </a:xfrm>
          <a:prstGeom prst="rect">
            <a:avLst/>
          </a:prstGeom>
        </p:spPr>
        <p:txBody>
          <a:bodyPr/>
          <a:lstStyle>
            <a:lvl1pPr marL="341313" indent="-341313">
              <a:buFont typeface="Wingdings" pitchFamily="2" charset="2"/>
              <a:buChar char="§"/>
              <a:defRPr sz="2000">
                <a:latin typeface="Calibri" pitchFamily="34" charset="0"/>
                <a:cs typeface="Calibri" pitchFamily="34" charset="0"/>
              </a:defRPr>
            </a:lvl1pPr>
            <a:lvl2pPr marL="576263" indent="-238125">
              <a:defRPr sz="1800">
                <a:latin typeface="Calibri" pitchFamily="34" charset="0"/>
                <a:cs typeface="Calibri" pitchFamily="34" charset="0"/>
              </a:defRPr>
            </a:lvl2pPr>
            <a:lvl3pPr marL="806450" indent="-228600">
              <a:defRPr sz="1600">
                <a:latin typeface="Calibri" pitchFamily="34" charset="0"/>
                <a:cs typeface="Calibri" pitchFamily="34" charset="0"/>
              </a:defRPr>
            </a:lvl3pPr>
            <a:lvl4pPr marL="1087438" indent="-228600">
              <a:defRPr sz="1400">
                <a:latin typeface="Calibri" pitchFamily="34" charset="0"/>
                <a:cs typeface="Calibri" pitchFamily="34" charset="0"/>
              </a:defRPr>
            </a:lvl4pPr>
            <a:lvl5pPr marL="1317625" indent="-228600">
              <a:defRPr sz="1200"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428625" y="270012"/>
            <a:ext cx="478631" cy="429768"/>
          </a:xfrm>
          <a:prstGeom prst="rect">
            <a:avLst/>
          </a:prstGeom>
          <a:noFill/>
        </p:spPr>
        <p:txBody>
          <a:bodyPr lIns="0" tIns="0" rIns="0" bIns="0" anchor="ctr"/>
          <a:lstStyle>
            <a:lvl1pPr marL="0" indent="0" algn="ctr">
              <a:buFontTx/>
              <a:buNone/>
              <a:defRPr sz="24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pPr lvl="0"/>
            <a:r>
              <a:rPr lang="en-US" dirty="0" smtClean="0"/>
              <a:t>1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930058" y="281086"/>
            <a:ext cx="0" cy="41148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00970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wipe/>
  </p:transition>
</p:sldLayout>
</file>

<file path=ppt/slideLayouts/slideLayout17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5" descr="Logo_Peq0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6345239"/>
            <a:ext cx="2157413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16" descr="SOV_lineartRev"/>
          <p:cNvPicPr>
            <a:picLocks noChangeAspect="1" noChangeArrowheads="1"/>
          </p:cNvPicPr>
          <p:nvPr/>
        </p:nvPicPr>
        <p:blipFill>
          <a:blip r:embed="rId3"/>
          <a:srcRect l="24763"/>
          <a:stretch>
            <a:fillRect/>
          </a:stretch>
        </p:blipFill>
        <p:spPr bwMode="auto">
          <a:xfrm>
            <a:off x="342900" y="6364288"/>
            <a:ext cx="1416249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18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6157914"/>
            <a:ext cx="10287000" cy="700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19" descr="Logo_Peq0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72412" y="6324601"/>
            <a:ext cx="2157413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6"/>
          <p:cNvSpPr txBox="1">
            <a:spLocks noGrp="1" noChangeArrowheads="1"/>
          </p:cNvSpPr>
          <p:nvPr/>
        </p:nvSpPr>
        <p:spPr bwMode="auto">
          <a:xfrm>
            <a:off x="9843467" y="53008"/>
            <a:ext cx="42862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/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94059C39-E9F4-4992-A9EA-5A58DF5A1ABA}" type="slidenum">
              <a:rPr lang="en-US" sz="1400">
                <a:solidFill>
                  <a:srgbClr val="FF0000"/>
                </a:solidFill>
              </a:rPr>
              <a:pPr algn="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21867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wipe/>
  </p:transition>
</p:sldLayout>
</file>

<file path=ppt/slideLayouts/slideLayout17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5" descr="Logo_Peq0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6345239"/>
            <a:ext cx="2157413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16" descr="SOV_lineartRev"/>
          <p:cNvPicPr>
            <a:picLocks noChangeAspect="1" noChangeArrowheads="1"/>
          </p:cNvPicPr>
          <p:nvPr/>
        </p:nvPicPr>
        <p:blipFill>
          <a:blip r:embed="rId3"/>
          <a:srcRect l="24763"/>
          <a:stretch>
            <a:fillRect/>
          </a:stretch>
        </p:blipFill>
        <p:spPr bwMode="auto">
          <a:xfrm>
            <a:off x="342900" y="6364288"/>
            <a:ext cx="1416249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18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6157914"/>
            <a:ext cx="10287000" cy="700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19" descr="Logo_Peq0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72412" y="6324601"/>
            <a:ext cx="2157413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6"/>
          <p:cNvSpPr txBox="1">
            <a:spLocks noGrp="1" noChangeArrowheads="1"/>
          </p:cNvSpPr>
          <p:nvPr/>
        </p:nvSpPr>
        <p:spPr bwMode="auto">
          <a:xfrm>
            <a:off x="9843467" y="53008"/>
            <a:ext cx="42862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/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94059C39-E9F4-4992-A9EA-5A58DF5A1ABA}" type="slidenum">
              <a:rPr lang="en-US" sz="1400">
                <a:solidFill>
                  <a:srgbClr val="FF0000"/>
                </a:solidFill>
              </a:rPr>
              <a:pPr algn="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9" name="Line 8"/>
          <p:cNvSpPr>
            <a:spLocks noChangeShapeType="1"/>
          </p:cNvSpPr>
          <p:nvPr userDrawn="1"/>
        </p:nvSpPr>
        <p:spPr bwMode="auto">
          <a:xfrm>
            <a:off x="428625" y="762000"/>
            <a:ext cx="9429750" cy="0"/>
          </a:xfrm>
          <a:prstGeom prst="line">
            <a:avLst/>
          </a:prstGeom>
          <a:noFill/>
          <a:ln w="1587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28625" y="270012"/>
            <a:ext cx="9446112" cy="429768"/>
          </a:xfrm>
          <a:prstGeom prst="rect">
            <a:avLst/>
          </a:prstGeom>
          <a:noFill/>
        </p:spPr>
        <p:txBody>
          <a:bodyPr anchor="ctr"/>
          <a:lstStyle>
            <a:lvl1pPr>
              <a:defRPr sz="2400" b="1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55121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wipe/>
  </p:transition>
</p:sldLayout>
</file>

<file path=ppt/slideLayouts/slideLayout17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92455979"/>
      </p:ext>
    </p:extLst>
  </p:cSld>
  <p:clrMapOvr>
    <a:masterClrMapping/>
  </p:clrMapOvr>
  <p:transition spd="slow">
    <p:wipe/>
  </p:transition>
</p:sldLayout>
</file>

<file path=ppt/slideLayouts/slideLayout17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60734" y="152400"/>
            <a:ext cx="617220" cy="658368"/>
          </a:xfrm>
          <a:prstGeom prst="rect">
            <a:avLst/>
          </a:prstGeom>
        </p:spPr>
        <p:txBody>
          <a:bodyPr anchor="ctr"/>
          <a:lstStyle>
            <a:lvl1pPr>
              <a:defRPr sz="3600" b="1" i="0">
                <a:solidFill>
                  <a:srgbClr val="FF0000"/>
                </a:solidFill>
                <a:latin typeface="Arial Black" pitchFamily="34" charset="0"/>
              </a:defRPr>
            </a:lvl1pPr>
          </a:lstStyle>
          <a:p>
            <a:pPr lvl="0"/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2" name="Line 13"/>
          <p:cNvSpPr>
            <a:spLocks noChangeShapeType="1"/>
          </p:cNvSpPr>
          <p:nvPr userDrawn="1"/>
        </p:nvSpPr>
        <p:spPr bwMode="auto">
          <a:xfrm>
            <a:off x="857251" y="219080"/>
            <a:ext cx="0" cy="57150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</p:spPr>
        <p:txBody>
          <a:bodyPr lIns="91392" tIns="45696" rIns="91392" bIns="45696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i="1" dirty="0">
              <a:solidFill>
                <a:prstClr val="black"/>
              </a:solidFill>
              <a:latin typeface="Arial" pitchFamily="34" charset="0"/>
            </a:endParaRPr>
          </a:p>
        </p:txBody>
      </p:sp>
      <p:sp>
        <p:nvSpPr>
          <p:cNvPr id="10" name="Text Placeholder 9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953691" y="152405"/>
            <a:ext cx="8435340" cy="402336"/>
          </a:xfrm>
          <a:prstGeom prst="rect">
            <a:avLst/>
          </a:prstGeom>
        </p:spPr>
        <p:txBody>
          <a:bodyPr anchor="ctr"/>
          <a:lstStyle>
            <a:lvl1pPr>
              <a:defRPr sz="2400" b="1" i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Insert Title</a:t>
            </a:r>
            <a:endParaRPr lang="en-US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953691" y="554741"/>
            <a:ext cx="8435340" cy="274320"/>
          </a:xfrm>
          <a:prstGeom prst="rect">
            <a:avLst/>
          </a:prstGeom>
        </p:spPr>
        <p:txBody>
          <a:bodyPr anchor="ctr"/>
          <a:lstStyle>
            <a:lvl1pPr>
              <a:defRPr sz="1200" b="1" i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Insert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113393"/>
      </p:ext>
    </p:extLst>
  </p:cSld>
  <p:clrMapOvr>
    <a:masterClrMapping/>
  </p:clrMapOvr>
  <p:transition spd="slow">
    <p:wip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: Long Bottom 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smtClean="0"/>
              <a:t>Insert banner statement here</a:t>
            </a:r>
            <a:endParaRPr lang="en-US" dirty="0"/>
          </a:p>
        </p:txBody>
      </p:sp>
      <p:sp>
        <p:nvSpPr>
          <p:cNvPr id="16" name="Content Placeholder 2"/>
          <p:cNvSpPr>
            <a:spLocks noGrp="1"/>
          </p:cNvSpPr>
          <p:nvPr>
            <p:ph sz="quarter" idx="10"/>
          </p:nvPr>
        </p:nvSpPr>
        <p:spPr>
          <a:xfrm>
            <a:off x="542404" y="1952514"/>
            <a:ext cx="4526280" cy="18798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8" name="Content Placeholder 3"/>
          <p:cNvSpPr>
            <a:spLocks noGrp="1"/>
          </p:cNvSpPr>
          <p:nvPr>
            <p:ph sz="quarter" idx="11"/>
          </p:nvPr>
        </p:nvSpPr>
        <p:spPr>
          <a:xfrm>
            <a:off x="5218315" y="1952514"/>
            <a:ext cx="4526280" cy="18798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0" name="Content Placeholder 4"/>
          <p:cNvSpPr>
            <a:spLocks noGrp="1"/>
          </p:cNvSpPr>
          <p:nvPr>
            <p:ph sz="quarter" idx="12"/>
          </p:nvPr>
        </p:nvSpPr>
        <p:spPr>
          <a:xfrm>
            <a:off x="542275" y="3969573"/>
            <a:ext cx="9202190" cy="18798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7" name="Disclaimer" hidden="1"/>
          <p:cNvSpPr txBox="1"/>
          <p:nvPr userDrawn="1">
            <p:custDataLst>
              <p:tags r:id="rId1"/>
            </p:custDataLst>
          </p:nvPr>
        </p:nvSpPr>
        <p:spPr>
          <a:xfrm>
            <a:off x="5218315" y="6420551"/>
            <a:ext cx="3319895" cy="12220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defTabSz="914293"/>
            <a:endParaRPr lang="en-US" sz="800" noProof="1">
              <a:solidFill>
                <a:srgbClr val="000000"/>
              </a:solidFill>
            </a:endParaRPr>
          </a:p>
        </p:txBody>
      </p:sp>
      <p:sp>
        <p:nvSpPr>
          <p:cNvPr id="24" name="Executive Summary" hidden="1"/>
          <p:cNvSpPr txBox="1"/>
          <p:nvPr userDrawn="1">
            <p:custDataLst>
              <p:tags r:id="rId2"/>
            </p:custDataLst>
          </p:nvPr>
        </p:nvSpPr>
        <p:spPr>
          <a:xfrm>
            <a:off x="542404" y="6115722"/>
            <a:ext cx="65" cy="17953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14293">
              <a:lnSpc>
                <a:spcPts val="1436"/>
              </a:lnSpc>
            </a:pPr>
            <a:endParaRPr lang="en-US" sz="1400" noProof="1">
              <a:solidFill>
                <a:srgbClr val="000000"/>
              </a:solidFill>
            </a:endParaRPr>
          </a:p>
        </p:txBody>
      </p:sp>
      <p:sp>
        <p:nvSpPr>
          <p:cNvPr id="19" name="Draft stamp" hidden="1"/>
          <p:cNvSpPr txBox="1"/>
          <p:nvPr userDrawn="1">
            <p:custDataLst>
              <p:tags r:id="rId3"/>
            </p:custDataLst>
          </p:nvPr>
        </p:nvSpPr>
        <p:spPr>
          <a:xfrm>
            <a:off x="9425310" y="710006"/>
            <a:ext cx="304571" cy="169277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 defTabSz="914293"/>
            <a:r>
              <a:rPr lang="en-US" sz="1100" noProof="1">
                <a:solidFill>
                  <a:srgbClr val="000000"/>
                </a:solidFill>
              </a:rPr>
              <a:t>Draft</a:t>
            </a:r>
          </a:p>
        </p:txBody>
      </p:sp>
      <p:sp>
        <p:nvSpPr>
          <p:cNvPr id="15" name="Section Header"/>
          <p:cNvSpPr txBox="1"/>
          <p:nvPr userDrawn="1">
            <p:custDataLst>
              <p:tags r:id="rId4"/>
            </p:custDataLst>
          </p:nvPr>
        </p:nvSpPr>
        <p:spPr>
          <a:xfrm>
            <a:off x="542405" y="750346"/>
            <a:ext cx="5611091" cy="121024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defTabSz="914293"/>
            <a:endParaRPr lang="en-US" sz="800" noProof="1">
              <a:solidFill>
                <a:srgbClr val="000000"/>
              </a:solidFill>
            </a:endParaRPr>
          </a:p>
        </p:txBody>
      </p:sp>
      <p:sp>
        <p:nvSpPr>
          <p:cNvPr id="17" name="Date/Filepath" hidden="1"/>
          <p:cNvSpPr txBox="1"/>
          <p:nvPr userDrawn="1">
            <p:custDataLst>
              <p:tags r:id="rId5"/>
            </p:custDataLst>
          </p:nvPr>
        </p:nvSpPr>
        <p:spPr>
          <a:xfrm>
            <a:off x="3374453" y="475582"/>
            <a:ext cx="6359237" cy="12220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 defTabSz="914293"/>
            <a:r>
              <a:rPr lang="en-US" sz="800" noProof="1">
                <a:solidFill>
                  <a:srgbClr val="000000"/>
                </a:solidFill>
              </a:rPr>
              <a:t>4/15/2013 C:\Users\cmcgarry002\Documents\PD\2013 GS CCAR Deck\BBVA CCAR Discussion 04.15.13 v3.pptx</a:t>
            </a:r>
          </a:p>
        </p:txBody>
      </p:sp>
      <p:cxnSp>
        <p:nvCxnSpPr>
          <p:cNvPr id="29" name="Frame Line"/>
          <p:cNvCxnSpPr/>
          <p:nvPr userDrawn="1"/>
        </p:nvCxnSpPr>
        <p:spPr>
          <a:xfrm flipV="1">
            <a:off x="389660" y="906685"/>
            <a:ext cx="9351820" cy="127059"/>
          </a:xfrm>
          <a:prstGeom prst="bentConnector3">
            <a:avLst>
              <a:gd name="adj1" fmla="val 0"/>
            </a:avLst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5288600"/>
      </p:ext>
    </p:extLst>
  </p:cSld>
  <p:clrMapOvr>
    <a:masterClrMapping/>
  </p:clrMapOvr>
</p:sldLayout>
</file>

<file path=ppt/slideLayouts/slideLayout18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8"/>
          <p:cNvSpPr>
            <a:spLocks noChangeShapeType="1"/>
          </p:cNvSpPr>
          <p:nvPr/>
        </p:nvSpPr>
        <p:spPr bwMode="auto">
          <a:xfrm>
            <a:off x="428625" y="762000"/>
            <a:ext cx="9429750" cy="0"/>
          </a:xfrm>
          <a:prstGeom prst="line">
            <a:avLst/>
          </a:prstGeom>
          <a:noFill/>
          <a:ln w="1587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 dirty="0">
              <a:solidFill>
                <a:srgbClr val="000000"/>
              </a:solidFill>
              <a:latin typeface="Arial" charset="0"/>
            </a:endParaRPr>
          </a:p>
        </p:txBody>
      </p:sp>
      <p:pic>
        <p:nvPicPr>
          <p:cNvPr id="5" name="Picture 15" descr="Logo_Peq0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58125" y="6345239"/>
            <a:ext cx="2157413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16" descr="SOV_lineartRev"/>
          <p:cNvPicPr>
            <a:picLocks noChangeAspect="1" noChangeArrowheads="1"/>
          </p:cNvPicPr>
          <p:nvPr/>
        </p:nvPicPr>
        <p:blipFill>
          <a:blip r:embed="rId3" cstate="print"/>
          <a:srcRect l="24763"/>
          <a:stretch>
            <a:fillRect/>
          </a:stretch>
        </p:blipFill>
        <p:spPr bwMode="auto">
          <a:xfrm>
            <a:off x="342900" y="6364288"/>
            <a:ext cx="1416249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18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6157914"/>
            <a:ext cx="10287000" cy="700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19" descr="Logo_Peq0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72412" y="6324601"/>
            <a:ext cx="2157413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6"/>
          <p:cNvSpPr txBox="1">
            <a:spLocks noGrp="1" noChangeArrowheads="1"/>
          </p:cNvSpPr>
          <p:nvPr/>
        </p:nvSpPr>
        <p:spPr bwMode="auto">
          <a:xfrm>
            <a:off x="9843467" y="53008"/>
            <a:ext cx="42862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/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94059C39-E9F4-4992-A9EA-5A58DF5A1ABA}" type="slidenum">
              <a:rPr lang="en-US" sz="1400">
                <a:solidFill>
                  <a:srgbClr val="FF0000"/>
                </a:solidFill>
              </a:rPr>
              <a:pPr algn="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6482" y="270012"/>
            <a:ext cx="8898255" cy="429768"/>
          </a:xfrm>
          <a:prstGeom prst="rect">
            <a:avLst/>
          </a:prstGeom>
          <a:noFill/>
        </p:spPr>
        <p:txBody>
          <a:bodyPr anchor="ctr"/>
          <a:lstStyle>
            <a:lvl1pPr>
              <a:defRPr sz="2400" b="1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" y="838200"/>
            <a:ext cx="9429750" cy="5029200"/>
          </a:xfrm>
          <a:prstGeom prst="rect">
            <a:avLst/>
          </a:prstGeom>
        </p:spPr>
        <p:txBody>
          <a:bodyPr/>
          <a:lstStyle>
            <a:lvl1pPr marL="341313" indent="-341313">
              <a:buFont typeface="Wingdings" pitchFamily="2" charset="2"/>
              <a:buChar char="§"/>
              <a:defRPr sz="2000">
                <a:latin typeface="Calibri" pitchFamily="34" charset="0"/>
                <a:cs typeface="Calibri" pitchFamily="34" charset="0"/>
              </a:defRPr>
            </a:lvl1pPr>
            <a:lvl2pPr marL="576263" indent="-238125">
              <a:defRPr sz="1800">
                <a:latin typeface="Calibri" pitchFamily="34" charset="0"/>
                <a:cs typeface="Calibri" pitchFamily="34" charset="0"/>
              </a:defRPr>
            </a:lvl2pPr>
            <a:lvl3pPr marL="806450" indent="-228600">
              <a:defRPr sz="1600">
                <a:latin typeface="Calibri" pitchFamily="34" charset="0"/>
                <a:cs typeface="Calibri" pitchFamily="34" charset="0"/>
              </a:defRPr>
            </a:lvl3pPr>
            <a:lvl4pPr marL="1087438" indent="-228600">
              <a:defRPr sz="1400">
                <a:latin typeface="Calibri" pitchFamily="34" charset="0"/>
                <a:cs typeface="Calibri" pitchFamily="34" charset="0"/>
              </a:defRPr>
            </a:lvl4pPr>
            <a:lvl5pPr marL="1317625" indent="-228600">
              <a:defRPr sz="1200"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428625" y="270012"/>
            <a:ext cx="478631" cy="429768"/>
          </a:xfrm>
          <a:prstGeom prst="rect">
            <a:avLst/>
          </a:prstGeom>
          <a:noFill/>
        </p:spPr>
        <p:txBody>
          <a:bodyPr lIns="0" tIns="0" rIns="0" bIns="0" anchor="ctr"/>
          <a:lstStyle>
            <a:lvl1pPr marL="0" indent="0" algn="ctr">
              <a:buFontTx/>
              <a:buNone/>
              <a:defRPr sz="24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pPr lvl="0"/>
            <a:r>
              <a:rPr lang="en-US" dirty="0" smtClean="0"/>
              <a:t>1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930058" y="281086"/>
            <a:ext cx="0" cy="41148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59746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wipe/>
  </p:transition>
</p:sldLayout>
</file>

<file path=ppt/slideLayouts/slideLayout18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5" descr="Logo_Peq0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6" y="6345241"/>
            <a:ext cx="2157413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16" descr="SOV_lineartRev"/>
          <p:cNvPicPr>
            <a:picLocks noChangeAspect="1" noChangeArrowheads="1"/>
          </p:cNvPicPr>
          <p:nvPr/>
        </p:nvPicPr>
        <p:blipFill>
          <a:blip r:embed="rId3"/>
          <a:srcRect l="24763"/>
          <a:stretch>
            <a:fillRect/>
          </a:stretch>
        </p:blipFill>
        <p:spPr bwMode="auto">
          <a:xfrm>
            <a:off x="342900" y="6364288"/>
            <a:ext cx="1416249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18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6157916"/>
            <a:ext cx="10287000" cy="700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19" descr="Logo_Peq0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72412" y="6324603"/>
            <a:ext cx="2157413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6"/>
          <p:cNvSpPr txBox="1">
            <a:spLocks noGrp="1" noChangeArrowheads="1"/>
          </p:cNvSpPr>
          <p:nvPr/>
        </p:nvSpPr>
        <p:spPr bwMode="auto">
          <a:xfrm>
            <a:off x="9843468" y="53008"/>
            <a:ext cx="42862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/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94059C39-E9F4-4992-A9EA-5A58DF5A1ABA}" type="slidenum">
              <a:rPr lang="en-US" sz="1400" i="1">
                <a:solidFill>
                  <a:srgbClr val="FF0000"/>
                </a:solidFill>
              </a:rPr>
              <a:pPr algn="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sz="1400" i="1" dirty="0">
              <a:solidFill>
                <a:srgbClr val="FF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6482" y="270012"/>
            <a:ext cx="8898255" cy="429768"/>
          </a:xfrm>
          <a:prstGeom prst="rect">
            <a:avLst/>
          </a:prstGeom>
          <a:noFill/>
        </p:spPr>
        <p:txBody>
          <a:bodyPr anchor="ctr"/>
          <a:lstStyle>
            <a:lvl1pPr>
              <a:defRPr sz="2400" b="1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" y="838200"/>
            <a:ext cx="9429750" cy="5029200"/>
          </a:xfrm>
          <a:prstGeom prst="rect">
            <a:avLst/>
          </a:prstGeom>
        </p:spPr>
        <p:txBody>
          <a:bodyPr/>
          <a:lstStyle>
            <a:lvl1pPr marL="341313" indent="-341313">
              <a:buFont typeface="Wingdings" pitchFamily="2" charset="2"/>
              <a:buChar char="§"/>
              <a:defRPr sz="2000">
                <a:latin typeface="Calibri" pitchFamily="34" charset="0"/>
                <a:cs typeface="Calibri" pitchFamily="34" charset="0"/>
              </a:defRPr>
            </a:lvl1pPr>
            <a:lvl2pPr marL="576263" indent="-238125">
              <a:defRPr sz="1800">
                <a:latin typeface="Calibri" pitchFamily="34" charset="0"/>
                <a:cs typeface="Calibri" pitchFamily="34" charset="0"/>
              </a:defRPr>
            </a:lvl2pPr>
            <a:lvl3pPr marL="806450" indent="-228600">
              <a:defRPr sz="1600">
                <a:latin typeface="Calibri" pitchFamily="34" charset="0"/>
                <a:cs typeface="Calibri" pitchFamily="34" charset="0"/>
              </a:defRPr>
            </a:lvl3pPr>
            <a:lvl4pPr marL="1087438" indent="-228600">
              <a:defRPr sz="1400">
                <a:latin typeface="Calibri" pitchFamily="34" charset="0"/>
                <a:cs typeface="Calibri" pitchFamily="34" charset="0"/>
              </a:defRPr>
            </a:lvl4pPr>
            <a:lvl5pPr marL="1317625" indent="-228600">
              <a:defRPr sz="1200"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65197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wipe/>
  </p:transition>
</p:sldLayout>
</file>

<file path=ppt/slideLayouts/slideLayout18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1525" y="2130467"/>
            <a:ext cx="874395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3050" y="3886200"/>
            <a:ext cx="72009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255176"/>
      </p:ext>
    </p:extLst>
  </p:cSld>
  <p:clrMapOvr>
    <a:masterClrMapping/>
  </p:clrMapOvr>
</p:sldLayout>
</file>

<file path=ppt/slideLayouts/slideLayout1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585528"/>
      </p:ext>
    </p:extLst>
  </p:cSld>
  <p:clrMapOvr>
    <a:masterClrMapping/>
  </p:clrMapOvr>
</p:sldLayout>
</file>

<file path=ppt/slideLayouts/slideLayout1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504885"/>
      </p:ext>
    </p:extLst>
  </p:cSld>
  <p:clrMapOvr>
    <a:masterClrMapping/>
  </p:clrMapOvr>
</p:sldLayout>
</file>

<file path=ppt/slideLayouts/slideLayout1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062049"/>
      </p:ext>
    </p:extLst>
  </p:cSld>
  <p:clrMapOvr>
    <a:masterClrMapping/>
  </p:clrMapOvr>
</p:sldLayout>
</file>

<file path=ppt/slideLayouts/slideLayout18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824" y="1622"/>
          <a:ext cx="1822" cy="16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4690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824" y="1622"/>
                        <a:ext cx="1822" cy="161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5" name="Picture 7" descr="fondo02"/>
          <p:cNvPicPr>
            <a:picLocks noChangeAspect="1" noChangeArrowheads="1"/>
          </p:cNvPicPr>
          <p:nvPr userDrawn="1"/>
        </p:nvPicPr>
        <p:blipFill>
          <a:blip r:embed="rId6"/>
          <a:srcRect/>
          <a:stretch>
            <a:fillRect/>
          </a:stretch>
        </p:blipFill>
        <p:spPr bwMode="ltGray">
          <a:xfrm>
            <a:off x="0" y="1"/>
            <a:ext cx="10287000" cy="6858000"/>
          </a:xfrm>
          <a:prstGeom prst="rect">
            <a:avLst/>
          </a:prstGeom>
          <a:noFill/>
        </p:spPr>
      </p:pic>
      <p:grpSp>
        <p:nvGrpSpPr>
          <p:cNvPr id="8" name="McK Title Elements" hidden="1"/>
          <p:cNvGrpSpPr>
            <a:grpSpLocks/>
          </p:cNvGrpSpPr>
          <p:nvPr userDrawn="1"/>
        </p:nvGrpSpPr>
        <p:grpSpPr bwMode="auto">
          <a:xfrm>
            <a:off x="477242" y="4756453"/>
            <a:ext cx="5665595" cy="545855"/>
            <a:chOff x="1663" y="3090"/>
            <a:chExt cx="3109" cy="337"/>
          </a:xfrm>
        </p:grpSpPr>
        <p:sp>
          <p:nvSpPr>
            <p:cNvPr id="9" name="McK Document type"/>
            <p:cNvSpPr txBox="1">
              <a:spLocks noChangeArrowheads="1"/>
            </p:cNvSpPr>
            <p:nvPr/>
          </p:nvSpPr>
          <p:spPr bwMode="auto">
            <a:xfrm>
              <a:off x="1663" y="3090"/>
              <a:ext cx="3109" cy="1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b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dirty="0" smtClean="0">
                  <a:solidFill>
                    <a:srgbClr val="FFFFFF"/>
                  </a:solidFill>
                  <a:latin typeface="Arial"/>
                </a:rPr>
                <a:t>Document type</a:t>
              </a:r>
            </a:p>
          </p:txBody>
        </p:sp>
        <p:sp>
          <p:nvSpPr>
            <p:cNvPr id="10" name="McK Date"/>
            <p:cNvSpPr txBox="1">
              <a:spLocks noChangeArrowheads="1"/>
            </p:cNvSpPr>
            <p:nvPr/>
          </p:nvSpPr>
          <p:spPr bwMode="auto">
            <a:xfrm>
              <a:off x="1663" y="3275"/>
              <a:ext cx="3109" cy="1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dirty="0" smtClean="0">
                  <a:solidFill>
                    <a:srgbClr val="FFFFFF"/>
                  </a:solidFill>
                  <a:latin typeface="Arial"/>
                </a:rPr>
                <a:t>Date</a:t>
              </a:r>
            </a:p>
          </p:txBody>
        </p:sp>
      </p:grpSp>
      <p:sp>
        <p:nvSpPr>
          <p:cNvPr id="13314" name="Rectangle 1026"/>
          <p:cNvSpPr>
            <a:spLocks noGrp="1" noChangeArrowheads="1"/>
          </p:cNvSpPr>
          <p:nvPr userDrawn="1">
            <p:ph type="ctrTitle"/>
          </p:nvPr>
        </p:nvSpPr>
        <p:spPr bwMode="auto">
          <a:xfrm>
            <a:off x="477242" y="1706294"/>
            <a:ext cx="7533266" cy="553998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algn="l">
              <a:defRPr sz="3600" b="1" baseline="0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 dirty="0" smtClean="0"/>
          </a:p>
        </p:txBody>
      </p:sp>
      <p:sp>
        <p:nvSpPr>
          <p:cNvPr id="13315" name="Rectangle 1027"/>
          <p:cNvSpPr>
            <a:spLocks noGrp="1" noChangeArrowheads="1"/>
          </p:cNvSpPr>
          <p:nvPr userDrawn="1">
            <p:ph type="subTitle" idx="1"/>
          </p:nvPr>
        </p:nvSpPr>
        <p:spPr bwMode="auto">
          <a:xfrm>
            <a:off x="477242" y="3385262"/>
            <a:ext cx="7533266" cy="246221"/>
          </a:xfrm>
        </p:spPr>
        <p:txBody>
          <a:bodyPr wrap="square">
            <a:spAutoFit/>
          </a:bodyPr>
          <a:lstStyle>
            <a:lvl1pPr algn="l">
              <a:defRPr sz="1600" baseline="0">
                <a:solidFill>
                  <a:schemeClr val="bg1"/>
                </a:solidFill>
                <a:latin typeface="+mn-lt"/>
                <a:ea typeface="+mn-ea"/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  <a:endParaRPr lang="en-US" noProof="0" dirty="0" smtClean="0"/>
          </a:p>
        </p:txBody>
      </p:sp>
      <p:pic>
        <p:nvPicPr>
          <p:cNvPr id="16" name="Picture 7" descr="A-Santander-negativo_RGB [Convertido]"/>
          <p:cNvPicPr>
            <a:picLocks noChangeAspect="1" noChangeArrowheads="1"/>
          </p:cNvPicPr>
          <p:nvPr userDrawn="1"/>
        </p:nvPicPr>
        <p:blipFill>
          <a:blip r:embed="rId7" cstate="print"/>
          <a:srcRect/>
          <a:stretch>
            <a:fillRect/>
          </a:stretch>
        </p:blipFill>
        <p:spPr bwMode="ltGray">
          <a:xfrm>
            <a:off x="7789887" y="6226219"/>
            <a:ext cx="2439987" cy="631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Rectangle 3"/>
          <p:cNvSpPr>
            <a:spLocks noChangeArrowheads="1"/>
          </p:cNvSpPr>
          <p:nvPr userDrawn="1"/>
        </p:nvSpPr>
        <p:spPr bwMode="gray">
          <a:xfrm>
            <a:off x="477242" y="6443655"/>
            <a:ext cx="50546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 smtClean="0">
                <a:solidFill>
                  <a:srgbClr val="FFFFFF"/>
                </a:solidFill>
              </a:rPr>
              <a:t>Santander Holdings USA</a:t>
            </a:r>
            <a:endParaRPr lang="en-US" sz="20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74177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5714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itle Placeholder 2"/>
          <p:cNvSpPr>
            <a:spLocks noGrp="1" noChangeArrowheads="1"/>
          </p:cNvSpPr>
          <p:nvPr>
            <p:ph type="title"/>
          </p:nvPr>
        </p:nvSpPr>
        <p:spPr bwMode="auto">
          <a:xfrm>
            <a:off x="373053" y="306074"/>
            <a:ext cx="939207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 smtClean="0"/>
              <a:t>Click to edit Master title style</a:t>
            </a:r>
            <a:endParaRPr lang="en-US" noProof="0" dirty="0" smtClean="0"/>
          </a:p>
        </p:txBody>
      </p:sp>
    </p:spTree>
    <p:extLst>
      <p:ext uri="{BB962C8B-B14F-4D97-AF65-F5344CB8AC3E}">
        <p14:creationId xmlns:p14="http://schemas.microsoft.com/office/powerpoint/2010/main" val="38070074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: Si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smtClean="0"/>
              <a:t>Insert banner statement here</a:t>
            </a:r>
            <a:endParaRPr lang="en-US" dirty="0"/>
          </a:p>
        </p:txBody>
      </p:sp>
      <p:sp>
        <p:nvSpPr>
          <p:cNvPr id="34" name="Content Placeholder 2"/>
          <p:cNvSpPr>
            <a:spLocks noGrp="1"/>
          </p:cNvSpPr>
          <p:nvPr>
            <p:ph sz="quarter" idx="24"/>
          </p:nvPr>
        </p:nvSpPr>
        <p:spPr>
          <a:xfrm>
            <a:off x="542406" y="1952514"/>
            <a:ext cx="2964527" cy="1879899"/>
          </a:xfrm>
        </p:spPr>
        <p:txBody>
          <a:bodyPr tIns="0" bIns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36" name="Content Placeholder 3"/>
          <p:cNvSpPr>
            <a:spLocks noGrp="1"/>
          </p:cNvSpPr>
          <p:nvPr>
            <p:ph sz="quarter" idx="25"/>
          </p:nvPr>
        </p:nvSpPr>
        <p:spPr>
          <a:xfrm>
            <a:off x="3663478" y="1952514"/>
            <a:ext cx="2964527" cy="1879899"/>
          </a:xfrm>
        </p:spPr>
        <p:txBody>
          <a:bodyPr tIns="0" bIns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38" name="Content Placeholder 4"/>
          <p:cNvSpPr>
            <a:spLocks noGrp="1"/>
          </p:cNvSpPr>
          <p:nvPr>
            <p:ph sz="quarter" idx="26"/>
          </p:nvPr>
        </p:nvSpPr>
        <p:spPr>
          <a:xfrm>
            <a:off x="6780068" y="1952514"/>
            <a:ext cx="2964527" cy="1879899"/>
          </a:xfrm>
        </p:spPr>
        <p:txBody>
          <a:bodyPr tIns="0" bIns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0" name="Content Placeholder 5"/>
          <p:cNvSpPr>
            <a:spLocks noGrp="1"/>
          </p:cNvSpPr>
          <p:nvPr>
            <p:ph sz="quarter" idx="27"/>
          </p:nvPr>
        </p:nvSpPr>
        <p:spPr>
          <a:xfrm>
            <a:off x="542406" y="3969573"/>
            <a:ext cx="2964527" cy="1879899"/>
          </a:xfrm>
        </p:spPr>
        <p:txBody>
          <a:bodyPr tIns="0" bIns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2" name="Content Placeholder 6"/>
          <p:cNvSpPr>
            <a:spLocks noGrp="1"/>
          </p:cNvSpPr>
          <p:nvPr>
            <p:ph sz="quarter" idx="28"/>
          </p:nvPr>
        </p:nvSpPr>
        <p:spPr>
          <a:xfrm>
            <a:off x="3663478" y="3969573"/>
            <a:ext cx="2964527" cy="1879899"/>
          </a:xfrm>
        </p:spPr>
        <p:txBody>
          <a:bodyPr tIns="0" bIns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4" name="Content Placeholder 7"/>
          <p:cNvSpPr>
            <a:spLocks noGrp="1"/>
          </p:cNvSpPr>
          <p:nvPr>
            <p:ph sz="quarter" idx="29"/>
          </p:nvPr>
        </p:nvSpPr>
        <p:spPr>
          <a:xfrm>
            <a:off x="6780068" y="3969573"/>
            <a:ext cx="2964527" cy="1879899"/>
          </a:xfrm>
        </p:spPr>
        <p:txBody>
          <a:bodyPr tIns="0" bIns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20" name="Disclaimer" hidden="1"/>
          <p:cNvSpPr txBox="1"/>
          <p:nvPr userDrawn="1">
            <p:custDataLst>
              <p:tags r:id="rId1"/>
            </p:custDataLst>
          </p:nvPr>
        </p:nvSpPr>
        <p:spPr>
          <a:xfrm>
            <a:off x="5218315" y="6420551"/>
            <a:ext cx="3319895" cy="12220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defTabSz="914293"/>
            <a:endParaRPr lang="en-US" sz="800" noProof="1">
              <a:solidFill>
                <a:srgbClr val="000000"/>
              </a:solidFill>
            </a:endParaRPr>
          </a:p>
        </p:txBody>
      </p:sp>
      <p:sp>
        <p:nvSpPr>
          <p:cNvPr id="32" name="Executive Summary" hidden="1"/>
          <p:cNvSpPr txBox="1"/>
          <p:nvPr userDrawn="1">
            <p:custDataLst>
              <p:tags r:id="rId2"/>
            </p:custDataLst>
          </p:nvPr>
        </p:nvSpPr>
        <p:spPr>
          <a:xfrm>
            <a:off x="542404" y="6115722"/>
            <a:ext cx="65" cy="17953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14293">
              <a:lnSpc>
                <a:spcPts val="1436"/>
              </a:lnSpc>
            </a:pPr>
            <a:endParaRPr lang="en-US" sz="1400" noProof="1">
              <a:solidFill>
                <a:srgbClr val="000000"/>
              </a:solidFill>
            </a:endParaRPr>
          </a:p>
        </p:txBody>
      </p:sp>
      <p:sp>
        <p:nvSpPr>
          <p:cNvPr id="37" name="Draft stamp" hidden="1"/>
          <p:cNvSpPr txBox="1"/>
          <p:nvPr userDrawn="1">
            <p:custDataLst>
              <p:tags r:id="rId3"/>
            </p:custDataLst>
          </p:nvPr>
        </p:nvSpPr>
        <p:spPr>
          <a:xfrm>
            <a:off x="9425310" y="710006"/>
            <a:ext cx="304571" cy="169277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 defTabSz="914293"/>
            <a:r>
              <a:rPr lang="en-US" sz="1100" noProof="1">
                <a:solidFill>
                  <a:srgbClr val="000000"/>
                </a:solidFill>
              </a:rPr>
              <a:t>Draft</a:t>
            </a:r>
          </a:p>
        </p:txBody>
      </p:sp>
      <p:sp>
        <p:nvSpPr>
          <p:cNvPr id="21" name="Section Header"/>
          <p:cNvSpPr txBox="1"/>
          <p:nvPr userDrawn="1">
            <p:custDataLst>
              <p:tags r:id="rId4"/>
            </p:custDataLst>
          </p:nvPr>
        </p:nvSpPr>
        <p:spPr>
          <a:xfrm>
            <a:off x="542405" y="750346"/>
            <a:ext cx="5611091" cy="121024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defTabSz="914293"/>
            <a:endParaRPr lang="en-US" sz="800" noProof="1">
              <a:solidFill>
                <a:srgbClr val="000000"/>
              </a:solidFill>
            </a:endParaRPr>
          </a:p>
        </p:txBody>
      </p:sp>
      <p:sp>
        <p:nvSpPr>
          <p:cNvPr id="33" name="Date/Filepath" hidden="1"/>
          <p:cNvSpPr txBox="1"/>
          <p:nvPr userDrawn="1">
            <p:custDataLst>
              <p:tags r:id="rId5"/>
            </p:custDataLst>
          </p:nvPr>
        </p:nvSpPr>
        <p:spPr>
          <a:xfrm>
            <a:off x="3374453" y="475582"/>
            <a:ext cx="6359237" cy="12220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 defTabSz="914293"/>
            <a:r>
              <a:rPr lang="en-US" sz="800" noProof="1">
                <a:solidFill>
                  <a:srgbClr val="000000"/>
                </a:solidFill>
              </a:rPr>
              <a:t>4/15/2013 C:\Users\cmcgarry002\Documents\PD\2013 GS CCAR Deck\BBVA CCAR Discussion 04.15.13 v3.pptx</a:t>
            </a:r>
          </a:p>
        </p:txBody>
      </p:sp>
      <p:cxnSp>
        <p:nvCxnSpPr>
          <p:cNvPr id="24" name="Frame Line"/>
          <p:cNvCxnSpPr/>
          <p:nvPr userDrawn="1"/>
        </p:nvCxnSpPr>
        <p:spPr>
          <a:xfrm flipV="1">
            <a:off x="389660" y="906685"/>
            <a:ext cx="9351820" cy="127059"/>
          </a:xfrm>
          <a:prstGeom prst="bentConnector3">
            <a:avLst>
              <a:gd name="adj1" fmla="val 0"/>
            </a:avLst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5044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09877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: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2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smtClean="0"/>
              <a:t>Insert banner statement here</a:t>
            </a:r>
            <a:endParaRPr lang="en-US" dirty="0"/>
          </a:p>
        </p:txBody>
      </p:sp>
      <p:sp>
        <p:nvSpPr>
          <p:cNvPr id="16" name="Disclaimer" hidden="1"/>
          <p:cNvSpPr txBox="1"/>
          <p:nvPr userDrawn="1">
            <p:custDataLst>
              <p:tags r:id="rId1"/>
            </p:custDataLst>
          </p:nvPr>
        </p:nvSpPr>
        <p:spPr>
          <a:xfrm>
            <a:off x="5218315" y="6420551"/>
            <a:ext cx="3319895" cy="12220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defTabSz="914293"/>
            <a:endParaRPr lang="en-US" sz="800" noProof="1">
              <a:solidFill>
                <a:srgbClr val="000000"/>
              </a:solidFill>
            </a:endParaRPr>
          </a:p>
        </p:txBody>
      </p:sp>
      <p:sp>
        <p:nvSpPr>
          <p:cNvPr id="27" name="Executive Summary" hidden="1"/>
          <p:cNvSpPr txBox="1"/>
          <p:nvPr userDrawn="1">
            <p:custDataLst>
              <p:tags r:id="rId2"/>
            </p:custDataLst>
          </p:nvPr>
        </p:nvSpPr>
        <p:spPr>
          <a:xfrm>
            <a:off x="542404" y="6115722"/>
            <a:ext cx="65" cy="17953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14293">
              <a:lnSpc>
                <a:spcPts val="1436"/>
              </a:lnSpc>
            </a:pPr>
            <a:endParaRPr lang="en-US" sz="1400" noProof="1">
              <a:solidFill>
                <a:srgbClr val="000000"/>
              </a:solidFill>
            </a:endParaRPr>
          </a:p>
        </p:txBody>
      </p:sp>
      <p:sp>
        <p:nvSpPr>
          <p:cNvPr id="21" name="Draft stamp" hidden="1"/>
          <p:cNvSpPr txBox="1"/>
          <p:nvPr userDrawn="1">
            <p:custDataLst>
              <p:tags r:id="rId3"/>
            </p:custDataLst>
          </p:nvPr>
        </p:nvSpPr>
        <p:spPr>
          <a:xfrm>
            <a:off x="9425310" y="710006"/>
            <a:ext cx="304571" cy="169277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 defTabSz="914293"/>
            <a:r>
              <a:rPr lang="en-US" sz="1100" noProof="1">
                <a:solidFill>
                  <a:srgbClr val="000000"/>
                </a:solidFill>
              </a:rPr>
              <a:t>Draft</a:t>
            </a:r>
          </a:p>
        </p:txBody>
      </p:sp>
      <p:sp>
        <p:nvSpPr>
          <p:cNvPr id="14" name="Section Header"/>
          <p:cNvSpPr txBox="1"/>
          <p:nvPr userDrawn="1">
            <p:custDataLst>
              <p:tags r:id="rId4"/>
            </p:custDataLst>
          </p:nvPr>
        </p:nvSpPr>
        <p:spPr>
          <a:xfrm>
            <a:off x="542405" y="750346"/>
            <a:ext cx="5611091" cy="121024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defTabSz="914293"/>
            <a:endParaRPr lang="en-US" sz="800" noProof="1">
              <a:solidFill>
                <a:srgbClr val="000000"/>
              </a:solidFill>
            </a:endParaRPr>
          </a:p>
        </p:txBody>
      </p:sp>
      <p:sp>
        <p:nvSpPr>
          <p:cNvPr id="19" name="Date/Filepath" hidden="1"/>
          <p:cNvSpPr txBox="1"/>
          <p:nvPr userDrawn="1">
            <p:custDataLst>
              <p:tags r:id="rId5"/>
            </p:custDataLst>
          </p:nvPr>
        </p:nvSpPr>
        <p:spPr>
          <a:xfrm>
            <a:off x="3374453" y="475582"/>
            <a:ext cx="6359237" cy="12220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 defTabSz="914293"/>
            <a:r>
              <a:rPr lang="en-US" sz="800" noProof="1">
                <a:solidFill>
                  <a:srgbClr val="000000"/>
                </a:solidFill>
              </a:rPr>
              <a:t>4/15/2013 C:\Users\cmcgarry002\Documents\PD\2013 GS CCAR Deck\BBVA CCAR Discussion 04.15.13 v3.pptx</a:t>
            </a:r>
          </a:p>
        </p:txBody>
      </p:sp>
      <p:cxnSp>
        <p:nvCxnSpPr>
          <p:cNvPr id="18" name="Frame Line"/>
          <p:cNvCxnSpPr/>
          <p:nvPr userDrawn="1"/>
        </p:nvCxnSpPr>
        <p:spPr>
          <a:xfrm flipV="1">
            <a:off x="389660" y="906685"/>
            <a:ext cx="9351820" cy="127059"/>
          </a:xfrm>
          <a:prstGeom prst="bentConnector3">
            <a:avLst>
              <a:gd name="adj1" fmla="val 0"/>
            </a:avLst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894879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600086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: Title Only No Header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smtClean="0"/>
              <a:t>Insert banner statement here</a:t>
            </a:r>
            <a:endParaRPr lang="en-US" noProof="0"/>
          </a:p>
        </p:txBody>
      </p:sp>
      <p:cxnSp>
        <p:nvCxnSpPr>
          <p:cNvPr id="7" name="Frame Line"/>
          <p:cNvCxnSpPr/>
          <p:nvPr userDrawn="1"/>
        </p:nvCxnSpPr>
        <p:spPr>
          <a:xfrm flipV="1">
            <a:off x="389660" y="906685"/>
            <a:ext cx="9351820" cy="127059"/>
          </a:xfrm>
          <a:prstGeom prst="bentConnector3">
            <a:avLst>
              <a:gd name="adj1" fmla="val 0"/>
            </a:avLst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06511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ection Divider Title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542405" y="1392767"/>
            <a:ext cx="9202190" cy="446276"/>
          </a:xfrm>
        </p:spPr>
        <p:txBody>
          <a:bodyPr wrap="square" tIns="0" bIns="0" anchor="t">
            <a:spAutoFit/>
          </a:bodyPr>
          <a:lstStyle>
            <a:lvl1pPr algn="l">
              <a:defRPr sz="2900" b="1" i="1" cap="none">
                <a:solidFill>
                  <a:schemeClr val="tx1"/>
                </a:solidFill>
              </a:defRPr>
            </a:lvl1pPr>
          </a:lstStyle>
          <a:p>
            <a:r>
              <a:rPr lang="en-US" noProof="0" smtClean="0"/>
              <a:t>Click to add Section Divider Title</a:t>
            </a:r>
            <a:endParaRPr lang="en-US" noProof="0" dirty="0"/>
          </a:p>
        </p:txBody>
      </p:sp>
      <p:sp>
        <p:nvSpPr>
          <p:cNvPr id="6" name="Section No.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542405" y="959294"/>
            <a:ext cx="9202190" cy="381176"/>
          </a:xfrm>
        </p:spPr>
        <p:txBody>
          <a:bodyPr wrap="none" tIns="0" bIns="0" anchor="t"/>
          <a:lstStyle>
            <a:lvl1pPr marL="0" indent="0">
              <a:spcAft>
                <a:spcPts val="0"/>
              </a:spcAft>
              <a:buNone/>
              <a:defRPr sz="2900" b="0" i="0">
                <a:solidFill>
                  <a:schemeClr val="tx1"/>
                </a:solidFill>
                <a:latin typeface="+mj-lt"/>
              </a:defRPr>
            </a:lvl1pPr>
            <a:lvl2pPr marL="457146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29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58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73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87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02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17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 smtClean="0"/>
              <a:t>Click to edit Section Divider style</a:t>
            </a:r>
            <a:endParaRPr lang="en-US" noProof="0" dirty="0" smtClean="0"/>
          </a:p>
        </p:txBody>
      </p:sp>
      <p:sp>
        <p:nvSpPr>
          <p:cNvPr id="11" name="Slide Tags" hidden="1"/>
          <p:cNvSpPr txBox="1"/>
          <p:nvPr userDrawn="1">
            <p:custDataLst>
              <p:tags r:id="rId3"/>
            </p:custDataLst>
          </p:nvPr>
        </p:nvSpPr>
        <p:spPr>
          <a:xfrm>
            <a:off x="1" y="201706"/>
            <a:ext cx="1636568" cy="236748"/>
          </a:xfrm>
          <a:prstGeom prst="rect">
            <a:avLst/>
          </a:prstGeom>
          <a:noFill/>
        </p:spPr>
        <p:txBody>
          <a:bodyPr wrap="square" lIns="82058" tIns="41029" rIns="82058" bIns="41029" rtlCol="0">
            <a:spAutoFit/>
          </a:bodyPr>
          <a:lstStyle/>
          <a:p>
            <a:pPr defTabSz="914293"/>
            <a:r>
              <a:rPr lang="en-US" sz="1000" noProof="1">
                <a:solidFill>
                  <a:srgbClr val="000000"/>
                </a:solidFill>
              </a:rPr>
              <a:t>Slide Tags</a:t>
            </a:r>
          </a:p>
        </p:txBody>
      </p:sp>
      <p:cxnSp>
        <p:nvCxnSpPr>
          <p:cNvPr id="12" name="Frame Line"/>
          <p:cNvCxnSpPr/>
          <p:nvPr userDrawn="1"/>
        </p:nvCxnSpPr>
        <p:spPr>
          <a:xfrm flipV="1">
            <a:off x="389660" y="905295"/>
            <a:ext cx="9351820" cy="127059"/>
          </a:xfrm>
          <a:prstGeom prst="bentConnector3">
            <a:avLst>
              <a:gd name="adj1" fmla="val 0"/>
            </a:avLst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881749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ppendix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ppendix Divider Title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542405" y="1393299"/>
            <a:ext cx="9202190" cy="446276"/>
          </a:xfrm>
        </p:spPr>
        <p:txBody>
          <a:bodyPr wrap="square" tIns="0" bIns="0" anchor="t">
            <a:spAutoFit/>
          </a:bodyPr>
          <a:lstStyle>
            <a:lvl1pPr algn="l">
              <a:defRPr sz="2900" b="1" i="1" cap="none" baseline="0">
                <a:latin typeface="+mj-lt"/>
              </a:defRPr>
            </a:lvl1pPr>
          </a:lstStyle>
          <a:p>
            <a:r>
              <a:rPr lang="en-US" noProof="0" smtClean="0"/>
              <a:t>Click to add Appendix Divider Title</a:t>
            </a:r>
            <a:endParaRPr lang="en-US" noProof="0" dirty="0"/>
          </a:p>
        </p:txBody>
      </p:sp>
      <p:sp>
        <p:nvSpPr>
          <p:cNvPr id="3" name="Section No.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542405" y="959294"/>
            <a:ext cx="9202190" cy="381176"/>
          </a:xfrm>
        </p:spPr>
        <p:txBody>
          <a:bodyPr wrap="none" tIns="0" bIns="0" anchor="t"/>
          <a:lstStyle>
            <a:lvl1pPr marL="0" indent="0">
              <a:spcAft>
                <a:spcPts val="0"/>
              </a:spcAft>
              <a:buNone/>
              <a:defRPr sz="2900" b="0" i="0">
                <a:solidFill>
                  <a:schemeClr val="tx1"/>
                </a:solidFill>
                <a:latin typeface="+mj-lt"/>
              </a:defRPr>
            </a:lvl1pPr>
            <a:lvl2pPr marL="457146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29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58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73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87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02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17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 smtClean="0"/>
              <a:t>Click to edit Appendix Divider style</a:t>
            </a:r>
            <a:endParaRPr lang="en-US" noProof="0" dirty="0" smtClean="0"/>
          </a:p>
        </p:txBody>
      </p:sp>
      <p:sp>
        <p:nvSpPr>
          <p:cNvPr id="16" name="Slide Tags" hidden="1"/>
          <p:cNvSpPr txBox="1"/>
          <p:nvPr userDrawn="1">
            <p:custDataLst>
              <p:tags r:id="rId3"/>
            </p:custDataLst>
          </p:nvPr>
        </p:nvSpPr>
        <p:spPr>
          <a:xfrm>
            <a:off x="1" y="201706"/>
            <a:ext cx="1636568" cy="236748"/>
          </a:xfrm>
          <a:prstGeom prst="rect">
            <a:avLst/>
          </a:prstGeom>
          <a:noFill/>
        </p:spPr>
        <p:txBody>
          <a:bodyPr wrap="square" lIns="82058" tIns="41029" rIns="82058" bIns="41029" rtlCol="0">
            <a:spAutoFit/>
          </a:bodyPr>
          <a:lstStyle/>
          <a:p>
            <a:pPr defTabSz="914293"/>
            <a:r>
              <a:rPr lang="en-US" sz="1000" noProof="1">
                <a:solidFill>
                  <a:srgbClr val="000000"/>
                </a:solidFill>
              </a:rPr>
              <a:t>Slide Tags</a:t>
            </a:r>
          </a:p>
        </p:txBody>
      </p:sp>
      <p:cxnSp>
        <p:nvCxnSpPr>
          <p:cNvPr id="17" name="Frame Line"/>
          <p:cNvCxnSpPr/>
          <p:nvPr userDrawn="1"/>
        </p:nvCxnSpPr>
        <p:spPr>
          <a:xfrm flipV="1">
            <a:off x="389660" y="905295"/>
            <a:ext cx="9351820" cy="127059"/>
          </a:xfrm>
          <a:prstGeom prst="bentConnector3">
            <a:avLst>
              <a:gd name="adj1" fmla="val 0"/>
            </a:avLst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613659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wi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Logo with Panels"/>
          <p:cNvGrpSpPr/>
          <p:nvPr userDrawn="1"/>
        </p:nvGrpSpPr>
        <p:grpSpPr>
          <a:xfrm>
            <a:off x="1156059" y="0"/>
            <a:ext cx="9130941" cy="6457244"/>
            <a:chOff x="1130368" y="0"/>
            <a:chExt cx="8928031" cy="7318210"/>
          </a:xfrm>
        </p:grpSpPr>
        <p:grpSp>
          <p:nvGrpSpPr>
            <p:cNvPr id="37" name="Logo Shapes"/>
            <p:cNvGrpSpPr/>
            <p:nvPr userDrawn="1"/>
          </p:nvGrpSpPr>
          <p:grpSpPr>
            <a:xfrm>
              <a:off x="1904992" y="0"/>
              <a:ext cx="8153407" cy="6792223"/>
              <a:chOff x="1828800" y="-7143"/>
              <a:chExt cx="8153407" cy="6792223"/>
            </a:xfrm>
          </p:grpSpPr>
          <p:sp>
            <p:nvSpPr>
              <p:cNvPr id="44" name="Rectangle 1"/>
              <p:cNvSpPr>
                <a:spLocks noChangeArrowheads="1"/>
              </p:cNvSpPr>
              <p:nvPr/>
            </p:nvSpPr>
            <p:spPr bwMode="gray">
              <a:xfrm>
                <a:off x="1832930" y="4496096"/>
                <a:ext cx="8149277" cy="2288752"/>
              </a:xfrm>
              <a:prstGeom prst="rect">
                <a:avLst/>
              </a:prstGeom>
              <a:solidFill>
                <a:srgbClr val="F3BE26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293"/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5" name="Rectangle 2"/>
              <p:cNvSpPr>
                <a:spLocks noChangeArrowheads="1"/>
              </p:cNvSpPr>
              <p:nvPr userDrawn="1"/>
            </p:nvSpPr>
            <p:spPr bwMode="gray">
              <a:xfrm>
                <a:off x="1828800" y="3583782"/>
                <a:ext cx="7132320" cy="3201066"/>
              </a:xfrm>
              <a:prstGeom prst="rect">
                <a:avLst/>
              </a:prstGeom>
              <a:solidFill>
                <a:srgbClr val="F3BC87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293"/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6" name="Rectangle 3"/>
              <p:cNvSpPr>
                <a:spLocks noChangeArrowheads="1"/>
              </p:cNvSpPr>
              <p:nvPr userDrawn="1"/>
            </p:nvSpPr>
            <p:spPr bwMode="gray">
              <a:xfrm>
                <a:off x="1828800" y="4496096"/>
                <a:ext cx="7132320" cy="2288752"/>
              </a:xfrm>
              <a:prstGeom prst="rect">
                <a:avLst/>
              </a:prstGeom>
              <a:solidFill>
                <a:srgbClr val="E88C14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293"/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7" name="Rectangle 4"/>
              <p:cNvSpPr>
                <a:spLocks noChangeArrowheads="1"/>
              </p:cNvSpPr>
              <p:nvPr/>
            </p:nvSpPr>
            <p:spPr bwMode="gray">
              <a:xfrm>
                <a:off x="1828800" y="-7143"/>
                <a:ext cx="6248400" cy="6772722"/>
              </a:xfrm>
              <a:prstGeom prst="rect">
                <a:avLst/>
              </a:prstGeom>
              <a:solidFill>
                <a:srgbClr val="EE9C34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293"/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8" name="Rectangle 5"/>
              <p:cNvSpPr>
                <a:spLocks noChangeArrowheads="1"/>
              </p:cNvSpPr>
              <p:nvPr userDrawn="1"/>
            </p:nvSpPr>
            <p:spPr bwMode="gray">
              <a:xfrm>
                <a:off x="1828800" y="1137665"/>
                <a:ext cx="6492240" cy="5627914"/>
              </a:xfrm>
              <a:prstGeom prst="rect">
                <a:avLst/>
              </a:prstGeom>
              <a:solidFill>
                <a:srgbClr val="E669A2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293"/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9" name="Rectangle 6"/>
              <p:cNvSpPr>
                <a:spLocks noChangeArrowheads="1"/>
              </p:cNvSpPr>
              <p:nvPr userDrawn="1"/>
            </p:nvSpPr>
            <p:spPr bwMode="gray">
              <a:xfrm>
                <a:off x="1828800" y="3583782"/>
                <a:ext cx="6492240" cy="3201066"/>
              </a:xfrm>
              <a:prstGeom prst="rect">
                <a:avLst/>
              </a:prstGeom>
              <a:solidFill>
                <a:srgbClr val="DB4D56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293"/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0" name="Rectangle 7"/>
              <p:cNvSpPr>
                <a:spLocks noChangeArrowheads="1"/>
              </p:cNvSpPr>
              <p:nvPr userDrawn="1"/>
            </p:nvSpPr>
            <p:spPr bwMode="gray">
              <a:xfrm>
                <a:off x="1828800" y="1137665"/>
                <a:ext cx="6248400" cy="5627914"/>
              </a:xfrm>
              <a:prstGeom prst="rect">
                <a:avLst/>
              </a:prstGeom>
              <a:solidFill>
                <a:srgbClr val="D74021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defTabSz="914293"/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1" name="Rectangle 8"/>
              <p:cNvSpPr>
                <a:spLocks noChangeArrowheads="1"/>
              </p:cNvSpPr>
              <p:nvPr userDrawn="1"/>
            </p:nvSpPr>
            <p:spPr bwMode="gray">
              <a:xfrm>
                <a:off x="1828800" y="4496096"/>
                <a:ext cx="6492240" cy="2288752"/>
              </a:xfrm>
              <a:prstGeom prst="rect">
                <a:avLst/>
              </a:prstGeom>
              <a:solidFill>
                <a:srgbClr val="D1390D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293"/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2" name="Rectangle 9"/>
              <p:cNvSpPr/>
              <p:nvPr userDrawn="1"/>
            </p:nvSpPr>
            <p:spPr bwMode="gray">
              <a:xfrm>
                <a:off x="1828800" y="3583782"/>
                <a:ext cx="6246019" cy="3201066"/>
              </a:xfrm>
              <a:prstGeom prst="rect">
                <a:avLst/>
              </a:prstGeom>
              <a:solidFill>
                <a:srgbClr val="CD2F0E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293"/>
                <a:endParaRPr lang="en-US" sz="1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3" name="Rectangle 10"/>
              <p:cNvSpPr>
                <a:spLocks noChangeArrowheads="1"/>
              </p:cNvSpPr>
              <p:nvPr userDrawn="1"/>
            </p:nvSpPr>
            <p:spPr bwMode="gray">
              <a:xfrm>
                <a:off x="1828800" y="4495801"/>
                <a:ext cx="6245352" cy="2288752"/>
              </a:xfrm>
              <a:prstGeom prst="rect">
                <a:avLst/>
              </a:prstGeom>
              <a:solidFill>
                <a:srgbClr val="C42303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293"/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4" name="Rectangle 11"/>
              <p:cNvSpPr>
                <a:spLocks noChangeArrowheads="1"/>
              </p:cNvSpPr>
              <p:nvPr userDrawn="1"/>
            </p:nvSpPr>
            <p:spPr bwMode="gray">
              <a:xfrm>
                <a:off x="1828800" y="4800832"/>
                <a:ext cx="2286000" cy="1984248"/>
              </a:xfrm>
              <a:prstGeom prst="rect">
                <a:avLst/>
              </a:prstGeom>
              <a:solidFill>
                <a:srgbClr val="9A1702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293"/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40" name="Logo"/>
            <p:cNvGrpSpPr/>
            <p:nvPr userDrawn="1"/>
          </p:nvGrpSpPr>
          <p:grpSpPr>
            <a:xfrm>
              <a:off x="1130368" y="6790556"/>
              <a:ext cx="905256" cy="527654"/>
              <a:chOff x="1130368" y="6790556"/>
              <a:chExt cx="905256" cy="527654"/>
            </a:xfrm>
          </p:grpSpPr>
          <p:sp>
            <p:nvSpPr>
              <p:cNvPr id="41" name="Rectangle 0"/>
              <p:cNvSpPr>
                <a:spLocks noChangeArrowheads="1"/>
              </p:cNvSpPr>
              <p:nvPr userDrawn="1"/>
            </p:nvSpPr>
            <p:spPr bwMode="black">
              <a:xfrm>
                <a:off x="1676368" y="6790556"/>
                <a:ext cx="228600" cy="57350"/>
              </a:xfrm>
              <a:prstGeom prst="rect">
                <a:avLst/>
              </a:prstGeom>
              <a:solidFill>
                <a:srgbClr val="A100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820583">
                  <a:defRPr/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2" name="Freeform 41"/>
              <p:cNvSpPr>
                <a:spLocks noEditPoints="1"/>
              </p:cNvSpPr>
              <p:nvPr userDrawn="1"/>
            </p:nvSpPr>
            <p:spPr bwMode="black">
              <a:xfrm>
                <a:off x="1130368" y="6976999"/>
                <a:ext cx="905256" cy="341211"/>
              </a:xfrm>
              <a:custGeom>
                <a:avLst/>
                <a:gdLst/>
                <a:ahLst/>
                <a:cxnLst>
                  <a:cxn ang="0">
                    <a:pos x="581" y="233"/>
                  </a:cxn>
                  <a:cxn ang="0">
                    <a:pos x="538" y="949"/>
                  </a:cxn>
                  <a:cxn ang="0">
                    <a:pos x="630" y="946"/>
                  </a:cxn>
                  <a:cxn ang="0">
                    <a:pos x="793" y="880"/>
                  </a:cxn>
                  <a:cxn ang="0">
                    <a:pos x="886" y="728"/>
                  </a:cxn>
                  <a:cxn ang="0">
                    <a:pos x="905" y="505"/>
                  </a:cxn>
                  <a:cxn ang="0">
                    <a:pos x="850" y="329"/>
                  </a:cxn>
                  <a:cxn ang="0">
                    <a:pos x="727" y="241"/>
                  </a:cxn>
                  <a:cxn ang="0">
                    <a:pos x="521" y="3"/>
                  </a:cxn>
                  <a:cxn ang="0">
                    <a:pos x="643" y="74"/>
                  </a:cxn>
                  <a:cxn ang="0">
                    <a:pos x="761" y="24"/>
                  </a:cxn>
                  <a:cxn ang="0">
                    <a:pos x="855" y="9"/>
                  </a:cxn>
                  <a:cxn ang="0">
                    <a:pos x="1026" y="40"/>
                  </a:cxn>
                  <a:cxn ang="0">
                    <a:pos x="1180" y="172"/>
                  </a:cxn>
                  <a:cxn ang="0">
                    <a:pos x="1265" y="383"/>
                  </a:cxn>
                  <a:cxn ang="0">
                    <a:pos x="1265" y="641"/>
                  </a:cxn>
                  <a:cxn ang="0">
                    <a:pos x="1175" y="857"/>
                  </a:cxn>
                  <a:cxn ang="0">
                    <a:pos x="1005" y="1006"/>
                  </a:cxn>
                  <a:cxn ang="0">
                    <a:pos x="766" y="1074"/>
                  </a:cxn>
                  <a:cxn ang="0">
                    <a:pos x="601" y="1074"/>
                  </a:cxn>
                  <a:cxn ang="0">
                    <a:pos x="692" y="1447"/>
                  </a:cxn>
                  <a:cxn ang="0">
                    <a:pos x="171" y="1408"/>
                  </a:cxn>
                  <a:cxn ang="0">
                    <a:pos x="413" y="3"/>
                  </a:cxn>
                  <a:cxn ang="0">
                    <a:pos x="3876" y="20"/>
                  </a:cxn>
                  <a:cxn ang="0">
                    <a:pos x="4036" y="100"/>
                  </a:cxn>
                  <a:cxn ang="0">
                    <a:pos x="4113" y="232"/>
                  </a:cxn>
                  <a:cxn ang="0">
                    <a:pos x="4091" y="362"/>
                  </a:cxn>
                  <a:cxn ang="0">
                    <a:pos x="3995" y="436"/>
                  </a:cxn>
                  <a:cxn ang="0">
                    <a:pos x="3859" y="438"/>
                  </a:cxn>
                  <a:cxn ang="0">
                    <a:pos x="3757" y="114"/>
                  </a:cxn>
                  <a:cxn ang="0">
                    <a:pos x="3597" y="187"/>
                  </a:cxn>
                  <a:cxn ang="0">
                    <a:pos x="3508" y="339"/>
                  </a:cxn>
                  <a:cxn ang="0">
                    <a:pos x="3489" y="565"/>
                  </a:cxn>
                  <a:cxn ang="0">
                    <a:pos x="3547" y="753"/>
                  </a:cxn>
                  <a:cxn ang="0">
                    <a:pos x="3668" y="869"/>
                  </a:cxn>
                  <a:cxn ang="0">
                    <a:pos x="3821" y="896"/>
                  </a:cxn>
                  <a:cxn ang="0">
                    <a:pos x="3931" y="872"/>
                  </a:cxn>
                  <a:cxn ang="0">
                    <a:pos x="4079" y="810"/>
                  </a:cxn>
                  <a:cxn ang="0">
                    <a:pos x="4016" y="1024"/>
                  </a:cxn>
                  <a:cxn ang="0">
                    <a:pos x="3830" y="1080"/>
                  </a:cxn>
                  <a:cxn ang="0">
                    <a:pos x="3651" y="1095"/>
                  </a:cxn>
                  <a:cxn ang="0">
                    <a:pos x="3426" y="1060"/>
                  </a:cxn>
                  <a:cxn ang="0">
                    <a:pos x="3255" y="947"/>
                  </a:cxn>
                  <a:cxn ang="0">
                    <a:pos x="3140" y="772"/>
                  </a:cxn>
                  <a:cxn ang="0">
                    <a:pos x="3101" y="561"/>
                  </a:cxn>
                  <a:cxn ang="0">
                    <a:pos x="3153" y="318"/>
                  </a:cxn>
                  <a:cxn ang="0">
                    <a:pos x="3293" y="135"/>
                  </a:cxn>
                  <a:cxn ang="0">
                    <a:pos x="3508" y="27"/>
                  </a:cxn>
                  <a:cxn ang="0">
                    <a:pos x="2910" y="0"/>
                  </a:cxn>
                  <a:cxn ang="0">
                    <a:pos x="3040" y="52"/>
                  </a:cxn>
                  <a:cxn ang="0">
                    <a:pos x="3093" y="178"/>
                  </a:cxn>
                  <a:cxn ang="0">
                    <a:pos x="3071" y="277"/>
                  </a:cxn>
                  <a:cxn ang="0">
                    <a:pos x="3004" y="393"/>
                  </a:cxn>
                  <a:cxn ang="0">
                    <a:pos x="2876" y="561"/>
                  </a:cxn>
                  <a:cxn ang="0">
                    <a:pos x="1784" y="1078"/>
                  </a:cxn>
                  <a:cxn ang="0">
                    <a:pos x="1313" y="118"/>
                  </a:cxn>
                  <a:cxn ang="0">
                    <a:pos x="2247" y="25"/>
                  </a:cxn>
                  <a:cxn ang="0">
                    <a:pos x="2759" y="62"/>
                  </a:cxn>
                  <a:cxn ang="0">
                    <a:pos x="2872" y="4"/>
                  </a:cxn>
                </a:cxnLst>
                <a:rect l="0" t="0" r="r" b="b"/>
                <a:pathLst>
                  <a:path w="4127" h="1544">
                    <a:moveTo>
                      <a:pt x="640" y="229"/>
                    </a:moveTo>
                    <a:lnTo>
                      <a:pt x="622" y="229"/>
                    </a:lnTo>
                    <a:lnTo>
                      <a:pt x="603" y="230"/>
                    </a:lnTo>
                    <a:lnTo>
                      <a:pt x="581" y="233"/>
                    </a:lnTo>
                    <a:lnTo>
                      <a:pt x="553" y="235"/>
                    </a:lnTo>
                    <a:lnTo>
                      <a:pt x="521" y="241"/>
                    </a:lnTo>
                    <a:lnTo>
                      <a:pt x="521" y="947"/>
                    </a:lnTo>
                    <a:lnTo>
                      <a:pt x="538" y="949"/>
                    </a:lnTo>
                    <a:lnTo>
                      <a:pt x="553" y="949"/>
                    </a:lnTo>
                    <a:lnTo>
                      <a:pt x="566" y="949"/>
                    </a:lnTo>
                    <a:lnTo>
                      <a:pt x="578" y="949"/>
                    </a:lnTo>
                    <a:lnTo>
                      <a:pt x="630" y="946"/>
                    </a:lnTo>
                    <a:lnTo>
                      <a:pt x="677" y="937"/>
                    </a:lnTo>
                    <a:lnTo>
                      <a:pt x="720" y="924"/>
                    </a:lnTo>
                    <a:lnTo>
                      <a:pt x="758" y="905"/>
                    </a:lnTo>
                    <a:lnTo>
                      <a:pt x="793" y="880"/>
                    </a:lnTo>
                    <a:lnTo>
                      <a:pt x="824" y="850"/>
                    </a:lnTo>
                    <a:lnTo>
                      <a:pt x="849" y="815"/>
                    </a:lnTo>
                    <a:lnTo>
                      <a:pt x="870" y="775"/>
                    </a:lnTo>
                    <a:lnTo>
                      <a:pt x="886" y="728"/>
                    </a:lnTo>
                    <a:lnTo>
                      <a:pt x="897" y="678"/>
                    </a:lnTo>
                    <a:lnTo>
                      <a:pt x="905" y="622"/>
                    </a:lnTo>
                    <a:lnTo>
                      <a:pt x="907" y="561"/>
                    </a:lnTo>
                    <a:lnTo>
                      <a:pt x="905" y="505"/>
                    </a:lnTo>
                    <a:lnTo>
                      <a:pt x="897" y="452"/>
                    </a:lnTo>
                    <a:lnTo>
                      <a:pt x="886" y="407"/>
                    </a:lnTo>
                    <a:lnTo>
                      <a:pt x="870" y="366"/>
                    </a:lnTo>
                    <a:lnTo>
                      <a:pt x="850" y="329"/>
                    </a:lnTo>
                    <a:lnTo>
                      <a:pt x="826" y="299"/>
                    </a:lnTo>
                    <a:lnTo>
                      <a:pt x="797" y="274"/>
                    </a:lnTo>
                    <a:lnTo>
                      <a:pt x="763" y="254"/>
                    </a:lnTo>
                    <a:lnTo>
                      <a:pt x="727" y="241"/>
                    </a:lnTo>
                    <a:lnTo>
                      <a:pt x="686" y="232"/>
                    </a:lnTo>
                    <a:lnTo>
                      <a:pt x="640" y="229"/>
                    </a:lnTo>
                    <a:close/>
                    <a:moveTo>
                      <a:pt x="413" y="3"/>
                    </a:moveTo>
                    <a:lnTo>
                      <a:pt x="521" y="3"/>
                    </a:lnTo>
                    <a:lnTo>
                      <a:pt x="521" y="143"/>
                    </a:lnTo>
                    <a:lnTo>
                      <a:pt x="566" y="117"/>
                    </a:lnTo>
                    <a:lnTo>
                      <a:pt x="607" y="93"/>
                    </a:lnTo>
                    <a:lnTo>
                      <a:pt x="643" y="74"/>
                    </a:lnTo>
                    <a:lnTo>
                      <a:pt x="677" y="57"/>
                    </a:lnTo>
                    <a:lnTo>
                      <a:pt x="707" y="44"/>
                    </a:lnTo>
                    <a:lnTo>
                      <a:pt x="735" y="33"/>
                    </a:lnTo>
                    <a:lnTo>
                      <a:pt x="761" y="24"/>
                    </a:lnTo>
                    <a:lnTo>
                      <a:pt x="785" y="18"/>
                    </a:lnTo>
                    <a:lnTo>
                      <a:pt x="809" y="13"/>
                    </a:lnTo>
                    <a:lnTo>
                      <a:pt x="831" y="10"/>
                    </a:lnTo>
                    <a:lnTo>
                      <a:pt x="855" y="9"/>
                    </a:lnTo>
                    <a:lnTo>
                      <a:pt x="879" y="8"/>
                    </a:lnTo>
                    <a:lnTo>
                      <a:pt x="931" y="12"/>
                    </a:lnTo>
                    <a:lnTo>
                      <a:pt x="980" y="23"/>
                    </a:lnTo>
                    <a:lnTo>
                      <a:pt x="1026" y="40"/>
                    </a:lnTo>
                    <a:lnTo>
                      <a:pt x="1070" y="64"/>
                    </a:lnTo>
                    <a:lnTo>
                      <a:pt x="1110" y="94"/>
                    </a:lnTo>
                    <a:lnTo>
                      <a:pt x="1148" y="130"/>
                    </a:lnTo>
                    <a:lnTo>
                      <a:pt x="1180" y="172"/>
                    </a:lnTo>
                    <a:lnTo>
                      <a:pt x="1209" y="218"/>
                    </a:lnTo>
                    <a:lnTo>
                      <a:pt x="1233" y="268"/>
                    </a:lnTo>
                    <a:lnTo>
                      <a:pt x="1252" y="324"/>
                    </a:lnTo>
                    <a:lnTo>
                      <a:pt x="1265" y="383"/>
                    </a:lnTo>
                    <a:lnTo>
                      <a:pt x="1274" y="446"/>
                    </a:lnTo>
                    <a:lnTo>
                      <a:pt x="1278" y="512"/>
                    </a:lnTo>
                    <a:lnTo>
                      <a:pt x="1274" y="578"/>
                    </a:lnTo>
                    <a:lnTo>
                      <a:pt x="1265" y="641"/>
                    </a:lnTo>
                    <a:lnTo>
                      <a:pt x="1252" y="701"/>
                    </a:lnTo>
                    <a:lnTo>
                      <a:pt x="1232" y="756"/>
                    </a:lnTo>
                    <a:lnTo>
                      <a:pt x="1205" y="809"/>
                    </a:lnTo>
                    <a:lnTo>
                      <a:pt x="1175" y="857"/>
                    </a:lnTo>
                    <a:lnTo>
                      <a:pt x="1140" y="901"/>
                    </a:lnTo>
                    <a:lnTo>
                      <a:pt x="1099" y="941"/>
                    </a:lnTo>
                    <a:lnTo>
                      <a:pt x="1054" y="976"/>
                    </a:lnTo>
                    <a:lnTo>
                      <a:pt x="1005" y="1006"/>
                    </a:lnTo>
                    <a:lnTo>
                      <a:pt x="951" y="1031"/>
                    </a:lnTo>
                    <a:lnTo>
                      <a:pt x="894" y="1051"/>
                    </a:lnTo>
                    <a:lnTo>
                      <a:pt x="831" y="1065"/>
                    </a:lnTo>
                    <a:lnTo>
                      <a:pt x="766" y="1074"/>
                    </a:lnTo>
                    <a:lnTo>
                      <a:pt x="696" y="1078"/>
                    </a:lnTo>
                    <a:lnTo>
                      <a:pt x="670" y="1078"/>
                    </a:lnTo>
                    <a:lnTo>
                      <a:pt x="637" y="1076"/>
                    </a:lnTo>
                    <a:lnTo>
                      <a:pt x="601" y="1074"/>
                    </a:lnTo>
                    <a:lnTo>
                      <a:pt x="561" y="1071"/>
                    </a:lnTo>
                    <a:lnTo>
                      <a:pt x="521" y="1068"/>
                    </a:lnTo>
                    <a:lnTo>
                      <a:pt x="521" y="1408"/>
                    </a:lnTo>
                    <a:lnTo>
                      <a:pt x="692" y="1447"/>
                    </a:lnTo>
                    <a:lnTo>
                      <a:pt x="692" y="1544"/>
                    </a:lnTo>
                    <a:lnTo>
                      <a:pt x="18" y="1544"/>
                    </a:lnTo>
                    <a:lnTo>
                      <a:pt x="18" y="1447"/>
                    </a:lnTo>
                    <a:lnTo>
                      <a:pt x="171" y="1408"/>
                    </a:lnTo>
                    <a:lnTo>
                      <a:pt x="171" y="229"/>
                    </a:lnTo>
                    <a:lnTo>
                      <a:pt x="0" y="229"/>
                    </a:lnTo>
                    <a:lnTo>
                      <a:pt x="0" y="128"/>
                    </a:lnTo>
                    <a:lnTo>
                      <a:pt x="413" y="3"/>
                    </a:lnTo>
                    <a:close/>
                    <a:moveTo>
                      <a:pt x="3711" y="0"/>
                    </a:moveTo>
                    <a:lnTo>
                      <a:pt x="3770" y="3"/>
                    </a:lnTo>
                    <a:lnTo>
                      <a:pt x="3825" y="9"/>
                    </a:lnTo>
                    <a:lnTo>
                      <a:pt x="3876" y="20"/>
                    </a:lnTo>
                    <a:lnTo>
                      <a:pt x="3923" y="34"/>
                    </a:lnTo>
                    <a:lnTo>
                      <a:pt x="3965" y="53"/>
                    </a:lnTo>
                    <a:lnTo>
                      <a:pt x="4004" y="75"/>
                    </a:lnTo>
                    <a:lnTo>
                      <a:pt x="4036" y="100"/>
                    </a:lnTo>
                    <a:lnTo>
                      <a:pt x="4064" y="129"/>
                    </a:lnTo>
                    <a:lnTo>
                      <a:pt x="4086" y="160"/>
                    </a:lnTo>
                    <a:lnTo>
                      <a:pt x="4103" y="194"/>
                    </a:lnTo>
                    <a:lnTo>
                      <a:pt x="4113" y="232"/>
                    </a:lnTo>
                    <a:lnTo>
                      <a:pt x="4117" y="271"/>
                    </a:lnTo>
                    <a:lnTo>
                      <a:pt x="4114" y="304"/>
                    </a:lnTo>
                    <a:lnTo>
                      <a:pt x="4105" y="334"/>
                    </a:lnTo>
                    <a:lnTo>
                      <a:pt x="4091" y="362"/>
                    </a:lnTo>
                    <a:lnTo>
                      <a:pt x="4074" y="387"/>
                    </a:lnTo>
                    <a:lnTo>
                      <a:pt x="4051" y="407"/>
                    </a:lnTo>
                    <a:lnTo>
                      <a:pt x="4025" y="423"/>
                    </a:lnTo>
                    <a:lnTo>
                      <a:pt x="3995" y="436"/>
                    </a:lnTo>
                    <a:lnTo>
                      <a:pt x="3961" y="443"/>
                    </a:lnTo>
                    <a:lnTo>
                      <a:pt x="3925" y="446"/>
                    </a:lnTo>
                    <a:lnTo>
                      <a:pt x="3891" y="444"/>
                    </a:lnTo>
                    <a:lnTo>
                      <a:pt x="3859" y="438"/>
                    </a:lnTo>
                    <a:lnTo>
                      <a:pt x="3826" y="428"/>
                    </a:lnTo>
                    <a:lnTo>
                      <a:pt x="3792" y="413"/>
                    </a:lnTo>
                    <a:lnTo>
                      <a:pt x="3757" y="394"/>
                    </a:lnTo>
                    <a:lnTo>
                      <a:pt x="3757" y="114"/>
                    </a:lnTo>
                    <a:lnTo>
                      <a:pt x="3711" y="125"/>
                    </a:lnTo>
                    <a:lnTo>
                      <a:pt x="3668" y="140"/>
                    </a:lnTo>
                    <a:lnTo>
                      <a:pt x="3631" y="162"/>
                    </a:lnTo>
                    <a:lnTo>
                      <a:pt x="3597" y="187"/>
                    </a:lnTo>
                    <a:lnTo>
                      <a:pt x="3568" y="218"/>
                    </a:lnTo>
                    <a:lnTo>
                      <a:pt x="3543" y="253"/>
                    </a:lnTo>
                    <a:lnTo>
                      <a:pt x="3523" y="294"/>
                    </a:lnTo>
                    <a:lnTo>
                      <a:pt x="3508" y="339"/>
                    </a:lnTo>
                    <a:lnTo>
                      <a:pt x="3497" y="391"/>
                    </a:lnTo>
                    <a:lnTo>
                      <a:pt x="3489" y="447"/>
                    </a:lnTo>
                    <a:lnTo>
                      <a:pt x="3487" y="507"/>
                    </a:lnTo>
                    <a:lnTo>
                      <a:pt x="3489" y="565"/>
                    </a:lnTo>
                    <a:lnTo>
                      <a:pt x="3497" y="617"/>
                    </a:lnTo>
                    <a:lnTo>
                      <a:pt x="3509" y="667"/>
                    </a:lnTo>
                    <a:lnTo>
                      <a:pt x="3526" y="712"/>
                    </a:lnTo>
                    <a:lnTo>
                      <a:pt x="3547" y="753"/>
                    </a:lnTo>
                    <a:lnTo>
                      <a:pt x="3571" y="790"/>
                    </a:lnTo>
                    <a:lnTo>
                      <a:pt x="3600" y="821"/>
                    </a:lnTo>
                    <a:lnTo>
                      <a:pt x="3632" y="847"/>
                    </a:lnTo>
                    <a:lnTo>
                      <a:pt x="3668" y="869"/>
                    </a:lnTo>
                    <a:lnTo>
                      <a:pt x="3707" y="885"/>
                    </a:lnTo>
                    <a:lnTo>
                      <a:pt x="3750" y="894"/>
                    </a:lnTo>
                    <a:lnTo>
                      <a:pt x="3795" y="897"/>
                    </a:lnTo>
                    <a:lnTo>
                      <a:pt x="3821" y="896"/>
                    </a:lnTo>
                    <a:lnTo>
                      <a:pt x="3847" y="894"/>
                    </a:lnTo>
                    <a:lnTo>
                      <a:pt x="3874" y="889"/>
                    </a:lnTo>
                    <a:lnTo>
                      <a:pt x="3901" y="881"/>
                    </a:lnTo>
                    <a:lnTo>
                      <a:pt x="3931" y="872"/>
                    </a:lnTo>
                    <a:lnTo>
                      <a:pt x="3964" y="861"/>
                    </a:lnTo>
                    <a:lnTo>
                      <a:pt x="3999" y="846"/>
                    </a:lnTo>
                    <a:lnTo>
                      <a:pt x="4036" y="830"/>
                    </a:lnTo>
                    <a:lnTo>
                      <a:pt x="4079" y="810"/>
                    </a:lnTo>
                    <a:lnTo>
                      <a:pt x="4127" y="787"/>
                    </a:lnTo>
                    <a:lnTo>
                      <a:pt x="4127" y="976"/>
                    </a:lnTo>
                    <a:lnTo>
                      <a:pt x="4069" y="1001"/>
                    </a:lnTo>
                    <a:lnTo>
                      <a:pt x="4016" y="1024"/>
                    </a:lnTo>
                    <a:lnTo>
                      <a:pt x="3966" y="1041"/>
                    </a:lnTo>
                    <a:lnTo>
                      <a:pt x="3919" y="1058"/>
                    </a:lnTo>
                    <a:lnTo>
                      <a:pt x="3874" y="1070"/>
                    </a:lnTo>
                    <a:lnTo>
                      <a:pt x="3830" y="1080"/>
                    </a:lnTo>
                    <a:lnTo>
                      <a:pt x="3786" y="1086"/>
                    </a:lnTo>
                    <a:lnTo>
                      <a:pt x="3742" y="1091"/>
                    </a:lnTo>
                    <a:lnTo>
                      <a:pt x="3697" y="1094"/>
                    </a:lnTo>
                    <a:lnTo>
                      <a:pt x="3651" y="1095"/>
                    </a:lnTo>
                    <a:lnTo>
                      <a:pt x="3588" y="1093"/>
                    </a:lnTo>
                    <a:lnTo>
                      <a:pt x="3530" y="1086"/>
                    </a:lnTo>
                    <a:lnTo>
                      <a:pt x="3476" y="1075"/>
                    </a:lnTo>
                    <a:lnTo>
                      <a:pt x="3426" y="1060"/>
                    </a:lnTo>
                    <a:lnTo>
                      <a:pt x="3378" y="1039"/>
                    </a:lnTo>
                    <a:lnTo>
                      <a:pt x="3334" y="1014"/>
                    </a:lnTo>
                    <a:lnTo>
                      <a:pt x="3294" y="984"/>
                    </a:lnTo>
                    <a:lnTo>
                      <a:pt x="3255" y="947"/>
                    </a:lnTo>
                    <a:lnTo>
                      <a:pt x="3219" y="907"/>
                    </a:lnTo>
                    <a:lnTo>
                      <a:pt x="3188" y="865"/>
                    </a:lnTo>
                    <a:lnTo>
                      <a:pt x="3162" y="820"/>
                    </a:lnTo>
                    <a:lnTo>
                      <a:pt x="3140" y="772"/>
                    </a:lnTo>
                    <a:lnTo>
                      <a:pt x="3124" y="722"/>
                    </a:lnTo>
                    <a:lnTo>
                      <a:pt x="3111" y="670"/>
                    </a:lnTo>
                    <a:lnTo>
                      <a:pt x="3104" y="616"/>
                    </a:lnTo>
                    <a:lnTo>
                      <a:pt x="3101" y="561"/>
                    </a:lnTo>
                    <a:lnTo>
                      <a:pt x="3105" y="494"/>
                    </a:lnTo>
                    <a:lnTo>
                      <a:pt x="3115" y="433"/>
                    </a:lnTo>
                    <a:lnTo>
                      <a:pt x="3130" y="373"/>
                    </a:lnTo>
                    <a:lnTo>
                      <a:pt x="3153" y="318"/>
                    </a:lnTo>
                    <a:lnTo>
                      <a:pt x="3179" y="267"/>
                    </a:lnTo>
                    <a:lnTo>
                      <a:pt x="3213" y="219"/>
                    </a:lnTo>
                    <a:lnTo>
                      <a:pt x="3250" y="175"/>
                    </a:lnTo>
                    <a:lnTo>
                      <a:pt x="3293" y="135"/>
                    </a:lnTo>
                    <a:lnTo>
                      <a:pt x="3341" y="102"/>
                    </a:lnTo>
                    <a:lnTo>
                      <a:pt x="3392" y="72"/>
                    </a:lnTo>
                    <a:lnTo>
                      <a:pt x="3448" y="47"/>
                    </a:lnTo>
                    <a:lnTo>
                      <a:pt x="3508" y="27"/>
                    </a:lnTo>
                    <a:lnTo>
                      <a:pt x="3573" y="12"/>
                    </a:lnTo>
                    <a:lnTo>
                      <a:pt x="3640" y="3"/>
                    </a:lnTo>
                    <a:lnTo>
                      <a:pt x="3711" y="0"/>
                    </a:lnTo>
                    <a:close/>
                    <a:moveTo>
                      <a:pt x="2910" y="0"/>
                    </a:moveTo>
                    <a:lnTo>
                      <a:pt x="2948" y="4"/>
                    </a:lnTo>
                    <a:lnTo>
                      <a:pt x="2983" y="14"/>
                    </a:lnTo>
                    <a:lnTo>
                      <a:pt x="3014" y="30"/>
                    </a:lnTo>
                    <a:lnTo>
                      <a:pt x="3040" y="52"/>
                    </a:lnTo>
                    <a:lnTo>
                      <a:pt x="3063" y="78"/>
                    </a:lnTo>
                    <a:lnTo>
                      <a:pt x="3079" y="109"/>
                    </a:lnTo>
                    <a:lnTo>
                      <a:pt x="3089" y="142"/>
                    </a:lnTo>
                    <a:lnTo>
                      <a:pt x="3093" y="178"/>
                    </a:lnTo>
                    <a:lnTo>
                      <a:pt x="3091" y="203"/>
                    </a:lnTo>
                    <a:lnTo>
                      <a:pt x="3088" y="227"/>
                    </a:lnTo>
                    <a:lnTo>
                      <a:pt x="3081" y="252"/>
                    </a:lnTo>
                    <a:lnTo>
                      <a:pt x="3071" y="277"/>
                    </a:lnTo>
                    <a:lnTo>
                      <a:pt x="3060" y="303"/>
                    </a:lnTo>
                    <a:lnTo>
                      <a:pt x="3044" y="331"/>
                    </a:lnTo>
                    <a:lnTo>
                      <a:pt x="3025" y="361"/>
                    </a:lnTo>
                    <a:lnTo>
                      <a:pt x="3004" y="393"/>
                    </a:lnTo>
                    <a:lnTo>
                      <a:pt x="2978" y="429"/>
                    </a:lnTo>
                    <a:lnTo>
                      <a:pt x="2948" y="468"/>
                    </a:lnTo>
                    <a:lnTo>
                      <a:pt x="2914" y="512"/>
                    </a:lnTo>
                    <a:lnTo>
                      <a:pt x="2876" y="561"/>
                    </a:lnTo>
                    <a:lnTo>
                      <a:pt x="2472" y="1078"/>
                    </a:lnTo>
                    <a:lnTo>
                      <a:pt x="2182" y="1078"/>
                    </a:lnTo>
                    <a:lnTo>
                      <a:pt x="2182" y="424"/>
                    </a:lnTo>
                    <a:lnTo>
                      <a:pt x="1784" y="1078"/>
                    </a:lnTo>
                    <a:lnTo>
                      <a:pt x="1518" y="1078"/>
                    </a:lnTo>
                    <a:lnTo>
                      <a:pt x="1518" y="234"/>
                    </a:lnTo>
                    <a:lnTo>
                      <a:pt x="1313" y="214"/>
                    </a:lnTo>
                    <a:lnTo>
                      <a:pt x="1313" y="118"/>
                    </a:lnTo>
                    <a:lnTo>
                      <a:pt x="1690" y="25"/>
                    </a:lnTo>
                    <a:lnTo>
                      <a:pt x="1832" y="25"/>
                    </a:lnTo>
                    <a:lnTo>
                      <a:pt x="1832" y="713"/>
                    </a:lnTo>
                    <a:lnTo>
                      <a:pt x="2247" y="25"/>
                    </a:lnTo>
                    <a:lnTo>
                      <a:pt x="2497" y="25"/>
                    </a:lnTo>
                    <a:lnTo>
                      <a:pt x="2497" y="822"/>
                    </a:lnTo>
                    <a:lnTo>
                      <a:pt x="2759" y="473"/>
                    </a:lnTo>
                    <a:lnTo>
                      <a:pt x="2759" y="62"/>
                    </a:lnTo>
                    <a:lnTo>
                      <a:pt x="2779" y="44"/>
                    </a:lnTo>
                    <a:lnTo>
                      <a:pt x="2806" y="27"/>
                    </a:lnTo>
                    <a:lnTo>
                      <a:pt x="2837" y="13"/>
                    </a:lnTo>
                    <a:lnTo>
                      <a:pt x="2872" y="4"/>
                    </a:lnTo>
                    <a:lnTo>
                      <a:pt x="291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820583">
                  <a:defRPr/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</p:grpSp>
      </p:grpSp>
      <p:sp>
        <p:nvSpPr>
          <p:cNvPr id="55" name="Report Title"/>
          <p:cNvSpPr>
            <a:spLocks noGrp="1"/>
          </p:cNvSpPr>
          <p:nvPr>
            <p:ph type="ctrTitle" hasCustomPrompt="1"/>
            <p:custDataLst>
              <p:tags r:id="rId1"/>
            </p:custDataLst>
          </p:nvPr>
        </p:nvSpPr>
        <p:spPr bwMode="white">
          <a:xfrm>
            <a:off x="2103564" y="1112680"/>
            <a:ext cx="6078682" cy="434270"/>
          </a:xfrm>
        </p:spPr>
        <p:txBody>
          <a:bodyPr vert="horz" lIns="0" tIns="0" rIns="0" bIns="32306" rtlCol="0" anchor="t" anchorCtr="0">
            <a:spAutoFit/>
          </a:bodyPr>
          <a:lstStyle>
            <a:lvl1pPr algn="l" defTabSz="91429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2900" b="1" i="1" kern="1200" baseline="0" noProof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 smtClean="0"/>
              <a:t>Report Title</a:t>
            </a:r>
            <a:endParaRPr lang="en-US" noProof="0" dirty="0"/>
          </a:p>
        </p:txBody>
      </p:sp>
      <p:sp>
        <p:nvSpPr>
          <p:cNvPr id="56" name="Report Subtitle"/>
          <p:cNvSpPr>
            <a:spLocks noGrp="1"/>
          </p:cNvSpPr>
          <p:nvPr>
            <p:ph type="subTitle" idx="1" hasCustomPrompt="1"/>
            <p:custDataLst>
              <p:tags r:id="rId2"/>
            </p:custDataLst>
          </p:nvPr>
        </p:nvSpPr>
        <p:spPr bwMode="white">
          <a:xfrm>
            <a:off x="2103564" y="1546412"/>
            <a:ext cx="6078682" cy="401648"/>
          </a:xfrm>
        </p:spPr>
        <p:txBody>
          <a:bodyPr tIns="0" bIns="0">
            <a:spAutoFit/>
          </a:bodyPr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2900" baseline="0">
                <a:solidFill>
                  <a:schemeClr val="bg1"/>
                </a:solidFill>
                <a:latin typeface="+mj-lt"/>
              </a:defRPr>
            </a:lvl1pPr>
            <a:lvl2pPr marL="4571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1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smtClean="0"/>
              <a:t>Subtitle</a:t>
            </a:r>
          </a:p>
        </p:txBody>
      </p:sp>
      <p:sp>
        <p:nvSpPr>
          <p:cNvPr id="57" name="Content Placeholder 34"/>
          <p:cNvSpPr>
            <a:spLocks noGrp="1"/>
          </p:cNvSpPr>
          <p:nvPr>
            <p:ph sz="quarter" idx="10" hasCustomPrompt="1"/>
            <p:custDataLst>
              <p:tags r:id="rId3"/>
            </p:custDataLst>
          </p:nvPr>
        </p:nvSpPr>
        <p:spPr>
          <a:xfrm>
            <a:off x="542406" y="4098665"/>
            <a:ext cx="1253143" cy="1145689"/>
          </a:xfrm>
        </p:spPr>
        <p:txBody>
          <a:bodyPr/>
          <a:lstStyle>
            <a:lvl1pPr>
              <a:defRPr sz="900" i="1"/>
            </a:lvl1pPr>
          </a:lstStyle>
          <a:p>
            <a:pPr lvl="0"/>
            <a:r>
              <a:rPr lang="en-US" noProof="0" smtClean="0"/>
              <a:t>Click to enter text</a:t>
            </a:r>
            <a:endParaRPr lang="en-US" noProof="0"/>
          </a:p>
        </p:txBody>
      </p:sp>
      <p:cxnSp>
        <p:nvCxnSpPr>
          <p:cNvPr id="58" name="Frame Line"/>
          <p:cNvCxnSpPr/>
          <p:nvPr userDrawn="1"/>
        </p:nvCxnSpPr>
        <p:spPr bwMode="black">
          <a:xfrm flipV="1">
            <a:off x="389660" y="3170817"/>
            <a:ext cx="1402773" cy="127059"/>
          </a:xfrm>
          <a:prstGeom prst="bentConnector3">
            <a:avLst>
              <a:gd name="adj1" fmla="val -174"/>
            </a:avLst>
          </a:prstGeom>
          <a:ln w="12700" cap="rnd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Cover image"/>
          <p:cNvSpPr txBox="1">
            <a:spLocks noChangeAspect="1"/>
          </p:cNvSpPr>
          <p:nvPr userDrawn="1">
            <p:custDataLst>
              <p:tags r:id="rId4"/>
            </p:custDataLst>
          </p:nvPr>
        </p:nvSpPr>
        <p:spPr>
          <a:xfrm>
            <a:off x="1947615" y="3167623"/>
            <a:ext cx="6872654" cy="2823882"/>
          </a:xfrm>
          <a:prstGeom prst="rect">
            <a:avLst/>
          </a:prstGeom>
          <a:noFill/>
          <a:ln w="3175">
            <a:noFill/>
          </a:ln>
        </p:spPr>
        <p:txBody>
          <a:bodyPr wrap="square" lIns="0" tIns="0" rIns="0" bIns="0" rtlCol="0">
            <a:noAutofit/>
          </a:bodyPr>
          <a:lstStyle/>
          <a:p>
            <a:pPr indent="-274288" defTabSz="914293">
              <a:spcAft>
                <a:spcPts val="900"/>
              </a:spcAft>
            </a:pPr>
            <a:endParaRPr lang="en-US" sz="2000" dirty="0">
              <a:solidFill>
                <a:srgbClr val="000000"/>
              </a:solidFill>
              <a:latin typeface="Georgia" pitchFamily="18" charset="0"/>
            </a:endParaRPr>
          </a:p>
        </p:txBody>
      </p:sp>
      <p:sp>
        <p:nvSpPr>
          <p:cNvPr id="60" name="Descriptor"/>
          <p:cNvSpPr txBox="1"/>
          <p:nvPr userDrawn="1">
            <p:custDataLst>
              <p:tags r:id="rId5"/>
            </p:custDataLst>
          </p:nvPr>
        </p:nvSpPr>
        <p:spPr bwMode="white">
          <a:xfrm>
            <a:off x="2104160" y="742278"/>
            <a:ext cx="65" cy="138499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defTabSz="914293"/>
            <a:endParaRPr lang="en-US" sz="900" dirty="0">
              <a:solidFill>
                <a:srgbClr val="FFFFFF"/>
              </a:solidFill>
            </a:endParaRPr>
          </a:p>
        </p:txBody>
      </p:sp>
      <p:sp>
        <p:nvSpPr>
          <p:cNvPr id="61" name="Confidentiality stamp"/>
          <p:cNvSpPr txBox="1"/>
          <p:nvPr userDrawn="1">
            <p:custDataLst>
              <p:tags r:id="rId6"/>
            </p:custDataLst>
          </p:nvPr>
        </p:nvSpPr>
        <p:spPr bwMode="black">
          <a:xfrm>
            <a:off x="542406" y="3291841"/>
            <a:ext cx="1253143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defTabSz="914293"/>
            <a:endParaRPr lang="en-US" sz="900" i="1" dirty="0">
              <a:solidFill>
                <a:srgbClr val="000000"/>
              </a:solidFill>
              <a:latin typeface="Georgia" pitchFamily="18" charset="0"/>
            </a:endParaRPr>
          </a:p>
        </p:txBody>
      </p:sp>
      <p:sp>
        <p:nvSpPr>
          <p:cNvPr id="62" name="Draft stamp"/>
          <p:cNvSpPr txBox="1"/>
          <p:nvPr userDrawn="1">
            <p:custDataLst>
              <p:tags r:id="rId7"/>
            </p:custDataLst>
          </p:nvPr>
        </p:nvSpPr>
        <p:spPr bwMode="black">
          <a:xfrm>
            <a:off x="542406" y="3566160"/>
            <a:ext cx="1402773" cy="262788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123087" rtlCol="0" anchor="t" anchorCtr="0">
            <a:spAutoFit/>
          </a:bodyPr>
          <a:lstStyle/>
          <a:p>
            <a:pPr defTabSz="914293"/>
            <a:endParaRPr lang="en-US" sz="900" b="1" i="1" dirty="0">
              <a:solidFill>
                <a:srgbClr val="000000"/>
              </a:solidFill>
              <a:latin typeface="Georgia" pitchFamily="18" charset="0"/>
            </a:endParaRPr>
          </a:p>
        </p:txBody>
      </p:sp>
      <p:sp>
        <p:nvSpPr>
          <p:cNvPr id="63" name="Report Date"/>
          <p:cNvSpPr txBox="1"/>
          <p:nvPr userDrawn="1">
            <p:custDataLst>
              <p:tags r:id="rId8"/>
            </p:custDataLst>
          </p:nvPr>
        </p:nvSpPr>
        <p:spPr bwMode="black">
          <a:xfrm>
            <a:off x="542406" y="3832413"/>
            <a:ext cx="1253143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defTabSz="914293"/>
            <a:endParaRPr lang="en-US" sz="900" i="1" dirty="0">
              <a:solidFill>
                <a:srgbClr val="000000"/>
              </a:solidFill>
              <a:latin typeface="Georg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554491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: Fixed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Logo with Panels"/>
          <p:cNvGrpSpPr/>
          <p:nvPr userDrawn="1"/>
        </p:nvGrpSpPr>
        <p:grpSpPr>
          <a:xfrm>
            <a:off x="1156058" y="5640894"/>
            <a:ext cx="1245668" cy="816350"/>
            <a:chOff x="3835013" y="2828854"/>
            <a:chExt cx="1217986" cy="925197"/>
          </a:xfrm>
        </p:grpSpPr>
        <p:grpSp>
          <p:nvGrpSpPr>
            <p:cNvPr id="28" name="Logo Panels"/>
            <p:cNvGrpSpPr/>
            <p:nvPr/>
          </p:nvGrpSpPr>
          <p:grpSpPr>
            <a:xfrm>
              <a:off x="4609614" y="2828854"/>
              <a:ext cx="443385" cy="397546"/>
              <a:chOff x="4609614" y="2828854"/>
              <a:chExt cx="443385" cy="397546"/>
            </a:xfrm>
          </p:grpSpPr>
          <p:sp>
            <p:nvSpPr>
              <p:cNvPr id="34" name="Rectangle 1"/>
              <p:cNvSpPr>
                <a:spLocks noChangeArrowheads="1"/>
              </p:cNvSpPr>
              <p:nvPr/>
            </p:nvSpPr>
            <p:spPr bwMode="gray">
              <a:xfrm>
                <a:off x="4609614" y="3112483"/>
                <a:ext cx="443385" cy="113916"/>
              </a:xfrm>
              <a:prstGeom prst="rect">
                <a:avLst/>
              </a:prstGeom>
              <a:solidFill>
                <a:srgbClr val="F445F6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820583">
                  <a:defRPr/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5" name="Rectangle 2"/>
              <p:cNvSpPr>
                <a:spLocks noChangeArrowheads="1"/>
              </p:cNvSpPr>
              <p:nvPr/>
            </p:nvSpPr>
            <p:spPr bwMode="gray">
              <a:xfrm>
                <a:off x="4609618" y="2873556"/>
                <a:ext cx="269567" cy="352844"/>
              </a:xfrm>
              <a:prstGeom prst="rect">
                <a:avLst/>
              </a:prstGeom>
              <a:solidFill>
                <a:srgbClr val="F6B67F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820583">
                  <a:defRPr/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6" name="Rectangle 3"/>
              <p:cNvSpPr>
                <a:spLocks noChangeArrowheads="1"/>
              </p:cNvSpPr>
              <p:nvPr/>
            </p:nvSpPr>
            <p:spPr bwMode="gray">
              <a:xfrm>
                <a:off x="4609618" y="2828854"/>
                <a:ext cx="224319" cy="397545"/>
              </a:xfrm>
              <a:prstGeom prst="rect">
                <a:avLst/>
              </a:prstGeom>
              <a:solidFill>
                <a:srgbClr val="F48F17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820583">
                  <a:defRPr/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7" name="Rectangle 4"/>
              <p:cNvSpPr>
                <a:spLocks noChangeArrowheads="1"/>
              </p:cNvSpPr>
              <p:nvPr/>
            </p:nvSpPr>
            <p:spPr bwMode="gray">
              <a:xfrm>
                <a:off x="4609617" y="2873555"/>
                <a:ext cx="224319" cy="352844"/>
              </a:xfrm>
              <a:prstGeom prst="rect">
                <a:avLst/>
              </a:prstGeom>
              <a:solidFill>
                <a:srgbClr val="EB660B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820583">
                  <a:defRPr/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8" name="Rectangle 5"/>
              <p:cNvSpPr>
                <a:spLocks noChangeArrowheads="1"/>
              </p:cNvSpPr>
              <p:nvPr/>
            </p:nvSpPr>
            <p:spPr bwMode="gray">
              <a:xfrm>
                <a:off x="4609615" y="2944211"/>
                <a:ext cx="383843" cy="282188"/>
              </a:xfrm>
              <a:prstGeom prst="rect">
                <a:avLst/>
              </a:prstGeom>
              <a:solidFill>
                <a:srgbClr val="F3BF09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820583">
                  <a:defRPr/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9" name="Rectangle 6"/>
              <p:cNvSpPr>
                <a:spLocks noChangeArrowheads="1"/>
              </p:cNvSpPr>
              <p:nvPr/>
            </p:nvSpPr>
            <p:spPr bwMode="gray">
              <a:xfrm>
                <a:off x="4609616" y="3112483"/>
                <a:ext cx="383842" cy="113916"/>
              </a:xfrm>
              <a:prstGeom prst="rect">
                <a:avLst/>
              </a:prstGeom>
              <a:solidFill>
                <a:srgbClr val="E93409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820583">
                  <a:defRPr/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0" name="Rectangle 7"/>
              <p:cNvSpPr>
                <a:spLocks noChangeArrowheads="1"/>
              </p:cNvSpPr>
              <p:nvPr/>
            </p:nvSpPr>
            <p:spPr bwMode="gray">
              <a:xfrm>
                <a:off x="4609616" y="2944211"/>
                <a:ext cx="269570" cy="282188"/>
              </a:xfrm>
              <a:prstGeom prst="rect">
                <a:avLst/>
              </a:prstGeom>
              <a:solidFill>
                <a:srgbClr val="EA8804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820583">
                  <a:defRPr/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1" name="Rectangle 8"/>
              <p:cNvSpPr>
                <a:spLocks noChangeArrowheads="1"/>
              </p:cNvSpPr>
              <p:nvPr/>
            </p:nvSpPr>
            <p:spPr bwMode="gray">
              <a:xfrm>
                <a:off x="4609616" y="3112483"/>
                <a:ext cx="269569" cy="113916"/>
              </a:xfrm>
              <a:prstGeom prst="rect">
                <a:avLst/>
              </a:prstGeom>
              <a:solidFill>
                <a:srgbClr val="E02504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820583">
                  <a:defRPr/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2" name="Rectangle 9"/>
              <p:cNvSpPr>
                <a:spLocks/>
              </p:cNvSpPr>
              <p:nvPr/>
            </p:nvSpPr>
            <p:spPr bwMode="gray">
              <a:xfrm>
                <a:off x="4609616" y="2944211"/>
                <a:ext cx="224321" cy="282188"/>
              </a:xfrm>
              <a:prstGeom prst="rect">
                <a:avLst/>
              </a:prstGeom>
              <a:solidFill>
                <a:srgbClr val="E04C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820583">
                  <a:defRPr/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4" name="Rectangle 10"/>
              <p:cNvSpPr>
                <a:spLocks noChangeArrowheads="1"/>
              </p:cNvSpPr>
              <p:nvPr/>
            </p:nvSpPr>
            <p:spPr bwMode="gray">
              <a:xfrm>
                <a:off x="4609617" y="3112483"/>
                <a:ext cx="224320" cy="113916"/>
              </a:xfrm>
              <a:prstGeom prst="rect">
                <a:avLst/>
              </a:prstGeom>
              <a:solidFill>
                <a:srgbClr val="D614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820583">
                  <a:defRPr/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5" name="Rectangle 11"/>
              <p:cNvSpPr>
                <a:spLocks noChangeArrowheads="1"/>
              </p:cNvSpPr>
              <p:nvPr/>
            </p:nvSpPr>
            <p:spPr bwMode="gray">
              <a:xfrm>
                <a:off x="4609617" y="3052823"/>
                <a:ext cx="141027" cy="173576"/>
              </a:xfrm>
              <a:prstGeom prst="rect">
                <a:avLst/>
              </a:prstGeom>
              <a:solidFill>
                <a:srgbClr val="C93C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820583">
                  <a:defRPr/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3" name="Rectangle 12"/>
              <p:cNvSpPr>
                <a:spLocks noChangeArrowheads="1"/>
              </p:cNvSpPr>
              <p:nvPr/>
            </p:nvSpPr>
            <p:spPr bwMode="gray">
              <a:xfrm>
                <a:off x="4609617" y="3112483"/>
                <a:ext cx="141027" cy="113916"/>
              </a:xfrm>
              <a:prstGeom prst="rect">
                <a:avLst/>
              </a:prstGeom>
              <a:solidFill>
                <a:srgbClr val="C010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820583">
                  <a:defRPr/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29" name="Logo"/>
            <p:cNvGrpSpPr/>
            <p:nvPr/>
          </p:nvGrpSpPr>
          <p:grpSpPr>
            <a:xfrm>
              <a:off x="3835013" y="3226397"/>
              <a:ext cx="905256" cy="527654"/>
              <a:chOff x="3835013" y="3226397"/>
              <a:chExt cx="905256" cy="527654"/>
            </a:xfrm>
          </p:grpSpPr>
          <p:sp>
            <p:nvSpPr>
              <p:cNvPr id="30" name="Rectangle 0"/>
              <p:cNvSpPr>
                <a:spLocks noChangeArrowheads="1"/>
              </p:cNvSpPr>
              <p:nvPr/>
            </p:nvSpPr>
            <p:spPr bwMode="black">
              <a:xfrm>
                <a:off x="4381013" y="3226397"/>
                <a:ext cx="228600" cy="57350"/>
              </a:xfrm>
              <a:prstGeom prst="rect">
                <a:avLst/>
              </a:prstGeom>
              <a:solidFill>
                <a:srgbClr val="A100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820583">
                  <a:defRPr/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3" name="Freeform 32"/>
              <p:cNvSpPr>
                <a:spLocks noEditPoints="1"/>
              </p:cNvSpPr>
              <p:nvPr/>
            </p:nvSpPr>
            <p:spPr bwMode="black">
              <a:xfrm>
                <a:off x="3835013" y="3412840"/>
                <a:ext cx="905256" cy="341211"/>
              </a:xfrm>
              <a:custGeom>
                <a:avLst/>
                <a:gdLst/>
                <a:ahLst/>
                <a:cxnLst>
                  <a:cxn ang="0">
                    <a:pos x="581" y="233"/>
                  </a:cxn>
                  <a:cxn ang="0">
                    <a:pos x="538" y="949"/>
                  </a:cxn>
                  <a:cxn ang="0">
                    <a:pos x="630" y="946"/>
                  </a:cxn>
                  <a:cxn ang="0">
                    <a:pos x="793" y="880"/>
                  </a:cxn>
                  <a:cxn ang="0">
                    <a:pos x="886" y="728"/>
                  </a:cxn>
                  <a:cxn ang="0">
                    <a:pos x="905" y="505"/>
                  </a:cxn>
                  <a:cxn ang="0">
                    <a:pos x="850" y="329"/>
                  </a:cxn>
                  <a:cxn ang="0">
                    <a:pos x="727" y="241"/>
                  </a:cxn>
                  <a:cxn ang="0">
                    <a:pos x="521" y="3"/>
                  </a:cxn>
                  <a:cxn ang="0">
                    <a:pos x="643" y="74"/>
                  </a:cxn>
                  <a:cxn ang="0">
                    <a:pos x="761" y="24"/>
                  </a:cxn>
                  <a:cxn ang="0">
                    <a:pos x="855" y="9"/>
                  </a:cxn>
                  <a:cxn ang="0">
                    <a:pos x="1026" y="40"/>
                  </a:cxn>
                  <a:cxn ang="0">
                    <a:pos x="1180" y="172"/>
                  </a:cxn>
                  <a:cxn ang="0">
                    <a:pos x="1265" y="383"/>
                  </a:cxn>
                  <a:cxn ang="0">
                    <a:pos x="1265" y="641"/>
                  </a:cxn>
                  <a:cxn ang="0">
                    <a:pos x="1175" y="857"/>
                  </a:cxn>
                  <a:cxn ang="0">
                    <a:pos x="1005" y="1006"/>
                  </a:cxn>
                  <a:cxn ang="0">
                    <a:pos x="766" y="1074"/>
                  </a:cxn>
                  <a:cxn ang="0">
                    <a:pos x="601" y="1074"/>
                  </a:cxn>
                  <a:cxn ang="0">
                    <a:pos x="692" y="1447"/>
                  </a:cxn>
                  <a:cxn ang="0">
                    <a:pos x="171" y="1408"/>
                  </a:cxn>
                  <a:cxn ang="0">
                    <a:pos x="413" y="3"/>
                  </a:cxn>
                  <a:cxn ang="0">
                    <a:pos x="3876" y="20"/>
                  </a:cxn>
                  <a:cxn ang="0">
                    <a:pos x="4036" y="100"/>
                  </a:cxn>
                  <a:cxn ang="0">
                    <a:pos x="4113" y="232"/>
                  </a:cxn>
                  <a:cxn ang="0">
                    <a:pos x="4091" y="362"/>
                  </a:cxn>
                  <a:cxn ang="0">
                    <a:pos x="3995" y="436"/>
                  </a:cxn>
                  <a:cxn ang="0">
                    <a:pos x="3859" y="438"/>
                  </a:cxn>
                  <a:cxn ang="0">
                    <a:pos x="3757" y="114"/>
                  </a:cxn>
                  <a:cxn ang="0">
                    <a:pos x="3597" y="187"/>
                  </a:cxn>
                  <a:cxn ang="0">
                    <a:pos x="3508" y="339"/>
                  </a:cxn>
                  <a:cxn ang="0">
                    <a:pos x="3489" y="565"/>
                  </a:cxn>
                  <a:cxn ang="0">
                    <a:pos x="3547" y="753"/>
                  </a:cxn>
                  <a:cxn ang="0">
                    <a:pos x="3668" y="869"/>
                  </a:cxn>
                  <a:cxn ang="0">
                    <a:pos x="3821" y="896"/>
                  </a:cxn>
                  <a:cxn ang="0">
                    <a:pos x="3931" y="872"/>
                  </a:cxn>
                  <a:cxn ang="0">
                    <a:pos x="4079" y="810"/>
                  </a:cxn>
                  <a:cxn ang="0">
                    <a:pos x="4016" y="1024"/>
                  </a:cxn>
                  <a:cxn ang="0">
                    <a:pos x="3830" y="1080"/>
                  </a:cxn>
                  <a:cxn ang="0">
                    <a:pos x="3651" y="1095"/>
                  </a:cxn>
                  <a:cxn ang="0">
                    <a:pos x="3426" y="1060"/>
                  </a:cxn>
                  <a:cxn ang="0">
                    <a:pos x="3255" y="947"/>
                  </a:cxn>
                  <a:cxn ang="0">
                    <a:pos x="3140" y="772"/>
                  </a:cxn>
                  <a:cxn ang="0">
                    <a:pos x="3101" y="561"/>
                  </a:cxn>
                  <a:cxn ang="0">
                    <a:pos x="3153" y="318"/>
                  </a:cxn>
                  <a:cxn ang="0">
                    <a:pos x="3293" y="135"/>
                  </a:cxn>
                  <a:cxn ang="0">
                    <a:pos x="3508" y="27"/>
                  </a:cxn>
                  <a:cxn ang="0">
                    <a:pos x="2910" y="0"/>
                  </a:cxn>
                  <a:cxn ang="0">
                    <a:pos x="3040" y="52"/>
                  </a:cxn>
                  <a:cxn ang="0">
                    <a:pos x="3093" y="178"/>
                  </a:cxn>
                  <a:cxn ang="0">
                    <a:pos x="3071" y="277"/>
                  </a:cxn>
                  <a:cxn ang="0">
                    <a:pos x="3004" y="393"/>
                  </a:cxn>
                  <a:cxn ang="0">
                    <a:pos x="2876" y="561"/>
                  </a:cxn>
                  <a:cxn ang="0">
                    <a:pos x="1784" y="1078"/>
                  </a:cxn>
                  <a:cxn ang="0">
                    <a:pos x="1313" y="118"/>
                  </a:cxn>
                  <a:cxn ang="0">
                    <a:pos x="2247" y="25"/>
                  </a:cxn>
                  <a:cxn ang="0">
                    <a:pos x="2759" y="62"/>
                  </a:cxn>
                  <a:cxn ang="0">
                    <a:pos x="2872" y="4"/>
                  </a:cxn>
                </a:cxnLst>
                <a:rect l="0" t="0" r="r" b="b"/>
                <a:pathLst>
                  <a:path w="4127" h="1544">
                    <a:moveTo>
                      <a:pt x="640" y="229"/>
                    </a:moveTo>
                    <a:lnTo>
                      <a:pt x="622" y="229"/>
                    </a:lnTo>
                    <a:lnTo>
                      <a:pt x="603" y="230"/>
                    </a:lnTo>
                    <a:lnTo>
                      <a:pt x="581" y="233"/>
                    </a:lnTo>
                    <a:lnTo>
                      <a:pt x="553" y="235"/>
                    </a:lnTo>
                    <a:lnTo>
                      <a:pt x="521" y="241"/>
                    </a:lnTo>
                    <a:lnTo>
                      <a:pt x="521" y="947"/>
                    </a:lnTo>
                    <a:lnTo>
                      <a:pt x="538" y="949"/>
                    </a:lnTo>
                    <a:lnTo>
                      <a:pt x="553" y="949"/>
                    </a:lnTo>
                    <a:lnTo>
                      <a:pt x="566" y="949"/>
                    </a:lnTo>
                    <a:lnTo>
                      <a:pt x="578" y="949"/>
                    </a:lnTo>
                    <a:lnTo>
                      <a:pt x="630" y="946"/>
                    </a:lnTo>
                    <a:lnTo>
                      <a:pt x="677" y="937"/>
                    </a:lnTo>
                    <a:lnTo>
                      <a:pt x="720" y="924"/>
                    </a:lnTo>
                    <a:lnTo>
                      <a:pt x="758" y="905"/>
                    </a:lnTo>
                    <a:lnTo>
                      <a:pt x="793" y="880"/>
                    </a:lnTo>
                    <a:lnTo>
                      <a:pt x="824" y="850"/>
                    </a:lnTo>
                    <a:lnTo>
                      <a:pt x="849" y="815"/>
                    </a:lnTo>
                    <a:lnTo>
                      <a:pt x="870" y="775"/>
                    </a:lnTo>
                    <a:lnTo>
                      <a:pt x="886" y="728"/>
                    </a:lnTo>
                    <a:lnTo>
                      <a:pt x="897" y="678"/>
                    </a:lnTo>
                    <a:lnTo>
                      <a:pt x="905" y="622"/>
                    </a:lnTo>
                    <a:lnTo>
                      <a:pt x="907" y="561"/>
                    </a:lnTo>
                    <a:lnTo>
                      <a:pt x="905" y="505"/>
                    </a:lnTo>
                    <a:lnTo>
                      <a:pt x="897" y="452"/>
                    </a:lnTo>
                    <a:lnTo>
                      <a:pt x="886" y="407"/>
                    </a:lnTo>
                    <a:lnTo>
                      <a:pt x="870" y="366"/>
                    </a:lnTo>
                    <a:lnTo>
                      <a:pt x="850" y="329"/>
                    </a:lnTo>
                    <a:lnTo>
                      <a:pt x="826" y="299"/>
                    </a:lnTo>
                    <a:lnTo>
                      <a:pt x="797" y="274"/>
                    </a:lnTo>
                    <a:lnTo>
                      <a:pt x="763" y="254"/>
                    </a:lnTo>
                    <a:lnTo>
                      <a:pt x="727" y="241"/>
                    </a:lnTo>
                    <a:lnTo>
                      <a:pt x="686" y="232"/>
                    </a:lnTo>
                    <a:lnTo>
                      <a:pt x="640" y="229"/>
                    </a:lnTo>
                    <a:close/>
                    <a:moveTo>
                      <a:pt x="413" y="3"/>
                    </a:moveTo>
                    <a:lnTo>
                      <a:pt x="521" y="3"/>
                    </a:lnTo>
                    <a:lnTo>
                      <a:pt x="521" y="143"/>
                    </a:lnTo>
                    <a:lnTo>
                      <a:pt x="566" y="117"/>
                    </a:lnTo>
                    <a:lnTo>
                      <a:pt x="607" y="93"/>
                    </a:lnTo>
                    <a:lnTo>
                      <a:pt x="643" y="74"/>
                    </a:lnTo>
                    <a:lnTo>
                      <a:pt x="677" y="57"/>
                    </a:lnTo>
                    <a:lnTo>
                      <a:pt x="707" y="44"/>
                    </a:lnTo>
                    <a:lnTo>
                      <a:pt x="735" y="33"/>
                    </a:lnTo>
                    <a:lnTo>
                      <a:pt x="761" y="24"/>
                    </a:lnTo>
                    <a:lnTo>
                      <a:pt x="785" y="18"/>
                    </a:lnTo>
                    <a:lnTo>
                      <a:pt x="809" y="13"/>
                    </a:lnTo>
                    <a:lnTo>
                      <a:pt x="831" y="10"/>
                    </a:lnTo>
                    <a:lnTo>
                      <a:pt x="855" y="9"/>
                    </a:lnTo>
                    <a:lnTo>
                      <a:pt x="879" y="8"/>
                    </a:lnTo>
                    <a:lnTo>
                      <a:pt x="931" y="12"/>
                    </a:lnTo>
                    <a:lnTo>
                      <a:pt x="980" y="23"/>
                    </a:lnTo>
                    <a:lnTo>
                      <a:pt x="1026" y="40"/>
                    </a:lnTo>
                    <a:lnTo>
                      <a:pt x="1070" y="64"/>
                    </a:lnTo>
                    <a:lnTo>
                      <a:pt x="1110" y="94"/>
                    </a:lnTo>
                    <a:lnTo>
                      <a:pt x="1148" y="130"/>
                    </a:lnTo>
                    <a:lnTo>
                      <a:pt x="1180" y="172"/>
                    </a:lnTo>
                    <a:lnTo>
                      <a:pt x="1209" y="218"/>
                    </a:lnTo>
                    <a:lnTo>
                      <a:pt x="1233" y="268"/>
                    </a:lnTo>
                    <a:lnTo>
                      <a:pt x="1252" y="324"/>
                    </a:lnTo>
                    <a:lnTo>
                      <a:pt x="1265" y="383"/>
                    </a:lnTo>
                    <a:lnTo>
                      <a:pt x="1274" y="446"/>
                    </a:lnTo>
                    <a:lnTo>
                      <a:pt x="1278" y="512"/>
                    </a:lnTo>
                    <a:lnTo>
                      <a:pt x="1274" y="578"/>
                    </a:lnTo>
                    <a:lnTo>
                      <a:pt x="1265" y="641"/>
                    </a:lnTo>
                    <a:lnTo>
                      <a:pt x="1252" y="701"/>
                    </a:lnTo>
                    <a:lnTo>
                      <a:pt x="1232" y="756"/>
                    </a:lnTo>
                    <a:lnTo>
                      <a:pt x="1205" y="809"/>
                    </a:lnTo>
                    <a:lnTo>
                      <a:pt x="1175" y="857"/>
                    </a:lnTo>
                    <a:lnTo>
                      <a:pt x="1140" y="901"/>
                    </a:lnTo>
                    <a:lnTo>
                      <a:pt x="1099" y="941"/>
                    </a:lnTo>
                    <a:lnTo>
                      <a:pt x="1054" y="976"/>
                    </a:lnTo>
                    <a:lnTo>
                      <a:pt x="1005" y="1006"/>
                    </a:lnTo>
                    <a:lnTo>
                      <a:pt x="951" y="1031"/>
                    </a:lnTo>
                    <a:lnTo>
                      <a:pt x="894" y="1051"/>
                    </a:lnTo>
                    <a:lnTo>
                      <a:pt x="831" y="1065"/>
                    </a:lnTo>
                    <a:lnTo>
                      <a:pt x="766" y="1074"/>
                    </a:lnTo>
                    <a:lnTo>
                      <a:pt x="696" y="1078"/>
                    </a:lnTo>
                    <a:lnTo>
                      <a:pt x="670" y="1078"/>
                    </a:lnTo>
                    <a:lnTo>
                      <a:pt x="637" y="1076"/>
                    </a:lnTo>
                    <a:lnTo>
                      <a:pt x="601" y="1074"/>
                    </a:lnTo>
                    <a:lnTo>
                      <a:pt x="561" y="1071"/>
                    </a:lnTo>
                    <a:lnTo>
                      <a:pt x="521" y="1068"/>
                    </a:lnTo>
                    <a:lnTo>
                      <a:pt x="521" y="1408"/>
                    </a:lnTo>
                    <a:lnTo>
                      <a:pt x="692" y="1447"/>
                    </a:lnTo>
                    <a:lnTo>
                      <a:pt x="692" y="1544"/>
                    </a:lnTo>
                    <a:lnTo>
                      <a:pt x="18" y="1544"/>
                    </a:lnTo>
                    <a:lnTo>
                      <a:pt x="18" y="1447"/>
                    </a:lnTo>
                    <a:lnTo>
                      <a:pt x="171" y="1408"/>
                    </a:lnTo>
                    <a:lnTo>
                      <a:pt x="171" y="229"/>
                    </a:lnTo>
                    <a:lnTo>
                      <a:pt x="0" y="229"/>
                    </a:lnTo>
                    <a:lnTo>
                      <a:pt x="0" y="128"/>
                    </a:lnTo>
                    <a:lnTo>
                      <a:pt x="413" y="3"/>
                    </a:lnTo>
                    <a:close/>
                    <a:moveTo>
                      <a:pt x="3711" y="0"/>
                    </a:moveTo>
                    <a:lnTo>
                      <a:pt x="3770" y="3"/>
                    </a:lnTo>
                    <a:lnTo>
                      <a:pt x="3825" y="9"/>
                    </a:lnTo>
                    <a:lnTo>
                      <a:pt x="3876" y="20"/>
                    </a:lnTo>
                    <a:lnTo>
                      <a:pt x="3923" y="34"/>
                    </a:lnTo>
                    <a:lnTo>
                      <a:pt x="3965" y="53"/>
                    </a:lnTo>
                    <a:lnTo>
                      <a:pt x="4004" y="75"/>
                    </a:lnTo>
                    <a:lnTo>
                      <a:pt x="4036" y="100"/>
                    </a:lnTo>
                    <a:lnTo>
                      <a:pt x="4064" y="129"/>
                    </a:lnTo>
                    <a:lnTo>
                      <a:pt x="4086" y="160"/>
                    </a:lnTo>
                    <a:lnTo>
                      <a:pt x="4103" y="194"/>
                    </a:lnTo>
                    <a:lnTo>
                      <a:pt x="4113" y="232"/>
                    </a:lnTo>
                    <a:lnTo>
                      <a:pt x="4117" y="271"/>
                    </a:lnTo>
                    <a:lnTo>
                      <a:pt x="4114" y="304"/>
                    </a:lnTo>
                    <a:lnTo>
                      <a:pt x="4105" y="334"/>
                    </a:lnTo>
                    <a:lnTo>
                      <a:pt x="4091" y="362"/>
                    </a:lnTo>
                    <a:lnTo>
                      <a:pt x="4074" y="387"/>
                    </a:lnTo>
                    <a:lnTo>
                      <a:pt x="4051" y="407"/>
                    </a:lnTo>
                    <a:lnTo>
                      <a:pt x="4025" y="423"/>
                    </a:lnTo>
                    <a:lnTo>
                      <a:pt x="3995" y="436"/>
                    </a:lnTo>
                    <a:lnTo>
                      <a:pt x="3961" y="443"/>
                    </a:lnTo>
                    <a:lnTo>
                      <a:pt x="3925" y="446"/>
                    </a:lnTo>
                    <a:lnTo>
                      <a:pt x="3891" y="444"/>
                    </a:lnTo>
                    <a:lnTo>
                      <a:pt x="3859" y="438"/>
                    </a:lnTo>
                    <a:lnTo>
                      <a:pt x="3826" y="428"/>
                    </a:lnTo>
                    <a:lnTo>
                      <a:pt x="3792" y="413"/>
                    </a:lnTo>
                    <a:lnTo>
                      <a:pt x="3757" y="394"/>
                    </a:lnTo>
                    <a:lnTo>
                      <a:pt x="3757" y="114"/>
                    </a:lnTo>
                    <a:lnTo>
                      <a:pt x="3711" y="125"/>
                    </a:lnTo>
                    <a:lnTo>
                      <a:pt x="3668" y="140"/>
                    </a:lnTo>
                    <a:lnTo>
                      <a:pt x="3631" y="162"/>
                    </a:lnTo>
                    <a:lnTo>
                      <a:pt x="3597" y="187"/>
                    </a:lnTo>
                    <a:lnTo>
                      <a:pt x="3568" y="218"/>
                    </a:lnTo>
                    <a:lnTo>
                      <a:pt x="3543" y="253"/>
                    </a:lnTo>
                    <a:lnTo>
                      <a:pt x="3523" y="294"/>
                    </a:lnTo>
                    <a:lnTo>
                      <a:pt x="3508" y="339"/>
                    </a:lnTo>
                    <a:lnTo>
                      <a:pt x="3497" y="391"/>
                    </a:lnTo>
                    <a:lnTo>
                      <a:pt x="3489" y="447"/>
                    </a:lnTo>
                    <a:lnTo>
                      <a:pt x="3487" y="507"/>
                    </a:lnTo>
                    <a:lnTo>
                      <a:pt x="3489" y="565"/>
                    </a:lnTo>
                    <a:lnTo>
                      <a:pt x="3497" y="617"/>
                    </a:lnTo>
                    <a:lnTo>
                      <a:pt x="3509" y="667"/>
                    </a:lnTo>
                    <a:lnTo>
                      <a:pt x="3526" y="712"/>
                    </a:lnTo>
                    <a:lnTo>
                      <a:pt x="3547" y="753"/>
                    </a:lnTo>
                    <a:lnTo>
                      <a:pt x="3571" y="790"/>
                    </a:lnTo>
                    <a:lnTo>
                      <a:pt x="3600" y="821"/>
                    </a:lnTo>
                    <a:lnTo>
                      <a:pt x="3632" y="847"/>
                    </a:lnTo>
                    <a:lnTo>
                      <a:pt x="3668" y="869"/>
                    </a:lnTo>
                    <a:lnTo>
                      <a:pt x="3707" y="885"/>
                    </a:lnTo>
                    <a:lnTo>
                      <a:pt x="3750" y="894"/>
                    </a:lnTo>
                    <a:lnTo>
                      <a:pt x="3795" y="897"/>
                    </a:lnTo>
                    <a:lnTo>
                      <a:pt x="3821" y="896"/>
                    </a:lnTo>
                    <a:lnTo>
                      <a:pt x="3847" y="894"/>
                    </a:lnTo>
                    <a:lnTo>
                      <a:pt x="3874" y="889"/>
                    </a:lnTo>
                    <a:lnTo>
                      <a:pt x="3901" y="881"/>
                    </a:lnTo>
                    <a:lnTo>
                      <a:pt x="3931" y="872"/>
                    </a:lnTo>
                    <a:lnTo>
                      <a:pt x="3964" y="861"/>
                    </a:lnTo>
                    <a:lnTo>
                      <a:pt x="3999" y="846"/>
                    </a:lnTo>
                    <a:lnTo>
                      <a:pt x="4036" y="830"/>
                    </a:lnTo>
                    <a:lnTo>
                      <a:pt x="4079" y="810"/>
                    </a:lnTo>
                    <a:lnTo>
                      <a:pt x="4127" y="787"/>
                    </a:lnTo>
                    <a:lnTo>
                      <a:pt x="4127" y="976"/>
                    </a:lnTo>
                    <a:lnTo>
                      <a:pt x="4069" y="1001"/>
                    </a:lnTo>
                    <a:lnTo>
                      <a:pt x="4016" y="1024"/>
                    </a:lnTo>
                    <a:lnTo>
                      <a:pt x="3966" y="1041"/>
                    </a:lnTo>
                    <a:lnTo>
                      <a:pt x="3919" y="1058"/>
                    </a:lnTo>
                    <a:lnTo>
                      <a:pt x="3874" y="1070"/>
                    </a:lnTo>
                    <a:lnTo>
                      <a:pt x="3830" y="1080"/>
                    </a:lnTo>
                    <a:lnTo>
                      <a:pt x="3786" y="1086"/>
                    </a:lnTo>
                    <a:lnTo>
                      <a:pt x="3742" y="1091"/>
                    </a:lnTo>
                    <a:lnTo>
                      <a:pt x="3697" y="1094"/>
                    </a:lnTo>
                    <a:lnTo>
                      <a:pt x="3651" y="1095"/>
                    </a:lnTo>
                    <a:lnTo>
                      <a:pt x="3588" y="1093"/>
                    </a:lnTo>
                    <a:lnTo>
                      <a:pt x="3530" y="1086"/>
                    </a:lnTo>
                    <a:lnTo>
                      <a:pt x="3476" y="1075"/>
                    </a:lnTo>
                    <a:lnTo>
                      <a:pt x="3426" y="1060"/>
                    </a:lnTo>
                    <a:lnTo>
                      <a:pt x="3378" y="1039"/>
                    </a:lnTo>
                    <a:lnTo>
                      <a:pt x="3334" y="1014"/>
                    </a:lnTo>
                    <a:lnTo>
                      <a:pt x="3294" y="984"/>
                    </a:lnTo>
                    <a:lnTo>
                      <a:pt x="3255" y="947"/>
                    </a:lnTo>
                    <a:lnTo>
                      <a:pt x="3219" y="907"/>
                    </a:lnTo>
                    <a:lnTo>
                      <a:pt x="3188" y="865"/>
                    </a:lnTo>
                    <a:lnTo>
                      <a:pt x="3162" y="820"/>
                    </a:lnTo>
                    <a:lnTo>
                      <a:pt x="3140" y="772"/>
                    </a:lnTo>
                    <a:lnTo>
                      <a:pt x="3124" y="722"/>
                    </a:lnTo>
                    <a:lnTo>
                      <a:pt x="3111" y="670"/>
                    </a:lnTo>
                    <a:lnTo>
                      <a:pt x="3104" y="616"/>
                    </a:lnTo>
                    <a:lnTo>
                      <a:pt x="3101" y="561"/>
                    </a:lnTo>
                    <a:lnTo>
                      <a:pt x="3105" y="494"/>
                    </a:lnTo>
                    <a:lnTo>
                      <a:pt x="3115" y="433"/>
                    </a:lnTo>
                    <a:lnTo>
                      <a:pt x="3130" y="373"/>
                    </a:lnTo>
                    <a:lnTo>
                      <a:pt x="3153" y="318"/>
                    </a:lnTo>
                    <a:lnTo>
                      <a:pt x="3179" y="267"/>
                    </a:lnTo>
                    <a:lnTo>
                      <a:pt x="3213" y="219"/>
                    </a:lnTo>
                    <a:lnTo>
                      <a:pt x="3250" y="175"/>
                    </a:lnTo>
                    <a:lnTo>
                      <a:pt x="3293" y="135"/>
                    </a:lnTo>
                    <a:lnTo>
                      <a:pt x="3341" y="102"/>
                    </a:lnTo>
                    <a:lnTo>
                      <a:pt x="3392" y="72"/>
                    </a:lnTo>
                    <a:lnTo>
                      <a:pt x="3448" y="47"/>
                    </a:lnTo>
                    <a:lnTo>
                      <a:pt x="3508" y="27"/>
                    </a:lnTo>
                    <a:lnTo>
                      <a:pt x="3573" y="12"/>
                    </a:lnTo>
                    <a:lnTo>
                      <a:pt x="3640" y="3"/>
                    </a:lnTo>
                    <a:lnTo>
                      <a:pt x="3711" y="0"/>
                    </a:lnTo>
                    <a:close/>
                    <a:moveTo>
                      <a:pt x="2910" y="0"/>
                    </a:moveTo>
                    <a:lnTo>
                      <a:pt x="2948" y="4"/>
                    </a:lnTo>
                    <a:lnTo>
                      <a:pt x="2983" y="14"/>
                    </a:lnTo>
                    <a:lnTo>
                      <a:pt x="3014" y="30"/>
                    </a:lnTo>
                    <a:lnTo>
                      <a:pt x="3040" y="52"/>
                    </a:lnTo>
                    <a:lnTo>
                      <a:pt x="3063" y="78"/>
                    </a:lnTo>
                    <a:lnTo>
                      <a:pt x="3079" y="109"/>
                    </a:lnTo>
                    <a:lnTo>
                      <a:pt x="3089" y="142"/>
                    </a:lnTo>
                    <a:lnTo>
                      <a:pt x="3093" y="178"/>
                    </a:lnTo>
                    <a:lnTo>
                      <a:pt x="3091" y="203"/>
                    </a:lnTo>
                    <a:lnTo>
                      <a:pt x="3088" y="227"/>
                    </a:lnTo>
                    <a:lnTo>
                      <a:pt x="3081" y="252"/>
                    </a:lnTo>
                    <a:lnTo>
                      <a:pt x="3071" y="277"/>
                    </a:lnTo>
                    <a:lnTo>
                      <a:pt x="3060" y="303"/>
                    </a:lnTo>
                    <a:lnTo>
                      <a:pt x="3044" y="331"/>
                    </a:lnTo>
                    <a:lnTo>
                      <a:pt x="3025" y="361"/>
                    </a:lnTo>
                    <a:lnTo>
                      <a:pt x="3004" y="393"/>
                    </a:lnTo>
                    <a:lnTo>
                      <a:pt x="2978" y="429"/>
                    </a:lnTo>
                    <a:lnTo>
                      <a:pt x="2948" y="468"/>
                    </a:lnTo>
                    <a:lnTo>
                      <a:pt x="2914" y="512"/>
                    </a:lnTo>
                    <a:lnTo>
                      <a:pt x="2876" y="561"/>
                    </a:lnTo>
                    <a:lnTo>
                      <a:pt x="2472" y="1078"/>
                    </a:lnTo>
                    <a:lnTo>
                      <a:pt x="2182" y="1078"/>
                    </a:lnTo>
                    <a:lnTo>
                      <a:pt x="2182" y="424"/>
                    </a:lnTo>
                    <a:lnTo>
                      <a:pt x="1784" y="1078"/>
                    </a:lnTo>
                    <a:lnTo>
                      <a:pt x="1518" y="1078"/>
                    </a:lnTo>
                    <a:lnTo>
                      <a:pt x="1518" y="234"/>
                    </a:lnTo>
                    <a:lnTo>
                      <a:pt x="1313" y="214"/>
                    </a:lnTo>
                    <a:lnTo>
                      <a:pt x="1313" y="118"/>
                    </a:lnTo>
                    <a:lnTo>
                      <a:pt x="1690" y="25"/>
                    </a:lnTo>
                    <a:lnTo>
                      <a:pt x="1832" y="25"/>
                    </a:lnTo>
                    <a:lnTo>
                      <a:pt x="1832" y="713"/>
                    </a:lnTo>
                    <a:lnTo>
                      <a:pt x="2247" y="25"/>
                    </a:lnTo>
                    <a:lnTo>
                      <a:pt x="2497" y="25"/>
                    </a:lnTo>
                    <a:lnTo>
                      <a:pt x="2497" y="822"/>
                    </a:lnTo>
                    <a:lnTo>
                      <a:pt x="2759" y="473"/>
                    </a:lnTo>
                    <a:lnTo>
                      <a:pt x="2759" y="62"/>
                    </a:lnTo>
                    <a:lnTo>
                      <a:pt x="2779" y="44"/>
                    </a:lnTo>
                    <a:lnTo>
                      <a:pt x="2806" y="27"/>
                    </a:lnTo>
                    <a:lnTo>
                      <a:pt x="2837" y="13"/>
                    </a:lnTo>
                    <a:lnTo>
                      <a:pt x="2872" y="4"/>
                    </a:lnTo>
                    <a:lnTo>
                      <a:pt x="291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820583">
                  <a:defRPr/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</p:grpSp>
      </p:grpSp>
      <p:sp>
        <p:nvSpPr>
          <p:cNvPr id="64" name="Repot Title"/>
          <p:cNvSpPr>
            <a:spLocks noGrp="1"/>
          </p:cNvSpPr>
          <p:nvPr>
            <p:ph type="ctrTitle" hasCustomPrompt="1"/>
            <p:custDataLst>
              <p:tags r:id="rId1"/>
            </p:custDataLst>
          </p:nvPr>
        </p:nvSpPr>
        <p:spPr bwMode="black">
          <a:xfrm>
            <a:off x="2103564" y="1112680"/>
            <a:ext cx="6078682" cy="434270"/>
          </a:xfrm>
        </p:spPr>
        <p:txBody>
          <a:bodyPr vert="horz" lIns="0" tIns="0" rIns="0" bIns="32306" rtlCol="0" anchor="t" anchorCtr="0">
            <a:spAutoFit/>
          </a:bodyPr>
          <a:lstStyle>
            <a:lvl1pPr algn="l" defTabSz="91429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2900" b="1" i="1" kern="1200" baseline="0" noProof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 smtClean="0"/>
              <a:t>Report Title</a:t>
            </a:r>
            <a:endParaRPr lang="en-US" noProof="0" dirty="0"/>
          </a:p>
        </p:txBody>
      </p:sp>
      <p:sp>
        <p:nvSpPr>
          <p:cNvPr id="65" name="Report Subtitle"/>
          <p:cNvSpPr>
            <a:spLocks noGrp="1"/>
          </p:cNvSpPr>
          <p:nvPr>
            <p:ph type="subTitle" idx="1" hasCustomPrompt="1"/>
            <p:custDataLst>
              <p:tags r:id="rId2"/>
            </p:custDataLst>
          </p:nvPr>
        </p:nvSpPr>
        <p:spPr bwMode="black">
          <a:xfrm>
            <a:off x="2103564" y="1546412"/>
            <a:ext cx="6078682" cy="401648"/>
          </a:xfrm>
        </p:spPr>
        <p:txBody>
          <a:bodyPr tIns="0" bIns="0">
            <a:spAutoFit/>
          </a:bodyPr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2900" baseline="0">
                <a:solidFill>
                  <a:schemeClr val="tx1"/>
                </a:solidFill>
                <a:latin typeface="+mj-lt"/>
              </a:defRPr>
            </a:lvl1pPr>
            <a:lvl2pPr marL="4571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1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smtClean="0"/>
              <a:t>Subtitle</a:t>
            </a:r>
            <a:endParaRPr lang="en-US" noProof="0"/>
          </a:p>
        </p:txBody>
      </p:sp>
      <p:cxnSp>
        <p:nvCxnSpPr>
          <p:cNvPr id="66" name="Frame Line"/>
          <p:cNvCxnSpPr/>
          <p:nvPr userDrawn="1"/>
        </p:nvCxnSpPr>
        <p:spPr bwMode="black">
          <a:xfrm flipV="1">
            <a:off x="1948297" y="1006541"/>
            <a:ext cx="7788431" cy="127059"/>
          </a:xfrm>
          <a:prstGeom prst="bentConnector3">
            <a:avLst>
              <a:gd name="adj1" fmla="val -30"/>
            </a:avLst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Frame Line"/>
          <p:cNvCxnSpPr/>
          <p:nvPr userDrawn="1"/>
        </p:nvCxnSpPr>
        <p:spPr bwMode="black">
          <a:xfrm flipV="1">
            <a:off x="389660" y="3170817"/>
            <a:ext cx="1402773" cy="127059"/>
          </a:xfrm>
          <a:prstGeom prst="bentConnector3">
            <a:avLst>
              <a:gd name="adj1" fmla="val -174"/>
            </a:avLst>
          </a:prstGeom>
          <a:ln w="12700" cap="rnd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Descriptor"/>
          <p:cNvSpPr txBox="1"/>
          <p:nvPr userDrawn="1">
            <p:custDataLst>
              <p:tags r:id="rId3"/>
            </p:custDataLst>
          </p:nvPr>
        </p:nvSpPr>
        <p:spPr bwMode="white">
          <a:xfrm>
            <a:off x="2104160" y="742278"/>
            <a:ext cx="65" cy="138499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defTabSz="914293"/>
            <a:endParaRPr lang="en-US" sz="900" dirty="0">
              <a:solidFill>
                <a:srgbClr val="000000"/>
              </a:solidFill>
            </a:endParaRPr>
          </a:p>
        </p:txBody>
      </p:sp>
      <p:sp>
        <p:nvSpPr>
          <p:cNvPr id="69" name="Confidentiality stamp"/>
          <p:cNvSpPr txBox="1"/>
          <p:nvPr userDrawn="1">
            <p:custDataLst>
              <p:tags r:id="rId4"/>
            </p:custDataLst>
          </p:nvPr>
        </p:nvSpPr>
        <p:spPr bwMode="black">
          <a:xfrm>
            <a:off x="542406" y="3291841"/>
            <a:ext cx="1253143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defTabSz="914293"/>
            <a:endParaRPr lang="en-US" sz="900" i="1" dirty="0">
              <a:solidFill>
                <a:srgbClr val="000000"/>
              </a:solidFill>
              <a:latin typeface="Georgia" pitchFamily="18" charset="0"/>
            </a:endParaRPr>
          </a:p>
        </p:txBody>
      </p:sp>
      <p:sp>
        <p:nvSpPr>
          <p:cNvPr id="70" name="Draft stamp"/>
          <p:cNvSpPr txBox="1"/>
          <p:nvPr userDrawn="1">
            <p:custDataLst>
              <p:tags r:id="rId5"/>
            </p:custDataLst>
          </p:nvPr>
        </p:nvSpPr>
        <p:spPr bwMode="black">
          <a:xfrm>
            <a:off x="542406" y="3566160"/>
            <a:ext cx="1402773" cy="262788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123087" rtlCol="0" anchor="t" anchorCtr="0">
            <a:spAutoFit/>
          </a:bodyPr>
          <a:lstStyle/>
          <a:p>
            <a:pPr defTabSz="914293"/>
            <a:endParaRPr lang="en-US" sz="900" b="1" i="1" dirty="0">
              <a:solidFill>
                <a:srgbClr val="000000"/>
              </a:solidFill>
              <a:latin typeface="Georgia" pitchFamily="18" charset="0"/>
            </a:endParaRPr>
          </a:p>
        </p:txBody>
      </p:sp>
      <p:sp>
        <p:nvSpPr>
          <p:cNvPr id="71" name="Report Date"/>
          <p:cNvSpPr txBox="1"/>
          <p:nvPr userDrawn="1">
            <p:custDataLst>
              <p:tags r:id="rId6"/>
            </p:custDataLst>
          </p:nvPr>
        </p:nvSpPr>
        <p:spPr bwMode="black">
          <a:xfrm>
            <a:off x="542406" y="3832413"/>
            <a:ext cx="1253143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defTabSz="914293"/>
            <a:endParaRPr lang="en-US" sz="900" i="1" dirty="0">
              <a:solidFill>
                <a:srgbClr val="000000"/>
              </a:solidFill>
              <a:latin typeface="Georg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417693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: Colou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Logo with Panels"/>
          <p:cNvGrpSpPr/>
          <p:nvPr userDrawn="1"/>
        </p:nvGrpSpPr>
        <p:grpSpPr>
          <a:xfrm>
            <a:off x="1156059" y="0"/>
            <a:ext cx="9130942" cy="6457244"/>
            <a:chOff x="1130368" y="0"/>
            <a:chExt cx="8928032" cy="7318210"/>
          </a:xfrm>
        </p:grpSpPr>
        <p:grpSp>
          <p:nvGrpSpPr>
            <p:cNvPr id="19" name="Logo Shapes"/>
            <p:cNvGrpSpPr/>
            <p:nvPr userDrawn="1"/>
          </p:nvGrpSpPr>
          <p:grpSpPr>
            <a:xfrm>
              <a:off x="1904991" y="0"/>
              <a:ext cx="8153409" cy="6792221"/>
              <a:chOff x="1828799" y="0"/>
              <a:chExt cx="8153409" cy="6792221"/>
            </a:xfrm>
          </p:grpSpPr>
          <p:sp>
            <p:nvSpPr>
              <p:cNvPr id="31" name="Rectangle 2"/>
              <p:cNvSpPr>
                <a:spLocks noChangeArrowheads="1"/>
              </p:cNvSpPr>
              <p:nvPr userDrawn="1"/>
            </p:nvSpPr>
            <p:spPr bwMode="gray">
              <a:xfrm>
                <a:off x="1828799" y="1150143"/>
                <a:ext cx="8153409" cy="5638800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293"/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2" name="Rectangle 4"/>
              <p:cNvSpPr>
                <a:spLocks noChangeArrowheads="1"/>
              </p:cNvSpPr>
              <p:nvPr/>
            </p:nvSpPr>
            <p:spPr bwMode="gray">
              <a:xfrm>
                <a:off x="1828800" y="0"/>
                <a:ext cx="6248400" cy="6792221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293"/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3" name="Rectangle 7"/>
              <p:cNvSpPr>
                <a:spLocks noChangeArrowheads="1"/>
              </p:cNvSpPr>
              <p:nvPr userDrawn="1"/>
            </p:nvSpPr>
            <p:spPr bwMode="gray">
              <a:xfrm>
                <a:off x="1828800" y="1150143"/>
                <a:ext cx="6248400" cy="5638799"/>
              </a:xfrm>
              <a:prstGeom prst="rect">
                <a:avLst/>
              </a:prstGeom>
              <a:solidFill>
                <a:schemeClr val="accent1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defTabSz="914293"/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20" name="Logo"/>
            <p:cNvGrpSpPr/>
            <p:nvPr userDrawn="1"/>
          </p:nvGrpSpPr>
          <p:grpSpPr>
            <a:xfrm>
              <a:off x="1130368" y="6790556"/>
              <a:ext cx="905256" cy="527654"/>
              <a:chOff x="1130368" y="6790556"/>
              <a:chExt cx="905256" cy="527654"/>
            </a:xfrm>
          </p:grpSpPr>
          <p:sp>
            <p:nvSpPr>
              <p:cNvPr id="28" name="Rectangle 0"/>
              <p:cNvSpPr>
                <a:spLocks noChangeArrowheads="1"/>
              </p:cNvSpPr>
              <p:nvPr userDrawn="1"/>
            </p:nvSpPr>
            <p:spPr bwMode="black">
              <a:xfrm>
                <a:off x="1676368" y="6790556"/>
                <a:ext cx="228600" cy="57350"/>
              </a:xfrm>
              <a:prstGeom prst="rect">
                <a:avLst/>
              </a:prstGeom>
              <a:solidFill>
                <a:schemeClr val="accent1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820583">
                  <a:defRPr/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0" name="Freeform 29"/>
              <p:cNvSpPr>
                <a:spLocks noEditPoints="1"/>
              </p:cNvSpPr>
              <p:nvPr userDrawn="1"/>
            </p:nvSpPr>
            <p:spPr bwMode="black">
              <a:xfrm>
                <a:off x="1130368" y="6976999"/>
                <a:ext cx="905256" cy="341211"/>
              </a:xfrm>
              <a:custGeom>
                <a:avLst/>
                <a:gdLst/>
                <a:ahLst/>
                <a:cxnLst>
                  <a:cxn ang="0">
                    <a:pos x="581" y="233"/>
                  </a:cxn>
                  <a:cxn ang="0">
                    <a:pos x="538" y="949"/>
                  </a:cxn>
                  <a:cxn ang="0">
                    <a:pos x="630" y="946"/>
                  </a:cxn>
                  <a:cxn ang="0">
                    <a:pos x="793" y="880"/>
                  </a:cxn>
                  <a:cxn ang="0">
                    <a:pos x="886" y="728"/>
                  </a:cxn>
                  <a:cxn ang="0">
                    <a:pos x="905" y="505"/>
                  </a:cxn>
                  <a:cxn ang="0">
                    <a:pos x="850" y="329"/>
                  </a:cxn>
                  <a:cxn ang="0">
                    <a:pos x="727" y="241"/>
                  </a:cxn>
                  <a:cxn ang="0">
                    <a:pos x="521" y="3"/>
                  </a:cxn>
                  <a:cxn ang="0">
                    <a:pos x="643" y="74"/>
                  </a:cxn>
                  <a:cxn ang="0">
                    <a:pos x="761" y="24"/>
                  </a:cxn>
                  <a:cxn ang="0">
                    <a:pos x="855" y="9"/>
                  </a:cxn>
                  <a:cxn ang="0">
                    <a:pos x="1026" y="40"/>
                  </a:cxn>
                  <a:cxn ang="0">
                    <a:pos x="1180" y="172"/>
                  </a:cxn>
                  <a:cxn ang="0">
                    <a:pos x="1265" y="383"/>
                  </a:cxn>
                  <a:cxn ang="0">
                    <a:pos x="1265" y="641"/>
                  </a:cxn>
                  <a:cxn ang="0">
                    <a:pos x="1175" y="857"/>
                  </a:cxn>
                  <a:cxn ang="0">
                    <a:pos x="1005" y="1006"/>
                  </a:cxn>
                  <a:cxn ang="0">
                    <a:pos x="766" y="1074"/>
                  </a:cxn>
                  <a:cxn ang="0">
                    <a:pos x="601" y="1074"/>
                  </a:cxn>
                  <a:cxn ang="0">
                    <a:pos x="692" y="1447"/>
                  </a:cxn>
                  <a:cxn ang="0">
                    <a:pos x="171" y="1408"/>
                  </a:cxn>
                  <a:cxn ang="0">
                    <a:pos x="413" y="3"/>
                  </a:cxn>
                  <a:cxn ang="0">
                    <a:pos x="3876" y="20"/>
                  </a:cxn>
                  <a:cxn ang="0">
                    <a:pos x="4036" y="100"/>
                  </a:cxn>
                  <a:cxn ang="0">
                    <a:pos x="4113" y="232"/>
                  </a:cxn>
                  <a:cxn ang="0">
                    <a:pos x="4091" y="362"/>
                  </a:cxn>
                  <a:cxn ang="0">
                    <a:pos x="3995" y="436"/>
                  </a:cxn>
                  <a:cxn ang="0">
                    <a:pos x="3859" y="438"/>
                  </a:cxn>
                  <a:cxn ang="0">
                    <a:pos x="3757" y="114"/>
                  </a:cxn>
                  <a:cxn ang="0">
                    <a:pos x="3597" y="187"/>
                  </a:cxn>
                  <a:cxn ang="0">
                    <a:pos x="3508" y="339"/>
                  </a:cxn>
                  <a:cxn ang="0">
                    <a:pos x="3489" y="565"/>
                  </a:cxn>
                  <a:cxn ang="0">
                    <a:pos x="3547" y="753"/>
                  </a:cxn>
                  <a:cxn ang="0">
                    <a:pos x="3668" y="869"/>
                  </a:cxn>
                  <a:cxn ang="0">
                    <a:pos x="3821" y="896"/>
                  </a:cxn>
                  <a:cxn ang="0">
                    <a:pos x="3931" y="872"/>
                  </a:cxn>
                  <a:cxn ang="0">
                    <a:pos x="4079" y="810"/>
                  </a:cxn>
                  <a:cxn ang="0">
                    <a:pos x="4016" y="1024"/>
                  </a:cxn>
                  <a:cxn ang="0">
                    <a:pos x="3830" y="1080"/>
                  </a:cxn>
                  <a:cxn ang="0">
                    <a:pos x="3651" y="1095"/>
                  </a:cxn>
                  <a:cxn ang="0">
                    <a:pos x="3426" y="1060"/>
                  </a:cxn>
                  <a:cxn ang="0">
                    <a:pos x="3255" y="947"/>
                  </a:cxn>
                  <a:cxn ang="0">
                    <a:pos x="3140" y="772"/>
                  </a:cxn>
                  <a:cxn ang="0">
                    <a:pos x="3101" y="561"/>
                  </a:cxn>
                  <a:cxn ang="0">
                    <a:pos x="3153" y="318"/>
                  </a:cxn>
                  <a:cxn ang="0">
                    <a:pos x="3293" y="135"/>
                  </a:cxn>
                  <a:cxn ang="0">
                    <a:pos x="3508" y="27"/>
                  </a:cxn>
                  <a:cxn ang="0">
                    <a:pos x="2910" y="0"/>
                  </a:cxn>
                  <a:cxn ang="0">
                    <a:pos x="3040" y="52"/>
                  </a:cxn>
                  <a:cxn ang="0">
                    <a:pos x="3093" y="178"/>
                  </a:cxn>
                  <a:cxn ang="0">
                    <a:pos x="3071" y="277"/>
                  </a:cxn>
                  <a:cxn ang="0">
                    <a:pos x="3004" y="393"/>
                  </a:cxn>
                  <a:cxn ang="0">
                    <a:pos x="2876" y="561"/>
                  </a:cxn>
                  <a:cxn ang="0">
                    <a:pos x="1784" y="1078"/>
                  </a:cxn>
                  <a:cxn ang="0">
                    <a:pos x="1313" y="118"/>
                  </a:cxn>
                  <a:cxn ang="0">
                    <a:pos x="2247" y="25"/>
                  </a:cxn>
                  <a:cxn ang="0">
                    <a:pos x="2759" y="62"/>
                  </a:cxn>
                  <a:cxn ang="0">
                    <a:pos x="2872" y="4"/>
                  </a:cxn>
                </a:cxnLst>
                <a:rect l="0" t="0" r="r" b="b"/>
                <a:pathLst>
                  <a:path w="4127" h="1544">
                    <a:moveTo>
                      <a:pt x="640" y="229"/>
                    </a:moveTo>
                    <a:lnTo>
                      <a:pt x="622" y="229"/>
                    </a:lnTo>
                    <a:lnTo>
                      <a:pt x="603" y="230"/>
                    </a:lnTo>
                    <a:lnTo>
                      <a:pt x="581" y="233"/>
                    </a:lnTo>
                    <a:lnTo>
                      <a:pt x="553" y="235"/>
                    </a:lnTo>
                    <a:lnTo>
                      <a:pt x="521" y="241"/>
                    </a:lnTo>
                    <a:lnTo>
                      <a:pt x="521" y="947"/>
                    </a:lnTo>
                    <a:lnTo>
                      <a:pt x="538" y="949"/>
                    </a:lnTo>
                    <a:lnTo>
                      <a:pt x="553" y="949"/>
                    </a:lnTo>
                    <a:lnTo>
                      <a:pt x="566" y="949"/>
                    </a:lnTo>
                    <a:lnTo>
                      <a:pt x="578" y="949"/>
                    </a:lnTo>
                    <a:lnTo>
                      <a:pt x="630" y="946"/>
                    </a:lnTo>
                    <a:lnTo>
                      <a:pt x="677" y="937"/>
                    </a:lnTo>
                    <a:lnTo>
                      <a:pt x="720" y="924"/>
                    </a:lnTo>
                    <a:lnTo>
                      <a:pt x="758" y="905"/>
                    </a:lnTo>
                    <a:lnTo>
                      <a:pt x="793" y="880"/>
                    </a:lnTo>
                    <a:lnTo>
                      <a:pt x="824" y="850"/>
                    </a:lnTo>
                    <a:lnTo>
                      <a:pt x="849" y="815"/>
                    </a:lnTo>
                    <a:lnTo>
                      <a:pt x="870" y="775"/>
                    </a:lnTo>
                    <a:lnTo>
                      <a:pt x="886" y="728"/>
                    </a:lnTo>
                    <a:lnTo>
                      <a:pt x="897" y="678"/>
                    </a:lnTo>
                    <a:lnTo>
                      <a:pt x="905" y="622"/>
                    </a:lnTo>
                    <a:lnTo>
                      <a:pt x="907" y="561"/>
                    </a:lnTo>
                    <a:lnTo>
                      <a:pt x="905" y="505"/>
                    </a:lnTo>
                    <a:lnTo>
                      <a:pt x="897" y="452"/>
                    </a:lnTo>
                    <a:lnTo>
                      <a:pt x="886" y="407"/>
                    </a:lnTo>
                    <a:lnTo>
                      <a:pt x="870" y="366"/>
                    </a:lnTo>
                    <a:lnTo>
                      <a:pt x="850" y="329"/>
                    </a:lnTo>
                    <a:lnTo>
                      <a:pt x="826" y="299"/>
                    </a:lnTo>
                    <a:lnTo>
                      <a:pt x="797" y="274"/>
                    </a:lnTo>
                    <a:lnTo>
                      <a:pt x="763" y="254"/>
                    </a:lnTo>
                    <a:lnTo>
                      <a:pt x="727" y="241"/>
                    </a:lnTo>
                    <a:lnTo>
                      <a:pt x="686" y="232"/>
                    </a:lnTo>
                    <a:lnTo>
                      <a:pt x="640" y="229"/>
                    </a:lnTo>
                    <a:close/>
                    <a:moveTo>
                      <a:pt x="413" y="3"/>
                    </a:moveTo>
                    <a:lnTo>
                      <a:pt x="521" y="3"/>
                    </a:lnTo>
                    <a:lnTo>
                      <a:pt x="521" y="143"/>
                    </a:lnTo>
                    <a:lnTo>
                      <a:pt x="566" y="117"/>
                    </a:lnTo>
                    <a:lnTo>
                      <a:pt x="607" y="93"/>
                    </a:lnTo>
                    <a:lnTo>
                      <a:pt x="643" y="74"/>
                    </a:lnTo>
                    <a:lnTo>
                      <a:pt x="677" y="57"/>
                    </a:lnTo>
                    <a:lnTo>
                      <a:pt x="707" y="44"/>
                    </a:lnTo>
                    <a:lnTo>
                      <a:pt x="735" y="33"/>
                    </a:lnTo>
                    <a:lnTo>
                      <a:pt x="761" y="24"/>
                    </a:lnTo>
                    <a:lnTo>
                      <a:pt x="785" y="18"/>
                    </a:lnTo>
                    <a:lnTo>
                      <a:pt x="809" y="13"/>
                    </a:lnTo>
                    <a:lnTo>
                      <a:pt x="831" y="10"/>
                    </a:lnTo>
                    <a:lnTo>
                      <a:pt x="855" y="9"/>
                    </a:lnTo>
                    <a:lnTo>
                      <a:pt x="879" y="8"/>
                    </a:lnTo>
                    <a:lnTo>
                      <a:pt x="931" y="12"/>
                    </a:lnTo>
                    <a:lnTo>
                      <a:pt x="980" y="23"/>
                    </a:lnTo>
                    <a:lnTo>
                      <a:pt x="1026" y="40"/>
                    </a:lnTo>
                    <a:lnTo>
                      <a:pt x="1070" y="64"/>
                    </a:lnTo>
                    <a:lnTo>
                      <a:pt x="1110" y="94"/>
                    </a:lnTo>
                    <a:lnTo>
                      <a:pt x="1148" y="130"/>
                    </a:lnTo>
                    <a:lnTo>
                      <a:pt x="1180" y="172"/>
                    </a:lnTo>
                    <a:lnTo>
                      <a:pt x="1209" y="218"/>
                    </a:lnTo>
                    <a:lnTo>
                      <a:pt x="1233" y="268"/>
                    </a:lnTo>
                    <a:lnTo>
                      <a:pt x="1252" y="324"/>
                    </a:lnTo>
                    <a:lnTo>
                      <a:pt x="1265" y="383"/>
                    </a:lnTo>
                    <a:lnTo>
                      <a:pt x="1274" y="446"/>
                    </a:lnTo>
                    <a:lnTo>
                      <a:pt x="1278" y="512"/>
                    </a:lnTo>
                    <a:lnTo>
                      <a:pt x="1274" y="578"/>
                    </a:lnTo>
                    <a:lnTo>
                      <a:pt x="1265" y="641"/>
                    </a:lnTo>
                    <a:lnTo>
                      <a:pt x="1252" y="701"/>
                    </a:lnTo>
                    <a:lnTo>
                      <a:pt x="1232" y="756"/>
                    </a:lnTo>
                    <a:lnTo>
                      <a:pt x="1205" y="809"/>
                    </a:lnTo>
                    <a:lnTo>
                      <a:pt x="1175" y="857"/>
                    </a:lnTo>
                    <a:lnTo>
                      <a:pt x="1140" y="901"/>
                    </a:lnTo>
                    <a:lnTo>
                      <a:pt x="1099" y="941"/>
                    </a:lnTo>
                    <a:lnTo>
                      <a:pt x="1054" y="976"/>
                    </a:lnTo>
                    <a:lnTo>
                      <a:pt x="1005" y="1006"/>
                    </a:lnTo>
                    <a:lnTo>
                      <a:pt x="951" y="1031"/>
                    </a:lnTo>
                    <a:lnTo>
                      <a:pt x="894" y="1051"/>
                    </a:lnTo>
                    <a:lnTo>
                      <a:pt x="831" y="1065"/>
                    </a:lnTo>
                    <a:lnTo>
                      <a:pt x="766" y="1074"/>
                    </a:lnTo>
                    <a:lnTo>
                      <a:pt x="696" y="1078"/>
                    </a:lnTo>
                    <a:lnTo>
                      <a:pt x="670" y="1078"/>
                    </a:lnTo>
                    <a:lnTo>
                      <a:pt x="637" y="1076"/>
                    </a:lnTo>
                    <a:lnTo>
                      <a:pt x="601" y="1074"/>
                    </a:lnTo>
                    <a:lnTo>
                      <a:pt x="561" y="1071"/>
                    </a:lnTo>
                    <a:lnTo>
                      <a:pt x="521" y="1068"/>
                    </a:lnTo>
                    <a:lnTo>
                      <a:pt x="521" y="1408"/>
                    </a:lnTo>
                    <a:lnTo>
                      <a:pt x="692" y="1447"/>
                    </a:lnTo>
                    <a:lnTo>
                      <a:pt x="692" y="1544"/>
                    </a:lnTo>
                    <a:lnTo>
                      <a:pt x="18" y="1544"/>
                    </a:lnTo>
                    <a:lnTo>
                      <a:pt x="18" y="1447"/>
                    </a:lnTo>
                    <a:lnTo>
                      <a:pt x="171" y="1408"/>
                    </a:lnTo>
                    <a:lnTo>
                      <a:pt x="171" y="229"/>
                    </a:lnTo>
                    <a:lnTo>
                      <a:pt x="0" y="229"/>
                    </a:lnTo>
                    <a:lnTo>
                      <a:pt x="0" y="128"/>
                    </a:lnTo>
                    <a:lnTo>
                      <a:pt x="413" y="3"/>
                    </a:lnTo>
                    <a:close/>
                    <a:moveTo>
                      <a:pt x="3711" y="0"/>
                    </a:moveTo>
                    <a:lnTo>
                      <a:pt x="3770" y="3"/>
                    </a:lnTo>
                    <a:lnTo>
                      <a:pt x="3825" y="9"/>
                    </a:lnTo>
                    <a:lnTo>
                      <a:pt x="3876" y="20"/>
                    </a:lnTo>
                    <a:lnTo>
                      <a:pt x="3923" y="34"/>
                    </a:lnTo>
                    <a:lnTo>
                      <a:pt x="3965" y="53"/>
                    </a:lnTo>
                    <a:lnTo>
                      <a:pt x="4004" y="75"/>
                    </a:lnTo>
                    <a:lnTo>
                      <a:pt x="4036" y="100"/>
                    </a:lnTo>
                    <a:lnTo>
                      <a:pt x="4064" y="129"/>
                    </a:lnTo>
                    <a:lnTo>
                      <a:pt x="4086" y="160"/>
                    </a:lnTo>
                    <a:lnTo>
                      <a:pt x="4103" y="194"/>
                    </a:lnTo>
                    <a:lnTo>
                      <a:pt x="4113" y="232"/>
                    </a:lnTo>
                    <a:lnTo>
                      <a:pt x="4117" y="271"/>
                    </a:lnTo>
                    <a:lnTo>
                      <a:pt x="4114" y="304"/>
                    </a:lnTo>
                    <a:lnTo>
                      <a:pt x="4105" y="334"/>
                    </a:lnTo>
                    <a:lnTo>
                      <a:pt x="4091" y="362"/>
                    </a:lnTo>
                    <a:lnTo>
                      <a:pt x="4074" y="387"/>
                    </a:lnTo>
                    <a:lnTo>
                      <a:pt x="4051" y="407"/>
                    </a:lnTo>
                    <a:lnTo>
                      <a:pt x="4025" y="423"/>
                    </a:lnTo>
                    <a:lnTo>
                      <a:pt x="3995" y="436"/>
                    </a:lnTo>
                    <a:lnTo>
                      <a:pt x="3961" y="443"/>
                    </a:lnTo>
                    <a:lnTo>
                      <a:pt x="3925" y="446"/>
                    </a:lnTo>
                    <a:lnTo>
                      <a:pt x="3891" y="444"/>
                    </a:lnTo>
                    <a:lnTo>
                      <a:pt x="3859" y="438"/>
                    </a:lnTo>
                    <a:lnTo>
                      <a:pt x="3826" y="428"/>
                    </a:lnTo>
                    <a:lnTo>
                      <a:pt x="3792" y="413"/>
                    </a:lnTo>
                    <a:lnTo>
                      <a:pt x="3757" y="394"/>
                    </a:lnTo>
                    <a:lnTo>
                      <a:pt x="3757" y="114"/>
                    </a:lnTo>
                    <a:lnTo>
                      <a:pt x="3711" y="125"/>
                    </a:lnTo>
                    <a:lnTo>
                      <a:pt x="3668" y="140"/>
                    </a:lnTo>
                    <a:lnTo>
                      <a:pt x="3631" y="162"/>
                    </a:lnTo>
                    <a:lnTo>
                      <a:pt x="3597" y="187"/>
                    </a:lnTo>
                    <a:lnTo>
                      <a:pt x="3568" y="218"/>
                    </a:lnTo>
                    <a:lnTo>
                      <a:pt x="3543" y="253"/>
                    </a:lnTo>
                    <a:lnTo>
                      <a:pt x="3523" y="294"/>
                    </a:lnTo>
                    <a:lnTo>
                      <a:pt x="3508" y="339"/>
                    </a:lnTo>
                    <a:lnTo>
                      <a:pt x="3497" y="391"/>
                    </a:lnTo>
                    <a:lnTo>
                      <a:pt x="3489" y="447"/>
                    </a:lnTo>
                    <a:lnTo>
                      <a:pt x="3487" y="507"/>
                    </a:lnTo>
                    <a:lnTo>
                      <a:pt x="3489" y="565"/>
                    </a:lnTo>
                    <a:lnTo>
                      <a:pt x="3497" y="617"/>
                    </a:lnTo>
                    <a:lnTo>
                      <a:pt x="3509" y="667"/>
                    </a:lnTo>
                    <a:lnTo>
                      <a:pt x="3526" y="712"/>
                    </a:lnTo>
                    <a:lnTo>
                      <a:pt x="3547" y="753"/>
                    </a:lnTo>
                    <a:lnTo>
                      <a:pt x="3571" y="790"/>
                    </a:lnTo>
                    <a:lnTo>
                      <a:pt x="3600" y="821"/>
                    </a:lnTo>
                    <a:lnTo>
                      <a:pt x="3632" y="847"/>
                    </a:lnTo>
                    <a:lnTo>
                      <a:pt x="3668" y="869"/>
                    </a:lnTo>
                    <a:lnTo>
                      <a:pt x="3707" y="885"/>
                    </a:lnTo>
                    <a:lnTo>
                      <a:pt x="3750" y="894"/>
                    </a:lnTo>
                    <a:lnTo>
                      <a:pt x="3795" y="897"/>
                    </a:lnTo>
                    <a:lnTo>
                      <a:pt x="3821" y="896"/>
                    </a:lnTo>
                    <a:lnTo>
                      <a:pt x="3847" y="894"/>
                    </a:lnTo>
                    <a:lnTo>
                      <a:pt x="3874" y="889"/>
                    </a:lnTo>
                    <a:lnTo>
                      <a:pt x="3901" y="881"/>
                    </a:lnTo>
                    <a:lnTo>
                      <a:pt x="3931" y="872"/>
                    </a:lnTo>
                    <a:lnTo>
                      <a:pt x="3964" y="861"/>
                    </a:lnTo>
                    <a:lnTo>
                      <a:pt x="3999" y="846"/>
                    </a:lnTo>
                    <a:lnTo>
                      <a:pt x="4036" y="830"/>
                    </a:lnTo>
                    <a:lnTo>
                      <a:pt x="4079" y="810"/>
                    </a:lnTo>
                    <a:lnTo>
                      <a:pt x="4127" y="787"/>
                    </a:lnTo>
                    <a:lnTo>
                      <a:pt x="4127" y="976"/>
                    </a:lnTo>
                    <a:lnTo>
                      <a:pt x="4069" y="1001"/>
                    </a:lnTo>
                    <a:lnTo>
                      <a:pt x="4016" y="1024"/>
                    </a:lnTo>
                    <a:lnTo>
                      <a:pt x="3966" y="1041"/>
                    </a:lnTo>
                    <a:lnTo>
                      <a:pt x="3919" y="1058"/>
                    </a:lnTo>
                    <a:lnTo>
                      <a:pt x="3874" y="1070"/>
                    </a:lnTo>
                    <a:lnTo>
                      <a:pt x="3830" y="1080"/>
                    </a:lnTo>
                    <a:lnTo>
                      <a:pt x="3786" y="1086"/>
                    </a:lnTo>
                    <a:lnTo>
                      <a:pt x="3742" y="1091"/>
                    </a:lnTo>
                    <a:lnTo>
                      <a:pt x="3697" y="1094"/>
                    </a:lnTo>
                    <a:lnTo>
                      <a:pt x="3651" y="1095"/>
                    </a:lnTo>
                    <a:lnTo>
                      <a:pt x="3588" y="1093"/>
                    </a:lnTo>
                    <a:lnTo>
                      <a:pt x="3530" y="1086"/>
                    </a:lnTo>
                    <a:lnTo>
                      <a:pt x="3476" y="1075"/>
                    </a:lnTo>
                    <a:lnTo>
                      <a:pt x="3426" y="1060"/>
                    </a:lnTo>
                    <a:lnTo>
                      <a:pt x="3378" y="1039"/>
                    </a:lnTo>
                    <a:lnTo>
                      <a:pt x="3334" y="1014"/>
                    </a:lnTo>
                    <a:lnTo>
                      <a:pt x="3294" y="984"/>
                    </a:lnTo>
                    <a:lnTo>
                      <a:pt x="3255" y="947"/>
                    </a:lnTo>
                    <a:lnTo>
                      <a:pt x="3219" y="907"/>
                    </a:lnTo>
                    <a:lnTo>
                      <a:pt x="3188" y="865"/>
                    </a:lnTo>
                    <a:lnTo>
                      <a:pt x="3162" y="820"/>
                    </a:lnTo>
                    <a:lnTo>
                      <a:pt x="3140" y="772"/>
                    </a:lnTo>
                    <a:lnTo>
                      <a:pt x="3124" y="722"/>
                    </a:lnTo>
                    <a:lnTo>
                      <a:pt x="3111" y="670"/>
                    </a:lnTo>
                    <a:lnTo>
                      <a:pt x="3104" y="616"/>
                    </a:lnTo>
                    <a:lnTo>
                      <a:pt x="3101" y="561"/>
                    </a:lnTo>
                    <a:lnTo>
                      <a:pt x="3105" y="494"/>
                    </a:lnTo>
                    <a:lnTo>
                      <a:pt x="3115" y="433"/>
                    </a:lnTo>
                    <a:lnTo>
                      <a:pt x="3130" y="373"/>
                    </a:lnTo>
                    <a:lnTo>
                      <a:pt x="3153" y="318"/>
                    </a:lnTo>
                    <a:lnTo>
                      <a:pt x="3179" y="267"/>
                    </a:lnTo>
                    <a:lnTo>
                      <a:pt x="3213" y="219"/>
                    </a:lnTo>
                    <a:lnTo>
                      <a:pt x="3250" y="175"/>
                    </a:lnTo>
                    <a:lnTo>
                      <a:pt x="3293" y="135"/>
                    </a:lnTo>
                    <a:lnTo>
                      <a:pt x="3341" y="102"/>
                    </a:lnTo>
                    <a:lnTo>
                      <a:pt x="3392" y="72"/>
                    </a:lnTo>
                    <a:lnTo>
                      <a:pt x="3448" y="47"/>
                    </a:lnTo>
                    <a:lnTo>
                      <a:pt x="3508" y="27"/>
                    </a:lnTo>
                    <a:lnTo>
                      <a:pt x="3573" y="12"/>
                    </a:lnTo>
                    <a:lnTo>
                      <a:pt x="3640" y="3"/>
                    </a:lnTo>
                    <a:lnTo>
                      <a:pt x="3711" y="0"/>
                    </a:lnTo>
                    <a:close/>
                    <a:moveTo>
                      <a:pt x="2910" y="0"/>
                    </a:moveTo>
                    <a:lnTo>
                      <a:pt x="2948" y="4"/>
                    </a:lnTo>
                    <a:lnTo>
                      <a:pt x="2983" y="14"/>
                    </a:lnTo>
                    <a:lnTo>
                      <a:pt x="3014" y="30"/>
                    </a:lnTo>
                    <a:lnTo>
                      <a:pt x="3040" y="52"/>
                    </a:lnTo>
                    <a:lnTo>
                      <a:pt x="3063" y="78"/>
                    </a:lnTo>
                    <a:lnTo>
                      <a:pt x="3079" y="109"/>
                    </a:lnTo>
                    <a:lnTo>
                      <a:pt x="3089" y="142"/>
                    </a:lnTo>
                    <a:lnTo>
                      <a:pt x="3093" y="178"/>
                    </a:lnTo>
                    <a:lnTo>
                      <a:pt x="3091" y="203"/>
                    </a:lnTo>
                    <a:lnTo>
                      <a:pt x="3088" y="227"/>
                    </a:lnTo>
                    <a:lnTo>
                      <a:pt x="3081" y="252"/>
                    </a:lnTo>
                    <a:lnTo>
                      <a:pt x="3071" y="277"/>
                    </a:lnTo>
                    <a:lnTo>
                      <a:pt x="3060" y="303"/>
                    </a:lnTo>
                    <a:lnTo>
                      <a:pt x="3044" y="331"/>
                    </a:lnTo>
                    <a:lnTo>
                      <a:pt x="3025" y="361"/>
                    </a:lnTo>
                    <a:lnTo>
                      <a:pt x="3004" y="393"/>
                    </a:lnTo>
                    <a:lnTo>
                      <a:pt x="2978" y="429"/>
                    </a:lnTo>
                    <a:lnTo>
                      <a:pt x="2948" y="468"/>
                    </a:lnTo>
                    <a:lnTo>
                      <a:pt x="2914" y="512"/>
                    </a:lnTo>
                    <a:lnTo>
                      <a:pt x="2876" y="561"/>
                    </a:lnTo>
                    <a:lnTo>
                      <a:pt x="2472" y="1078"/>
                    </a:lnTo>
                    <a:lnTo>
                      <a:pt x="2182" y="1078"/>
                    </a:lnTo>
                    <a:lnTo>
                      <a:pt x="2182" y="424"/>
                    </a:lnTo>
                    <a:lnTo>
                      <a:pt x="1784" y="1078"/>
                    </a:lnTo>
                    <a:lnTo>
                      <a:pt x="1518" y="1078"/>
                    </a:lnTo>
                    <a:lnTo>
                      <a:pt x="1518" y="234"/>
                    </a:lnTo>
                    <a:lnTo>
                      <a:pt x="1313" y="214"/>
                    </a:lnTo>
                    <a:lnTo>
                      <a:pt x="1313" y="118"/>
                    </a:lnTo>
                    <a:lnTo>
                      <a:pt x="1690" y="25"/>
                    </a:lnTo>
                    <a:lnTo>
                      <a:pt x="1832" y="25"/>
                    </a:lnTo>
                    <a:lnTo>
                      <a:pt x="1832" y="713"/>
                    </a:lnTo>
                    <a:lnTo>
                      <a:pt x="2247" y="25"/>
                    </a:lnTo>
                    <a:lnTo>
                      <a:pt x="2497" y="25"/>
                    </a:lnTo>
                    <a:lnTo>
                      <a:pt x="2497" y="822"/>
                    </a:lnTo>
                    <a:lnTo>
                      <a:pt x="2759" y="473"/>
                    </a:lnTo>
                    <a:lnTo>
                      <a:pt x="2759" y="62"/>
                    </a:lnTo>
                    <a:lnTo>
                      <a:pt x="2779" y="44"/>
                    </a:lnTo>
                    <a:lnTo>
                      <a:pt x="2806" y="27"/>
                    </a:lnTo>
                    <a:lnTo>
                      <a:pt x="2837" y="13"/>
                    </a:lnTo>
                    <a:lnTo>
                      <a:pt x="2872" y="4"/>
                    </a:lnTo>
                    <a:lnTo>
                      <a:pt x="291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820583">
                  <a:defRPr/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</p:grpSp>
      </p:grpSp>
      <p:sp>
        <p:nvSpPr>
          <p:cNvPr id="34" name="Report Title"/>
          <p:cNvSpPr>
            <a:spLocks noGrp="1"/>
          </p:cNvSpPr>
          <p:nvPr>
            <p:ph type="ctrTitle" hasCustomPrompt="1"/>
            <p:custDataLst>
              <p:tags r:id="rId1"/>
            </p:custDataLst>
          </p:nvPr>
        </p:nvSpPr>
        <p:spPr bwMode="white">
          <a:xfrm>
            <a:off x="2103564" y="1112680"/>
            <a:ext cx="6078682" cy="434270"/>
          </a:xfrm>
        </p:spPr>
        <p:txBody>
          <a:bodyPr vert="horz" lIns="0" tIns="0" rIns="0" bIns="32306" rtlCol="0" anchor="t" anchorCtr="0">
            <a:spAutoFit/>
          </a:bodyPr>
          <a:lstStyle>
            <a:lvl1pPr algn="l" defTabSz="91429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2900" b="1" i="1" kern="1200" baseline="0" noProof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 smtClean="0"/>
              <a:t>Report Title</a:t>
            </a:r>
            <a:endParaRPr lang="en-US" noProof="0" dirty="0"/>
          </a:p>
        </p:txBody>
      </p:sp>
      <p:sp>
        <p:nvSpPr>
          <p:cNvPr id="35" name="Report Subtitle"/>
          <p:cNvSpPr>
            <a:spLocks noGrp="1"/>
          </p:cNvSpPr>
          <p:nvPr>
            <p:ph type="subTitle" idx="1" hasCustomPrompt="1"/>
            <p:custDataLst>
              <p:tags r:id="rId2"/>
            </p:custDataLst>
          </p:nvPr>
        </p:nvSpPr>
        <p:spPr bwMode="white">
          <a:xfrm>
            <a:off x="2103564" y="1546412"/>
            <a:ext cx="6078682" cy="401648"/>
          </a:xfrm>
        </p:spPr>
        <p:txBody>
          <a:bodyPr tIns="0" bIns="0">
            <a:spAutoFit/>
          </a:bodyPr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2900" baseline="0">
                <a:solidFill>
                  <a:schemeClr val="bg1"/>
                </a:solidFill>
                <a:latin typeface="+mj-lt"/>
              </a:defRPr>
            </a:lvl1pPr>
            <a:lvl2pPr marL="4571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1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smtClean="0"/>
              <a:t>Subtitle</a:t>
            </a:r>
            <a:endParaRPr lang="en-US" noProof="0"/>
          </a:p>
        </p:txBody>
      </p:sp>
      <p:cxnSp>
        <p:nvCxnSpPr>
          <p:cNvPr id="36" name="Frame Line"/>
          <p:cNvCxnSpPr/>
          <p:nvPr userDrawn="1"/>
        </p:nvCxnSpPr>
        <p:spPr bwMode="black">
          <a:xfrm flipV="1">
            <a:off x="389660" y="3170817"/>
            <a:ext cx="1402773" cy="127059"/>
          </a:xfrm>
          <a:prstGeom prst="bentConnector3">
            <a:avLst>
              <a:gd name="adj1" fmla="val -174"/>
            </a:avLst>
          </a:prstGeom>
          <a:ln w="12700" cap="rnd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Descriptor"/>
          <p:cNvSpPr txBox="1"/>
          <p:nvPr userDrawn="1">
            <p:custDataLst>
              <p:tags r:id="rId3"/>
            </p:custDataLst>
          </p:nvPr>
        </p:nvSpPr>
        <p:spPr bwMode="white">
          <a:xfrm>
            <a:off x="2104160" y="742278"/>
            <a:ext cx="65" cy="138499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defTabSz="914293"/>
            <a:endParaRPr lang="en-US" sz="900" dirty="0">
              <a:solidFill>
                <a:srgbClr val="FFFFFF"/>
              </a:solidFill>
            </a:endParaRPr>
          </a:p>
        </p:txBody>
      </p:sp>
      <p:sp>
        <p:nvSpPr>
          <p:cNvPr id="38" name="Confidentiality stamp"/>
          <p:cNvSpPr txBox="1"/>
          <p:nvPr userDrawn="1">
            <p:custDataLst>
              <p:tags r:id="rId4"/>
            </p:custDataLst>
          </p:nvPr>
        </p:nvSpPr>
        <p:spPr bwMode="black">
          <a:xfrm>
            <a:off x="542406" y="3291841"/>
            <a:ext cx="1253143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defTabSz="914293"/>
            <a:endParaRPr lang="en-US" sz="900" i="1" dirty="0">
              <a:solidFill>
                <a:srgbClr val="000000"/>
              </a:solidFill>
              <a:latin typeface="Georgia" pitchFamily="18" charset="0"/>
            </a:endParaRPr>
          </a:p>
        </p:txBody>
      </p:sp>
      <p:sp>
        <p:nvSpPr>
          <p:cNvPr id="39" name="Draft stamp"/>
          <p:cNvSpPr txBox="1"/>
          <p:nvPr userDrawn="1">
            <p:custDataLst>
              <p:tags r:id="rId5"/>
            </p:custDataLst>
          </p:nvPr>
        </p:nvSpPr>
        <p:spPr bwMode="black">
          <a:xfrm>
            <a:off x="542406" y="3566160"/>
            <a:ext cx="1402773" cy="262788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123087" rtlCol="0" anchor="t" anchorCtr="0">
            <a:spAutoFit/>
          </a:bodyPr>
          <a:lstStyle/>
          <a:p>
            <a:pPr defTabSz="914293"/>
            <a:endParaRPr lang="en-US" sz="900" b="1" i="1" dirty="0">
              <a:solidFill>
                <a:srgbClr val="000000"/>
              </a:solidFill>
              <a:latin typeface="Georgia" pitchFamily="18" charset="0"/>
            </a:endParaRPr>
          </a:p>
        </p:txBody>
      </p:sp>
      <p:sp>
        <p:nvSpPr>
          <p:cNvPr id="40" name="Report Date"/>
          <p:cNvSpPr txBox="1"/>
          <p:nvPr userDrawn="1">
            <p:custDataLst>
              <p:tags r:id="rId6"/>
            </p:custDataLst>
          </p:nvPr>
        </p:nvSpPr>
        <p:spPr bwMode="black">
          <a:xfrm>
            <a:off x="542406" y="3832413"/>
            <a:ext cx="1253143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defTabSz="914293"/>
            <a:endParaRPr lang="en-US" sz="900" i="1" dirty="0">
              <a:solidFill>
                <a:srgbClr val="000000"/>
              </a:solidFill>
              <a:latin typeface="Georg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237372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771525" y="2130476"/>
            <a:ext cx="8743950" cy="1470025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543050" y="3886200"/>
            <a:ext cx="72009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514350" y="6356401"/>
            <a:ext cx="24003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s-ES" sz="1400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514725" y="6356401"/>
            <a:ext cx="325755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s-ES" sz="1400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2" descr="fondo0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3197" y="-3175"/>
            <a:ext cx="10335221" cy="6864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9" name="18 Grupo"/>
          <p:cNvGrpSpPr/>
          <p:nvPr/>
        </p:nvGrpSpPr>
        <p:grpSpPr>
          <a:xfrm>
            <a:off x="7814760" y="6330551"/>
            <a:ext cx="2322512" cy="406398"/>
            <a:chOff x="6946451" y="6330551"/>
            <a:chExt cx="2064454" cy="406398"/>
          </a:xfrm>
        </p:grpSpPr>
        <p:sp>
          <p:nvSpPr>
            <p:cNvPr id="9" name="Freeform 6"/>
            <p:cNvSpPr>
              <a:spLocks/>
            </p:cNvSpPr>
            <p:nvPr/>
          </p:nvSpPr>
          <p:spPr bwMode="auto">
            <a:xfrm>
              <a:off x="6946451" y="6330551"/>
              <a:ext cx="449960" cy="406398"/>
            </a:xfrm>
            <a:custGeom>
              <a:avLst/>
              <a:gdLst>
                <a:gd name="T0" fmla="*/ 171 w 332"/>
                <a:gd name="T1" fmla="*/ 14 h 300"/>
                <a:gd name="T2" fmla="*/ 234 w 332"/>
                <a:gd name="T3" fmla="*/ 134 h 300"/>
                <a:gd name="T4" fmla="*/ 232 w 332"/>
                <a:gd name="T5" fmla="*/ 143 h 300"/>
                <a:gd name="T6" fmla="*/ 332 w 332"/>
                <a:gd name="T7" fmla="*/ 217 h 300"/>
                <a:gd name="T8" fmla="*/ 166 w 332"/>
                <a:gd name="T9" fmla="*/ 300 h 300"/>
                <a:gd name="T10" fmla="*/ 165 w 332"/>
                <a:gd name="T11" fmla="*/ 300 h 300"/>
                <a:gd name="T12" fmla="*/ 0 w 332"/>
                <a:gd name="T13" fmla="*/ 219 h 300"/>
                <a:gd name="T14" fmla="*/ 99 w 332"/>
                <a:gd name="T15" fmla="*/ 143 h 300"/>
                <a:gd name="T16" fmla="*/ 163 w 332"/>
                <a:gd name="T17" fmla="*/ 245 h 300"/>
                <a:gd name="T18" fmla="*/ 163 w 332"/>
                <a:gd name="T19" fmla="*/ 249 h 300"/>
                <a:gd name="T20" fmla="*/ 163 w 332"/>
                <a:gd name="T21" fmla="*/ 253 h 300"/>
                <a:gd name="T22" fmla="*/ 176 w 332"/>
                <a:gd name="T23" fmla="*/ 224 h 300"/>
                <a:gd name="T24" fmla="*/ 116 w 332"/>
                <a:gd name="T25" fmla="*/ 98 h 300"/>
                <a:gd name="T26" fmla="*/ 134 w 332"/>
                <a:gd name="T27" fmla="*/ 60 h 300"/>
                <a:gd name="T28" fmla="*/ 134 w 332"/>
                <a:gd name="T29" fmla="*/ 74 h 300"/>
                <a:gd name="T30" fmla="*/ 199 w 332"/>
                <a:gd name="T31" fmla="*/ 186 h 300"/>
                <a:gd name="T32" fmla="*/ 199 w 332"/>
                <a:gd name="T33" fmla="*/ 197 h 300"/>
                <a:gd name="T34" fmla="*/ 214 w 332"/>
                <a:gd name="T35" fmla="*/ 164 h 300"/>
                <a:gd name="T36" fmla="*/ 153 w 332"/>
                <a:gd name="T37" fmla="*/ 38 h 300"/>
                <a:gd name="T38" fmla="*/ 171 w 332"/>
                <a:gd name="T39" fmla="*/ 0 h 300"/>
                <a:gd name="T40" fmla="*/ 171 w 332"/>
                <a:gd name="T41" fmla="*/ 14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32" h="300">
                  <a:moveTo>
                    <a:pt x="171" y="14"/>
                  </a:moveTo>
                  <a:cubicBezTo>
                    <a:pt x="171" y="51"/>
                    <a:pt x="234" y="92"/>
                    <a:pt x="234" y="134"/>
                  </a:cubicBezTo>
                  <a:cubicBezTo>
                    <a:pt x="234" y="134"/>
                    <a:pt x="234" y="138"/>
                    <a:pt x="232" y="143"/>
                  </a:cubicBezTo>
                  <a:cubicBezTo>
                    <a:pt x="291" y="155"/>
                    <a:pt x="332" y="183"/>
                    <a:pt x="332" y="217"/>
                  </a:cubicBezTo>
                  <a:cubicBezTo>
                    <a:pt x="332" y="262"/>
                    <a:pt x="258" y="300"/>
                    <a:pt x="166" y="300"/>
                  </a:cubicBezTo>
                  <a:cubicBezTo>
                    <a:pt x="166" y="300"/>
                    <a:pt x="165" y="300"/>
                    <a:pt x="165" y="300"/>
                  </a:cubicBezTo>
                  <a:cubicBezTo>
                    <a:pt x="74" y="300"/>
                    <a:pt x="0" y="264"/>
                    <a:pt x="0" y="219"/>
                  </a:cubicBezTo>
                  <a:cubicBezTo>
                    <a:pt x="0" y="185"/>
                    <a:pt x="45" y="158"/>
                    <a:pt x="99" y="143"/>
                  </a:cubicBezTo>
                  <a:cubicBezTo>
                    <a:pt x="99" y="162"/>
                    <a:pt x="161" y="221"/>
                    <a:pt x="163" y="245"/>
                  </a:cubicBezTo>
                  <a:cubicBezTo>
                    <a:pt x="163" y="245"/>
                    <a:pt x="163" y="247"/>
                    <a:pt x="163" y="249"/>
                  </a:cubicBezTo>
                  <a:cubicBezTo>
                    <a:pt x="163" y="250"/>
                    <a:pt x="163" y="251"/>
                    <a:pt x="163" y="253"/>
                  </a:cubicBezTo>
                  <a:cubicBezTo>
                    <a:pt x="176" y="246"/>
                    <a:pt x="176" y="224"/>
                    <a:pt x="176" y="224"/>
                  </a:cubicBezTo>
                  <a:cubicBezTo>
                    <a:pt x="176" y="172"/>
                    <a:pt x="116" y="149"/>
                    <a:pt x="116" y="98"/>
                  </a:cubicBezTo>
                  <a:cubicBezTo>
                    <a:pt x="116" y="79"/>
                    <a:pt x="125" y="64"/>
                    <a:pt x="134" y="60"/>
                  </a:cubicBezTo>
                  <a:cubicBezTo>
                    <a:pt x="134" y="74"/>
                    <a:pt x="134" y="74"/>
                    <a:pt x="134" y="74"/>
                  </a:cubicBezTo>
                  <a:cubicBezTo>
                    <a:pt x="134" y="111"/>
                    <a:pt x="199" y="152"/>
                    <a:pt x="199" y="186"/>
                  </a:cubicBezTo>
                  <a:cubicBezTo>
                    <a:pt x="199" y="197"/>
                    <a:pt x="199" y="197"/>
                    <a:pt x="199" y="197"/>
                  </a:cubicBezTo>
                  <a:cubicBezTo>
                    <a:pt x="214" y="191"/>
                    <a:pt x="214" y="164"/>
                    <a:pt x="214" y="164"/>
                  </a:cubicBezTo>
                  <a:cubicBezTo>
                    <a:pt x="214" y="117"/>
                    <a:pt x="153" y="91"/>
                    <a:pt x="153" y="38"/>
                  </a:cubicBezTo>
                  <a:cubicBezTo>
                    <a:pt x="153" y="19"/>
                    <a:pt x="163" y="4"/>
                    <a:pt x="171" y="0"/>
                  </a:cubicBezTo>
                  <a:cubicBezTo>
                    <a:pt x="171" y="14"/>
                    <a:pt x="171" y="14"/>
                    <a:pt x="171" y="1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s-ES" sz="18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7507695" y="6453705"/>
              <a:ext cx="152801" cy="253487"/>
            </a:xfrm>
            <a:custGeom>
              <a:avLst/>
              <a:gdLst>
                <a:gd name="T0" fmla="*/ 54 w 128"/>
                <a:gd name="T1" fmla="*/ 212 h 212"/>
                <a:gd name="T2" fmla="*/ 0 w 128"/>
                <a:gd name="T3" fmla="*/ 203 h 212"/>
                <a:gd name="T4" fmla="*/ 0 w 128"/>
                <a:gd name="T5" fmla="*/ 148 h 212"/>
                <a:gd name="T6" fmla="*/ 7 w 128"/>
                <a:gd name="T7" fmla="*/ 148 h 212"/>
                <a:gd name="T8" fmla="*/ 59 w 128"/>
                <a:gd name="T9" fmla="*/ 199 h 212"/>
                <a:gd name="T10" fmla="*/ 102 w 128"/>
                <a:gd name="T11" fmla="*/ 163 h 212"/>
                <a:gd name="T12" fmla="*/ 63 w 128"/>
                <a:gd name="T13" fmla="*/ 121 h 212"/>
                <a:gd name="T14" fmla="*/ 40 w 128"/>
                <a:gd name="T15" fmla="*/ 109 h 212"/>
                <a:gd name="T16" fmla="*/ 1 w 128"/>
                <a:gd name="T17" fmla="*/ 57 h 212"/>
                <a:gd name="T18" fmla="*/ 67 w 128"/>
                <a:gd name="T19" fmla="*/ 0 h 212"/>
                <a:gd name="T20" fmla="*/ 121 w 128"/>
                <a:gd name="T21" fmla="*/ 10 h 212"/>
                <a:gd name="T22" fmla="*/ 121 w 128"/>
                <a:gd name="T23" fmla="*/ 59 h 212"/>
                <a:gd name="T24" fmla="*/ 113 w 128"/>
                <a:gd name="T25" fmla="*/ 59 h 212"/>
                <a:gd name="T26" fmla="*/ 64 w 128"/>
                <a:gd name="T27" fmla="*/ 13 h 212"/>
                <a:gd name="T28" fmla="*/ 29 w 128"/>
                <a:gd name="T29" fmla="*/ 43 h 212"/>
                <a:gd name="T30" fmla="*/ 59 w 128"/>
                <a:gd name="T31" fmla="*/ 80 h 212"/>
                <a:gd name="T32" fmla="*/ 82 w 128"/>
                <a:gd name="T33" fmla="*/ 91 h 212"/>
                <a:gd name="T34" fmla="*/ 128 w 128"/>
                <a:gd name="T35" fmla="*/ 149 h 212"/>
                <a:gd name="T36" fmla="*/ 54 w 128"/>
                <a:gd name="T37" fmla="*/ 212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" h="212">
                  <a:moveTo>
                    <a:pt x="54" y="212"/>
                  </a:moveTo>
                  <a:cubicBezTo>
                    <a:pt x="23" y="212"/>
                    <a:pt x="0" y="203"/>
                    <a:pt x="0" y="203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7" y="148"/>
                    <a:pt x="7" y="148"/>
                    <a:pt x="7" y="148"/>
                  </a:cubicBezTo>
                  <a:cubicBezTo>
                    <a:pt x="11" y="177"/>
                    <a:pt x="34" y="199"/>
                    <a:pt x="59" y="199"/>
                  </a:cubicBezTo>
                  <a:cubicBezTo>
                    <a:pt x="84" y="199"/>
                    <a:pt x="102" y="185"/>
                    <a:pt x="102" y="163"/>
                  </a:cubicBezTo>
                  <a:cubicBezTo>
                    <a:pt x="102" y="139"/>
                    <a:pt x="78" y="129"/>
                    <a:pt x="63" y="121"/>
                  </a:cubicBezTo>
                  <a:cubicBezTo>
                    <a:pt x="40" y="109"/>
                    <a:pt x="40" y="109"/>
                    <a:pt x="40" y="109"/>
                  </a:cubicBezTo>
                  <a:cubicBezTo>
                    <a:pt x="18" y="99"/>
                    <a:pt x="1" y="81"/>
                    <a:pt x="1" y="57"/>
                  </a:cubicBezTo>
                  <a:cubicBezTo>
                    <a:pt x="1" y="26"/>
                    <a:pt x="24" y="0"/>
                    <a:pt x="67" y="0"/>
                  </a:cubicBezTo>
                  <a:cubicBezTo>
                    <a:pt x="97" y="0"/>
                    <a:pt x="121" y="10"/>
                    <a:pt x="121" y="10"/>
                  </a:cubicBezTo>
                  <a:cubicBezTo>
                    <a:pt x="121" y="59"/>
                    <a:pt x="121" y="59"/>
                    <a:pt x="121" y="59"/>
                  </a:cubicBezTo>
                  <a:cubicBezTo>
                    <a:pt x="113" y="59"/>
                    <a:pt x="113" y="59"/>
                    <a:pt x="113" y="59"/>
                  </a:cubicBezTo>
                  <a:cubicBezTo>
                    <a:pt x="108" y="33"/>
                    <a:pt x="94" y="13"/>
                    <a:pt x="64" y="13"/>
                  </a:cubicBezTo>
                  <a:cubicBezTo>
                    <a:pt x="42" y="13"/>
                    <a:pt x="29" y="28"/>
                    <a:pt x="29" y="43"/>
                  </a:cubicBezTo>
                  <a:cubicBezTo>
                    <a:pt x="29" y="63"/>
                    <a:pt x="43" y="72"/>
                    <a:pt x="59" y="80"/>
                  </a:cubicBezTo>
                  <a:cubicBezTo>
                    <a:pt x="82" y="91"/>
                    <a:pt x="82" y="91"/>
                    <a:pt x="82" y="91"/>
                  </a:cubicBezTo>
                  <a:cubicBezTo>
                    <a:pt x="103" y="102"/>
                    <a:pt x="128" y="119"/>
                    <a:pt x="128" y="149"/>
                  </a:cubicBezTo>
                  <a:cubicBezTo>
                    <a:pt x="128" y="187"/>
                    <a:pt x="102" y="212"/>
                    <a:pt x="54" y="21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s-ES" sz="18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" name="Freeform 8"/>
            <p:cNvSpPr>
              <a:spLocks noEditPoints="1"/>
            </p:cNvSpPr>
            <p:nvPr/>
          </p:nvSpPr>
          <p:spPr bwMode="auto">
            <a:xfrm>
              <a:off x="7693889" y="6544778"/>
              <a:ext cx="147235" cy="160390"/>
            </a:xfrm>
            <a:custGeom>
              <a:avLst/>
              <a:gdLst>
                <a:gd name="T0" fmla="*/ 33 w 123"/>
                <a:gd name="T1" fmla="*/ 134 h 134"/>
                <a:gd name="T2" fmla="*/ 0 w 123"/>
                <a:gd name="T3" fmla="*/ 102 h 134"/>
                <a:gd name="T4" fmla="*/ 33 w 123"/>
                <a:gd name="T5" fmla="*/ 69 h 134"/>
                <a:gd name="T6" fmla="*/ 72 w 123"/>
                <a:gd name="T7" fmla="*/ 55 h 134"/>
                <a:gd name="T8" fmla="*/ 72 w 123"/>
                <a:gd name="T9" fmla="*/ 43 h 134"/>
                <a:gd name="T10" fmla="*/ 51 w 123"/>
                <a:gd name="T11" fmla="*/ 13 h 134"/>
                <a:gd name="T12" fmla="*/ 29 w 123"/>
                <a:gd name="T13" fmla="*/ 24 h 134"/>
                <a:gd name="T14" fmla="*/ 27 w 123"/>
                <a:gd name="T15" fmla="*/ 34 h 134"/>
                <a:gd name="T16" fmla="*/ 30 w 123"/>
                <a:gd name="T17" fmla="*/ 44 h 134"/>
                <a:gd name="T18" fmla="*/ 11 w 123"/>
                <a:gd name="T19" fmla="*/ 53 h 134"/>
                <a:gd name="T20" fmla="*/ 6 w 123"/>
                <a:gd name="T21" fmla="*/ 37 h 134"/>
                <a:gd name="T22" fmla="*/ 6 w 123"/>
                <a:gd name="T23" fmla="*/ 34 h 134"/>
                <a:gd name="T24" fmla="*/ 28 w 123"/>
                <a:gd name="T25" fmla="*/ 9 h 134"/>
                <a:gd name="T26" fmla="*/ 58 w 123"/>
                <a:gd name="T27" fmla="*/ 0 h 134"/>
                <a:gd name="T28" fmla="*/ 101 w 123"/>
                <a:gd name="T29" fmla="*/ 38 h 134"/>
                <a:gd name="T30" fmla="*/ 101 w 123"/>
                <a:gd name="T31" fmla="*/ 98 h 134"/>
                <a:gd name="T32" fmla="*/ 109 w 123"/>
                <a:gd name="T33" fmla="*/ 114 h 134"/>
                <a:gd name="T34" fmla="*/ 116 w 123"/>
                <a:gd name="T35" fmla="*/ 113 h 134"/>
                <a:gd name="T36" fmla="*/ 123 w 123"/>
                <a:gd name="T37" fmla="*/ 111 h 134"/>
                <a:gd name="T38" fmla="*/ 123 w 123"/>
                <a:gd name="T39" fmla="*/ 119 h 134"/>
                <a:gd name="T40" fmla="*/ 83 w 123"/>
                <a:gd name="T41" fmla="*/ 134 h 134"/>
                <a:gd name="T42" fmla="*/ 73 w 123"/>
                <a:gd name="T43" fmla="*/ 116 h 134"/>
                <a:gd name="T44" fmla="*/ 33 w 123"/>
                <a:gd name="T45" fmla="*/ 134 h 134"/>
                <a:gd name="T46" fmla="*/ 44 w 123"/>
                <a:gd name="T47" fmla="*/ 76 h 134"/>
                <a:gd name="T48" fmla="*/ 28 w 123"/>
                <a:gd name="T49" fmla="*/ 97 h 134"/>
                <a:gd name="T50" fmla="*/ 47 w 123"/>
                <a:gd name="T51" fmla="*/ 117 h 134"/>
                <a:gd name="T52" fmla="*/ 72 w 123"/>
                <a:gd name="T53" fmla="*/ 107 h 134"/>
                <a:gd name="T54" fmla="*/ 72 w 123"/>
                <a:gd name="T55" fmla="*/ 64 h 134"/>
                <a:gd name="T56" fmla="*/ 44 w 123"/>
                <a:gd name="T57" fmla="*/ 76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23" h="134">
                  <a:moveTo>
                    <a:pt x="33" y="134"/>
                  </a:moveTo>
                  <a:cubicBezTo>
                    <a:pt x="13" y="134"/>
                    <a:pt x="0" y="121"/>
                    <a:pt x="0" y="102"/>
                  </a:cubicBezTo>
                  <a:cubicBezTo>
                    <a:pt x="0" y="88"/>
                    <a:pt x="10" y="77"/>
                    <a:pt x="33" y="69"/>
                  </a:cubicBezTo>
                  <a:cubicBezTo>
                    <a:pt x="72" y="55"/>
                    <a:pt x="72" y="55"/>
                    <a:pt x="72" y="55"/>
                  </a:cubicBezTo>
                  <a:cubicBezTo>
                    <a:pt x="72" y="43"/>
                    <a:pt x="72" y="43"/>
                    <a:pt x="72" y="43"/>
                  </a:cubicBezTo>
                  <a:cubicBezTo>
                    <a:pt x="72" y="24"/>
                    <a:pt x="63" y="13"/>
                    <a:pt x="51" y="13"/>
                  </a:cubicBezTo>
                  <a:cubicBezTo>
                    <a:pt x="42" y="13"/>
                    <a:pt x="33" y="17"/>
                    <a:pt x="29" y="24"/>
                  </a:cubicBezTo>
                  <a:cubicBezTo>
                    <a:pt x="27" y="27"/>
                    <a:pt x="27" y="31"/>
                    <a:pt x="27" y="34"/>
                  </a:cubicBezTo>
                  <a:cubicBezTo>
                    <a:pt x="27" y="39"/>
                    <a:pt x="30" y="44"/>
                    <a:pt x="30" y="44"/>
                  </a:cubicBezTo>
                  <a:cubicBezTo>
                    <a:pt x="11" y="53"/>
                    <a:pt x="11" y="53"/>
                    <a:pt x="11" y="53"/>
                  </a:cubicBezTo>
                  <a:cubicBezTo>
                    <a:pt x="8" y="49"/>
                    <a:pt x="6" y="43"/>
                    <a:pt x="6" y="37"/>
                  </a:cubicBezTo>
                  <a:cubicBezTo>
                    <a:pt x="6" y="36"/>
                    <a:pt x="6" y="35"/>
                    <a:pt x="6" y="34"/>
                  </a:cubicBezTo>
                  <a:cubicBezTo>
                    <a:pt x="7" y="23"/>
                    <a:pt x="16" y="16"/>
                    <a:pt x="28" y="9"/>
                  </a:cubicBezTo>
                  <a:cubicBezTo>
                    <a:pt x="40" y="2"/>
                    <a:pt x="51" y="0"/>
                    <a:pt x="58" y="0"/>
                  </a:cubicBezTo>
                  <a:cubicBezTo>
                    <a:pt x="94" y="0"/>
                    <a:pt x="101" y="29"/>
                    <a:pt x="101" y="38"/>
                  </a:cubicBezTo>
                  <a:cubicBezTo>
                    <a:pt x="101" y="98"/>
                    <a:pt x="101" y="98"/>
                    <a:pt x="101" y="98"/>
                  </a:cubicBezTo>
                  <a:cubicBezTo>
                    <a:pt x="101" y="108"/>
                    <a:pt x="102" y="114"/>
                    <a:pt x="109" y="114"/>
                  </a:cubicBezTo>
                  <a:cubicBezTo>
                    <a:pt x="112" y="114"/>
                    <a:pt x="113" y="114"/>
                    <a:pt x="116" y="113"/>
                  </a:cubicBezTo>
                  <a:cubicBezTo>
                    <a:pt x="123" y="111"/>
                    <a:pt x="123" y="111"/>
                    <a:pt x="123" y="111"/>
                  </a:cubicBezTo>
                  <a:cubicBezTo>
                    <a:pt x="123" y="119"/>
                    <a:pt x="123" y="119"/>
                    <a:pt x="123" y="119"/>
                  </a:cubicBezTo>
                  <a:cubicBezTo>
                    <a:pt x="83" y="134"/>
                    <a:pt x="83" y="134"/>
                    <a:pt x="83" y="134"/>
                  </a:cubicBezTo>
                  <a:cubicBezTo>
                    <a:pt x="77" y="130"/>
                    <a:pt x="74" y="122"/>
                    <a:pt x="73" y="116"/>
                  </a:cubicBezTo>
                  <a:cubicBezTo>
                    <a:pt x="63" y="124"/>
                    <a:pt x="46" y="134"/>
                    <a:pt x="33" y="134"/>
                  </a:cubicBezTo>
                  <a:close/>
                  <a:moveTo>
                    <a:pt x="44" y="76"/>
                  </a:moveTo>
                  <a:cubicBezTo>
                    <a:pt x="38" y="78"/>
                    <a:pt x="28" y="83"/>
                    <a:pt x="28" y="97"/>
                  </a:cubicBezTo>
                  <a:cubicBezTo>
                    <a:pt x="28" y="105"/>
                    <a:pt x="32" y="117"/>
                    <a:pt x="47" y="117"/>
                  </a:cubicBezTo>
                  <a:cubicBezTo>
                    <a:pt x="54" y="117"/>
                    <a:pt x="64" y="113"/>
                    <a:pt x="72" y="107"/>
                  </a:cubicBezTo>
                  <a:cubicBezTo>
                    <a:pt x="72" y="64"/>
                    <a:pt x="72" y="64"/>
                    <a:pt x="72" y="64"/>
                  </a:cubicBezTo>
                  <a:cubicBezTo>
                    <a:pt x="44" y="76"/>
                    <a:pt x="44" y="76"/>
                    <a:pt x="44" y="7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s-ES" sz="18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" name="Freeform 9"/>
            <p:cNvSpPr>
              <a:spLocks/>
            </p:cNvSpPr>
            <p:nvPr/>
          </p:nvSpPr>
          <p:spPr bwMode="auto">
            <a:xfrm>
              <a:off x="7851748" y="6544778"/>
              <a:ext cx="183158" cy="157860"/>
            </a:xfrm>
            <a:custGeom>
              <a:avLst/>
              <a:gdLst>
                <a:gd name="T0" fmla="*/ 0 w 153"/>
                <a:gd name="T1" fmla="*/ 132 h 132"/>
                <a:gd name="T2" fmla="*/ 0 w 153"/>
                <a:gd name="T3" fmla="*/ 125 h 132"/>
                <a:gd name="T4" fmla="*/ 10 w 153"/>
                <a:gd name="T5" fmla="*/ 123 h 132"/>
                <a:gd name="T6" fmla="*/ 20 w 153"/>
                <a:gd name="T7" fmla="*/ 112 h 132"/>
                <a:gd name="T8" fmla="*/ 20 w 153"/>
                <a:gd name="T9" fmla="*/ 34 h 132"/>
                <a:gd name="T10" fmla="*/ 11 w 153"/>
                <a:gd name="T11" fmla="*/ 24 h 132"/>
                <a:gd name="T12" fmla="*/ 4 w 153"/>
                <a:gd name="T13" fmla="*/ 25 h 132"/>
                <a:gd name="T14" fmla="*/ 0 w 153"/>
                <a:gd name="T15" fmla="*/ 26 h 132"/>
                <a:gd name="T16" fmla="*/ 0 w 153"/>
                <a:gd name="T17" fmla="*/ 18 h 132"/>
                <a:gd name="T18" fmla="*/ 42 w 153"/>
                <a:gd name="T19" fmla="*/ 0 h 132"/>
                <a:gd name="T20" fmla="*/ 48 w 153"/>
                <a:gd name="T21" fmla="*/ 0 h 132"/>
                <a:gd name="T22" fmla="*/ 48 w 153"/>
                <a:gd name="T23" fmla="*/ 21 h 132"/>
                <a:gd name="T24" fmla="*/ 90 w 153"/>
                <a:gd name="T25" fmla="*/ 0 h 132"/>
                <a:gd name="T26" fmla="*/ 133 w 153"/>
                <a:gd name="T27" fmla="*/ 46 h 132"/>
                <a:gd name="T28" fmla="*/ 133 w 153"/>
                <a:gd name="T29" fmla="*/ 112 h 132"/>
                <a:gd name="T30" fmla="*/ 144 w 153"/>
                <a:gd name="T31" fmla="*/ 123 h 132"/>
                <a:gd name="T32" fmla="*/ 153 w 153"/>
                <a:gd name="T33" fmla="*/ 125 h 132"/>
                <a:gd name="T34" fmla="*/ 153 w 153"/>
                <a:gd name="T35" fmla="*/ 132 h 132"/>
                <a:gd name="T36" fmla="*/ 84 w 153"/>
                <a:gd name="T37" fmla="*/ 132 h 132"/>
                <a:gd name="T38" fmla="*/ 84 w 153"/>
                <a:gd name="T39" fmla="*/ 125 h 132"/>
                <a:gd name="T40" fmla="*/ 94 w 153"/>
                <a:gd name="T41" fmla="*/ 123 h 132"/>
                <a:gd name="T42" fmla="*/ 104 w 153"/>
                <a:gd name="T43" fmla="*/ 112 h 132"/>
                <a:gd name="T44" fmla="*/ 104 w 153"/>
                <a:gd name="T45" fmla="*/ 46 h 132"/>
                <a:gd name="T46" fmla="*/ 79 w 153"/>
                <a:gd name="T47" fmla="*/ 18 h 132"/>
                <a:gd name="T48" fmla="*/ 49 w 153"/>
                <a:gd name="T49" fmla="*/ 31 h 132"/>
                <a:gd name="T50" fmla="*/ 49 w 153"/>
                <a:gd name="T51" fmla="*/ 112 h 132"/>
                <a:gd name="T52" fmla="*/ 59 w 153"/>
                <a:gd name="T53" fmla="*/ 123 h 132"/>
                <a:gd name="T54" fmla="*/ 69 w 153"/>
                <a:gd name="T55" fmla="*/ 125 h 132"/>
                <a:gd name="T56" fmla="*/ 69 w 153"/>
                <a:gd name="T57" fmla="*/ 132 h 132"/>
                <a:gd name="T58" fmla="*/ 0 w 153"/>
                <a:gd name="T59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53" h="132">
                  <a:moveTo>
                    <a:pt x="0" y="132"/>
                  </a:moveTo>
                  <a:cubicBezTo>
                    <a:pt x="0" y="125"/>
                    <a:pt x="0" y="125"/>
                    <a:pt x="0" y="125"/>
                  </a:cubicBezTo>
                  <a:cubicBezTo>
                    <a:pt x="10" y="123"/>
                    <a:pt x="10" y="123"/>
                    <a:pt x="10" y="123"/>
                  </a:cubicBezTo>
                  <a:cubicBezTo>
                    <a:pt x="16" y="122"/>
                    <a:pt x="20" y="117"/>
                    <a:pt x="20" y="112"/>
                  </a:cubicBezTo>
                  <a:cubicBezTo>
                    <a:pt x="20" y="34"/>
                    <a:pt x="20" y="34"/>
                    <a:pt x="20" y="34"/>
                  </a:cubicBezTo>
                  <a:cubicBezTo>
                    <a:pt x="20" y="27"/>
                    <a:pt x="17" y="24"/>
                    <a:pt x="11" y="24"/>
                  </a:cubicBezTo>
                  <a:cubicBezTo>
                    <a:pt x="9" y="24"/>
                    <a:pt x="7" y="24"/>
                    <a:pt x="4" y="25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48" y="21"/>
                    <a:pt x="48" y="21"/>
                    <a:pt x="48" y="21"/>
                  </a:cubicBezTo>
                  <a:cubicBezTo>
                    <a:pt x="61" y="7"/>
                    <a:pt x="76" y="0"/>
                    <a:pt x="90" y="0"/>
                  </a:cubicBezTo>
                  <a:cubicBezTo>
                    <a:pt x="119" y="0"/>
                    <a:pt x="133" y="21"/>
                    <a:pt x="133" y="46"/>
                  </a:cubicBezTo>
                  <a:cubicBezTo>
                    <a:pt x="133" y="112"/>
                    <a:pt x="133" y="112"/>
                    <a:pt x="133" y="112"/>
                  </a:cubicBezTo>
                  <a:cubicBezTo>
                    <a:pt x="133" y="117"/>
                    <a:pt x="138" y="122"/>
                    <a:pt x="144" y="123"/>
                  </a:cubicBezTo>
                  <a:cubicBezTo>
                    <a:pt x="153" y="125"/>
                    <a:pt x="153" y="125"/>
                    <a:pt x="153" y="125"/>
                  </a:cubicBezTo>
                  <a:cubicBezTo>
                    <a:pt x="153" y="132"/>
                    <a:pt x="153" y="132"/>
                    <a:pt x="153" y="132"/>
                  </a:cubicBezTo>
                  <a:cubicBezTo>
                    <a:pt x="84" y="132"/>
                    <a:pt x="84" y="132"/>
                    <a:pt x="84" y="132"/>
                  </a:cubicBezTo>
                  <a:cubicBezTo>
                    <a:pt x="84" y="125"/>
                    <a:pt x="84" y="125"/>
                    <a:pt x="84" y="125"/>
                  </a:cubicBezTo>
                  <a:cubicBezTo>
                    <a:pt x="94" y="123"/>
                    <a:pt x="94" y="123"/>
                    <a:pt x="94" y="123"/>
                  </a:cubicBezTo>
                  <a:cubicBezTo>
                    <a:pt x="100" y="122"/>
                    <a:pt x="104" y="117"/>
                    <a:pt x="104" y="112"/>
                  </a:cubicBezTo>
                  <a:cubicBezTo>
                    <a:pt x="104" y="46"/>
                    <a:pt x="104" y="46"/>
                    <a:pt x="104" y="46"/>
                  </a:cubicBezTo>
                  <a:cubicBezTo>
                    <a:pt x="104" y="37"/>
                    <a:pt x="102" y="18"/>
                    <a:pt x="79" y="18"/>
                  </a:cubicBezTo>
                  <a:cubicBezTo>
                    <a:pt x="66" y="18"/>
                    <a:pt x="55" y="26"/>
                    <a:pt x="49" y="31"/>
                  </a:cubicBezTo>
                  <a:cubicBezTo>
                    <a:pt x="49" y="112"/>
                    <a:pt x="49" y="112"/>
                    <a:pt x="49" y="112"/>
                  </a:cubicBezTo>
                  <a:cubicBezTo>
                    <a:pt x="49" y="117"/>
                    <a:pt x="54" y="122"/>
                    <a:pt x="59" y="123"/>
                  </a:cubicBezTo>
                  <a:cubicBezTo>
                    <a:pt x="69" y="125"/>
                    <a:pt x="69" y="125"/>
                    <a:pt x="69" y="125"/>
                  </a:cubicBezTo>
                  <a:cubicBezTo>
                    <a:pt x="69" y="132"/>
                    <a:pt x="69" y="132"/>
                    <a:pt x="69" y="132"/>
                  </a:cubicBezTo>
                  <a:cubicBezTo>
                    <a:pt x="0" y="132"/>
                    <a:pt x="0" y="132"/>
                    <a:pt x="0" y="13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s-ES" sz="18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8046543" y="6506325"/>
              <a:ext cx="114853" cy="197325"/>
            </a:xfrm>
            <a:custGeom>
              <a:avLst/>
              <a:gdLst>
                <a:gd name="T0" fmla="*/ 91 w 96"/>
                <a:gd name="T1" fmla="*/ 49 h 165"/>
                <a:gd name="T2" fmla="*/ 50 w 96"/>
                <a:gd name="T3" fmla="*/ 49 h 165"/>
                <a:gd name="T4" fmla="*/ 50 w 96"/>
                <a:gd name="T5" fmla="*/ 121 h 165"/>
                <a:gd name="T6" fmla="*/ 70 w 96"/>
                <a:gd name="T7" fmla="*/ 146 h 165"/>
                <a:gd name="T8" fmla="*/ 91 w 96"/>
                <a:gd name="T9" fmla="*/ 141 h 165"/>
                <a:gd name="T10" fmla="*/ 94 w 96"/>
                <a:gd name="T11" fmla="*/ 148 h 165"/>
                <a:gd name="T12" fmla="*/ 68 w 96"/>
                <a:gd name="T13" fmla="*/ 164 h 165"/>
                <a:gd name="T14" fmla="*/ 60 w 96"/>
                <a:gd name="T15" fmla="*/ 165 h 165"/>
                <a:gd name="T16" fmla="*/ 21 w 96"/>
                <a:gd name="T17" fmla="*/ 119 h 165"/>
                <a:gd name="T18" fmla="*/ 21 w 96"/>
                <a:gd name="T19" fmla="*/ 49 h 165"/>
                <a:gd name="T20" fmla="*/ 0 w 96"/>
                <a:gd name="T21" fmla="*/ 49 h 165"/>
                <a:gd name="T22" fmla="*/ 0 w 96"/>
                <a:gd name="T23" fmla="*/ 42 h 165"/>
                <a:gd name="T24" fmla="*/ 44 w 96"/>
                <a:gd name="T25" fmla="*/ 0 h 165"/>
                <a:gd name="T26" fmla="*/ 50 w 96"/>
                <a:gd name="T27" fmla="*/ 0 h 165"/>
                <a:gd name="T28" fmla="*/ 50 w 96"/>
                <a:gd name="T29" fmla="*/ 37 h 165"/>
                <a:gd name="T30" fmla="*/ 96 w 96"/>
                <a:gd name="T31" fmla="*/ 37 h 165"/>
                <a:gd name="T32" fmla="*/ 91 w 96"/>
                <a:gd name="T33" fmla="*/ 49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6" h="165">
                  <a:moveTo>
                    <a:pt x="91" y="49"/>
                  </a:moveTo>
                  <a:cubicBezTo>
                    <a:pt x="50" y="49"/>
                    <a:pt x="50" y="49"/>
                    <a:pt x="50" y="49"/>
                  </a:cubicBezTo>
                  <a:cubicBezTo>
                    <a:pt x="50" y="121"/>
                    <a:pt x="50" y="121"/>
                    <a:pt x="50" y="121"/>
                  </a:cubicBezTo>
                  <a:cubicBezTo>
                    <a:pt x="50" y="137"/>
                    <a:pt x="58" y="146"/>
                    <a:pt x="70" y="146"/>
                  </a:cubicBezTo>
                  <a:cubicBezTo>
                    <a:pt x="75" y="146"/>
                    <a:pt x="83" y="145"/>
                    <a:pt x="91" y="141"/>
                  </a:cubicBezTo>
                  <a:cubicBezTo>
                    <a:pt x="94" y="148"/>
                    <a:pt x="94" y="148"/>
                    <a:pt x="94" y="148"/>
                  </a:cubicBezTo>
                  <a:cubicBezTo>
                    <a:pt x="68" y="164"/>
                    <a:pt x="68" y="164"/>
                    <a:pt x="68" y="164"/>
                  </a:cubicBezTo>
                  <a:cubicBezTo>
                    <a:pt x="68" y="164"/>
                    <a:pt x="62" y="165"/>
                    <a:pt x="60" y="165"/>
                  </a:cubicBezTo>
                  <a:cubicBezTo>
                    <a:pt x="35" y="165"/>
                    <a:pt x="21" y="150"/>
                    <a:pt x="21" y="119"/>
                  </a:cubicBezTo>
                  <a:cubicBezTo>
                    <a:pt x="21" y="49"/>
                    <a:pt x="21" y="49"/>
                    <a:pt x="21" y="49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42"/>
                    <a:pt x="32" y="30"/>
                    <a:pt x="44" y="0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50" y="37"/>
                    <a:pt x="50" y="37"/>
                    <a:pt x="50" y="37"/>
                  </a:cubicBezTo>
                  <a:cubicBezTo>
                    <a:pt x="96" y="37"/>
                    <a:pt x="96" y="37"/>
                    <a:pt x="96" y="37"/>
                  </a:cubicBezTo>
                  <a:cubicBezTo>
                    <a:pt x="91" y="49"/>
                    <a:pt x="91" y="49"/>
                    <a:pt x="91" y="4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s-ES" sz="18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4" name="Freeform 11"/>
            <p:cNvSpPr>
              <a:spLocks noEditPoints="1"/>
            </p:cNvSpPr>
            <p:nvPr/>
          </p:nvSpPr>
          <p:spPr bwMode="auto">
            <a:xfrm>
              <a:off x="8174551" y="6544778"/>
              <a:ext cx="146729" cy="160390"/>
            </a:xfrm>
            <a:custGeom>
              <a:avLst/>
              <a:gdLst>
                <a:gd name="T0" fmla="*/ 33 w 123"/>
                <a:gd name="T1" fmla="*/ 134 h 134"/>
                <a:gd name="T2" fmla="*/ 0 w 123"/>
                <a:gd name="T3" fmla="*/ 102 h 134"/>
                <a:gd name="T4" fmla="*/ 33 w 123"/>
                <a:gd name="T5" fmla="*/ 69 h 134"/>
                <a:gd name="T6" fmla="*/ 72 w 123"/>
                <a:gd name="T7" fmla="*/ 55 h 134"/>
                <a:gd name="T8" fmla="*/ 72 w 123"/>
                <a:gd name="T9" fmla="*/ 43 h 134"/>
                <a:gd name="T10" fmla="*/ 51 w 123"/>
                <a:gd name="T11" fmla="*/ 13 h 134"/>
                <a:gd name="T12" fmla="*/ 29 w 123"/>
                <a:gd name="T13" fmla="*/ 24 h 134"/>
                <a:gd name="T14" fmla="*/ 27 w 123"/>
                <a:gd name="T15" fmla="*/ 34 h 134"/>
                <a:gd name="T16" fmla="*/ 30 w 123"/>
                <a:gd name="T17" fmla="*/ 44 h 134"/>
                <a:gd name="T18" fmla="*/ 11 w 123"/>
                <a:gd name="T19" fmla="*/ 53 h 134"/>
                <a:gd name="T20" fmla="*/ 6 w 123"/>
                <a:gd name="T21" fmla="*/ 37 h 134"/>
                <a:gd name="T22" fmla="*/ 6 w 123"/>
                <a:gd name="T23" fmla="*/ 34 h 134"/>
                <a:gd name="T24" fmla="*/ 28 w 123"/>
                <a:gd name="T25" fmla="*/ 9 h 134"/>
                <a:gd name="T26" fmla="*/ 58 w 123"/>
                <a:gd name="T27" fmla="*/ 0 h 134"/>
                <a:gd name="T28" fmla="*/ 101 w 123"/>
                <a:gd name="T29" fmla="*/ 38 h 134"/>
                <a:gd name="T30" fmla="*/ 101 w 123"/>
                <a:gd name="T31" fmla="*/ 98 h 134"/>
                <a:gd name="T32" fmla="*/ 109 w 123"/>
                <a:gd name="T33" fmla="*/ 114 h 134"/>
                <a:gd name="T34" fmla="*/ 116 w 123"/>
                <a:gd name="T35" fmla="*/ 113 h 134"/>
                <a:gd name="T36" fmla="*/ 123 w 123"/>
                <a:gd name="T37" fmla="*/ 111 h 134"/>
                <a:gd name="T38" fmla="*/ 123 w 123"/>
                <a:gd name="T39" fmla="*/ 119 h 134"/>
                <a:gd name="T40" fmla="*/ 83 w 123"/>
                <a:gd name="T41" fmla="*/ 134 h 134"/>
                <a:gd name="T42" fmla="*/ 73 w 123"/>
                <a:gd name="T43" fmla="*/ 116 h 134"/>
                <a:gd name="T44" fmla="*/ 33 w 123"/>
                <a:gd name="T45" fmla="*/ 134 h 134"/>
                <a:gd name="T46" fmla="*/ 44 w 123"/>
                <a:gd name="T47" fmla="*/ 76 h 134"/>
                <a:gd name="T48" fmla="*/ 28 w 123"/>
                <a:gd name="T49" fmla="*/ 97 h 134"/>
                <a:gd name="T50" fmla="*/ 47 w 123"/>
                <a:gd name="T51" fmla="*/ 117 h 134"/>
                <a:gd name="T52" fmla="*/ 72 w 123"/>
                <a:gd name="T53" fmla="*/ 107 h 134"/>
                <a:gd name="T54" fmla="*/ 72 w 123"/>
                <a:gd name="T55" fmla="*/ 64 h 134"/>
                <a:gd name="T56" fmla="*/ 44 w 123"/>
                <a:gd name="T57" fmla="*/ 76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23" h="134">
                  <a:moveTo>
                    <a:pt x="33" y="134"/>
                  </a:moveTo>
                  <a:cubicBezTo>
                    <a:pt x="13" y="134"/>
                    <a:pt x="0" y="121"/>
                    <a:pt x="0" y="102"/>
                  </a:cubicBezTo>
                  <a:cubicBezTo>
                    <a:pt x="0" y="88"/>
                    <a:pt x="10" y="77"/>
                    <a:pt x="33" y="69"/>
                  </a:cubicBezTo>
                  <a:cubicBezTo>
                    <a:pt x="72" y="55"/>
                    <a:pt x="72" y="55"/>
                    <a:pt x="72" y="55"/>
                  </a:cubicBezTo>
                  <a:cubicBezTo>
                    <a:pt x="72" y="43"/>
                    <a:pt x="72" y="43"/>
                    <a:pt x="72" y="43"/>
                  </a:cubicBezTo>
                  <a:cubicBezTo>
                    <a:pt x="72" y="24"/>
                    <a:pt x="63" y="13"/>
                    <a:pt x="51" y="13"/>
                  </a:cubicBezTo>
                  <a:cubicBezTo>
                    <a:pt x="42" y="13"/>
                    <a:pt x="33" y="17"/>
                    <a:pt x="29" y="24"/>
                  </a:cubicBezTo>
                  <a:cubicBezTo>
                    <a:pt x="27" y="27"/>
                    <a:pt x="27" y="31"/>
                    <a:pt x="27" y="34"/>
                  </a:cubicBezTo>
                  <a:cubicBezTo>
                    <a:pt x="27" y="39"/>
                    <a:pt x="30" y="44"/>
                    <a:pt x="30" y="44"/>
                  </a:cubicBezTo>
                  <a:cubicBezTo>
                    <a:pt x="11" y="53"/>
                    <a:pt x="11" y="53"/>
                    <a:pt x="11" y="53"/>
                  </a:cubicBezTo>
                  <a:cubicBezTo>
                    <a:pt x="8" y="49"/>
                    <a:pt x="6" y="43"/>
                    <a:pt x="6" y="37"/>
                  </a:cubicBezTo>
                  <a:cubicBezTo>
                    <a:pt x="6" y="36"/>
                    <a:pt x="6" y="35"/>
                    <a:pt x="6" y="34"/>
                  </a:cubicBezTo>
                  <a:cubicBezTo>
                    <a:pt x="7" y="23"/>
                    <a:pt x="16" y="16"/>
                    <a:pt x="28" y="9"/>
                  </a:cubicBezTo>
                  <a:cubicBezTo>
                    <a:pt x="40" y="2"/>
                    <a:pt x="51" y="0"/>
                    <a:pt x="58" y="0"/>
                  </a:cubicBezTo>
                  <a:cubicBezTo>
                    <a:pt x="94" y="0"/>
                    <a:pt x="101" y="29"/>
                    <a:pt x="101" y="38"/>
                  </a:cubicBezTo>
                  <a:cubicBezTo>
                    <a:pt x="101" y="98"/>
                    <a:pt x="101" y="98"/>
                    <a:pt x="101" y="98"/>
                  </a:cubicBezTo>
                  <a:cubicBezTo>
                    <a:pt x="101" y="108"/>
                    <a:pt x="102" y="114"/>
                    <a:pt x="109" y="114"/>
                  </a:cubicBezTo>
                  <a:cubicBezTo>
                    <a:pt x="112" y="114"/>
                    <a:pt x="113" y="114"/>
                    <a:pt x="116" y="113"/>
                  </a:cubicBezTo>
                  <a:cubicBezTo>
                    <a:pt x="123" y="111"/>
                    <a:pt x="123" y="111"/>
                    <a:pt x="123" y="111"/>
                  </a:cubicBezTo>
                  <a:cubicBezTo>
                    <a:pt x="123" y="119"/>
                    <a:pt x="123" y="119"/>
                    <a:pt x="123" y="119"/>
                  </a:cubicBezTo>
                  <a:cubicBezTo>
                    <a:pt x="83" y="134"/>
                    <a:pt x="83" y="134"/>
                    <a:pt x="83" y="134"/>
                  </a:cubicBezTo>
                  <a:cubicBezTo>
                    <a:pt x="77" y="130"/>
                    <a:pt x="74" y="122"/>
                    <a:pt x="73" y="116"/>
                  </a:cubicBezTo>
                  <a:cubicBezTo>
                    <a:pt x="63" y="124"/>
                    <a:pt x="46" y="134"/>
                    <a:pt x="33" y="134"/>
                  </a:cubicBezTo>
                  <a:close/>
                  <a:moveTo>
                    <a:pt x="44" y="76"/>
                  </a:moveTo>
                  <a:cubicBezTo>
                    <a:pt x="38" y="78"/>
                    <a:pt x="28" y="83"/>
                    <a:pt x="28" y="97"/>
                  </a:cubicBezTo>
                  <a:cubicBezTo>
                    <a:pt x="28" y="105"/>
                    <a:pt x="32" y="117"/>
                    <a:pt x="47" y="117"/>
                  </a:cubicBezTo>
                  <a:cubicBezTo>
                    <a:pt x="54" y="117"/>
                    <a:pt x="64" y="113"/>
                    <a:pt x="72" y="107"/>
                  </a:cubicBezTo>
                  <a:cubicBezTo>
                    <a:pt x="72" y="64"/>
                    <a:pt x="72" y="64"/>
                    <a:pt x="72" y="64"/>
                  </a:cubicBezTo>
                  <a:cubicBezTo>
                    <a:pt x="44" y="76"/>
                    <a:pt x="44" y="76"/>
                    <a:pt x="44" y="7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s-ES" sz="18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5" name="Freeform 12"/>
            <p:cNvSpPr>
              <a:spLocks/>
            </p:cNvSpPr>
            <p:nvPr/>
          </p:nvSpPr>
          <p:spPr bwMode="auto">
            <a:xfrm>
              <a:off x="8332411" y="6544778"/>
              <a:ext cx="182652" cy="157860"/>
            </a:xfrm>
            <a:custGeom>
              <a:avLst/>
              <a:gdLst>
                <a:gd name="T0" fmla="*/ 0 w 153"/>
                <a:gd name="T1" fmla="*/ 132 h 132"/>
                <a:gd name="T2" fmla="*/ 0 w 153"/>
                <a:gd name="T3" fmla="*/ 125 h 132"/>
                <a:gd name="T4" fmla="*/ 10 w 153"/>
                <a:gd name="T5" fmla="*/ 123 h 132"/>
                <a:gd name="T6" fmla="*/ 20 w 153"/>
                <a:gd name="T7" fmla="*/ 112 h 132"/>
                <a:gd name="T8" fmla="*/ 20 w 153"/>
                <a:gd name="T9" fmla="*/ 34 h 132"/>
                <a:gd name="T10" fmla="*/ 11 w 153"/>
                <a:gd name="T11" fmla="*/ 24 h 132"/>
                <a:gd name="T12" fmla="*/ 4 w 153"/>
                <a:gd name="T13" fmla="*/ 25 h 132"/>
                <a:gd name="T14" fmla="*/ 0 w 153"/>
                <a:gd name="T15" fmla="*/ 26 h 132"/>
                <a:gd name="T16" fmla="*/ 0 w 153"/>
                <a:gd name="T17" fmla="*/ 18 h 132"/>
                <a:gd name="T18" fmla="*/ 42 w 153"/>
                <a:gd name="T19" fmla="*/ 0 h 132"/>
                <a:gd name="T20" fmla="*/ 48 w 153"/>
                <a:gd name="T21" fmla="*/ 0 h 132"/>
                <a:gd name="T22" fmla="*/ 48 w 153"/>
                <a:gd name="T23" fmla="*/ 21 h 132"/>
                <a:gd name="T24" fmla="*/ 89 w 153"/>
                <a:gd name="T25" fmla="*/ 0 h 132"/>
                <a:gd name="T26" fmla="*/ 133 w 153"/>
                <a:gd name="T27" fmla="*/ 46 h 132"/>
                <a:gd name="T28" fmla="*/ 133 w 153"/>
                <a:gd name="T29" fmla="*/ 112 h 132"/>
                <a:gd name="T30" fmla="*/ 143 w 153"/>
                <a:gd name="T31" fmla="*/ 123 h 132"/>
                <a:gd name="T32" fmla="*/ 153 w 153"/>
                <a:gd name="T33" fmla="*/ 125 h 132"/>
                <a:gd name="T34" fmla="*/ 153 w 153"/>
                <a:gd name="T35" fmla="*/ 132 h 132"/>
                <a:gd name="T36" fmla="*/ 84 w 153"/>
                <a:gd name="T37" fmla="*/ 132 h 132"/>
                <a:gd name="T38" fmla="*/ 84 w 153"/>
                <a:gd name="T39" fmla="*/ 125 h 132"/>
                <a:gd name="T40" fmla="*/ 94 w 153"/>
                <a:gd name="T41" fmla="*/ 123 h 132"/>
                <a:gd name="T42" fmla="*/ 104 w 153"/>
                <a:gd name="T43" fmla="*/ 112 h 132"/>
                <a:gd name="T44" fmla="*/ 104 w 153"/>
                <a:gd name="T45" fmla="*/ 46 h 132"/>
                <a:gd name="T46" fmla="*/ 79 w 153"/>
                <a:gd name="T47" fmla="*/ 18 h 132"/>
                <a:gd name="T48" fmla="*/ 49 w 153"/>
                <a:gd name="T49" fmla="*/ 31 h 132"/>
                <a:gd name="T50" fmla="*/ 49 w 153"/>
                <a:gd name="T51" fmla="*/ 112 h 132"/>
                <a:gd name="T52" fmla="*/ 59 w 153"/>
                <a:gd name="T53" fmla="*/ 123 h 132"/>
                <a:gd name="T54" fmla="*/ 69 w 153"/>
                <a:gd name="T55" fmla="*/ 125 h 132"/>
                <a:gd name="T56" fmla="*/ 69 w 153"/>
                <a:gd name="T57" fmla="*/ 132 h 132"/>
                <a:gd name="T58" fmla="*/ 0 w 153"/>
                <a:gd name="T59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53" h="132">
                  <a:moveTo>
                    <a:pt x="0" y="132"/>
                  </a:moveTo>
                  <a:cubicBezTo>
                    <a:pt x="0" y="125"/>
                    <a:pt x="0" y="125"/>
                    <a:pt x="0" y="125"/>
                  </a:cubicBezTo>
                  <a:cubicBezTo>
                    <a:pt x="10" y="123"/>
                    <a:pt x="10" y="123"/>
                    <a:pt x="10" y="123"/>
                  </a:cubicBezTo>
                  <a:cubicBezTo>
                    <a:pt x="16" y="122"/>
                    <a:pt x="20" y="117"/>
                    <a:pt x="20" y="112"/>
                  </a:cubicBezTo>
                  <a:cubicBezTo>
                    <a:pt x="20" y="34"/>
                    <a:pt x="20" y="34"/>
                    <a:pt x="20" y="34"/>
                  </a:cubicBezTo>
                  <a:cubicBezTo>
                    <a:pt x="20" y="27"/>
                    <a:pt x="17" y="24"/>
                    <a:pt x="11" y="24"/>
                  </a:cubicBezTo>
                  <a:cubicBezTo>
                    <a:pt x="9" y="24"/>
                    <a:pt x="6" y="24"/>
                    <a:pt x="4" y="25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48" y="21"/>
                    <a:pt x="48" y="21"/>
                    <a:pt x="48" y="21"/>
                  </a:cubicBezTo>
                  <a:cubicBezTo>
                    <a:pt x="61" y="7"/>
                    <a:pt x="76" y="0"/>
                    <a:pt x="89" y="0"/>
                  </a:cubicBezTo>
                  <a:cubicBezTo>
                    <a:pt x="119" y="0"/>
                    <a:pt x="133" y="21"/>
                    <a:pt x="133" y="46"/>
                  </a:cubicBezTo>
                  <a:cubicBezTo>
                    <a:pt x="133" y="112"/>
                    <a:pt x="133" y="112"/>
                    <a:pt x="133" y="112"/>
                  </a:cubicBezTo>
                  <a:cubicBezTo>
                    <a:pt x="133" y="117"/>
                    <a:pt x="138" y="122"/>
                    <a:pt x="143" y="123"/>
                  </a:cubicBezTo>
                  <a:cubicBezTo>
                    <a:pt x="153" y="125"/>
                    <a:pt x="153" y="125"/>
                    <a:pt x="153" y="125"/>
                  </a:cubicBezTo>
                  <a:cubicBezTo>
                    <a:pt x="153" y="132"/>
                    <a:pt x="153" y="132"/>
                    <a:pt x="153" y="132"/>
                  </a:cubicBezTo>
                  <a:cubicBezTo>
                    <a:pt x="84" y="132"/>
                    <a:pt x="84" y="132"/>
                    <a:pt x="84" y="132"/>
                  </a:cubicBezTo>
                  <a:cubicBezTo>
                    <a:pt x="84" y="125"/>
                    <a:pt x="84" y="125"/>
                    <a:pt x="84" y="125"/>
                  </a:cubicBezTo>
                  <a:cubicBezTo>
                    <a:pt x="94" y="123"/>
                    <a:pt x="94" y="123"/>
                    <a:pt x="94" y="123"/>
                  </a:cubicBezTo>
                  <a:cubicBezTo>
                    <a:pt x="100" y="122"/>
                    <a:pt x="104" y="117"/>
                    <a:pt x="104" y="112"/>
                  </a:cubicBezTo>
                  <a:cubicBezTo>
                    <a:pt x="104" y="46"/>
                    <a:pt x="104" y="46"/>
                    <a:pt x="104" y="46"/>
                  </a:cubicBezTo>
                  <a:cubicBezTo>
                    <a:pt x="104" y="37"/>
                    <a:pt x="102" y="18"/>
                    <a:pt x="79" y="18"/>
                  </a:cubicBezTo>
                  <a:cubicBezTo>
                    <a:pt x="66" y="18"/>
                    <a:pt x="55" y="26"/>
                    <a:pt x="49" y="31"/>
                  </a:cubicBezTo>
                  <a:cubicBezTo>
                    <a:pt x="49" y="112"/>
                    <a:pt x="49" y="112"/>
                    <a:pt x="49" y="112"/>
                  </a:cubicBezTo>
                  <a:cubicBezTo>
                    <a:pt x="49" y="117"/>
                    <a:pt x="53" y="122"/>
                    <a:pt x="59" y="123"/>
                  </a:cubicBezTo>
                  <a:cubicBezTo>
                    <a:pt x="69" y="125"/>
                    <a:pt x="69" y="125"/>
                    <a:pt x="69" y="125"/>
                  </a:cubicBezTo>
                  <a:cubicBezTo>
                    <a:pt x="69" y="132"/>
                    <a:pt x="69" y="132"/>
                    <a:pt x="69" y="132"/>
                  </a:cubicBezTo>
                  <a:cubicBezTo>
                    <a:pt x="0" y="132"/>
                    <a:pt x="0" y="132"/>
                    <a:pt x="0" y="13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s-ES" sz="18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6" name="Freeform 13"/>
            <p:cNvSpPr>
              <a:spLocks noEditPoints="1"/>
            </p:cNvSpPr>
            <p:nvPr/>
          </p:nvSpPr>
          <p:spPr bwMode="auto">
            <a:xfrm>
              <a:off x="8531760" y="6430937"/>
              <a:ext cx="181640" cy="274231"/>
            </a:xfrm>
            <a:custGeom>
              <a:avLst/>
              <a:gdLst>
                <a:gd name="T0" fmla="*/ 60 w 152"/>
                <a:gd name="T1" fmla="*/ 229 h 229"/>
                <a:gd name="T2" fmla="*/ 0 w 152"/>
                <a:gd name="T3" fmla="*/ 165 h 229"/>
                <a:gd name="T4" fmla="*/ 70 w 152"/>
                <a:gd name="T5" fmla="*/ 95 h 229"/>
                <a:gd name="T6" fmla="*/ 100 w 152"/>
                <a:gd name="T7" fmla="*/ 100 h 229"/>
                <a:gd name="T8" fmla="*/ 100 w 152"/>
                <a:gd name="T9" fmla="*/ 34 h 229"/>
                <a:gd name="T10" fmla="*/ 91 w 152"/>
                <a:gd name="T11" fmla="*/ 25 h 229"/>
                <a:gd name="T12" fmla="*/ 83 w 152"/>
                <a:gd name="T13" fmla="*/ 26 h 229"/>
                <a:gd name="T14" fmla="*/ 77 w 152"/>
                <a:gd name="T15" fmla="*/ 28 h 229"/>
                <a:gd name="T16" fmla="*/ 77 w 152"/>
                <a:gd name="T17" fmla="*/ 20 h 229"/>
                <a:gd name="T18" fmla="*/ 123 w 152"/>
                <a:gd name="T19" fmla="*/ 0 h 229"/>
                <a:gd name="T20" fmla="*/ 129 w 152"/>
                <a:gd name="T21" fmla="*/ 0 h 229"/>
                <a:gd name="T22" fmla="*/ 129 w 152"/>
                <a:gd name="T23" fmla="*/ 192 h 229"/>
                <a:gd name="T24" fmla="*/ 138 w 152"/>
                <a:gd name="T25" fmla="*/ 209 h 229"/>
                <a:gd name="T26" fmla="*/ 145 w 152"/>
                <a:gd name="T27" fmla="*/ 208 h 229"/>
                <a:gd name="T28" fmla="*/ 152 w 152"/>
                <a:gd name="T29" fmla="*/ 206 h 229"/>
                <a:gd name="T30" fmla="*/ 152 w 152"/>
                <a:gd name="T31" fmla="*/ 214 h 229"/>
                <a:gd name="T32" fmla="*/ 112 w 152"/>
                <a:gd name="T33" fmla="*/ 229 h 229"/>
                <a:gd name="T34" fmla="*/ 101 w 152"/>
                <a:gd name="T35" fmla="*/ 210 h 229"/>
                <a:gd name="T36" fmla="*/ 60 w 152"/>
                <a:gd name="T37" fmla="*/ 229 h 229"/>
                <a:gd name="T38" fmla="*/ 73 w 152"/>
                <a:gd name="T39" fmla="*/ 107 h 229"/>
                <a:gd name="T40" fmla="*/ 31 w 152"/>
                <a:gd name="T41" fmla="*/ 159 h 229"/>
                <a:gd name="T42" fmla="*/ 73 w 152"/>
                <a:gd name="T43" fmla="*/ 211 h 229"/>
                <a:gd name="T44" fmla="*/ 100 w 152"/>
                <a:gd name="T45" fmla="*/ 198 h 229"/>
                <a:gd name="T46" fmla="*/ 100 w 152"/>
                <a:gd name="T47" fmla="*/ 122 h 229"/>
                <a:gd name="T48" fmla="*/ 73 w 152"/>
                <a:gd name="T49" fmla="*/ 107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52" h="229">
                  <a:moveTo>
                    <a:pt x="60" y="229"/>
                  </a:moveTo>
                  <a:cubicBezTo>
                    <a:pt x="33" y="229"/>
                    <a:pt x="0" y="209"/>
                    <a:pt x="0" y="165"/>
                  </a:cubicBezTo>
                  <a:cubicBezTo>
                    <a:pt x="0" y="126"/>
                    <a:pt x="30" y="95"/>
                    <a:pt x="70" y="95"/>
                  </a:cubicBezTo>
                  <a:cubicBezTo>
                    <a:pt x="83" y="95"/>
                    <a:pt x="93" y="97"/>
                    <a:pt x="100" y="100"/>
                  </a:cubicBezTo>
                  <a:cubicBezTo>
                    <a:pt x="100" y="34"/>
                    <a:pt x="100" y="34"/>
                    <a:pt x="100" y="34"/>
                  </a:cubicBezTo>
                  <a:cubicBezTo>
                    <a:pt x="100" y="27"/>
                    <a:pt x="96" y="25"/>
                    <a:pt x="91" y="25"/>
                  </a:cubicBezTo>
                  <a:cubicBezTo>
                    <a:pt x="89" y="25"/>
                    <a:pt x="86" y="25"/>
                    <a:pt x="83" y="26"/>
                  </a:cubicBezTo>
                  <a:cubicBezTo>
                    <a:pt x="77" y="28"/>
                    <a:pt x="77" y="28"/>
                    <a:pt x="77" y="28"/>
                  </a:cubicBezTo>
                  <a:cubicBezTo>
                    <a:pt x="77" y="20"/>
                    <a:pt x="77" y="20"/>
                    <a:pt x="77" y="20"/>
                  </a:cubicBezTo>
                  <a:cubicBezTo>
                    <a:pt x="123" y="0"/>
                    <a:pt x="123" y="0"/>
                    <a:pt x="123" y="0"/>
                  </a:cubicBezTo>
                  <a:cubicBezTo>
                    <a:pt x="129" y="0"/>
                    <a:pt x="129" y="0"/>
                    <a:pt x="129" y="0"/>
                  </a:cubicBezTo>
                  <a:cubicBezTo>
                    <a:pt x="129" y="192"/>
                    <a:pt x="129" y="192"/>
                    <a:pt x="129" y="192"/>
                  </a:cubicBezTo>
                  <a:cubicBezTo>
                    <a:pt x="129" y="203"/>
                    <a:pt x="131" y="209"/>
                    <a:pt x="138" y="209"/>
                  </a:cubicBezTo>
                  <a:cubicBezTo>
                    <a:pt x="141" y="209"/>
                    <a:pt x="142" y="209"/>
                    <a:pt x="145" y="208"/>
                  </a:cubicBezTo>
                  <a:cubicBezTo>
                    <a:pt x="152" y="206"/>
                    <a:pt x="152" y="206"/>
                    <a:pt x="152" y="206"/>
                  </a:cubicBezTo>
                  <a:cubicBezTo>
                    <a:pt x="152" y="214"/>
                    <a:pt x="152" y="214"/>
                    <a:pt x="152" y="214"/>
                  </a:cubicBezTo>
                  <a:cubicBezTo>
                    <a:pt x="112" y="229"/>
                    <a:pt x="112" y="229"/>
                    <a:pt x="112" y="229"/>
                  </a:cubicBezTo>
                  <a:cubicBezTo>
                    <a:pt x="105" y="225"/>
                    <a:pt x="102" y="217"/>
                    <a:pt x="101" y="210"/>
                  </a:cubicBezTo>
                  <a:cubicBezTo>
                    <a:pt x="93" y="218"/>
                    <a:pt x="80" y="229"/>
                    <a:pt x="60" y="229"/>
                  </a:cubicBezTo>
                  <a:close/>
                  <a:moveTo>
                    <a:pt x="73" y="107"/>
                  </a:moveTo>
                  <a:cubicBezTo>
                    <a:pt x="52" y="107"/>
                    <a:pt x="31" y="120"/>
                    <a:pt x="31" y="159"/>
                  </a:cubicBezTo>
                  <a:cubicBezTo>
                    <a:pt x="31" y="192"/>
                    <a:pt x="47" y="211"/>
                    <a:pt x="73" y="211"/>
                  </a:cubicBezTo>
                  <a:cubicBezTo>
                    <a:pt x="88" y="211"/>
                    <a:pt x="98" y="202"/>
                    <a:pt x="100" y="198"/>
                  </a:cubicBezTo>
                  <a:cubicBezTo>
                    <a:pt x="100" y="122"/>
                    <a:pt x="100" y="122"/>
                    <a:pt x="100" y="122"/>
                  </a:cubicBezTo>
                  <a:cubicBezTo>
                    <a:pt x="96" y="113"/>
                    <a:pt x="85" y="107"/>
                    <a:pt x="73" y="10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s-ES" sz="18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7" name="Freeform 14"/>
            <p:cNvSpPr>
              <a:spLocks noEditPoints="1"/>
            </p:cNvSpPr>
            <p:nvPr/>
          </p:nvSpPr>
          <p:spPr bwMode="auto">
            <a:xfrm>
              <a:off x="8729085" y="6544778"/>
              <a:ext cx="143187" cy="160390"/>
            </a:xfrm>
            <a:custGeom>
              <a:avLst/>
              <a:gdLst>
                <a:gd name="T0" fmla="*/ 30 w 120"/>
                <a:gd name="T1" fmla="*/ 57 h 134"/>
                <a:gd name="T2" fmla="*/ 30 w 120"/>
                <a:gd name="T3" fmla="*/ 58 h 134"/>
                <a:gd name="T4" fmla="*/ 79 w 120"/>
                <a:gd name="T5" fmla="*/ 116 h 134"/>
                <a:gd name="T6" fmla="*/ 116 w 120"/>
                <a:gd name="T7" fmla="*/ 103 h 134"/>
                <a:gd name="T8" fmla="*/ 116 w 120"/>
                <a:gd name="T9" fmla="*/ 115 h 134"/>
                <a:gd name="T10" fmla="*/ 65 w 120"/>
                <a:gd name="T11" fmla="*/ 134 h 134"/>
                <a:gd name="T12" fmla="*/ 0 w 120"/>
                <a:gd name="T13" fmla="*/ 68 h 134"/>
                <a:gd name="T14" fmla="*/ 65 w 120"/>
                <a:gd name="T15" fmla="*/ 0 h 134"/>
                <a:gd name="T16" fmla="*/ 120 w 120"/>
                <a:gd name="T17" fmla="*/ 53 h 134"/>
                <a:gd name="T18" fmla="*/ 120 w 120"/>
                <a:gd name="T19" fmla="*/ 57 h 134"/>
                <a:gd name="T20" fmla="*/ 30 w 120"/>
                <a:gd name="T21" fmla="*/ 57 h 134"/>
                <a:gd name="T22" fmla="*/ 89 w 120"/>
                <a:gd name="T23" fmla="*/ 45 h 134"/>
                <a:gd name="T24" fmla="*/ 89 w 120"/>
                <a:gd name="T25" fmla="*/ 44 h 134"/>
                <a:gd name="T26" fmla="*/ 63 w 120"/>
                <a:gd name="T27" fmla="*/ 12 h 134"/>
                <a:gd name="T28" fmla="*/ 31 w 120"/>
                <a:gd name="T29" fmla="*/ 45 h 134"/>
                <a:gd name="T30" fmla="*/ 89 w 120"/>
                <a:gd name="T31" fmla="*/ 45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20" h="134">
                  <a:moveTo>
                    <a:pt x="30" y="57"/>
                  </a:moveTo>
                  <a:cubicBezTo>
                    <a:pt x="30" y="58"/>
                    <a:pt x="30" y="58"/>
                    <a:pt x="30" y="58"/>
                  </a:cubicBezTo>
                  <a:cubicBezTo>
                    <a:pt x="29" y="97"/>
                    <a:pt x="52" y="116"/>
                    <a:pt x="79" y="116"/>
                  </a:cubicBezTo>
                  <a:cubicBezTo>
                    <a:pt x="93" y="116"/>
                    <a:pt x="106" y="111"/>
                    <a:pt x="116" y="103"/>
                  </a:cubicBezTo>
                  <a:cubicBezTo>
                    <a:pt x="116" y="115"/>
                    <a:pt x="116" y="115"/>
                    <a:pt x="116" y="115"/>
                  </a:cubicBezTo>
                  <a:cubicBezTo>
                    <a:pt x="104" y="125"/>
                    <a:pt x="87" y="134"/>
                    <a:pt x="65" y="134"/>
                  </a:cubicBezTo>
                  <a:cubicBezTo>
                    <a:pt x="20" y="134"/>
                    <a:pt x="0" y="101"/>
                    <a:pt x="0" y="68"/>
                  </a:cubicBezTo>
                  <a:cubicBezTo>
                    <a:pt x="0" y="31"/>
                    <a:pt x="28" y="0"/>
                    <a:pt x="65" y="0"/>
                  </a:cubicBezTo>
                  <a:cubicBezTo>
                    <a:pt x="96" y="0"/>
                    <a:pt x="120" y="21"/>
                    <a:pt x="120" y="53"/>
                  </a:cubicBezTo>
                  <a:cubicBezTo>
                    <a:pt x="120" y="57"/>
                    <a:pt x="120" y="57"/>
                    <a:pt x="120" y="57"/>
                  </a:cubicBezTo>
                  <a:cubicBezTo>
                    <a:pt x="30" y="57"/>
                    <a:pt x="30" y="57"/>
                    <a:pt x="30" y="57"/>
                  </a:cubicBezTo>
                  <a:close/>
                  <a:moveTo>
                    <a:pt x="89" y="45"/>
                  </a:moveTo>
                  <a:cubicBezTo>
                    <a:pt x="89" y="44"/>
                    <a:pt x="89" y="44"/>
                    <a:pt x="89" y="44"/>
                  </a:cubicBezTo>
                  <a:cubicBezTo>
                    <a:pt x="89" y="22"/>
                    <a:pt x="77" y="12"/>
                    <a:pt x="63" y="12"/>
                  </a:cubicBezTo>
                  <a:cubicBezTo>
                    <a:pt x="46" y="12"/>
                    <a:pt x="34" y="23"/>
                    <a:pt x="31" y="45"/>
                  </a:cubicBezTo>
                  <a:cubicBezTo>
                    <a:pt x="89" y="45"/>
                    <a:pt x="89" y="45"/>
                    <a:pt x="89" y="4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s-ES" sz="18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" name="Freeform 15"/>
            <p:cNvSpPr>
              <a:spLocks/>
            </p:cNvSpPr>
            <p:nvPr/>
          </p:nvSpPr>
          <p:spPr bwMode="auto">
            <a:xfrm>
              <a:off x="8893016" y="6543766"/>
              <a:ext cx="117889" cy="158872"/>
            </a:xfrm>
            <a:custGeom>
              <a:avLst/>
              <a:gdLst>
                <a:gd name="T0" fmla="*/ 0 w 99"/>
                <a:gd name="T1" fmla="*/ 133 h 133"/>
                <a:gd name="T2" fmla="*/ 0 w 99"/>
                <a:gd name="T3" fmla="*/ 126 h 133"/>
                <a:gd name="T4" fmla="*/ 9 w 99"/>
                <a:gd name="T5" fmla="*/ 124 h 133"/>
                <a:gd name="T6" fmla="*/ 19 w 99"/>
                <a:gd name="T7" fmla="*/ 113 h 133"/>
                <a:gd name="T8" fmla="*/ 19 w 99"/>
                <a:gd name="T9" fmla="*/ 35 h 133"/>
                <a:gd name="T10" fmla="*/ 10 w 99"/>
                <a:gd name="T11" fmla="*/ 25 h 133"/>
                <a:gd name="T12" fmla="*/ 4 w 99"/>
                <a:gd name="T13" fmla="*/ 26 h 133"/>
                <a:gd name="T14" fmla="*/ 0 w 99"/>
                <a:gd name="T15" fmla="*/ 27 h 133"/>
                <a:gd name="T16" fmla="*/ 0 w 99"/>
                <a:gd name="T17" fmla="*/ 19 h 133"/>
                <a:gd name="T18" fmla="*/ 41 w 99"/>
                <a:gd name="T19" fmla="*/ 1 h 133"/>
                <a:gd name="T20" fmla="*/ 47 w 99"/>
                <a:gd name="T21" fmla="*/ 1 h 133"/>
                <a:gd name="T22" fmla="*/ 47 w 99"/>
                <a:gd name="T23" fmla="*/ 29 h 133"/>
                <a:gd name="T24" fmla="*/ 84 w 99"/>
                <a:gd name="T25" fmla="*/ 0 h 133"/>
                <a:gd name="T26" fmla="*/ 99 w 99"/>
                <a:gd name="T27" fmla="*/ 3 h 133"/>
                <a:gd name="T28" fmla="*/ 99 w 99"/>
                <a:gd name="T29" fmla="*/ 34 h 133"/>
                <a:gd name="T30" fmla="*/ 93 w 99"/>
                <a:gd name="T31" fmla="*/ 34 h 133"/>
                <a:gd name="T32" fmla="*/ 77 w 99"/>
                <a:gd name="T33" fmla="*/ 22 h 133"/>
                <a:gd name="T34" fmla="*/ 48 w 99"/>
                <a:gd name="T35" fmla="*/ 41 h 133"/>
                <a:gd name="T36" fmla="*/ 48 w 99"/>
                <a:gd name="T37" fmla="*/ 113 h 133"/>
                <a:gd name="T38" fmla="*/ 60 w 99"/>
                <a:gd name="T39" fmla="*/ 124 h 133"/>
                <a:gd name="T40" fmla="*/ 74 w 99"/>
                <a:gd name="T41" fmla="*/ 126 h 133"/>
                <a:gd name="T42" fmla="*/ 74 w 99"/>
                <a:gd name="T43" fmla="*/ 133 h 133"/>
                <a:gd name="T44" fmla="*/ 0 w 99"/>
                <a:gd name="T45" fmla="*/ 13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9" h="133">
                  <a:moveTo>
                    <a:pt x="0" y="133"/>
                  </a:moveTo>
                  <a:cubicBezTo>
                    <a:pt x="0" y="126"/>
                    <a:pt x="0" y="126"/>
                    <a:pt x="0" y="126"/>
                  </a:cubicBezTo>
                  <a:cubicBezTo>
                    <a:pt x="9" y="124"/>
                    <a:pt x="9" y="124"/>
                    <a:pt x="9" y="124"/>
                  </a:cubicBezTo>
                  <a:cubicBezTo>
                    <a:pt x="15" y="123"/>
                    <a:pt x="19" y="118"/>
                    <a:pt x="19" y="113"/>
                  </a:cubicBezTo>
                  <a:cubicBezTo>
                    <a:pt x="19" y="35"/>
                    <a:pt x="19" y="35"/>
                    <a:pt x="19" y="35"/>
                  </a:cubicBezTo>
                  <a:cubicBezTo>
                    <a:pt x="19" y="28"/>
                    <a:pt x="16" y="25"/>
                    <a:pt x="10" y="25"/>
                  </a:cubicBezTo>
                  <a:cubicBezTo>
                    <a:pt x="8" y="25"/>
                    <a:pt x="6" y="25"/>
                    <a:pt x="4" y="26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41" y="1"/>
                    <a:pt x="41" y="1"/>
                    <a:pt x="41" y="1"/>
                  </a:cubicBezTo>
                  <a:cubicBezTo>
                    <a:pt x="47" y="1"/>
                    <a:pt x="47" y="1"/>
                    <a:pt x="47" y="1"/>
                  </a:cubicBezTo>
                  <a:cubicBezTo>
                    <a:pt x="47" y="29"/>
                    <a:pt x="47" y="29"/>
                    <a:pt x="47" y="29"/>
                  </a:cubicBezTo>
                  <a:cubicBezTo>
                    <a:pt x="58" y="9"/>
                    <a:pt x="70" y="0"/>
                    <a:pt x="84" y="0"/>
                  </a:cubicBezTo>
                  <a:cubicBezTo>
                    <a:pt x="96" y="0"/>
                    <a:pt x="99" y="3"/>
                    <a:pt x="99" y="3"/>
                  </a:cubicBezTo>
                  <a:cubicBezTo>
                    <a:pt x="99" y="34"/>
                    <a:pt x="99" y="34"/>
                    <a:pt x="99" y="34"/>
                  </a:cubicBezTo>
                  <a:cubicBezTo>
                    <a:pt x="93" y="34"/>
                    <a:pt x="93" y="34"/>
                    <a:pt x="93" y="34"/>
                  </a:cubicBezTo>
                  <a:cubicBezTo>
                    <a:pt x="92" y="26"/>
                    <a:pt x="86" y="22"/>
                    <a:pt x="77" y="22"/>
                  </a:cubicBezTo>
                  <a:cubicBezTo>
                    <a:pt x="68" y="22"/>
                    <a:pt x="56" y="24"/>
                    <a:pt x="48" y="41"/>
                  </a:cubicBezTo>
                  <a:cubicBezTo>
                    <a:pt x="48" y="113"/>
                    <a:pt x="48" y="113"/>
                    <a:pt x="48" y="113"/>
                  </a:cubicBezTo>
                  <a:cubicBezTo>
                    <a:pt x="48" y="118"/>
                    <a:pt x="54" y="123"/>
                    <a:pt x="60" y="124"/>
                  </a:cubicBezTo>
                  <a:cubicBezTo>
                    <a:pt x="74" y="126"/>
                    <a:pt x="74" y="126"/>
                    <a:pt x="74" y="126"/>
                  </a:cubicBezTo>
                  <a:cubicBezTo>
                    <a:pt x="74" y="133"/>
                    <a:pt x="74" y="133"/>
                    <a:pt x="74" y="133"/>
                  </a:cubicBezTo>
                  <a:cubicBezTo>
                    <a:pt x="0" y="133"/>
                    <a:pt x="0" y="133"/>
                    <a:pt x="0" y="13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s-ES" sz="1800" kern="0" dirty="0">
                <a:solidFill>
                  <a:sysClr val="windowText" lastClr="000000"/>
                </a:solidFill>
              </a:endParaRPr>
            </a:p>
          </p:txBody>
        </p:sp>
      </p:grpSp>
      <p:pic>
        <p:nvPicPr>
          <p:cNvPr id="20" name="Picture 2" descr="fondo0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3197" y="-3175"/>
            <a:ext cx="10335221" cy="6864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4856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5" descr="Logo_Peq01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8125" y="6345239"/>
            <a:ext cx="2157413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6" descr="SOV_lineartRev"/>
          <p:cNvPicPr>
            <a:picLocks noChangeAspect="1"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" y="6364288"/>
            <a:ext cx="1416249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18"/>
          <p:cNvPicPr>
            <a:picLocks noChangeAspect="1" noChangeArrowheads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57914"/>
            <a:ext cx="10287000" cy="7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9" descr="Logo_Peq01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2412" y="6324601"/>
            <a:ext cx="2157413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1499FA-1D36-4D85-A29A-76D9DB51C3E2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1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1971675" y="6283325"/>
            <a:ext cx="54864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srgbClr val="FFFFFF"/>
                </a:solidFill>
              </a:rPr>
              <a:t>Source: xxx</a:t>
            </a:r>
          </a:p>
        </p:txBody>
      </p:sp>
      <p:sp>
        <p:nvSpPr>
          <p:cNvPr id="12" name="Line 8"/>
          <p:cNvSpPr>
            <a:spLocks noChangeShapeType="1"/>
          </p:cNvSpPr>
          <p:nvPr userDrawn="1"/>
        </p:nvSpPr>
        <p:spPr bwMode="auto">
          <a:xfrm>
            <a:off x="428625" y="762000"/>
            <a:ext cx="9429750" cy="0"/>
          </a:xfrm>
          <a:prstGeom prst="line">
            <a:avLst/>
          </a:prstGeom>
          <a:noFill/>
          <a:ln w="158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62149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13377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Logo with Panels"/>
          <p:cNvGrpSpPr/>
          <p:nvPr userDrawn="1"/>
        </p:nvGrpSpPr>
        <p:grpSpPr>
          <a:xfrm>
            <a:off x="1156059" y="0"/>
            <a:ext cx="9130941" cy="6457244"/>
            <a:chOff x="1130368" y="0"/>
            <a:chExt cx="8928031" cy="7318210"/>
          </a:xfrm>
        </p:grpSpPr>
        <p:grpSp>
          <p:nvGrpSpPr>
            <p:cNvPr id="37" name="Logo Shapes"/>
            <p:cNvGrpSpPr/>
            <p:nvPr userDrawn="1"/>
          </p:nvGrpSpPr>
          <p:grpSpPr>
            <a:xfrm>
              <a:off x="1904992" y="0"/>
              <a:ext cx="8153407" cy="6792223"/>
              <a:chOff x="1828800" y="-7143"/>
              <a:chExt cx="8153407" cy="6792223"/>
            </a:xfrm>
          </p:grpSpPr>
          <p:sp>
            <p:nvSpPr>
              <p:cNvPr id="45" name="Rectangle 1"/>
              <p:cNvSpPr>
                <a:spLocks noChangeArrowheads="1"/>
              </p:cNvSpPr>
              <p:nvPr/>
            </p:nvSpPr>
            <p:spPr bwMode="gray">
              <a:xfrm>
                <a:off x="1832930" y="4496096"/>
                <a:ext cx="8149277" cy="2288752"/>
              </a:xfrm>
              <a:prstGeom prst="rect">
                <a:avLst/>
              </a:prstGeom>
              <a:solidFill>
                <a:srgbClr val="F3BE26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293"/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6" name="Rectangle 2"/>
              <p:cNvSpPr>
                <a:spLocks noChangeArrowheads="1"/>
              </p:cNvSpPr>
              <p:nvPr userDrawn="1"/>
            </p:nvSpPr>
            <p:spPr bwMode="gray">
              <a:xfrm>
                <a:off x="1828800" y="3583783"/>
                <a:ext cx="7132320" cy="3201066"/>
              </a:xfrm>
              <a:prstGeom prst="rect">
                <a:avLst/>
              </a:prstGeom>
              <a:solidFill>
                <a:srgbClr val="F3BC87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293"/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7" name="Rectangle 3"/>
              <p:cNvSpPr>
                <a:spLocks noChangeArrowheads="1"/>
              </p:cNvSpPr>
              <p:nvPr userDrawn="1"/>
            </p:nvSpPr>
            <p:spPr bwMode="gray">
              <a:xfrm>
                <a:off x="1828800" y="4496096"/>
                <a:ext cx="7132320" cy="2288752"/>
              </a:xfrm>
              <a:prstGeom prst="rect">
                <a:avLst/>
              </a:prstGeom>
              <a:solidFill>
                <a:srgbClr val="E88C14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293"/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8" name="Rectangle 4"/>
              <p:cNvSpPr>
                <a:spLocks noChangeArrowheads="1"/>
              </p:cNvSpPr>
              <p:nvPr/>
            </p:nvSpPr>
            <p:spPr bwMode="gray">
              <a:xfrm>
                <a:off x="1828800" y="-7143"/>
                <a:ext cx="6248400" cy="6772722"/>
              </a:xfrm>
              <a:prstGeom prst="rect">
                <a:avLst/>
              </a:prstGeom>
              <a:solidFill>
                <a:srgbClr val="EE9C34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293"/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9" name="Rectangle 5"/>
              <p:cNvSpPr>
                <a:spLocks noChangeArrowheads="1"/>
              </p:cNvSpPr>
              <p:nvPr userDrawn="1"/>
            </p:nvSpPr>
            <p:spPr bwMode="gray">
              <a:xfrm>
                <a:off x="1828800" y="1137665"/>
                <a:ext cx="6492240" cy="5627914"/>
              </a:xfrm>
              <a:prstGeom prst="rect">
                <a:avLst/>
              </a:prstGeom>
              <a:solidFill>
                <a:srgbClr val="E669A2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293"/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0" name="Rectangle 6"/>
              <p:cNvSpPr>
                <a:spLocks noChangeArrowheads="1"/>
              </p:cNvSpPr>
              <p:nvPr userDrawn="1"/>
            </p:nvSpPr>
            <p:spPr bwMode="gray">
              <a:xfrm>
                <a:off x="1828800" y="3583783"/>
                <a:ext cx="6492240" cy="3201066"/>
              </a:xfrm>
              <a:prstGeom prst="rect">
                <a:avLst/>
              </a:prstGeom>
              <a:solidFill>
                <a:srgbClr val="DB4D56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293"/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1" name="Rectangle 7"/>
              <p:cNvSpPr>
                <a:spLocks noChangeArrowheads="1"/>
              </p:cNvSpPr>
              <p:nvPr userDrawn="1"/>
            </p:nvSpPr>
            <p:spPr bwMode="gray">
              <a:xfrm>
                <a:off x="1828800" y="1137665"/>
                <a:ext cx="6248400" cy="5627914"/>
              </a:xfrm>
              <a:prstGeom prst="rect">
                <a:avLst/>
              </a:prstGeom>
              <a:solidFill>
                <a:srgbClr val="D74021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defTabSz="914293"/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2" name="Rectangle 8"/>
              <p:cNvSpPr>
                <a:spLocks noChangeArrowheads="1"/>
              </p:cNvSpPr>
              <p:nvPr userDrawn="1"/>
            </p:nvSpPr>
            <p:spPr bwMode="gray">
              <a:xfrm>
                <a:off x="1828800" y="4496096"/>
                <a:ext cx="6492240" cy="2288752"/>
              </a:xfrm>
              <a:prstGeom prst="rect">
                <a:avLst/>
              </a:prstGeom>
              <a:solidFill>
                <a:srgbClr val="D1390D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293"/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3" name="Rectangle 9"/>
              <p:cNvSpPr/>
              <p:nvPr userDrawn="1"/>
            </p:nvSpPr>
            <p:spPr bwMode="gray">
              <a:xfrm>
                <a:off x="1828800" y="3583783"/>
                <a:ext cx="6246019" cy="3201066"/>
              </a:xfrm>
              <a:prstGeom prst="rect">
                <a:avLst/>
              </a:prstGeom>
              <a:solidFill>
                <a:srgbClr val="CD2F0E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293"/>
                <a:endParaRPr lang="en-US" sz="1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4" name="Rectangle 10"/>
              <p:cNvSpPr>
                <a:spLocks noChangeArrowheads="1"/>
              </p:cNvSpPr>
              <p:nvPr userDrawn="1"/>
            </p:nvSpPr>
            <p:spPr bwMode="gray">
              <a:xfrm>
                <a:off x="1828800" y="4495801"/>
                <a:ext cx="6245352" cy="2288752"/>
              </a:xfrm>
              <a:prstGeom prst="rect">
                <a:avLst/>
              </a:prstGeom>
              <a:solidFill>
                <a:srgbClr val="C42303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293"/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5" name="Rectangle 11"/>
              <p:cNvSpPr>
                <a:spLocks noChangeArrowheads="1"/>
              </p:cNvSpPr>
              <p:nvPr userDrawn="1"/>
            </p:nvSpPr>
            <p:spPr bwMode="gray">
              <a:xfrm>
                <a:off x="1828800" y="4800832"/>
                <a:ext cx="2286000" cy="1984248"/>
              </a:xfrm>
              <a:prstGeom prst="rect">
                <a:avLst/>
              </a:prstGeom>
              <a:solidFill>
                <a:srgbClr val="9A1702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293"/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41" name="Logo"/>
            <p:cNvGrpSpPr/>
            <p:nvPr userDrawn="1"/>
          </p:nvGrpSpPr>
          <p:grpSpPr>
            <a:xfrm>
              <a:off x="1130368" y="6790556"/>
              <a:ext cx="905256" cy="527654"/>
              <a:chOff x="1130368" y="6790556"/>
              <a:chExt cx="905256" cy="527654"/>
            </a:xfrm>
          </p:grpSpPr>
          <p:sp>
            <p:nvSpPr>
              <p:cNvPr id="42" name="Rectangle 0"/>
              <p:cNvSpPr>
                <a:spLocks noChangeArrowheads="1"/>
              </p:cNvSpPr>
              <p:nvPr userDrawn="1"/>
            </p:nvSpPr>
            <p:spPr bwMode="black">
              <a:xfrm>
                <a:off x="1676368" y="6790556"/>
                <a:ext cx="228600" cy="57350"/>
              </a:xfrm>
              <a:prstGeom prst="rect">
                <a:avLst/>
              </a:prstGeom>
              <a:solidFill>
                <a:srgbClr val="A100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820583">
                  <a:defRPr/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4" name="Freeform 43"/>
              <p:cNvSpPr>
                <a:spLocks noEditPoints="1"/>
              </p:cNvSpPr>
              <p:nvPr userDrawn="1"/>
            </p:nvSpPr>
            <p:spPr bwMode="black">
              <a:xfrm>
                <a:off x="1130368" y="6976999"/>
                <a:ext cx="905256" cy="341211"/>
              </a:xfrm>
              <a:custGeom>
                <a:avLst/>
                <a:gdLst/>
                <a:ahLst/>
                <a:cxnLst>
                  <a:cxn ang="0">
                    <a:pos x="581" y="233"/>
                  </a:cxn>
                  <a:cxn ang="0">
                    <a:pos x="538" y="949"/>
                  </a:cxn>
                  <a:cxn ang="0">
                    <a:pos x="630" y="946"/>
                  </a:cxn>
                  <a:cxn ang="0">
                    <a:pos x="793" y="880"/>
                  </a:cxn>
                  <a:cxn ang="0">
                    <a:pos x="886" y="728"/>
                  </a:cxn>
                  <a:cxn ang="0">
                    <a:pos x="905" y="505"/>
                  </a:cxn>
                  <a:cxn ang="0">
                    <a:pos x="850" y="329"/>
                  </a:cxn>
                  <a:cxn ang="0">
                    <a:pos x="727" y="241"/>
                  </a:cxn>
                  <a:cxn ang="0">
                    <a:pos x="521" y="3"/>
                  </a:cxn>
                  <a:cxn ang="0">
                    <a:pos x="643" y="74"/>
                  </a:cxn>
                  <a:cxn ang="0">
                    <a:pos x="761" y="24"/>
                  </a:cxn>
                  <a:cxn ang="0">
                    <a:pos x="855" y="9"/>
                  </a:cxn>
                  <a:cxn ang="0">
                    <a:pos x="1026" y="40"/>
                  </a:cxn>
                  <a:cxn ang="0">
                    <a:pos x="1180" y="172"/>
                  </a:cxn>
                  <a:cxn ang="0">
                    <a:pos x="1265" y="383"/>
                  </a:cxn>
                  <a:cxn ang="0">
                    <a:pos x="1265" y="641"/>
                  </a:cxn>
                  <a:cxn ang="0">
                    <a:pos x="1175" y="857"/>
                  </a:cxn>
                  <a:cxn ang="0">
                    <a:pos x="1005" y="1006"/>
                  </a:cxn>
                  <a:cxn ang="0">
                    <a:pos x="766" y="1074"/>
                  </a:cxn>
                  <a:cxn ang="0">
                    <a:pos x="601" y="1074"/>
                  </a:cxn>
                  <a:cxn ang="0">
                    <a:pos x="692" y="1447"/>
                  </a:cxn>
                  <a:cxn ang="0">
                    <a:pos x="171" y="1408"/>
                  </a:cxn>
                  <a:cxn ang="0">
                    <a:pos x="413" y="3"/>
                  </a:cxn>
                  <a:cxn ang="0">
                    <a:pos x="3876" y="20"/>
                  </a:cxn>
                  <a:cxn ang="0">
                    <a:pos x="4036" y="100"/>
                  </a:cxn>
                  <a:cxn ang="0">
                    <a:pos x="4113" y="232"/>
                  </a:cxn>
                  <a:cxn ang="0">
                    <a:pos x="4091" y="362"/>
                  </a:cxn>
                  <a:cxn ang="0">
                    <a:pos x="3995" y="436"/>
                  </a:cxn>
                  <a:cxn ang="0">
                    <a:pos x="3859" y="438"/>
                  </a:cxn>
                  <a:cxn ang="0">
                    <a:pos x="3757" y="114"/>
                  </a:cxn>
                  <a:cxn ang="0">
                    <a:pos x="3597" y="187"/>
                  </a:cxn>
                  <a:cxn ang="0">
                    <a:pos x="3508" y="339"/>
                  </a:cxn>
                  <a:cxn ang="0">
                    <a:pos x="3489" y="565"/>
                  </a:cxn>
                  <a:cxn ang="0">
                    <a:pos x="3547" y="753"/>
                  </a:cxn>
                  <a:cxn ang="0">
                    <a:pos x="3668" y="869"/>
                  </a:cxn>
                  <a:cxn ang="0">
                    <a:pos x="3821" y="896"/>
                  </a:cxn>
                  <a:cxn ang="0">
                    <a:pos x="3931" y="872"/>
                  </a:cxn>
                  <a:cxn ang="0">
                    <a:pos x="4079" y="810"/>
                  </a:cxn>
                  <a:cxn ang="0">
                    <a:pos x="4016" y="1024"/>
                  </a:cxn>
                  <a:cxn ang="0">
                    <a:pos x="3830" y="1080"/>
                  </a:cxn>
                  <a:cxn ang="0">
                    <a:pos x="3651" y="1095"/>
                  </a:cxn>
                  <a:cxn ang="0">
                    <a:pos x="3426" y="1060"/>
                  </a:cxn>
                  <a:cxn ang="0">
                    <a:pos x="3255" y="947"/>
                  </a:cxn>
                  <a:cxn ang="0">
                    <a:pos x="3140" y="772"/>
                  </a:cxn>
                  <a:cxn ang="0">
                    <a:pos x="3101" y="561"/>
                  </a:cxn>
                  <a:cxn ang="0">
                    <a:pos x="3153" y="318"/>
                  </a:cxn>
                  <a:cxn ang="0">
                    <a:pos x="3293" y="135"/>
                  </a:cxn>
                  <a:cxn ang="0">
                    <a:pos x="3508" y="27"/>
                  </a:cxn>
                  <a:cxn ang="0">
                    <a:pos x="2910" y="0"/>
                  </a:cxn>
                  <a:cxn ang="0">
                    <a:pos x="3040" y="52"/>
                  </a:cxn>
                  <a:cxn ang="0">
                    <a:pos x="3093" y="178"/>
                  </a:cxn>
                  <a:cxn ang="0">
                    <a:pos x="3071" y="277"/>
                  </a:cxn>
                  <a:cxn ang="0">
                    <a:pos x="3004" y="393"/>
                  </a:cxn>
                  <a:cxn ang="0">
                    <a:pos x="2876" y="561"/>
                  </a:cxn>
                  <a:cxn ang="0">
                    <a:pos x="1784" y="1078"/>
                  </a:cxn>
                  <a:cxn ang="0">
                    <a:pos x="1313" y="118"/>
                  </a:cxn>
                  <a:cxn ang="0">
                    <a:pos x="2247" y="25"/>
                  </a:cxn>
                  <a:cxn ang="0">
                    <a:pos x="2759" y="62"/>
                  </a:cxn>
                  <a:cxn ang="0">
                    <a:pos x="2872" y="4"/>
                  </a:cxn>
                </a:cxnLst>
                <a:rect l="0" t="0" r="r" b="b"/>
                <a:pathLst>
                  <a:path w="4127" h="1544">
                    <a:moveTo>
                      <a:pt x="640" y="229"/>
                    </a:moveTo>
                    <a:lnTo>
                      <a:pt x="622" y="229"/>
                    </a:lnTo>
                    <a:lnTo>
                      <a:pt x="603" y="230"/>
                    </a:lnTo>
                    <a:lnTo>
                      <a:pt x="581" y="233"/>
                    </a:lnTo>
                    <a:lnTo>
                      <a:pt x="553" y="235"/>
                    </a:lnTo>
                    <a:lnTo>
                      <a:pt x="521" y="241"/>
                    </a:lnTo>
                    <a:lnTo>
                      <a:pt x="521" y="947"/>
                    </a:lnTo>
                    <a:lnTo>
                      <a:pt x="538" y="949"/>
                    </a:lnTo>
                    <a:lnTo>
                      <a:pt x="553" y="949"/>
                    </a:lnTo>
                    <a:lnTo>
                      <a:pt x="566" y="949"/>
                    </a:lnTo>
                    <a:lnTo>
                      <a:pt x="578" y="949"/>
                    </a:lnTo>
                    <a:lnTo>
                      <a:pt x="630" y="946"/>
                    </a:lnTo>
                    <a:lnTo>
                      <a:pt x="677" y="937"/>
                    </a:lnTo>
                    <a:lnTo>
                      <a:pt x="720" y="924"/>
                    </a:lnTo>
                    <a:lnTo>
                      <a:pt x="758" y="905"/>
                    </a:lnTo>
                    <a:lnTo>
                      <a:pt x="793" y="880"/>
                    </a:lnTo>
                    <a:lnTo>
                      <a:pt x="824" y="850"/>
                    </a:lnTo>
                    <a:lnTo>
                      <a:pt x="849" y="815"/>
                    </a:lnTo>
                    <a:lnTo>
                      <a:pt x="870" y="775"/>
                    </a:lnTo>
                    <a:lnTo>
                      <a:pt x="886" y="728"/>
                    </a:lnTo>
                    <a:lnTo>
                      <a:pt x="897" y="678"/>
                    </a:lnTo>
                    <a:lnTo>
                      <a:pt x="905" y="622"/>
                    </a:lnTo>
                    <a:lnTo>
                      <a:pt x="907" y="561"/>
                    </a:lnTo>
                    <a:lnTo>
                      <a:pt x="905" y="505"/>
                    </a:lnTo>
                    <a:lnTo>
                      <a:pt x="897" y="452"/>
                    </a:lnTo>
                    <a:lnTo>
                      <a:pt x="886" y="407"/>
                    </a:lnTo>
                    <a:lnTo>
                      <a:pt x="870" y="366"/>
                    </a:lnTo>
                    <a:lnTo>
                      <a:pt x="850" y="329"/>
                    </a:lnTo>
                    <a:lnTo>
                      <a:pt x="826" y="299"/>
                    </a:lnTo>
                    <a:lnTo>
                      <a:pt x="797" y="274"/>
                    </a:lnTo>
                    <a:lnTo>
                      <a:pt x="763" y="254"/>
                    </a:lnTo>
                    <a:lnTo>
                      <a:pt x="727" y="241"/>
                    </a:lnTo>
                    <a:lnTo>
                      <a:pt x="686" y="232"/>
                    </a:lnTo>
                    <a:lnTo>
                      <a:pt x="640" y="229"/>
                    </a:lnTo>
                    <a:close/>
                    <a:moveTo>
                      <a:pt x="413" y="3"/>
                    </a:moveTo>
                    <a:lnTo>
                      <a:pt x="521" y="3"/>
                    </a:lnTo>
                    <a:lnTo>
                      <a:pt x="521" y="143"/>
                    </a:lnTo>
                    <a:lnTo>
                      <a:pt x="566" y="117"/>
                    </a:lnTo>
                    <a:lnTo>
                      <a:pt x="607" y="93"/>
                    </a:lnTo>
                    <a:lnTo>
                      <a:pt x="643" y="74"/>
                    </a:lnTo>
                    <a:lnTo>
                      <a:pt x="677" y="57"/>
                    </a:lnTo>
                    <a:lnTo>
                      <a:pt x="707" y="44"/>
                    </a:lnTo>
                    <a:lnTo>
                      <a:pt x="735" y="33"/>
                    </a:lnTo>
                    <a:lnTo>
                      <a:pt x="761" y="24"/>
                    </a:lnTo>
                    <a:lnTo>
                      <a:pt x="785" y="18"/>
                    </a:lnTo>
                    <a:lnTo>
                      <a:pt x="809" y="13"/>
                    </a:lnTo>
                    <a:lnTo>
                      <a:pt x="831" y="10"/>
                    </a:lnTo>
                    <a:lnTo>
                      <a:pt x="855" y="9"/>
                    </a:lnTo>
                    <a:lnTo>
                      <a:pt x="879" y="8"/>
                    </a:lnTo>
                    <a:lnTo>
                      <a:pt x="931" y="12"/>
                    </a:lnTo>
                    <a:lnTo>
                      <a:pt x="980" y="23"/>
                    </a:lnTo>
                    <a:lnTo>
                      <a:pt x="1026" y="40"/>
                    </a:lnTo>
                    <a:lnTo>
                      <a:pt x="1070" y="64"/>
                    </a:lnTo>
                    <a:lnTo>
                      <a:pt x="1110" y="94"/>
                    </a:lnTo>
                    <a:lnTo>
                      <a:pt x="1148" y="130"/>
                    </a:lnTo>
                    <a:lnTo>
                      <a:pt x="1180" y="172"/>
                    </a:lnTo>
                    <a:lnTo>
                      <a:pt x="1209" y="218"/>
                    </a:lnTo>
                    <a:lnTo>
                      <a:pt x="1233" y="268"/>
                    </a:lnTo>
                    <a:lnTo>
                      <a:pt x="1252" y="324"/>
                    </a:lnTo>
                    <a:lnTo>
                      <a:pt x="1265" y="383"/>
                    </a:lnTo>
                    <a:lnTo>
                      <a:pt x="1274" y="446"/>
                    </a:lnTo>
                    <a:lnTo>
                      <a:pt x="1278" y="512"/>
                    </a:lnTo>
                    <a:lnTo>
                      <a:pt x="1274" y="578"/>
                    </a:lnTo>
                    <a:lnTo>
                      <a:pt x="1265" y="641"/>
                    </a:lnTo>
                    <a:lnTo>
                      <a:pt x="1252" y="701"/>
                    </a:lnTo>
                    <a:lnTo>
                      <a:pt x="1232" y="756"/>
                    </a:lnTo>
                    <a:lnTo>
                      <a:pt x="1205" y="809"/>
                    </a:lnTo>
                    <a:lnTo>
                      <a:pt x="1175" y="857"/>
                    </a:lnTo>
                    <a:lnTo>
                      <a:pt x="1140" y="901"/>
                    </a:lnTo>
                    <a:lnTo>
                      <a:pt x="1099" y="941"/>
                    </a:lnTo>
                    <a:lnTo>
                      <a:pt x="1054" y="976"/>
                    </a:lnTo>
                    <a:lnTo>
                      <a:pt x="1005" y="1006"/>
                    </a:lnTo>
                    <a:lnTo>
                      <a:pt x="951" y="1031"/>
                    </a:lnTo>
                    <a:lnTo>
                      <a:pt x="894" y="1051"/>
                    </a:lnTo>
                    <a:lnTo>
                      <a:pt x="831" y="1065"/>
                    </a:lnTo>
                    <a:lnTo>
                      <a:pt x="766" y="1074"/>
                    </a:lnTo>
                    <a:lnTo>
                      <a:pt x="696" y="1078"/>
                    </a:lnTo>
                    <a:lnTo>
                      <a:pt x="670" y="1078"/>
                    </a:lnTo>
                    <a:lnTo>
                      <a:pt x="637" y="1076"/>
                    </a:lnTo>
                    <a:lnTo>
                      <a:pt x="601" y="1074"/>
                    </a:lnTo>
                    <a:lnTo>
                      <a:pt x="561" y="1071"/>
                    </a:lnTo>
                    <a:lnTo>
                      <a:pt x="521" y="1068"/>
                    </a:lnTo>
                    <a:lnTo>
                      <a:pt x="521" y="1408"/>
                    </a:lnTo>
                    <a:lnTo>
                      <a:pt x="692" y="1447"/>
                    </a:lnTo>
                    <a:lnTo>
                      <a:pt x="692" y="1544"/>
                    </a:lnTo>
                    <a:lnTo>
                      <a:pt x="18" y="1544"/>
                    </a:lnTo>
                    <a:lnTo>
                      <a:pt x="18" y="1447"/>
                    </a:lnTo>
                    <a:lnTo>
                      <a:pt x="171" y="1408"/>
                    </a:lnTo>
                    <a:lnTo>
                      <a:pt x="171" y="229"/>
                    </a:lnTo>
                    <a:lnTo>
                      <a:pt x="0" y="229"/>
                    </a:lnTo>
                    <a:lnTo>
                      <a:pt x="0" y="128"/>
                    </a:lnTo>
                    <a:lnTo>
                      <a:pt x="413" y="3"/>
                    </a:lnTo>
                    <a:close/>
                    <a:moveTo>
                      <a:pt x="3711" y="0"/>
                    </a:moveTo>
                    <a:lnTo>
                      <a:pt x="3770" y="3"/>
                    </a:lnTo>
                    <a:lnTo>
                      <a:pt x="3825" y="9"/>
                    </a:lnTo>
                    <a:lnTo>
                      <a:pt x="3876" y="20"/>
                    </a:lnTo>
                    <a:lnTo>
                      <a:pt x="3923" y="34"/>
                    </a:lnTo>
                    <a:lnTo>
                      <a:pt x="3965" y="53"/>
                    </a:lnTo>
                    <a:lnTo>
                      <a:pt x="4004" y="75"/>
                    </a:lnTo>
                    <a:lnTo>
                      <a:pt x="4036" y="100"/>
                    </a:lnTo>
                    <a:lnTo>
                      <a:pt x="4064" y="129"/>
                    </a:lnTo>
                    <a:lnTo>
                      <a:pt x="4086" y="160"/>
                    </a:lnTo>
                    <a:lnTo>
                      <a:pt x="4103" y="194"/>
                    </a:lnTo>
                    <a:lnTo>
                      <a:pt x="4113" y="232"/>
                    </a:lnTo>
                    <a:lnTo>
                      <a:pt x="4117" y="271"/>
                    </a:lnTo>
                    <a:lnTo>
                      <a:pt x="4114" y="304"/>
                    </a:lnTo>
                    <a:lnTo>
                      <a:pt x="4105" y="334"/>
                    </a:lnTo>
                    <a:lnTo>
                      <a:pt x="4091" y="362"/>
                    </a:lnTo>
                    <a:lnTo>
                      <a:pt x="4074" y="387"/>
                    </a:lnTo>
                    <a:lnTo>
                      <a:pt x="4051" y="407"/>
                    </a:lnTo>
                    <a:lnTo>
                      <a:pt x="4025" y="423"/>
                    </a:lnTo>
                    <a:lnTo>
                      <a:pt x="3995" y="436"/>
                    </a:lnTo>
                    <a:lnTo>
                      <a:pt x="3961" y="443"/>
                    </a:lnTo>
                    <a:lnTo>
                      <a:pt x="3925" y="446"/>
                    </a:lnTo>
                    <a:lnTo>
                      <a:pt x="3891" y="444"/>
                    </a:lnTo>
                    <a:lnTo>
                      <a:pt x="3859" y="438"/>
                    </a:lnTo>
                    <a:lnTo>
                      <a:pt x="3826" y="428"/>
                    </a:lnTo>
                    <a:lnTo>
                      <a:pt x="3792" y="413"/>
                    </a:lnTo>
                    <a:lnTo>
                      <a:pt x="3757" y="394"/>
                    </a:lnTo>
                    <a:lnTo>
                      <a:pt x="3757" y="114"/>
                    </a:lnTo>
                    <a:lnTo>
                      <a:pt x="3711" y="125"/>
                    </a:lnTo>
                    <a:lnTo>
                      <a:pt x="3668" y="140"/>
                    </a:lnTo>
                    <a:lnTo>
                      <a:pt x="3631" y="162"/>
                    </a:lnTo>
                    <a:lnTo>
                      <a:pt x="3597" y="187"/>
                    </a:lnTo>
                    <a:lnTo>
                      <a:pt x="3568" y="218"/>
                    </a:lnTo>
                    <a:lnTo>
                      <a:pt x="3543" y="253"/>
                    </a:lnTo>
                    <a:lnTo>
                      <a:pt x="3523" y="294"/>
                    </a:lnTo>
                    <a:lnTo>
                      <a:pt x="3508" y="339"/>
                    </a:lnTo>
                    <a:lnTo>
                      <a:pt x="3497" y="391"/>
                    </a:lnTo>
                    <a:lnTo>
                      <a:pt x="3489" y="447"/>
                    </a:lnTo>
                    <a:lnTo>
                      <a:pt x="3487" y="507"/>
                    </a:lnTo>
                    <a:lnTo>
                      <a:pt x="3489" y="565"/>
                    </a:lnTo>
                    <a:lnTo>
                      <a:pt x="3497" y="617"/>
                    </a:lnTo>
                    <a:lnTo>
                      <a:pt x="3509" y="667"/>
                    </a:lnTo>
                    <a:lnTo>
                      <a:pt x="3526" y="712"/>
                    </a:lnTo>
                    <a:lnTo>
                      <a:pt x="3547" y="753"/>
                    </a:lnTo>
                    <a:lnTo>
                      <a:pt x="3571" y="790"/>
                    </a:lnTo>
                    <a:lnTo>
                      <a:pt x="3600" y="821"/>
                    </a:lnTo>
                    <a:lnTo>
                      <a:pt x="3632" y="847"/>
                    </a:lnTo>
                    <a:lnTo>
                      <a:pt x="3668" y="869"/>
                    </a:lnTo>
                    <a:lnTo>
                      <a:pt x="3707" y="885"/>
                    </a:lnTo>
                    <a:lnTo>
                      <a:pt x="3750" y="894"/>
                    </a:lnTo>
                    <a:lnTo>
                      <a:pt x="3795" y="897"/>
                    </a:lnTo>
                    <a:lnTo>
                      <a:pt x="3821" y="896"/>
                    </a:lnTo>
                    <a:lnTo>
                      <a:pt x="3847" y="894"/>
                    </a:lnTo>
                    <a:lnTo>
                      <a:pt x="3874" y="889"/>
                    </a:lnTo>
                    <a:lnTo>
                      <a:pt x="3901" y="881"/>
                    </a:lnTo>
                    <a:lnTo>
                      <a:pt x="3931" y="872"/>
                    </a:lnTo>
                    <a:lnTo>
                      <a:pt x="3964" y="861"/>
                    </a:lnTo>
                    <a:lnTo>
                      <a:pt x="3999" y="846"/>
                    </a:lnTo>
                    <a:lnTo>
                      <a:pt x="4036" y="830"/>
                    </a:lnTo>
                    <a:lnTo>
                      <a:pt x="4079" y="810"/>
                    </a:lnTo>
                    <a:lnTo>
                      <a:pt x="4127" y="787"/>
                    </a:lnTo>
                    <a:lnTo>
                      <a:pt x="4127" y="976"/>
                    </a:lnTo>
                    <a:lnTo>
                      <a:pt x="4069" y="1001"/>
                    </a:lnTo>
                    <a:lnTo>
                      <a:pt x="4016" y="1024"/>
                    </a:lnTo>
                    <a:lnTo>
                      <a:pt x="3966" y="1041"/>
                    </a:lnTo>
                    <a:lnTo>
                      <a:pt x="3919" y="1058"/>
                    </a:lnTo>
                    <a:lnTo>
                      <a:pt x="3874" y="1070"/>
                    </a:lnTo>
                    <a:lnTo>
                      <a:pt x="3830" y="1080"/>
                    </a:lnTo>
                    <a:lnTo>
                      <a:pt x="3786" y="1086"/>
                    </a:lnTo>
                    <a:lnTo>
                      <a:pt x="3742" y="1091"/>
                    </a:lnTo>
                    <a:lnTo>
                      <a:pt x="3697" y="1094"/>
                    </a:lnTo>
                    <a:lnTo>
                      <a:pt x="3651" y="1095"/>
                    </a:lnTo>
                    <a:lnTo>
                      <a:pt x="3588" y="1093"/>
                    </a:lnTo>
                    <a:lnTo>
                      <a:pt x="3530" y="1086"/>
                    </a:lnTo>
                    <a:lnTo>
                      <a:pt x="3476" y="1075"/>
                    </a:lnTo>
                    <a:lnTo>
                      <a:pt x="3426" y="1060"/>
                    </a:lnTo>
                    <a:lnTo>
                      <a:pt x="3378" y="1039"/>
                    </a:lnTo>
                    <a:lnTo>
                      <a:pt x="3334" y="1014"/>
                    </a:lnTo>
                    <a:lnTo>
                      <a:pt x="3294" y="984"/>
                    </a:lnTo>
                    <a:lnTo>
                      <a:pt x="3255" y="947"/>
                    </a:lnTo>
                    <a:lnTo>
                      <a:pt x="3219" y="907"/>
                    </a:lnTo>
                    <a:lnTo>
                      <a:pt x="3188" y="865"/>
                    </a:lnTo>
                    <a:lnTo>
                      <a:pt x="3162" y="820"/>
                    </a:lnTo>
                    <a:lnTo>
                      <a:pt x="3140" y="772"/>
                    </a:lnTo>
                    <a:lnTo>
                      <a:pt x="3124" y="722"/>
                    </a:lnTo>
                    <a:lnTo>
                      <a:pt x="3111" y="670"/>
                    </a:lnTo>
                    <a:lnTo>
                      <a:pt x="3104" y="616"/>
                    </a:lnTo>
                    <a:lnTo>
                      <a:pt x="3101" y="561"/>
                    </a:lnTo>
                    <a:lnTo>
                      <a:pt x="3105" y="494"/>
                    </a:lnTo>
                    <a:lnTo>
                      <a:pt x="3115" y="433"/>
                    </a:lnTo>
                    <a:lnTo>
                      <a:pt x="3130" y="373"/>
                    </a:lnTo>
                    <a:lnTo>
                      <a:pt x="3153" y="318"/>
                    </a:lnTo>
                    <a:lnTo>
                      <a:pt x="3179" y="267"/>
                    </a:lnTo>
                    <a:lnTo>
                      <a:pt x="3213" y="219"/>
                    </a:lnTo>
                    <a:lnTo>
                      <a:pt x="3250" y="175"/>
                    </a:lnTo>
                    <a:lnTo>
                      <a:pt x="3293" y="135"/>
                    </a:lnTo>
                    <a:lnTo>
                      <a:pt x="3341" y="102"/>
                    </a:lnTo>
                    <a:lnTo>
                      <a:pt x="3392" y="72"/>
                    </a:lnTo>
                    <a:lnTo>
                      <a:pt x="3448" y="47"/>
                    </a:lnTo>
                    <a:lnTo>
                      <a:pt x="3508" y="27"/>
                    </a:lnTo>
                    <a:lnTo>
                      <a:pt x="3573" y="12"/>
                    </a:lnTo>
                    <a:lnTo>
                      <a:pt x="3640" y="3"/>
                    </a:lnTo>
                    <a:lnTo>
                      <a:pt x="3711" y="0"/>
                    </a:lnTo>
                    <a:close/>
                    <a:moveTo>
                      <a:pt x="2910" y="0"/>
                    </a:moveTo>
                    <a:lnTo>
                      <a:pt x="2948" y="4"/>
                    </a:lnTo>
                    <a:lnTo>
                      <a:pt x="2983" y="14"/>
                    </a:lnTo>
                    <a:lnTo>
                      <a:pt x="3014" y="30"/>
                    </a:lnTo>
                    <a:lnTo>
                      <a:pt x="3040" y="52"/>
                    </a:lnTo>
                    <a:lnTo>
                      <a:pt x="3063" y="78"/>
                    </a:lnTo>
                    <a:lnTo>
                      <a:pt x="3079" y="109"/>
                    </a:lnTo>
                    <a:lnTo>
                      <a:pt x="3089" y="142"/>
                    </a:lnTo>
                    <a:lnTo>
                      <a:pt x="3093" y="178"/>
                    </a:lnTo>
                    <a:lnTo>
                      <a:pt x="3091" y="203"/>
                    </a:lnTo>
                    <a:lnTo>
                      <a:pt x="3088" y="227"/>
                    </a:lnTo>
                    <a:lnTo>
                      <a:pt x="3081" y="252"/>
                    </a:lnTo>
                    <a:lnTo>
                      <a:pt x="3071" y="277"/>
                    </a:lnTo>
                    <a:lnTo>
                      <a:pt x="3060" y="303"/>
                    </a:lnTo>
                    <a:lnTo>
                      <a:pt x="3044" y="331"/>
                    </a:lnTo>
                    <a:lnTo>
                      <a:pt x="3025" y="361"/>
                    </a:lnTo>
                    <a:lnTo>
                      <a:pt x="3004" y="393"/>
                    </a:lnTo>
                    <a:lnTo>
                      <a:pt x="2978" y="429"/>
                    </a:lnTo>
                    <a:lnTo>
                      <a:pt x="2948" y="468"/>
                    </a:lnTo>
                    <a:lnTo>
                      <a:pt x="2914" y="512"/>
                    </a:lnTo>
                    <a:lnTo>
                      <a:pt x="2876" y="561"/>
                    </a:lnTo>
                    <a:lnTo>
                      <a:pt x="2472" y="1078"/>
                    </a:lnTo>
                    <a:lnTo>
                      <a:pt x="2182" y="1078"/>
                    </a:lnTo>
                    <a:lnTo>
                      <a:pt x="2182" y="424"/>
                    </a:lnTo>
                    <a:lnTo>
                      <a:pt x="1784" y="1078"/>
                    </a:lnTo>
                    <a:lnTo>
                      <a:pt x="1518" y="1078"/>
                    </a:lnTo>
                    <a:lnTo>
                      <a:pt x="1518" y="234"/>
                    </a:lnTo>
                    <a:lnTo>
                      <a:pt x="1313" y="214"/>
                    </a:lnTo>
                    <a:lnTo>
                      <a:pt x="1313" y="118"/>
                    </a:lnTo>
                    <a:lnTo>
                      <a:pt x="1690" y="25"/>
                    </a:lnTo>
                    <a:lnTo>
                      <a:pt x="1832" y="25"/>
                    </a:lnTo>
                    <a:lnTo>
                      <a:pt x="1832" y="713"/>
                    </a:lnTo>
                    <a:lnTo>
                      <a:pt x="2247" y="25"/>
                    </a:lnTo>
                    <a:lnTo>
                      <a:pt x="2497" y="25"/>
                    </a:lnTo>
                    <a:lnTo>
                      <a:pt x="2497" y="822"/>
                    </a:lnTo>
                    <a:lnTo>
                      <a:pt x="2759" y="473"/>
                    </a:lnTo>
                    <a:lnTo>
                      <a:pt x="2759" y="62"/>
                    </a:lnTo>
                    <a:lnTo>
                      <a:pt x="2779" y="44"/>
                    </a:lnTo>
                    <a:lnTo>
                      <a:pt x="2806" y="27"/>
                    </a:lnTo>
                    <a:lnTo>
                      <a:pt x="2837" y="13"/>
                    </a:lnTo>
                    <a:lnTo>
                      <a:pt x="2872" y="4"/>
                    </a:lnTo>
                    <a:lnTo>
                      <a:pt x="291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820583">
                  <a:defRPr/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</p:grpSp>
      </p:grpSp>
      <p:sp>
        <p:nvSpPr>
          <p:cNvPr id="56" name="Report Title"/>
          <p:cNvSpPr>
            <a:spLocks noGrp="1"/>
          </p:cNvSpPr>
          <p:nvPr>
            <p:ph type="ctrTitle" hasCustomPrompt="1"/>
            <p:custDataLst>
              <p:tags r:id="rId1"/>
            </p:custDataLst>
          </p:nvPr>
        </p:nvSpPr>
        <p:spPr bwMode="white">
          <a:xfrm>
            <a:off x="2103564" y="1112680"/>
            <a:ext cx="6078682" cy="434270"/>
          </a:xfrm>
        </p:spPr>
        <p:txBody>
          <a:bodyPr vert="horz" lIns="0" tIns="0" rIns="0" bIns="32306" rtlCol="0" anchor="t" anchorCtr="0">
            <a:spAutoFit/>
          </a:bodyPr>
          <a:lstStyle>
            <a:lvl1pPr algn="l" defTabSz="91429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2900" b="1" i="1" kern="1200" baseline="0" noProof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 smtClean="0"/>
              <a:t>Report Title</a:t>
            </a:r>
            <a:endParaRPr lang="en-US" noProof="0" dirty="0"/>
          </a:p>
        </p:txBody>
      </p:sp>
      <p:sp>
        <p:nvSpPr>
          <p:cNvPr id="57" name="Report Subtitle"/>
          <p:cNvSpPr>
            <a:spLocks noGrp="1"/>
          </p:cNvSpPr>
          <p:nvPr>
            <p:ph type="subTitle" idx="1" hasCustomPrompt="1"/>
            <p:custDataLst>
              <p:tags r:id="rId2"/>
            </p:custDataLst>
          </p:nvPr>
        </p:nvSpPr>
        <p:spPr bwMode="white">
          <a:xfrm>
            <a:off x="2103564" y="1546412"/>
            <a:ext cx="6078682" cy="401648"/>
          </a:xfrm>
        </p:spPr>
        <p:txBody>
          <a:bodyPr tIns="0" bIns="0">
            <a:spAutoFit/>
          </a:bodyPr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2900" baseline="0">
                <a:solidFill>
                  <a:schemeClr val="bg1"/>
                </a:solidFill>
                <a:latin typeface="+mj-lt"/>
              </a:defRPr>
            </a:lvl1pPr>
            <a:lvl2pPr marL="4571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1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smtClean="0"/>
              <a:t>Subtitle</a:t>
            </a:r>
            <a:endParaRPr lang="en-US" noProof="0" dirty="0" smtClean="0"/>
          </a:p>
        </p:txBody>
      </p:sp>
      <p:sp>
        <p:nvSpPr>
          <p:cNvPr id="58" name="Cover image"/>
          <p:cNvSpPr txBox="1">
            <a:spLocks noChangeAspect="1"/>
          </p:cNvSpPr>
          <p:nvPr userDrawn="1">
            <p:custDataLst>
              <p:tags r:id="rId3"/>
            </p:custDataLst>
          </p:nvPr>
        </p:nvSpPr>
        <p:spPr>
          <a:xfrm>
            <a:off x="1947615" y="3167623"/>
            <a:ext cx="6872654" cy="2823882"/>
          </a:xfrm>
          <a:prstGeom prst="rect">
            <a:avLst/>
          </a:prstGeom>
          <a:noFill/>
          <a:ln w="3175">
            <a:noFill/>
          </a:ln>
        </p:spPr>
        <p:txBody>
          <a:bodyPr wrap="square" lIns="0" tIns="0" rIns="0" bIns="0" rtlCol="0">
            <a:noAutofit/>
          </a:bodyPr>
          <a:lstStyle/>
          <a:p>
            <a:pPr indent="-274288" defTabSz="914293">
              <a:spcAft>
                <a:spcPts val="900"/>
              </a:spcAft>
            </a:pPr>
            <a:endParaRPr lang="en-US" sz="2000" dirty="0">
              <a:solidFill>
                <a:srgbClr val="000000"/>
              </a:solidFill>
              <a:latin typeface="Georgia" pitchFamily="18" charset="0"/>
            </a:endParaRPr>
          </a:p>
        </p:txBody>
      </p:sp>
      <p:cxnSp>
        <p:nvCxnSpPr>
          <p:cNvPr id="59" name="Frame Line"/>
          <p:cNvCxnSpPr/>
          <p:nvPr userDrawn="1"/>
        </p:nvCxnSpPr>
        <p:spPr bwMode="black">
          <a:xfrm flipV="1">
            <a:off x="389660" y="3171488"/>
            <a:ext cx="1402773" cy="127059"/>
          </a:xfrm>
          <a:prstGeom prst="bentConnector3">
            <a:avLst>
              <a:gd name="adj1" fmla="val -174"/>
            </a:avLst>
          </a:prstGeom>
          <a:ln w="12700" cap="rnd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Descriptor"/>
          <p:cNvSpPr txBox="1"/>
          <p:nvPr userDrawn="1">
            <p:custDataLst>
              <p:tags r:id="rId4"/>
            </p:custDataLst>
          </p:nvPr>
        </p:nvSpPr>
        <p:spPr bwMode="white">
          <a:xfrm>
            <a:off x="2104160" y="742278"/>
            <a:ext cx="65" cy="138499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defTabSz="914293"/>
            <a:endParaRPr lang="en-US" sz="900" dirty="0">
              <a:solidFill>
                <a:srgbClr val="FFFFFF"/>
              </a:solidFill>
            </a:endParaRPr>
          </a:p>
        </p:txBody>
      </p:sp>
      <p:sp>
        <p:nvSpPr>
          <p:cNvPr id="61" name="Confidentiality stamp"/>
          <p:cNvSpPr txBox="1"/>
          <p:nvPr userDrawn="1">
            <p:custDataLst>
              <p:tags r:id="rId5"/>
            </p:custDataLst>
          </p:nvPr>
        </p:nvSpPr>
        <p:spPr bwMode="black">
          <a:xfrm>
            <a:off x="542406" y="3291841"/>
            <a:ext cx="1253143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defTabSz="914293"/>
            <a:endParaRPr lang="en-US" sz="900" i="1" dirty="0">
              <a:solidFill>
                <a:srgbClr val="000000"/>
              </a:solidFill>
              <a:latin typeface="Georgia" pitchFamily="18" charset="0"/>
            </a:endParaRPr>
          </a:p>
        </p:txBody>
      </p:sp>
      <p:sp>
        <p:nvSpPr>
          <p:cNvPr id="62" name="Draft stamp"/>
          <p:cNvSpPr txBox="1"/>
          <p:nvPr userDrawn="1">
            <p:custDataLst>
              <p:tags r:id="rId6"/>
            </p:custDataLst>
          </p:nvPr>
        </p:nvSpPr>
        <p:spPr bwMode="black">
          <a:xfrm>
            <a:off x="542406" y="3566160"/>
            <a:ext cx="1402773" cy="262788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123087" rtlCol="0" anchor="t" anchorCtr="0">
            <a:spAutoFit/>
          </a:bodyPr>
          <a:lstStyle/>
          <a:p>
            <a:pPr defTabSz="914293"/>
            <a:endParaRPr lang="en-US" sz="900" b="1" i="1" dirty="0">
              <a:solidFill>
                <a:srgbClr val="000000"/>
              </a:solidFill>
              <a:latin typeface="Georgia" pitchFamily="18" charset="0"/>
            </a:endParaRPr>
          </a:p>
        </p:txBody>
      </p:sp>
      <p:sp>
        <p:nvSpPr>
          <p:cNvPr id="63" name="Report Date"/>
          <p:cNvSpPr txBox="1"/>
          <p:nvPr userDrawn="1">
            <p:custDataLst>
              <p:tags r:id="rId7"/>
            </p:custDataLst>
          </p:nvPr>
        </p:nvSpPr>
        <p:spPr bwMode="black">
          <a:xfrm>
            <a:off x="542406" y="3832413"/>
            <a:ext cx="1253143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defTabSz="914293"/>
            <a:endParaRPr lang="en-US" sz="900" i="1" dirty="0">
              <a:solidFill>
                <a:srgbClr val="000000"/>
              </a:solidFill>
              <a:latin typeface="Georg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476226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: 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3"/>
          <p:cNvSpPr>
            <a:spLocks noGrp="1"/>
          </p:cNvSpPr>
          <p:nvPr>
            <p:ph type="title" hasCustomPrompt="1"/>
          </p:nvPr>
        </p:nvSpPr>
        <p:spPr>
          <a:xfrm>
            <a:off x="542405" y="728830"/>
            <a:ext cx="9202190" cy="806824"/>
          </a:xfrm>
        </p:spPr>
        <p:txBody>
          <a:bodyPr/>
          <a:lstStyle/>
          <a:p>
            <a:r>
              <a:rPr lang="en-US" noProof="0" smtClean="0"/>
              <a:t>Insert banner statement here</a:t>
            </a:r>
            <a:endParaRPr lang="en-US" dirty="0"/>
          </a:p>
        </p:txBody>
      </p:sp>
      <p:sp>
        <p:nvSpPr>
          <p:cNvPr id="34" name="Content Placeholder 2"/>
          <p:cNvSpPr>
            <a:spLocks noGrp="1"/>
          </p:cNvSpPr>
          <p:nvPr>
            <p:ph sz="quarter" idx="24"/>
            <p:custDataLst>
              <p:tags r:id="rId1"/>
            </p:custDataLst>
          </p:nvPr>
        </p:nvSpPr>
        <p:spPr>
          <a:xfrm>
            <a:off x="542405" y="1672814"/>
            <a:ext cx="9202190" cy="3896958"/>
          </a:xfrm>
        </p:spPr>
        <p:txBody>
          <a:bodyPr tIns="0" bIns="0"/>
          <a:lstStyle>
            <a:lvl5pPr>
              <a:defRPr/>
            </a:lvl5pPr>
            <a:lvl6pPr>
              <a:buAutoNum type="arabicPeriod"/>
              <a:defRPr/>
            </a:lvl6pPr>
            <a:lvl7pPr>
              <a:buAutoNum type="alphaLcPeriod"/>
              <a:defRPr/>
            </a:lvl7pPr>
            <a:lvl8pPr>
              <a:buAutoNum type="romanLcPeriod"/>
              <a:defRPr/>
            </a:lvl8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</a:p>
        </p:txBody>
      </p:sp>
      <p:sp>
        <p:nvSpPr>
          <p:cNvPr id="29" name="Disclaimer" hidden="1"/>
          <p:cNvSpPr txBox="1"/>
          <p:nvPr userDrawn="1">
            <p:custDataLst>
              <p:tags r:id="rId2"/>
            </p:custDataLst>
          </p:nvPr>
        </p:nvSpPr>
        <p:spPr>
          <a:xfrm>
            <a:off x="5218315" y="6420551"/>
            <a:ext cx="3319895" cy="12220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defTabSz="914293"/>
            <a:endParaRPr lang="en-US" sz="800" noProof="1">
              <a:solidFill>
                <a:srgbClr val="000000"/>
              </a:solidFill>
            </a:endParaRPr>
          </a:p>
        </p:txBody>
      </p:sp>
      <p:sp>
        <p:nvSpPr>
          <p:cNvPr id="18" name="Executive Summary" hidden="1"/>
          <p:cNvSpPr txBox="1"/>
          <p:nvPr userDrawn="1">
            <p:custDataLst>
              <p:tags r:id="rId3"/>
            </p:custDataLst>
          </p:nvPr>
        </p:nvSpPr>
        <p:spPr>
          <a:xfrm>
            <a:off x="542404" y="6115722"/>
            <a:ext cx="65" cy="17953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14293">
              <a:lnSpc>
                <a:spcPts val="1436"/>
              </a:lnSpc>
            </a:pPr>
            <a:endParaRPr lang="en-US" sz="1400" noProof="1">
              <a:solidFill>
                <a:srgbClr val="000000"/>
              </a:solidFill>
            </a:endParaRPr>
          </a:p>
        </p:txBody>
      </p:sp>
      <p:sp>
        <p:nvSpPr>
          <p:cNvPr id="16" name="Section Header"/>
          <p:cNvSpPr txBox="1"/>
          <p:nvPr userDrawn="1">
            <p:custDataLst>
              <p:tags r:id="rId4"/>
            </p:custDataLst>
          </p:nvPr>
        </p:nvSpPr>
        <p:spPr>
          <a:xfrm>
            <a:off x="542405" y="470647"/>
            <a:ext cx="5611091" cy="121024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defTabSz="914293"/>
            <a:endParaRPr lang="en-US" sz="800" noProof="1">
              <a:solidFill>
                <a:srgbClr val="000000"/>
              </a:solidFill>
            </a:endParaRPr>
          </a:p>
        </p:txBody>
      </p:sp>
      <p:sp>
        <p:nvSpPr>
          <p:cNvPr id="23" name="Date/Filepath" hidden="1"/>
          <p:cNvSpPr txBox="1"/>
          <p:nvPr userDrawn="1">
            <p:custDataLst>
              <p:tags r:id="rId5"/>
            </p:custDataLst>
          </p:nvPr>
        </p:nvSpPr>
        <p:spPr>
          <a:xfrm>
            <a:off x="3374453" y="475582"/>
            <a:ext cx="6359237" cy="12220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 defTabSz="914293"/>
            <a:r>
              <a:rPr lang="en-US" sz="800" noProof="1">
                <a:solidFill>
                  <a:srgbClr val="000000"/>
                </a:solidFill>
              </a:rPr>
              <a:t>4/15/2013 C:\Users\cmcgarry002\Documents\PD\2013 GS CCAR Deck\BBVA CCAR Discussion 04.15.13 v3.pptx</a:t>
            </a:r>
          </a:p>
        </p:txBody>
      </p:sp>
      <p:cxnSp>
        <p:nvCxnSpPr>
          <p:cNvPr id="24" name="Frame Line"/>
          <p:cNvCxnSpPr/>
          <p:nvPr userDrawn="1"/>
        </p:nvCxnSpPr>
        <p:spPr>
          <a:xfrm flipV="1">
            <a:off x="389660" y="626986"/>
            <a:ext cx="9351820" cy="127059"/>
          </a:xfrm>
          <a:prstGeom prst="bentConnector3">
            <a:avLst>
              <a:gd name="adj1" fmla="val 0"/>
            </a:avLst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50"/>
          <p:cNvSpPr>
            <a:spLocks noGrp="1"/>
          </p:cNvSpPr>
          <p:nvPr>
            <p:ph type="sldNum" sz="quarter" idx="4"/>
          </p:nvPr>
        </p:nvSpPr>
        <p:spPr>
          <a:xfrm>
            <a:off x="7372676" y="6390043"/>
            <a:ext cx="2399651" cy="365592"/>
          </a:xfrm>
          <a:prstGeom prst="rect">
            <a:avLst/>
          </a:prstGeom>
        </p:spPr>
        <p:txBody>
          <a:bodyPr vert="horz" lIns="82058" tIns="41029" rIns="82058" bIns="41029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00394C5F-48D8-4B88-B63D-0ED59ABE59A4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085440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: Tw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23"/>
          <p:cNvSpPr>
            <a:spLocks noGrp="1"/>
          </p:cNvSpPr>
          <p:nvPr>
            <p:ph type="title" hasCustomPrompt="1"/>
          </p:nvPr>
        </p:nvSpPr>
        <p:spPr>
          <a:xfrm>
            <a:off x="542405" y="728830"/>
            <a:ext cx="9202190" cy="806824"/>
          </a:xfrm>
        </p:spPr>
        <p:txBody>
          <a:bodyPr/>
          <a:lstStyle/>
          <a:p>
            <a:r>
              <a:rPr lang="en-US" noProof="0" smtClean="0"/>
              <a:t>Insert banner statement here</a:t>
            </a:r>
            <a:endParaRPr lang="en-US" dirty="0"/>
          </a:p>
        </p:txBody>
      </p:sp>
      <p:sp>
        <p:nvSpPr>
          <p:cNvPr id="34" name="Content Placeholder 2"/>
          <p:cNvSpPr>
            <a:spLocks noGrp="1"/>
          </p:cNvSpPr>
          <p:nvPr>
            <p:ph sz="quarter" idx="24"/>
            <p:custDataLst>
              <p:tags r:id="rId1"/>
            </p:custDataLst>
          </p:nvPr>
        </p:nvSpPr>
        <p:spPr>
          <a:xfrm>
            <a:off x="542405" y="1672814"/>
            <a:ext cx="4526280" cy="3896958"/>
          </a:xfrm>
        </p:spPr>
        <p:txBody>
          <a:bodyPr tIns="0" bIns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36" name="Content Placeholder 3"/>
          <p:cNvSpPr>
            <a:spLocks noGrp="1"/>
          </p:cNvSpPr>
          <p:nvPr>
            <p:ph sz="quarter" idx="25"/>
            <p:custDataLst>
              <p:tags r:id="rId2"/>
            </p:custDataLst>
          </p:nvPr>
        </p:nvSpPr>
        <p:spPr>
          <a:xfrm>
            <a:off x="5218315" y="1672814"/>
            <a:ext cx="4526280" cy="3896958"/>
          </a:xfrm>
        </p:spPr>
        <p:txBody>
          <a:bodyPr tIns="0" bIns="0"/>
          <a:lstStyle>
            <a:lvl5pPr>
              <a:defRPr/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38" name="PwC Text"/>
          <p:cNvSpPr txBox="1"/>
          <p:nvPr userDrawn="1"/>
        </p:nvSpPr>
        <p:spPr>
          <a:xfrm>
            <a:off x="550099" y="6430384"/>
            <a:ext cx="280555" cy="94550"/>
          </a:xfrm>
          <a:prstGeom prst="rect">
            <a:avLst/>
          </a:prstGeom>
          <a:noFill/>
        </p:spPr>
        <p:txBody>
          <a:bodyPr vert="horz" wrap="none" lIns="0" tIns="0" rIns="0" bIns="0" rtlCol="0" anchor="t" anchorCtr="0">
            <a:noAutofit/>
          </a:bodyPr>
          <a:lstStyle/>
          <a:p>
            <a:pPr defTabSz="914293">
              <a:lnSpc>
                <a:spcPts val="897"/>
              </a:lnSpc>
            </a:pPr>
            <a:r>
              <a:rPr lang="en-US" sz="800" noProof="1">
                <a:solidFill>
                  <a:srgbClr val="000000"/>
                </a:solidFill>
                <a:cs typeface="Arial" pitchFamily="34" charset="0"/>
              </a:rPr>
              <a:t>PwC</a:t>
            </a:r>
          </a:p>
        </p:txBody>
      </p:sp>
      <p:sp>
        <p:nvSpPr>
          <p:cNvPr id="17" name="Disclaimer" hidden="1"/>
          <p:cNvSpPr txBox="1"/>
          <p:nvPr userDrawn="1">
            <p:custDataLst>
              <p:tags r:id="rId3"/>
            </p:custDataLst>
          </p:nvPr>
        </p:nvSpPr>
        <p:spPr>
          <a:xfrm>
            <a:off x="5218315" y="6420551"/>
            <a:ext cx="3319895" cy="12220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defTabSz="914293"/>
            <a:endParaRPr lang="en-US" sz="800" noProof="1">
              <a:solidFill>
                <a:srgbClr val="000000"/>
              </a:solidFill>
            </a:endParaRPr>
          </a:p>
        </p:txBody>
      </p:sp>
      <p:sp>
        <p:nvSpPr>
          <p:cNvPr id="41" name="Executive Summary" hidden="1"/>
          <p:cNvSpPr txBox="1"/>
          <p:nvPr userDrawn="1">
            <p:custDataLst>
              <p:tags r:id="rId4"/>
            </p:custDataLst>
          </p:nvPr>
        </p:nvSpPr>
        <p:spPr>
          <a:xfrm>
            <a:off x="542404" y="6115722"/>
            <a:ext cx="65" cy="17953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14293">
              <a:lnSpc>
                <a:spcPts val="1436"/>
              </a:lnSpc>
            </a:pPr>
            <a:endParaRPr lang="en-US" sz="1400" noProof="1">
              <a:solidFill>
                <a:srgbClr val="000000"/>
              </a:solidFill>
            </a:endParaRPr>
          </a:p>
        </p:txBody>
      </p:sp>
      <p:sp>
        <p:nvSpPr>
          <p:cNvPr id="24" name="Draft stamp" hidden="1"/>
          <p:cNvSpPr txBox="1"/>
          <p:nvPr userDrawn="1">
            <p:custDataLst>
              <p:tags r:id="rId5"/>
            </p:custDataLst>
          </p:nvPr>
        </p:nvSpPr>
        <p:spPr>
          <a:xfrm>
            <a:off x="9425310" y="710006"/>
            <a:ext cx="304571" cy="169277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 defTabSz="914293"/>
            <a:r>
              <a:rPr lang="en-US" sz="1100" noProof="1">
                <a:solidFill>
                  <a:srgbClr val="000000"/>
                </a:solidFill>
              </a:rPr>
              <a:t>Draft</a:t>
            </a:r>
          </a:p>
        </p:txBody>
      </p:sp>
      <p:sp>
        <p:nvSpPr>
          <p:cNvPr id="16" name="Section Header"/>
          <p:cNvSpPr txBox="1"/>
          <p:nvPr userDrawn="1">
            <p:custDataLst>
              <p:tags r:id="rId6"/>
            </p:custDataLst>
          </p:nvPr>
        </p:nvSpPr>
        <p:spPr>
          <a:xfrm>
            <a:off x="542405" y="470647"/>
            <a:ext cx="5611091" cy="121024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defTabSz="914293"/>
            <a:endParaRPr lang="en-US" sz="800" noProof="1">
              <a:solidFill>
                <a:srgbClr val="000000"/>
              </a:solidFill>
            </a:endParaRPr>
          </a:p>
        </p:txBody>
      </p:sp>
      <p:sp>
        <p:nvSpPr>
          <p:cNvPr id="21" name="Date/Filepath" hidden="1"/>
          <p:cNvSpPr txBox="1"/>
          <p:nvPr userDrawn="1">
            <p:custDataLst>
              <p:tags r:id="rId7"/>
            </p:custDataLst>
          </p:nvPr>
        </p:nvSpPr>
        <p:spPr>
          <a:xfrm>
            <a:off x="3374453" y="475582"/>
            <a:ext cx="6359237" cy="12220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 defTabSz="914293"/>
            <a:r>
              <a:rPr lang="en-US" sz="800" noProof="1">
                <a:solidFill>
                  <a:srgbClr val="000000"/>
                </a:solidFill>
              </a:rPr>
              <a:t>4/15/2013 C:\Users\cmcgarry002\Documents\PD\2013 GS CCAR Deck\BBVA CCAR Discussion 04.15.13 v3.pptx</a:t>
            </a:r>
          </a:p>
        </p:txBody>
      </p:sp>
      <p:cxnSp>
        <p:nvCxnSpPr>
          <p:cNvPr id="19" name="Frame Line"/>
          <p:cNvCxnSpPr/>
          <p:nvPr userDrawn="1"/>
        </p:nvCxnSpPr>
        <p:spPr>
          <a:xfrm flipV="1">
            <a:off x="389660" y="626986"/>
            <a:ext cx="9351820" cy="127059"/>
          </a:xfrm>
          <a:prstGeom prst="bentConnector3">
            <a:avLst>
              <a:gd name="adj1" fmla="val 0"/>
            </a:avLst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684782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: Larg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2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smtClean="0"/>
              <a:t>Insert banner statement here</a:t>
            </a:r>
            <a:endParaRPr lang="en-US" dirty="0"/>
          </a:p>
        </p:txBody>
      </p:sp>
      <p:sp>
        <p:nvSpPr>
          <p:cNvPr id="34" name="Content Placeholder 2"/>
          <p:cNvSpPr>
            <a:spLocks noGrp="1"/>
          </p:cNvSpPr>
          <p:nvPr>
            <p:ph sz="quarter" idx="24"/>
            <p:custDataLst>
              <p:tags r:id="rId1"/>
            </p:custDataLst>
          </p:nvPr>
        </p:nvSpPr>
        <p:spPr>
          <a:xfrm>
            <a:off x="542406" y="1952513"/>
            <a:ext cx="6078682" cy="3896958"/>
          </a:xfrm>
        </p:spPr>
        <p:txBody>
          <a:bodyPr tIns="0" bIns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36" name="Content Placeholder 3"/>
          <p:cNvSpPr>
            <a:spLocks noGrp="1"/>
          </p:cNvSpPr>
          <p:nvPr>
            <p:ph sz="quarter" idx="25"/>
            <p:custDataLst>
              <p:tags r:id="rId2"/>
            </p:custDataLst>
          </p:nvPr>
        </p:nvSpPr>
        <p:spPr>
          <a:xfrm>
            <a:off x="6780068" y="1952513"/>
            <a:ext cx="2964527" cy="3896958"/>
          </a:xfrm>
        </p:spPr>
        <p:txBody>
          <a:bodyPr tIns="0" bIns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17" name="Disclaimer" hidden="1"/>
          <p:cNvSpPr txBox="1"/>
          <p:nvPr userDrawn="1">
            <p:custDataLst>
              <p:tags r:id="rId3"/>
            </p:custDataLst>
          </p:nvPr>
        </p:nvSpPr>
        <p:spPr>
          <a:xfrm>
            <a:off x="5218315" y="6420551"/>
            <a:ext cx="3319895" cy="12220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defTabSz="914293"/>
            <a:endParaRPr lang="en-US" sz="800" noProof="1">
              <a:solidFill>
                <a:srgbClr val="000000"/>
              </a:solidFill>
            </a:endParaRPr>
          </a:p>
        </p:txBody>
      </p:sp>
      <p:sp>
        <p:nvSpPr>
          <p:cNvPr id="29" name="Executive Summary" hidden="1"/>
          <p:cNvSpPr txBox="1"/>
          <p:nvPr userDrawn="1">
            <p:custDataLst>
              <p:tags r:id="rId4"/>
            </p:custDataLst>
          </p:nvPr>
        </p:nvSpPr>
        <p:spPr>
          <a:xfrm>
            <a:off x="542404" y="6115722"/>
            <a:ext cx="65" cy="17953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14293">
              <a:lnSpc>
                <a:spcPts val="1436"/>
              </a:lnSpc>
            </a:pPr>
            <a:endParaRPr lang="en-US" sz="1400" noProof="1">
              <a:solidFill>
                <a:srgbClr val="000000"/>
              </a:solidFill>
            </a:endParaRPr>
          </a:p>
        </p:txBody>
      </p:sp>
      <p:sp>
        <p:nvSpPr>
          <p:cNvPr id="24" name="Draft stamp" hidden="1"/>
          <p:cNvSpPr txBox="1"/>
          <p:nvPr userDrawn="1">
            <p:custDataLst>
              <p:tags r:id="rId5"/>
            </p:custDataLst>
          </p:nvPr>
        </p:nvSpPr>
        <p:spPr>
          <a:xfrm>
            <a:off x="9425310" y="710006"/>
            <a:ext cx="304571" cy="169277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 defTabSz="914293"/>
            <a:r>
              <a:rPr lang="en-US" sz="1100" noProof="1">
                <a:solidFill>
                  <a:srgbClr val="000000"/>
                </a:solidFill>
              </a:rPr>
              <a:t>Draft</a:t>
            </a:r>
          </a:p>
        </p:txBody>
      </p:sp>
      <p:sp>
        <p:nvSpPr>
          <p:cNvPr id="16" name="Section Header"/>
          <p:cNvSpPr txBox="1"/>
          <p:nvPr userDrawn="1">
            <p:custDataLst>
              <p:tags r:id="rId6"/>
            </p:custDataLst>
          </p:nvPr>
        </p:nvSpPr>
        <p:spPr>
          <a:xfrm>
            <a:off x="542405" y="750346"/>
            <a:ext cx="5611091" cy="121024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defTabSz="914293"/>
            <a:endParaRPr lang="en-US" sz="800" noProof="1">
              <a:solidFill>
                <a:srgbClr val="000000"/>
              </a:solidFill>
            </a:endParaRPr>
          </a:p>
        </p:txBody>
      </p:sp>
      <p:sp>
        <p:nvSpPr>
          <p:cNvPr id="21" name="Date/Filepath" hidden="1"/>
          <p:cNvSpPr txBox="1"/>
          <p:nvPr userDrawn="1">
            <p:custDataLst>
              <p:tags r:id="rId7"/>
            </p:custDataLst>
          </p:nvPr>
        </p:nvSpPr>
        <p:spPr>
          <a:xfrm>
            <a:off x="3374453" y="475582"/>
            <a:ext cx="6359237" cy="12220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 defTabSz="914293"/>
            <a:r>
              <a:rPr lang="en-US" sz="800" noProof="1">
                <a:solidFill>
                  <a:srgbClr val="000000"/>
                </a:solidFill>
              </a:rPr>
              <a:t>4/15/2013 C:\Users\cmcgarry002\Documents\PD\2013 GS CCAR Deck\BBVA CCAR Discussion 04.15.13 v3.pptx</a:t>
            </a:r>
          </a:p>
        </p:txBody>
      </p:sp>
      <p:cxnSp>
        <p:nvCxnSpPr>
          <p:cNvPr id="20" name="Frame Line"/>
          <p:cNvCxnSpPr/>
          <p:nvPr userDrawn="1"/>
        </p:nvCxnSpPr>
        <p:spPr>
          <a:xfrm flipV="1">
            <a:off x="389660" y="906685"/>
            <a:ext cx="9351820" cy="127059"/>
          </a:xfrm>
          <a:prstGeom prst="bentConnector3">
            <a:avLst>
              <a:gd name="adj1" fmla="val 0"/>
            </a:avLst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044816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: Lar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2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smtClean="0"/>
              <a:t>Insert banner statement here</a:t>
            </a:r>
            <a:endParaRPr lang="en-US" dirty="0"/>
          </a:p>
        </p:txBody>
      </p:sp>
      <p:sp>
        <p:nvSpPr>
          <p:cNvPr id="34" name="Content Placeholder 2"/>
          <p:cNvSpPr>
            <a:spLocks noGrp="1"/>
          </p:cNvSpPr>
          <p:nvPr>
            <p:ph sz="quarter" idx="24"/>
            <p:custDataLst>
              <p:tags r:id="rId1"/>
            </p:custDataLst>
          </p:nvPr>
        </p:nvSpPr>
        <p:spPr>
          <a:xfrm>
            <a:off x="542406" y="1952513"/>
            <a:ext cx="2964527" cy="3896958"/>
          </a:xfrm>
        </p:spPr>
        <p:txBody>
          <a:bodyPr tIns="0" bIns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36" name="Content Placeholder 3"/>
          <p:cNvSpPr>
            <a:spLocks noGrp="1"/>
          </p:cNvSpPr>
          <p:nvPr>
            <p:ph sz="quarter" idx="25"/>
            <p:custDataLst>
              <p:tags r:id="rId2"/>
            </p:custDataLst>
          </p:nvPr>
        </p:nvSpPr>
        <p:spPr>
          <a:xfrm>
            <a:off x="3665913" y="1952513"/>
            <a:ext cx="6078682" cy="3896958"/>
          </a:xfrm>
        </p:spPr>
        <p:txBody>
          <a:bodyPr tIns="0" bIns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17" name="Disclaimer" hidden="1"/>
          <p:cNvSpPr txBox="1"/>
          <p:nvPr userDrawn="1">
            <p:custDataLst>
              <p:tags r:id="rId3"/>
            </p:custDataLst>
          </p:nvPr>
        </p:nvSpPr>
        <p:spPr>
          <a:xfrm>
            <a:off x="5218315" y="6420551"/>
            <a:ext cx="3319895" cy="12220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defTabSz="914293"/>
            <a:endParaRPr lang="en-US" sz="800" noProof="1">
              <a:solidFill>
                <a:srgbClr val="000000"/>
              </a:solidFill>
            </a:endParaRPr>
          </a:p>
        </p:txBody>
      </p:sp>
      <p:sp>
        <p:nvSpPr>
          <p:cNvPr id="29" name="Executive Summary" hidden="1"/>
          <p:cNvSpPr txBox="1"/>
          <p:nvPr userDrawn="1">
            <p:custDataLst>
              <p:tags r:id="rId4"/>
            </p:custDataLst>
          </p:nvPr>
        </p:nvSpPr>
        <p:spPr>
          <a:xfrm>
            <a:off x="542404" y="6115722"/>
            <a:ext cx="65" cy="17953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14293">
              <a:lnSpc>
                <a:spcPts val="1436"/>
              </a:lnSpc>
            </a:pPr>
            <a:endParaRPr lang="en-US" sz="1400" noProof="1">
              <a:solidFill>
                <a:srgbClr val="000000"/>
              </a:solidFill>
            </a:endParaRPr>
          </a:p>
        </p:txBody>
      </p:sp>
      <p:sp>
        <p:nvSpPr>
          <p:cNvPr id="24" name="Draft stamp" hidden="1"/>
          <p:cNvSpPr txBox="1"/>
          <p:nvPr userDrawn="1">
            <p:custDataLst>
              <p:tags r:id="rId5"/>
            </p:custDataLst>
          </p:nvPr>
        </p:nvSpPr>
        <p:spPr>
          <a:xfrm>
            <a:off x="9425310" y="710006"/>
            <a:ext cx="304571" cy="169277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 defTabSz="914293"/>
            <a:r>
              <a:rPr lang="en-US" sz="1100" noProof="1">
                <a:solidFill>
                  <a:srgbClr val="000000"/>
                </a:solidFill>
              </a:rPr>
              <a:t>Draft</a:t>
            </a:r>
          </a:p>
        </p:txBody>
      </p:sp>
      <p:sp>
        <p:nvSpPr>
          <p:cNvPr id="16" name="Section Header"/>
          <p:cNvSpPr txBox="1"/>
          <p:nvPr userDrawn="1">
            <p:custDataLst>
              <p:tags r:id="rId6"/>
            </p:custDataLst>
          </p:nvPr>
        </p:nvSpPr>
        <p:spPr>
          <a:xfrm>
            <a:off x="542405" y="750346"/>
            <a:ext cx="5611091" cy="121024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defTabSz="914293"/>
            <a:endParaRPr lang="en-US" sz="800" noProof="1">
              <a:solidFill>
                <a:srgbClr val="000000"/>
              </a:solidFill>
            </a:endParaRPr>
          </a:p>
        </p:txBody>
      </p:sp>
      <p:sp>
        <p:nvSpPr>
          <p:cNvPr id="21" name="Date/Filepath" hidden="1"/>
          <p:cNvSpPr txBox="1"/>
          <p:nvPr userDrawn="1">
            <p:custDataLst>
              <p:tags r:id="rId7"/>
            </p:custDataLst>
          </p:nvPr>
        </p:nvSpPr>
        <p:spPr>
          <a:xfrm>
            <a:off x="3374453" y="475582"/>
            <a:ext cx="6359237" cy="12220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 defTabSz="914293"/>
            <a:r>
              <a:rPr lang="en-US" sz="800" noProof="1">
                <a:solidFill>
                  <a:srgbClr val="000000"/>
                </a:solidFill>
              </a:rPr>
              <a:t>4/15/2013 C:\Users\cmcgarry002\Documents\PD\2013 GS CCAR Deck\BBVA CCAR Discussion 04.15.13 v3.pptx</a:t>
            </a:r>
          </a:p>
        </p:txBody>
      </p:sp>
      <p:cxnSp>
        <p:nvCxnSpPr>
          <p:cNvPr id="20" name="Frame Line"/>
          <p:cNvCxnSpPr/>
          <p:nvPr userDrawn="1"/>
        </p:nvCxnSpPr>
        <p:spPr>
          <a:xfrm flipV="1">
            <a:off x="389660" y="906685"/>
            <a:ext cx="9351820" cy="127059"/>
          </a:xfrm>
          <a:prstGeom prst="bentConnector3">
            <a:avLst>
              <a:gd name="adj1" fmla="val 0"/>
            </a:avLst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7361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: Two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2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smtClean="0"/>
              <a:t>Insert banner statement here</a:t>
            </a:r>
            <a:endParaRPr lang="en-US" dirty="0"/>
          </a:p>
        </p:txBody>
      </p:sp>
      <p:sp>
        <p:nvSpPr>
          <p:cNvPr id="34" name="Content Placeholder 2"/>
          <p:cNvSpPr>
            <a:spLocks noGrp="1"/>
          </p:cNvSpPr>
          <p:nvPr>
            <p:ph sz="quarter" idx="24"/>
            <p:custDataLst>
              <p:tags r:id="rId1"/>
            </p:custDataLst>
          </p:nvPr>
        </p:nvSpPr>
        <p:spPr>
          <a:xfrm>
            <a:off x="542405" y="1952514"/>
            <a:ext cx="4526280" cy="1879899"/>
          </a:xfrm>
        </p:spPr>
        <p:txBody>
          <a:bodyPr tIns="0" bIns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36" name="Content Placeholder 3"/>
          <p:cNvSpPr>
            <a:spLocks noGrp="1"/>
          </p:cNvSpPr>
          <p:nvPr>
            <p:ph sz="quarter" idx="25"/>
            <p:custDataLst>
              <p:tags r:id="rId2"/>
            </p:custDataLst>
          </p:nvPr>
        </p:nvSpPr>
        <p:spPr>
          <a:xfrm>
            <a:off x="542405" y="3969573"/>
            <a:ext cx="4526280" cy="1879899"/>
          </a:xfrm>
        </p:spPr>
        <p:txBody>
          <a:bodyPr tIns="0" bIns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38" name="Content Placeholder 4"/>
          <p:cNvSpPr>
            <a:spLocks noGrp="1"/>
          </p:cNvSpPr>
          <p:nvPr>
            <p:ph sz="quarter" idx="26"/>
            <p:custDataLst>
              <p:tags r:id="rId3"/>
            </p:custDataLst>
          </p:nvPr>
        </p:nvSpPr>
        <p:spPr>
          <a:xfrm>
            <a:off x="5218315" y="1952513"/>
            <a:ext cx="4526280" cy="3896958"/>
          </a:xfrm>
        </p:spPr>
        <p:txBody>
          <a:bodyPr tIns="0" bIns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44" name="Disclaimer" hidden="1"/>
          <p:cNvSpPr txBox="1"/>
          <p:nvPr userDrawn="1">
            <p:custDataLst>
              <p:tags r:id="rId4"/>
            </p:custDataLst>
          </p:nvPr>
        </p:nvSpPr>
        <p:spPr>
          <a:xfrm>
            <a:off x="5218315" y="6420551"/>
            <a:ext cx="3319895" cy="12220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defTabSz="914293"/>
            <a:endParaRPr lang="en-US" sz="800" noProof="1">
              <a:solidFill>
                <a:srgbClr val="000000"/>
              </a:solidFill>
            </a:endParaRPr>
          </a:p>
        </p:txBody>
      </p:sp>
      <p:sp>
        <p:nvSpPr>
          <p:cNvPr id="31" name="Executive Summary" hidden="1"/>
          <p:cNvSpPr txBox="1"/>
          <p:nvPr userDrawn="1">
            <p:custDataLst>
              <p:tags r:id="rId5"/>
            </p:custDataLst>
          </p:nvPr>
        </p:nvSpPr>
        <p:spPr>
          <a:xfrm>
            <a:off x="542404" y="6115722"/>
            <a:ext cx="65" cy="17953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14293">
              <a:lnSpc>
                <a:spcPts val="1436"/>
              </a:lnSpc>
            </a:pPr>
            <a:endParaRPr lang="en-US" sz="1400" noProof="1">
              <a:solidFill>
                <a:srgbClr val="000000"/>
              </a:solidFill>
            </a:endParaRPr>
          </a:p>
        </p:txBody>
      </p:sp>
      <p:sp>
        <p:nvSpPr>
          <p:cNvPr id="26" name="Draft stamp" hidden="1"/>
          <p:cNvSpPr txBox="1"/>
          <p:nvPr userDrawn="1">
            <p:custDataLst>
              <p:tags r:id="rId6"/>
            </p:custDataLst>
          </p:nvPr>
        </p:nvSpPr>
        <p:spPr>
          <a:xfrm>
            <a:off x="9425310" y="710006"/>
            <a:ext cx="304571" cy="169277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 defTabSz="914293"/>
            <a:r>
              <a:rPr lang="en-US" sz="1100" noProof="1">
                <a:solidFill>
                  <a:srgbClr val="000000"/>
                </a:solidFill>
              </a:rPr>
              <a:t>Draft</a:t>
            </a:r>
          </a:p>
        </p:txBody>
      </p:sp>
      <p:sp>
        <p:nvSpPr>
          <p:cNvPr id="19" name="Section Header"/>
          <p:cNvSpPr txBox="1"/>
          <p:nvPr userDrawn="1">
            <p:custDataLst>
              <p:tags r:id="rId7"/>
            </p:custDataLst>
          </p:nvPr>
        </p:nvSpPr>
        <p:spPr>
          <a:xfrm>
            <a:off x="542405" y="750346"/>
            <a:ext cx="5611091" cy="121024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defTabSz="914293"/>
            <a:endParaRPr lang="en-US" sz="800" noProof="1">
              <a:solidFill>
                <a:srgbClr val="000000"/>
              </a:solidFill>
            </a:endParaRPr>
          </a:p>
        </p:txBody>
      </p:sp>
      <p:sp>
        <p:nvSpPr>
          <p:cNvPr id="25" name="Date/Filepath" hidden="1"/>
          <p:cNvSpPr txBox="1"/>
          <p:nvPr userDrawn="1">
            <p:custDataLst>
              <p:tags r:id="rId8"/>
            </p:custDataLst>
          </p:nvPr>
        </p:nvSpPr>
        <p:spPr>
          <a:xfrm>
            <a:off x="3374453" y="475582"/>
            <a:ext cx="6359237" cy="12220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 defTabSz="914293"/>
            <a:r>
              <a:rPr lang="en-US" sz="800" noProof="1">
                <a:solidFill>
                  <a:srgbClr val="000000"/>
                </a:solidFill>
              </a:rPr>
              <a:t>4/15/2013 C:\Users\cmcgarry002\Documents\PD\2013 GS CCAR Deck\BBVA CCAR Discussion 04.15.13 v3.pptx</a:t>
            </a:r>
          </a:p>
        </p:txBody>
      </p:sp>
      <p:cxnSp>
        <p:nvCxnSpPr>
          <p:cNvPr id="17" name="Frame Line"/>
          <p:cNvCxnSpPr/>
          <p:nvPr userDrawn="1"/>
        </p:nvCxnSpPr>
        <p:spPr>
          <a:xfrm flipV="1">
            <a:off x="389660" y="906685"/>
            <a:ext cx="9351820" cy="127059"/>
          </a:xfrm>
          <a:prstGeom prst="bentConnector3">
            <a:avLst>
              <a:gd name="adj1" fmla="val 0"/>
            </a:avLst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282240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: Two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smtClean="0"/>
              <a:t>Insert banner statement here</a:t>
            </a:r>
            <a:endParaRPr lang="en-US" dirty="0"/>
          </a:p>
        </p:txBody>
      </p:sp>
      <p:sp>
        <p:nvSpPr>
          <p:cNvPr id="16" name="Content Placeholder 2"/>
          <p:cNvSpPr>
            <a:spLocks noGrp="1"/>
          </p:cNvSpPr>
          <p:nvPr>
            <p:ph sz="quarter" idx="10"/>
            <p:custDataLst>
              <p:tags r:id="rId1"/>
            </p:custDataLst>
          </p:nvPr>
        </p:nvSpPr>
        <p:spPr>
          <a:xfrm>
            <a:off x="542405" y="1952513"/>
            <a:ext cx="4526280" cy="389695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8" name="Content Placeholder 3"/>
          <p:cNvSpPr>
            <a:spLocks noGrp="1"/>
          </p:cNvSpPr>
          <p:nvPr>
            <p:ph sz="quarter" idx="11"/>
            <p:custDataLst>
              <p:tags r:id="rId2"/>
            </p:custDataLst>
          </p:nvPr>
        </p:nvSpPr>
        <p:spPr>
          <a:xfrm>
            <a:off x="5218315" y="1952514"/>
            <a:ext cx="4526280" cy="18798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0" name="Content Placeholder 4"/>
          <p:cNvSpPr>
            <a:spLocks noGrp="1"/>
          </p:cNvSpPr>
          <p:nvPr>
            <p:ph sz="quarter" idx="12"/>
            <p:custDataLst>
              <p:tags r:id="rId3"/>
            </p:custDataLst>
          </p:nvPr>
        </p:nvSpPr>
        <p:spPr>
          <a:xfrm>
            <a:off x="5218315" y="3969573"/>
            <a:ext cx="4526280" cy="18798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7" name="Disclaimer" hidden="1"/>
          <p:cNvSpPr txBox="1"/>
          <p:nvPr userDrawn="1">
            <p:custDataLst>
              <p:tags r:id="rId4"/>
            </p:custDataLst>
          </p:nvPr>
        </p:nvSpPr>
        <p:spPr>
          <a:xfrm>
            <a:off x="5218315" y="6420551"/>
            <a:ext cx="3319895" cy="12220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defTabSz="914293"/>
            <a:endParaRPr lang="en-US" sz="800" noProof="1">
              <a:solidFill>
                <a:srgbClr val="000000"/>
              </a:solidFill>
            </a:endParaRPr>
          </a:p>
        </p:txBody>
      </p:sp>
      <p:sp>
        <p:nvSpPr>
          <p:cNvPr id="24" name="Executive Summary" hidden="1"/>
          <p:cNvSpPr txBox="1"/>
          <p:nvPr userDrawn="1">
            <p:custDataLst>
              <p:tags r:id="rId5"/>
            </p:custDataLst>
          </p:nvPr>
        </p:nvSpPr>
        <p:spPr>
          <a:xfrm>
            <a:off x="542404" y="6115722"/>
            <a:ext cx="65" cy="17953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14293">
              <a:lnSpc>
                <a:spcPts val="1436"/>
              </a:lnSpc>
            </a:pPr>
            <a:endParaRPr lang="en-US" sz="1400" noProof="1">
              <a:solidFill>
                <a:srgbClr val="000000"/>
              </a:solidFill>
            </a:endParaRPr>
          </a:p>
        </p:txBody>
      </p:sp>
      <p:sp>
        <p:nvSpPr>
          <p:cNvPr id="15" name="Section Header"/>
          <p:cNvSpPr txBox="1"/>
          <p:nvPr userDrawn="1">
            <p:custDataLst>
              <p:tags r:id="rId6"/>
            </p:custDataLst>
          </p:nvPr>
        </p:nvSpPr>
        <p:spPr>
          <a:xfrm>
            <a:off x="542405" y="750346"/>
            <a:ext cx="5611091" cy="121024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defTabSz="914293"/>
            <a:endParaRPr lang="en-US" sz="800" noProof="1">
              <a:solidFill>
                <a:srgbClr val="000000"/>
              </a:solidFill>
            </a:endParaRPr>
          </a:p>
        </p:txBody>
      </p:sp>
      <p:sp>
        <p:nvSpPr>
          <p:cNvPr id="17" name="Date/Filepath" hidden="1"/>
          <p:cNvSpPr txBox="1"/>
          <p:nvPr userDrawn="1">
            <p:custDataLst>
              <p:tags r:id="rId7"/>
            </p:custDataLst>
          </p:nvPr>
        </p:nvSpPr>
        <p:spPr>
          <a:xfrm>
            <a:off x="3374453" y="475582"/>
            <a:ext cx="6359237" cy="12220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 defTabSz="914293"/>
            <a:r>
              <a:rPr lang="en-US" sz="800" noProof="1">
                <a:solidFill>
                  <a:srgbClr val="000000"/>
                </a:solidFill>
              </a:rPr>
              <a:t>4/15/2013 C:\Users\cmcgarry002\Documents\PD\2013 GS CCAR Deck\BBVA CCAR Discussion 04.15.13 v3.pptx</a:t>
            </a:r>
          </a:p>
        </p:txBody>
      </p:sp>
      <p:cxnSp>
        <p:nvCxnSpPr>
          <p:cNvPr id="29" name="Frame Line"/>
          <p:cNvCxnSpPr/>
          <p:nvPr userDrawn="1"/>
        </p:nvCxnSpPr>
        <p:spPr>
          <a:xfrm flipV="1">
            <a:off x="389660" y="906685"/>
            <a:ext cx="9351820" cy="127059"/>
          </a:xfrm>
          <a:prstGeom prst="bentConnector3">
            <a:avLst>
              <a:gd name="adj1" fmla="val 0"/>
            </a:avLst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635737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: Thr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2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smtClean="0"/>
              <a:t>Insert banner statement here</a:t>
            </a:r>
            <a:endParaRPr lang="en-US" dirty="0"/>
          </a:p>
        </p:txBody>
      </p:sp>
      <p:sp>
        <p:nvSpPr>
          <p:cNvPr id="34" name="Content Placeholder 2"/>
          <p:cNvSpPr>
            <a:spLocks noGrp="1"/>
          </p:cNvSpPr>
          <p:nvPr>
            <p:ph sz="quarter" idx="24"/>
            <p:custDataLst>
              <p:tags r:id="rId1"/>
            </p:custDataLst>
          </p:nvPr>
        </p:nvSpPr>
        <p:spPr>
          <a:xfrm>
            <a:off x="542406" y="1952513"/>
            <a:ext cx="2964527" cy="3896958"/>
          </a:xfrm>
        </p:spPr>
        <p:txBody>
          <a:bodyPr tIns="0" bIns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36" name="Content Placeholder 3"/>
          <p:cNvSpPr>
            <a:spLocks noGrp="1"/>
          </p:cNvSpPr>
          <p:nvPr>
            <p:ph sz="quarter" idx="25"/>
            <p:custDataLst>
              <p:tags r:id="rId2"/>
            </p:custDataLst>
          </p:nvPr>
        </p:nvSpPr>
        <p:spPr>
          <a:xfrm>
            <a:off x="3665913" y="1952513"/>
            <a:ext cx="2964527" cy="3896958"/>
          </a:xfrm>
        </p:spPr>
        <p:txBody>
          <a:bodyPr tIns="0" bIns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38" name="Content Placeholder 4"/>
          <p:cNvSpPr>
            <a:spLocks noGrp="1"/>
          </p:cNvSpPr>
          <p:nvPr>
            <p:ph sz="quarter" idx="26"/>
            <p:custDataLst>
              <p:tags r:id="rId3"/>
            </p:custDataLst>
          </p:nvPr>
        </p:nvSpPr>
        <p:spPr>
          <a:xfrm>
            <a:off x="6780068" y="1952513"/>
            <a:ext cx="2964527" cy="3896958"/>
          </a:xfrm>
        </p:spPr>
        <p:txBody>
          <a:bodyPr tIns="0" bIns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17" name="Disclaimer" hidden="1"/>
          <p:cNvSpPr txBox="1"/>
          <p:nvPr userDrawn="1">
            <p:custDataLst>
              <p:tags r:id="rId4"/>
            </p:custDataLst>
          </p:nvPr>
        </p:nvSpPr>
        <p:spPr>
          <a:xfrm>
            <a:off x="5218315" y="6420551"/>
            <a:ext cx="3319895" cy="12220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defTabSz="914293"/>
            <a:endParaRPr lang="en-US" sz="800" noProof="1">
              <a:solidFill>
                <a:srgbClr val="000000"/>
              </a:solidFill>
            </a:endParaRPr>
          </a:p>
        </p:txBody>
      </p:sp>
      <p:sp>
        <p:nvSpPr>
          <p:cNvPr id="30" name="Executive Summary" hidden="1"/>
          <p:cNvSpPr txBox="1"/>
          <p:nvPr userDrawn="1">
            <p:custDataLst>
              <p:tags r:id="rId5"/>
            </p:custDataLst>
          </p:nvPr>
        </p:nvSpPr>
        <p:spPr>
          <a:xfrm>
            <a:off x="542404" y="6115722"/>
            <a:ext cx="65" cy="17953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14293">
              <a:lnSpc>
                <a:spcPts val="1436"/>
              </a:lnSpc>
            </a:pPr>
            <a:endParaRPr lang="en-US" sz="1400" noProof="1">
              <a:solidFill>
                <a:srgbClr val="000000"/>
              </a:solidFill>
            </a:endParaRPr>
          </a:p>
        </p:txBody>
      </p:sp>
      <p:sp>
        <p:nvSpPr>
          <p:cNvPr id="25" name="Draft stamp" hidden="1"/>
          <p:cNvSpPr txBox="1"/>
          <p:nvPr userDrawn="1">
            <p:custDataLst>
              <p:tags r:id="rId6"/>
            </p:custDataLst>
          </p:nvPr>
        </p:nvSpPr>
        <p:spPr>
          <a:xfrm>
            <a:off x="9425310" y="710006"/>
            <a:ext cx="304571" cy="169277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 defTabSz="914293"/>
            <a:r>
              <a:rPr lang="en-US" sz="1100" noProof="1">
                <a:solidFill>
                  <a:srgbClr val="000000"/>
                </a:solidFill>
              </a:rPr>
              <a:t>Draft</a:t>
            </a:r>
          </a:p>
        </p:txBody>
      </p:sp>
      <p:sp>
        <p:nvSpPr>
          <p:cNvPr id="18" name="Section Header"/>
          <p:cNvSpPr txBox="1"/>
          <p:nvPr userDrawn="1">
            <p:custDataLst>
              <p:tags r:id="rId7"/>
            </p:custDataLst>
          </p:nvPr>
        </p:nvSpPr>
        <p:spPr>
          <a:xfrm>
            <a:off x="542405" y="750346"/>
            <a:ext cx="5611091" cy="121024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defTabSz="914293"/>
            <a:endParaRPr lang="en-US" sz="800" noProof="1">
              <a:solidFill>
                <a:srgbClr val="000000"/>
              </a:solidFill>
            </a:endParaRPr>
          </a:p>
        </p:txBody>
      </p:sp>
      <p:sp>
        <p:nvSpPr>
          <p:cNvPr id="23" name="Date/Filepath" hidden="1"/>
          <p:cNvSpPr txBox="1"/>
          <p:nvPr userDrawn="1">
            <p:custDataLst>
              <p:tags r:id="rId8"/>
            </p:custDataLst>
          </p:nvPr>
        </p:nvSpPr>
        <p:spPr>
          <a:xfrm>
            <a:off x="3374453" y="475582"/>
            <a:ext cx="6359237" cy="12220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 defTabSz="914293"/>
            <a:r>
              <a:rPr lang="en-US" sz="800" noProof="1">
                <a:solidFill>
                  <a:srgbClr val="000000"/>
                </a:solidFill>
              </a:rPr>
              <a:t>4/15/2013 C:\Users\cmcgarry002\Documents\PD\2013 GS CCAR Deck\BBVA CCAR Discussion 04.15.13 v3.pptx</a:t>
            </a:r>
          </a:p>
        </p:txBody>
      </p:sp>
      <p:cxnSp>
        <p:nvCxnSpPr>
          <p:cNvPr id="20" name="Frame Line"/>
          <p:cNvCxnSpPr/>
          <p:nvPr userDrawn="1"/>
        </p:nvCxnSpPr>
        <p:spPr>
          <a:xfrm flipV="1">
            <a:off x="389660" y="906685"/>
            <a:ext cx="9351820" cy="127059"/>
          </a:xfrm>
          <a:prstGeom prst="bentConnector3">
            <a:avLst>
              <a:gd name="adj1" fmla="val 0"/>
            </a:avLst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623734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: Fou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2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smtClean="0"/>
              <a:t>Insert banner statement here</a:t>
            </a:r>
            <a:endParaRPr lang="en-US" dirty="0"/>
          </a:p>
        </p:txBody>
      </p:sp>
      <p:sp>
        <p:nvSpPr>
          <p:cNvPr id="34" name="Content Placeholder 2"/>
          <p:cNvSpPr>
            <a:spLocks noGrp="1"/>
          </p:cNvSpPr>
          <p:nvPr>
            <p:ph sz="quarter" idx="24"/>
          </p:nvPr>
        </p:nvSpPr>
        <p:spPr>
          <a:xfrm>
            <a:off x="542405" y="1952514"/>
            <a:ext cx="4526280" cy="1879899"/>
          </a:xfrm>
        </p:spPr>
        <p:txBody>
          <a:bodyPr tIns="0" bIns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36" name="Content Placeholder 3"/>
          <p:cNvSpPr>
            <a:spLocks noGrp="1"/>
          </p:cNvSpPr>
          <p:nvPr>
            <p:ph sz="quarter" idx="25"/>
          </p:nvPr>
        </p:nvSpPr>
        <p:spPr>
          <a:xfrm>
            <a:off x="5218315" y="1952514"/>
            <a:ext cx="4526280" cy="1879899"/>
          </a:xfrm>
        </p:spPr>
        <p:txBody>
          <a:bodyPr tIns="0" bIns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38" name="Content Placeholder 4"/>
          <p:cNvSpPr>
            <a:spLocks noGrp="1"/>
          </p:cNvSpPr>
          <p:nvPr>
            <p:ph sz="quarter" idx="26"/>
          </p:nvPr>
        </p:nvSpPr>
        <p:spPr>
          <a:xfrm>
            <a:off x="542405" y="3969573"/>
            <a:ext cx="4526280" cy="1879899"/>
          </a:xfrm>
        </p:spPr>
        <p:txBody>
          <a:bodyPr tIns="0" bIns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0" name="Content Placeholder 5"/>
          <p:cNvSpPr>
            <a:spLocks noGrp="1"/>
          </p:cNvSpPr>
          <p:nvPr>
            <p:ph sz="quarter" idx="27"/>
          </p:nvPr>
        </p:nvSpPr>
        <p:spPr>
          <a:xfrm>
            <a:off x="5218315" y="3969573"/>
            <a:ext cx="4526280" cy="1879899"/>
          </a:xfrm>
        </p:spPr>
        <p:txBody>
          <a:bodyPr tIns="0" bIns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18" name="Disclaimer" hidden="1"/>
          <p:cNvSpPr txBox="1"/>
          <p:nvPr userDrawn="1">
            <p:custDataLst>
              <p:tags r:id="rId1"/>
            </p:custDataLst>
          </p:nvPr>
        </p:nvSpPr>
        <p:spPr>
          <a:xfrm>
            <a:off x="5218315" y="6420551"/>
            <a:ext cx="3319895" cy="12220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defTabSz="914293"/>
            <a:endParaRPr lang="en-US" sz="800" noProof="1">
              <a:solidFill>
                <a:srgbClr val="000000"/>
              </a:solidFill>
            </a:endParaRPr>
          </a:p>
        </p:txBody>
      </p:sp>
      <p:sp>
        <p:nvSpPr>
          <p:cNvPr id="30" name="Executive Summary" hidden="1"/>
          <p:cNvSpPr txBox="1"/>
          <p:nvPr userDrawn="1">
            <p:custDataLst>
              <p:tags r:id="rId2"/>
            </p:custDataLst>
          </p:nvPr>
        </p:nvSpPr>
        <p:spPr>
          <a:xfrm>
            <a:off x="542404" y="6115722"/>
            <a:ext cx="65" cy="17953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14293">
              <a:lnSpc>
                <a:spcPts val="1436"/>
              </a:lnSpc>
            </a:pPr>
            <a:endParaRPr lang="en-US" sz="1400" noProof="1">
              <a:solidFill>
                <a:srgbClr val="000000"/>
              </a:solidFill>
            </a:endParaRPr>
          </a:p>
        </p:txBody>
      </p:sp>
      <p:sp>
        <p:nvSpPr>
          <p:cNvPr id="32" name="Draft stamp" hidden="1"/>
          <p:cNvSpPr txBox="1"/>
          <p:nvPr userDrawn="1">
            <p:custDataLst>
              <p:tags r:id="rId3"/>
            </p:custDataLst>
          </p:nvPr>
        </p:nvSpPr>
        <p:spPr>
          <a:xfrm>
            <a:off x="9425310" y="710006"/>
            <a:ext cx="304571" cy="169277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 defTabSz="914293"/>
            <a:r>
              <a:rPr lang="en-US" sz="1100" noProof="1">
                <a:solidFill>
                  <a:srgbClr val="000000"/>
                </a:solidFill>
              </a:rPr>
              <a:t>Draft</a:t>
            </a:r>
          </a:p>
        </p:txBody>
      </p:sp>
      <p:sp>
        <p:nvSpPr>
          <p:cNvPr id="19" name="Section Header"/>
          <p:cNvSpPr txBox="1"/>
          <p:nvPr userDrawn="1">
            <p:custDataLst>
              <p:tags r:id="rId4"/>
            </p:custDataLst>
          </p:nvPr>
        </p:nvSpPr>
        <p:spPr>
          <a:xfrm>
            <a:off x="542405" y="750346"/>
            <a:ext cx="5611091" cy="121024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defTabSz="914293"/>
            <a:endParaRPr lang="en-US" sz="800" noProof="1">
              <a:solidFill>
                <a:srgbClr val="000000"/>
              </a:solidFill>
            </a:endParaRPr>
          </a:p>
        </p:txBody>
      </p:sp>
      <p:sp>
        <p:nvSpPr>
          <p:cNvPr id="24" name="Date/Filepath" hidden="1"/>
          <p:cNvSpPr txBox="1"/>
          <p:nvPr userDrawn="1">
            <p:custDataLst>
              <p:tags r:id="rId5"/>
            </p:custDataLst>
          </p:nvPr>
        </p:nvSpPr>
        <p:spPr>
          <a:xfrm>
            <a:off x="3374453" y="475582"/>
            <a:ext cx="6359237" cy="12220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 defTabSz="914293"/>
            <a:r>
              <a:rPr lang="en-US" sz="800" noProof="1">
                <a:solidFill>
                  <a:srgbClr val="000000"/>
                </a:solidFill>
              </a:rPr>
              <a:t>4/15/2013 C:\Users\cmcgarry002\Documents\PD\2013 GS CCAR Deck\BBVA CCAR Discussion 04.15.13 v3.pptx</a:t>
            </a:r>
          </a:p>
        </p:txBody>
      </p:sp>
      <p:cxnSp>
        <p:nvCxnSpPr>
          <p:cNvPr id="22" name="Frame Line"/>
          <p:cNvCxnSpPr/>
          <p:nvPr userDrawn="1"/>
        </p:nvCxnSpPr>
        <p:spPr>
          <a:xfrm flipV="1">
            <a:off x="389660" y="906685"/>
            <a:ext cx="9351820" cy="127059"/>
          </a:xfrm>
          <a:prstGeom prst="bentConnector3">
            <a:avLst>
              <a:gd name="adj1" fmla="val 0"/>
            </a:avLst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015564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: Long Top 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smtClean="0"/>
              <a:t>Insert banner statement here</a:t>
            </a:r>
            <a:endParaRPr lang="en-US" dirty="0"/>
          </a:p>
        </p:txBody>
      </p:sp>
      <p:sp>
        <p:nvSpPr>
          <p:cNvPr id="16" name="Content Placeholder 2"/>
          <p:cNvSpPr>
            <a:spLocks noGrp="1"/>
          </p:cNvSpPr>
          <p:nvPr>
            <p:ph sz="quarter" idx="10"/>
          </p:nvPr>
        </p:nvSpPr>
        <p:spPr>
          <a:xfrm>
            <a:off x="542405" y="1952514"/>
            <a:ext cx="9202190" cy="1879899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8" name="Content Placeholder 3"/>
          <p:cNvSpPr>
            <a:spLocks noGrp="1"/>
          </p:cNvSpPr>
          <p:nvPr>
            <p:ph sz="quarter" idx="11"/>
          </p:nvPr>
        </p:nvSpPr>
        <p:spPr>
          <a:xfrm>
            <a:off x="542405" y="3969573"/>
            <a:ext cx="4526280" cy="18798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0" name="Content Placeholder 4"/>
          <p:cNvSpPr>
            <a:spLocks noGrp="1"/>
          </p:cNvSpPr>
          <p:nvPr>
            <p:ph sz="quarter" idx="12"/>
          </p:nvPr>
        </p:nvSpPr>
        <p:spPr>
          <a:xfrm>
            <a:off x="5218315" y="3969573"/>
            <a:ext cx="4526280" cy="18798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7" name="Disclaimer" hidden="1"/>
          <p:cNvSpPr txBox="1"/>
          <p:nvPr userDrawn="1">
            <p:custDataLst>
              <p:tags r:id="rId1"/>
            </p:custDataLst>
          </p:nvPr>
        </p:nvSpPr>
        <p:spPr>
          <a:xfrm>
            <a:off x="5218315" y="6420551"/>
            <a:ext cx="3319895" cy="12220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defTabSz="914293"/>
            <a:endParaRPr lang="en-US" sz="800" noProof="1">
              <a:solidFill>
                <a:srgbClr val="000000"/>
              </a:solidFill>
            </a:endParaRPr>
          </a:p>
        </p:txBody>
      </p:sp>
      <p:sp>
        <p:nvSpPr>
          <p:cNvPr id="24" name="Executive Summary" hidden="1"/>
          <p:cNvSpPr txBox="1"/>
          <p:nvPr userDrawn="1">
            <p:custDataLst>
              <p:tags r:id="rId2"/>
            </p:custDataLst>
          </p:nvPr>
        </p:nvSpPr>
        <p:spPr>
          <a:xfrm>
            <a:off x="542404" y="6115722"/>
            <a:ext cx="65" cy="17953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14293">
              <a:lnSpc>
                <a:spcPts val="1436"/>
              </a:lnSpc>
            </a:pPr>
            <a:endParaRPr lang="en-US" sz="1400" noProof="1">
              <a:solidFill>
                <a:srgbClr val="000000"/>
              </a:solidFill>
            </a:endParaRPr>
          </a:p>
        </p:txBody>
      </p:sp>
      <p:sp>
        <p:nvSpPr>
          <p:cNvPr id="19" name="Draft stamp" hidden="1"/>
          <p:cNvSpPr txBox="1"/>
          <p:nvPr userDrawn="1">
            <p:custDataLst>
              <p:tags r:id="rId3"/>
            </p:custDataLst>
          </p:nvPr>
        </p:nvSpPr>
        <p:spPr>
          <a:xfrm>
            <a:off x="9425310" y="710006"/>
            <a:ext cx="304571" cy="169277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 defTabSz="914293"/>
            <a:r>
              <a:rPr lang="en-US" sz="1100" noProof="1">
                <a:solidFill>
                  <a:srgbClr val="000000"/>
                </a:solidFill>
              </a:rPr>
              <a:t>Draft</a:t>
            </a:r>
          </a:p>
        </p:txBody>
      </p:sp>
      <p:sp>
        <p:nvSpPr>
          <p:cNvPr id="15" name="Section Header"/>
          <p:cNvSpPr txBox="1"/>
          <p:nvPr userDrawn="1">
            <p:custDataLst>
              <p:tags r:id="rId4"/>
            </p:custDataLst>
          </p:nvPr>
        </p:nvSpPr>
        <p:spPr>
          <a:xfrm>
            <a:off x="542405" y="750346"/>
            <a:ext cx="5611091" cy="121024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defTabSz="914293"/>
            <a:endParaRPr lang="en-US" sz="800" noProof="1">
              <a:solidFill>
                <a:srgbClr val="000000"/>
              </a:solidFill>
            </a:endParaRPr>
          </a:p>
        </p:txBody>
      </p:sp>
      <p:sp>
        <p:nvSpPr>
          <p:cNvPr id="17" name="Date/Filepath" hidden="1"/>
          <p:cNvSpPr txBox="1"/>
          <p:nvPr userDrawn="1">
            <p:custDataLst>
              <p:tags r:id="rId5"/>
            </p:custDataLst>
          </p:nvPr>
        </p:nvSpPr>
        <p:spPr>
          <a:xfrm>
            <a:off x="3374453" y="475582"/>
            <a:ext cx="6359237" cy="12220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 defTabSz="914293"/>
            <a:r>
              <a:rPr lang="en-US" sz="800" noProof="1">
                <a:solidFill>
                  <a:srgbClr val="000000"/>
                </a:solidFill>
              </a:rPr>
              <a:t>4/15/2013 C:\Users\cmcgarry002\Documents\PD\2013 GS CCAR Deck\BBVA CCAR Discussion 04.15.13 v3.pptx</a:t>
            </a:r>
          </a:p>
        </p:txBody>
      </p:sp>
      <p:cxnSp>
        <p:nvCxnSpPr>
          <p:cNvPr id="29" name="Frame Line"/>
          <p:cNvCxnSpPr/>
          <p:nvPr userDrawn="1"/>
        </p:nvCxnSpPr>
        <p:spPr>
          <a:xfrm flipV="1">
            <a:off x="389660" y="906685"/>
            <a:ext cx="9351820" cy="127059"/>
          </a:xfrm>
          <a:prstGeom prst="bentConnector3">
            <a:avLst>
              <a:gd name="adj1" fmla="val 0"/>
            </a:avLst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6085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1525" y="2130467"/>
            <a:ext cx="874395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3050" y="3886200"/>
            <a:ext cx="72009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31386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: Long Bottom 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smtClean="0"/>
              <a:t>Insert banner statement here</a:t>
            </a:r>
            <a:endParaRPr lang="en-US" dirty="0"/>
          </a:p>
        </p:txBody>
      </p:sp>
      <p:sp>
        <p:nvSpPr>
          <p:cNvPr id="16" name="Content Placeholder 2"/>
          <p:cNvSpPr>
            <a:spLocks noGrp="1"/>
          </p:cNvSpPr>
          <p:nvPr>
            <p:ph sz="quarter" idx="10"/>
          </p:nvPr>
        </p:nvSpPr>
        <p:spPr>
          <a:xfrm>
            <a:off x="542404" y="1952514"/>
            <a:ext cx="4526280" cy="18798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8" name="Content Placeholder 3"/>
          <p:cNvSpPr>
            <a:spLocks noGrp="1"/>
          </p:cNvSpPr>
          <p:nvPr>
            <p:ph sz="quarter" idx="11"/>
          </p:nvPr>
        </p:nvSpPr>
        <p:spPr>
          <a:xfrm>
            <a:off x="5218315" y="1952514"/>
            <a:ext cx="4526280" cy="18798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0" name="Content Placeholder 4"/>
          <p:cNvSpPr>
            <a:spLocks noGrp="1"/>
          </p:cNvSpPr>
          <p:nvPr>
            <p:ph sz="quarter" idx="12"/>
          </p:nvPr>
        </p:nvSpPr>
        <p:spPr>
          <a:xfrm>
            <a:off x="542275" y="3969573"/>
            <a:ext cx="9202190" cy="18798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7" name="Disclaimer" hidden="1"/>
          <p:cNvSpPr txBox="1"/>
          <p:nvPr userDrawn="1">
            <p:custDataLst>
              <p:tags r:id="rId1"/>
            </p:custDataLst>
          </p:nvPr>
        </p:nvSpPr>
        <p:spPr>
          <a:xfrm>
            <a:off x="5218315" y="6420551"/>
            <a:ext cx="3319895" cy="12220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defTabSz="914293"/>
            <a:endParaRPr lang="en-US" sz="800" noProof="1">
              <a:solidFill>
                <a:srgbClr val="000000"/>
              </a:solidFill>
            </a:endParaRPr>
          </a:p>
        </p:txBody>
      </p:sp>
      <p:sp>
        <p:nvSpPr>
          <p:cNvPr id="24" name="Executive Summary" hidden="1"/>
          <p:cNvSpPr txBox="1"/>
          <p:nvPr userDrawn="1">
            <p:custDataLst>
              <p:tags r:id="rId2"/>
            </p:custDataLst>
          </p:nvPr>
        </p:nvSpPr>
        <p:spPr>
          <a:xfrm>
            <a:off x="542404" y="6115722"/>
            <a:ext cx="65" cy="17953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14293">
              <a:lnSpc>
                <a:spcPts val="1436"/>
              </a:lnSpc>
            </a:pPr>
            <a:endParaRPr lang="en-US" sz="1400" noProof="1">
              <a:solidFill>
                <a:srgbClr val="000000"/>
              </a:solidFill>
            </a:endParaRPr>
          </a:p>
        </p:txBody>
      </p:sp>
      <p:sp>
        <p:nvSpPr>
          <p:cNvPr id="19" name="Draft stamp" hidden="1"/>
          <p:cNvSpPr txBox="1"/>
          <p:nvPr userDrawn="1">
            <p:custDataLst>
              <p:tags r:id="rId3"/>
            </p:custDataLst>
          </p:nvPr>
        </p:nvSpPr>
        <p:spPr>
          <a:xfrm>
            <a:off x="9425310" y="710006"/>
            <a:ext cx="304571" cy="169277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 defTabSz="914293"/>
            <a:r>
              <a:rPr lang="en-US" sz="1100" noProof="1">
                <a:solidFill>
                  <a:srgbClr val="000000"/>
                </a:solidFill>
              </a:rPr>
              <a:t>Draft</a:t>
            </a:r>
          </a:p>
        </p:txBody>
      </p:sp>
      <p:sp>
        <p:nvSpPr>
          <p:cNvPr id="15" name="Section Header"/>
          <p:cNvSpPr txBox="1"/>
          <p:nvPr userDrawn="1">
            <p:custDataLst>
              <p:tags r:id="rId4"/>
            </p:custDataLst>
          </p:nvPr>
        </p:nvSpPr>
        <p:spPr>
          <a:xfrm>
            <a:off x="542405" y="750346"/>
            <a:ext cx="5611091" cy="121024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defTabSz="914293"/>
            <a:endParaRPr lang="en-US" sz="800" noProof="1">
              <a:solidFill>
                <a:srgbClr val="000000"/>
              </a:solidFill>
            </a:endParaRPr>
          </a:p>
        </p:txBody>
      </p:sp>
      <p:sp>
        <p:nvSpPr>
          <p:cNvPr id="17" name="Date/Filepath" hidden="1"/>
          <p:cNvSpPr txBox="1"/>
          <p:nvPr userDrawn="1">
            <p:custDataLst>
              <p:tags r:id="rId5"/>
            </p:custDataLst>
          </p:nvPr>
        </p:nvSpPr>
        <p:spPr>
          <a:xfrm>
            <a:off x="3374453" y="475582"/>
            <a:ext cx="6359237" cy="12220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 defTabSz="914293"/>
            <a:r>
              <a:rPr lang="en-US" sz="800" noProof="1">
                <a:solidFill>
                  <a:srgbClr val="000000"/>
                </a:solidFill>
              </a:rPr>
              <a:t>4/15/2013 C:\Users\cmcgarry002\Documents\PD\2013 GS CCAR Deck\BBVA CCAR Discussion 04.15.13 v3.pptx</a:t>
            </a:r>
          </a:p>
        </p:txBody>
      </p:sp>
      <p:cxnSp>
        <p:nvCxnSpPr>
          <p:cNvPr id="29" name="Frame Line"/>
          <p:cNvCxnSpPr/>
          <p:nvPr userDrawn="1"/>
        </p:nvCxnSpPr>
        <p:spPr>
          <a:xfrm flipV="1">
            <a:off x="389660" y="906685"/>
            <a:ext cx="9351820" cy="127059"/>
          </a:xfrm>
          <a:prstGeom prst="bentConnector3">
            <a:avLst>
              <a:gd name="adj1" fmla="val 0"/>
            </a:avLst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237816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: Si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smtClean="0"/>
              <a:t>Insert banner statement here</a:t>
            </a:r>
            <a:endParaRPr lang="en-US" dirty="0"/>
          </a:p>
        </p:txBody>
      </p:sp>
      <p:sp>
        <p:nvSpPr>
          <p:cNvPr id="34" name="Content Placeholder 2"/>
          <p:cNvSpPr>
            <a:spLocks noGrp="1"/>
          </p:cNvSpPr>
          <p:nvPr>
            <p:ph sz="quarter" idx="24"/>
          </p:nvPr>
        </p:nvSpPr>
        <p:spPr>
          <a:xfrm>
            <a:off x="542406" y="1952514"/>
            <a:ext cx="2964527" cy="1879899"/>
          </a:xfrm>
        </p:spPr>
        <p:txBody>
          <a:bodyPr tIns="0" bIns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36" name="Content Placeholder 3"/>
          <p:cNvSpPr>
            <a:spLocks noGrp="1"/>
          </p:cNvSpPr>
          <p:nvPr>
            <p:ph sz="quarter" idx="25"/>
          </p:nvPr>
        </p:nvSpPr>
        <p:spPr>
          <a:xfrm>
            <a:off x="3663478" y="1952514"/>
            <a:ext cx="2964527" cy="1879899"/>
          </a:xfrm>
        </p:spPr>
        <p:txBody>
          <a:bodyPr tIns="0" bIns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38" name="Content Placeholder 4"/>
          <p:cNvSpPr>
            <a:spLocks noGrp="1"/>
          </p:cNvSpPr>
          <p:nvPr>
            <p:ph sz="quarter" idx="26"/>
          </p:nvPr>
        </p:nvSpPr>
        <p:spPr>
          <a:xfrm>
            <a:off x="6780068" y="1952514"/>
            <a:ext cx="2964527" cy="1879899"/>
          </a:xfrm>
        </p:spPr>
        <p:txBody>
          <a:bodyPr tIns="0" bIns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0" name="Content Placeholder 5"/>
          <p:cNvSpPr>
            <a:spLocks noGrp="1"/>
          </p:cNvSpPr>
          <p:nvPr>
            <p:ph sz="quarter" idx="27"/>
          </p:nvPr>
        </p:nvSpPr>
        <p:spPr>
          <a:xfrm>
            <a:off x="542406" y="3969573"/>
            <a:ext cx="2964527" cy="1879899"/>
          </a:xfrm>
        </p:spPr>
        <p:txBody>
          <a:bodyPr tIns="0" bIns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2" name="Content Placeholder 6"/>
          <p:cNvSpPr>
            <a:spLocks noGrp="1"/>
          </p:cNvSpPr>
          <p:nvPr>
            <p:ph sz="quarter" idx="28"/>
          </p:nvPr>
        </p:nvSpPr>
        <p:spPr>
          <a:xfrm>
            <a:off x="3663478" y="3969573"/>
            <a:ext cx="2964527" cy="1879899"/>
          </a:xfrm>
        </p:spPr>
        <p:txBody>
          <a:bodyPr tIns="0" bIns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4" name="Content Placeholder 7"/>
          <p:cNvSpPr>
            <a:spLocks noGrp="1"/>
          </p:cNvSpPr>
          <p:nvPr>
            <p:ph sz="quarter" idx="29"/>
          </p:nvPr>
        </p:nvSpPr>
        <p:spPr>
          <a:xfrm>
            <a:off x="6780068" y="3969573"/>
            <a:ext cx="2964527" cy="1879899"/>
          </a:xfrm>
        </p:spPr>
        <p:txBody>
          <a:bodyPr tIns="0" bIns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20" name="Disclaimer" hidden="1"/>
          <p:cNvSpPr txBox="1"/>
          <p:nvPr userDrawn="1">
            <p:custDataLst>
              <p:tags r:id="rId1"/>
            </p:custDataLst>
          </p:nvPr>
        </p:nvSpPr>
        <p:spPr>
          <a:xfrm>
            <a:off x="5218315" y="6420551"/>
            <a:ext cx="3319895" cy="12220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defTabSz="914293"/>
            <a:endParaRPr lang="en-US" sz="800" noProof="1">
              <a:solidFill>
                <a:srgbClr val="000000"/>
              </a:solidFill>
            </a:endParaRPr>
          </a:p>
        </p:txBody>
      </p:sp>
      <p:sp>
        <p:nvSpPr>
          <p:cNvPr id="32" name="Executive Summary" hidden="1"/>
          <p:cNvSpPr txBox="1"/>
          <p:nvPr userDrawn="1">
            <p:custDataLst>
              <p:tags r:id="rId2"/>
            </p:custDataLst>
          </p:nvPr>
        </p:nvSpPr>
        <p:spPr>
          <a:xfrm>
            <a:off x="542404" y="6115722"/>
            <a:ext cx="65" cy="17953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14293">
              <a:lnSpc>
                <a:spcPts val="1436"/>
              </a:lnSpc>
            </a:pPr>
            <a:endParaRPr lang="en-US" sz="1400" noProof="1">
              <a:solidFill>
                <a:srgbClr val="000000"/>
              </a:solidFill>
            </a:endParaRPr>
          </a:p>
        </p:txBody>
      </p:sp>
      <p:sp>
        <p:nvSpPr>
          <p:cNvPr id="37" name="Draft stamp" hidden="1"/>
          <p:cNvSpPr txBox="1"/>
          <p:nvPr userDrawn="1">
            <p:custDataLst>
              <p:tags r:id="rId3"/>
            </p:custDataLst>
          </p:nvPr>
        </p:nvSpPr>
        <p:spPr>
          <a:xfrm>
            <a:off x="9425310" y="710006"/>
            <a:ext cx="304571" cy="169277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 defTabSz="914293"/>
            <a:r>
              <a:rPr lang="en-US" sz="1100" noProof="1">
                <a:solidFill>
                  <a:srgbClr val="000000"/>
                </a:solidFill>
              </a:rPr>
              <a:t>Draft</a:t>
            </a:r>
          </a:p>
        </p:txBody>
      </p:sp>
      <p:sp>
        <p:nvSpPr>
          <p:cNvPr id="21" name="Section Header"/>
          <p:cNvSpPr txBox="1"/>
          <p:nvPr userDrawn="1">
            <p:custDataLst>
              <p:tags r:id="rId4"/>
            </p:custDataLst>
          </p:nvPr>
        </p:nvSpPr>
        <p:spPr>
          <a:xfrm>
            <a:off x="542405" y="750346"/>
            <a:ext cx="5611091" cy="121024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defTabSz="914293"/>
            <a:endParaRPr lang="en-US" sz="800" noProof="1">
              <a:solidFill>
                <a:srgbClr val="000000"/>
              </a:solidFill>
            </a:endParaRPr>
          </a:p>
        </p:txBody>
      </p:sp>
      <p:sp>
        <p:nvSpPr>
          <p:cNvPr id="33" name="Date/Filepath" hidden="1"/>
          <p:cNvSpPr txBox="1"/>
          <p:nvPr userDrawn="1">
            <p:custDataLst>
              <p:tags r:id="rId5"/>
            </p:custDataLst>
          </p:nvPr>
        </p:nvSpPr>
        <p:spPr>
          <a:xfrm>
            <a:off x="3374453" y="475582"/>
            <a:ext cx="6359237" cy="12220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 defTabSz="914293"/>
            <a:r>
              <a:rPr lang="en-US" sz="800" noProof="1">
                <a:solidFill>
                  <a:srgbClr val="000000"/>
                </a:solidFill>
              </a:rPr>
              <a:t>4/15/2013 C:\Users\cmcgarry002\Documents\PD\2013 GS CCAR Deck\BBVA CCAR Discussion 04.15.13 v3.pptx</a:t>
            </a:r>
          </a:p>
        </p:txBody>
      </p:sp>
      <p:cxnSp>
        <p:nvCxnSpPr>
          <p:cNvPr id="24" name="Frame Line"/>
          <p:cNvCxnSpPr/>
          <p:nvPr userDrawn="1"/>
        </p:nvCxnSpPr>
        <p:spPr>
          <a:xfrm flipV="1">
            <a:off x="389660" y="906685"/>
            <a:ext cx="9351820" cy="127059"/>
          </a:xfrm>
          <a:prstGeom prst="bentConnector3">
            <a:avLst>
              <a:gd name="adj1" fmla="val 0"/>
            </a:avLst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696510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: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2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smtClean="0"/>
              <a:t>Insert banner statement here</a:t>
            </a:r>
            <a:endParaRPr lang="en-US" dirty="0"/>
          </a:p>
        </p:txBody>
      </p:sp>
      <p:sp>
        <p:nvSpPr>
          <p:cNvPr id="16" name="Disclaimer" hidden="1"/>
          <p:cNvSpPr txBox="1"/>
          <p:nvPr userDrawn="1">
            <p:custDataLst>
              <p:tags r:id="rId1"/>
            </p:custDataLst>
          </p:nvPr>
        </p:nvSpPr>
        <p:spPr>
          <a:xfrm>
            <a:off x="5218315" y="6420551"/>
            <a:ext cx="3319895" cy="12220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defTabSz="914293"/>
            <a:endParaRPr lang="en-US" sz="800" noProof="1">
              <a:solidFill>
                <a:srgbClr val="000000"/>
              </a:solidFill>
            </a:endParaRPr>
          </a:p>
        </p:txBody>
      </p:sp>
      <p:sp>
        <p:nvSpPr>
          <p:cNvPr id="27" name="Executive Summary" hidden="1"/>
          <p:cNvSpPr txBox="1"/>
          <p:nvPr userDrawn="1">
            <p:custDataLst>
              <p:tags r:id="rId2"/>
            </p:custDataLst>
          </p:nvPr>
        </p:nvSpPr>
        <p:spPr>
          <a:xfrm>
            <a:off x="542404" y="6115722"/>
            <a:ext cx="65" cy="17953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14293">
              <a:lnSpc>
                <a:spcPts val="1436"/>
              </a:lnSpc>
            </a:pPr>
            <a:endParaRPr lang="en-US" sz="1400" noProof="1">
              <a:solidFill>
                <a:srgbClr val="000000"/>
              </a:solidFill>
            </a:endParaRPr>
          </a:p>
        </p:txBody>
      </p:sp>
      <p:sp>
        <p:nvSpPr>
          <p:cNvPr id="21" name="Draft stamp" hidden="1"/>
          <p:cNvSpPr txBox="1"/>
          <p:nvPr userDrawn="1">
            <p:custDataLst>
              <p:tags r:id="rId3"/>
            </p:custDataLst>
          </p:nvPr>
        </p:nvSpPr>
        <p:spPr>
          <a:xfrm>
            <a:off x="9425310" y="710006"/>
            <a:ext cx="304571" cy="169277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 defTabSz="914293"/>
            <a:r>
              <a:rPr lang="en-US" sz="1100" noProof="1">
                <a:solidFill>
                  <a:srgbClr val="000000"/>
                </a:solidFill>
              </a:rPr>
              <a:t>Draft</a:t>
            </a:r>
          </a:p>
        </p:txBody>
      </p:sp>
      <p:sp>
        <p:nvSpPr>
          <p:cNvPr id="14" name="Section Header"/>
          <p:cNvSpPr txBox="1"/>
          <p:nvPr userDrawn="1">
            <p:custDataLst>
              <p:tags r:id="rId4"/>
            </p:custDataLst>
          </p:nvPr>
        </p:nvSpPr>
        <p:spPr>
          <a:xfrm>
            <a:off x="542405" y="750346"/>
            <a:ext cx="5611091" cy="121024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defTabSz="914293"/>
            <a:endParaRPr lang="en-US" sz="800" noProof="1">
              <a:solidFill>
                <a:srgbClr val="000000"/>
              </a:solidFill>
            </a:endParaRPr>
          </a:p>
        </p:txBody>
      </p:sp>
      <p:sp>
        <p:nvSpPr>
          <p:cNvPr id="19" name="Date/Filepath" hidden="1"/>
          <p:cNvSpPr txBox="1"/>
          <p:nvPr userDrawn="1">
            <p:custDataLst>
              <p:tags r:id="rId5"/>
            </p:custDataLst>
          </p:nvPr>
        </p:nvSpPr>
        <p:spPr>
          <a:xfrm>
            <a:off x="3374453" y="475582"/>
            <a:ext cx="6359237" cy="12220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 defTabSz="914293"/>
            <a:r>
              <a:rPr lang="en-US" sz="800" noProof="1">
                <a:solidFill>
                  <a:srgbClr val="000000"/>
                </a:solidFill>
              </a:rPr>
              <a:t>4/15/2013 C:\Users\cmcgarry002\Documents\PD\2013 GS CCAR Deck\BBVA CCAR Discussion 04.15.13 v3.pptx</a:t>
            </a:r>
          </a:p>
        </p:txBody>
      </p:sp>
      <p:cxnSp>
        <p:nvCxnSpPr>
          <p:cNvPr id="18" name="Frame Line"/>
          <p:cNvCxnSpPr/>
          <p:nvPr userDrawn="1"/>
        </p:nvCxnSpPr>
        <p:spPr>
          <a:xfrm flipV="1">
            <a:off x="389660" y="906685"/>
            <a:ext cx="9351820" cy="127059"/>
          </a:xfrm>
          <a:prstGeom prst="bentConnector3">
            <a:avLst>
              <a:gd name="adj1" fmla="val 0"/>
            </a:avLst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3880177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35495438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: Title Only No Header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smtClean="0"/>
              <a:t>Insert banner statement here</a:t>
            </a:r>
            <a:endParaRPr lang="en-US" noProof="0"/>
          </a:p>
        </p:txBody>
      </p:sp>
      <p:cxnSp>
        <p:nvCxnSpPr>
          <p:cNvPr id="7" name="Frame Line"/>
          <p:cNvCxnSpPr/>
          <p:nvPr userDrawn="1"/>
        </p:nvCxnSpPr>
        <p:spPr>
          <a:xfrm flipV="1">
            <a:off x="389660" y="906685"/>
            <a:ext cx="9351820" cy="127059"/>
          </a:xfrm>
          <a:prstGeom prst="bentConnector3">
            <a:avLst>
              <a:gd name="adj1" fmla="val 0"/>
            </a:avLst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5703418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ection Divider Title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542405" y="1392767"/>
            <a:ext cx="9202190" cy="446276"/>
          </a:xfrm>
        </p:spPr>
        <p:txBody>
          <a:bodyPr wrap="square" tIns="0" bIns="0" anchor="t">
            <a:spAutoFit/>
          </a:bodyPr>
          <a:lstStyle>
            <a:lvl1pPr algn="l">
              <a:defRPr sz="2900" b="1" i="1" cap="none">
                <a:solidFill>
                  <a:schemeClr val="tx1"/>
                </a:solidFill>
              </a:defRPr>
            </a:lvl1pPr>
          </a:lstStyle>
          <a:p>
            <a:r>
              <a:rPr lang="en-US" noProof="0" smtClean="0"/>
              <a:t>Click to add Section Divider Title</a:t>
            </a:r>
            <a:endParaRPr lang="en-US" noProof="0" dirty="0"/>
          </a:p>
        </p:txBody>
      </p:sp>
      <p:sp>
        <p:nvSpPr>
          <p:cNvPr id="6" name="Section No.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542405" y="959294"/>
            <a:ext cx="9202190" cy="381176"/>
          </a:xfrm>
        </p:spPr>
        <p:txBody>
          <a:bodyPr wrap="none" tIns="0" bIns="0" anchor="t"/>
          <a:lstStyle>
            <a:lvl1pPr marL="0" indent="0">
              <a:spcAft>
                <a:spcPts val="0"/>
              </a:spcAft>
              <a:buNone/>
              <a:defRPr sz="2900" b="0" i="0">
                <a:solidFill>
                  <a:schemeClr val="tx1"/>
                </a:solidFill>
                <a:latin typeface="+mj-lt"/>
              </a:defRPr>
            </a:lvl1pPr>
            <a:lvl2pPr marL="457146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29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58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73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87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02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17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 smtClean="0"/>
              <a:t>Click to edit Section Divider style</a:t>
            </a:r>
            <a:endParaRPr lang="en-US" noProof="0" dirty="0" smtClean="0"/>
          </a:p>
        </p:txBody>
      </p:sp>
      <p:sp>
        <p:nvSpPr>
          <p:cNvPr id="11" name="Slide Tags" hidden="1"/>
          <p:cNvSpPr txBox="1"/>
          <p:nvPr userDrawn="1">
            <p:custDataLst>
              <p:tags r:id="rId3"/>
            </p:custDataLst>
          </p:nvPr>
        </p:nvSpPr>
        <p:spPr>
          <a:xfrm>
            <a:off x="1" y="201706"/>
            <a:ext cx="1636568" cy="236748"/>
          </a:xfrm>
          <a:prstGeom prst="rect">
            <a:avLst/>
          </a:prstGeom>
          <a:noFill/>
        </p:spPr>
        <p:txBody>
          <a:bodyPr wrap="square" lIns="82058" tIns="41029" rIns="82058" bIns="41029" rtlCol="0">
            <a:spAutoFit/>
          </a:bodyPr>
          <a:lstStyle/>
          <a:p>
            <a:pPr defTabSz="914293"/>
            <a:r>
              <a:rPr lang="en-US" sz="1000" noProof="1">
                <a:solidFill>
                  <a:srgbClr val="000000"/>
                </a:solidFill>
              </a:rPr>
              <a:t>Slide Tags</a:t>
            </a:r>
          </a:p>
        </p:txBody>
      </p:sp>
      <p:cxnSp>
        <p:nvCxnSpPr>
          <p:cNvPr id="12" name="Frame Line"/>
          <p:cNvCxnSpPr/>
          <p:nvPr userDrawn="1"/>
        </p:nvCxnSpPr>
        <p:spPr>
          <a:xfrm flipV="1">
            <a:off x="389660" y="905295"/>
            <a:ext cx="9351820" cy="127059"/>
          </a:xfrm>
          <a:prstGeom prst="bentConnector3">
            <a:avLst>
              <a:gd name="adj1" fmla="val 0"/>
            </a:avLst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8750722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ppendix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ppendix Divider Title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542405" y="1393299"/>
            <a:ext cx="9202190" cy="446276"/>
          </a:xfrm>
        </p:spPr>
        <p:txBody>
          <a:bodyPr wrap="square" tIns="0" bIns="0" anchor="t">
            <a:spAutoFit/>
          </a:bodyPr>
          <a:lstStyle>
            <a:lvl1pPr algn="l">
              <a:defRPr sz="2900" b="1" i="1" cap="none" baseline="0">
                <a:latin typeface="+mj-lt"/>
              </a:defRPr>
            </a:lvl1pPr>
          </a:lstStyle>
          <a:p>
            <a:r>
              <a:rPr lang="en-US" noProof="0" smtClean="0"/>
              <a:t>Click to add Appendix Divider Title</a:t>
            </a:r>
            <a:endParaRPr lang="en-US" noProof="0" dirty="0"/>
          </a:p>
        </p:txBody>
      </p:sp>
      <p:sp>
        <p:nvSpPr>
          <p:cNvPr id="3" name="Section No.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542405" y="959294"/>
            <a:ext cx="9202190" cy="381176"/>
          </a:xfrm>
        </p:spPr>
        <p:txBody>
          <a:bodyPr wrap="none" tIns="0" bIns="0" anchor="t"/>
          <a:lstStyle>
            <a:lvl1pPr marL="0" indent="0">
              <a:spcAft>
                <a:spcPts val="0"/>
              </a:spcAft>
              <a:buNone/>
              <a:defRPr sz="2900" b="0" i="0">
                <a:solidFill>
                  <a:schemeClr val="tx1"/>
                </a:solidFill>
                <a:latin typeface="+mj-lt"/>
              </a:defRPr>
            </a:lvl1pPr>
            <a:lvl2pPr marL="457146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29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58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73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87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02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17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 smtClean="0"/>
              <a:t>Click to edit Appendix Divider style</a:t>
            </a:r>
            <a:endParaRPr lang="en-US" noProof="0" dirty="0" smtClean="0"/>
          </a:p>
        </p:txBody>
      </p:sp>
      <p:sp>
        <p:nvSpPr>
          <p:cNvPr id="16" name="Slide Tags" hidden="1"/>
          <p:cNvSpPr txBox="1"/>
          <p:nvPr userDrawn="1">
            <p:custDataLst>
              <p:tags r:id="rId3"/>
            </p:custDataLst>
          </p:nvPr>
        </p:nvSpPr>
        <p:spPr>
          <a:xfrm>
            <a:off x="1" y="201706"/>
            <a:ext cx="1636568" cy="236748"/>
          </a:xfrm>
          <a:prstGeom prst="rect">
            <a:avLst/>
          </a:prstGeom>
          <a:noFill/>
        </p:spPr>
        <p:txBody>
          <a:bodyPr wrap="square" lIns="82058" tIns="41029" rIns="82058" bIns="41029" rtlCol="0">
            <a:spAutoFit/>
          </a:bodyPr>
          <a:lstStyle/>
          <a:p>
            <a:pPr defTabSz="914293"/>
            <a:r>
              <a:rPr lang="en-US" sz="1000" noProof="1">
                <a:solidFill>
                  <a:srgbClr val="000000"/>
                </a:solidFill>
              </a:rPr>
              <a:t>Slide Tags</a:t>
            </a:r>
          </a:p>
        </p:txBody>
      </p:sp>
      <p:cxnSp>
        <p:nvCxnSpPr>
          <p:cNvPr id="17" name="Frame Line"/>
          <p:cNvCxnSpPr/>
          <p:nvPr userDrawn="1"/>
        </p:nvCxnSpPr>
        <p:spPr>
          <a:xfrm flipV="1">
            <a:off x="389660" y="905295"/>
            <a:ext cx="9351820" cy="127059"/>
          </a:xfrm>
          <a:prstGeom prst="bentConnector3">
            <a:avLst>
              <a:gd name="adj1" fmla="val 0"/>
            </a:avLst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2928313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wi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Logo with Panels"/>
          <p:cNvGrpSpPr/>
          <p:nvPr userDrawn="1"/>
        </p:nvGrpSpPr>
        <p:grpSpPr>
          <a:xfrm>
            <a:off x="1156059" y="0"/>
            <a:ext cx="9130941" cy="6457244"/>
            <a:chOff x="1130368" y="0"/>
            <a:chExt cx="8928031" cy="7318210"/>
          </a:xfrm>
        </p:grpSpPr>
        <p:grpSp>
          <p:nvGrpSpPr>
            <p:cNvPr id="37" name="Logo Shapes"/>
            <p:cNvGrpSpPr/>
            <p:nvPr userDrawn="1"/>
          </p:nvGrpSpPr>
          <p:grpSpPr>
            <a:xfrm>
              <a:off x="1904992" y="0"/>
              <a:ext cx="8153407" cy="6792223"/>
              <a:chOff x="1828800" y="-7143"/>
              <a:chExt cx="8153407" cy="6792223"/>
            </a:xfrm>
          </p:grpSpPr>
          <p:sp>
            <p:nvSpPr>
              <p:cNvPr id="44" name="Rectangle 1"/>
              <p:cNvSpPr>
                <a:spLocks noChangeArrowheads="1"/>
              </p:cNvSpPr>
              <p:nvPr/>
            </p:nvSpPr>
            <p:spPr bwMode="gray">
              <a:xfrm>
                <a:off x="1832930" y="4496096"/>
                <a:ext cx="8149277" cy="2288752"/>
              </a:xfrm>
              <a:prstGeom prst="rect">
                <a:avLst/>
              </a:prstGeom>
              <a:solidFill>
                <a:srgbClr val="F3BE26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293"/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5" name="Rectangle 2"/>
              <p:cNvSpPr>
                <a:spLocks noChangeArrowheads="1"/>
              </p:cNvSpPr>
              <p:nvPr userDrawn="1"/>
            </p:nvSpPr>
            <p:spPr bwMode="gray">
              <a:xfrm>
                <a:off x="1828800" y="3583782"/>
                <a:ext cx="7132320" cy="3201066"/>
              </a:xfrm>
              <a:prstGeom prst="rect">
                <a:avLst/>
              </a:prstGeom>
              <a:solidFill>
                <a:srgbClr val="F3BC87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293"/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6" name="Rectangle 3"/>
              <p:cNvSpPr>
                <a:spLocks noChangeArrowheads="1"/>
              </p:cNvSpPr>
              <p:nvPr userDrawn="1"/>
            </p:nvSpPr>
            <p:spPr bwMode="gray">
              <a:xfrm>
                <a:off x="1828800" y="4496096"/>
                <a:ext cx="7132320" cy="2288752"/>
              </a:xfrm>
              <a:prstGeom prst="rect">
                <a:avLst/>
              </a:prstGeom>
              <a:solidFill>
                <a:srgbClr val="E88C14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293"/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7" name="Rectangle 4"/>
              <p:cNvSpPr>
                <a:spLocks noChangeArrowheads="1"/>
              </p:cNvSpPr>
              <p:nvPr/>
            </p:nvSpPr>
            <p:spPr bwMode="gray">
              <a:xfrm>
                <a:off x="1828800" y="-7143"/>
                <a:ext cx="6248400" cy="6772722"/>
              </a:xfrm>
              <a:prstGeom prst="rect">
                <a:avLst/>
              </a:prstGeom>
              <a:solidFill>
                <a:srgbClr val="EE9C34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293"/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8" name="Rectangle 5"/>
              <p:cNvSpPr>
                <a:spLocks noChangeArrowheads="1"/>
              </p:cNvSpPr>
              <p:nvPr userDrawn="1"/>
            </p:nvSpPr>
            <p:spPr bwMode="gray">
              <a:xfrm>
                <a:off x="1828800" y="1137665"/>
                <a:ext cx="6492240" cy="5627914"/>
              </a:xfrm>
              <a:prstGeom prst="rect">
                <a:avLst/>
              </a:prstGeom>
              <a:solidFill>
                <a:srgbClr val="E669A2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293"/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9" name="Rectangle 6"/>
              <p:cNvSpPr>
                <a:spLocks noChangeArrowheads="1"/>
              </p:cNvSpPr>
              <p:nvPr userDrawn="1"/>
            </p:nvSpPr>
            <p:spPr bwMode="gray">
              <a:xfrm>
                <a:off x="1828800" y="3583782"/>
                <a:ext cx="6492240" cy="3201066"/>
              </a:xfrm>
              <a:prstGeom prst="rect">
                <a:avLst/>
              </a:prstGeom>
              <a:solidFill>
                <a:srgbClr val="DB4D56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293"/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0" name="Rectangle 7"/>
              <p:cNvSpPr>
                <a:spLocks noChangeArrowheads="1"/>
              </p:cNvSpPr>
              <p:nvPr userDrawn="1"/>
            </p:nvSpPr>
            <p:spPr bwMode="gray">
              <a:xfrm>
                <a:off x="1828800" y="1137665"/>
                <a:ext cx="6248400" cy="5627914"/>
              </a:xfrm>
              <a:prstGeom prst="rect">
                <a:avLst/>
              </a:prstGeom>
              <a:solidFill>
                <a:srgbClr val="D74021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defTabSz="914293"/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1" name="Rectangle 8"/>
              <p:cNvSpPr>
                <a:spLocks noChangeArrowheads="1"/>
              </p:cNvSpPr>
              <p:nvPr userDrawn="1"/>
            </p:nvSpPr>
            <p:spPr bwMode="gray">
              <a:xfrm>
                <a:off x="1828800" y="4496096"/>
                <a:ext cx="6492240" cy="2288752"/>
              </a:xfrm>
              <a:prstGeom prst="rect">
                <a:avLst/>
              </a:prstGeom>
              <a:solidFill>
                <a:srgbClr val="D1390D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293"/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2" name="Rectangle 9"/>
              <p:cNvSpPr/>
              <p:nvPr userDrawn="1"/>
            </p:nvSpPr>
            <p:spPr bwMode="gray">
              <a:xfrm>
                <a:off x="1828800" y="3583782"/>
                <a:ext cx="6246019" cy="3201066"/>
              </a:xfrm>
              <a:prstGeom prst="rect">
                <a:avLst/>
              </a:prstGeom>
              <a:solidFill>
                <a:srgbClr val="CD2F0E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293"/>
                <a:endParaRPr lang="en-US" sz="1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3" name="Rectangle 10"/>
              <p:cNvSpPr>
                <a:spLocks noChangeArrowheads="1"/>
              </p:cNvSpPr>
              <p:nvPr userDrawn="1"/>
            </p:nvSpPr>
            <p:spPr bwMode="gray">
              <a:xfrm>
                <a:off x="1828800" y="4495801"/>
                <a:ext cx="6245352" cy="2288752"/>
              </a:xfrm>
              <a:prstGeom prst="rect">
                <a:avLst/>
              </a:prstGeom>
              <a:solidFill>
                <a:srgbClr val="C42303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293"/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4" name="Rectangle 11"/>
              <p:cNvSpPr>
                <a:spLocks noChangeArrowheads="1"/>
              </p:cNvSpPr>
              <p:nvPr userDrawn="1"/>
            </p:nvSpPr>
            <p:spPr bwMode="gray">
              <a:xfrm>
                <a:off x="1828800" y="4800832"/>
                <a:ext cx="2286000" cy="1984248"/>
              </a:xfrm>
              <a:prstGeom prst="rect">
                <a:avLst/>
              </a:prstGeom>
              <a:solidFill>
                <a:srgbClr val="9A1702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293"/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40" name="Logo"/>
            <p:cNvGrpSpPr/>
            <p:nvPr userDrawn="1"/>
          </p:nvGrpSpPr>
          <p:grpSpPr>
            <a:xfrm>
              <a:off x="1130368" y="6790556"/>
              <a:ext cx="905256" cy="527654"/>
              <a:chOff x="1130368" y="6790556"/>
              <a:chExt cx="905256" cy="527654"/>
            </a:xfrm>
          </p:grpSpPr>
          <p:sp>
            <p:nvSpPr>
              <p:cNvPr id="41" name="Rectangle 0"/>
              <p:cNvSpPr>
                <a:spLocks noChangeArrowheads="1"/>
              </p:cNvSpPr>
              <p:nvPr userDrawn="1"/>
            </p:nvSpPr>
            <p:spPr bwMode="black">
              <a:xfrm>
                <a:off x="1676368" y="6790556"/>
                <a:ext cx="228600" cy="57350"/>
              </a:xfrm>
              <a:prstGeom prst="rect">
                <a:avLst/>
              </a:prstGeom>
              <a:solidFill>
                <a:srgbClr val="A100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820583">
                  <a:defRPr/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2" name="Freeform 41"/>
              <p:cNvSpPr>
                <a:spLocks noEditPoints="1"/>
              </p:cNvSpPr>
              <p:nvPr userDrawn="1"/>
            </p:nvSpPr>
            <p:spPr bwMode="black">
              <a:xfrm>
                <a:off x="1130368" y="6976999"/>
                <a:ext cx="905256" cy="341211"/>
              </a:xfrm>
              <a:custGeom>
                <a:avLst/>
                <a:gdLst/>
                <a:ahLst/>
                <a:cxnLst>
                  <a:cxn ang="0">
                    <a:pos x="581" y="233"/>
                  </a:cxn>
                  <a:cxn ang="0">
                    <a:pos x="538" y="949"/>
                  </a:cxn>
                  <a:cxn ang="0">
                    <a:pos x="630" y="946"/>
                  </a:cxn>
                  <a:cxn ang="0">
                    <a:pos x="793" y="880"/>
                  </a:cxn>
                  <a:cxn ang="0">
                    <a:pos x="886" y="728"/>
                  </a:cxn>
                  <a:cxn ang="0">
                    <a:pos x="905" y="505"/>
                  </a:cxn>
                  <a:cxn ang="0">
                    <a:pos x="850" y="329"/>
                  </a:cxn>
                  <a:cxn ang="0">
                    <a:pos x="727" y="241"/>
                  </a:cxn>
                  <a:cxn ang="0">
                    <a:pos x="521" y="3"/>
                  </a:cxn>
                  <a:cxn ang="0">
                    <a:pos x="643" y="74"/>
                  </a:cxn>
                  <a:cxn ang="0">
                    <a:pos x="761" y="24"/>
                  </a:cxn>
                  <a:cxn ang="0">
                    <a:pos x="855" y="9"/>
                  </a:cxn>
                  <a:cxn ang="0">
                    <a:pos x="1026" y="40"/>
                  </a:cxn>
                  <a:cxn ang="0">
                    <a:pos x="1180" y="172"/>
                  </a:cxn>
                  <a:cxn ang="0">
                    <a:pos x="1265" y="383"/>
                  </a:cxn>
                  <a:cxn ang="0">
                    <a:pos x="1265" y="641"/>
                  </a:cxn>
                  <a:cxn ang="0">
                    <a:pos x="1175" y="857"/>
                  </a:cxn>
                  <a:cxn ang="0">
                    <a:pos x="1005" y="1006"/>
                  </a:cxn>
                  <a:cxn ang="0">
                    <a:pos x="766" y="1074"/>
                  </a:cxn>
                  <a:cxn ang="0">
                    <a:pos x="601" y="1074"/>
                  </a:cxn>
                  <a:cxn ang="0">
                    <a:pos x="692" y="1447"/>
                  </a:cxn>
                  <a:cxn ang="0">
                    <a:pos x="171" y="1408"/>
                  </a:cxn>
                  <a:cxn ang="0">
                    <a:pos x="413" y="3"/>
                  </a:cxn>
                  <a:cxn ang="0">
                    <a:pos x="3876" y="20"/>
                  </a:cxn>
                  <a:cxn ang="0">
                    <a:pos x="4036" y="100"/>
                  </a:cxn>
                  <a:cxn ang="0">
                    <a:pos x="4113" y="232"/>
                  </a:cxn>
                  <a:cxn ang="0">
                    <a:pos x="4091" y="362"/>
                  </a:cxn>
                  <a:cxn ang="0">
                    <a:pos x="3995" y="436"/>
                  </a:cxn>
                  <a:cxn ang="0">
                    <a:pos x="3859" y="438"/>
                  </a:cxn>
                  <a:cxn ang="0">
                    <a:pos x="3757" y="114"/>
                  </a:cxn>
                  <a:cxn ang="0">
                    <a:pos x="3597" y="187"/>
                  </a:cxn>
                  <a:cxn ang="0">
                    <a:pos x="3508" y="339"/>
                  </a:cxn>
                  <a:cxn ang="0">
                    <a:pos x="3489" y="565"/>
                  </a:cxn>
                  <a:cxn ang="0">
                    <a:pos x="3547" y="753"/>
                  </a:cxn>
                  <a:cxn ang="0">
                    <a:pos x="3668" y="869"/>
                  </a:cxn>
                  <a:cxn ang="0">
                    <a:pos x="3821" y="896"/>
                  </a:cxn>
                  <a:cxn ang="0">
                    <a:pos x="3931" y="872"/>
                  </a:cxn>
                  <a:cxn ang="0">
                    <a:pos x="4079" y="810"/>
                  </a:cxn>
                  <a:cxn ang="0">
                    <a:pos x="4016" y="1024"/>
                  </a:cxn>
                  <a:cxn ang="0">
                    <a:pos x="3830" y="1080"/>
                  </a:cxn>
                  <a:cxn ang="0">
                    <a:pos x="3651" y="1095"/>
                  </a:cxn>
                  <a:cxn ang="0">
                    <a:pos x="3426" y="1060"/>
                  </a:cxn>
                  <a:cxn ang="0">
                    <a:pos x="3255" y="947"/>
                  </a:cxn>
                  <a:cxn ang="0">
                    <a:pos x="3140" y="772"/>
                  </a:cxn>
                  <a:cxn ang="0">
                    <a:pos x="3101" y="561"/>
                  </a:cxn>
                  <a:cxn ang="0">
                    <a:pos x="3153" y="318"/>
                  </a:cxn>
                  <a:cxn ang="0">
                    <a:pos x="3293" y="135"/>
                  </a:cxn>
                  <a:cxn ang="0">
                    <a:pos x="3508" y="27"/>
                  </a:cxn>
                  <a:cxn ang="0">
                    <a:pos x="2910" y="0"/>
                  </a:cxn>
                  <a:cxn ang="0">
                    <a:pos x="3040" y="52"/>
                  </a:cxn>
                  <a:cxn ang="0">
                    <a:pos x="3093" y="178"/>
                  </a:cxn>
                  <a:cxn ang="0">
                    <a:pos x="3071" y="277"/>
                  </a:cxn>
                  <a:cxn ang="0">
                    <a:pos x="3004" y="393"/>
                  </a:cxn>
                  <a:cxn ang="0">
                    <a:pos x="2876" y="561"/>
                  </a:cxn>
                  <a:cxn ang="0">
                    <a:pos x="1784" y="1078"/>
                  </a:cxn>
                  <a:cxn ang="0">
                    <a:pos x="1313" y="118"/>
                  </a:cxn>
                  <a:cxn ang="0">
                    <a:pos x="2247" y="25"/>
                  </a:cxn>
                  <a:cxn ang="0">
                    <a:pos x="2759" y="62"/>
                  </a:cxn>
                  <a:cxn ang="0">
                    <a:pos x="2872" y="4"/>
                  </a:cxn>
                </a:cxnLst>
                <a:rect l="0" t="0" r="r" b="b"/>
                <a:pathLst>
                  <a:path w="4127" h="1544">
                    <a:moveTo>
                      <a:pt x="640" y="229"/>
                    </a:moveTo>
                    <a:lnTo>
                      <a:pt x="622" y="229"/>
                    </a:lnTo>
                    <a:lnTo>
                      <a:pt x="603" y="230"/>
                    </a:lnTo>
                    <a:lnTo>
                      <a:pt x="581" y="233"/>
                    </a:lnTo>
                    <a:lnTo>
                      <a:pt x="553" y="235"/>
                    </a:lnTo>
                    <a:lnTo>
                      <a:pt x="521" y="241"/>
                    </a:lnTo>
                    <a:lnTo>
                      <a:pt x="521" y="947"/>
                    </a:lnTo>
                    <a:lnTo>
                      <a:pt x="538" y="949"/>
                    </a:lnTo>
                    <a:lnTo>
                      <a:pt x="553" y="949"/>
                    </a:lnTo>
                    <a:lnTo>
                      <a:pt x="566" y="949"/>
                    </a:lnTo>
                    <a:lnTo>
                      <a:pt x="578" y="949"/>
                    </a:lnTo>
                    <a:lnTo>
                      <a:pt x="630" y="946"/>
                    </a:lnTo>
                    <a:lnTo>
                      <a:pt x="677" y="937"/>
                    </a:lnTo>
                    <a:lnTo>
                      <a:pt x="720" y="924"/>
                    </a:lnTo>
                    <a:lnTo>
                      <a:pt x="758" y="905"/>
                    </a:lnTo>
                    <a:lnTo>
                      <a:pt x="793" y="880"/>
                    </a:lnTo>
                    <a:lnTo>
                      <a:pt x="824" y="850"/>
                    </a:lnTo>
                    <a:lnTo>
                      <a:pt x="849" y="815"/>
                    </a:lnTo>
                    <a:lnTo>
                      <a:pt x="870" y="775"/>
                    </a:lnTo>
                    <a:lnTo>
                      <a:pt x="886" y="728"/>
                    </a:lnTo>
                    <a:lnTo>
                      <a:pt x="897" y="678"/>
                    </a:lnTo>
                    <a:lnTo>
                      <a:pt x="905" y="622"/>
                    </a:lnTo>
                    <a:lnTo>
                      <a:pt x="907" y="561"/>
                    </a:lnTo>
                    <a:lnTo>
                      <a:pt x="905" y="505"/>
                    </a:lnTo>
                    <a:lnTo>
                      <a:pt x="897" y="452"/>
                    </a:lnTo>
                    <a:lnTo>
                      <a:pt x="886" y="407"/>
                    </a:lnTo>
                    <a:lnTo>
                      <a:pt x="870" y="366"/>
                    </a:lnTo>
                    <a:lnTo>
                      <a:pt x="850" y="329"/>
                    </a:lnTo>
                    <a:lnTo>
                      <a:pt x="826" y="299"/>
                    </a:lnTo>
                    <a:lnTo>
                      <a:pt x="797" y="274"/>
                    </a:lnTo>
                    <a:lnTo>
                      <a:pt x="763" y="254"/>
                    </a:lnTo>
                    <a:lnTo>
                      <a:pt x="727" y="241"/>
                    </a:lnTo>
                    <a:lnTo>
                      <a:pt x="686" y="232"/>
                    </a:lnTo>
                    <a:lnTo>
                      <a:pt x="640" y="229"/>
                    </a:lnTo>
                    <a:close/>
                    <a:moveTo>
                      <a:pt x="413" y="3"/>
                    </a:moveTo>
                    <a:lnTo>
                      <a:pt x="521" y="3"/>
                    </a:lnTo>
                    <a:lnTo>
                      <a:pt x="521" y="143"/>
                    </a:lnTo>
                    <a:lnTo>
                      <a:pt x="566" y="117"/>
                    </a:lnTo>
                    <a:lnTo>
                      <a:pt x="607" y="93"/>
                    </a:lnTo>
                    <a:lnTo>
                      <a:pt x="643" y="74"/>
                    </a:lnTo>
                    <a:lnTo>
                      <a:pt x="677" y="57"/>
                    </a:lnTo>
                    <a:lnTo>
                      <a:pt x="707" y="44"/>
                    </a:lnTo>
                    <a:lnTo>
                      <a:pt x="735" y="33"/>
                    </a:lnTo>
                    <a:lnTo>
                      <a:pt x="761" y="24"/>
                    </a:lnTo>
                    <a:lnTo>
                      <a:pt x="785" y="18"/>
                    </a:lnTo>
                    <a:lnTo>
                      <a:pt x="809" y="13"/>
                    </a:lnTo>
                    <a:lnTo>
                      <a:pt x="831" y="10"/>
                    </a:lnTo>
                    <a:lnTo>
                      <a:pt x="855" y="9"/>
                    </a:lnTo>
                    <a:lnTo>
                      <a:pt x="879" y="8"/>
                    </a:lnTo>
                    <a:lnTo>
                      <a:pt x="931" y="12"/>
                    </a:lnTo>
                    <a:lnTo>
                      <a:pt x="980" y="23"/>
                    </a:lnTo>
                    <a:lnTo>
                      <a:pt x="1026" y="40"/>
                    </a:lnTo>
                    <a:lnTo>
                      <a:pt x="1070" y="64"/>
                    </a:lnTo>
                    <a:lnTo>
                      <a:pt x="1110" y="94"/>
                    </a:lnTo>
                    <a:lnTo>
                      <a:pt x="1148" y="130"/>
                    </a:lnTo>
                    <a:lnTo>
                      <a:pt x="1180" y="172"/>
                    </a:lnTo>
                    <a:lnTo>
                      <a:pt x="1209" y="218"/>
                    </a:lnTo>
                    <a:lnTo>
                      <a:pt x="1233" y="268"/>
                    </a:lnTo>
                    <a:lnTo>
                      <a:pt x="1252" y="324"/>
                    </a:lnTo>
                    <a:lnTo>
                      <a:pt x="1265" y="383"/>
                    </a:lnTo>
                    <a:lnTo>
                      <a:pt x="1274" y="446"/>
                    </a:lnTo>
                    <a:lnTo>
                      <a:pt x="1278" y="512"/>
                    </a:lnTo>
                    <a:lnTo>
                      <a:pt x="1274" y="578"/>
                    </a:lnTo>
                    <a:lnTo>
                      <a:pt x="1265" y="641"/>
                    </a:lnTo>
                    <a:lnTo>
                      <a:pt x="1252" y="701"/>
                    </a:lnTo>
                    <a:lnTo>
                      <a:pt x="1232" y="756"/>
                    </a:lnTo>
                    <a:lnTo>
                      <a:pt x="1205" y="809"/>
                    </a:lnTo>
                    <a:lnTo>
                      <a:pt x="1175" y="857"/>
                    </a:lnTo>
                    <a:lnTo>
                      <a:pt x="1140" y="901"/>
                    </a:lnTo>
                    <a:lnTo>
                      <a:pt x="1099" y="941"/>
                    </a:lnTo>
                    <a:lnTo>
                      <a:pt x="1054" y="976"/>
                    </a:lnTo>
                    <a:lnTo>
                      <a:pt x="1005" y="1006"/>
                    </a:lnTo>
                    <a:lnTo>
                      <a:pt x="951" y="1031"/>
                    </a:lnTo>
                    <a:lnTo>
                      <a:pt x="894" y="1051"/>
                    </a:lnTo>
                    <a:lnTo>
                      <a:pt x="831" y="1065"/>
                    </a:lnTo>
                    <a:lnTo>
                      <a:pt x="766" y="1074"/>
                    </a:lnTo>
                    <a:lnTo>
                      <a:pt x="696" y="1078"/>
                    </a:lnTo>
                    <a:lnTo>
                      <a:pt x="670" y="1078"/>
                    </a:lnTo>
                    <a:lnTo>
                      <a:pt x="637" y="1076"/>
                    </a:lnTo>
                    <a:lnTo>
                      <a:pt x="601" y="1074"/>
                    </a:lnTo>
                    <a:lnTo>
                      <a:pt x="561" y="1071"/>
                    </a:lnTo>
                    <a:lnTo>
                      <a:pt x="521" y="1068"/>
                    </a:lnTo>
                    <a:lnTo>
                      <a:pt x="521" y="1408"/>
                    </a:lnTo>
                    <a:lnTo>
                      <a:pt x="692" y="1447"/>
                    </a:lnTo>
                    <a:lnTo>
                      <a:pt x="692" y="1544"/>
                    </a:lnTo>
                    <a:lnTo>
                      <a:pt x="18" y="1544"/>
                    </a:lnTo>
                    <a:lnTo>
                      <a:pt x="18" y="1447"/>
                    </a:lnTo>
                    <a:lnTo>
                      <a:pt x="171" y="1408"/>
                    </a:lnTo>
                    <a:lnTo>
                      <a:pt x="171" y="229"/>
                    </a:lnTo>
                    <a:lnTo>
                      <a:pt x="0" y="229"/>
                    </a:lnTo>
                    <a:lnTo>
                      <a:pt x="0" y="128"/>
                    </a:lnTo>
                    <a:lnTo>
                      <a:pt x="413" y="3"/>
                    </a:lnTo>
                    <a:close/>
                    <a:moveTo>
                      <a:pt x="3711" y="0"/>
                    </a:moveTo>
                    <a:lnTo>
                      <a:pt x="3770" y="3"/>
                    </a:lnTo>
                    <a:lnTo>
                      <a:pt x="3825" y="9"/>
                    </a:lnTo>
                    <a:lnTo>
                      <a:pt x="3876" y="20"/>
                    </a:lnTo>
                    <a:lnTo>
                      <a:pt x="3923" y="34"/>
                    </a:lnTo>
                    <a:lnTo>
                      <a:pt x="3965" y="53"/>
                    </a:lnTo>
                    <a:lnTo>
                      <a:pt x="4004" y="75"/>
                    </a:lnTo>
                    <a:lnTo>
                      <a:pt x="4036" y="100"/>
                    </a:lnTo>
                    <a:lnTo>
                      <a:pt x="4064" y="129"/>
                    </a:lnTo>
                    <a:lnTo>
                      <a:pt x="4086" y="160"/>
                    </a:lnTo>
                    <a:lnTo>
                      <a:pt x="4103" y="194"/>
                    </a:lnTo>
                    <a:lnTo>
                      <a:pt x="4113" y="232"/>
                    </a:lnTo>
                    <a:lnTo>
                      <a:pt x="4117" y="271"/>
                    </a:lnTo>
                    <a:lnTo>
                      <a:pt x="4114" y="304"/>
                    </a:lnTo>
                    <a:lnTo>
                      <a:pt x="4105" y="334"/>
                    </a:lnTo>
                    <a:lnTo>
                      <a:pt x="4091" y="362"/>
                    </a:lnTo>
                    <a:lnTo>
                      <a:pt x="4074" y="387"/>
                    </a:lnTo>
                    <a:lnTo>
                      <a:pt x="4051" y="407"/>
                    </a:lnTo>
                    <a:lnTo>
                      <a:pt x="4025" y="423"/>
                    </a:lnTo>
                    <a:lnTo>
                      <a:pt x="3995" y="436"/>
                    </a:lnTo>
                    <a:lnTo>
                      <a:pt x="3961" y="443"/>
                    </a:lnTo>
                    <a:lnTo>
                      <a:pt x="3925" y="446"/>
                    </a:lnTo>
                    <a:lnTo>
                      <a:pt x="3891" y="444"/>
                    </a:lnTo>
                    <a:lnTo>
                      <a:pt x="3859" y="438"/>
                    </a:lnTo>
                    <a:lnTo>
                      <a:pt x="3826" y="428"/>
                    </a:lnTo>
                    <a:lnTo>
                      <a:pt x="3792" y="413"/>
                    </a:lnTo>
                    <a:lnTo>
                      <a:pt x="3757" y="394"/>
                    </a:lnTo>
                    <a:lnTo>
                      <a:pt x="3757" y="114"/>
                    </a:lnTo>
                    <a:lnTo>
                      <a:pt x="3711" y="125"/>
                    </a:lnTo>
                    <a:lnTo>
                      <a:pt x="3668" y="140"/>
                    </a:lnTo>
                    <a:lnTo>
                      <a:pt x="3631" y="162"/>
                    </a:lnTo>
                    <a:lnTo>
                      <a:pt x="3597" y="187"/>
                    </a:lnTo>
                    <a:lnTo>
                      <a:pt x="3568" y="218"/>
                    </a:lnTo>
                    <a:lnTo>
                      <a:pt x="3543" y="253"/>
                    </a:lnTo>
                    <a:lnTo>
                      <a:pt x="3523" y="294"/>
                    </a:lnTo>
                    <a:lnTo>
                      <a:pt x="3508" y="339"/>
                    </a:lnTo>
                    <a:lnTo>
                      <a:pt x="3497" y="391"/>
                    </a:lnTo>
                    <a:lnTo>
                      <a:pt x="3489" y="447"/>
                    </a:lnTo>
                    <a:lnTo>
                      <a:pt x="3487" y="507"/>
                    </a:lnTo>
                    <a:lnTo>
                      <a:pt x="3489" y="565"/>
                    </a:lnTo>
                    <a:lnTo>
                      <a:pt x="3497" y="617"/>
                    </a:lnTo>
                    <a:lnTo>
                      <a:pt x="3509" y="667"/>
                    </a:lnTo>
                    <a:lnTo>
                      <a:pt x="3526" y="712"/>
                    </a:lnTo>
                    <a:lnTo>
                      <a:pt x="3547" y="753"/>
                    </a:lnTo>
                    <a:lnTo>
                      <a:pt x="3571" y="790"/>
                    </a:lnTo>
                    <a:lnTo>
                      <a:pt x="3600" y="821"/>
                    </a:lnTo>
                    <a:lnTo>
                      <a:pt x="3632" y="847"/>
                    </a:lnTo>
                    <a:lnTo>
                      <a:pt x="3668" y="869"/>
                    </a:lnTo>
                    <a:lnTo>
                      <a:pt x="3707" y="885"/>
                    </a:lnTo>
                    <a:lnTo>
                      <a:pt x="3750" y="894"/>
                    </a:lnTo>
                    <a:lnTo>
                      <a:pt x="3795" y="897"/>
                    </a:lnTo>
                    <a:lnTo>
                      <a:pt x="3821" y="896"/>
                    </a:lnTo>
                    <a:lnTo>
                      <a:pt x="3847" y="894"/>
                    </a:lnTo>
                    <a:lnTo>
                      <a:pt x="3874" y="889"/>
                    </a:lnTo>
                    <a:lnTo>
                      <a:pt x="3901" y="881"/>
                    </a:lnTo>
                    <a:lnTo>
                      <a:pt x="3931" y="872"/>
                    </a:lnTo>
                    <a:lnTo>
                      <a:pt x="3964" y="861"/>
                    </a:lnTo>
                    <a:lnTo>
                      <a:pt x="3999" y="846"/>
                    </a:lnTo>
                    <a:lnTo>
                      <a:pt x="4036" y="830"/>
                    </a:lnTo>
                    <a:lnTo>
                      <a:pt x="4079" y="810"/>
                    </a:lnTo>
                    <a:lnTo>
                      <a:pt x="4127" y="787"/>
                    </a:lnTo>
                    <a:lnTo>
                      <a:pt x="4127" y="976"/>
                    </a:lnTo>
                    <a:lnTo>
                      <a:pt x="4069" y="1001"/>
                    </a:lnTo>
                    <a:lnTo>
                      <a:pt x="4016" y="1024"/>
                    </a:lnTo>
                    <a:lnTo>
                      <a:pt x="3966" y="1041"/>
                    </a:lnTo>
                    <a:lnTo>
                      <a:pt x="3919" y="1058"/>
                    </a:lnTo>
                    <a:lnTo>
                      <a:pt x="3874" y="1070"/>
                    </a:lnTo>
                    <a:lnTo>
                      <a:pt x="3830" y="1080"/>
                    </a:lnTo>
                    <a:lnTo>
                      <a:pt x="3786" y="1086"/>
                    </a:lnTo>
                    <a:lnTo>
                      <a:pt x="3742" y="1091"/>
                    </a:lnTo>
                    <a:lnTo>
                      <a:pt x="3697" y="1094"/>
                    </a:lnTo>
                    <a:lnTo>
                      <a:pt x="3651" y="1095"/>
                    </a:lnTo>
                    <a:lnTo>
                      <a:pt x="3588" y="1093"/>
                    </a:lnTo>
                    <a:lnTo>
                      <a:pt x="3530" y="1086"/>
                    </a:lnTo>
                    <a:lnTo>
                      <a:pt x="3476" y="1075"/>
                    </a:lnTo>
                    <a:lnTo>
                      <a:pt x="3426" y="1060"/>
                    </a:lnTo>
                    <a:lnTo>
                      <a:pt x="3378" y="1039"/>
                    </a:lnTo>
                    <a:lnTo>
                      <a:pt x="3334" y="1014"/>
                    </a:lnTo>
                    <a:lnTo>
                      <a:pt x="3294" y="984"/>
                    </a:lnTo>
                    <a:lnTo>
                      <a:pt x="3255" y="947"/>
                    </a:lnTo>
                    <a:lnTo>
                      <a:pt x="3219" y="907"/>
                    </a:lnTo>
                    <a:lnTo>
                      <a:pt x="3188" y="865"/>
                    </a:lnTo>
                    <a:lnTo>
                      <a:pt x="3162" y="820"/>
                    </a:lnTo>
                    <a:lnTo>
                      <a:pt x="3140" y="772"/>
                    </a:lnTo>
                    <a:lnTo>
                      <a:pt x="3124" y="722"/>
                    </a:lnTo>
                    <a:lnTo>
                      <a:pt x="3111" y="670"/>
                    </a:lnTo>
                    <a:lnTo>
                      <a:pt x="3104" y="616"/>
                    </a:lnTo>
                    <a:lnTo>
                      <a:pt x="3101" y="561"/>
                    </a:lnTo>
                    <a:lnTo>
                      <a:pt x="3105" y="494"/>
                    </a:lnTo>
                    <a:lnTo>
                      <a:pt x="3115" y="433"/>
                    </a:lnTo>
                    <a:lnTo>
                      <a:pt x="3130" y="373"/>
                    </a:lnTo>
                    <a:lnTo>
                      <a:pt x="3153" y="318"/>
                    </a:lnTo>
                    <a:lnTo>
                      <a:pt x="3179" y="267"/>
                    </a:lnTo>
                    <a:lnTo>
                      <a:pt x="3213" y="219"/>
                    </a:lnTo>
                    <a:lnTo>
                      <a:pt x="3250" y="175"/>
                    </a:lnTo>
                    <a:lnTo>
                      <a:pt x="3293" y="135"/>
                    </a:lnTo>
                    <a:lnTo>
                      <a:pt x="3341" y="102"/>
                    </a:lnTo>
                    <a:lnTo>
                      <a:pt x="3392" y="72"/>
                    </a:lnTo>
                    <a:lnTo>
                      <a:pt x="3448" y="47"/>
                    </a:lnTo>
                    <a:lnTo>
                      <a:pt x="3508" y="27"/>
                    </a:lnTo>
                    <a:lnTo>
                      <a:pt x="3573" y="12"/>
                    </a:lnTo>
                    <a:lnTo>
                      <a:pt x="3640" y="3"/>
                    </a:lnTo>
                    <a:lnTo>
                      <a:pt x="3711" y="0"/>
                    </a:lnTo>
                    <a:close/>
                    <a:moveTo>
                      <a:pt x="2910" y="0"/>
                    </a:moveTo>
                    <a:lnTo>
                      <a:pt x="2948" y="4"/>
                    </a:lnTo>
                    <a:lnTo>
                      <a:pt x="2983" y="14"/>
                    </a:lnTo>
                    <a:lnTo>
                      <a:pt x="3014" y="30"/>
                    </a:lnTo>
                    <a:lnTo>
                      <a:pt x="3040" y="52"/>
                    </a:lnTo>
                    <a:lnTo>
                      <a:pt x="3063" y="78"/>
                    </a:lnTo>
                    <a:lnTo>
                      <a:pt x="3079" y="109"/>
                    </a:lnTo>
                    <a:lnTo>
                      <a:pt x="3089" y="142"/>
                    </a:lnTo>
                    <a:lnTo>
                      <a:pt x="3093" y="178"/>
                    </a:lnTo>
                    <a:lnTo>
                      <a:pt x="3091" y="203"/>
                    </a:lnTo>
                    <a:lnTo>
                      <a:pt x="3088" y="227"/>
                    </a:lnTo>
                    <a:lnTo>
                      <a:pt x="3081" y="252"/>
                    </a:lnTo>
                    <a:lnTo>
                      <a:pt x="3071" y="277"/>
                    </a:lnTo>
                    <a:lnTo>
                      <a:pt x="3060" y="303"/>
                    </a:lnTo>
                    <a:lnTo>
                      <a:pt x="3044" y="331"/>
                    </a:lnTo>
                    <a:lnTo>
                      <a:pt x="3025" y="361"/>
                    </a:lnTo>
                    <a:lnTo>
                      <a:pt x="3004" y="393"/>
                    </a:lnTo>
                    <a:lnTo>
                      <a:pt x="2978" y="429"/>
                    </a:lnTo>
                    <a:lnTo>
                      <a:pt x="2948" y="468"/>
                    </a:lnTo>
                    <a:lnTo>
                      <a:pt x="2914" y="512"/>
                    </a:lnTo>
                    <a:lnTo>
                      <a:pt x="2876" y="561"/>
                    </a:lnTo>
                    <a:lnTo>
                      <a:pt x="2472" y="1078"/>
                    </a:lnTo>
                    <a:lnTo>
                      <a:pt x="2182" y="1078"/>
                    </a:lnTo>
                    <a:lnTo>
                      <a:pt x="2182" y="424"/>
                    </a:lnTo>
                    <a:lnTo>
                      <a:pt x="1784" y="1078"/>
                    </a:lnTo>
                    <a:lnTo>
                      <a:pt x="1518" y="1078"/>
                    </a:lnTo>
                    <a:lnTo>
                      <a:pt x="1518" y="234"/>
                    </a:lnTo>
                    <a:lnTo>
                      <a:pt x="1313" y="214"/>
                    </a:lnTo>
                    <a:lnTo>
                      <a:pt x="1313" y="118"/>
                    </a:lnTo>
                    <a:lnTo>
                      <a:pt x="1690" y="25"/>
                    </a:lnTo>
                    <a:lnTo>
                      <a:pt x="1832" y="25"/>
                    </a:lnTo>
                    <a:lnTo>
                      <a:pt x="1832" y="713"/>
                    </a:lnTo>
                    <a:lnTo>
                      <a:pt x="2247" y="25"/>
                    </a:lnTo>
                    <a:lnTo>
                      <a:pt x="2497" y="25"/>
                    </a:lnTo>
                    <a:lnTo>
                      <a:pt x="2497" y="822"/>
                    </a:lnTo>
                    <a:lnTo>
                      <a:pt x="2759" y="473"/>
                    </a:lnTo>
                    <a:lnTo>
                      <a:pt x="2759" y="62"/>
                    </a:lnTo>
                    <a:lnTo>
                      <a:pt x="2779" y="44"/>
                    </a:lnTo>
                    <a:lnTo>
                      <a:pt x="2806" y="27"/>
                    </a:lnTo>
                    <a:lnTo>
                      <a:pt x="2837" y="13"/>
                    </a:lnTo>
                    <a:lnTo>
                      <a:pt x="2872" y="4"/>
                    </a:lnTo>
                    <a:lnTo>
                      <a:pt x="291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820583">
                  <a:defRPr/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</p:grpSp>
      </p:grpSp>
      <p:sp>
        <p:nvSpPr>
          <p:cNvPr id="55" name="Report Title"/>
          <p:cNvSpPr>
            <a:spLocks noGrp="1"/>
          </p:cNvSpPr>
          <p:nvPr>
            <p:ph type="ctrTitle" hasCustomPrompt="1"/>
            <p:custDataLst>
              <p:tags r:id="rId1"/>
            </p:custDataLst>
          </p:nvPr>
        </p:nvSpPr>
        <p:spPr bwMode="white">
          <a:xfrm>
            <a:off x="2103564" y="1112680"/>
            <a:ext cx="6078682" cy="434270"/>
          </a:xfrm>
        </p:spPr>
        <p:txBody>
          <a:bodyPr vert="horz" lIns="0" tIns="0" rIns="0" bIns="32306" rtlCol="0" anchor="t" anchorCtr="0">
            <a:spAutoFit/>
          </a:bodyPr>
          <a:lstStyle>
            <a:lvl1pPr algn="l" defTabSz="91429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2900" b="1" i="1" kern="1200" baseline="0" noProof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 smtClean="0"/>
              <a:t>Report Title</a:t>
            </a:r>
            <a:endParaRPr lang="en-US" noProof="0" dirty="0"/>
          </a:p>
        </p:txBody>
      </p:sp>
      <p:sp>
        <p:nvSpPr>
          <p:cNvPr id="56" name="Report Subtitle"/>
          <p:cNvSpPr>
            <a:spLocks noGrp="1"/>
          </p:cNvSpPr>
          <p:nvPr>
            <p:ph type="subTitle" idx="1" hasCustomPrompt="1"/>
            <p:custDataLst>
              <p:tags r:id="rId2"/>
            </p:custDataLst>
          </p:nvPr>
        </p:nvSpPr>
        <p:spPr bwMode="white">
          <a:xfrm>
            <a:off x="2103564" y="1546412"/>
            <a:ext cx="6078682" cy="401648"/>
          </a:xfrm>
        </p:spPr>
        <p:txBody>
          <a:bodyPr tIns="0" bIns="0">
            <a:spAutoFit/>
          </a:bodyPr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2900" baseline="0">
                <a:solidFill>
                  <a:schemeClr val="bg1"/>
                </a:solidFill>
                <a:latin typeface="+mj-lt"/>
              </a:defRPr>
            </a:lvl1pPr>
            <a:lvl2pPr marL="4571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1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smtClean="0"/>
              <a:t>Subtitle</a:t>
            </a:r>
          </a:p>
        </p:txBody>
      </p:sp>
      <p:sp>
        <p:nvSpPr>
          <p:cNvPr id="57" name="Content Placeholder 34"/>
          <p:cNvSpPr>
            <a:spLocks noGrp="1"/>
          </p:cNvSpPr>
          <p:nvPr>
            <p:ph sz="quarter" idx="10" hasCustomPrompt="1"/>
            <p:custDataLst>
              <p:tags r:id="rId3"/>
            </p:custDataLst>
          </p:nvPr>
        </p:nvSpPr>
        <p:spPr>
          <a:xfrm>
            <a:off x="542406" y="4098665"/>
            <a:ext cx="1253143" cy="1145689"/>
          </a:xfrm>
        </p:spPr>
        <p:txBody>
          <a:bodyPr/>
          <a:lstStyle>
            <a:lvl1pPr>
              <a:defRPr sz="900" i="1"/>
            </a:lvl1pPr>
          </a:lstStyle>
          <a:p>
            <a:pPr lvl="0"/>
            <a:r>
              <a:rPr lang="en-US" noProof="0" smtClean="0"/>
              <a:t>Click to enter text</a:t>
            </a:r>
            <a:endParaRPr lang="en-US" noProof="0"/>
          </a:p>
        </p:txBody>
      </p:sp>
      <p:cxnSp>
        <p:nvCxnSpPr>
          <p:cNvPr id="58" name="Frame Line"/>
          <p:cNvCxnSpPr/>
          <p:nvPr userDrawn="1"/>
        </p:nvCxnSpPr>
        <p:spPr bwMode="black">
          <a:xfrm flipV="1">
            <a:off x="389660" y="3170817"/>
            <a:ext cx="1402773" cy="127059"/>
          </a:xfrm>
          <a:prstGeom prst="bentConnector3">
            <a:avLst>
              <a:gd name="adj1" fmla="val -174"/>
            </a:avLst>
          </a:prstGeom>
          <a:ln w="12700" cap="rnd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Cover image"/>
          <p:cNvSpPr txBox="1">
            <a:spLocks noChangeAspect="1"/>
          </p:cNvSpPr>
          <p:nvPr userDrawn="1">
            <p:custDataLst>
              <p:tags r:id="rId4"/>
            </p:custDataLst>
          </p:nvPr>
        </p:nvSpPr>
        <p:spPr>
          <a:xfrm>
            <a:off x="1947615" y="3167623"/>
            <a:ext cx="6872654" cy="2823882"/>
          </a:xfrm>
          <a:prstGeom prst="rect">
            <a:avLst/>
          </a:prstGeom>
          <a:noFill/>
          <a:ln w="3175">
            <a:noFill/>
          </a:ln>
        </p:spPr>
        <p:txBody>
          <a:bodyPr wrap="square" lIns="0" tIns="0" rIns="0" bIns="0" rtlCol="0">
            <a:noAutofit/>
          </a:bodyPr>
          <a:lstStyle/>
          <a:p>
            <a:pPr indent="-274288" defTabSz="914293">
              <a:spcAft>
                <a:spcPts val="900"/>
              </a:spcAft>
            </a:pPr>
            <a:endParaRPr lang="en-US" sz="2000" dirty="0">
              <a:solidFill>
                <a:srgbClr val="000000"/>
              </a:solidFill>
              <a:latin typeface="Georgia" pitchFamily="18" charset="0"/>
            </a:endParaRPr>
          </a:p>
        </p:txBody>
      </p:sp>
      <p:sp>
        <p:nvSpPr>
          <p:cNvPr id="60" name="Descriptor"/>
          <p:cNvSpPr txBox="1"/>
          <p:nvPr userDrawn="1">
            <p:custDataLst>
              <p:tags r:id="rId5"/>
            </p:custDataLst>
          </p:nvPr>
        </p:nvSpPr>
        <p:spPr bwMode="white">
          <a:xfrm>
            <a:off x="2104160" y="742278"/>
            <a:ext cx="65" cy="138499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defTabSz="914293"/>
            <a:endParaRPr lang="en-US" sz="900" dirty="0">
              <a:solidFill>
                <a:srgbClr val="FFFFFF"/>
              </a:solidFill>
            </a:endParaRPr>
          </a:p>
        </p:txBody>
      </p:sp>
      <p:sp>
        <p:nvSpPr>
          <p:cNvPr id="61" name="Confidentiality stamp"/>
          <p:cNvSpPr txBox="1"/>
          <p:nvPr userDrawn="1">
            <p:custDataLst>
              <p:tags r:id="rId6"/>
            </p:custDataLst>
          </p:nvPr>
        </p:nvSpPr>
        <p:spPr bwMode="black">
          <a:xfrm>
            <a:off x="542406" y="3291841"/>
            <a:ext cx="1253143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defTabSz="914293"/>
            <a:endParaRPr lang="en-US" sz="900" i="1" dirty="0">
              <a:solidFill>
                <a:srgbClr val="000000"/>
              </a:solidFill>
              <a:latin typeface="Georgia" pitchFamily="18" charset="0"/>
            </a:endParaRPr>
          </a:p>
        </p:txBody>
      </p:sp>
      <p:sp>
        <p:nvSpPr>
          <p:cNvPr id="62" name="Draft stamp"/>
          <p:cNvSpPr txBox="1"/>
          <p:nvPr userDrawn="1">
            <p:custDataLst>
              <p:tags r:id="rId7"/>
            </p:custDataLst>
          </p:nvPr>
        </p:nvSpPr>
        <p:spPr bwMode="black">
          <a:xfrm>
            <a:off x="542406" y="3566160"/>
            <a:ext cx="1402773" cy="262788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123087" rtlCol="0" anchor="t" anchorCtr="0">
            <a:spAutoFit/>
          </a:bodyPr>
          <a:lstStyle/>
          <a:p>
            <a:pPr defTabSz="914293"/>
            <a:endParaRPr lang="en-US" sz="900" b="1" i="1" dirty="0">
              <a:solidFill>
                <a:srgbClr val="000000"/>
              </a:solidFill>
              <a:latin typeface="Georgia" pitchFamily="18" charset="0"/>
            </a:endParaRPr>
          </a:p>
        </p:txBody>
      </p:sp>
      <p:sp>
        <p:nvSpPr>
          <p:cNvPr id="63" name="Report Date"/>
          <p:cNvSpPr txBox="1"/>
          <p:nvPr userDrawn="1">
            <p:custDataLst>
              <p:tags r:id="rId8"/>
            </p:custDataLst>
          </p:nvPr>
        </p:nvSpPr>
        <p:spPr bwMode="black">
          <a:xfrm>
            <a:off x="542406" y="3832413"/>
            <a:ext cx="1253143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defTabSz="914293"/>
            <a:endParaRPr lang="en-US" sz="900" i="1" dirty="0">
              <a:solidFill>
                <a:srgbClr val="000000"/>
              </a:solidFill>
              <a:latin typeface="Georg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1384194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: Fixed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Logo with Panels"/>
          <p:cNvGrpSpPr/>
          <p:nvPr userDrawn="1"/>
        </p:nvGrpSpPr>
        <p:grpSpPr>
          <a:xfrm>
            <a:off x="1156058" y="5640894"/>
            <a:ext cx="1245668" cy="816350"/>
            <a:chOff x="3835013" y="2828854"/>
            <a:chExt cx="1217986" cy="925197"/>
          </a:xfrm>
        </p:grpSpPr>
        <p:grpSp>
          <p:nvGrpSpPr>
            <p:cNvPr id="28" name="Logo Panels"/>
            <p:cNvGrpSpPr/>
            <p:nvPr/>
          </p:nvGrpSpPr>
          <p:grpSpPr>
            <a:xfrm>
              <a:off x="4609614" y="2828854"/>
              <a:ext cx="443385" cy="397546"/>
              <a:chOff x="4609614" y="2828854"/>
              <a:chExt cx="443385" cy="397546"/>
            </a:xfrm>
          </p:grpSpPr>
          <p:sp>
            <p:nvSpPr>
              <p:cNvPr id="34" name="Rectangle 1"/>
              <p:cNvSpPr>
                <a:spLocks noChangeArrowheads="1"/>
              </p:cNvSpPr>
              <p:nvPr/>
            </p:nvSpPr>
            <p:spPr bwMode="gray">
              <a:xfrm>
                <a:off x="4609614" y="3112483"/>
                <a:ext cx="443385" cy="113916"/>
              </a:xfrm>
              <a:prstGeom prst="rect">
                <a:avLst/>
              </a:prstGeom>
              <a:solidFill>
                <a:srgbClr val="F445F6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820583">
                  <a:defRPr/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5" name="Rectangle 2"/>
              <p:cNvSpPr>
                <a:spLocks noChangeArrowheads="1"/>
              </p:cNvSpPr>
              <p:nvPr/>
            </p:nvSpPr>
            <p:spPr bwMode="gray">
              <a:xfrm>
                <a:off x="4609618" y="2873556"/>
                <a:ext cx="269567" cy="352844"/>
              </a:xfrm>
              <a:prstGeom prst="rect">
                <a:avLst/>
              </a:prstGeom>
              <a:solidFill>
                <a:srgbClr val="F6B67F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820583">
                  <a:defRPr/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6" name="Rectangle 3"/>
              <p:cNvSpPr>
                <a:spLocks noChangeArrowheads="1"/>
              </p:cNvSpPr>
              <p:nvPr/>
            </p:nvSpPr>
            <p:spPr bwMode="gray">
              <a:xfrm>
                <a:off x="4609618" y="2828854"/>
                <a:ext cx="224319" cy="397545"/>
              </a:xfrm>
              <a:prstGeom prst="rect">
                <a:avLst/>
              </a:prstGeom>
              <a:solidFill>
                <a:srgbClr val="F48F17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820583">
                  <a:defRPr/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7" name="Rectangle 4"/>
              <p:cNvSpPr>
                <a:spLocks noChangeArrowheads="1"/>
              </p:cNvSpPr>
              <p:nvPr/>
            </p:nvSpPr>
            <p:spPr bwMode="gray">
              <a:xfrm>
                <a:off x="4609617" y="2873555"/>
                <a:ext cx="224319" cy="352844"/>
              </a:xfrm>
              <a:prstGeom prst="rect">
                <a:avLst/>
              </a:prstGeom>
              <a:solidFill>
                <a:srgbClr val="EB660B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820583">
                  <a:defRPr/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8" name="Rectangle 5"/>
              <p:cNvSpPr>
                <a:spLocks noChangeArrowheads="1"/>
              </p:cNvSpPr>
              <p:nvPr/>
            </p:nvSpPr>
            <p:spPr bwMode="gray">
              <a:xfrm>
                <a:off x="4609615" y="2944211"/>
                <a:ext cx="383843" cy="282188"/>
              </a:xfrm>
              <a:prstGeom prst="rect">
                <a:avLst/>
              </a:prstGeom>
              <a:solidFill>
                <a:srgbClr val="F3BF09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820583">
                  <a:defRPr/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9" name="Rectangle 6"/>
              <p:cNvSpPr>
                <a:spLocks noChangeArrowheads="1"/>
              </p:cNvSpPr>
              <p:nvPr/>
            </p:nvSpPr>
            <p:spPr bwMode="gray">
              <a:xfrm>
                <a:off x="4609616" y="3112483"/>
                <a:ext cx="383842" cy="113916"/>
              </a:xfrm>
              <a:prstGeom prst="rect">
                <a:avLst/>
              </a:prstGeom>
              <a:solidFill>
                <a:srgbClr val="E93409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820583">
                  <a:defRPr/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0" name="Rectangle 7"/>
              <p:cNvSpPr>
                <a:spLocks noChangeArrowheads="1"/>
              </p:cNvSpPr>
              <p:nvPr/>
            </p:nvSpPr>
            <p:spPr bwMode="gray">
              <a:xfrm>
                <a:off x="4609616" y="2944211"/>
                <a:ext cx="269570" cy="282188"/>
              </a:xfrm>
              <a:prstGeom prst="rect">
                <a:avLst/>
              </a:prstGeom>
              <a:solidFill>
                <a:srgbClr val="EA8804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820583">
                  <a:defRPr/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1" name="Rectangle 8"/>
              <p:cNvSpPr>
                <a:spLocks noChangeArrowheads="1"/>
              </p:cNvSpPr>
              <p:nvPr/>
            </p:nvSpPr>
            <p:spPr bwMode="gray">
              <a:xfrm>
                <a:off x="4609616" y="3112483"/>
                <a:ext cx="269569" cy="113916"/>
              </a:xfrm>
              <a:prstGeom prst="rect">
                <a:avLst/>
              </a:prstGeom>
              <a:solidFill>
                <a:srgbClr val="E02504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820583">
                  <a:defRPr/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2" name="Rectangle 9"/>
              <p:cNvSpPr>
                <a:spLocks/>
              </p:cNvSpPr>
              <p:nvPr/>
            </p:nvSpPr>
            <p:spPr bwMode="gray">
              <a:xfrm>
                <a:off x="4609616" y="2944211"/>
                <a:ext cx="224321" cy="282188"/>
              </a:xfrm>
              <a:prstGeom prst="rect">
                <a:avLst/>
              </a:prstGeom>
              <a:solidFill>
                <a:srgbClr val="E04C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820583">
                  <a:defRPr/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4" name="Rectangle 10"/>
              <p:cNvSpPr>
                <a:spLocks noChangeArrowheads="1"/>
              </p:cNvSpPr>
              <p:nvPr/>
            </p:nvSpPr>
            <p:spPr bwMode="gray">
              <a:xfrm>
                <a:off x="4609617" y="3112483"/>
                <a:ext cx="224320" cy="113916"/>
              </a:xfrm>
              <a:prstGeom prst="rect">
                <a:avLst/>
              </a:prstGeom>
              <a:solidFill>
                <a:srgbClr val="D614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820583">
                  <a:defRPr/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5" name="Rectangle 11"/>
              <p:cNvSpPr>
                <a:spLocks noChangeArrowheads="1"/>
              </p:cNvSpPr>
              <p:nvPr/>
            </p:nvSpPr>
            <p:spPr bwMode="gray">
              <a:xfrm>
                <a:off x="4609617" y="3052823"/>
                <a:ext cx="141027" cy="173576"/>
              </a:xfrm>
              <a:prstGeom prst="rect">
                <a:avLst/>
              </a:prstGeom>
              <a:solidFill>
                <a:srgbClr val="C93C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820583">
                  <a:defRPr/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3" name="Rectangle 12"/>
              <p:cNvSpPr>
                <a:spLocks noChangeArrowheads="1"/>
              </p:cNvSpPr>
              <p:nvPr/>
            </p:nvSpPr>
            <p:spPr bwMode="gray">
              <a:xfrm>
                <a:off x="4609617" y="3112483"/>
                <a:ext cx="141027" cy="113916"/>
              </a:xfrm>
              <a:prstGeom prst="rect">
                <a:avLst/>
              </a:prstGeom>
              <a:solidFill>
                <a:srgbClr val="C010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820583">
                  <a:defRPr/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29" name="Logo"/>
            <p:cNvGrpSpPr/>
            <p:nvPr/>
          </p:nvGrpSpPr>
          <p:grpSpPr>
            <a:xfrm>
              <a:off x="3835013" y="3226397"/>
              <a:ext cx="905256" cy="527654"/>
              <a:chOff x="3835013" y="3226397"/>
              <a:chExt cx="905256" cy="527654"/>
            </a:xfrm>
          </p:grpSpPr>
          <p:sp>
            <p:nvSpPr>
              <p:cNvPr id="30" name="Rectangle 0"/>
              <p:cNvSpPr>
                <a:spLocks noChangeArrowheads="1"/>
              </p:cNvSpPr>
              <p:nvPr/>
            </p:nvSpPr>
            <p:spPr bwMode="black">
              <a:xfrm>
                <a:off x="4381013" y="3226397"/>
                <a:ext cx="228600" cy="57350"/>
              </a:xfrm>
              <a:prstGeom prst="rect">
                <a:avLst/>
              </a:prstGeom>
              <a:solidFill>
                <a:srgbClr val="A100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820583">
                  <a:defRPr/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3" name="Freeform 32"/>
              <p:cNvSpPr>
                <a:spLocks noEditPoints="1"/>
              </p:cNvSpPr>
              <p:nvPr/>
            </p:nvSpPr>
            <p:spPr bwMode="black">
              <a:xfrm>
                <a:off x="3835013" y="3412840"/>
                <a:ext cx="905256" cy="341211"/>
              </a:xfrm>
              <a:custGeom>
                <a:avLst/>
                <a:gdLst/>
                <a:ahLst/>
                <a:cxnLst>
                  <a:cxn ang="0">
                    <a:pos x="581" y="233"/>
                  </a:cxn>
                  <a:cxn ang="0">
                    <a:pos x="538" y="949"/>
                  </a:cxn>
                  <a:cxn ang="0">
                    <a:pos x="630" y="946"/>
                  </a:cxn>
                  <a:cxn ang="0">
                    <a:pos x="793" y="880"/>
                  </a:cxn>
                  <a:cxn ang="0">
                    <a:pos x="886" y="728"/>
                  </a:cxn>
                  <a:cxn ang="0">
                    <a:pos x="905" y="505"/>
                  </a:cxn>
                  <a:cxn ang="0">
                    <a:pos x="850" y="329"/>
                  </a:cxn>
                  <a:cxn ang="0">
                    <a:pos x="727" y="241"/>
                  </a:cxn>
                  <a:cxn ang="0">
                    <a:pos x="521" y="3"/>
                  </a:cxn>
                  <a:cxn ang="0">
                    <a:pos x="643" y="74"/>
                  </a:cxn>
                  <a:cxn ang="0">
                    <a:pos x="761" y="24"/>
                  </a:cxn>
                  <a:cxn ang="0">
                    <a:pos x="855" y="9"/>
                  </a:cxn>
                  <a:cxn ang="0">
                    <a:pos x="1026" y="40"/>
                  </a:cxn>
                  <a:cxn ang="0">
                    <a:pos x="1180" y="172"/>
                  </a:cxn>
                  <a:cxn ang="0">
                    <a:pos x="1265" y="383"/>
                  </a:cxn>
                  <a:cxn ang="0">
                    <a:pos x="1265" y="641"/>
                  </a:cxn>
                  <a:cxn ang="0">
                    <a:pos x="1175" y="857"/>
                  </a:cxn>
                  <a:cxn ang="0">
                    <a:pos x="1005" y="1006"/>
                  </a:cxn>
                  <a:cxn ang="0">
                    <a:pos x="766" y="1074"/>
                  </a:cxn>
                  <a:cxn ang="0">
                    <a:pos x="601" y="1074"/>
                  </a:cxn>
                  <a:cxn ang="0">
                    <a:pos x="692" y="1447"/>
                  </a:cxn>
                  <a:cxn ang="0">
                    <a:pos x="171" y="1408"/>
                  </a:cxn>
                  <a:cxn ang="0">
                    <a:pos x="413" y="3"/>
                  </a:cxn>
                  <a:cxn ang="0">
                    <a:pos x="3876" y="20"/>
                  </a:cxn>
                  <a:cxn ang="0">
                    <a:pos x="4036" y="100"/>
                  </a:cxn>
                  <a:cxn ang="0">
                    <a:pos x="4113" y="232"/>
                  </a:cxn>
                  <a:cxn ang="0">
                    <a:pos x="4091" y="362"/>
                  </a:cxn>
                  <a:cxn ang="0">
                    <a:pos x="3995" y="436"/>
                  </a:cxn>
                  <a:cxn ang="0">
                    <a:pos x="3859" y="438"/>
                  </a:cxn>
                  <a:cxn ang="0">
                    <a:pos x="3757" y="114"/>
                  </a:cxn>
                  <a:cxn ang="0">
                    <a:pos x="3597" y="187"/>
                  </a:cxn>
                  <a:cxn ang="0">
                    <a:pos x="3508" y="339"/>
                  </a:cxn>
                  <a:cxn ang="0">
                    <a:pos x="3489" y="565"/>
                  </a:cxn>
                  <a:cxn ang="0">
                    <a:pos x="3547" y="753"/>
                  </a:cxn>
                  <a:cxn ang="0">
                    <a:pos x="3668" y="869"/>
                  </a:cxn>
                  <a:cxn ang="0">
                    <a:pos x="3821" y="896"/>
                  </a:cxn>
                  <a:cxn ang="0">
                    <a:pos x="3931" y="872"/>
                  </a:cxn>
                  <a:cxn ang="0">
                    <a:pos x="4079" y="810"/>
                  </a:cxn>
                  <a:cxn ang="0">
                    <a:pos x="4016" y="1024"/>
                  </a:cxn>
                  <a:cxn ang="0">
                    <a:pos x="3830" y="1080"/>
                  </a:cxn>
                  <a:cxn ang="0">
                    <a:pos x="3651" y="1095"/>
                  </a:cxn>
                  <a:cxn ang="0">
                    <a:pos x="3426" y="1060"/>
                  </a:cxn>
                  <a:cxn ang="0">
                    <a:pos x="3255" y="947"/>
                  </a:cxn>
                  <a:cxn ang="0">
                    <a:pos x="3140" y="772"/>
                  </a:cxn>
                  <a:cxn ang="0">
                    <a:pos x="3101" y="561"/>
                  </a:cxn>
                  <a:cxn ang="0">
                    <a:pos x="3153" y="318"/>
                  </a:cxn>
                  <a:cxn ang="0">
                    <a:pos x="3293" y="135"/>
                  </a:cxn>
                  <a:cxn ang="0">
                    <a:pos x="3508" y="27"/>
                  </a:cxn>
                  <a:cxn ang="0">
                    <a:pos x="2910" y="0"/>
                  </a:cxn>
                  <a:cxn ang="0">
                    <a:pos x="3040" y="52"/>
                  </a:cxn>
                  <a:cxn ang="0">
                    <a:pos x="3093" y="178"/>
                  </a:cxn>
                  <a:cxn ang="0">
                    <a:pos x="3071" y="277"/>
                  </a:cxn>
                  <a:cxn ang="0">
                    <a:pos x="3004" y="393"/>
                  </a:cxn>
                  <a:cxn ang="0">
                    <a:pos x="2876" y="561"/>
                  </a:cxn>
                  <a:cxn ang="0">
                    <a:pos x="1784" y="1078"/>
                  </a:cxn>
                  <a:cxn ang="0">
                    <a:pos x="1313" y="118"/>
                  </a:cxn>
                  <a:cxn ang="0">
                    <a:pos x="2247" y="25"/>
                  </a:cxn>
                  <a:cxn ang="0">
                    <a:pos x="2759" y="62"/>
                  </a:cxn>
                  <a:cxn ang="0">
                    <a:pos x="2872" y="4"/>
                  </a:cxn>
                </a:cxnLst>
                <a:rect l="0" t="0" r="r" b="b"/>
                <a:pathLst>
                  <a:path w="4127" h="1544">
                    <a:moveTo>
                      <a:pt x="640" y="229"/>
                    </a:moveTo>
                    <a:lnTo>
                      <a:pt x="622" y="229"/>
                    </a:lnTo>
                    <a:lnTo>
                      <a:pt x="603" y="230"/>
                    </a:lnTo>
                    <a:lnTo>
                      <a:pt x="581" y="233"/>
                    </a:lnTo>
                    <a:lnTo>
                      <a:pt x="553" y="235"/>
                    </a:lnTo>
                    <a:lnTo>
                      <a:pt x="521" y="241"/>
                    </a:lnTo>
                    <a:lnTo>
                      <a:pt x="521" y="947"/>
                    </a:lnTo>
                    <a:lnTo>
                      <a:pt x="538" y="949"/>
                    </a:lnTo>
                    <a:lnTo>
                      <a:pt x="553" y="949"/>
                    </a:lnTo>
                    <a:lnTo>
                      <a:pt x="566" y="949"/>
                    </a:lnTo>
                    <a:lnTo>
                      <a:pt x="578" y="949"/>
                    </a:lnTo>
                    <a:lnTo>
                      <a:pt x="630" y="946"/>
                    </a:lnTo>
                    <a:lnTo>
                      <a:pt x="677" y="937"/>
                    </a:lnTo>
                    <a:lnTo>
                      <a:pt x="720" y="924"/>
                    </a:lnTo>
                    <a:lnTo>
                      <a:pt x="758" y="905"/>
                    </a:lnTo>
                    <a:lnTo>
                      <a:pt x="793" y="880"/>
                    </a:lnTo>
                    <a:lnTo>
                      <a:pt x="824" y="850"/>
                    </a:lnTo>
                    <a:lnTo>
                      <a:pt x="849" y="815"/>
                    </a:lnTo>
                    <a:lnTo>
                      <a:pt x="870" y="775"/>
                    </a:lnTo>
                    <a:lnTo>
                      <a:pt x="886" y="728"/>
                    </a:lnTo>
                    <a:lnTo>
                      <a:pt x="897" y="678"/>
                    </a:lnTo>
                    <a:lnTo>
                      <a:pt x="905" y="622"/>
                    </a:lnTo>
                    <a:lnTo>
                      <a:pt x="907" y="561"/>
                    </a:lnTo>
                    <a:lnTo>
                      <a:pt x="905" y="505"/>
                    </a:lnTo>
                    <a:lnTo>
                      <a:pt x="897" y="452"/>
                    </a:lnTo>
                    <a:lnTo>
                      <a:pt x="886" y="407"/>
                    </a:lnTo>
                    <a:lnTo>
                      <a:pt x="870" y="366"/>
                    </a:lnTo>
                    <a:lnTo>
                      <a:pt x="850" y="329"/>
                    </a:lnTo>
                    <a:lnTo>
                      <a:pt x="826" y="299"/>
                    </a:lnTo>
                    <a:lnTo>
                      <a:pt x="797" y="274"/>
                    </a:lnTo>
                    <a:lnTo>
                      <a:pt x="763" y="254"/>
                    </a:lnTo>
                    <a:lnTo>
                      <a:pt x="727" y="241"/>
                    </a:lnTo>
                    <a:lnTo>
                      <a:pt x="686" y="232"/>
                    </a:lnTo>
                    <a:lnTo>
                      <a:pt x="640" y="229"/>
                    </a:lnTo>
                    <a:close/>
                    <a:moveTo>
                      <a:pt x="413" y="3"/>
                    </a:moveTo>
                    <a:lnTo>
                      <a:pt x="521" y="3"/>
                    </a:lnTo>
                    <a:lnTo>
                      <a:pt x="521" y="143"/>
                    </a:lnTo>
                    <a:lnTo>
                      <a:pt x="566" y="117"/>
                    </a:lnTo>
                    <a:lnTo>
                      <a:pt x="607" y="93"/>
                    </a:lnTo>
                    <a:lnTo>
                      <a:pt x="643" y="74"/>
                    </a:lnTo>
                    <a:lnTo>
                      <a:pt x="677" y="57"/>
                    </a:lnTo>
                    <a:lnTo>
                      <a:pt x="707" y="44"/>
                    </a:lnTo>
                    <a:lnTo>
                      <a:pt x="735" y="33"/>
                    </a:lnTo>
                    <a:lnTo>
                      <a:pt x="761" y="24"/>
                    </a:lnTo>
                    <a:lnTo>
                      <a:pt x="785" y="18"/>
                    </a:lnTo>
                    <a:lnTo>
                      <a:pt x="809" y="13"/>
                    </a:lnTo>
                    <a:lnTo>
                      <a:pt x="831" y="10"/>
                    </a:lnTo>
                    <a:lnTo>
                      <a:pt x="855" y="9"/>
                    </a:lnTo>
                    <a:lnTo>
                      <a:pt x="879" y="8"/>
                    </a:lnTo>
                    <a:lnTo>
                      <a:pt x="931" y="12"/>
                    </a:lnTo>
                    <a:lnTo>
                      <a:pt x="980" y="23"/>
                    </a:lnTo>
                    <a:lnTo>
                      <a:pt x="1026" y="40"/>
                    </a:lnTo>
                    <a:lnTo>
                      <a:pt x="1070" y="64"/>
                    </a:lnTo>
                    <a:lnTo>
                      <a:pt x="1110" y="94"/>
                    </a:lnTo>
                    <a:lnTo>
                      <a:pt x="1148" y="130"/>
                    </a:lnTo>
                    <a:lnTo>
                      <a:pt x="1180" y="172"/>
                    </a:lnTo>
                    <a:lnTo>
                      <a:pt x="1209" y="218"/>
                    </a:lnTo>
                    <a:lnTo>
                      <a:pt x="1233" y="268"/>
                    </a:lnTo>
                    <a:lnTo>
                      <a:pt x="1252" y="324"/>
                    </a:lnTo>
                    <a:lnTo>
                      <a:pt x="1265" y="383"/>
                    </a:lnTo>
                    <a:lnTo>
                      <a:pt x="1274" y="446"/>
                    </a:lnTo>
                    <a:lnTo>
                      <a:pt x="1278" y="512"/>
                    </a:lnTo>
                    <a:lnTo>
                      <a:pt x="1274" y="578"/>
                    </a:lnTo>
                    <a:lnTo>
                      <a:pt x="1265" y="641"/>
                    </a:lnTo>
                    <a:lnTo>
                      <a:pt x="1252" y="701"/>
                    </a:lnTo>
                    <a:lnTo>
                      <a:pt x="1232" y="756"/>
                    </a:lnTo>
                    <a:lnTo>
                      <a:pt x="1205" y="809"/>
                    </a:lnTo>
                    <a:lnTo>
                      <a:pt x="1175" y="857"/>
                    </a:lnTo>
                    <a:lnTo>
                      <a:pt x="1140" y="901"/>
                    </a:lnTo>
                    <a:lnTo>
                      <a:pt x="1099" y="941"/>
                    </a:lnTo>
                    <a:lnTo>
                      <a:pt x="1054" y="976"/>
                    </a:lnTo>
                    <a:lnTo>
                      <a:pt x="1005" y="1006"/>
                    </a:lnTo>
                    <a:lnTo>
                      <a:pt x="951" y="1031"/>
                    </a:lnTo>
                    <a:lnTo>
                      <a:pt x="894" y="1051"/>
                    </a:lnTo>
                    <a:lnTo>
                      <a:pt x="831" y="1065"/>
                    </a:lnTo>
                    <a:lnTo>
                      <a:pt x="766" y="1074"/>
                    </a:lnTo>
                    <a:lnTo>
                      <a:pt x="696" y="1078"/>
                    </a:lnTo>
                    <a:lnTo>
                      <a:pt x="670" y="1078"/>
                    </a:lnTo>
                    <a:lnTo>
                      <a:pt x="637" y="1076"/>
                    </a:lnTo>
                    <a:lnTo>
                      <a:pt x="601" y="1074"/>
                    </a:lnTo>
                    <a:lnTo>
                      <a:pt x="561" y="1071"/>
                    </a:lnTo>
                    <a:lnTo>
                      <a:pt x="521" y="1068"/>
                    </a:lnTo>
                    <a:lnTo>
                      <a:pt x="521" y="1408"/>
                    </a:lnTo>
                    <a:lnTo>
                      <a:pt x="692" y="1447"/>
                    </a:lnTo>
                    <a:lnTo>
                      <a:pt x="692" y="1544"/>
                    </a:lnTo>
                    <a:lnTo>
                      <a:pt x="18" y="1544"/>
                    </a:lnTo>
                    <a:lnTo>
                      <a:pt x="18" y="1447"/>
                    </a:lnTo>
                    <a:lnTo>
                      <a:pt x="171" y="1408"/>
                    </a:lnTo>
                    <a:lnTo>
                      <a:pt x="171" y="229"/>
                    </a:lnTo>
                    <a:lnTo>
                      <a:pt x="0" y="229"/>
                    </a:lnTo>
                    <a:lnTo>
                      <a:pt x="0" y="128"/>
                    </a:lnTo>
                    <a:lnTo>
                      <a:pt x="413" y="3"/>
                    </a:lnTo>
                    <a:close/>
                    <a:moveTo>
                      <a:pt x="3711" y="0"/>
                    </a:moveTo>
                    <a:lnTo>
                      <a:pt x="3770" y="3"/>
                    </a:lnTo>
                    <a:lnTo>
                      <a:pt x="3825" y="9"/>
                    </a:lnTo>
                    <a:lnTo>
                      <a:pt x="3876" y="20"/>
                    </a:lnTo>
                    <a:lnTo>
                      <a:pt x="3923" y="34"/>
                    </a:lnTo>
                    <a:lnTo>
                      <a:pt x="3965" y="53"/>
                    </a:lnTo>
                    <a:lnTo>
                      <a:pt x="4004" y="75"/>
                    </a:lnTo>
                    <a:lnTo>
                      <a:pt x="4036" y="100"/>
                    </a:lnTo>
                    <a:lnTo>
                      <a:pt x="4064" y="129"/>
                    </a:lnTo>
                    <a:lnTo>
                      <a:pt x="4086" y="160"/>
                    </a:lnTo>
                    <a:lnTo>
                      <a:pt x="4103" y="194"/>
                    </a:lnTo>
                    <a:lnTo>
                      <a:pt x="4113" y="232"/>
                    </a:lnTo>
                    <a:lnTo>
                      <a:pt x="4117" y="271"/>
                    </a:lnTo>
                    <a:lnTo>
                      <a:pt x="4114" y="304"/>
                    </a:lnTo>
                    <a:lnTo>
                      <a:pt x="4105" y="334"/>
                    </a:lnTo>
                    <a:lnTo>
                      <a:pt x="4091" y="362"/>
                    </a:lnTo>
                    <a:lnTo>
                      <a:pt x="4074" y="387"/>
                    </a:lnTo>
                    <a:lnTo>
                      <a:pt x="4051" y="407"/>
                    </a:lnTo>
                    <a:lnTo>
                      <a:pt x="4025" y="423"/>
                    </a:lnTo>
                    <a:lnTo>
                      <a:pt x="3995" y="436"/>
                    </a:lnTo>
                    <a:lnTo>
                      <a:pt x="3961" y="443"/>
                    </a:lnTo>
                    <a:lnTo>
                      <a:pt x="3925" y="446"/>
                    </a:lnTo>
                    <a:lnTo>
                      <a:pt x="3891" y="444"/>
                    </a:lnTo>
                    <a:lnTo>
                      <a:pt x="3859" y="438"/>
                    </a:lnTo>
                    <a:lnTo>
                      <a:pt x="3826" y="428"/>
                    </a:lnTo>
                    <a:lnTo>
                      <a:pt x="3792" y="413"/>
                    </a:lnTo>
                    <a:lnTo>
                      <a:pt x="3757" y="394"/>
                    </a:lnTo>
                    <a:lnTo>
                      <a:pt x="3757" y="114"/>
                    </a:lnTo>
                    <a:lnTo>
                      <a:pt x="3711" y="125"/>
                    </a:lnTo>
                    <a:lnTo>
                      <a:pt x="3668" y="140"/>
                    </a:lnTo>
                    <a:lnTo>
                      <a:pt x="3631" y="162"/>
                    </a:lnTo>
                    <a:lnTo>
                      <a:pt x="3597" y="187"/>
                    </a:lnTo>
                    <a:lnTo>
                      <a:pt x="3568" y="218"/>
                    </a:lnTo>
                    <a:lnTo>
                      <a:pt x="3543" y="253"/>
                    </a:lnTo>
                    <a:lnTo>
                      <a:pt x="3523" y="294"/>
                    </a:lnTo>
                    <a:lnTo>
                      <a:pt x="3508" y="339"/>
                    </a:lnTo>
                    <a:lnTo>
                      <a:pt x="3497" y="391"/>
                    </a:lnTo>
                    <a:lnTo>
                      <a:pt x="3489" y="447"/>
                    </a:lnTo>
                    <a:lnTo>
                      <a:pt x="3487" y="507"/>
                    </a:lnTo>
                    <a:lnTo>
                      <a:pt x="3489" y="565"/>
                    </a:lnTo>
                    <a:lnTo>
                      <a:pt x="3497" y="617"/>
                    </a:lnTo>
                    <a:lnTo>
                      <a:pt x="3509" y="667"/>
                    </a:lnTo>
                    <a:lnTo>
                      <a:pt x="3526" y="712"/>
                    </a:lnTo>
                    <a:lnTo>
                      <a:pt x="3547" y="753"/>
                    </a:lnTo>
                    <a:lnTo>
                      <a:pt x="3571" y="790"/>
                    </a:lnTo>
                    <a:lnTo>
                      <a:pt x="3600" y="821"/>
                    </a:lnTo>
                    <a:lnTo>
                      <a:pt x="3632" y="847"/>
                    </a:lnTo>
                    <a:lnTo>
                      <a:pt x="3668" y="869"/>
                    </a:lnTo>
                    <a:lnTo>
                      <a:pt x="3707" y="885"/>
                    </a:lnTo>
                    <a:lnTo>
                      <a:pt x="3750" y="894"/>
                    </a:lnTo>
                    <a:lnTo>
                      <a:pt x="3795" y="897"/>
                    </a:lnTo>
                    <a:lnTo>
                      <a:pt x="3821" y="896"/>
                    </a:lnTo>
                    <a:lnTo>
                      <a:pt x="3847" y="894"/>
                    </a:lnTo>
                    <a:lnTo>
                      <a:pt x="3874" y="889"/>
                    </a:lnTo>
                    <a:lnTo>
                      <a:pt x="3901" y="881"/>
                    </a:lnTo>
                    <a:lnTo>
                      <a:pt x="3931" y="872"/>
                    </a:lnTo>
                    <a:lnTo>
                      <a:pt x="3964" y="861"/>
                    </a:lnTo>
                    <a:lnTo>
                      <a:pt x="3999" y="846"/>
                    </a:lnTo>
                    <a:lnTo>
                      <a:pt x="4036" y="830"/>
                    </a:lnTo>
                    <a:lnTo>
                      <a:pt x="4079" y="810"/>
                    </a:lnTo>
                    <a:lnTo>
                      <a:pt x="4127" y="787"/>
                    </a:lnTo>
                    <a:lnTo>
                      <a:pt x="4127" y="976"/>
                    </a:lnTo>
                    <a:lnTo>
                      <a:pt x="4069" y="1001"/>
                    </a:lnTo>
                    <a:lnTo>
                      <a:pt x="4016" y="1024"/>
                    </a:lnTo>
                    <a:lnTo>
                      <a:pt x="3966" y="1041"/>
                    </a:lnTo>
                    <a:lnTo>
                      <a:pt x="3919" y="1058"/>
                    </a:lnTo>
                    <a:lnTo>
                      <a:pt x="3874" y="1070"/>
                    </a:lnTo>
                    <a:lnTo>
                      <a:pt x="3830" y="1080"/>
                    </a:lnTo>
                    <a:lnTo>
                      <a:pt x="3786" y="1086"/>
                    </a:lnTo>
                    <a:lnTo>
                      <a:pt x="3742" y="1091"/>
                    </a:lnTo>
                    <a:lnTo>
                      <a:pt x="3697" y="1094"/>
                    </a:lnTo>
                    <a:lnTo>
                      <a:pt x="3651" y="1095"/>
                    </a:lnTo>
                    <a:lnTo>
                      <a:pt x="3588" y="1093"/>
                    </a:lnTo>
                    <a:lnTo>
                      <a:pt x="3530" y="1086"/>
                    </a:lnTo>
                    <a:lnTo>
                      <a:pt x="3476" y="1075"/>
                    </a:lnTo>
                    <a:lnTo>
                      <a:pt x="3426" y="1060"/>
                    </a:lnTo>
                    <a:lnTo>
                      <a:pt x="3378" y="1039"/>
                    </a:lnTo>
                    <a:lnTo>
                      <a:pt x="3334" y="1014"/>
                    </a:lnTo>
                    <a:lnTo>
                      <a:pt x="3294" y="984"/>
                    </a:lnTo>
                    <a:lnTo>
                      <a:pt x="3255" y="947"/>
                    </a:lnTo>
                    <a:lnTo>
                      <a:pt x="3219" y="907"/>
                    </a:lnTo>
                    <a:lnTo>
                      <a:pt x="3188" y="865"/>
                    </a:lnTo>
                    <a:lnTo>
                      <a:pt x="3162" y="820"/>
                    </a:lnTo>
                    <a:lnTo>
                      <a:pt x="3140" y="772"/>
                    </a:lnTo>
                    <a:lnTo>
                      <a:pt x="3124" y="722"/>
                    </a:lnTo>
                    <a:lnTo>
                      <a:pt x="3111" y="670"/>
                    </a:lnTo>
                    <a:lnTo>
                      <a:pt x="3104" y="616"/>
                    </a:lnTo>
                    <a:lnTo>
                      <a:pt x="3101" y="561"/>
                    </a:lnTo>
                    <a:lnTo>
                      <a:pt x="3105" y="494"/>
                    </a:lnTo>
                    <a:lnTo>
                      <a:pt x="3115" y="433"/>
                    </a:lnTo>
                    <a:lnTo>
                      <a:pt x="3130" y="373"/>
                    </a:lnTo>
                    <a:lnTo>
                      <a:pt x="3153" y="318"/>
                    </a:lnTo>
                    <a:lnTo>
                      <a:pt x="3179" y="267"/>
                    </a:lnTo>
                    <a:lnTo>
                      <a:pt x="3213" y="219"/>
                    </a:lnTo>
                    <a:lnTo>
                      <a:pt x="3250" y="175"/>
                    </a:lnTo>
                    <a:lnTo>
                      <a:pt x="3293" y="135"/>
                    </a:lnTo>
                    <a:lnTo>
                      <a:pt x="3341" y="102"/>
                    </a:lnTo>
                    <a:lnTo>
                      <a:pt x="3392" y="72"/>
                    </a:lnTo>
                    <a:lnTo>
                      <a:pt x="3448" y="47"/>
                    </a:lnTo>
                    <a:lnTo>
                      <a:pt x="3508" y="27"/>
                    </a:lnTo>
                    <a:lnTo>
                      <a:pt x="3573" y="12"/>
                    </a:lnTo>
                    <a:lnTo>
                      <a:pt x="3640" y="3"/>
                    </a:lnTo>
                    <a:lnTo>
                      <a:pt x="3711" y="0"/>
                    </a:lnTo>
                    <a:close/>
                    <a:moveTo>
                      <a:pt x="2910" y="0"/>
                    </a:moveTo>
                    <a:lnTo>
                      <a:pt x="2948" y="4"/>
                    </a:lnTo>
                    <a:lnTo>
                      <a:pt x="2983" y="14"/>
                    </a:lnTo>
                    <a:lnTo>
                      <a:pt x="3014" y="30"/>
                    </a:lnTo>
                    <a:lnTo>
                      <a:pt x="3040" y="52"/>
                    </a:lnTo>
                    <a:lnTo>
                      <a:pt x="3063" y="78"/>
                    </a:lnTo>
                    <a:lnTo>
                      <a:pt x="3079" y="109"/>
                    </a:lnTo>
                    <a:lnTo>
                      <a:pt x="3089" y="142"/>
                    </a:lnTo>
                    <a:lnTo>
                      <a:pt x="3093" y="178"/>
                    </a:lnTo>
                    <a:lnTo>
                      <a:pt x="3091" y="203"/>
                    </a:lnTo>
                    <a:lnTo>
                      <a:pt x="3088" y="227"/>
                    </a:lnTo>
                    <a:lnTo>
                      <a:pt x="3081" y="252"/>
                    </a:lnTo>
                    <a:lnTo>
                      <a:pt x="3071" y="277"/>
                    </a:lnTo>
                    <a:lnTo>
                      <a:pt x="3060" y="303"/>
                    </a:lnTo>
                    <a:lnTo>
                      <a:pt x="3044" y="331"/>
                    </a:lnTo>
                    <a:lnTo>
                      <a:pt x="3025" y="361"/>
                    </a:lnTo>
                    <a:lnTo>
                      <a:pt x="3004" y="393"/>
                    </a:lnTo>
                    <a:lnTo>
                      <a:pt x="2978" y="429"/>
                    </a:lnTo>
                    <a:lnTo>
                      <a:pt x="2948" y="468"/>
                    </a:lnTo>
                    <a:lnTo>
                      <a:pt x="2914" y="512"/>
                    </a:lnTo>
                    <a:lnTo>
                      <a:pt x="2876" y="561"/>
                    </a:lnTo>
                    <a:lnTo>
                      <a:pt x="2472" y="1078"/>
                    </a:lnTo>
                    <a:lnTo>
                      <a:pt x="2182" y="1078"/>
                    </a:lnTo>
                    <a:lnTo>
                      <a:pt x="2182" y="424"/>
                    </a:lnTo>
                    <a:lnTo>
                      <a:pt x="1784" y="1078"/>
                    </a:lnTo>
                    <a:lnTo>
                      <a:pt x="1518" y="1078"/>
                    </a:lnTo>
                    <a:lnTo>
                      <a:pt x="1518" y="234"/>
                    </a:lnTo>
                    <a:lnTo>
                      <a:pt x="1313" y="214"/>
                    </a:lnTo>
                    <a:lnTo>
                      <a:pt x="1313" y="118"/>
                    </a:lnTo>
                    <a:lnTo>
                      <a:pt x="1690" y="25"/>
                    </a:lnTo>
                    <a:lnTo>
                      <a:pt x="1832" y="25"/>
                    </a:lnTo>
                    <a:lnTo>
                      <a:pt x="1832" y="713"/>
                    </a:lnTo>
                    <a:lnTo>
                      <a:pt x="2247" y="25"/>
                    </a:lnTo>
                    <a:lnTo>
                      <a:pt x="2497" y="25"/>
                    </a:lnTo>
                    <a:lnTo>
                      <a:pt x="2497" y="822"/>
                    </a:lnTo>
                    <a:lnTo>
                      <a:pt x="2759" y="473"/>
                    </a:lnTo>
                    <a:lnTo>
                      <a:pt x="2759" y="62"/>
                    </a:lnTo>
                    <a:lnTo>
                      <a:pt x="2779" y="44"/>
                    </a:lnTo>
                    <a:lnTo>
                      <a:pt x="2806" y="27"/>
                    </a:lnTo>
                    <a:lnTo>
                      <a:pt x="2837" y="13"/>
                    </a:lnTo>
                    <a:lnTo>
                      <a:pt x="2872" y="4"/>
                    </a:lnTo>
                    <a:lnTo>
                      <a:pt x="291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820583">
                  <a:defRPr/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</p:grpSp>
      </p:grpSp>
      <p:sp>
        <p:nvSpPr>
          <p:cNvPr id="64" name="Repot Title"/>
          <p:cNvSpPr>
            <a:spLocks noGrp="1"/>
          </p:cNvSpPr>
          <p:nvPr>
            <p:ph type="ctrTitle" hasCustomPrompt="1"/>
            <p:custDataLst>
              <p:tags r:id="rId1"/>
            </p:custDataLst>
          </p:nvPr>
        </p:nvSpPr>
        <p:spPr bwMode="black">
          <a:xfrm>
            <a:off x="2103564" y="1112680"/>
            <a:ext cx="6078682" cy="434270"/>
          </a:xfrm>
        </p:spPr>
        <p:txBody>
          <a:bodyPr vert="horz" lIns="0" tIns="0" rIns="0" bIns="32306" rtlCol="0" anchor="t" anchorCtr="0">
            <a:spAutoFit/>
          </a:bodyPr>
          <a:lstStyle>
            <a:lvl1pPr algn="l" defTabSz="91429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2900" b="1" i="1" kern="1200" baseline="0" noProof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 smtClean="0"/>
              <a:t>Report Title</a:t>
            </a:r>
            <a:endParaRPr lang="en-US" noProof="0" dirty="0"/>
          </a:p>
        </p:txBody>
      </p:sp>
      <p:sp>
        <p:nvSpPr>
          <p:cNvPr id="65" name="Report Subtitle"/>
          <p:cNvSpPr>
            <a:spLocks noGrp="1"/>
          </p:cNvSpPr>
          <p:nvPr>
            <p:ph type="subTitle" idx="1" hasCustomPrompt="1"/>
            <p:custDataLst>
              <p:tags r:id="rId2"/>
            </p:custDataLst>
          </p:nvPr>
        </p:nvSpPr>
        <p:spPr bwMode="black">
          <a:xfrm>
            <a:off x="2103564" y="1546412"/>
            <a:ext cx="6078682" cy="401648"/>
          </a:xfrm>
        </p:spPr>
        <p:txBody>
          <a:bodyPr tIns="0" bIns="0">
            <a:spAutoFit/>
          </a:bodyPr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2900" baseline="0">
                <a:solidFill>
                  <a:schemeClr val="tx1"/>
                </a:solidFill>
                <a:latin typeface="+mj-lt"/>
              </a:defRPr>
            </a:lvl1pPr>
            <a:lvl2pPr marL="4571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1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smtClean="0"/>
              <a:t>Subtitle</a:t>
            </a:r>
            <a:endParaRPr lang="en-US" noProof="0"/>
          </a:p>
        </p:txBody>
      </p:sp>
      <p:cxnSp>
        <p:nvCxnSpPr>
          <p:cNvPr id="66" name="Frame Line"/>
          <p:cNvCxnSpPr/>
          <p:nvPr userDrawn="1"/>
        </p:nvCxnSpPr>
        <p:spPr bwMode="black">
          <a:xfrm flipV="1">
            <a:off x="1948297" y="1006541"/>
            <a:ext cx="7788431" cy="127059"/>
          </a:xfrm>
          <a:prstGeom prst="bentConnector3">
            <a:avLst>
              <a:gd name="adj1" fmla="val -30"/>
            </a:avLst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Frame Line"/>
          <p:cNvCxnSpPr/>
          <p:nvPr userDrawn="1"/>
        </p:nvCxnSpPr>
        <p:spPr bwMode="black">
          <a:xfrm flipV="1">
            <a:off x="389660" y="3170817"/>
            <a:ext cx="1402773" cy="127059"/>
          </a:xfrm>
          <a:prstGeom prst="bentConnector3">
            <a:avLst>
              <a:gd name="adj1" fmla="val -174"/>
            </a:avLst>
          </a:prstGeom>
          <a:ln w="12700" cap="rnd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Descriptor"/>
          <p:cNvSpPr txBox="1"/>
          <p:nvPr userDrawn="1">
            <p:custDataLst>
              <p:tags r:id="rId3"/>
            </p:custDataLst>
          </p:nvPr>
        </p:nvSpPr>
        <p:spPr bwMode="white">
          <a:xfrm>
            <a:off x="2104160" y="742278"/>
            <a:ext cx="65" cy="138499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defTabSz="914293"/>
            <a:endParaRPr lang="en-US" sz="900" dirty="0">
              <a:solidFill>
                <a:srgbClr val="000000"/>
              </a:solidFill>
            </a:endParaRPr>
          </a:p>
        </p:txBody>
      </p:sp>
      <p:sp>
        <p:nvSpPr>
          <p:cNvPr id="69" name="Confidentiality stamp"/>
          <p:cNvSpPr txBox="1"/>
          <p:nvPr userDrawn="1">
            <p:custDataLst>
              <p:tags r:id="rId4"/>
            </p:custDataLst>
          </p:nvPr>
        </p:nvSpPr>
        <p:spPr bwMode="black">
          <a:xfrm>
            <a:off x="542406" y="3291841"/>
            <a:ext cx="1253143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defTabSz="914293"/>
            <a:endParaRPr lang="en-US" sz="900" i="1" dirty="0">
              <a:solidFill>
                <a:srgbClr val="000000"/>
              </a:solidFill>
              <a:latin typeface="Georgia" pitchFamily="18" charset="0"/>
            </a:endParaRPr>
          </a:p>
        </p:txBody>
      </p:sp>
      <p:sp>
        <p:nvSpPr>
          <p:cNvPr id="70" name="Draft stamp"/>
          <p:cNvSpPr txBox="1"/>
          <p:nvPr userDrawn="1">
            <p:custDataLst>
              <p:tags r:id="rId5"/>
            </p:custDataLst>
          </p:nvPr>
        </p:nvSpPr>
        <p:spPr bwMode="black">
          <a:xfrm>
            <a:off x="542406" y="3566160"/>
            <a:ext cx="1402773" cy="262788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123087" rtlCol="0" anchor="t" anchorCtr="0">
            <a:spAutoFit/>
          </a:bodyPr>
          <a:lstStyle/>
          <a:p>
            <a:pPr defTabSz="914293"/>
            <a:endParaRPr lang="en-US" sz="900" b="1" i="1" dirty="0">
              <a:solidFill>
                <a:srgbClr val="000000"/>
              </a:solidFill>
              <a:latin typeface="Georgia" pitchFamily="18" charset="0"/>
            </a:endParaRPr>
          </a:p>
        </p:txBody>
      </p:sp>
      <p:sp>
        <p:nvSpPr>
          <p:cNvPr id="71" name="Report Date"/>
          <p:cNvSpPr txBox="1"/>
          <p:nvPr userDrawn="1">
            <p:custDataLst>
              <p:tags r:id="rId6"/>
            </p:custDataLst>
          </p:nvPr>
        </p:nvSpPr>
        <p:spPr bwMode="black">
          <a:xfrm>
            <a:off x="542406" y="3832413"/>
            <a:ext cx="1253143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defTabSz="914293"/>
            <a:endParaRPr lang="en-US" sz="900" i="1" dirty="0">
              <a:solidFill>
                <a:srgbClr val="000000"/>
              </a:solidFill>
              <a:latin typeface="Georg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3638272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: Colou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Logo with Panels"/>
          <p:cNvGrpSpPr/>
          <p:nvPr userDrawn="1"/>
        </p:nvGrpSpPr>
        <p:grpSpPr>
          <a:xfrm>
            <a:off x="1156059" y="0"/>
            <a:ext cx="9130942" cy="6457244"/>
            <a:chOff x="1130368" y="0"/>
            <a:chExt cx="8928032" cy="7318210"/>
          </a:xfrm>
        </p:grpSpPr>
        <p:grpSp>
          <p:nvGrpSpPr>
            <p:cNvPr id="19" name="Logo Shapes"/>
            <p:cNvGrpSpPr/>
            <p:nvPr userDrawn="1"/>
          </p:nvGrpSpPr>
          <p:grpSpPr>
            <a:xfrm>
              <a:off x="1904991" y="0"/>
              <a:ext cx="8153409" cy="6792221"/>
              <a:chOff x="1828799" y="0"/>
              <a:chExt cx="8153409" cy="6792221"/>
            </a:xfrm>
          </p:grpSpPr>
          <p:sp>
            <p:nvSpPr>
              <p:cNvPr id="31" name="Rectangle 2"/>
              <p:cNvSpPr>
                <a:spLocks noChangeArrowheads="1"/>
              </p:cNvSpPr>
              <p:nvPr userDrawn="1"/>
            </p:nvSpPr>
            <p:spPr bwMode="gray">
              <a:xfrm>
                <a:off x="1828799" y="1150143"/>
                <a:ext cx="8153409" cy="5638800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293"/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2" name="Rectangle 4"/>
              <p:cNvSpPr>
                <a:spLocks noChangeArrowheads="1"/>
              </p:cNvSpPr>
              <p:nvPr/>
            </p:nvSpPr>
            <p:spPr bwMode="gray">
              <a:xfrm>
                <a:off x="1828800" y="0"/>
                <a:ext cx="6248400" cy="6792221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293"/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3" name="Rectangle 7"/>
              <p:cNvSpPr>
                <a:spLocks noChangeArrowheads="1"/>
              </p:cNvSpPr>
              <p:nvPr userDrawn="1"/>
            </p:nvSpPr>
            <p:spPr bwMode="gray">
              <a:xfrm>
                <a:off x="1828800" y="1150143"/>
                <a:ext cx="6248400" cy="5638799"/>
              </a:xfrm>
              <a:prstGeom prst="rect">
                <a:avLst/>
              </a:prstGeom>
              <a:solidFill>
                <a:schemeClr val="accent1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defTabSz="914293"/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20" name="Logo"/>
            <p:cNvGrpSpPr/>
            <p:nvPr userDrawn="1"/>
          </p:nvGrpSpPr>
          <p:grpSpPr>
            <a:xfrm>
              <a:off x="1130368" y="6790556"/>
              <a:ext cx="905256" cy="527654"/>
              <a:chOff x="1130368" y="6790556"/>
              <a:chExt cx="905256" cy="527654"/>
            </a:xfrm>
          </p:grpSpPr>
          <p:sp>
            <p:nvSpPr>
              <p:cNvPr id="28" name="Rectangle 0"/>
              <p:cNvSpPr>
                <a:spLocks noChangeArrowheads="1"/>
              </p:cNvSpPr>
              <p:nvPr userDrawn="1"/>
            </p:nvSpPr>
            <p:spPr bwMode="black">
              <a:xfrm>
                <a:off x="1676368" y="6790556"/>
                <a:ext cx="228600" cy="57350"/>
              </a:xfrm>
              <a:prstGeom prst="rect">
                <a:avLst/>
              </a:prstGeom>
              <a:solidFill>
                <a:schemeClr val="accent1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820583">
                  <a:defRPr/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0" name="Freeform 29"/>
              <p:cNvSpPr>
                <a:spLocks noEditPoints="1"/>
              </p:cNvSpPr>
              <p:nvPr userDrawn="1"/>
            </p:nvSpPr>
            <p:spPr bwMode="black">
              <a:xfrm>
                <a:off x="1130368" y="6976999"/>
                <a:ext cx="905256" cy="341211"/>
              </a:xfrm>
              <a:custGeom>
                <a:avLst/>
                <a:gdLst/>
                <a:ahLst/>
                <a:cxnLst>
                  <a:cxn ang="0">
                    <a:pos x="581" y="233"/>
                  </a:cxn>
                  <a:cxn ang="0">
                    <a:pos x="538" y="949"/>
                  </a:cxn>
                  <a:cxn ang="0">
                    <a:pos x="630" y="946"/>
                  </a:cxn>
                  <a:cxn ang="0">
                    <a:pos x="793" y="880"/>
                  </a:cxn>
                  <a:cxn ang="0">
                    <a:pos x="886" y="728"/>
                  </a:cxn>
                  <a:cxn ang="0">
                    <a:pos x="905" y="505"/>
                  </a:cxn>
                  <a:cxn ang="0">
                    <a:pos x="850" y="329"/>
                  </a:cxn>
                  <a:cxn ang="0">
                    <a:pos x="727" y="241"/>
                  </a:cxn>
                  <a:cxn ang="0">
                    <a:pos x="521" y="3"/>
                  </a:cxn>
                  <a:cxn ang="0">
                    <a:pos x="643" y="74"/>
                  </a:cxn>
                  <a:cxn ang="0">
                    <a:pos x="761" y="24"/>
                  </a:cxn>
                  <a:cxn ang="0">
                    <a:pos x="855" y="9"/>
                  </a:cxn>
                  <a:cxn ang="0">
                    <a:pos x="1026" y="40"/>
                  </a:cxn>
                  <a:cxn ang="0">
                    <a:pos x="1180" y="172"/>
                  </a:cxn>
                  <a:cxn ang="0">
                    <a:pos x="1265" y="383"/>
                  </a:cxn>
                  <a:cxn ang="0">
                    <a:pos x="1265" y="641"/>
                  </a:cxn>
                  <a:cxn ang="0">
                    <a:pos x="1175" y="857"/>
                  </a:cxn>
                  <a:cxn ang="0">
                    <a:pos x="1005" y="1006"/>
                  </a:cxn>
                  <a:cxn ang="0">
                    <a:pos x="766" y="1074"/>
                  </a:cxn>
                  <a:cxn ang="0">
                    <a:pos x="601" y="1074"/>
                  </a:cxn>
                  <a:cxn ang="0">
                    <a:pos x="692" y="1447"/>
                  </a:cxn>
                  <a:cxn ang="0">
                    <a:pos x="171" y="1408"/>
                  </a:cxn>
                  <a:cxn ang="0">
                    <a:pos x="413" y="3"/>
                  </a:cxn>
                  <a:cxn ang="0">
                    <a:pos x="3876" y="20"/>
                  </a:cxn>
                  <a:cxn ang="0">
                    <a:pos x="4036" y="100"/>
                  </a:cxn>
                  <a:cxn ang="0">
                    <a:pos x="4113" y="232"/>
                  </a:cxn>
                  <a:cxn ang="0">
                    <a:pos x="4091" y="362"/>
                  </a:cxn>
                  <a:cxn ang="0">
                    <a:pos x="3995" y="436"/>
                  </a:cxn>
                  <a:cxn ang="0">
                    <a:pos x="3859" y="438"/>
                  </a:cxn>
                  <a:cxn ang="0">
                    <a:pos x="3757" y="114"/>
                  </a:cxn>
                  <a:cxn ang="0">
                    <a:pos x="3597" y="187"/>
                  </a:cxn>
                  <a:cxn ang="0">
                    <a:pos x="3508" y="339"/>
                  </a:cxn>
                  <a:cxn ang="0">
                    <a:pos x="3489" y="565"/>
                  </a:cxn>
                  <a:cxn ang="0">
                    <a:pos x="3547" y="753"/>
                  </a:cxn>
                  <a:cxn ang="0">
                    <a:pos x="3668" y="869"/>
                  </a:cxn>
                  <a:cxn ang="0">
                    <a:pos x="3821" y="896"/>
                  </a:cxn>
                  <a:cxn ang="0">
                    <a:pos x="3931" y="872"/>
                  </a:cxn>
                  <a:cxn ang="0">
                    <a:pos x="4079" y="810"/>
                  </a:cxn>
                  <a:cxn ang="0">
                    <a:pos x="4016" y="1024"/>
                  </a:cxn>
                  <a:cxn ang="0">
                    <a:pos x="3830" y="1080"/>
                  </a:cxn>
                  <a:cxn ang="0">
                    <a:pos x="3651" y="1095"/>
                  </a:cxn>
                  <a:cxn ang="0">
                    <a:pos x="3426" y="1060"/>
                  </a:cxn>
                  <a:cxn ang="0">
                    <a:pos x="3255" y="947"/>
                  </a:cxn>
                  <a:cxn ang="0">
                    <a:pos x="3140" y="772"/>
                  </a:cxn>
                  <a:cxn ang="0">
                    <a:pos x="3101" y="561"/>
                  </a:cxn>
                  <a:cxn ang="0">
                    <a:pos x="3153" y="318"/>
                  </a:cxn>
                  <a:cxn ang="0">
                    <a:pos x="3293" y="135"/>
                  </a:cxn>
                  <a:cxn ang="0">
                    <a:pos x="3508" y="27"/>
                  </a:cxn>
                  <a:cxn ang="0">
                    <a:pos x="2910" y="0"/>
                  </a:cxn>
                  <a:cxn ang="0">
                    <a:pos x="3040" y="52"/>
                  </a:cxn>
                  <a:cxn ang="0">
                    <a:pos x="3093" y="178"/>
                  </a:cxn>
                  <a:cxn ang="0">
                    <a:pos x="3071" y="277"/>
                  </a:cxn>
                  <a:cxn ang="0">
                    <a:pos x="3004" y="393"/>
                  </a:cxn>
                  <a:cxn ang="0">
                    <a:pos x="2876" y="561"/>
                  </a:cxn>
                  <a:cxn ang="0">
                    <a:pos x="1784" y="1078"/>
                  </a:cxn>
                  <a:cxn ang="0">
                    <a:pos x="1313" y="118"/>
                  </a:cxn>
                  <a:cxn ang="0">
                    <a:pos x="2247" y="25"/>
                  </a:cxn>
                  <a:cxn ang="0">
                    <a:pos x="2759" y="62"/>
                  </a:cxn>
                  <a:cxn ang="0">
                    <a:pos x="2872" y="4"/>
                  </a:cxn>
                </a:cxnLst>
                <a:rect l="0" t="0" r="r" b="b"/>
                <a:pathLst>
                  <a:path w="4127" h="1544">
                    <a:moveTo>
                      <a:pt x="640" y="229"/>
                    </a:moveTo>
                    <a:lnTo>
                      <a:pt x="622" y="229"/>
                    </a:lnTo>
                    <a:lnTo>
                      <a:pt x="603" y="230"/>
                    </a:lnTo>
                    <a:lnTo>
                      <a:pt x="581" y="233"/>
                    </a:lnTo>
                    <a:lnTo>
                      <a:pt x="553" y="235"/>
                    </a:lnTo>
                    <a:lnTo>
                      <a:pt x="521" y="241"/>
                    </a:lnTo>
                    <a:lnTo>
                      <a:pt x="521" y="947"/>
                    </a:lnTo>
                    <a:lnTo>
                      <a:pt x="538" y="949"/>
                    </a:lnTo>
                    <a:lnTo>
                      <a:pt x="553" y="949"/>
                    </a:lnTo>
                    <a:lnTo>
                      <a:pt x="566" y="949"/>
                    </a:lnTo>
                    <a:lnTo>
                      <a:pt x="578" y="949"/>
                    </a:lnTo>
                    <a:lnTo>
                      <a:pt x="630" y="946"/>
                    </a:lnTo>
                    <a:lnTo>
                      <a:pt x="677" y="937"/>
                    </a:lnTo>
                    <a:lnTo>
                      <a:pt x="720" y="924"/>
                    </a:lnTo>
                    <a:lnTo>
                      <a:pt x="758" y="905"/>
                    </a:lnTo>
                    <a:lnTo>
                      <a:pt x="793" y="880"/>
                    </a:lnTo>
                    <a:lnTo>
                      <a:pt x="824" y="850"/>
                    </a:lnTo>
                    <a:lnTo>
                      <a:pt x="849" y="815"/>
                    </a:lnTo>
                    <a:lnTo>
                      <a:pt x="870" y="775"/>
                    </a:lnTo>
                    <a:lnTo>
                      <a:pt x="886" y="728"/>
                    </a:lnTo>
                    <a:lnTo>
                      <a:pt x="897" y="678"/>
                    </a:lnTo>
                    <a:lnTo>
                      <a:pt x="905" y="622"/>
                    </a:lnTo>
                    <a:lnTo>
                      <a:pt x="907" y="561"/>
                    </a:lnTo>
                    <a:lnTo>
                      <a:pt x="905" y="505"/>
                    </a:lnTo>
                    <a:lnTo>
                      <a:pt x="897" y="452"/>
                    </a:lnTo>
                    <a:lnTo>
                      <a:pt x="886" y="407"/>
                    </a:lnTo>
                    <a:lnTo>
                      <a:pt x="870" y="366"/>
                    </a:lnTo>
                    <a:lnTo>
                      <a:pt x="850" y="329"/>
                    </a:lnTo>
                    <a:lnTo>
                      <a:pt x="826" y="299"/>
                    </a:lnTo>
                    <a:lnTo>
                      <a:pt x="797" y="274"/>
                    </a:lnTo>
                    <a:lnTo>
                      <a:pt x="763" y="254"/>
                    </a:lnTo>
                    <a:lnTo>
                      <a:pt x="727" y="241"/>
                    </a:lnTo>
                    <a:lnTo>
                      <a:pt x="686" y="232"/>
                    </a:lnTo>
                    <a:lnTo>
                      <a:pt x="640" y="229"/>
                    </a:lnTo>
                    <a:close/>
                    <a:moveTo>
                      <a:pt x="413" y="3"/>
                    </a:moveTo>
                    <a:lnTo>
                      <a:pt x="521" y="3"/>
                    </a:lnTo>
                    <a:lnTo>
                      <a:pt x="521" y="143"/>
                    </a:lnTo>
                    <a:lnTo>
                      <a:pt x="566" y="117"/>
                    </a:lnTo>
                    <a:lnTo>
                      <a:pt x="607" y="93"/>
                    </a:lnTo>
                    <a:lnTo>
                      <a:pt x="643" y="74"/>
                    </a:lnTo>
                    <a:lnTo>
                      <a:pt x="677" y="57"/>
                    </a:lnTo>
                    <a:lnTo>
                      <a:pt x="707" y="44"/>
                    </a:lnTo>
                    <a:lnTo>
                      <a:pt x="735" y="33"/>
                    </a:lnTo>
                    <a:lnTo>
                      <a:pt x="761" y="24"/>
                    </a:lnTo>
                    <a:lnTo>
                      <a:pt x="785" y="18"/>
                    </a:lnTo>
                    <a:lnTo>
                      <a:pt x="809" y="13"/>
                    </a:lnTo>
                    <a:lnTo>
                      <a:pt x="831" y="10"/>
                    </a:lnTo>
                    <a:lnTo>
                      <a:pt x="855" y="9"/>
                    </a:lnTo>
                    <a:lnTo>
                      <a:pt x="879" y="8"/>
                    </a:lnTo>
                    <a:lnTo>
                      <a:pt x="931" y="12"/>
                    </a:lnTo>
                    <a:lnTo>
                      <a:pt x="980" y="23"/>
                    </a:lnTo>
                    <a:lnTo>
                      <a:pt x="1026" y="40"/>
                    </a:lnTo>
                    <a:lnTo>
                      <a:pt x="1070" y="64"/>
                    </a:lnTo>
                    <a:lnTo>
                      <a:pt x="1110" y="94"/>
                    </a:lnTo>
                    <a:lnTo>
                      <a:pt x="1148" y="130"/>
                    </a:lnTo>
                    <a:lnTo>
                      <a:pt x="1180" y="172"/>
                    </a:lnTo>
                    <a:lnTo>
                      <a:pt x="1209" y="218"/>
                    </a:lnTo>
                    <a:lnTo>
                      <a:pt x="1233" y="268"/>
                    </a:lnTo>
                    <a:lnTo>
                      <a:pt x="1252" y="324"/>
                    </a:lnTo>
                    <a:lnTo>
                      <a:pt x="1265" y="383"/>
                    </a:lnTo>
                    <a:lnTo>
                      <a:pt x="1274" y="446"/>
                    </a:lnTo>
                    <a:lnTo>
                      <a:pt x="1278" y="512"/>
                    </a:lnTo>
                    <a:lnTo>
                      <a:pt x="1274" y="578"/>
                    </a:lnTo>
                    <a:lnTo>
                      <a:pt x="1265" y="641"/>
                    </a:lnTo>
                    <a:lnTo>
                      <a:pt x="1252" y="701"/>
                    </a:lnTo>
                    <a:lnTo>
                      <a:pt x="1232" y="756"/>
                    </a:lnTo>
                    <a:lnTo>
                      <a:pt x="1205" y="809"/>
                    </a:lnTo>
                    <a:lnTo>
                      <a:pt x="1175" y="857"/>
                    </a:lnTo>
                    <a:lnTo>
                      <a:pt x="1140" y="901"/>
                    </a:lnTo>
                    <a:lnTo>
                      <a:pt x="1099" y="941"/>
                    </a:lnTo>
                    <a:lnTo>
                      <a:pt x="1054" y="976"/>
                    </a:lnTo>
                    <a:lnTo>
                      <a:pt x="1005" y="1006"/>
                    </a:lnTo>
                    <a:lnTo>
                      <a:pt x="951" y="1031"/>
                    </a:lnTo>
                    <a:lnTo>
                      <a:pt x="894" y="1051"/>
                    </a:lnTo>
                    <a:lnTo>
                      <a:pt x="831" y="1065"/>
                    </a:lnTo>
                    <a:lnTo>
                      <a:pt x="766" y="1074"/>
                    </a:lnTo>
                    <a:lnTo>
                      <a:pt x="696" y="1078"/>
                    </a:lnTo>
                    <a:lnTo>
                      <a:pt x="670" y="1078"/>
                    </a:lnTo>
                    <a:lnTo>
                      <a:pt x="637" y="1076"/>
                    </a:lnTo>
                    <a:lnTo>
                      <a:pt x="601" y="1074"/>
                    </a:lnTo>
                    <a:lnTo>
                      <a:pt x="561" y="1071"/>
                    </a:lnTo>
                    <a:lnTo>
                      <a:pt x="521" y="1068"/>
                    </a:lnTo>
                    <a:lnTo>
                      <a:pt x="521" y="1408"/>
                    </a:lnTo>
                    <a:lnTo>
                      <a:pt x="692" y="1447"/>
                    </a:lnTo>
                    <a:lnTo>
                      <a:pt x="692" y="1544"/>
                    </a:lnTo>
                    <a:lnTo>
                      <a:pt x="18" y="1544"/>
                    </a:lnTo>
                    <a:lnTo>
                      <a:pt x="18" y="1447"/>
                    </a:lnTo>
                    <a:lnTo>
                      <a:pt x="171" y="1408"/>
                    </a:lnTo>
                    <a:lnTo>
                      <a:pt x="171" y="229"/>
                    </a:lnTo>
                    <a:lnTo>
                      <a:pt x="0" y="229"/>
                    </a:lnTo>
                    <a:lnTo>
                      <a:pt x="0" y="128"/>
                    </a:lnTo>
                    <a:lnTo>
                      <a:pt x="413" y="3"/>
                    </a:lnTo>
                    <a:close/>
                    <a:moveTo>
                      <a:pt x="3711" y="0"/>
                    </a:moveTo>
                    <a:lnTo>
                      <a:pt x="3770" y="3"/>
                    </a:lnTo>
                    <a:lnTo>
                      <a:pt x="3825" y="9"/>
                    </a:lnTo>
                    <a:lnTo>
                      <a:pt x="3876" y="20"/>
                    </a:lnTo>
                    <a:lnTo>
                      <a:pt x="3923" y="34"/>
                    </a:lnTo>
                    <a:lnTo>
                      <a:pt x="3965" y="53"/>
                    </a:lnTo>
                    <a:lnTo>
                      <a:pt x="4004" y="75"/>
                    </a:lnTo>
                    <a:lnTo>
                      <a:pt x="4036" y="100"/>
                    </a:lnTo>
                    <a:lnTo>
                      <a:pt x="4064" y="129"/>
                    </a:lnTo>
                    <a:lnTo>
                      <a:pt x="4086" y="160"/>
                    </a:lnTo>
                    <a:lnTo>
                      <a:pt x="4103" y="194"/>
                    </a:lnTo>
                    <a:lnTo>
                      <a:pt x="4113" y="232"/>
                    </a:lnTo>
                    <a:lnTo>
                      <a:pt x="4117" y="271"/>
                    </a:lnTo>
                    <a:lnTo>
                      <a:pt x="4114" y="304"/>
                    </a:lnTo>
                    <a:lnTo>
                      <a:pt x="4105" y="334"/>
                    </a:lnTo>
                    <a:lnTo>
                      <a:pt x="4091" y="362"/>
                    </a:lnTo>
                    <a:lnTo>
                      <a:pt x="4074" y="387"/>
                    </a:lnTo>
                    <a:lnTo>
                      <a:pt x="4051" y="407"/>
                    </a:lnTo>
                    <a:lnTo>
                      <a:pt x="4025" y="423"/>
                    </a:lnTo>
                    <a:lnTo>
                      <a:pt x="3995" y="436"/>
                    </a:lnTo>
                    <a:lnTo>
                      <a:pt x="3961" y="443"/>
                    </a:lnTo>
                    <a:lnTo>
                      <a:pt x="3925" y="446"/>
                    </a:lnTo>
                    <a:lnTo>
                      <a:pt x="3891" y="444"/>
                    </a:lnTo>
                    <a:lnTo>
                      <a:pt x="3859" y="438"/>
                    </a:lnTo>
                    <a:lnTo>
                      <a:pt x="3826" y="428"/>
                    </a:lnTo>
                    <a:lnTo>
                      <a:pt x="3792" y="413"/>
                    </a:lnTo>
                    <a:lnTo>
                      <a:pt x="3757" y="394"/>
                    </a:lnTo>
                    <a:lnTo>
                      <a:pt x="3757" y="114"/>
                    </a:lnTo>
                    <a:lnTo>
                      <a:pt x="3711" y="125"/>
                    </a:lnTo>
                    <a:lnTo>
                      <a:pt x="3668" y="140"/>
                    </a:lnTo>
                    <a:lnTo>
                      <a:pt x="3631" y="162"/>
                    </a:lnTo>
                    <a:lnTo>
                      <a:pt x="3597" y="187"/>
                    </a:lnTo>
                    <a:lnTo>
                      <a:pt x="3568" y="218"/>
                    </a:lnTo>
                    <a:lnTo>
                      <a:pt x="3543" y="253"/>
                    </a:lnTo>
                    <a:lnTo>
                      <a:pt x="3523" y="294"/>
                    </a:lnTo>
                    <a:lnTo>
                      <a:pt x="3508" y="339"/>
                    </a:lnTo>
                    <a:lnTo>
                      <a:pt x="3497" y="391"/>
                    </a:lnTo>
                    <a:lnTo>
                      <a:pt x="3489" y="447"/>
                    </a:lnTo>
                    <a:lnTo>
                      <a:pt x="3487" y="507"/>
                    </a:lnTo>
                    <a:lnTo>
                      <a:pt x="3489" y="565"/>
                    </a:lnTo>
                    <a:lnTo>
                      <a:pt x="3497" y="617"/>
                    </a:lnTo>
                    <a:lnTo>
                      <a:pt x="3509" y="667"/>
                    </a:lnTo>
                    <a:lnTo>
                      <a:pt x="3526" y="712"/>
                    </a:lnTo>
                    <a:lnTo>
                      <a:pt x="3547" y="753"/>
                    </a:lnTo>
                    <a:lnTo>
                      <a:pt x="3571" y="790"/>
                    </a:lnTo>
                    <a:lnTo>
                      <a:pt x="3600" y="821"/>
                    </a:lnTo>
                    <a:lnTo>
                      <a:pt x="3632" y="847"/>
                    </a:lnTo>
                    <a:lnTo>
                      <a:pt x="3668" y="869"/>
                    </a:lnTo>
                    <a:lnTo>
                      <a:pt x="3707" y="885"/>
                    </a:lnTo>
                    <a:lnTo>
                      <a:pt x="3750" y="894"/>
                    </a:lnTo>
                    <a:lnTo>
                      <a:pt x="3795" y="897"/>
                    </a:lnTo>
                    <a:lnTo>
                      <a:pt x="3821" y="896"/>
                    </a:lnTo>
                    <a:lnTo>
                      <a:pt x="3847" y="894"/>
                    </a:lnTo>
                    <a:lnTo>
                      <a:pt x="3874" y="889"/>
                    </a:lnTo>
                    <a:lnTo>
                      <a:pt x="3901" y="881"/>
                    </a:lnTo>
                    <a:lnTo>
                      <a:pt x="3931" y="872"/>
                    </a:lnTo>
                    <a:lnTo>
                      <a:pt x="3964" y="861"/>
                    </a:lnTo>
                    <a:lnTo>
                      <a:pt x="3999" y="846"/>
                    </a:lnTo>
                    <a:lnTo>
                      <a:pt x="4036" y="830"/>
                    </a:lnTo>
                    <a:lnTo>
                      <a:pt x="4079" y="810"/>
                    </a:lnTo>
                    <a:lnTo>
                      <a:pt x="4127" y="787"/>
                    </a:lnTo>
                    <a:lnTo>
                      <a:pt x="4127" y="976"/>
                    </a:lnTo>
                    <a:lnTo>
                      <a:pt x="4069" y="1001"/>
                    </a:lnTo>
                    <a:lnTo>
                      <a:pt x="4016" y="1024"/>
                    </a:lnTo>
                    <a:lnTo>
                      <a:pt x="3966" y="1041"/>
                    </a:lnTo>
                    <a:lnTo>
                      <a:pt x="3919" y="1058"/>
                    </a:lnTo>
                    <a:lnTo>
                      <a:pt x="3874" y="1070"/>
                    </a:lnTo>
                    <a:lnTo>
                      <a:pt x="3830" y="1080"/>
                    </a:lnTo>
                    <a:lnTo>
                      <a:pt x="3786" y="1086"/>
                    </a:lnTo>
                    <a:lnTo>
                      <a:pt x="3742" y="1091"/>
                    </a:lnTo>
                    <a:lnTo>
                      <a:pt x="3697" y="1094"/>
                    </a:lnTo>
                    <a:lnTo>
                      <a:pt x="3651" y="1095"/>
                    </a:lnTo>
                    <a:lnTo>
                      <a:pt x="3588" y="1093"/>
                    </a:lnTo>
                    <a:lnTo>
                      <a:pt x="3530" y="1086"/>
                    </a:lnTo>
                    <a:lnTo>
                      <a:pt x="3476" y="1075"/>
                    </a:lnTo>
                    <a:lnTo>
                      <a:pt x="3426" y="1060"/>
                    </a:lnTo>
                    <a:lnTo>
                      <a:pt x="3378" y="1039"/>
                    </a:lnTo>
                    <a:lnTo>
                      <a:pt x="3334" y="1014"/>
                    </a:lnTo>
                    <a:lnTo>
                      <a:pt x="3294" y="984"/>
                    </a:lnTo>
                    <a:lnTo>
                      <a:pt x="3255" y="947"/>
                    </a:lnTo>
                    <a:lnTo>
                      <a:pt x="3219" y="907"/>
                    </a:lnTo>
                    <a:lnTo>
                      <a:pt x="3188" y="865"/>
                    </a:lnTo>
                    <a:lnTo>
                      <a:pt x="3162" y="820"/>
                    </a:lnTo>
                    <a:lnTo>
                      <a:pt x="3140" y="772"/>
                    </a:lnTo>
                    <a:lnTo>
                      <a:pt x="3124" y="722"/>
                    </a:lnTo>
                    <a:lnTo>
                      <a:pt x="3111" y="670"/>
                    </a:lnTo>
                    <a:lnTo>
                      <a:pt x="3104" y="616"/>
                    </a:lnTo>
                    <a:lnTo>
                      <a:pt x="3101" y="561"/>
                    </a:lnTo>
                    <a:lnTo>
                      <a:pt x="3105" y="494"/>
                    </a:lnTo>
                    <a:lnTo>
                      <a:pt x="3115" y="433"/>
                    </a:lnTo>
                    <a:lnTo>
                      <a:pt x="3130" y="373"/>
                    </a:lnTo>
                    <a:lnTo>
                      <a:pt x="3153" y="318"/>
                    </a:lnTo>
                    <a:lnTo>
                      <a:pt x="3179" y="267"/>
                    </a:lnTo>
                    <a:lnTo>
                      <a:pt x="3213" y="219"/>
                    </a:lnTo>
                    <a:lnTo>
                      <a:pt x="3250" y="175"/>
                    </a:lnTo>
                    <a:lnTo>
                      <a:pt x="3293" y="135"/>
                    </a:lnTo>
                    <a:lnTo>
                      <a:pt x="3341" y="102"/>
                    </a:lnTo>
                    <a:lnTo>
                      <a:pt x="3392" y="72"/>
                    </a:lnTo>
                    <a:lnTo>
                      <a:pt x="3448" y="47"/>
                    </a:lnTo>
                    <a:lnTo>
                      <a:pt x="3508" y="27"/>
                    </a:lnTo>
                    <a:lnTo>
                      <a:pt x="3573" y="12"/>
                    </a:lnTo>
                    <a:lnTo>
                      <a:pt x="3640" y="3"/>
                    </a:lnTo>
                    <a:lnTo>
                      <a:pt x="3711" y="0"/>
                    </a:lnTo>
                    <a:close/>
                    <a:moveTo>
                      <a:pt x="2910" y="0"/>
                    </a:moveTo>
                    <a:lnTo>
                      <a:pt x="2948" y="4"/>
                    </a:lnTo>
                    <a:lnTo>
                      <a:pt x="2983" y="14"/>
                    </a:lnTo>
                    <a:lnTo>
                      <a:pt x="3014" y="30"/>
                    </a:lnTo>
                    <a:lnTo>
                      <a:pt x="3040" y="52"/>
                    </a:lnTo>
                    <a:lnTo>
                      <a:pt x="3063" y="78"/>
                    </a:lnTo>
                    <a:lnTo>
                      <a:pt x="3079" y="109"/>
                    </a:lnTo>
                    <a:lnTo>
                      <a:pt x="3089" y="142"/>
                    </a:lnTo>
                    <a:lnTo>
                      <a:pt x="3093" y="178"/>
                    </a:lnTo>
                    <a:lnTo>
                      <a:pt x="3091" y="203"/>
                    </a:lnTo>
                    <a:lnTo>
                      <a:pt x="3088" y="227"/>
                    </a:lnTo>
                    <a:lnTo>
                      <a:pt x="3081" y="252"/>
                    </a:lnTo>
                    <a:lnTo>
                      <a:pt x="3071" y="277"/>
                    </a:lnTo>
                    <a:lnTo>
                      <a:pt x="3060" y="303"/>
                    </a:lnTo>
                    <a:lnTo>
                      <a:pt x="3044" y="331"/>
                    </a:lnTo>
                    <a:lnTo>
                      <a:pt x="3025" y="361"/>
                    </a:lnTo>
                    <a:lnTo>
                      <a:pt x="3004" y="393"/>
                    </a:lnTo>
                    <a:lnTo>
                      <a:pt x="2978" y="429"/>
                    </a:lnTo>
                    <a:lnTo>
                      <a:pt x="2948" y="468"/>
                    </a:lnTo>
                    <a:lnTo>
                      <a:pt x="2914" y="512"/>
                    </a:lnTo>
                    <a:lnTo>
                      <a:pt x="2876" y="561"/>
                    </a:lnTo>
                    <a:lnTo>
                      <a:pt x="2472" y="1078"/>
                    </a:lnTo>
                    <a:lnTo>
                      <a:pt x="2182" y="1078"/>
                    </a:lnTo>
                    <a:lnTo>
                      <a:pt x="2182" y="424"/>
                    </a:lnTo>
                    <a:lnTo>
                      <a:pt x="1784" y="1078"/>
                    </a:lnTo>
                    <a:lnTo>
                      <a:pt x="1518" y="1078"/>
                    </a:lnTo>
                    <a:lnTo>
                      <a:pt x="1518" y="234"/>
                    </a:lnTo>
                    <a:lnTo>
                      <a:pt x="1313" y="214"/>
                    </a:lnTo>
                    <a:lnTo>
                      <a:pt x="1313" y="118"/>
                    </a:lnTo>
                    <a:lnTo>
                      <a:pt x="1690" y="25"/>
                    </a:lnTo>
                    <a:lnTo>
                      <a:pt x="1832" y="25"/>
                    </a:lnTo>
                    <a:lnTo>
                      <a:pt x="1832" y="713"/>
                    </a:lnTo>
                    <a:lnTo>
                      <a:pt x="2247" y="25"/>
                    </a:lnTo>
                    <a:lnTo>
                      <a:pt x="2497" y="25"/>
                    </a:lnTo>
                    <a:lnTo>
                      <a:pt x="2497" y="822"/>
                    </a:lnTo>
                    <a:lnTo>
                      <a:pt x="2759" y="473"/>
                    </a:lnTo>
                    <a:lnTo>
                      <a:pt x="2759" y="62"/>
                    </a:lnTo>
                    <a:lnTo>
                      <a:pt x="2779" y="44"/>
                    </a:lnTo>
                    <a:lnTo>
                      <a:pt x="2806" y="27"/>
                    </a:lnTo>
                    <a:lnTo>
                      <a:pt x="2837" y="13"/>
                    </a:lnTo>
                    <a:lnTo>
                      <a:pt x="2872" y="4"/>
                    </a:lnTo>
                    <a:lnTo>
                      <a:pt x="291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820583">
                  <a:defRPr/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</p:grpSp>
      </p:grpSp>
      <p:sp>
        <p:nvSpPr>
          <p:cNvPr id="34" name="Report Title"/>
          <p:cNvSpPr>
            <a:spLocks noGrp="1"/>
          </p:cNvSpPr>
          <p:nvPr>
            <p:ph type="ctrTitle" hasCustomPrompt="1"/>
            <p:custDataLst>
              <p:tags r:id="rId1"/>
            </p:custDataLst>
          </p:nvPr>
        </p:nvSpPr>
        <p:spPr bwMode="white">
          <a:xfrm>
            <a:off x="2103564" y="1112680"/>
            <a:ext cx="6078682" cy="434270"/>
          </a:xfrm>
        </p:spPr>
        <p:txBody>
          <a:bodyPr vert="horz" lIns="0" tIns="0" rIns="0" bIns="32306" rtlCol="0" anchor="t" anchorCtr="0">
            <a:spAutoFit/>
          </a:bodyPr>
          <a:lstStyle>
            <a:lvl1pPr algn="l" defTabSz="91429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2900" b="1" i="1" kern="1200" baseline="0" noProof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 smtClean="0"/>
              <a:t>Report Title</a:t>
            </a:r>
            <a:endParaRPr lang="en-US" noProof="0" dirty="0"/>
          </a:p>
        </p:txBody>
      </p:sp>
      <p:sp>
        <p:nvSpPr>
          <p:cNvPr id="35" name="Report Subtitle"/>
          <p:cNvSpPr>
            <a:spLocks noGrp="1"/>
          </p:cNvSpPr>
          <p:nvPr>
            <p:ph type="subTitle" idx="1" hasCustomPrompt="1"/>
            <p:custDataLst>
              <p:tags r:id="rId2"/>
            </p:custDataLst>
          </p:nvPr>
        </p:nvSpPr>
        <p:spPr bwMode="white">
          <a:xfrm>
            <a:off x="2103564" y="1546412"/>
            <a:ext cx="6078682" cy="401648"/>
          </a:xfrm>
        </p:spPr>
        <p:txBody>
          <a:bodyPr tIns="0" bIns="0">
            <a:spAutoFit/>
          </a:bodyPr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2900" baseline="0">
                <a:solidFill>
                  <a:schemeClr val="bg1"/>
                </a:solidFill>
                <a:latin typeface="+mj-lt"/>
              </a:defRPr>
            </a:lvl1pPr>
            <a:lvl2pPr marL="4571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1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smtClean="0"/>
              <a:t>Subtitle</a:t>
            </a:r>
            <a:endParaRPr lang="en-US" noProof="0"/>
          </a:p>
        </p:txBody>
      </p:sp>
      <p:cxnSp>
        <p:nvCxnSpPr>
          <p:cNvPr id="36" name="Frame Line"/>
          <p:cNvCxnSpPr/>
          <p:nvPr userDrawn="1"/>
        </p:nvCxnSpPr>
        <p:spPr bwMode="black">
          <a:xfrm flipV="1">
            <a:off x="389660" y="3170817"/>
            <a:ext cx="1402773" cy="127059"/>
          </a:xfrm>
          <a:prstGeom prst="bentConnector3">
            <a:avLst>
              <a:gd name="adj1" fmla="val -174"/>
            </a:avLst>
          </a:prstGeom>
          <a:ln w="12700" cap="rnd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Descriptor"/>
          <p:cNvSpPr txBox="1"/>
          <p:nvPr userDrawn="1">
            <p:custDataLst>
              <p:tags r:id="rId3"/>
            </p:custDataLst>
          </p:nvPr>
        </p:nvSpPr>
        <p:spPr bwMode="white">
          <a:xfrm>
            <a:off x="2104160" y="742278"/>
            <a:ext cx="65" cy="138499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defTabSz="914293"/>
            <a:endParaRPr lang="en-US" sz="900" dirty="0">
              <a:solidFill>
                <a:srgbClr val="FFFFFF"/>
              </a:solidFill>
            </a:endParaRPr>
          </a:p>
        </p:txBody>
      </p:sp>
      <p:sp>
        <p:nvSpPr>
          <p:cNvPr id="38" name="Confidentiality stamp"/>
          <p:cNvSpPr txBox="1"/>
          <p:nvPr userDrawn="1">
            <p:custDataLst>
              <p:tags r:id="rId4"/>
            </p:custDataLst>
          </p:nvPr>
        </p:nvSpPr>
        <p:spPr bwMode="black">
          <a:xfrm>
            <a:off x="542406" y="3291841"/>
            <a:ext cx="1253143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defTabSz="914293"/>
            <a:endParaRPr lang="en-US" sz="900" i="1" dirty="0">
              <a:solidFill>
                <a:srgbClr val="000000"/>
              </a:solidFill>
              <a:latin typeface="Georgia" pitchFamily="18" charset="0"/>
            </a:endParaRPr>
          </a:p>
        </p:txBody>
      </p:sp>
      <p:sp>
        <p:nvSpPr>
          <p:cNvPr id="39" name="Draft stamp"/>
          <p:cNvSpPr txBox="1"/>
          <p:nvPr userDrawn="1">
            <p:custDataLst>
              <p:tags r:id="rId5"/>
            </p:custDataLst>
          </p:nvPr>
        </p:nvSpPr>
        <p:spPr bwMode="black">
          <a:xfrm>
            <a:off x="542406" y="3566160"/>
            <a:ext cx="1402773" cy="262788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123087" rtlCol="0" anchor="t" anchorCtr="0">
            <a:spAutoFit/>
          </a:bodyPr>
          <a:lstStyle/>
          <a:p>
            <a:pPr defTabSz="914293"/>
            <a:endParaRPr lang="en-US" sz="900" b="1" i="1" dirty="0">
              <a:solidFill>
                <a:srgbClr val="000000"/>
              </a:solidFill>
              <a:latin typeface="Georgia" pitchFamily="18" charset="0"/>
            </a:endParaRPr>
          </a:p>
        </p:txBody>
      </p:sp>
      <p:sp>
        <p:nvSpPr>
          <p:cNvPr id="40" name="Report Date"/>
          <p:cNvSpPr txBox="1"/>
          <p:nvPr userDrawn="1">
            <p:custDataLst>
              <p:tags r:id="rId6"/>
            </p:custDataLst>
          </p:nvPr>
        </p:nvSpPr>
        <p:spPr bwMode="black">
          <a:xfrm>
            <a:off x="542406" y="3832413"/>
            <a:ext cx="1253143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defTabSz="914293"/>
            <a:endParaRPr lang="en-US" sz="900" i="1" dirty="0">
              <a:solidFill>
                <a:srgbClr val="000000"/>
              </a:solidFill>
              <a:latin typeface="Georg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62894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360794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771525" y="2130476"/>
            <a:ext cx="8743950" cy="1470025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543050" y="3886200"/>
            <a:ext cx="72009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514350" y="6356401"/>
            <a:ext cx="24003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s-ES" sz="1400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514725" y="6356401"/>
            <a:ext cx="325755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s-ES" sz="1400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2" descr="fondo0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3197" y="-3175"/>
            <a:ext cx="10335221" cy="6864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9" name="18 Grupo"/>
          <p:cNvGrpSpPr/>
          <p:nvPr/>
        </p:nvGrpSpPr>
        <p:grpSpPr>
          <a:xfrm>
            <a:off x="7814760" y="6330551"/>
            <a:ext cx="2322512" cy="406398"/>
            <a:chOff x="6946451" y="6330551"/>
            <a:chExt cx="2064454" cy="406398"/>
          </a:xfrm>
        </p:grpSpPr>
        <p:sp>
          <p:nvSpPr>
            <p:cNvPr id="9" name="Freeform 6"/>
            <p:cNvSpPr>
              <a:spLocks/>
            </p:cNvSpPr>
            <p:nvPr/>
          </p:nvSpPr>
          <p:spPr bwMode="auto">
            <a:xfrm>
              <a:off x="6946451" y="6330551"/>
              <a:ext cx="449960" cy="406398"/>
            </a:xfrm>
            <a:custGeom>
              <a:avLst/>
              <a:gdLst>
                <a:gd name="T0" fmla="*/ 171 w 332"/>
                <a:gd name="T1" fmla="*/ 14 h 300"/>
                <a:gd name="T2" fmla="*/ 234 w 332"/>
                <a:gd name="T3" fmla="*/ 134 h 300"/>
                <a:gd name="T4" fmla="*/ 232 w 332"/>
                <a:gd name="T5" fmla="*/ 143 h 300"/>
                <a:gd name="T6" fmla="*/ 332 w 332"/>
                <a:gd name="T7" fmla="*/ 217 h 300"/>
                <a:gd name="T8" fmla="*/ 166 w 332"/>
                <a:gd name="T9" fmla="*/ 300 h 300"/>
                <a:gd name="T10" fmla="*/ 165 w 332"/>
                <a:gd name="T11" fmla="*/ 300 h 300"/>
                <a:gd name="T12" fmla="*/ 0 w 332"/>
                <a:gd name="T13" fmla="*/ 219 h 300"/>
                <a:gd name="T14" fmla="*/ 99 w 332"/>
                <a:gd name="T15" fmla="*/ 143 h 300"/>
                <a:gd name="T16" fmla="*/ 163 w 332"/>
                <a:gd name="T17" fmla="*/ 245 h 300"/>
                <a:gd name="T18" fmla="*/ 163 w 332"/>
                <a:gd name="T19" fmla="*/ 249 h 300"/>
                <a:gd name="T20" fmla="*/ 163 w 332"/>
                <a:gd name="T21" fmla="*/ 253 h 300"/>
                <a:gd name="T22" fmla="*/ 176 w 332"/>
                <a:gd name="T23" fmla="*/ 224 h 300"/>
                <a:gd name="T24" fmla="*/ 116 w 332"/>
                <a:gd name="T25" fmla="*/ 98 h 300"/>
                <a:gd name="T26" fmla="*/ 134 w 332"/>
                <a:gd name="T27" fmla="*/ 60 h 300"/>
                <a:gd name="T28" fmla="*/ 134 w 332"/>
                <a:gd name="T29" fmla="*/ 74 h 300"/>
                <a:gd name="T30" fmla="*/ 199 w 332"/>
                <a:gd name="T31" fmla="*/ 186 h 300"/>
                <a:gd name="T32" fmla="*/ 199 w 332"/>
                <a:gd name="T33" fmla="*/ 197 h 300"/>
                <a:gd name="T34" fmla="*/ 214 w 332"/>
                <a:gd name="T35" fmla="*/ 164 h 300"/>
                <a:gd name="T36" fmla="*/ 153 w 332"/>
                <a:gd name="T37" fmla="*/ 38 h 300"/>
                <a:gd name="T38" fmla="*/ 171 w 332"/>
                <a:gd name="T39" fmla="*/ 0 h 300"/>
                <a:gd name="T40" fmla="*/ 171 w 332"/>
                <a:gd name="T41" fmla="*/ 14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32" h="300">
                  <a:moveTo>
                    <a:pt x="171" y="14"/>
                  </a:moveTo>
                  <a:cubicBezTo>
                    <a:pt x="171" y="51"/>
                    <a:pt x="234" y="92"/>
                    <a:pt x="234" y="134"/>
                  </a:cubicBezTo>
                  <a:cubicBezTo>
                    <a:pt x="234" y="134"/>
                    <a:pt x="234" y="138"/>
                    <a:pt x="232" y="143"/>
                  </a:cubicBezTo>
                  <a:cubicBezTo>
                    <a:pt x="291" y="155"/>
                    <a:pt x="332" y="183"/>
                    <a:pt x="332" y="217"/>
                  </a:cubicBezTo>
                  <a:cubicBezTo>
                    <a:pt x="332" y="262"/>
                    <a:pt x="258" y="300"/>
                    <a:pt x="166" y="300"/>
                  </a:cubicBezTo>
                  <a:cubicBezTo>
                    <a:pt x="166" y="300"/>
                    <a:pt x="165" y="300"/>
                    <a:pt x="165" y="300"/>
                  </a:cubicBezTo>
                  <a:cubicBezTo>
                    <a:pt x="74" y="300"/>
                    <a:pt x="0" y="264"/>
                    <a:pt x="0" y="219"/>
                  </a:cubicBezTo>
                  <a:cubicBezTo>
                    <a:pt x="0" y="185"/>
                    <a:pt x="45" y="158"/>
                    <a:pt x="99" y="143"/>
                  </a:cubicBezTo>
                  <a:cubicBezTo>
                    <a:pt x="99" y="162"/>
                    <a:pt x="161" y="221"/>
                    <a:pt x="163" y="245"/>
                  </a:cubicBezTo>
                  <a:cubicBezTo>
                    <a:pt x="163" y="245"/>
                    <a:pt x="163" y="247"/>
                    <a:pt x="163" y="249"/>
                  </a:cubicBezTo>
                  <a:cubicBezTo>
                    <a:pt x="163" y="250"/>
                    <a:pt x="163" y="251"/>
                    <a:pt x="163" y="253"/>
                  </a:cubicBezTo>
                  <a:cubicBezTo>
                    <a:pt x="176" y="246"/>
                    <a:pt x="176" y="224"/>
                    <a:pt x="176" y="224"/>
                  </a:cubicBezTo>
                  <a:cubicBezTo>
                    <a:pt x="176" y="172"/>
                    <a:pt x="116" y="149"/>
                    <a:pt x="116" y="98"/>
                  </a:cubicBezTo>
                  <a:cubicBezTo>
                    <a:pt x="116" y="79"/>
                    <a:pt x="125" y="64"/>
                    <a:pt x="134" y="60"/>
                  </a:cubicBezTo>
                  <a:cubicBezTo>
                    <a:pt x="134" y="74"/>
                    <a:pt x="134" y="74"/>
                    <a:pt x="134" y="74"/>
                  </a:cubicBezTo>
                  <a:cubicBezTo>
                    <a:pt x="134" y="111"/>
                    <a:pt x="199" y="152"/>
                    <a:pt x="199" y="186"/>
                  </a:cubicBezTo>
                  <a:cubicBezTo>
                    <a:pt x="199" y="197"/>
                    <a:pt x="199" y="197"/>
                    <a:pt x="199" y="197"/>
                  </a:cubicBezTo>
                  <a:cubicBezTo>
                    <a:pt x="214" y="191"/>
                    <a:pt x="214" y="164"/>
                    <a:pt x="214" y="164"/>
                  </a:cubicBezTo>
                  <a:cubicBezTo>
                    <a:pt x="214" y="117"/>
                    <a:pt x="153" y="91"/>
                    <a:pt x="153" y="38"/>
                  </a:cubicBezTo>
                  <a:cubicBezTo>
                    <a:pt x="153" y="19"/>
                    <a:pt x="163" y="4"/>
                    <a:pt x="171" y="0"/>
                  </a:cubicBezTo>
                  <a:cubicBezTo>
                    <a:pt x="171" y="14"/>
                    <a:pt x="171" y="14"/>
                    <a:pt x="171" y="1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s-ES" sz="18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7507695" y="6453705"/>
              <a:ext cx="152801" cy="253487"/>
            </a:xfrm>
            <a:custGeom>
              <a:avLst/>
              <a:gdLst>
                <a:gd name="T0" fmla="*/ 54 w 128"/>
                <a:gd name="T1" fmla="*/ 212 h 212"/>
                <a:gd name="T2" fmla="*/ 0 w 128"/>
                <a:gd name="T3" fmla="*/ 203 h 212"/>
                <a:gd name="T4" fmla="*/ 0 w 128"/>
                <a:gd name="T5" fmla="*/ 148 h 212"/>
                <a:gd name="T6" fmla="*/ 7 w 128"/>
                <a:gd name="T7" fmla="*/ 148 h 212"/>
                <a:gd name="T8" fmla="*/ 59 w 128"/>
                <a:gd name="T9" fmla="*/ 199 h 212"/>
                <a:gd name="T10" fmla="*/ 102 w 128"/>
                <a:gd name="T11" fmla="*/ 163 h 212"/>
                <a:gd name="T12" fmla="*/ 63 w 128"/>
                <a:gd name="T13" fmla="*/ 121 h 212"/>
                <a:gd name="T14" fmla="*/ 40 w 128"/>
                <a:gd name="T15" fmla="*/ 109 h 212"/>
                <a:gd name="T16" fmla="*/ 1 w 128"/>
                <a:gd name="T17" fmla="*/ 57 h 212"/>
                <a:gd name="T18" fmla="*/ 67 w 128"/>
                <a:gd name="T19" fmla="*/ 0 h 212"/>
                <a:gd name="T20" fmla="*/ 121 w 128"/>
                <a:gd name="T21" fmla="*/ 10 h 212"/>
                <a:gd name="T22" fmla="*/ 121 w 128"/>
                <a:gd name="T23" fmla="*/ 59 h 212"/>
                <a:gd name="T24" fmla="*/ 113 w 128"/>
                <a:gd name="T25" fmla="*/ 59 h 212"/>
                <a:gd name="T26" fmla="*/ 64 w 128"/>
                <a:gd name="T27" fmla="*/ 13 h 212"/>
                <a:gd name="T28" fmla="*/ 29 w 128"/>
                <a:gd name="T29" fmla="*/ 43 h 212"/>
                <a:gd name="T30" fmla="*/ 59 w 128"/>
                <a:gd name="T31" fmla="*/ 80 h 212"/>
                <a:gd name="T32" fmla="*/ 82 w 128"/>
                <a:gd name="T33" fmla="*/ 91 h 212"/>
                <a:gd name="T34" fmla="*/ 128 w 128"/>
                <a:gd name="T35" fmla="*/ 149 h 212"/>
                <a:gd name="T36" fmla="*/ 54 w 128"/>
                <a:gd name="T37" fmla="*/ 212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" h="212">
                  <a:moveTo>
                    <a:pt x="54" y="212"/>
                  </a:moveTo>
                  <a:cubicBezTo>
                    <a:pt x="23" y="212"/>
                    <a:pt x="0" y="203"/>
                    <a:pt x="0" y="203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7" y="148"/>
                    <a:pt x="7" y="148"/>
                    <a:pt x="7" y="148"/>
                  </a:cubicBezTo>
                  <a:cubicBezTo>
                    <a:pt x="11" y="177"/>
                    <a:pt x="34" y="199"/>
                    <a:pt x="59" y="199"/>
                  </a:cubicBezTo>
                  <a:cubicBezTo>
                    <a:pt x="84" y="199"/>
                    <a:pt x="102" y="185"/>
                    <a:pt x="102" y="163"/>
                  </a:cubicBezTo>
                  <a:cubicBezTo>
                    <a:pt x="102" y="139"/>
                    <a:pt x="78" y="129"/>
                    <a:pt x="63" y="121"/>
                  </a:cubicBezTo>
                  <a:cubicBezTo>
                    <a:pt x="40" y="109"/>
                    <a:pt x="40" y="109"/>
                    <a:pt x="40" y="109"/>
                  </a:cubicBezTo>
                  <a:cubicBezTo>
                    <a:pt x="18" y="99"/>
                    <a:pt x="1" y="81"/>
                    <a:pt x="1" y="57"/>
                  </a:cubicBezTo>
                  <a:cubicBezTo>
                    <a:pt x="1" y="26"/>
                    <a:pt x="24" y="0"/>
                    <a:pt x="67" y="0"/>
                  </a:cubicBezTo>
                  <a:cubicBezTo>
                    <a:pt x="97" y="0"/>
                    <a:pt x="121" y="10"/>
                    <a:pt x="121" y="10"/>
                  </a:cubicBezTo>
                  <a:cubicBezTo>
                    <a:pt x="121" y="59"/>
                    <a:pt x="121" y="59"/>
                    <a:pt x="121" y="59"/>
                  </a:cubicBezTo>
                  <a:cubicBezTo>
                    <a:pt x="113" y="59"/>
                    <a:pt x="113" y="59"/>
                    <a:pt x="113" y="59"/>
                  </a:cubicBezTo>
                  <a:cubicBezTo>
                    <a:pt x="108" y="33"/>
                    <a:pt x="94" y="13"/>
                    <a:pt x="64" y="13"/>
                  </a:cubicBezTo>
                  <a:cubicBezTo>
                    <a:pt x="42" y="13"/>
                    <a:pt x="29" y="28"/>
                    <a:pt x="29" y="43"/>
                  </a:cubicBezTo>
                  <a:cubicBezTo>
                    <a:pt x="29" y="63"/>
                    <a:pt x="43" y="72"/>
                    <a:pt x="59" y="80"/>
                  </a:cubicBezTo>
                  <a:cubicBezTo>
                    <a:pt x="82" y="91"/>
                    <a:pt x="82" y="91"/>
                    <a:pt x="82" y="91"/>
                  </a:cubicBezTo>
                  <a:cubicBezTo>
                    <a:pt x="103" y="102"/>
                    <a:pt x="128" y="119"/>
                    <a:pt x="128" y="149"/>
                  </a:cubicBezTo>
                  <a:cubicBezTo>
                    <a:pt x="128" y="187"/>
                    <a:pt x="102" y="212"/>
                    <a:pt x="54" y="21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s-ES" sz="18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" name="Freeform 8"/>
            <p:cNvSpPr>
              <a:spLocks noEditPoints="1"/>
            </p:cNvSpPr>
            <p:nvPr/>
          </p:nvSpPr>
          <p:spPr bwMode="auto">
            <a:xfrm>
              <a:off x="7693889" y="6544778"/>
              <a:ext cx="147235" cy="160390"/>
            </a:xfrm>
            <a:custGeom>
              <a:avLst/>
              <a:gdLst>
                <a:gd name="T0" fmla="*/ 33 w 123"/>
                <a:gd name="T1" fmla="*/ 134 h 134"/>
                <a:gd name="T2" fmla="*/ 0 w 123"/>
                <a:gd name="T3" fmla="*/ 102 h 134"/>
                <a:gd name="T4" fmla="*/ 33 w 123"/>
                <a:gd name="T5" fmla="*/ 69 h 134"/>
                <a:gd name="T6" fmla="*/ 72 w 123"/>
                <a:gd name="T7" fmla="*/ 55 h 134"/>
                <a:gd name="T8" fmla="*/ 72 w 123"/>
                <a:gd name="T9" fmla="*/ 43 h 134"/>
                <a:gd name="T10" fmla="*/ 51 w 123"/>
                <a:gd name="T11" fmla="*/ 13 h 134"/>
                <a:gd name="T12" fmla="*/ 29 w 123"/>
                <a:gd name="T13" fmla="*/ 24 h 134"/>
                <a:gd name="T14" fmla="*/ 27 w 123"/>
                <a:gd name="T15" fmla="*/ 34 h 134"/>
                <a:gd name="T16" fmla="*/ 30 w 123"/>
                <a:gd name="T17" fmla="*/ 44 h 134"/>
                <a:gd name="T18" fmla="*/ 11 w 123"/>
                <a:gd name="T19" fmla="*/ 53 h 134"/>
                <a:gd name="T20" fmla="*/ 6 w 123"/>
                <a:gd name="T21" fmla="*/ 37 h 134"/>
                <a:gd name="T22" fmla="*/ 6 w 123"/>
                <a:gd name="T23" fmla="*/ 34 h 134"/>
                <a:gd name="T24" fmla="*/ 28 w 123"/>
                <a:gd name="T25" fmla="*/ 9 h 134"/>
                <a:gd name="T26" fmla="*/ 58 w 123"/>
                <a:gd name="T27" fmla="*/ 0 h 134"/>
                <a:gd name="T28" fmla="*/ 101 w 123"/>
                <a:gd name="T29" fmla="*/ 38 h 134"/>
                <a:gd name="T30" fmla="*/ 101 w 123"/>
                <a:gd name="T31" fmla="*/ 98 h 134"/>
                <a:gd name="T32" fmla="*/ 109 w 123"/>
                <a:gd name="T33" fmla="*/ 114 h 134"/>
                <a:gd name="T34" fmla="*/ 116 w 123"/>
                <a:gd name="T35" fmla="*/ 113 h 134"/>
                <a:gd name="T36" fmla="*/ 123 w 123"/>
                <a:gd name="T37" fmla="*/ 111 h 134"/>
                <a:gd name="T38" fmla="*/ 123 w 123"/>
                <a:gd name="T39" fmla="*/ 119 h 134"/>
                <a:gd name="T40" fmla="*/ 83 w 123"/>
                <a:gd name="T41" fmla="*/ 134 h 134"/>
                <a:gd name="T42" fmla="*/ 73 w 123"/>
                <a:gd name="T43" fmla="*/ 116 h 134"/>
                <a:gd name="T44" fmla="*/ 33 w 123"/>
                <a:gd name="T45" fmla="*/ 134 h 134"/>
                <a:gd name="T46" fmla="*/ 44 w 123"/>
                <a:gd name="T47" fmla="*/ 76 h 134"/>
                <a:gd name="T48" fmla="*/ 28 w 123"/>
                <a:gd name="T49" fmla="*/ 97 h 134"/>
                <a:gd name="T50" fmla="*/ 47 w 123"/>
                <a:gd name="T51" fmla="*/ 117 h 134"/>
                <a:gd name="T52" fmla="*/ 72 w 123"/>
                <a:gd name="T53" fmla="*/ 107 h 134"/>
                <a:gd name="T54" fmla="*/ 72 w 123"/>
                <a:gd name="T55" fmla="*/ 64 h 134"/>
                <a:gd name="T56" fmla="*/ 44 w 123"/>
                <a:gd name="T57" fmla="*/ 76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23" h="134">
                  <a:moveTo>
                    <a:pt x="33" y="134"/>
                  </a:moveTo>
                  <a:cubicBezTo>
                    <a:pt x="13" y="134"/>
                    <a:pt x="0" y="121"/>
                    <a:pt x="0" y="102"/>
                  </a:cubicBezTo>
                  <a:cubicBezTo>
                    <a:pt x="0" y="88"/>
                    <a:pt x="10" y="77"/>
                    <a:pt x="33" y="69"/>
                  </a:cubicBezTo>
                  <a:cubicBezTo>
                    <a:pt x="72" y="55"/>
                    <a:pt x="72" y="55"/>
                    <a:pt x="72" y="55"/>
                  </a:cubicBezTo>
                  <a:cubicBezTo>
                    <a:pt x="72" y="43"/>
                    <a:pt x="72" y="43"/>
                    <a:pt x="72" y="43"/>
                  </a:cubicBezTo>
                  <a:cubicBezTo>
                    <a:pt x="72" y="24"/>
                    <a:pt x="63" y="13"/>
                    <a:pt x="51" y="13"/>
                  </a:cubicBezTo>
                  <a:cubicBezTo>
                    <a:pt x="42" y="13"/>
                    <a:pt x="33" y="17"/>
                    <a:pt x="29" y="24"/>
                  </a:cubicBezTo>
                  <a:cubicBezTo>
                    <a:pt x="27" y="27"/>
                    <a:pt x="27" y="31"/>
                    <a:pt x="27" y="34"/>
                  </a:cubicBezTo>
                  <a:cubicBezTo>
                    <a:pt x="27" y="39"/>
                    <a:pt x="30" y="44"/>
                    <a:pt x="30" y="44"/>
                  </a:cubicBezTo>
                  <a:cubicBezTo>
                    <a:pt x="11" y="53"/>
                    <a:pt x="11" y="53"/>
                    <a:pt x="11" y="53"/>
                  </a:cubicBezTo>
                  <a:cubicBezTo>
                    <a:pt x="8" y="49"/>
                    <a:pt x="6" y="43"/>
                    <a:pt x="6" y="37"/>
                  </a:cubicBezTo>
                  <a:cubicBezTo>
                    <a:pt x="6" y="36"/>
                    <a:pt x="6" y="35"/>
                    <a:pt x="6" y="34"/>
                  </a:cubicBezTo>
                  <a:cubicBezTo>
                    <a:pt x="7" y="23"/>
                    <a:pt x="16" y="16"/>
                    <a:pt x="28" y="9"/>
                  </a:cubicBezTo>
                  <a:cubicBezTo>
                    <a:pt x="40" y="2"/>
                    <a:pt x="51" y="0"/>
                    <a:pt x="58" y="0"/>
                  </a:cubicBezTo>
                  <a:cubicBezTo>
                    <a:pt x="94" y="0"/>
                    <a:pt x="101" y="29"/>
                    <a:pt x="101" y="38"/>
                  </a:cubicBezTo>
                  <a:cubicBezTo>
                    <a:pt x="101" y="98"/>
                    <a:pt x="101" y="98"/>
                    <a:pt x="101" y="98"/>
                  </a:cubicBezTo>
                  <a:cubicBezTo>
                    <a:pt x="101" y="108"/>
                    <a:pt x="102" y="114"/>
                    <a:pt x="109" y="114"/>
                  </a:cubicBezTo>
                  <a:cubicBezTo>
                    <a:pt x="112" y="114"/>
                    <a:pt x="113" y="114"/>
                    <a:pt x="116" y="113"/>
                  </a:cubicBezTo>
                  <a:cubicBezTo>
                    <a:pt x="123" y="111"/>
                    <a:pt x="123" y="111"/>
                    <a:pt x="123" y="111"/>
                  </a:cubicBezTo>
                  <a:cubicBezTo>
                    <a:pt x="123" y="119"/>
                    <a:pt x="123" y="119"/>
                    <a:pt x="123" y="119"/>
                  </a:cubicBezTo>
                  <a:cubicBezTo>
                    <a:pt x="83" y="134"/>
                    <a:pt x="83" y="134"/>
                    <a:pt x="83" y="134"/>
                  </a:cubicBezTo>
                  <a:cubicBezTo>
                    <a:pt x="77" y="130"/>
                    <a:pt x="74" y="122"/>
                    <a:pt x="73" y="116"/>
                  </a:cubicBezTo>
                  <a:cubicBezTo>
                    <a:pt x="63" y="124"/>
                    <a:pt x="46" y="134"/>
                    <a:pt x="33" y="134"/>
                  </a:cubicBezTo>
                  <a:close/>
                  <a:moveTo>
                    <a:pt x="44" y="76"/>
                  </a:moveTo>
                  <a:cubicBezTo>
                    <a:pt x="38" y="78"/>
                    <a:pt x="28" y="83"/>
                    <a:pt x="28" y="97"/>
                  </a:cubicBezTo>
                  <a:cubicBezTo>
                    <a:pt x="28" y="105"/>
                    <a:pt x="32" y="117"/>
                    <a:pt x="47" y="117"/>
                  </a:cubicBezTo>
                  <a:cubicBezTo>
                    <a:pt x="54" y="117"/>
                    <a:pt x="64" y="113"/>
                    <a:pt x="72" y="107"/>
                  </a:cubicBezTo>
                  <a:cubicBezTo>
                    <a:pt x="72" y="64"/>
                    <a:pt x="72" y="64"/>
                    <a:pt x="72" y="64"/>
                  </a:cubicBezTo>
                  <a:cubicBezTo>
                    <a:pt x="44" y="76"/>
                    <a:pt x="44" y="76"/>
                    <a:pt x="44" y="7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s-ES" sz="18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" name="Freeform 9"/>
            <p:cNvSpPr>
              <a:spLocks/>
            </p:cNvSpPr>
            <p:nvPr/>
          </p:nvSpPr>
          <p:spPr bwMode="auto">
            <a:xfrm>
              <a:off x="7851748" y="6544778"/>
              <a:ext cx="183158" cy="157860"/>
            </a:xfrm>
            <a:custGeom>
              <a:avLst/>
              <a:gdLst>
                <a:gd name="T0" fmla="*/ 0 w 153"/>
                <a:gd name="T1" fmla="*/ 132 h 132"/>
                <a:gd name="T2" fmla="*/ 0 w 153"/>
                <a:gd name="T3" fmla="*/ 125 h 132"/>
                <a:gd name="T4" fmla="*/ 10 w 153"/>
                <a:gd name="T5" fmla="*/ 123 h 132"/>
                <a:gd name="T6" fmla="*/ 20 w 153"/>
                <a:gd name="T7" fmla="*/ 112 h 132"/>
                <a:gd name="T8" fmla="*/ 20 w 153"/>
                <a:gd name="T9" fmla="*/ 34 h 132"/>
                <a:gd name="T10" fmla="*/ 11 w 153"/>
                <a:gd name="T11" fmla="*/ 24 h 132"/>
                <a:gd name="T12" fmla="*/ 4 w 153"/>
                <a:gd name="T13" fmla="*/ 25 h 132"/>
                <a:gd name="T14" fmla="*/ 0 w 153"/>
                <a:gd name="T15" fmla="*/ 26 h 132"/>
                <a:gd name="T16" fmla="*/ 0 w 153"/>
                <a:gd name="T17" fmla="*/ 18 h 132"/>
                <a:gd name="T18" fmla="*/ 42 w 153"/>
                <a:gd name="T19" fmla="*/ 0 h 132"/>
                <a:gd name="T20" fmla="*/ 48 w 153"/>
                <a:gd name="T21" fmla="*/ 0 h 132"/>
                <a:gd name="T22" fmla="*/ 48 w 153"/>
                <a:gd name="T23" fmla="*/ 21 h 132"/>
                <a:gd name="T24" fmla="*/ 90 w 153"/>
                <a:gd name="T25" fmla="*/ 0 h 132"/>
                <a:gd name="T26" fmla="*/ 133 w 153"/>
                <a:gd name="T27" fmla="*/ 46 h 132"/>
                <a:gd name="T28" fmla="*/ 133 w 153"/>
                <a:gd name="T29" fmla="*/ 112 h 132"/>
                <a:gd name="T30" fmla="*/ 144 w 153"/>
                <a:gd name="T31" fmla="*/ 123 h 132"/>
                <a:gd name="T32" fmla="*/ 153 w 153"/>
                <a:gd name="T33" fmla="*/ 125 h 132"/>
                <a:gd name="T34" fmla="*/ 153 w 153"/>
                <a:gd name="T35" fmla="*/ 132 h 132"/>
                <a:gd name="T36" fmla="*/ 84 w 153"/>
                <a:gd name="T37" fmla="*/ 132 h 132"/>
                <a:gd name="T38" fmla="*/ 84 w 153"/>
                <a:gd name="T39" fmla="*/ 125 h 132"/>
                <a:gd name="T40" fmla="*/ 94 w 153"/>
                <a:gd name="T41" fmla="*/ 123 h 132"/>
                <a:gd name="T42" fmla="*/ 104 w 153"/>
                <a:gd name="T43" fmla="*/ 112 h 132"/>
                <a:gd name="T44" fmla="*/ 104 w 153"/>
                <a:gd name="T45" fmla="*/ 46 h 132"/>
                <a:gd name="T46" fmla="*/ 79 w 153"/>
                <a:gd name="T47" fmla="*/ 18 h 132"/>
                <a:gd name="T48" fmla="*/ 49 w 153"/>
                <a:gd name="T49" fmla="*/ 31 h 132"/>
                <a:gd name="T50" fmla="*/ 49 w 153"/>
                <a:gd name="T51" fmla="*/ 112 h 132"/>
                <a:gd name="T52" fmla="*/ 59 w 153"/>
                <a:gd name="T53" fmla="*/ 123 h 132"/>
                <a:gd name="T54" fmla="*/ 69 w 153"/>
                <a:gd name="T55" fmla="*/ 125 h 132"/>
                <a:gd name="T56" fmla="*/ 69 w 153"/>
                <a:gd name="T57" fmla="*/ 132 h 132"/>
                <a:gd name="T58" fmla="*/ 0 w 153"/>
                <a:gd name="T59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53" h="132">
                  <a:moveTo>
                    <a:pt x="0" y="132"/>
                  </a:moveTo>
                  <a:cubicBezTo>
                    <a:pt x="0" y="125"/>
                    <a:pt x="0" y="125"/>
                    <a:pt x="0" y="125"/>
                  </a:cubicBezTo>
                  <a:cubicBezTo>
                    <a:pt x="10" y="123"/>
                    <a:pt x="10" y="123"/>
                    <a:pt x="10" y="123"/>
                  </a:cubicBezTo>
                  <a:cubicBezTo>
                    <a:pt x="16" y="122"/>
                    <a:pt x="20" y="117"/>
                    <a:pt x="20" y="112"/>
                  </a:cubicBezTo>
                  <a:cubicBezTo>
                    <a:pt x="20" y="34"/>
                    <a:pt x="20" y="34"/>
                    <a:pt x="20" y="34"/>
                  </a:cubicBezTo>
                  <a:cubicBezTo>
                    <a:pt x="20" y="27"/>
                    <a:pt x="17" y="24"/>
                    <a:pt x="11" y="24"/>
                  </a:cubicBezTo>
                  <a:cubicBezTo>
                    <a:pt x="9" y="24"/>
                    <a:pt x="7" y="24"/>
                    <a:pt x="4" y="25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48" y="21"/>
                    <a:pt x="48" y="21"/>
                    <a:pt x="48" y="21"/>
                  </a:cubicBezTo>
                  <a:cubicBezTo>
                    <a:pt x="61" y="7"/>
                    <a:pt x="76" y="0"/>
                    <a:pt x="90" y="0"/>
                  </a:cubicBezTo>
                  <a:cubicBezTo>
                    <a:pt x="119" y="0"/>
                    <a:pt x="133" y="21"/>
                    <a:pt x="133" y="46"/>
                  </a:cubicBezTo>
                  <a:cubicBezTo>
                    <a:pt x="133" y="112"/>
                    <a:pt x="133" y="112"/>
                    <a:pt x="133" y="112"/>
                  </a:cubicBezTo>
                  <a:cubicBezTo>
                    <a:pt x="133" y="117"/>
                    <a:pt x="138" y="122"/>
                    <a:pt x="144" y="123"/>
                  </a:cubicBezTo>
                  <a:cubicBezTo>
                    <a:pt x="153" y="125"/>
                    <a:pt x="153" y="125"/>
                    <a:pt x="153" y="125"/>
                  </a:cubicBezTo>
                  <a:cubicBezTo>
                    <a:pt x="153" y="132"/>
                    <a:pt x="153" y="132"/>
                    <a:pt x="153" y="132"/>
                  </a:cubicBezTo>
                  <a:cubicBezTo>
                    <a:pt x="84" y="132"/>
                    <a:pt x="84" y="132"/>
                    <a:pt x="84" y="132"/>
                  </a:cubicBezTo>
                  <a:cubicBezTo>
                    <a:pt x="84" y="125"/>
                    <a:pt x="84" y="125"/>
                    <a:pt x="84" y="125"/>
                  </a:cubicBezTo>
                  <a:cubicBezTo>
                    <a:pt x="94" y="123"/>
                    <a:pt x="94" y="123"/>
                    <a:pt x="94" y="123"/>
                  </a:cubicBezTo>
                  <a:cubicBezTo>
                    <a:pt x="100" y="122"/>
                    <a:pt x="104" y="117"/>
                    <a:pt x="104" y="112"/>
                  </a:cubicBezTo>
                  <a:cubicBezTo>
                    <a:pt x="104" y="46"/>
                    <a:pt x="104" y="46"/>
                    <a:pt x="104" y="46"/>
                  </a:cubicBezTo>
                  <a:cubicBezTo>
                    <a:pt x="104" y="37"/>
                    <a:pt x="102" y="18"/>
                    <a:pt x="79" y="18"/>
                  </a:cubicBezTo>
                  <a:cubicBezTo>
                    <a:pt x="66" y="18"/>
                    <a:pt x="55" y="26"/>
                    <a:pt x="49" y="31"/>
                  </a:cubicBezTo>
                  <a:cubicBezTo>
                    <a:pt x="49" y="112"/>
                    <a:pt x="49" y="112"/>
                    <a:pt x="49" y="112"/>
                  </a:cubicBezTo>
                  <a:cubicBezTo>
                    <a:pt x="49" y="117"/>
                    <a:pt x="54" y="122"/>
                    <a:pt x="59" y="123"/>
                  </a:cubicBezTo>
                  <a:cubicBezTo>
                    <a:pt x="69" y="125"/>
                    <a:pt x="69" y="125"/>
                    <a:pt x="69" y="125"/>
                  </a:cubicBezTo>
                  <a:cubicBezTo>
                    <a:pt x="69" y="132"/>
                    <a:pt x="69" y="132"/>
                    <a:pt x="69" y="132"/>
                  </a:cubicBezTo>
                  <a:cubicBezTo>
                    <a:pt x="0" y="132"/>
                    <a:pt x="0" y="132"/>
                    <a:pt x="0" y="13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s-ES" sz="18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8046543" y="6506325"/>
              <a:ext cx="114853" cy="197325"/>
            </a:xfrm>
            <a:custGeom>
              <a:avLst/>
              <a:gdLst>
                <a:gd name="T0" fmla="*/ 91 w 96"/>
                <a:gd name="T1" fmla="*/ 49 h 165"/>
                <a:gd name="T2" fmla="*/ 50 w 96"/>
                <a:gd name="T3" fmla="*/ 49 h 165"/>
                <a:gd name="T4" fmla="*/ 50 w 96"/>
                <a:gd name="T5" fmla="*/ 121 h 165"/>
                <a:gd name="T6" fmla="*/ 70 w 96"/>
                <a:gd name="T7" fmla="*/ 146 h 165"/>
                <a:gd name="T8" fmla="*/ 91 w 96"/>
                <a:gd name="T9" fmla="*/ 141 h 165"/>
                <a:gd name="T10" fmla="*/ 94 w 96"/>
                <a:gd name="T11" fmla="*/ 148 h 165"/>
                <a:gd name="T12" fmla="*/ 68 w 96"/>
                <a:gd name="T13" fmla="*/ 164 h 165"/>
                <a:gd name="T14" fmla="*/ 60 w 96"/>
                <a:gd name="T15" fmla="*/ 165 h 165"/>
                <a:gd name="T16" fmla="*/ 21 w 96"/>
                <a:gd name="T17" fmla="*/ 119 h 165"/>
                <a:gd name="T18" fmla="*/ 21 w 96"/>
                <a:gd name="T19" fmla="*/ 49 h 165"/>
                <a:gd name="T20" fmla="*/ 0 w 96"/>
                <a:gd name="T21" fmla="*/ 49 h 165"/>
                <a:gd name="T22" fmla="*/ 0 w 96"/>
                <a:gd name="T23" fmla="*/ 42 h 165"/>
                <a:gd name="T24" fmla="*/ 44 w 96"/>
                <a:gd name="T25" fmla="*/ 0 h 165"/>
                <a:gd name="T26" fmla="*/ 50 w 96"/>
                <a:gd name="T27" fmla="*/ 0 h 165"/>
                <a:gd name="T28" fmla="*/ 50 w 96"/>
                <a:gd name="T29" fmla="*/ 37 h 165"/>
                <a:gd name="T30" fmla="*/ 96 w 96"/>
                <a:gd name="T31" fmla="*/ 37 h 165"/>
                <a:gd name="T32" fmla="*/ 91 w 96"/>
                <a:gd name="T33" fmla="*/ 49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6" h="165">
                  <a:moveTo>
                    <a:pt x="91" y="49"/>
                  </a:moveTo>
                  <a:cubicBezTo>
                    <a:pt x="50" y="49"/>
                    <a:pt x="50" y="49"/>
                    <a:pt x="50" y="49"/>
                  </a:cubicBezTo>
                  <a:cubicBezTo>
                    <a:pt x="50" y="121"/>
                    <a:pt x="50" y="121"/>
                    <a:pt x="50" y="121"/>
                  </a:cubicBezTo>
                  <a:cubicBezTo>
                    <a:pt x="50" y="137"/>
                    <a:pt x="58" y="146"/>
                    <a:pt x="70" y="146"/>
                  </a:cubicBezTo>
                  <a:cubicBezTo>
                    <a:pt x="75" y="146"/>
                    <a:pt x="83" y="145"/>
                    <a:pt x="91" y="141"/>
                  </a:cubicBezTo>
                  <a:cubicBezTo>
                    <a:pt x="94" y="148"/>
                    <a:pt x="94" y="148"/>
                    <a:pt x="94" y="148"/>
                  </a:cubicBezTo>
                  <a:cubicBezTo>
                    <a:pt x="68" y="164"/>
                    <a:pt x="68" y="164"/>
                    <a:pt x="68" y="164"/>
                  </a:cubicBezTo>
                  <a:cubicBezTo>
                    <a:pt x="68" y="164"/>
                    <a:pt x="62" y="165"/>
                    <a:pt x="60" y="165"/>
                  </a:cubicBezTo>
                  <a:cubicBezTo>
                    <a:pt x="35" y="165"/>
                    <a:pt x="21" y="150"/>
                    <a:pt x="21" y="119"/>
                  </a:cubicBezTo>
                  <a:cubicBezTo>
                    <a:pt x="21" y="49"/>
                    <a:pt x="21" y="49"/>
                    <a:pt x="21" y="49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42"/>
                    <a:pt x="32" y="30"/>
                    <a:pt x="44" y="0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50" y="37"/>
                    <a:pt x="50" y="37"/>
                    <a:pt x="50" y="37"/>
                  </a:cubicBezTo>
                  <a:cubicBezTo>
                    <a:pt x="96" y="37"/>
                    <a:pt x="96" y="37"/>
                    <a:pt x="96" y="37"/>
                  </a:cubicBezTo>
                  <a:cubicBezTo>
                    <a:pt x="91" y="49"/>
                    <a:pt x="91" y="49"/>
                    <a:pt x="91" y="4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s-ES" sz="18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4" name="Freeform 11"/>
            <p:cNvSpPr>
              <a:spLocks noEditPoints="1"/>
            </p:cNvSpPr>
            <p:nvPr/>
          </p:nvSpPr>
          <p:spPr bwMode="auto">
            <a:xfrm>
              <a:off x="8174551" y="6544778"/>
              <a:ext cx="146729" cy="160390"/>
            </a:xfrm>
            <a:custGeom>
              <a:avLst/>
              <a:gdLst>
                <a:gd name="T0" fmla="*/ 33 w 123"/>
                <a:gd name="T1" fmla="*/ 134 h 134"/>
                <a:gd name="T2" fmla="*/ 0 w 123"/>
                <a:gd name="T3" fmla="*/ 102 h 134"/>
                <a:gd name="T4" fmla="*/ 33 w 123"/>
                <a:gd name="T5" fmla="*/ 69 h 134"/>
                <a:gd name="T6" fmla="*/ 72 w 123"/>
                <a:gd name="T7" fmla="*/ 55 h 134"/>
                <a:gd name="T8" fmla="*/ 72 w 123"/>
                <a:gd name="T9" fmla="*/ 43 h 134"/>
                <a:gd name="T10" fmla="*/ 51 w 123"/>
                <a:gd name="T11" fmla="*/ 13 h 134"/>
                <a:gd name="T12" fmla="*/ 29 w 123"/>
                <a:gd name="T13" fmla="*/ 24 h 134"/>
                <a:gd name="T14" fmla="*/ 27 w 123"/>
                <a:gd name="T15" fmla="*/ 34 h 134"/>
                <a:gd name="T16" fmla="*/ 30 w 123"/>
                <a:gd name="T17" fmla="*/ 44 h 134"/>
                <a:gd name="T18" fmla="*/ 11 w 123"/>
                <a:gd name="T19" fmla="*/ 53 h 134"/>
                <a:gd name="T20" fmla="*/ 6 w 123"/>
                <a:gd name="T21" fmla="*/ 37 h 134"/>
                <a:gd name="T22" fmla="*/ 6 w 123"/>
                <a:gd name="T23" fmla="*/ 34 h 134"/>
                <a:gd name="T24" fmla="*/ 28 w 123"/>
                <a:gd name="T25" fmla="*/ 9 h 134"/>
                <a:gd name="T26" fmla="*/ 58 w 123"/>
                <a:gd name="T27" fmla="*/ 0 h 134"/>
                <a:gd name="T28" fmla="*/ 101 w 123"/>
                <a:gd name="T29" fmla="*/ 38 h 134"/>
                <a:gd name="T30" fmla="*/ 101 w 123"/>
                <a:gd name="T31" fmla="*/ 98 h 134"/>
                <a:gd name="T32" fmla="*/ 109 w 123"/>
                <a:gd name="T33" fmla="*/ 114 h 134"/>
                <a:gd name="T34" fmla="*/ 116 w 123"/>
                <a:gd name="T35" fmla="*/ 113 h 134"/>
                <a:gd name="T36" fmla="*/ 123 w 123"/>
                <a:gd name="T37" fmla="*/ 111 h 134"/>
                <a:gd name="T38" fmla="*/ 123 w 123"/>
                <a:gd name="T39" fmla="*/ 119 h 134"/>
                <a:gd name="T40" fmla="*/ 83 w 123"/>
                <a:gd name="T41" fmla="*/ 134 h 134"/>
                <a:gd name="T42" fmla="*/ 73 w 123"/>
                <a:gd name="T43" fmla="*/ 116 h 134"/>
                <a:gd name="T44" fmla="*/ 33 w 123"/>
                <a:gd name="T45" fmla="*/ 134 h 134"/>
                <a:gd name="T46" fmla="*/ 44 w 123"/>
                <a:gd name="T47" fmla="*/ 76 h 134"/>
                <a:gd name="T48" fmla="*/ 28 w 123"/>
                <a:gd name="T49" fmla="*/ 97 h 134"/>
                <a:gd name="T50" fmla="*/ 47 w 123"/>
                <a:gd name="T51" fmla="*/ 117 h 134"/>
                <a:gd name="T52" fmla="*/ 72 w 123"/>
                <a:gd name="T53" fmla="*/ 107 h 134"/>
                <a:gd name="T54" fmla="*/ 72 w 123"/>
                <a:gd name="T55" fmla="*/ 64 h 134"/>
                <a:gd name="T56" fmla="*/ 44 w 123"/>
                <a:gd name="T57" fmla="*/ 76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23" h="134">
                  <a:moveTo>
                    <a:pt x="33" y="134"/>
                  </a:moveTo>
                  <a:cubicBezTo>
                    <a:pt x="13" y="134"/>
                    <a:pt x="0" y="121"/>
                    <a:pt x="0" y="102"/>
                  </a:cubicBezTo>
                  <a:cubicBezTo>
                    <a:pt x="0" y="88"/>
                    <a:pt x="10" y="77"/>
                    <a:pt x="33" y="69"/>
                  </a:cubicBezTo>
                  <a:cubicBezTo>
                    <a:pt x="72" y="55"/>
                    <a:pt x="72" y="55"/>
                    <a:pt x="72" y="55"/>
                  </a:cubicBezTo>
                  <a:cubicBezTo>
                    <a:pt x="72" y="43"/>
                    <a:pt x="72" y="43"/>
                    <a:pt x="72" y="43"/>
                  </a:cubicBezTo>
                  <a:cubicBezTo>
                    <a:pt x="72" y="24"/>
                    <a:pt x="63" y="13"/>
                    <a:pt x="51" y="13"/>
                  </a:cubicBezTo>
                  <a:cubicBezTo>
                    <a:pt x="42" y="13"/>
                    <a:pt x="33" y="17"/>
                    <a:pt x="29" y="24"/>
                  </a:cubicBezTo>
                  <a:cubicBezTo>
                    <a:pt x="27" y="27"/>
                    <a:pt x="27" y="31"/>
                    <a:pt x="27" y="34"/>
                  </a:cubicBezTo>
                  <a:cubicBezTo>
                    <a:pt x="27" y="39"/>
                    <a:pt x="30" y="44"/>
                    <a:pt x="30" y="44"/>
                  </a:cubicBezTo>
                  <a:cubicBezTo>
                    <a:pt x="11" y="53"/>
                    <a:pt x="11" y="53"/>
                    <a:pt x="11" y="53"/>
                  </a:cubicBezTo>
                  <a:cubicBezTo>
                    <a:pt x="8" y="49"/>
                    <a:pt x="6" y="43"/>
                    <a:pt x="6" y="37"/>
                  </a:cubicBezTo>
                  <a:cubicBezTo>
                    <a:pt x="6" y="36"/>
                    <a:pt x="6" y="35"/>
                    <a:pt x="6" y="34"/>
                  </a:cubicBezTo>
                  <a:cubicBezTo>
                    <a:pt x="7" y="23"/>
                    <a:pt x="16" y="16"/>
                    <a:pt x="28" y="9"/>
                  </a:cubicBezTo>
                  <a:cubicBezTo>
                    <a:pt x="40" y="2"/>
                    <a:pt x="51" y="0"/>
                    <a:pt x="58" y="0"/>
                  </a:cubicBezTo>
                  <a:cubicBezTo>
                    <a:pt x="94" y="0"/>
                    <a:pt x="101" y="29"/>
                    <a:pt x="101" y="38"/>
                  </a:cubicBezTo>
                  <a:cubicBezTo>
                    <a:pt x="101" y="98"/>
                    <a:pt x="101" y="98"/>
                    <a:pt x="101" y="98"/>
                  </a:cubicBezTo>
                  <a:cubicBezTo>
                    <a:pt x="101" y="108"/>
                    <a:pt x="102" y="114"/>
                    <a:pt x="109" y="114"/>
                  </a:cubicBezTo>
                  <a:cubicBezTo>
                    <a:pt x="112" y="114"/>
                    <a:pt x="113" y="114"/>
                    <a:pt x="116" y="113"/>
                  </a:cubicBezTo>
                  <a:cubicBezTo>
                    <a:pt x="123" y="111"/>
                    <a:pt x="123" y="111"/>
                    <a:pt x="123" y="111"/>
                  </a:cubicBezTo>
                  <a:cubicBezTo>
                    <a:pt x="123" y="119"/>
                    <a:pt x="123" y="119"/>
                    <a:pt x="123" y="119"/>
                  </a:cubicBezTo>
                  <a:cubicBezTo>
                    <a:pt x="83" y="134"/>
                    <a:pt x="83" y="134"/>
                    <a:pt x="83" y="134"/>
                  </a:cubicBezTo>
                  <a:cubicBezTo>
                    <a:pt x="77" y="130"/>
                    <a:pt x="74" y="122"/>
                    <a:pt x="73" y="116"/>
                  </a:cubicBezTo>
                  <a:cubicBezTo>
                    <a:pt x="63" y="124"/>
                    <a:pt x="46" y="134"/>
                    <a:pt x="33" y="134"/>
                  </a:cubicBezTo>
                  <a:close/>
                  <a:moveTo>
                    <a:pt x="44" y="76"/>
                  </a:moveTo>
                  <a:cubicBezTo>
                    <a:pt x="38" y="78"/>
                    <a:pt x="28" y="83"/>
                    <a:pt x="28" y="97"/>
                  </a:cubicBezTo>
                  <a:cubicBezTo>
                    <a:pt x="28" y="105"/>
                    <a:pt x="32" y="117"/>
                    <a:pt x="47" y="117"/>
                  </a:cubicBezTo>
                  <a:cubicBezTo>
                    <a:pt x="54" y="117"/>
                    <a:pt x="64" y="113"/>
                    <a:pt x="72" y="107"/>
                  </a:cubicBezTo>
                  <a:cubicBezTo>
                    <a:pt x="72" y="64"/>
                    <a:pt x="72" y="64"/>
                    <a:pt x="72" y="64"/>
                  </a:cubicBezTo>
                  <a:cubicBezTo>
                    <a:pt x="44" y="76"/>
                    <a:pt x="44" y="76"/>
                    <a:pt x="44" y="7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s-ES" sz="18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5" name="Freeform 12"/>
            <p:cNvSpPr>
              <a:spLocks/>
            </p:cNvSpPr>
            <p:nvPr/>
          </p:nvSpPr>
          <p:spPr bwMode="auto">
            <a:xfrm>
              <a:off x="8332411" y="6544778"/>
              <a:ext cx="182652" cy="157860"/>
            </a:xfrm>
            <a:custGeom>
              <a:avLst/>
              <a:gdLst>
                <a:gd name="T0" fmla="*/ 0 w 153"/>
                <a:gd name="T1" fmla="*/ 132 h 132"/>
                <a:gd name="T2" fmla="*/ 0 w 153"/>
                <a:gd name="T3" fmla="*/ 125 h 132"/>
                <a:gd name="T4" fmla="*/ 10 w 153"/>
                <a:gd name="T5" fmla="*/ 123 h 132"/>
                <a:gd name="T6" fmla="*/ 20 w 153"/>
                <a:gd name="T7" fmla="*/ 112 h 132"/>
                <a:gd name="T8" fmla="*/ 20 w 153"/>
                <a:gd name="T9" fmla="*/ 34 h 132"/>
                <a:gd name="T10" fmla="*/ 11 w 153"/>
                <a:gd name="T11" fmla="*/ 24 h 132"/>
                <a:gd name="T12" fmla="*/ 4 w 153"/>
                <a:gd name="T13" fmla="*/ 25 h 132"/>
                <a:gd name="T14" fmla="*/ 0 w 153"/>
                <a:gd name="T15" fmla="*/ 26 h 132"/>
                <a:gd name="T16" fmla="*/ 0 w 153"/>
                <a:gd name="T17" fmla="*/ 18 h 132"/>
                <a:gd name="T18" fmla="*/ 42 w 153"/>
                <a:gd name="T19" fmla="*/ 0 h 132"/>
                <a:gd name="T20" fmla="*/ 48 w 153"/>
                <a:gd name="T21" fmla="*/ 0 h 132"/>
                <a:gd name="T22" fmla="*/ 48 w 153"/>
                <a:gd name="T23" fmla="*/ 21 h 132"/>
                <a:gd name="T24" fmla="*/ 89 w 153"/>
                <a:gd name="T25" fmla="*/ 0 h 132"/>
                <a:gd name="T26" fmla="*/ 133 w 153"/>
                <a:gd name="T27" fmla="*/ 46 h 132"/>
                <a:gd name="T28" fmla="*/ 133 w 153"/>
                <a:gd name="T29" fmla="*/ 112 h 132"/>
                <a:gd name="T30" fmla="*/ 143 w 153"/>
                <a:gd name="T31" fmla="*/ 123 h 132"/>
                <a:gd name="T32" fmla="*/ 153 w 153"/>
                <a:gd name="T33" fmla="*/ 125 h 132"/>
                <a:gd name="T34" fmla="*/ 153 w 153"/>
                <a:gd name="T35" fmla="*/ 132 h 132"/>
                <a:gd name="T36" fmla="*/ 84 w 153"/>
                <a:gd name="T37" fmla="*/ 132 h 132"/>
                <a:gd name="T38" fmla="*/ 84 w 153"/>
                <a:gd name="T39" fmla="*/ 125 h 132"/>
                <a:gd name="T40" fmla="*/ 94 w 153"/>
                <a:gd name="T41" fmla="*/ 123 h 132"/>
                <a:gd name="T42" fmla="*/ 104 w 153"/>
                <a:gd name="T43" fmla="*/ 112 h 132"/>
                <a:gd name="T44" fmla="*/ 104 w 153"/>
                <a:gd name="T45" fmla="*/ 46 h 132"/>
                <a:gd name="T46" fmla="*/ 79 w 153"/>
                <a:gd name="T47" fmla="*/ 18 h 132"/>
                <a:gd name="T48" fmla="*/ 49 w 153"/>
                <a:gd name="T49" fmla="*/ 31 h 132"/>
                <a:gd name="T50" fmla="*/ 49 w 153"/>
                <a:gd name="T51" fmla="*/ 112 h 132"/>
                <a:gd name="T52" fmla="*/ 59 w 153"/>
                <a:gd name="T53" fmla="*/ 123 h 132"/>
                <a:gd name="T54" fmla="*/ 69 w 153"/>
                <a:gd name="T55" fmla="*/ 125 h 132"/>
                <a:gd name="T56" fmla="*/ 69 w 153"/>
                <a:gd name="T57" fmla="*/ 132 h 132"/>
                <a:gd name="T58" fmla="*/ 0 w 153"/>
                <a:gd name="T59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53" h="132">
                  <a:moveTo>
                    <a:pt x="0" y="132"/>
                  </a:moveTo>
                  <a:cubicBezTo>
                    <a:pt x="0" y="125"/>
                    <a:pt x="0" y="125"/>
                    <a:pt x="0" y="125"/>
                  </a:cubicBezTo>
                  <a:cubicBezTo>
                    <a:pt x="10" y="123"/>
                    <a:pt x="10" y="123"/>
                    <a:pt x="10" y="123"/>
                  </a:cubicBezTo>
                  <a:cubicBezTo>
                    <a:pt x="16" y="122"/>
                    <a:pt x="20" y="117"/>
                    <a:pt x="20" y="112"/>
                  </a:cubicBezTo>
                  <a:cubicBezTo>
                    <a:pt x="20" y="34"/>
                    <a:pt x="20" y="34"/>
                    <a:pt x="20" y="34"/>
                  </a:cubicBezTo>
                  <a:cubicBezTo>
                    <a:pt x="20" y="27"/>
                    <a:pt x="17" y="24"/>
                    <a:pt x="11" y="24"/>
                  </a:cubicBezTo>
                  <a:cubicBezTo>
                    <a:pt x="9" y="24"/>
                    <a:pt x="6" y="24"/>
                    <a:pt x="4" y="25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48" y="21"/>
                    <a:pt x="48" y="21"/>
                    <a:pt x="48" y="21"/>
                  </a:cubicBezTo>
                  <a:cubicBezTo>
                    <a:pt x="61" y="7"/>
                    <a:pt x="76" y="0"/>
                    <a:pt x="89" y="0"/>
                  </a:cubicBezTo>
                  <a:cubicBezTo>
                    <a:pt x="119" y="0"/>
                    <a:pt x="133" y="21"/>
                    <a:pt x="133" y="46"/>
                  </a:cubicBezTo>
                  <a:cubicBezTo>
                    <a:pt x="133" y="112"/>
                    <a:pt x="133" y="112"/>
                    <a:pt x="133" y="112"/>
                  </a:cubicBezTo>
                  <a:cubicBezTo>
                    <a:pt x="133" y="117"/>
                    <a:pt x="138" y="122"/>
                    <a:pt x="143" y="123"/>
                  </a:cubicBezTo>
                  <a:cubicBezTo>
                    <a:pt x="153" y="125"/>
                    <a:pt x="153" y="125"/>
                    <a:pt x="153" y="125"/>
                  </a:cubicBezTo>
                  <a:cubicBezTo>
                    <a:pt x="153" y="132"/>
                    <a:pt x="153" y="132"/>
                    <a:pt x="153" y="132"/>
                  </a:cubicBezTo>
                  <a:cubicBezTo>
                    <a:pt x="84" y="132"/>
                    <a:pt x="84" y="132"/>
                    <a:pt x="84" y="132"/>
                  </a:cubicBezTo>
                  <a:cubicBezTo>
                    <a:pt x="84" y="125"/>
                    <a:pt x="84" y="125"/>
                    <a:pt x="84" y="125"/>
                  </a:cubicBezTo>
                  <a:cubicBezTo>
                    <a:pt x="94" y="123"/>
                    <a:pt x="94" y="123"/>
                    <a:pt x="94" y="123"/>
                  </a:cubicBezTo>
                  <a:cubicBezTo>
                    <a:pt x="100" y="122"/>
                    <a:pt x="104" y="117"/>
                    <a:pt x="104" y="112"/>
                  </a:cubicBezTo>
                  <a:cubicBezTo>
                    <a:pt x="104" y="46"/>
                    <a:pt x="104" y="46"/>
                    <a:pt x="104" y="46"/>
                  </a:cubicBezTo>
                  <a:cubicBezTo>
                    <a:pt x="104" y="37"/>
                    <a:pt x="102" y="18"/>
                    <a:pt x="79" y="18"/>
                  </a:cubicBezTo>
                  <a:cubicBezTo>
                    <a:pt x="66" y="18"/>
                    <a:pt x="55" y="26"/>
                    <a:pt x="49" y="31"/>
                  </a:cubicBezTo>
                  <a:cubicBezTo>
                    <a:pt x="49" y="112"/>
                    <a:pt x="49" y="112"/>
                    <a:pt x="49" y="112"/>
                  </a:cubicBezTo>
                  <a:cubicBezTo>
                    <a:pt x="49" y="117"/>
                    <a:pt x="53" y="122"/>
                    <a:pt x="59" y="123"/>
                  </a:cubicBezTo>
                  <a:cubicBezTo>
                    <a:pt x="69" y="125"/>
                    <a:pt x="69" y="125"/>
                    <a:pt x="69" y="125"/>
                  </a:cubicBezTo>
                  <a:cubicBezTo>
                    <a:pt x="69" y="132"/>
                    <a:pt x="69" y="132"/>
                    <a:pt x="69" y="132"/>
                  </a:cubicBezTo>
                  <a:cubicBezTo>
                    <a:pt x="0" y="132"/>
                    <a:pt x="0" y="132"/>
                    <a:pt x="0" y="13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s-ES" sz="18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6" name="Freeform 13"/>
            <p:cNvSpPr>
              <a:spLocks noEditPoints="1"/>
            </p:cNvSpPr>
            <p:nvPr/>
          </p:nvSpPr>
          <p:spPr bwMode="auto">
            <a:xfrm>
              <a:off x="8531760" y="6430937"/>
              <a:ext cx="181640" cy="274231"/>
            </a:xfrm>
            <a:custGeom>
              <a:avLst/>
              <a:gdLst>
                <a:gd name="T0" fmla="*/ 60 w 152"/>
                <a:gd name="T1" fmla="*/ 229 h 229"/>
                <a:gd name="T2" fmla="*/ 0 w 152"/>
                <a:gd name="T3" fmla="*/ 165 h 229"/>
                <a:gd name="T4" fmla="*/ 70 w 152"/>
                <a:gd name="T5" fmla="*/ 95 h 229"/>
                <a:gd name="T6" fmla="*/ 100 w 152"/>
                <a:gd name="T7" fmla="*/ 100 h 229"/>
                <a:gd name="T8" fmla="*/ 100 w 152"/>
                <a:gd name="T9" fmla="*/ 34 h 229"/>
                <a:gd name="T10" fmla="*/ 91 w 152"/>
                <a:gd name="T11" fmla="*/ 25 h 229"/>
                <a:gd name="T12" fmla="*/ 83 w 152"/>
                <a:gd name="T13" fmla="*/ 26 h 229"/>
                <a:gd name="T14" fmla="*/ 77 w 152"/>
                <a:gd name="T15" fmla="*/ 28 h 229"/>
                <a:gd name="T16" fmla="*/ 77 w 152"/>
                <a:gd name="T17" fmla="*/ 20 h 229"/>
                <a:gd name="T18" fmla="*/ 123 w 152"/>
                <a:gd name="T19" fmla="*/ 0 h 229"/>
                <a:gd name="T20" fmla="*/ 129 w 152"/>
                <a:gd name="T21" fmla="*/ 0 h 229"/>
                <a:gd name="T22" fmla="*/ 129 w 152"/>
                <a:gd name="T23" fmla="*/ 192 h 229"/>
                <a:gd name="T24" fmla="*/ 138 w 152"/>
                <a:gd name="T25" fmla="*/ 209 h 229"/>
                <a:gd name="T26" fmla="*/ 145 w 152"/>
                <a:gd name="T27" fmla="*/ 208 h 229"/>
                <a:gd name="T28" fmla="*/ 152 w 152"/>
                <a:gd name="T29" fmla="*/ 206 h 229"/>
                <a:gd name="T30" fmla="*/ 152 w 152"/>
                <a:gd name="T31" fmla="*/ 214 h 229"/>
                <a:gd name="T32" fmla="*/ 112 w 152"/>
                <a:gd name="T33" fmla="*/ 229 h 229"/>
                <a:gd name="T34" fmla="*/ 101 w 152"/>
                <a:gd name="T35" fmla="*/ 210 h 229"/>
                <a:gd name="T36" fmla="*/ 60 w 152"/>
                <a:gd name="T37" fmla="*/ 229 h 229"/>
                <a:gd name="T38" fmla="*/ 73 w 152"/>
                <a:gd name="T39" fmla="*/ 107 h 229"/>
                <a:gd name="T40" fmla="*/ 31 w 152"/>
                <a:gd name="T41" fmla="*/ 159 h 229"/>
                <a:gd name="T42" fmla="*/ 73 w 152"/>
                <a:gd name="T43" fmla="*/ 211 h 229"/>
                <a:gd name="T44" fmla="*/ 100 w 152"/>
                <a:gd name="T45" fmla="*/ 198 h 229"/>
                <a:gd name="T46" fmla="*/ 100 w 152"/>
                <a:gd name="T47" fmla="*/ 122 h 229"/>
                <a:gd name="T48" fmla="*/ 73 w 152"/>
                <a:gd name="T49" fmla="*/ 107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52" h="229">
                  <a:moveTo>
                    <a:pt x="60" y="229"/>
                  </a:moveTo>
                  <a:cubicBezTo>
                    <a:pt x="33" y="229"/>
                    <a:pt x="0" y="209"/>
                    <a:pt x="0" y="165"/>
                  </a:cubicBezTo>
                  <a:cubicBezTo>
                    <a:pt x="0" y="126"/>
                    <a:pt x="30" y="95"/>
                    <a:pt x="70" y="95"/>
                  </a:cubicBezTo>
                  <a:cubicBezTo>
                    <a:pt x="83" y="95"/>
                    <a:pt x="93" y="97"/>
                    <a:pt x="100" y="100"/>
                  </a:cubicBezTo>
                  <a:cubicBezTo>
                    <a:pt x="100" y="34"/>
                    <a:pt x="100" y="34"/>
                    <a:pt x="100" y="34"/>
                  </a:cubicBezTo>
                  <a:cubicBezTo>
                    <a:pt x="100" y="27"/>
                    <a:pt x="96" y="25"/>
                    <a:pt x="91" y="25"/>
                  </a:cubicBezTo>
                  <a:cubicBezTo>
                    <a:pt x="89" y="25"/>
                    <a:pt x="86" y="25"/>
                    <a:pt x="83" y="26"/>
                  </a:cubicBezTo>
                  <a:cubicBezTo>
                    <a:pt x="77" y="28"/>
                    <a:pt x="77" y="28"/>
                    <a:pt x="77" y="28"/>
                  </a:cubicBezTo>
                  <a:cubicBezTo>
                    <a:pt x="77" y="20"/>
                    <a:pt x="77" y="20"/>
                    <a:pt x="77" y="20"/>
                  </a:cubicBezTo>
                  <a:cubicBezTo>
                    <a:pt x="123" y="0"/>
                    <a:pt x="123" y="0"/>
                    <a:pt x="123" y="0"/>
                  </a:cubicBezTo>
                  <a:cubicBezTo>
                    <a:pt x="129" y="0"/>
                    <a:pt x="129" y="0"/>
                    <a:pt x="129" y="0"/>
                  </a:cubicBezTo>
                  <a:cubicBezTo>
                    <a:pt x="129" y="192"/>
                    <a:pt x="129" y="192"/>
                    <a:pt x="129" y="192"/>
                  </a:cubicBezTo>
                  <a:cubicBezTo>
                    <a:pt x="129" y="203"/>
                    <a:pt x="131" y="209"/>
                    <a:pt x="138" y="209"/>
                  </a:cubicBezTo>
                  <a:cubicBezTo>
                    <a:pt x="141" y="209"/>
                    <a:pt x="142" y="209"/>
                    <a:pt x="145" y="208"/>
                  </a:cubicBezTo>
                  <a:cubicBezTo>
                    <a:pt x="152" y="206"/>
                    <a:pt x="152" y="206"/>
                    <a:pt x="152" y="206"/>
                  </a:cubicBezTo>
                  <a:cubicBezTo>
                    <a:pt x="152" y="214"/>
                    <a:pt x="152" y="214"/>
                    <a:pt x="152" y="214"/>
                  </a:cubicBezTo>
                  <a:cubicBezTo>
                    <a:pt x="112" y="229"/>
                    <a:pt x="112" y="229"/>
                    <a:pt x="112" y="229"/>
                  </a:cubicBezTo>
                  <a:cubicBezTo>
                    <a:pt x="105" y="225"/>
                    <a:pt x="102" y="217"/>
                    <a:pt x="101" y="210"/>
                  </a:cubicBezTo>
                  <a:cubicBezTo>
                    <a:pt x="93" y="218"/>
                    <a:pt x="80" y="229"/>
                    <a:pt x="60" y="229"/>
                  </a:cubicBezTo>
                  <a:close/>
                  <a:moveTo>
                    <a:pt x="73" y="107"/>
                  </a:moveTo>
                  <a:cubicBezTo>
                    <a:pt x="52" y="107"/>
                    <a:pt x="31" y="120"/>
                    <a:pt x="31" y="159"/>
                  </a:cubicBezTo>
                  <a:cubicBezTo>
                    <a:pt x="31" y="192"/>
                    <a:pt x="47" y="211"/>
                    <a:pt x="73" y="211"/>
                  </a:cubicBezTo>
                  <a:cubicBezTo>
                    <a:pt x="88" y="211"/>
                    <a:pt x="98" y="202"/>
                    <a:pt x="100" y="198"/>
                  </a:cubicBezTo>
                  <a:cubicBezTo>
                    <a:pt x="100" y="122"/>
                    <a:pt x="100" y="122"/>
                    <a:pt x="100" y="122"/>
                  </a:cubicBezTo>
                  <a:cubicBezTo>
                    <a:pt x="96" y="113"/>
                    <a:pt x="85" y="107"/>
                    <a:pt x="73" y="10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s-ES" sz="18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7" name="Freeform 14"/>
            <p:cNvSpPr>
              <a:spLocks noEditPoints="1"/>
            </p:cNvSpPr>
            <p:nvPr/>
          </p:nvSpPr>
          <p:spPr bwMode="auto">
            <a:xfrm>
              <a:off x="8729085" y="6544778"/>
              <a:ext cx="143187" cy="160390"/>
            </a:xfrm>
            <a:custGeom>
              <a:avLst/>
              <a:gdLst>
                <a:gd name="T0" fmla="*/ 30 w 120"/>
                <a:gd name="T1" fmla="*/ 57 h 134"/>
                <a:gd name="T2" fmla="*/ 30 w 120"/>
                <a:gd name="T3" fmla="*/ 58 h 134"/>
                <a:gd name="T4" fmla="*/ 79 w 120"/>
                <a:gd name="T5" fmla="*/ 116 h 134"/>
                <a:gd name="T6" fmla="*/ 116 w 120"/>
                <a:gd name="T7" fmla="*/ 103 h 134"/>
                <a:gd name="T8" fmla="*/ 116 w 120"/>
                <a:gd name="T9" fmla="*/ 115 h 134"/>
                <a:gd name="T10" fmla="*/ 65 w 120"/>
                <a:gd name="T11" fmla="*/ 134 h 134"/>
                <a:gd name="T12" fmla="*/ 0 w 120"/>
                <a:gd name="T13" fmla="*/ 68 h 134"/>
                <a:gd name="T14" fmla="*/ 65 w 120"/>
                <a:gd name="T15" fmla="*/ 0 h 134"/>
                <a:gd name="T16" fmla="*/ 120 w 120"/>
                <a:gd name="T17" fmla="*/ 53 h 134"/>
                <a:gd name="T18" fmla="*/ 120 w 120"/>
                <a:gd name="T19" fmla="*/ 57 h 134"/>
                <a:gd name="T20" fmla="*/ 30 w 120"/>
                <a:gd name="T21" fmla="*/ 57 h 134"/>
                <a:gd name="T22" fmla="*/ 89 w 120"/>
                <a:gd name="T23" fmla="*/ 45 h 134"/>
                <a:gd name="T24" fmla="*/ 89 w 120"/>
                <a:gd name="T25" fmla="*/ 44 h 134"/>
                <a:gd name="T26" fmla="*/ 63 w 120"/>
                <a:gd name="T27" fmla="*/ 12 h 134"/>
                <a:gd name="T28" fmla="*/ 31 w 120"/>
                <a:gd name="T29" fmla="*/ 45 h 134"/>
                <a:gd name="T30" fmla="*/ 89 w 120"/>
                <a:gd name="T31" fmla="*/ 45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20" h="134">
                  <a:moveTo>
                    <a:pt x="30" y="57"/>
                  </a:moveTo>
                  <a:cubicBezTo>
                    <a:pt x="30" y="58"/>
                    <a:pt x="30" y="58"/>
                    <a:pt x="30" y="58"/>
                  </a:cubicBezTo>
                  <a:cubicBezTo>
                    <a:pt x="29" y="97"/>
                    <a:pt x="52" y="116"/>
                    <a:pt x="79" y="116"/>
                  </a:cubicBezTo>
                  <a:cubicBezTo>
                    <a:pt x="93" y="116"/>
                    <a:pt x="106" y="111"/>
                    <a:pt x="116" y="103"/>
                  </a:cubicBezTo>
                  <a:cubicBezTo>
                    <a:pt x="116" y="115"/>
                    <a:pt x="116" y="115"/>
                    <a:pt x="116" y="115"/>
                  </a:cubicBezTo>
                  <a:cubicBezTo>
                    <a:pt x="104" y="125"/>
                    <a:pt x="87" y="134"/>
                    <a:pt x="65" y="134"/>
                  </a:cubicBezTo>
                  <a:cubicBezTo>
                    <a:pt x="20" y="134"/>
                    <a:pt x="0" y="101"/>
                    <a:pt x="0" y="68"/>
                  </a:cubicBezTo>
                  <a:cubicBezTo>
                    <a:pt x="0" y="31"/>
                    <a:pt x="28" y="0"/>
                    <a:pt x="65" y="0"/>
                  </a:cubicBezTo>
                  <a:cubicBezTo>
                    <a:pt x="96" y="0"/>
                    <a:pt x="120" y="21"/>
                    <a:pt x="120" y="53"/>
                  </a:cubicBezTo>
                  <a:cubicBezTo>
                    <a:pt x="120" y="57"/>
                    <a:pt x="120" y="57"/>
                    <a:pt x="120" y="57"/>
                  </a:cubicBezTo>
                  <a:cubicBezTo>
                    <a:pt x="30" y="57"/>
                    <a:pt x="30" y="57"/>
                    <a:pt x="30" y="57"/>
                  </a:cubicBezTo>
                  <a:close/>
                  <a:moveTo>
                    <a:pt x="89" y="45"/>
                  </a:moveTo>
                  <a:cubicBezTo>
                    <a:pt x="89" y="44"/>
                    <a:pt x="89" y="44"/>
                    <a:pt x="89" y="44"/>
                  </a:cubicBezTo>
                  <a:cubicBezTo>
                    <a:pt x="89" y="22"/>
                    <a:pt x="77" y="12"/>
                    <a:pt x="63" y="12"/>
                  </a:cubicBezTo>
                  <a:cubicBezTo>
                    <a:pt x="46" y="12"/>
                    <a:pt x="34" y="23"/>
                    <a:pt x="31" y="45"/>
                  </a:cubicBezTo>
                  <a:cubicBezTo>
                    <a:pt x="89" y="45"/>
                    <a:pt x="89" y="45"/>
                    <a:pt x="89" y="4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s-ES" sz="18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" name="Freeform 15"/>
            <p:cNvSpPr>
              <a:spLocks/>
            </p:cNvSpPr>
            <p:nvPr/>
          </p:nvSpPr>
          <p:spPr bwMode="auto">
            <a:xfrm>
              <a:off x="8893016" y="6543766"/>
              <a:ext cx="117889" cy="158872"/>
            </a:xfrm>
            <a:custGeom>
              <a:avLst/>
              <a:gdLst>
                <a:gd name="T0" fmla="*/ 0 w 99"/>
                <a:gd name="T1" fmla="*/ 133 h 133"/>
                <a:gd name="T2" fmla="*/ 0 w 99"/>
                <a:gd name="T3" fmla="*/ 126 h 133"/>
                <a:gd name="T4" fmla="*/ 9 w 99"/>
                <a:gd name="T5" fmla="*/ 124 h 133"/>
                <a:gd name="T6" fmla="*/ 19 w 99"/>
                <a:gd name="T7" fmla="*/ 113 h 133"/>
                <a:gd name="T8" fmla="*/ 19 w 99"/>
                <a:gd name="T9" fmla="*/ 35 h 133"/>
                <a:gd name="T10" fmla="*/ 10 w 99"/>
                <a:gd name="T11" fmla="*/ 25 h 133"/>
                <a:gd name="T12" fmla="*/ 4 w 99"/>
                <a:gd name="T13" fmla="*/ 26 h 133"/>
                <a:gd name="T14" fmla="*/ 0 w 99"/>
                <a:gd name="T15" fmla="*/ 27 h 133"/>
                <a:gd name="T16" fmla="*/ 0 w 99"/>
                <a:gd name="T17" fmla="*/ 19 h 133"/>
                <a:gd name="T18" fmla="*/ 41 w 99"/>
                <a:gd name="T19" fmla="*/ 1 h 133"/>
                <a:gd name="T20" fmla="*/ 47 w 99"/>
                <a:gd name="T21" fmla="*/ 1 h 133"/>
                <a:gd name="T22" fmla="*/ 47 w 99"/>
                <a:gd name="T23" fmla="*/ 29 h 133"/>
                <a:gd name="T24" fmla="*/ 84 w 99"/>
                <a:gd name="T25" fmla="*/ 0 h 133"/>
                <a:gd name="T26" fmla="*/ 99 w 99"/>
                <a:gd name="T27" fmla="*/ 3 h 133"/>
                <a:gd name="T28" fmla="*/ 99 w 99"/>
                <a:gd name="T29" fmla="*/ 34 h 133"/>
                <a:gd name="T30" fmla="*/ 93 w 99"/>
                <a:gd name="T31" fmla="*/ 34 h 133"/>
                <a:gd name="T32" fmla="*/ 77 w 99"/>
                <a:gd name="T33" fmla="*/ 22 h 133"/>
                <a:gd name="T34" fmla="*/ 48 w 99"/>
                <a:gd name="T35" fmla="*/ 41 h 133"/>
                <a:gd name="T36" fmla="*/ 48 w 99"/>
                <a:gd name="T37" fmla="*/ 113 h 133"/>
                <a:gd name="T38" fmla="*/ 60 w 99"/>
                <a:gd name="T39" fmla="*/ 124 h 133"/>
                <a:gd name="T40" fmla="*/ 74 w 99"/>
                <a:gd name="T41" fmla="*/ 126 h 133"/>
                <a:gd name="T42" fmla="*/ 74 w 99"/>
                <a:gd name="T43" fmla="*/ 133 h 133"/>
                <a:gd name="T44" fmla="*/ 0 w 99"/>
                <a:gd name="T45" fmla="*/ 13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9" h="133">
                  <a:moveTo>
                    <a:pt x="0" y="133"/>
                  </a:moveTo>
                  <a:cubicBezTo>
                    <a:pt x="0" y="126"/>
                    <a:pt x="0" y="126"/>
                    <a:pt x="0" y="126"/>
                  </a:cubicBezTo>
                  <a:cubicBezTo>
                    <a:pt x="9" y="124"/>
                    <a:pt x="9" y="124"/>
                    <a:pt x="9" y="124"/>
                  </a:cubicBezTo>
                  <a:cubicBezTo>
                    <a:pt x="15" y="123"/>
                    <a:pt x="19" y="118"/>
                    <a:pt x="19" y="113"/>
                  </a:cubicBezTo>
                  <a:cubicBezTo>
                    <a:pt x="19" y="35"/>
                    <a:pt x="19" y="35"/>
                    <a:pt x="19" y="35"/>
                  </a:cubicBezTo>
                  <a:cubicBezTo>
                    <a:pt x="19" y="28"/>
                    <a:pt x="16" y="25"/>
                    <a:pt x="10" y="25"/>
                  </a:cubicBezTo>
                  <a:cubicBezTo>
                    <a:pt x="8" y="25"/>
                    <a:pt x="6" y="25"/>
                    <a:pt x="4" y="26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41" y="1"/>
                    <a:pt x="41" y="1"/>
                    <a:pt x="41" y="1"/>
                  </a:cubicBezTo>
                  <a:cubicBezTo>
                    <a:pt x="47" y="1"/>
                    <a:pt x="47" y="1"/>
                    <a:pt x="47" y="1"/>
                  </a:cubicBezTo>
                  <a:cubicBezTo>
                    <a:pt x="47" y="29"/>
                    <a:pt x="47" y="29"/>
                    <a:pt x="47" y="29"/>
                  </a:cubicBezTo>
                  <a:cubicBezTo>
                    <a:pt x="58" y="9"/>
                    <a:pt x="70" y="0"/>
                    <a:pt x="84" y="0"/>
                  </a:cubicBezTo>
                  <a:cubicBezTo>
                    <a:pt x="96" y="0"/>
                    <a:pt x="99" y="3"/>
                    <a:pt x="99" y="3"/>
                  </a:cubicBezTo>
                  <a:cubicBezTo>
                    <a:pt x="99" y="34"/>
                    <a:pt x="99" y="34"/>
                    <a:pt x="99" y="34"/>
                  </a:cubicBezTo>
                  <a:cubicBezTo>
                    <a:pt x="93" y="34"/>
                    <a:pt x="93" y="34"/>
                    <a:pt x="93" y="34"/>
                  </a:cubicBezTo>
                  <a:cubicBezTo>
                    <a:pt x="92" y="26"/>
                    <a:pt x="86" y="22"/>
                    <a:pt x="77" y="22"/>
                  </a:cubicBezTo>
                  <a:cubicBezTo>
                    <a:pt x="68" y="22"/>
                    <a:pt x="56" y="24"/>
                    <a:pt x="48" y="41"/>
                  </a:cubicBezTo>
                  <a:cubicBezTo>
                    <a:pt x="48" y="113"/>
                    <a:pt x="48" y="113"/>
                    <a:pt x="48" y="113"/>
                  </a:cubicBezTo>
                  <a:cubicBezTo>
                    <a:pt x="48" y="118"/>
                    <a:pt x="54" y="123"/>
                    <a:pt x="60" y="124"/>
                  </a:cubicBezTo>
                  <a:cubicBezTo>
                    <a:pt x="74" y="126"/>
                    <a:pt x="74" y="126"/>
                    <a:pt x="74" y="126"/>
                  </a:cubicBezTo>
                  <a:cubicBezTo>
                    <a:pt x="74" y="133"/>
                    <a:pt x="74" y="133"/>
                    <a:pt x="74" y="133"/>
                  </a:cubicBezTo>
                  <a:cubicBezTo>
                    <a:pt x="0" y="133"/>
                    <a:pt x="0" y="133"/>
                    <a:pt x="0" y="13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s-ES" sz="1800" kern="0" dirty="0">
                <a:solidFill>
                  <a:sysClr val="windowText" lastClr="000000"/>
                </a:solidFill>
              </a:endParaRPr>
            </a:p>
          </p:txBody>
        </p:sp>
      </p:grpSp>
      <p:pic>
        <p:nvPicPr>
          <p:cNvPr id="20" name="Picture 2" descr="fondo0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3197" y="-3175"/>
            <a:ext cx="10335221" cy="6864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03941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Logo with Panels"/>
          <p:cNvGrpSpPr/>
          <p:nvPr userDrawn="1"/>
        </p:nvGrpSpPr>
        <p:grpSpPr>
          <a:xfrm>
            <a:off x="1156059" y="0"/>
            <a:ext cx="9130941" cy="6457244"/>
            <a:chOff x="1130368" y="0"/>
            <a:chExt cx="8928031" cy="7318210"/>
          </a:xfrm>
        </p:grpSpPr>
        <p:grpSp>
          <p:nvGrpSpPr>
            <p:cNvPr id="37" name="Logo Shapes"/>
            <p:cNvGrpSpPr/>
            <p:nvPr userDrawn="1"/>
          </p:nvGrpSpPr>
          <p:grpSpPr>
            <a:xfrm>
              <a:off x="1904992" y="0"/>
              <a:ext cx="8153407" cy="6792223"/>
              <a:chOff x="1828800" y="-7143"/>
              <a:chExt cx="8153407" cy="6792223"/>
            </a:xfrm>
          </p:grpSpPr>
          <p:sp>
            <p:nvSpPr>
              <p:cNvPr id="45" name="Rectangle 1"/>
              <p:cNvSpPr>
                <a:spLocks noChangeArrowheads="1"/>
              </p:cNvSpPr>
              <p:nvPr/>
            </p:nvSpPr>
            <p:spPr bwMode="gray">
              <a:xfrm>
                <a:off x="1832930" y="4496096"/>
                <a:ext cx="8149277" cy="2288752"/>
              </a:xfrm>
              <a:prstGeom prst="rect">
                <a:avLst/>
              </a:prstGeom>
              <a:solidFill>
                <a:srgbClr val="F3BE26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293"/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6" name="Rectangle 2"/>
              <p:cNvSpPr>
                <a:spLocks noChangeArrowheads="1"/>
              </p:cNvSpPr>
              <p:nvPr userDrawn="1"/>
            </p:nvSpPr>
            <p:spPr bwMode="gray">
              <a:xfrm>
                <a:off x="1828800" y="3583783"/>
                <a:ext cx="7132320" cy="3201066"/>
              </a:xfrm>
              <a:prstGeom prst="rect">
                <a:avLst/>
              </a:prstGeom>
              <a:solidFill>
                <a:srgbClr val="F3BC87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293"/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7" name="Rectangle 3"/>
              <p:cNvSpPr>
                <a:spLocks noChangeArrowheads="1"/>
              </p:cNvSpPr>
              <p:nvPr userDrawn="1"/>
            </p:nvSpPr>
            <p:spPr bwMode="gray">
              <a:xfrm>
                <a:off x="1828800" y="4496096"/>
                <a:ext cx="7132320" cy="2288752"/>
              </a:xfrm>
              <a:prstGeom prst="rect">
                <a:avLst/>
              </a:prstGeom>
              <a:solidFill>
                <a:srgbClr val="E88C14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293"/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8" name="Rectangle 4"/>
              <p:cNvSpPr>
                <a:spLocks noChangeArrowheads="1"/>
              </p:cNvSpPr>
              <p:nvPr/>
            </p:nvSpPr>
            <p:spPr bwMode="gray">
              <a:xfrm>
                <a:off x="1828800" y="-7143"/>
                <a:ext cx="6248400" cy="6772722"/>
              </a:xfrm>
              <a:prstGeom prst="rect">
                <a:avLst/>
              </a:prstGeom>
              <a:solidFill>
                <a:srgbClr val="EE9C34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293"/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9" name="Rectangle 5"/>
              <p:cNvSpPr>
                <a:spLocks noChangeArrowheads="1"/>
              </p:cNvSpPr>
              <p:nvPr userDrawn="1"/>
            </p:nvSpPr>
            <p:spPr bwMode="gray">
              <a:xfrm>
                <a:off x="1828800" y="1137665"/>
                <a:ext cx="6492240" cy="5627914"/>
              </a:xfrm>
              <a:prstGeom prst="rect">
                <a:avLst/>
              </a:prstGeom>
              <a:solidFill>
                <a:srgbClr val="E669A2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293"/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0" name="Rectangle 6"/>
              <p:cNvSpPr>
                <a:spLocks noChangeArrowheads="1"/>
              </p:cNvSpPr>
              <p:nvPr userDrawn="1"/>
            </p:nvSpPr>
            <p:spPr bwMode="gray">
              <a:xfrm>
                <a:off x="1828800" y="3583783"/>
                <a:ext cx="6492240" cy="3201066"/>
              </a:xfrm>
              <a:prstGeom prst="rect">
                <a:avLst/>
              </a:prstGeom>
              <a:solidFill>
                <a:srgbClr val="DB4D56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293"/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1" name="Rectangle 7"/>
              <p:cNvSpPr>
                <a:spLocks noChangeArrowheads="1"/>
              </p:cNvSpPr>
              <p:nvPr userDrawn="1"/>
            </p:nvSpPr>
            <p:spPr bwMode="gray">
              <a:xfrm>
                <a:off x="1828800" y="1137665"/>
                <a:ext cx="6248400" cy="5627914"/>
              </a:xfrm>
              <a:prstGeom prst="rect">
                <a:avLst/>
              </a:prstGeom>
              <a:solidFill>
                <a:srgbClr val="D74021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defTabSz="914293"/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2" name="Rectangle 8"/>
              <p:cNvSpPr>
                <a:spLocks noChangeArrowheads="1"/>
              </p:cNvSpPr>
              <p:nvPr userDrawn="1"/>
            </p:nvSpPr>
            <p:spPr bwMode="gray">
              <a:xfrm>
                <a:off x="1828800" y="4496096"/>
                <a:ext cx="6492240" cy="2288752"/>
              </a:xfrm>
              <a:prstGeom prst="rect">
                <a:avLst/>
              </a:prstGeom>
              <a:solidFill>
                <a:srgbClr val="D1390D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293"/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3" name="Rectangle 9"/>
              <p:cNvSpPr/>
              <p:nvPr userDrawn="1"/>
            </p:nvSpPr>
            <p:spPr bwMode="gray">
              <a:xfrm>
                <a:off x="1828800" y="3583783"/>
                <a:ext cx="6246019" cy="3201066"/>
              </a:xfrm>
              <a:prstGeom prst="rect">
                <a:avLst/>
              </a:prstGeom>
              <a:solidFill>
                <a:srgbClr val="CD2F0E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293"/>
                <a:endParaRPr lang="en-US" sz="1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4" name="Rectangle 10"/>
              <p:cNvSpPr>
                <a:spLocks noChangeArrowheads="1"/>
              </p:cNvSpPr>
              <p:nvPr userDrawn="1"/>
            </p:nvSpPr>
            <p:spPr bwMode="gray">
              <a:xfrm>
                <a:off x="1828800" y="4495801"/>
                <a:ext cx="6245352" cy="2288752"/>
              </a:xfrm>
              <a:prstGeom prst="rect">
                <a:avLst/>
              </a:prstGeom>
              <a:solidFill>
                <a:srgbClr val="C42303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293"/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5" name="Rectangle 11"/>
              <p:cNvSpPr>
                <a:spLocks noChangeArrowheads="1"/>
              </p:cNvSpPr>
              <p:nvPr userDrawn="1"/>
            </p:nvSpPr>
            <p:spPr bwMode="gray">
              <a:xfrm>
                <a:off x="1828800" y="4800832"/>
                <a:ext cx="2286000" cy="1984248"/>
              </a:xfrm>
              <a:prstGeom prst="rect">
                <a:avLst/>
              </a:prstGeom>
              <a:solidFill>
                <a:srgbClr val="9A1702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293"/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41" name="Logo"/>
            <p:cNvGrpSpPr/>
            <p:nvPr userDrawn="1"/>
          </p:nvGrpSpPr>
          <p:grpSpPr>
            <a:xfrm>
              <a:off x="1130368" y="6790556"/>
              <a:ext cx="905256" cy="527654"/>
              <a:chOff x="1130368" y="6790556"/>
              <a:chExt cx="905256" cy="527654"/>
            </a:xfrm>
          </p:grpSpPr>
          <p:sp>
            <p:nvSpPr>
              <p:cNvPr id="42" name="Rectangle 0"/>
              <p:cNvSpPr>
                <a:spLocks noChangeArrowheads="1"/>
              </p:cNvSpPr>
              <p:nvPr userDrawn="1"/>
            </p:nvSpPr>
            <p:spPr bwMode="black">
              <a:xfrm>
                <a:off x="1676368" y="6790556"/>
                <a:ext cx="228600" cy="57350"/>
              </a:xfrm>
              <a:prstGeom prst="rect">
                <a:avLst/>
              </a:prstGeom>
              <a:solidFill>
                <a:srgbClr val="A100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820583">
                  <a:defRPr/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4" name="Freeform 43"/>
              <p:cNvSpPr>
                <a:spLocks noEditPoints="1"/>
              </p:cNvSpPr>
              <p:nvPr userDrawn="1"/>
            </p:nvSpPr>
            <p:spPr bwMode="black">
              <a:xfrm>
                <a:off x="1130368" y="6976999"/>
                <a:ext cx="905256" cy="341211"/>
              </a:xfrm>
              <a:custGeom>
                <a:avLst/>
                <a:gdLst/>
                <a:ahLst/>
                <a:cxnLst>
                  <a:cxn ang="0">
                    <a:pos x="581" y="233"/>
                  </a:cxn>
                  <a:cxn ang="0">
                    <a:pos x="538" y="949"/>
                  </a:cxn>
                  <a:cxn ang="0">
                    <a:pos x="630" y="946"/>
                  </a:cxn>
                  <a:cxn ang="0">
                    <a:pos x="793" y="880"/>
                  </a:cxn>
                  <a:cxn ang="0">
                    <a:pos x="886" y="728"/>
                  </a:cxn>
                  <a:cxn ang="0">
                    <a:pos x="905" y="505"/>
                  </a:cxn>
                  <a:cxn ang="0">
                    <a:pos x="850" y="329"/>
                  </a:cxn>
                  <a:cxn ang="0">
                    <a:pos x="727" y="241"/>
                  </a:cxn>
                  <a:cxn ang="0">
                    <a:pos x="521" y="3"/>
                  </a:cxn>
                  <a:cxn ang="0">
                    <a:pos x="643" y="74"/>
                  </a:cxn>
                  <a:cxn ang="0">
                    <a:pos x="761" y="24"/>
                  </a:cxn>
                  <a:cxn ang="0">
                    <a:pos x="855" y="9"/>
                  </a:cxn>
                  <a:cxn ang="0">
                    <a:pos x="1026" y="40"/>
                  </a:cxn>
                  <a:cxn ang="0">
                    <a:pos x="1180" y="172"/>
                  </a:cxn>
                  <a:cxn ang="0">
                    <a:pos x="1265" y="383"/>
                  </a:cxn>
                  <a:cxn ang="0">
                    <a:pos x="1265" y="641"/>
                  </a:cxn>
                  <a:cxn ang="0">
                    <a:pos x="1175" y="857"/>
                  </a:cxn>
                  <a:cxn ang="0">
                    <a:pos x="1005" y="1006"/>
                  </a:cxn>
                  <a:cxn ang="0">
                    <a:pos x="766" y="1074"/>
                  </a:cxn>
                  <a:cxn ang="0">
                    <a:pos x="601" y="1074"/>
                  </a:cxn>
                  <a:cxn ang="0">
                    <a:pos x="692" y="1447"/>
                  </a:cxn>
                  <a:cxn ang="0">
                    <a:pos x="171" y="1408"/>
                  </a:cxn>
                  <a:cxn ang="0">
                    <a:pos x="413" y="3"/>
                  </a:cxn>
                  <a:cxn ang="0">
                    <a:pos x="3876" y="20"/>
                  </a:cxn>
                  <a:cxn ang="0">
                    <a:pos x="4036" y="100"/>
                  </a:cxn>
                  <a:cxn ang="0">
                    <a:pos x="4113" y="232"/>
                  </a:cxn>
                  <a:cxn ang="0">
                    <a:pos x="4091" y="362"/>
                  </a:cxn>
                  <a:cxn ang="0">
                    <a:pos x="3995" y="436"/>
                  </a:cxn>
                  <a:cxn ang="0">
                    <a:pos x="3859" y="438"/>
                  </a:cxn>
                  <a:cxn ang="0">
                    <a:pos x="3757" y="114"/>
                  </a:cxn>
                  <a:cxn ang="0">
                    <a:pos x="3597" y="187"/>
                  </a:cxn>
                  <a:cxn ang="0">
                    <a:pos x="3508" y="339"/>
                  </a:cxn>
                  <a:cxn ang="0">
                    <a:pos x="3489" y="565"/>
                  </a:cxn>
                  <a:cxn ang="0">
                    <a:pos x="3547" y="753"/>
                  </a:cxn>
                  <a:cxn ang="0">
                    <a:pos x="3668" y="869"/>
                  </a:cxn>
                  <a:cxn ang="0">
                    <a:pos x="3821" y="896"/>
                  </a:cxn>
                  <a:cxn ang="0">
                    <a:pos x="3931" y="872"/>
                  </a:cxn>
                  <a:cxn ang="0">
                    <a:pos x="4079" y="810"/>
                  </a:cxn>
                  <a:cxn ang="0">
                    <a:pos x="4016" y="1024"/>
                  </a:cxn>
                  <a:cxn ang="0">
                    <a:pos x="3830" y="1080"/>
                  </a:cxn>
                  <a:cxn ang="0">
                    <a:pos x="3651" y="1095"/>
                  </a:cxn>
                  <a:cxn ang="0">
                    <a:pos x="3426" y="1060"/>
                  </a:cxn>
                  <a:cxn ang="0">
                    <a:pos x="3255" y="947"/>
                  </a:cxn>
                  <a:cxn ang="0">
                    <a:pos x="3140" y="772"/>
                  </a:cxn>
                  <a:cxn ang="0">
                    <a:pos x="3101" y="561"/>
                  </a:cxn>
                  <a:cxn ang="0">
                    <a:pos x="3153" y="318"/>
                  </a:cxn>
                  <a:cxn ang="0">
                    <a:pos x="3293" y="135"/>
                  </a:cxn>
                  <a:cxn ang="0">
                    <a:pos x="3508" y="27"/>
                  </a:cxn>
                  <a:cxn ang="0">
                    <a:pos x="2910" y="0"/>
                  </a:cxn>
                  <a:cxn ang="0">
                    <a:pos x="3040" y="52"/>
                  </a:cxn>
                  <a:cxn ang="0">
                    <a:pos x="3093" y="178"/>
                  </a:cxn>
                  <a:cxn ang="0">
                    <a:pos x="3071" y="277"/>
                  </a:cxn>
                  <a:cxn ang="0">
                    <a:pos x="3004" y="393"/>
                  </a:cxn>
                  <a:cxn ang="0">
                    <a:pos x="2876" y="561"/>
                  </a:cxn>
                  <a:cxn ang="0">
                    <a:pos x="1784" y="1078"/>
                  </a:cxn>
                  <a:cxn ang="0">
                    <a:pos x="1313" y="118"/>
                  </a:cxn>
                  <a:cxn ang="0">
                    <a:pos x="2247" y="25"/>
                  </a:cxn>
                  <a:cxn ang="0">
                    <a:pos x="2759" y="62"/>
                  </a:cxn>
                  <a:cxn ang="0">
                    <a:pos x="2872" y="4"/>
                  </a:cxn>
                </a:cxnLst>
                <a:rect l="0" t="0" r="r" b="b"/>
                <a:pathLst>
                  <a:path w="4127" h="1544">
                    <a:moveTo>
                      <a:pt x="640" y="229"/>
                    </a:moveTo>
                    <a:lnTo>
                      <a:pt x="622" y="229"/>
                    </a:lnTo>
                    <a:lnTo>
                      <a:pt x="603" y="230"/>
                    </a:lnTo>
                    <a:lnTo>
                      <a:pt x="581" y="233"/>
                    </a:lnTo>
                    <a:lnTo>
                      <a:pt x="553" y="235"/>
                    </a:lnTo>
                    <a:lnTo>
                      <a:pt x="521" y="241"/>
                    </a:lnTo>
                    <a:lnTo>
                      <a:pt x="521" y="947"/>
                    </a:lnTo>
                    <a:lnTo>
                      <a:pt x="538" y="949"/>
                    </a:lnTo>
                    <a:lnTo>
                      <a:pt x="553" y="949"/>
                    </a:lnTo>
                    <a:lnTo>
                      <a:pt x="566" y="949"/>
                    </a:lnTo>
                    <a:lnTo>
                      <a:pt x="578" y="949"/>
                    </a:lnTo>
                    <a:lnTo>
                      <a:pt x="630" y="946"/>
                    </a:lnTo>
                    <a:lnTo>
                      <a:pt x="677" y="937"/>
                    </a:lnTo>
                    <a:lnTo>
                      <a:pt x="720" y="924"/>
                    </a:lnTo>
                    <a:lnTo>
                      <a:pt x="758" y="905"/>
                    </a:lnTo>
                    <a:lnTo>
                      <a:pt x="793" y="880"/>
                    </a:lnTo>
                    <a:lnTo>
                      <a:pt x="824" y="850"/>
                    </a:lnTo>
                    <a:lnTo>
                      <a:pt x="849" y="815"/>
                    </a:lnTo>
                    <a:lnTo>
                      <a:pt x="870" y="775"/>
                    </a:lnTo>
                    <a:lnTo>
                      <a:pt x="886" y="728"/>
                    </a:lnTo>
                    <a:lnTo>
                      <a:pt x="897" y="678"/>
                    </a:lnTo>
                    <a:lnTo>
                      <a:pt x="905" y="622"/>
                    </a:lnTo>
                    <a:lnTo>
                      <a:pt x="907" y="561"/>
                    </a:lnTo>
                    <a:lnTo>
                      <a:pt x="905" y="505"/>
                    </a:lnTo>
                    <a:lnTo>
                      <a:pt x="897" y="452"/>
                    </a:lnTo>
                    <a:lnTo>
                      <a:pt x="886" y="407"/>
                    </a:lnTo>
                    <a:lnTo>
                      <a:pt x="870" y="366"/>
                    </a:lnTo>
                    <a:lnTo>
                      <a:pt x="850" y="329"/>
                    </a:lnTo>
                    <a:lnTo>
                      <a:pt x="826" y="299"/>
                    </a:lnTo>
                    <a:lnTo>
                      <a:pt x="797" y="274"/>
                    </a:lnTo>
                    <a:lnTo>
                      <a:pt x="763" y="254"/>
                    </a:lnTo>
                    <a:lnTo>
                      <a:pt x="727" y="241"/>
                    </a:lnTo>
                    <a:lnTo>
                      <a:pt x="686" y="232"/>
                    </a:lnTo>
                    <a:lnTo>
                      <a:pt x="640" y="229"/>
                    </a:lnTo>
                    <a:close/>
                    <a:moveTo>
                      <a:pt x="413" y="3"/>
                    </a:moveTo>
                    <a:lnTo>
                      <a:pt x="521" y="3"/>
                    </a:lnTo>
                    <a:lnTo>
                      <a:pt x="521" y="143"/>
                    </a:lnTo>
                    <a:lnTo>
                      <a:pt x="566" y="117"/>
                    </a:lnTo>
                    <a:lnTo>
                      <a:pt x="607" y="93"/>
                    </a:lnTo>
                    <a:lnTo>
                      <a:pt x="643" y="74"/>
                    </a:lnTo>
                    <a:lnTo>
                      <a:pt x="677" y="57"/>
                    </a:lnTo>
                    <a:lnTo>
                      <a:pt x="707" y="44"/>
                    </a:lnTo>
                    <a:lnTo>
                      <a:pt x="735" y="33"/>
                    </a:lnTo>
                    <a:lnTo>
                      <a:pt x="761" y="24"/>
                    </a:lnTo>
                    <a:lnTo>
                      <a:pt x="785" y="18"/>
                    </a:lnTo>
                    <a:lnTo>
                      <a:pt x="809" y="13"/>
                    </a:lnTo>
                    <a:lnTo>
                      <a:pt x="831" y="10"/>
                    </a:lnTo>
                    <a:lnTo>
                      <a:pt x="855" y="9"/>
                    </a:lnTo>
                    <a:lnTo>
                      <a:pt x="879" y="8"/>
                    </a:lnTo>
                    <a:lnTo>
                      <a:pt x="931" y="12"/>
                    </a:lnTo>
                    <a:lnTo>
                      <a:pt x="980" y="23"/>
                    </a:lnTo>
                    <a:lnTo>
                      <a:pt x="1026" y="40"/>
                    </a:lnTo>
                    <a:lnTo>
                      <a:pt x="1070" y="64"/>
                    </a:lnTo>
                    <a:lnTo>
                      <a:pt x="1110" y="94"/>
                    </a:lnTo>
                    <a:lnTo>
                      <a:pt x="1148" y="130"/>
                    </a:lnTo>
                    <a:lnTo>
                      <a:pt x="1180" y="172"/>
                    </a:lnTo>
                    <a:lnTo>
                      <a:pt x="1209" y="218"/>
                    </a:lnTo>
                    <a:lnTo>
                      <a:pt x="1233" y="268"/>
                    </a:lnTo>
                    <a:lnTo>
                      <a:pt x="1252" y="324"/>
                    </a:lnTo>
                    <a:lnTo>
                      <a:pt x="1265" y="383"/>
                    </a:lnTo>
                    <a:lnTo>
                      <a:pt x="1274" y="446"/>
                    </a:lnTo>
                    <a:lnTo>
                      <a:pt x="1278" y="512"/>
                    </a:lnTo>
                    <a:lnTo>
                      <a:pt x="1274" y="578"/>
                    </a:lnTo>
                    <a:lnTo>
                      <a:pt x="1265" y="641"/>
                    </a:lnTo>
                    <a:lnTo>
                      <a:pt x="1252" y="701"/>
                    </a:lnTo>
                    <a:lnTo>
                      <a:pt x="1232" y="756"/>
                    </a:lnTo>
                    <a:lnTo>
                      <a:pt x="1205" y="809"/>
                    </a:lnTo>
                    <a:lnTo>
                      <a:pt x="1175" y="857"/>
                    </a:lnTo>
                    <a:lnTo>
                      <a:pt x="1140" y="901"/>
                    </a:lnTo>
                    <a:lnTo>
                      <a:pt x="1099" y="941"/>
                    </a:lnTo>
                    <a:lnTo>
                      <a:pt x="1054" y="976"/>
                    </a:lnTo>
                    <a:lnTo>
                      <a:pt x="1005" y="1006"/>
                    </a:lnTo>
                    <a:lnTo>
                      <a:pt x="951" y="1031"/>
                    </a:lnTo>
                    <a:lnTo>
                      <a:pt x="894" y="1051"/>
                    </a:lnTo>
                    <a:lnTo>
                      <a:pt x="831" y="1065"/>
                    </a:lnTo>
                    <a:lnTo>
                      <a:pt x="766" y="1074"/>
                    </a:lnTo>
                    <a:lnTo>
                      <a:pt x="696" y="1078"/>
                    </a:lnTo>
                    <a:lnTo>
                      <a:pt x="670" y="1078"/>
                    </a:lnTo>
                    <a:lnTo>
                      <a:pt x="637" y="1076"/>
                    </a:lnTo>
                    <a:lnTo>
                      <a:pt x="601" y="1074"/>
                    </a:lnTo>
                    <a:lnTo>
                      <a:pt x="561" y="1071"/>
                    </a:lnTo>
                    <a:lnTo>
                      <a:pt x="521" y="1068"/>
                    </a:lnTo>
                    <a:lnTo>
                      <a:pt x="521" y="1408"/>
                    </a:lnTo>
                    <a:lnTo>
                      <a:pt x="692" y="1447"/>
                    </a:lnTo>
                    <a:lnTo>
                      <a:pt x="692" y="1544"/>
                    </a:lnTo>
                    <a:lnTo>
                      <a:pt x="18" y="1544"/>
                    </a:lnTo>
                    <a:lnTo>
                      <a:pt x="18" y="1447"/>
                    </a:lnTo>
                    <a:lnTo>
                      <a:pt x="171" y="1408"/>
                    </a:lnTo>
                    <a:lnTo>
                      <a:pt x="171" y="229"/>
                    </a:lnTo>
                    <a:lnTo>
                      <a:pt x="0" y="229"/>
                    </a:lnTo>
                    <a:lnTo>
                      <a:pt x="0" y="128"/>
                    </a:lnTo>
                    <a:lnTo>
                      <a:pt x="413" y="3"/>
                    </a:lnTo>
                    <a:close/>
                    <a:moveTo>
                      <a:pt x="3711" y="0"/>
                    </a:moveTo>
                    <a:lnTo>
                      <a:pt x="3770" y="3"/>
                    </a:lnTo>
                    <a:lnTo>
                      <a:pt x="3825" y="9"/>
                    </a:lnTo>
                    <a:lnTo>
                      <a:pt x="3876" y="20"/>
                    </a:lnTo>
                    <a:lnTo>
                      <a:pt x="3923" y="34"/>
                    </a:lnTo>
                    <a:lnTo>
                      <a:pt x="3965" y="53"/>
                    </a:lnTo>
                    <a:lnTo>
                      <a:pt x="4004" y="75"/>
                    </a:lnTo>
                    <a:lnTo>
                      <a:pt x="4036" y="100"/>
                    </a:lnTo>
                    <a:lnTo>
                      <a:pt x="4064" y="129"/>
                    </a:lnTo>
                    <a:lnTo>
                      <a:pt x="4086" y="160"/>
                    </a:lnTo>
                    <a:lnTo>
                      <a:pt x="4103" y="194"/>
                    </a:lnTo>
                    <a:lnTo>
                      <a:pt x="4113" y="232"/>
                    </a:lnTo>
                    <a:lnTo>
                      <a:pt x="4117" y="271"/>
                    </a:lnTo>
                    <a:lnTo>
                      <a:pt x="4114" y="304"/>
                    </a:lnTo>
                    <a:lnTo>
                      <a:pt x="4105" y="334"/>
                    </a:lnTo>
                    <a:lnTo>
                      <a:pt x="4091" y="362"/>
                    </a:lnTo>
                    <a:lnTo>
                      <a:pt x="4074" y="387"/>
                    </a:lnTo>
                    <a:lnTo>
                      <a:pt x="4051" y="407"/>
                    </a:lnTo>
                    <a:lnTo>
                      <a:pt x="4025" y="423"/>
                    </a:lnTo>
                    <a:lnTo>
                      <a:pt x="3995" y="436"/>
                    </a:lnTo>
                    <a:lnTo>
                      <a:pt x="3961" y="443"/>
                    </a:lnTo>
                    <a:lnTo>
                      <a:pt x="3925" y="446"/>
                    </a:lnTo>
                    <a:lnTo>
                      <a:pt x="3891" y="444"/>
                    </a:lnTo>
                    <a:lnTo>
                      <a:pt x="3859" y="438"/>
                    </a:lnTo>
                    <a:lnTo>
                      <a:pt x="3826" y="428"/>
                    </a:lnTo>
                    <a:lnTo>
                      <a:pt x="3792" y="413"/>
                    </a:lnTo>
                    <a:lnTo>
                      <a:pt x="3757" y="394"/>
                    </a:lnTo>
                    <a:lnTo>
                      <a:pt x="3757" y="114"/>
                    </a:lnTo>
                    <a:lnTo>
                      <a:pt x="3711" y="125"/>
                    </a:lnTo>
                    <a:lnTo>
                      <a:pt x="3668" y="140"/>
                    </a:lnTo>
                    <a:lnTo>
                      <a:pt x="3631" y="162"/>
                    </a:lnTo>
                    <a:lnTo>
                      <a:pt x="3597" y="187"/>
                    </a:lnTo>
                    <a:lnTo>
                      <a:pt x="3568" y="218"/>
                    </a:lnTo>
                    <a:lnTo>
                      <a:pt x="3543" y="253"/>
                    </a:lnTo>
                    <a:lnTo>
                      <a:pt x="3523" y="294"/>
                    </a:lnTo>
                    <a:lnTo>
                      <a:pt x="3508" y="339"/>
                    </a:lnTo>
                    <a:lnTo>
                      <a:pt x="3497" y="391"/>
                    </a:lnTo>
                    <a:lnTo>
                      <a:pt x="3489" y="447"/>
                    </a:lnTo>
                    <a:lnTo>
                      <a:pt x="3487" y="507"/>
                    </a:lnTo>
                    <a:lnTo>
                      <a:pt x="3489" y="565"/>
                    </a:lnTo>
                    <a:lnTo>
                      <a:pt x="3497" y="617"/>
                    </a:lnTo>
                    <a:lnTo>
                      <a:pt x="3509" y="667"/>
                    </a:lnTo>
                    <a:lnTo>
                      <a:pt x="3526" y="712"/>
                    </a:lnTo>
                    <a:lnTo>
                      <a:pt x="3547" y="753"/>
                    </a:lnTo>
                    <a:lnTo>
                      <a:pt x="3571" y="790"/>
                    </a:lnTo>
                    <a:lnTo>
                      <a:pt x="3600" y="821"/>
                    </a:lnTo>
                    <a:lnTo>
                      <a:pt x="3632" y="847"/>
                    </a:lnTo>
                    <a:lnTo>
                      <a:pt x="3668" y="869"/>
                    </a:lnTo>
                    <a:lnTo>
                      <a:pt x="3707" y="885"/>
                    </a:lnTo>
                    <a:lnTo>
                      <a:pt x="3750" y="894"/>
                    </a:lnTo>
                    <a:lnTo>
                      <a:pt x="3795" y="897"/>
                    </a:lnTo>
                    <a:lnTo>
                      <a:pt x="3821" y="896"/>
                    </a:lnTo>
                    <a:lnTo>
                      <a:pt x="3847" y="894"/>
                    </a:lnTo>
                    <a:lnTo>
                      <a:pt x="3874" y="889"/>
                    </a:lnTo>
                    <a:lnTo>
                      <a:pt x="3901" y="881"/>
                    </a:lnTo>
                    <a:lnTo>
                      <a:pt x="3931" y="872"/>
                    </a:lnTo>
                    <a:lnTo>
                      <a:pt x="3964" y="861"/>
                    </a:lnTo>
                    <a:lnTo>
                      <a:pt x="3999" y="846"/>
                    </a:lnTo>
                    <a:lnTo>
                      <a:pt x="4036" y="830"/>
                    </a:lnTo>
                    <a:lnTo>
                      <a:pt x="4079" y="810"/>
                    </a:lnTo>
                    <a:lnTo>
                      <a:pt x="4127" y="787"/>
                    </a:lnTo>
                    <a:lnTo>
                      <a:pt x="4127" y="976"/>
                    </a:lnTo>
                    <a:lnTo>
                      <a:pt x="4069" y="1001"/>
                    </a:lnTo>
                    <a:lnTo>
                      <a:pt x="4016" y="1024"/>
                    </a:lnTo>
                    <a:lnTo>
                      <a:pt x="3966" y="1041"/>
                    </a:lnTo>
                    <a:lnTo>
                      <a:pt x="3919" y="1058"/>
                    </a:lnTo>
                    <a:lnTo>
                      <a:pt x="3874" y="1070"/>
                    </a:lnTo>
                    <a:lnTo>
                      <a:pt x="3830" y="1080"/>
                    </a:lnTo>
                    <a:lnTo>
                      <a:pt x="3786" y="1086"/>
                    </a:lnTo>
                    <a:lnTo>
                      <a:pt x="3742" y="1091"/>
                    </a:lnTo>
                    <a:lnTo>
                      <a:pt x="3697" y="1094"/>
                    </a:lnTo>
                    <a:lnTo>
                      <a:pt x="3651" y="1095"/>
                    </a:lnTo>
                    <a:lnTo>
                      <a:pt x="3588" y="1093"/>
                    </a:lnTo>
                    <a:lnTo>
                      <a:pt x="3530" y="1086"/>
                    </a:lnTo>
                    <a:lnTo>
                      <a:pt x="3476" y="1075"/>
                    </a:lnTo>
                    <a:lnTo>
                      <a:pt x="3426" y="1060"/>
                    </a:lnTo>
                    <a:lnTo>
                      <a:pt x="3378" y="1039"/>
                    </a:lnTo>
                    <a:lnTo>
                      <a:pt x="3334" y="1014"/>
                    </a:lnTo>
                    <a:lnTo>
                      <a:pt x="3294" y="984"/>
                    </a:lnTo>
                    <a:lnTo>
                      <a:pt x="3255" y="947"/>
                    </a:lnTo>
                    <a:lnTo>
                      <a:pt x="3219" y="907"/>
                    </a:lnTo>
                    <a:lnTo>
                      <a:pt x="3188" y="865"/>
                    </a:lnTo>
                    <a:lnTo>
                      <a:pt x="3162" y="820"/>
                    </a:lnTo>
                    <a:lnTo>
                      <a:pt x="3140" y="772"/>
                    </a:lnTo>
                    <a:lnTo>
                      <a:pt x="3124" y="722"/>
                    </a:lnTo>
                    <a:lnTo>
                      <a:pt x="3111" y="670"/>
                    </a:lnTo>
                    <a:lnTo>
                      <a:pt x="3104" y="616"/>
                    </a:lnTo>
                    <a:lnTo>
                      <a:pt x="3101" y="561"/>
                    </a:lnTo>
                    <a:lnTo>
                      <a:pt x="3105" y="494"/>
                    </a:lnTo>
                    <a:lnTo>
                      <a:pt x="3115" y="433"/>
                    </a:lnTo>
                    <a:lnTo>
                      <a:pt x="3130" y="373"/>
                    </a:lnTo>
                    <a:lnTo>
                      <a:pt x="3153" y="318"/>
                    </a:lnTo>
                    <a:lnTo>
                      <a:pt x="3179" y="267"/>
                    </a:lnTo>
                    <a:lnTo>
                      <a:pt x="3213" y="219"/>
                    </a:lnTo>
                    <a:lnTo>
                      <a:pt x="3250" y="175"/>
                    </a:lnTo>
                    <a:lnTo>
                      <a:pt x="3293" y="135"/>
                    </a:lnTo>
                    <a:lnTo>
                      <a:pt x="3341" y="102"/>
                    </a:lnTo>
                    <a:lnTo>
                      <a:pt x="3392" y="72"/>
                    </a:lnTo>
                    <a:lnTo>
                      <a:pt x="3448" y="47"/>
                    </a:lnTo>
                    <a:lnTo>
                      <a:pt x="3508" y="27"/>
                    </a:lnTo>
                    <a:lnTo>
                      <a:pt x="3573" y="12"/>
                    </a:lnTo>
                    <a:lnTo>
                      <a:pt x="3640" y="3"/>
                    </a:lnTo>
                    <a:lnTo>
                      <a:pt x="3711" y="0"/>
                    </a:lnTo>
                    <a:close/>
                    <a:moveTo>
                      <a:pt x="2910" y="0"/>
                    </a:moveTo>
                    <a:lnTo>
                      <a:pt x="2948" y="4"/>
                    </a:lnTo>
                    <a:lnTo>
                      <a:pt x="2983" y="14"/>
                    </a:lnTo>
                    <a:lnTo>
                      <a:pt x="3014" y="30"/>
                    </a:lnTo>
                    <a:lnTo>
                      <a:pt x="3040" y="52"/>
                    </a:lnTo>
                    <a:lnTo>
                      <a:pt x="3063" y="78"/>
                    </a:lnTo>
                    <a:lnTo>
                      <a:pt x="3079" y="109"/>
                    </a:lnTo>
                    <a:lnTo>
                      <a:pt x="3089" y="142"/>
                    </a:lnTo>
                    <a:lnTo>
                      <a:pt x="3093" y="178"/>
                    </a:lnTo>
                    <a:lnTo>
                      <a:pt x="3091" y="203"/>
                    </a:lnTo>
                    <a:lnTo>
                      <a:pt x="3088" y="227"/>
                    </a:lnTo>
                    <a:lnTo>
                      <a:pt x="3081" y="252"/>
                    </a:lnTo>
                    <a:lnTo>
                      <a:pt x="3071" y="277"/>
                    </a:lnTo>
                    <a:lnTo>
                      <a:pt x="3060" y="303"/>
                    </a:lnTo>
                    <a:lnTo>
                      <a:pt x="3044" y="331"/>
                    </a:lnTo>
                    <a:lnTo>
                      <a:pt x="3025" y="361"/>
                    </a:lnTo>
                    <a:lnTo>
                      <a:pt x="3004" y="393"/>
                    </a:lnTo>
                    <a:lnTo>
                      <a:pt x="2978" y="429"/>
                    </a:lnTo>
                    <a:lnTo>
                      <a:pt x="2948" y="468"/>
                    </a:lnTo>
                    <a:lnTo>
                      <a:pt x="2914" y="512"/>
                    </a:lnTo>
                    <a:lnTo>
                      <a:pt x="2876" y="561"/>
                    </a:lnTo>
                    <a:lnTo>
                      <a:pt x="2472" y="1078"/>
                    </a:lnTo>
                    <a:lnTo>
                      <a:pt x="2182" y="1078"/>
                    </a:lnTo>
                    <a:lnTo>
                      <a:pt x="2182" y="424"/>
                    </a:lnTo>
                    <a:lnTo>
                      <a:pt x="1784" y="1078"/>
                    </a:lnTo>
                    <a:lnTo>
                      <a:pt x="1518" y="1078"/>
                    </a:lnTo>
                    <a:lnTo>
                      <a:pt x="1518" y="234"/>
                    </a:lnTo>
                    <a:lnTo>
                      <a:pt x="1313" y="214"/>
                    </a:lnTo>
                    <a:lnTo>
                      <a:pt x="1313" y="118"/>
                    </a:lnTo>
                    <a:lnTo>
                      <a:pt x="1690" y="25"/>
                    </a:lnTo>
                    <a:lnTo>
                      <a:pt x="1832" y="25"/>
                    </a:lnTo>
                    <a:lnTo>
                      <a:pt x="1832" y="713"/>
                    </a:lnTo>
                    <a:lnTo>
                      <a:pt x="2247" y="25"/>
                    </a:lnTo>
                    <a:lnTo>
                      <a:pt x="2497" y="25"/>
                    </a:lnTo>
                    <a:lnTo>
                      <a:pt x="2497" y="822"/>
                    </a:lnTo>
                    <a:lnTo>
                      <a:pt x="2759" y="473"/>
                    </a:lnTo>
                    <a:lnTo>
                      <a:pt x="2759" y="62"/>
                    </a:lnTo>
                    <a:lnTo>
                      <a:pt x="2779" y="44"/>
                    </a:lnTo>
                    <a:lnTo>
                      <a:pt x="2806" y="27"/>
                    </a:lnTo>
                    <a:lnTo>
                      <a:pt x="2837" y="13"/>
                    </a:lnTo>
                    <a:lnTo>
                      <a:pt x="2872" y="4"/>
                    </a:lnTo>
                    <a:lnTo>
                      <a:pt x="291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820583">
                  <a:defRPr/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</p:grpSp>
      </p:grpSp>
      <p:sp>
        <p:nvSpPr>
          <p:cNvPr id="56" name="Report Title"/>
          <p:cNvSpPr>
            <a:spLocks noGrp="1"/>
          </p:cNvSpPr>
          <p:nvPr>
            <p:ph type="ctrTitle" hasCustomPrompt="1"/>
            <p:custDataLst>
              <p:tags r:id="rId1"/>
            </p:custDataLst>
          </p:nvPr>
        </p:nvSpPr>
        <p:spPr bwMode="white">
          <a:xfrm>
            <a:off x="2103564" y="1112680"/>
            <a:ext cx="6078682" cy="434270"/>
          </a:xfrm>
        </p:spPr>
        <p:txBody>
          <a:bodyPr vert="horz" lIns="0" tIns="0" rIns="0" bIns="32306" rtlCol="0" anchor="t" anchorCtr="0">
            <a:spAutoFit/>
          </a:bodyPr>
          <a:lstStyle>
            <a:lvl1pPr algn="l" defTabSz="91429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2900" b="1" i="1" kern="1200" baseline="0" noProof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 smtClean="0"/>
              <a:t>Report Title</a:t>
            </a:r>
            <a:endParaRPr lang="en-US" noProof="0" dirty="0"/>
          </a:p>
        </p:txBody>
      </p:sp>
      <p:sp>
        <p:nvSpPr>
          <p:cNvPr id="57" name="Report Subtitle"/>
          <p:cNvSpPr>
            <a:spLocks noGrp="1"/>
          </p:cNvSpPr>
          <p:nvPr>
            <p:ph type="subTitle" idx="1" hasCustomPrompt="1"/>
            <p:custDataLst>
              <p:tags r:id="rId2"/>
            </p:custDataLst>
          </p:nvPr>
        </p:nvSpPr>
        <p:spPr bwMode="white">
          <a:xfrm>
            <a:off x="2103564" y="1546412"/>
            <a:ext cx="6078682" cy="401648"/>
          </a:xfrm>
        </p:spPr>
        <p:txBody>
          <a:bodyPr tIns="0" bIns="0">
            <a:spAutoFit/>
          </a:bodyPr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2900" baseline="0">
                <a:solidFill>
                  <a:schemeClr val="bg1"/>
                </a:solidFill>
                <a:latin typeface="+mj-lt"/>
              </a:defRPr>
            </a:lvl1pPr>
            <a:lvl2pPr marL="4571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1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smtClean="0"/>
              <a:t>Subtitle</a:t>
            </a:r>
            <a:endParaRPr lang="en-US" noProof="0" dirty="0" smtClean="0"/>
          </a:p>
        </p:txBody>
      </p:sp>
      <p:sp>
        <p:nvSpPr>
          <p:cNvPr id="58" name="Cover image"/>
          <p:cNvSpPr txBox="1">
            <a:spLocks noChangeAspect="1"/>
          </p:cNvSpPr>
          <p:nvPr userDrawn="1">
            <p:custDataLst>
              <p:tags r:id="rId3"/>
            </p:custDataLst>
          </p:nvPr>
        </p:nvSpPr>
        <p:spPr>
          <a:xfrm>
            <a:off x="1947615" y="3167623"/>
            <a:ext cx="6872654" cy="2823882"/>
          </a:xfrm>
          <a:prstGeom prst="rect">
            <a:avLst/>
          </a:prstGeom>
          <a:noFill/>
          <a:ln w="3175">
            <a:noFill/>
          </a:ln>
        </p:spPr>
        <p:txBody>
          <a:bodyPr wrap="square" lIns="0" tIns="0" rIns="0" bIns="0" rtlCol="0">
            <a:noAutofit/>
          </a:bodyPr>
          <a:lstStyle/>
          <a:p>
            <a:pPr indent="-274288" defTabSz="914293">
              <a:spcAft>
                <a:spcPts val="900"/>
              </a:spcAft>
            </a:pPr>
            <a:endParaRPr lang="en-US" sz="2000" dirty="0">
              <a:solidFill>
                <a:srgbClr val="000000"/>
              </a:solidFill>
              <a:latin typeface="Georgia" pitchFamily="18" charset="0"/>
            </a:endParaRPr>
          </a:p>
        </p:txBody>
      </p:sp>
      <p:cxnSp>
        <p:nvCxnSpPr>
          <p:cNvPr id="59" name="Frame Line"/>
          <p:cNvCxnSpPr/>
          <p:nvPr userDrawn="1"/>
        </p:nvCxnSpPr>
        <p:spPr bwMode="black">
          <a:xfrm flipV="1">
            <a:off x="389660" y="3171488"/>
            <a:ext cx="1402773" cy="127059"/>
          </a:xfrm>
          <a:prstGeom prst="bentConnector3">
            <a:avLst>
              <a:gd name="adj1" fmla="val -174"/>
            </a:avLst>
          </a:prstGeom>
          <a:ln w="12700" cap="rnd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Descriptor"/>
          <p:cNvSpPr txBox="1"/>
          <p:nvPr userDrawn="1">
            <p:custDataLst>
              <p:tags r:id="rId4"/>
            </p:custDataLst>
          </p:nvPr>
        </p:nvSpPr>
        <p:spPr bwMode="white">
          <a:xfrm>
            <a:off x="2104160" y="742278"/>
            <a:ext cx="65" cy="138499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defTabSz="914293"/>
            <a:endParaRPr lang="en-US" sz="900" dirty="0">
              <a:solidFill>
                <a:srgbClr val="FFFFFF"/>
              </a:solidFill>
            </a:endParaRPr>
          </a:p>
        </p:txBody>
      </p:sp>
      <p:sp>
        <p:nvSpPr>
          <p:cNvPr id="61" name="Confidentiality stamp"/>
          <p:cNvSpPr txBox="1"/>
          <p:nvPr userDrawn="1">
            <p:custDataLst>
              <p:tags r:id="rId5"/>
            </p:custDataLst>
          </p:nvPr>
        </p:nvSpPr>
        <p:spPr bwMode="black">
          <a:xfrm>
            <a:off x="542406" y="3291841"/>
            <a:ext cx="1253143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defTabSz="914293"/>
            <a:endParaRPr lang="en-US" sz="900" i="1" dirty="0">
              <a:solidFill>
                <a:srgbClr val="000000"/>
              </a:solidFill>
              <a:latin typeface="Georgia" pitchFamily="18" charset="0"/>
            </a:endParaRPr>
          </a:p>
        </p:txBody>
      </p:sp>
      <p:sp>
        <p:nvSpPr>
          <p:cNvPr id="62" name="Draft stamp"/>
          <p:cNvSpPr txBox="1"/>
          <p:nvPr userDrawn="1">
            <p:custDataLst>
              <p:tags r:id="rId6"/>
            </p:custDataLst>
          </p:nvPr>
        </p:nvSpPr>
        <p:spPr bwMode="black">
          <a:xfrm>
            <a:off x="542406" y="3566160"/>
            <a:ext cx="1402773" cy="262788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123087" rtlCol="0" anchor="t" anchorCtr="0">
            <a:spAutoFit/>
          </a:bodyPr>
          <a:lstStyle/>
          <a:p>
            <a:pPr defTabSz="914293"/>
            <a:endParaRPr lang="en-US" sz="900" b="1" i="1" dirty="0">
              <a:solidFill>
                <a:srgbClr val="000000"/>
              </a:solidFill>
              <a:latin typeface="Georgia" pitchFamily="18" charset="0"/>
            </a:endParaRPr>
          </a:p>
        </p:txBody>
      </p:sp>
      <p:sp>
        <p:nvSpPr>
          <p:cNvPr id="63" name="Report Date"/>
          <p:cNvSpPr txBox="1"/>
          <p:nvPr userDrawn="1">
            <p:custDataLst>
              <p:tags r:id="rId7"/>
            </p:custDataLst>
          </p:nvPr>
        </p:nvSpPr>
        <p:spPr bwMode="black">
          <a:xfrm>
            <a:off x="542406" y="3832413"/>
            <a:ext cx="1253143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defTabSz="914293"/>
            <a:endParaRPr lang="en-US" sz="900" i="1" dirty="0">
              <a:solidFill>
                <a:srgbClr val="000000"/>
              </a:solidFill>
              <a:latin typeface="Georg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7594560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: 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3"/>
          <p:cNvSpPr>
            <a:spLocks noGrp="1"/>
          </p:cNvSpPr>
          <p:nvPr>
            <p:ph type="title" hasCustomPrompt="1"/>
          </p:nvPr>
        </p:nvSpPr>
        <p:spPr>
          <a:xfrm>
            <a:off x="542405" y="728830"/>
            <a:ext cx="9202190" cy="806824"/>
          </a:xfrm>
        </p:spPr>
        <p:txBody>
          <a:bodyPr/>
          <a:lstStyle/>
          <a:p>
            <a:r>
              <a:rPr lang="en-US" noProof="0" smtClean="0"/>
              <a:t>Insert banner statement here</a:t>
            </a:r>
            <a:endParaRPr lang="en-US" dirty="0"/>
          </a:p>
        </p:txBody>
      </p:sp>
      <p:sp>
        <p:nvSpPr>
          <p:cNvPr id="34" name="Content Placeholder 2"/>
          <p:cNvSpPr>
            <a:spLocks noGrp="1"/>
          </p:cNvSpPr>
          <p:nvPr>
            <p:ph sz="quarter" idx="24"/>
            <p:custDataLst>
              <p:tags r:id="rId1"/>
            </p:custDataLst>
          </p:nvPr>
        </p:nvSpPr>
        <p:spPr>
          <a:xfrm>
            <a:off x="542405" y="1672814"/>
            <a:ext cx="9202190" cy="3896958"/>
          </a:xfrm>
        </p:spPr>
        <p:txBody>
          <a:bodyPr tIns="0" bIns="0"/>
          <a:lstStyle>
            <a:lvl5pPr>
              <a:defRPr/>
            </a:lvl5pPr>
            <a:lvl6pPr>
              <a:buAutoNum type="arabicPeriod"/>
              <a:defRPr/>
            </a:lvl6pPr>
            <a:lvl7pPr>
              <a:buAutoNum type="alphaLcPeriod"/>
              <a:defRPr/>
            </a:lvl7pPr>
            <a:lvl8pPr>
              <a:buAutoNum type="romanLcPeriod"/>
              <a:defRPr/>
            </a:lvl8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</a:p>
        </p:txBody>
      </p:sp>
      <p:sp>
        <p:nvSpPr>
          <p:cNvPr id="29" name="Disclaimer" hidden="1"/>
          <p:cNvSpPr txBox="1"/>
          <p:nvPr userDrawn="1">
            <p:custDataLst>
              <p:tags r:id="rId2"/>
            </p:custDataLst>
          </p:nvPr>
        </p:nvSpPr>
        <p:spPr>
          <a:xfrm>
            <a:off x="5218315" y="6420551"/>
            <a:ext cx="3319895" cy="12220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defTabSz="914293"/>
            <a:endParaRPr lang="en-US" sz="800" noProof="1">
              <a:solidFill>
                <a:srgbClr val="000000"/>
              </a:solidFill>
            </a:endParaRPr>
          </a:p>
        </p:txBody>
      </p:sp>
      <p:sp>
        <p:nvSpPr>
          <p:cNvPr id="18" name="Executive Summary" hidden="1"/>
          <p:cNvSpPr txBox="1"/>
          <p:nvPr userDrawn="1">
            <p:custDataLst>
              <p:tags r:id="rId3"/>
            </p:custDataLst>
          </p:nvPr>
        </p:nvSpPr>
        <p:spPr>
          <a:xfrm>
            <a:off x="542404" y="6115722"/>
            <a:ext cx="65" cy="17953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14293">
              <a:lnSpc>
                <a:spcPts val="1436"/>
              </a:lnSpc>
            </a:pPr>
            <a:endParaRPr lang="en-US" sz="1400" noProof="1">
              <a:solidFill>
                <a:srgbClr val="000000"/>
              </a:solidFill>
            </a:endParaRPr>
          </a:p>
        </p:txBody>
      </p:sp>
      <p:sp>
        <p:nvSpPr>
          <p:cNvPr id="16" name="Section Header"/>
          <p:cNvSpPr txBox="1"/>
          <p:nvPr userDrawn="1">
            <p:custDataLst>
              <p:tags r:id="rId4"/>
            </p:custDataLst>
          </p:nvPr>
        </p:nvSpPr>
        <p:spPr>
          <a:xfrm>
            <a:off x="542405" y="470647"/>
            <a:ext cx="5611091" cy="121024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defTabSz="914293"/>
            <a:endParaRPr lang="en-US" sz="800" noProof="1">
              <a:solidFill>
                <a:srgbClr val="000000"/>
              </a:solidFill>
            </a:endParaRPr>
          </a:p>
        </p:txBody>
      </p:sp>
      <p:sp>
        <p:nvSpPr>
          <p:cNvPr id="23" name="Date/Filepath" hidden="1"/>
          <p:cNvSpPr txBox="1"/>
          <p:nvPr userDrawn="1">
            <p:custDataLst>
              <p:tags r:id="rId5"/>
            </p:custDataLst>
          </p:nvPr>
        </p:nvSpPr>
        <p:spPr>
          <a:xfrm>
            <a:off x="3374453" y="475582"/>
            <a:ext cx="6359237" cy="12220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 defTabSz="914293"/>
            <a:r>
              <a:rPr lang="en-US" sz="800" noProof="1">
                <a:solidFill>
                  <a:srgbClr val="000000"/>
                </a:solidFill>
              </a:rPr>
              <a:t>4/15/2013 C:\Users\cmcgarry002\Documents\PD\2013 GS CCAR Deck\BBVA CCAR Discussion 04.15.13 v3.pptx</a:t>
            </a:r>
          </a:p>
        </p:txBody>
      </p:sp>
      <p:cxnSp>
        <p:nvCxnSpPr>
          <p:cNvPr id="24" name="Frame Line"/>
          <p:cNvCxnSpPr/>
          <p:nvPr userDrawn="1"/>
        </p:nvCxnSpPr>
        <p:spPr>
          <a:xfrm flipV="1">
            <a:off x="389660" y="626986"/>
            <a:ext cx="9351820" cy="127059"/>
          </a:xfrm>
          <a:prstGeom prst="bentConnector3">
            <a:avLst>
              <a:gd name="adj1" fmla="val 0"/>
            </a:avLst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50"/>
          <p:cNvSpPr>
            <a:spLocks noGrp="1"/>
          </p:cNvSpPr>
          <p:nvPr>
            <p:ph type="sldNum" sz="quarter" idx="4"/>
          </p:nvPr>
        </p:nvSpPr>
        <p:spPr>
          <a:xfrm>
            <a:off x="7372676" y="6390043"/>
            <a:ext cx="2399651" cy="365592"/>
          </a:xfrm>
          <a:prstGeom prst="rect">
            <a:avLst/>
          </a:prstGeom>
        </p:spPr>
        <p:txBody>
          <a:bodyPr vert="horz" lIns="82058" tIns="41029" rIns="82058" bIns="41029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00394C5F-48D8-4B88-B63D-0ED59ABE59A4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2229356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: Tw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23"/>
          <p:cNvSpPr>
            <a:spLocks noGrp="1"/>
          </p:cNvSpPr>
          <p:nvPr>
            <p:ph type="title" hasCustomPrompt="1"/>
          </p:nvPr>
        </p:nvSpPr>
        <p:spPr>
          <a:xfrm>
            <a:off x="542405" y="728830"/>
            <a:ext cx="9202190" cy="806824"/>
          </a:xfrm>
        </p:spPr>
        <p:txBody>
          <a:bodyPr/>
          <a:lstStyle/>
          <a:p>
            <a:r>
              <a:rPr lang="en-US" noProof="0" smtClean="0"/>
              <a:t>Insert banner statement here</a:t>
            </a:r>
            <a:endParaRPr lang="en-US" dirty="0"/>
          </a:p>
        </p:txBody>
      </p:sp>
      <p:sp>
        <p:nvSpPr>
          <p:cNvPr id="34" name="Content Placeholder 2"/>
          <p:cNvSpPr>
            <a:spLocks noGrp="1"/>
          </p:cNvSpPr>
          <p:nvPr>
            <p:ph sz="quarter" idx="24"/>
            <p:custDataLst>
              <p:tags r:id="rId1"/>
            </p:custDataLst>
          </p:nvPr>
        </p:nvSpPr>
        <p:spPr>
          <a:xfrm>
            <a:off x="542405" y="1672814"/>
            <a:ext cx="4526280" cy="3896958"/>
          </a:xfrm>
        </p:spPr>
        <p:txBody>
          <a:bodyPr tIns="0" bIns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36" name="Content Placeholder 3"/>
          <p:cNvSpPr>
            <a:spLocks noGrp="1"/>
          </p:cNvSpPr>
          <p:nvPr>
            <p:ph sz="quarter" idx="25"/>
            <p:custDataLst>
              <p:tags r:id="rId2"/>
            </p:custDataLst>
          </p:nvPr>
        </p:nvSpPr>
        <p:spPr>
          <a:xfrm>
            <a:off x="5218315" y="1672814"/>
            <a:ext cx="4526280" cy="3896958"/>
          </a:xfrm>
        </p:spPr>
        <p:txBody>
          <a:bodyPr tIns="0" bIns="0"/>
          <a:lstStyle>
            <a:lvl5pPr>
              <a:defRPr/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38" name="PwC Text"/>
          <p:cNvSpPr txBox="1"/>
          <p:nvPr userDrawn="1"/>
        </p:nvSpPr>
        <p:spPr>
          <a:xfrm>
            <a:off x="550099" y="6430384"/>
            <a:ext cx="280555" cy="94550"/>
          </a:xfrm>
          <a:prstGeom prst="rect">
            <a:avLst/>
          </a:prstGeom>
          <a:noFill/>
        </p:spPr>
        <p:txBody>
          <a:bodyPr vert="horz" wrap="none" lIns="0" tIns="0" rIns="0" bIns="0" rtlCol="0" anchor="t" anchorCtr="0">
            <a:noAutofit/>
          </a:bodyPr>
          <a:lstStyle/>
          <a:p>
            <a:pPr defTabSz="914293">
              <a:lnSpc>
                <a:spcPts val="897"/>
              </a:lnSpc>
            </a:pPr>
            <a:r>
              <a:rPr lang="en-US" sz="800" noProof="1">
                <a:solidFill>
                  <a:srgbClr val="000000"/>
                </a:solidFill>
                <a:cs typeface="Arial" pitchFamily="34" charset="0"/>
              </a:rPr>
              <a:t>PwC</a:t>
            </a:r>
          </a:p>
        </p:txBody>
      </p:sp>
      <p:sp>
        <p:nvSpPr>
          <p:cNvPr id="17" name="Disclaimer" hidden="1"/>
          <p:cNvSpPr txBox="1"/>
          <p:nvPr userDrawn="1">
            <p:custDataLst>
              <p:tags r:id="rId3"/>
            </p:custDataLst>
          </p:nvPr>
        </p:nvSpPr>
        <p:spPr>
          <a:xfrm>
            <a:off x="5218315" y="6420551"/>
            <a:ext cx="3319895" cy="12220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defTabSz="914293"/>
            <a:endParaRPr lang="en-US" sz="800" noProof="1">
              <a:solidFill>
                <a:srgbClr val="000000"/>
              </a:solidFill>
            </a:endParaRPr>
          </a:p>
        </p:txBody>
      </p:sp>
      <p:sp>
        <p:nvSpPr>
          <p:cNvPr id="41" name="Executive Summary" hidden="1"/>
          <p:cNvSpPr txBox="1"/>
          <p:nvPr userDrawn="1">
            <p:custDataLst>
              <p:tags r:id="rId4"/>
            </p:custDataLst>
          </p:nvPr>
        </p:nvSpPr>
        <p:spPr>
          <a:xfrm>
            <a:off x="542404" y="6115722"/>
            <a:ext cx="65" cy="17953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14293">
              <a:lnSpc>
                <a:spcPts val="1436"/>
              </a:lnSpc>
            </a:pPr>
            <a:endParaRPr lang="en-US" sz="1400" noProof="1">
              <a:solidFill>
                <a:srgbClr val="000000"/>
              </a:solidFill>
            </a:endParaRPr>
          </a:p>
        </p:txBody>
      </p:sp>
      <p:sp>
        <p:nvSpPr>
          <p:cNvPr id="24" name="Draft stamp" hidden="1"/>
          <p:cNvSpPr txBox="1"/>
          <p:nvPr userDrawn="1">
            <p:custDataLst>
              <p:tags r:id="rId5"/>
            </p:custDataLst>
          </p:nvPr>
        </p:nvSpPr>
        <p:spPr>
          <a:xfrm>
            <a:off x="9425310" y="710006"/>
            <a:ext cx="304571" cy="169277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 defTabSz="914293"/>
            <a:r>
              <a:rPr lang="en-US" sz="1100" noProof="1">
                <a:solidFill>
                  <a:srgbClr val="000000"/>
                </a:solidFill>
              </a:rPr>
              <a:t>Draft</a:t>
            </a:r>
          </a:p>
        </p:txBody>
      </p:sp>
      <p:sp>
        <p:nvSpPr>
          <p:cNvPr id="16" name="Section Header"/>
          <p:cNvSpPr txBox="1"/>
          <p:nvPr userDrawn="1">
            <p:custDataLst>
              <p:tags r:id="rId6"/>
            </p:custDataLst>
          </p:nvPr>
        </p:nvSpPr>
        <p:spPr>
          <a:xfrm>
            <a:off x="542405" y="470647"/>
            <a:ext cx="5611091" cy="121024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defTabSz="914293"/>
            <a:endParaRPr lang="en-US" sz="800" noProof="1">
              <a:solidFill>
                <a:srgbClr val="000000"/>
              </a:solidFill>
            </a:endParaRPr>
          </a:p>
        </p:txBody>
      </p:sp>
      <p:sp>
        <p:nvSpPr>
          <p:cNvPr id="21" name="Date/Filepath" hidden="1"/>
          <p:cNvSpPr txBox="1"/>
          <p:nvPr userDrawn="1">
            <p:custDataLst>
              <p:tags r:id="rId7"/>
            </p:custDataLst>
          </p:nvPr>
        </p:nvSpPr>
        <p:spPr>
          <a:xfrm>
            <a:off x="3374453" y="475582"/>
            <a:ext cx="6359237" cy="12220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 defTabSz="914293"/>
            <a:r>
              <a:rPr lang="en-US" sz="800" noProof="1">
                <a:solidFill>
                  <a:srgbClr val="000000"/>
                </a:solidFill>
              </a:rPr>
              <a:t>4/15/2013 C:\Users\cmcgarry002\Documents\PD\2013 GS CCAR Deck\BBVA CCAR Discussion 04.15.13 v3.pptx</a:t>
            </a:r>
          </a:p>
        </p:txBody>
      </p:sp>
      <p:cxnSp>
        <p:nvCxnSpPr>
          <p:cNvPr id="19" name="Frame Line"/>
          <p:cNvCxnSpPr/>
          <p:nvPr userDrawn="1"/>
        </p:nvCxnSpPr>
        <p:spPr>
          <a:xfrm flipV="1">
            <a:off x="389660" y="626986"/>
            <a:ext cx="9351820" cy="127059"/>
          </a:xfrm>
          <a:prstGeom prst="bentConnector3">
            <a:avLst>
              <a:gd name="adj1" fmla="val 0"/>
            </a:avLst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4988365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: Larg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2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smtClean="0"/>
              <a:t>Insert banner statement here</a:t>
            </a:r>
            <a:endParaRPr lang="en-US" dirty="0"/>
          </a:p>
        </p:txBody>
      </p:sp>
      <p:sp>
        <p:nvSpPr>
          <p:cNvPr id="34" name="Content Placeholder 2"/>
          <p:cNvSpPr>
            <a:spLocks noGrp="1"/>
          </p:cNvSpPr>
          <p:nvPr>
            <p:ph sz="quarter" idx="24"/>
            <p:custDataLst>
              <p:tags r:id="rId1"/>
            </p:custDataLst>
          </p:nvPr>
        </p:nvSpPr>
        <p:spPr>
          <a:xfrm>
            <a:off x="542406" y="1952513"/>
            <a:ext cx="6078682" cy="3896958"/>
          </a:xfrm>
        </p:spPr>
        <p:txBody>
          <a:bodyPr tIns="0" bIns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36" name="Content Placeholder 3"/>
          <p:cNvSpPr>
            <a:spLocks noGrp="1"/>
          </p:cNvSpPr>
          <p:nvPr>
            <p:ph sz="quarter" idx="25"/>
            <p:custDataLst>
              <p:tags r:id="rId2"/>
            </p:custDataLst>
          </p:nvPr>
        </p:nvSpPr>
        <p:spPr>
          <a:xfrm>
            <a:off x="6780068" y="1952513"/>
            <a:ext cx="2964527" cy="3896958"/>
          </a:xfrm>
        </p:spPr>
        <p:txBody>
          <a:bodyPr tIns="0" bIns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17" name="Disclaimer" hidden="1"/>
          <p:cNvSpPr txBox="1"/>
          <p:nvPr userDrawn="1">
            <p:custDataLst>
              <p:tags r:id="rId3"/>
            </p:custDataLst>
          </p:nvPr>
        </p:nvSpPr>
        <p:spPr>
          <a:xfrm>
            <a:off x="5218315" y="6420551"/>
            <a:ext cx="3319895" cy="12220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defTabSz="914293"/>
            <a:endParaRPr lang="en-US" sz="800" noProof="1">
              <a:solidFill>
                <a:srgbClr val="000000"/>
              </a:solidFill>
            </a:endParaRPr>
          </a:p>
        </p:txBody>
      </p:sp>
      <p:sp>
        <p:nvSpPr>
          <p:cNvPr id="29" name="Executive Summary" hidden="1"/>
          <p:cNvSpPr txBox="1"/>
          <p:nvPr userDrawn="1">
            <p:custDataLst>
              <p:tags r:id="rId4"/>
            </p:custDataLst>
          </p:nvPr>
        </p:nvSpPr>
        <p:spPr>
          <a:xfrm>
            <a:off x="542404" y="6115722"/>
            <a:ext cx="65" cy="17953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14293">
              <a:lnSpc>
                <a:spcPts val="1436"/>
              </a:lnSpc>
            </a:pPr>
            <a:endParaRPr lang="en-US" sz="1400" noProof="1">
              <a:solidFill>
                <a:srgbClr val="000000"/>
              </a:solidFill>
            </a:endParaRPr>
          </a:p>
        </p:txBody>
      </p:sp>
      <p:sp>
        <p:nvSpPr>
          <p:cNvPr id="24" name="Draft stamp" hidden="1"/>
          <p:cNvSpPr txBox="1"/>
          <p:nvPr userDrawn="1">
            <p:custDataLst>
              <p:tags r:id="rId5"/>
            </p:custDataLst>
          </p:nvPr>
        </p:nvSpPr>
        <p:spPr>
          <a:xfrm>
            <a:off x="9425310" y="710006"/>
            <a:ext cx="304571" cy="169277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 defTabSz="914293"/>
            <a:r>
              <a:rPr lang="en-US" sz="1100" noProof="1">
                <a:solidFill>
                  <a:srgbClr val="000000"/>
                </a:solidFill>
              </a:rPr>
              <a:t>Draft</a:t>
            </a:r>
          </a:p>
        </p:txBody>
      </p:sp>
      <p:sp>
        <p:nvSpPr>
          <p:cNvPr id="16" name="Section Header"/>
          <p:cNvSpPr txBox="1"/>
          <p:nvPr userDrawn="1">
            <p:custDataLst>
              <p:tags r:id="rId6"/>
            </p:custDataLst>
          </p:nvPr>
        </p:nvSpPr>
        <p:spPr>
          <a:xfrm>
            <a:off x="542405" y="750346"/>
            <a:ext cx="5611091" cy="121024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defTabSz="914293"/>
            <a:endParaRPr lang="en-US" sz="800" noProof="1">
              <a:solidFill>
                <a:srgbClr val="000000"/>
              </a:solidFill>
            </a:endParaRPr>
          </a:p>
        </p:txBody>
      </p:sp>
      <p:sp>
        <p:nvSpPr>
          <p:cNvPr id="21" name="Date/Filepath" hidden="1"/>
          <p:cNvSpPr txBox="1"/>
          <p:nvPr userDrawn="1">
            <p:custDataLst>
              <p:tags r:id="rId7"/>
            </p:custDataLst>
          </p:nvPr>
        </p:nvSpPr>
        <p:spPr>
          <a:xfrm>
            <a:off x="3374453" y="475582"/>
            <a:ext cx="6359237" cy="12220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 defTabSz="914293"/>
            <a:r>
              <a:rPr lang="en-US" sz="800" noProof="1">
                <a:solidFill>
                  <a:srgbClr val="000000"/>
                </a:solidFill>
              </a:rPr>
              <a:t>4/15/2013 C:\Users\cmcgarry002\Documents\PD\2013 GS CCAR Deck\BBVA CCAR Discussion 04.15.13 v3.pptx</a:t>
            </a:r>
          </a:p>
        </p:txBody>
      </p:sp>
      <p:cxnSp>
        <p:nvCxnSpPr>
          <p:cNvPr id="20" name="Frame Line"/>
          <p:cNvCxnSpPr/>
          <p:nvPr userDrawn="1"/>
        </p:nvCxnSpPr>
        <p:spPr>
          <a:xfrm flipV="1">
            <a:off x="389660" y="906685"/>
            <a:ext cx="9351820" cy="127059"/>
          </a:xfrm>
          <a:prstGeom prst="bentConnector3">
            <a:avLst>
              <a:gd name="adj1" fmla="val 0"/>
            </a:avLst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6995937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: Lar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2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smtClean="0"/>
              <a:t>Insert banner statement here</a:t>
            </a:r>
            <a:endParaRPr lang="en-US" dirty="0"/>
          </a:p>
        </p:txBody>
      </p:sp>
      <p:sp>
        <p:nvSpPr>
          <p:cNvPr id="34" name="Content Placeholder 2"/>
          <p:cNvSpPr>
            <a:spLocks noGrp="1"/>
          </p:cNvSpPr>
          <p:nvPr>
            <p:ph sz="quarter" idx="24"/>
            <p:custDataLst>
              <p:tags r:id="rId1"/>
            </p:custDataLst>
          </p:nvPr>
        </p:nvSpPr>
        <p:spPr>
          <a:xfrm>
            <a:off x="542406" y="1952513"/>
            <a:ext cx="2964527" cy="3896958"/>
          </a:xfrm>
        </p:spPr>
        <p:txBody>
          <a:bodyPr tIns="0" bIns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36" name="Content Placeholder 3"/>
          <p:cNvSpPr>
            <a:spLocks noGrp="1"/>
          </p:cNvSpPr>
          <p:nvPr>
            <p:ph sz="quarter" idx="25"/>
            <p:custDataLst>
              <p:tags r:id="rId2"/>
            </p:custDataLst>
          </p:nvPr>
        </p:nvSpPr>
        <p:spPr>
          <a:xfrm>
            <a:off x="3665913" y="1952513"/>
            <a:ext cx="6078682" cy="3896958"/>
          </a:xfrm>
        </p:spPr>
        <p:txBody>
          <a:bodyPr tIns="0" bIns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17" name="Disclaimer" hidden="1"/>
          <p:cNvSpPr txBox="1"/>
          <p:nvPr userDrawn="1">
            <p:custDataLst>
              <p:tags r:id="rId3"/>
            </p:custDataLst>
          </p:nvPr>
        </p:nvSpPr>
        <p:spPr>
          <a:xfrm>
            <a:off x="5218315" y="6420551"/>
            <a:ext cx="3319895" cy="12220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defTabSz="914293"/>
            <a:endParaRPr lang="en-US" sz="800" noProof="1">
              <a:solidFill>
                <a:srgbClr val="000000"/>
              </a:solidFill>
            </a:endParaRPr>
          </a:p>
        </p:txBody>
      </p:sp>
      <p:sp>
        <p:nvSpPr>
          <p:cNvPr id="29" name="Executive Summary" hidden="1"/>
          <p:cNvSpPr txBox="1"/>
          <p:nvPr userDrawn="1">
            <p:custDataLst>
              <p:tags r:id="rId4"/>
            </p:custDataLst>
          </p:nvPr>
        </p:nvSpPr>
        <p:spPr>
          <a:xfrm>
            <a:off x="542404" y="6115722"/>
            <a:ext cx="65" cy="17953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14293">
              <a:lnSpc>
                <a:spcPts val="1436"/>
              </a:lnSpc>
            </a:pPr>
            <a:endParaRPr lang="en-US" sz="1400" noProof="1">
              <a:solidFill>
                <a:srgbClr val="000000"/>
              </a:solidFill>
            </a:endParaRPr>
          </a:p>
        </p:txBody>
      </p:sp>
      <p:sp>
        <p:nvSpPr>
          <p:cNvPr id="24" name="Draft stamp" hidden="1"/>
          <p:cNvSpPr txBox="1"/>
          <p:nvPr userDrawn="1">
            <p:custDataLst>
              <p:tags r:id="rId5"/>
            </p:custDataLst>
          </p:nvPr>
        </p:nvSpPr>
        <p:spPr>
          <a:xfrm>
            <a:off x="9425310" y="710006"/>
            <a:ext cx="304571" cy="169277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 defTabSz="914293"/>
            <a:r>
              <a:rPr lang="en-US" sz="1100" noProof="1">
                <a:solidFill>
                  <a:srgbClr val="000000"/>
                </a:solidFill>
              </a:rPr>
              <a:t>Draft</a:t>
            </a:r>
          </a:p>
        </p:txBody>
      </p:sp>
      <p:sp>
        <p:nvSpPr>
          <p:cNvPr id="16" name="Section Header"/>
          <p:cNvSpPr txBox="1"/>
          <p:nvPr userDrawn="1">
            <p:custDataLst>
              <p:tags r:id="rId6"/>
            </p:custDataLst>
          </p:nvPr>
        </p:nvSpPr>
        <p:spPr>
          <a:xfrm>
            <a:off x="542405" y="750346"/>
            <a:ext cx="5611091" cy="121024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defTabSz="914293"/>
            <a:endParaRPr lang="en-US" sz="800" noProof="1">
              <a:solidFill>
                <a:srgbClr val="000000"/>
              </a:solidFill>
            </a:endParaRPr>
          </a:p>
        </p:txBody>
      </p:sp>
      <p:sp>
        <p:nvSpPr>
          <p:cNvPr id="21" name="Date/Filepath" hidden="1"/>
          <p:cNvSpPr txBox="1"/>
          <p:nvPr userDrawn="1">
            <p:custDataLst>
              <p:tags r:id="rId7"/>
            </p:custDataLst>
          </p:nvPr>
        </p:nvSpPr>
        <p:spPr>
          <a:xfrm>
            <a:off x="3374453" y="475582"/>
            <a:ext cx="6359237" cy="12220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 defTabSz="914293"/>
            <a:r>
              <a:rPr lang="en-US" sz="800" noProof="1">
                <a:solidFill>
                  <a:srgbClr val="000000"/>
                </a:solidFill>
              </a:rPr>
              <a:t>4/15/2013 C:\Users\cmcgarry002\Documents\PD\2013 GS CCAR Deck\BBVA CCAR Discussion 04.15.13 v3.pptx</a:t>
            </a:r>
          </a:p>
        </p:txBody>
      </p:sp>
      <p:cxnSp>
        <p:nvCxnSpPr>
          <p:cNvPr id="20" name="Frame Line"/>
          <p:cNvCxnSpPr/>
          <p:nvPr userDrawn="1"/>
        </p:nvCxnSpPr>
        <p:spPr>
          <a:xfrm flipV="1">
            <a:off x="389660" y="906685"/>
            <a:ext cx="9351820" cy="127059"/>
          </a:xfrm>
          <a:prstGeom prst="bentConnector3">
            <a:avLst>
              <a:gd name="adj1" fmla="val 0"/>
            </a:avLst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5279671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: Two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2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smtClean="0"/>
              <a:t>Insert banner statement here</a:t>
            </a:r>
            <a:endParaRPr lang="en-US" dirty="0"/>
          </a:p>
        </p:txBody>
      </p:sp>
      <p:sp>
        <p:nvSpPr>
          <p:cNvPr id="34" name="Content Placeholder 2"/>
          <p:cNvSpPr>
            <a:spLocks noGrp="1"/>
          </p:cNvSpPr>
          <p:nvPr>
            <p:ph sz="quarter" idx="24"/>
            <p:custDataLst>
              <p:tags r:id="rId1"/>
            </p:custDataLst>
          </p:nvPr>
        </p:nvSpPr>
        <p:spPr>
          <a:xfrm>
            <a:off x="542405" y="1952514"/>
            <a:ext cx="4526280" cy="1879899"/>
          </a:xfrm>
        </p:spPr>
        <p:txBody>
          <a:bodyPr tIns="0" bIns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36" name="Content Placeholder 3"/>
          <p:cNvSpPr>
            <a:spLocks noGrp="1"/>
          </p:cNvSpPr>
          <p:nvPr>
            <p:ph sz="quarter" idx="25"/>
            <p:custDataLst>
              <p:tags r:id="rId2"/>
            </p:custDataLst>
          </p:nvPr>
        </p:nvSpPr>
        <p:spPr>
          <a:xfrm>
            <a:off x="542405" y="3969573"/>
            <a:ext cx="4526280" cy="1879899"/>
          </a:xfrm>
        </p:spPr>
        <p:txBody>
          <a:bodyPr tIns="0" bIns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38" name="Content Placeholder 4"/>
          <p:cNvSpPr>
            <a:spLocks noGrp="1"/>
          </p:cNvSpPr>
          <p:nvPr>
            <p:ph sz="quarter" idx="26"/>
            <p:custDataLst>
              <p:tags r:id="rId3"/>
            </p:custDataLst>
          </p:nvPr>
        </p:nvSpPr>
        <p:spPr>
          <a:xfrm>
            <a:off x="5218315" y="1952513"/>
            <a:ext cx="4526280" cy="3896958"/>
          </a:xfrm>
        </p:spPr>
        <p:txBody>
          <a:bodyPr tIns="0" bIns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44" name="Disclaimer" hidden="1"/>
          <p:cNvSpPr txBox="1"/>
          <p:nvPr userDrawn="1">
            <p:custDataLst>
              <p:tags r:id="rId4"/>
            </p:custDataLst>
          </p:nvPr>
        </p:nvSpPr>
        <p:spPr>
          <a:xfrm>
            <a:off x="5218315" y="6420551"/>
            <a:ext cx="3319895" cy="12220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defTabSz="914293"/>
            <a:endParaRPr lang="en-US" sz="800" noProof="1">
              <a:solidFill>
                <a:srgbClr val="000000"/>
              </a:solidFill>
            </a:endParaRPr>
          </a:p>
        </p:txBody>
      </p:sp>
      <p:sp>
        <p:nvSpPr>
          <p:cNvPr id="31" name="Executive Summary" hidden="1"/>
          <p:cNvSpPr txBox="1"/>
          <p:nvPr userDrawn="1">
            <p:custDataLst>
              <p:tags r:id="rId5"/>
            </p:custDataLst>
          </p:nvPr>
        </p:nvSpPr>
        <p:spPr>
          <a:xfrm>
            <a:off x="542404" y="6115722"/>
            <a:ext cx="65" cy="17953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14293">
              <a:lnSpc>
                <a:spcPts val="1436"/>
              </a:lnSpc>
            </a:pPr>
            <a:endParaRPr lang="en-US" sz="1400" noProof="1">
              <a:solidFill>
                <a:srgbClr val="000000"/>
              </a:solidFill>
            </a:endParaRPr>
          </a:p>
        </p:txBody>
      </p:sp>
      <p:sp>
        <p:nvSpPr>
          <p:cNvPr id="26" name="Draft stamp" hidden="1"/>
          <p:cNvSpPr txBox="1"/>
          <p:nvPr userDrawn="1">
            <p:custDataLst>
              <p:tags r:id="rId6"/>
            </p:custDataLst>
          </p:nvPr>
        </p:nvSpPr>
        <p:spPr>
          <a:xfrm>
            <a:off x="9425310" y="710006"/>
            <a:ext cx="304571" cy="169277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 defTabSz="914293"/>
            <a:r>
              <a:rPr lang="en-US" sz="1100" noProof="1">
                <a:solidFill>
                  <a:srgbClr val="000000"/>
                </a:solidFill>
              </a:rPr>
              <a:t>Draft</a:t>
            </a:r>
          </a:p>
        </p:txBody>
      </p:sp>
      <p:sp>
        <p:nvSpPr>
          <p:cNvPr id="19" name="Section Header"/>
          <p:cNvSpPr txBox="1"/>
          <p:nvPr userDrawn="1">
            <p:custDataLst>
              <p:tags r:id="rId7"/>
            </p:custDataLst>
          </p:nvPr>
        </p:nvSpPr>
        <p:spPr>
          <a:xfrm>
            <a:off x="542405" y="750346"/>
            <a:ext cx="5611091" cy="121024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defTabSz="914293"/>
            <a:endParaRPr lang="en-US" sz="800" noProof="1">
              <a:solidFill>
                <a:srgbClr val="000000"/>
              </a:solidFill>
            </a:endParaRPr>
          </a:p>
        </p:txBody>
      </p:sp>
      <p:sp>
        <p:nvSpPr>
          <p:cNvPr id="25" name="Date/Filepath" hidden="1"/>
          <p:cNvSpPr txBox="1"/>
          <p:nvPr userDrawn="1">
            <p:custDataLst>
              <p:tags r:id="rId8"/>
            </p:custDataLst>
          </p:nvPr>
        </p:nvSpPr>
        <p:spPr>
          <a:xfrm>
            <a:off x="3374453" y="475582"/>
            <a:ext cx="6359237" cy="12220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 defTabSz="914293"/>
            <a:r>
              <a:rPr lang="en-US" sz="800" noProof="1">
                <a:solidFill>
                  <a:srgbClr val="000000"/>
                </a:solidFill>
              </a:rPr>
              <a:t>4/15/2013 C:\Users\cmcgarry002\Documents\PD\2013 GS CCAR Deck\BBVA CCAR Discussion 04.15.13 v3.pptx</a:t>
            </a:r>
          </a:p>
        </p:txBody>
      </p:sp>
      <p:cxnSp>
        <p:nvCxnSpPr>
          <p:cNvPr id="17" name="Frame Line"/>
          <p:cNvCxnSpPr/>
          <p:nvPr userDrawn="1"/>
        </p:nvCxnSpPr>
        <p:spPr>
          <a:xfrm flipV="1">
            <a:off x="389660" y="906685"/>
            <a:ext cx="9351820" cy="127059"/>
          </a:xfrm>
          <a:prstGeom prst="bentConnector3">
            <a:avLst>
              <a:gd name="adj1" fmla="val 0"/>
            </a:avLst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9002119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: Two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smtClean="0"/>
              <a:t>Insert banner statement here</a:t>
            </a:r>
            <a:endParaRPr lang="en-US" dirty="0"/>
          </a:p>
        </p:txBody>
      </p:sp>
      <p:sp>
        <p:nvSpPr>
          <p:cNvPr id="16" name="Content Placeholder 2"/>
          <p:cNvSpPr>
            <a:spLocks noGrp="1"/>
          </p:cNvSpPr>
          <p:nvPr>
            <p:ph sz="quarter" idx="10"/>
            <p:custDataLst>
              <p:tags r:id="rId1"/>
            </p:custDataLst>
          </p:nvPr>
        </p:nvSpPr>
        <p:spPr>
          <a:xfrm>
            <a:off x="542405" y="1952513"/>
            <a:ext cx="4526280" cy="389695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8" name="Content Placeholder 3"/>
          <p:cNvSpPr>
            <a:spLocks noGrp="1"/>
          </p:cNvSpPr>
          <p:nvPr>
            <p:ph sz="quarter" idx="11"/>
            <p:custDataLst>
              <p:tags r:id="rId2"/>
            </p:custDataLst>
          </p:nvPr>
        </p:nvSpPr>
        <p:spPr>
          <a:xfrm>
            <a:off x="5218315" y="1952514"/>
            <a:ext cx="4526280" cy="18798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0" name="Content Placeholder 4"/>
          <p:cNvSpPr>
            <a:spLocks noGrp="1"/>
          </p:cNvSpPr>
          <p:nvPr>
            <p:ph sz="quarter" idx="12"/>
            <p:custDataLst>
              <p:tags r:id="rId3"/>
            </p:custDataLst>
          </p:nvPr>
        </p:nvSpPr>
        <p:spPr>
          <a:xfrm>
            <a:off x="5218315" y="3969573"/>
            <a:ext cx="4526280" cy="18798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7" name="Disclaimer" hidden="1"/>
          <p:cNvSpPr txBox="1"/>
          <p:nvPr userDrawn="1">
            <p:custDataLst>
              <p:tags r:id="rId4"/>
            </p:custDataLst>
          </p:nvPr>
        </p:nvSpPr>
        <p:spPr>
          <a:xfrm>
            <a:off x="5218315" y="6420551"/>
            <a:ext cx="3319895" cy="12220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defTabSz="914293"/>
            <a:endParaRPr lang="en-US" sz="800" noProof="1">
              <a:solidFill>
                <a:srgbClr val="000000"/>
              </a:solidFill>
            </a:endParaRPr>
          </a:p>
        </p:txBody>
      </p:sp>
      <p:sp>
        <p:nvSpPr>
          <p:cNvPr id="24" name="Executive Summary" hidden="1"/>
          <p:cNvSpPr txBox="1"/>
          <p:nvPr userDrawn="1">
            <p:custDataLst>
              <p:tags r:id="rId5"/>
            </p:custDataLst>
          </p:nvPr>
        </p:nvSpPr>
        <p:spPr>
          <a:xfrm>
            <a:off x="542404" y="6115722"/>
            <a:ext cx="65" cy="17953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14293">
              <a:lnSpc>
                <a:spcPts val="1436"/>
              </a:lnSpc>
            </a:pPr>
            <a:endParaRPr lang="en-US" sz="1400" noProof="1">
              <a:solidFill>
                <a:srgbClr val="000000"/>
              </a:solidFill>
            </a:endParaRPr>
          </a:p>
        </p:txBody>
      </p:sp>
      <p:sp>
        <p:nvSpPr>
          <p:cNvPr id="15" name="Section Header"/>
          <p:cNvSpPr txBox="1"/>
          <p:nvPr userDrawn="1">
            <p:custDataLst>
              <p:tags r:id="rId6"/>
            </p:custDataLst>
          </p:nvPr>
        </p:nvSpPr>
        <p:spPr>
          <a:xfrm>
            <a:off x="542405" y="750346"/>
            <a:ext cx="5611091" cy="121024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defTabSz="914293"/>
            <a:endParaRPr lang="en-US" sz="800" noProof="1">
              <a:solidFill>
                <a:srgbClr val="000000"/>
              </a:solidFill>
            </a:endParaRPr>
          </a:p>
        </p:txBody>
      </p:sp>
      <p:sp>
        <p:nvSpPr>
          <p:cNvPr id="17" name="Date/Filepath" hidden="1"/>
          <p:cNvSpPr txBox="1"/>
          <p:nvPr userDrawn="1">
            <p:custDataLst>
              <p:tags r:id="rId7"/>
            </p:custDataLst>
          </p:nvPr>
        </p:nvSpPr>
        <p:spPr>
          <a:xfrm>
            <a:off x="3374453" y="475582"/>
            <a:ext cx="6359237" cy="12220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 defTabSz="914293"/>
            <a:r>
              <a:rPr lang="en-US" sz="800" noProof="1">
                <a:solidFill>
                  <a:srgbClr val="000000"/>
                </a:solidFill>
              </a:rPr>
              <a:t>4/15/2013 C:\Users\cmcgarry002\Documents\PD\2013 GS CCAR Deck\BBVA CCAR Discussion 04.15.13 v3.pptx</a:t>
            </a:r>
          </a:p>
        </p:txBody>
      </p:sp>
      <p:cxnSp>
        <p:nvCxnSpPr>
          <p:cNvPr id="29" name="Frame Line"/>
          <p:cNvCxnSpPr/>
          <p:nvPr userDrawn="1"/>
        </p:nvCxnSpPr>
        <p:spPr>
          <a:xfrm flipV="1">
            <a:off x="389660" y="906685"/>
            <a:ext cx="9351820" cy="127059"/>
          </a:xfrm>
          <a:prstGeom prst="bentConnector3">
            <a:avLst>
              <a:gd name="adj1" fmla="val 0"/>
            </a:avLst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5314065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: Thr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2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smtClean="0"/>
              <a:t>Insert banner statement here</a:t>
            </a:r>
            <a:endParaRPr lang="en-US" dirty="0"/>
          </a:p>
        </p:txBody>
      </p:sp>
      <p:sp>
        <p:nvSpPr>
          <p:cNvPr id="34" name="Content Placeholder 2"/>
          <p:cNvSpPr>
            <a:spLocks noGrp="1"/>
          </p:cNvSpPr>
          <p:nvPr>
            <p:ph sz="quarter" idx="24"/>
            <p:custDataLst>
              <p:tags r:id="rId1"/>
            </p:custDataLst>
          </p:nvPr>
        </p:nvSpPr>
        <p:spPr>
          <a:xfrm>
            <a:off x="542406" y="1952513"/>
            <a:ext cx="2964527" cy="3896958"/>
          </a:xfrm>
        </p:spPr>
        <p:txBody>
          <a:bodyPr tIns="0" bIns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36" name="Content Placeholder 3"/>
          <p:cNvSpPr>
            <a:spLocks noGrp="1"/>
          </p:cNvSpPr>
          <p:nvPr>
            <p:ph sz="quarter" idx="25"/>
            <p:custDataLst>
              <p:tags r:id="rId2"/>
            </p:custDataLst>
          </p:nvPr>
        </p:nvSpPr>
        <p:spPr>
          <a:xfrm>
            <a:off x="3665913" y="1952513"/>
            <a:ext cx="2964527" cy="3896958"/>
          </a:xfrm>
        </p:spPr>
        <p:txBody>
          <a:bodyPr tIns="0" bIns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38" name="Content Placeholder 4"/>
          <p:cNvSpPr>
            <a:spLocks noGrp="1"/>
          </p:cNvSpPr>
          <p:nvPr>
            <p:ph sz="quarter" idx="26"/>
            <p:custDataLst>
              <p:tags r:id="rId3"/>
            </p:custDataLst>
          </p:nvPr>
        </p:nvSpPr>
        <p:spPr>
          <a:xfrm>
            <a:off x="6780068" y="1952513"/>
            <a:ext cx="2964527" cy="3896958"/>
          </a:xfrm>
        </p:spPr>
        <p:txBody>
          <a:bodyPr tIns="0" bIns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17" name="Disclaimer" hidden="1"/>
          <p:cNvSpPr txBox="1"/>
          <p:nvPr userDrawn="1">
            <p:custDataLst>
              <p:tags r:id="rId4"/>
            </p:custDataLst>
          </p:nvPr>
        </p:nvSpPr>
        <p:spPr>
          <a:xfrm>
            <a:off x="5218315" y="6420551"/>
            <a:ext cx="3319895" cy="12220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defTabSz="914293"/>
            <a:endParaRPr lang="en-US" sz="800" noProof="1">
              <a:solidFill>
                <a:srgbClr val="000000"/>
              </a:solidFill>
            </a:endParaRPr>
          </a:p>
        </p:txBody>
      </p:sp>
      <p:sp>
        <p:nvSpPr>
          <p:cNvPr id="30" name="Executive Summary" hidden="1"/>
          <p:cNvSpPr txBox="1"/>
          <p:nvPr userDrawn="1">
            <p:custDataLst>
              <p:tags r:id="rId5"/>
            </p:custDataLst>
          </p:nvPr>
        </p:nvSpPr>
        <p:spPr>
          <a:xfrm>
            <a:off x="542404" y="6115722"/>
            <a:ext cx="65" cy="17953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14293">
              <a:lnSpc>
                <a:spcPts val="1436"/>
              </a:lnSpc>
            </a:pPr>
            <a:endParaRPr lang="en-US" sz="1400" noProof="1">
              <a:solidFill>
                <a:srgbClr val="000000"/>
              </a:solidFill>
            </a:endParaRPr>
          </a:p>
        </p:txBody>
      </p:sp>
      <p:sp>
        <p:nvSpPr>
          <p:cNvPr id="25" name="Draft stamp" hidden="1"/>
          <p:cNvSpPr txBox="1"/>
          <p:nvPr userDrawn="1">
            <p:custDataLst>
              <p:tags r:id="rId6"/>
            </p:custDataLst>
          </p:nvPr>
        </p:nvSpPr>
        <p:spPr>
          <a:xfrm>
            <a:off x="9425310" y="710006"/>
            <a:ext cx="304571" cy="169277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 defTabSz="914293"/>
            <a:r>
              <a:rPr lang="en-US" sz="1100" noProof="1">
                <a:solidFill>
                  <a:srgbClr val="000000"/>
                </a:solidFill>
              </a:rPr>
              <a:t>Draft</a:t>
            </a:r>
          </a:p>
        </p:txBody>
      </p:sp>
      <p:sp>
        <p:nvSpPr>
          <p:cNvPr id="18" name="Section Header"/>
          <p:cNvSpPr txBox="1"/>
          <p:nvPr userDrawn="1">
            <p:custDataLst>
              <p:tags r:id="rId7"/>
            </p:custDataLst>
          </p:nvPr>
        </p:nvSpPr>
        <p:spPr>
          <a:xfrm>
            <a:off x="542405" y="750346"/>
            <a:ext cx="5611091" cy="121024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defTabSz="914293"/>
            <a:endParaRPr lang="en-US" sz="800" noProof="1">
              <a:solidFill>
                <a:srgbClr val="000000"/>
              </a:solidFill>
            </a:endParaRPr>
          </a:p>
        </p:txBody>
      </p:sp>
      <p:sp>
        <p:nvSpPr>
          <p:cNvPr id="23" name="Date/Filepath" hidden="1"/>
          <p:cNvSpPr txBox="1"/>
          <p:nvPr userDrawn="1">
            <p:custDataLst>
              <p:tags r:id="rId8"/>
            </p:custDataLst>
          </p:nvPr>
        </p:nvSpPr>
        <p:spPr>
          <a:xfrm>
            <a:off x="3374453" y="475582"/>
            <a:ext cx="6359237" cy="12220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 defTabSz="914293"/>
            <a:r>
              <a:rPr lang="en-US" sz="800" noProof="1">
                <a:solidFill>
                  <a:srgbClr val="000000"/>
                </a:solidFill>
              </a:rPr>
              <a:t>4/15/2013 C:\Users\cmcgarry002\Documents\PD\2013 GS CCAR Deck\BBVA CCAR Discussion 04.15.13 v3.pptx</a:t>
            </a:r>
          </a:p>
        </p:txBody>
      </p:sp>
      <p:cxnSp>
        <p:nvCxnSpPr>
          <p:cNvPr id="20" name="Frame Line"/>
          <p:cNvCxnSpPr/>
          <p:nvPr userDrawn="1"/>
        </p:nvCxnSpPr>
        <p:spPr>
          <a:xfrm flipV="1">
            <a:off x="389660" y="906685"/>
            <a:ext cx="9351820" cy="127059"/>
          </a:xfrm>
          <a:prstGeom prst="bentConnector3">
            <a:avLst>
              <a:gd name="adj1" fmla="val 0"/>
            </a:avLst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501923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: Fou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2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smtClean="0"/>
              <a:t>Insert banner statement here</a:t>
            </a:r>
            <a:endParaRPr lang="en-US" dirty="0"/>
          </a:p>
        </p:txBody>
      </p:sp>
      <p:sp>
        <p:nvSpPr>
          <p:cNvPr id="34" name="Content Placeholder 2"/>
          <p:cNvSpPr>
            <a:spLocks noGrp="1"/>
          </p:cNvSpPr>
          <p:nvPr>
            <p:ph sz="quarter" idx="24"/>
          </p:nvPr>
        </p:nvSpPr>
        <p:spPr>
          <a:xfrm>
            <a:off x="542405" y="1952514"/>
            <a:ext cx="4526280" cy="1879899"/>
          </a:xfrm>
        </p:spPr>
        <p:txBody>
          <a:bodyPr tIns="0" bIns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36" name="Content Placeholder 3"/>
          <p:cNvSpPr>
            <a:spLocks noGrp="1"/>
          </p:cNvSpPr>
          <p:nvPr>
            <p:ph sz="quarter" idx="25"/>
          </p:nvPr>
        </p:nvSpPr>
        <p:spPr>
          <a:xfrm>
            <a:off x="5218315" y="1952514"/>
            <a:ext cx="4526280" cy="1879899"/>
          </a:xfrm>
        </p:spPr>
        <p:txBody>
          <a:bodyPr tIns="0" bIns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38" name="Content Placeholder 4"/>
          <p:cNvSpPr>
            <a:spLocks noGrp="1"/>
          </p:cNvSpPr>
          <p:nvPr>
            <p:ph sz="quarter" idx="26"/>
          </p:nvPr>
        </p:nvSpPr>
        <p:spPr>
          <a:xfrm>
            <a:off x="542405" y="3969573"/>
            <a:ext cx="4526280" cy="1879899"/>
          </a:xfrm>
        </p:spPr>
        <p:txBody>
          <a:bodyPr tIns="0" bIns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0" name="Content Placeholder 5"/>
          <p:cNvSpPr>
            <a:spLocks noGrp="1"/>
          </p:cNvSpPr>
          <p:nvPr>
            <p:ph sz="quarter" idx="27"/>
          </p:nvPr>
        </p:nvSpPr>
        <p:spPr>
          <a:xfrm>
            <a:off x="5218315" y="3969573"/>
            <a:ext cx="4526280" cy="1879899"/>
          </a:xfrm>
        </p:spPr>
        <p:txBody>
          <a:bodyPr tIns="0" bIns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18" name="Disclaimer" hidden="1"/>
          <p:cNvSpPr txBox="1"/>
          <p:nvPr userDrawn="1">
            <p:custDataLst>
              <p:tags r:id="rId1"/>
            </p:custDataLst>
          </p:nvPr>
        </p:nvSpPr>
        <p:spPr>
          <a:xfrm>
            <a:off x="5218315" y="6420551"/>
            <a:ext cx="3319895" cy="12220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defTabSz="914293"/>
            <a:endParaRPr lang="en-US" sz="800" noProof="1">
              <a:solidFill>
                <a:srgbClr val="000000"/>
              </a:solidFill>
            </a:endParaRPr>
          </a:p>
        </p:txBody>
      </p:sp>
      <p:sp>
        <p:nvSpPr>
          <p:cNvPr id="30" name="Executive Summary" hidden="1"/>
          <p:cNvSpPr txBox="1"/>
          <p:nvPr userDrawn="1">
            <p:custDataLst>
              <p:tags r:id="rId2"/>
            </p:custDataLst>
          </p:nvPr>
        </p:nvSpPr>
        <p:spPr>
          <a:xfrm>
            <a:off x="542404" y="6115722"/>
            <a:ext cx="65" cy="17953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14293">
              <a:lnSpc>
                <a:spcPts val="1436"/>
              </a:lnSpc>
            </a:pPr>
            <a:endParaRPr lang="en-US" sz="1400" noProof="1">
              <a:solidFill>
                <a:srgbClr val="000000"/>
              </a:solidFill>
            </a:endParaRPr>
          </a:p>
        </p:txBody>
      </p:sp>
      <p:sp>
        <p:nvSpPr>
          <p:cNvPr id="32" name="Draft stamp" hidden="1"/>
          <p:cNvSpPr txBox="1"/>
          <p:nvPr userDrawn="1">
            <p:custDataLst>
              <p:tags r:id="rId3"/>
            </p:custDataLst>
          </p:nvPr>
        </p:nvSpPr>
        <p:spPr>
          <a:xfrm>
            <a:off x="9425310" y="710006"/>
            <a:ext cx="304571" cy="169277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 defTabSz="914293"/>
            <a:r>
              <a:rPr lang="en-US" sz="1100" noProof="1">
                <a:solidFill>
                  <a:srgbClr val="000000"/>
                </a:solidFill>
              </a:rPr>
              <a:t>Draft</a:t>
            </a:r>
          </a:p>
        </p:txBody>
      </p:sp>
      <p:sp>
        <p:nvSpPr>
          <p:cNvPr id="19" name="Section Header"/>
          <p:cNvSpPr txBox="1"/>
          <p:nvPr userDrawn="1">
            <p:custDataLst>
              <p:tags r:id="rId4"/>
            </p:custDataLst>
          </p:nvPr>
        </p:nvSpPr>
        <p:spPr>
          <a:xfrm>
            <a:off x="542405" y="750346"/>
            <a:ext cx="5611091" cy="121024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defTabSz="914293"/>
            <a:endParaRPr lang="en-US" sz="800" noProof="1">
              <a:solidFill>
                <a:srgbClr val="000000"/>
              </a:solidFill>
            </a:endParaRPr>
          </a:p>
        </p:txBody>
      </p:sp>
      <p:sp>
        <p:nvSpPr>
          <p:cNvPr id="24" name="Date/Filepath" hidden="1"/>
          <p:cNvSpPr txBox="1"/>
          <p:nvPr userDrawn="1">
            <p:custDataLst>
              <p:tags r:id="rId5"/>
            </p:custDataLst>
          </p:nvPr>
        </p:nvSpPr>
        <p:spPr>
          <a:xfrm>
            <a:off x="3374453" y="475582"/>
            <a:ext cx="6359237" cy="12220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 defTabSz="914293"/>
            <a:r>
              <a:rPr lang="en-US" sz="800" noProof="1">
                <a:solidFill>
                  <a:srgbClr val="000000"/>
                </a:solidFill>
              </a:rPr>
              <a:t>4/15/2013 C:\Users\cmcgarry002\Documents\PD\2013 GS CCAR Deck\BBVA CCAR Discussion 04.15.13 v3.pptx</a:t>
            </a:r>
          </a:p>
        </p:txBody>
      </p:sp>
      <p:cxnSp>
        <p:nvCxnSpPr>
          <p:cNvPr id="22" name="Frame Line"/>
          <p:cNvCxnSpPr/>
          <p:nvPr userDrawn="1"/>
        </p:nvCxnSpPr>
        <p:spPr>
          <a:xfrm flipV="1">
            <a:off x="389660" y="906685"/>
            <a:ext cx="9351820" cy="127059"/>
          </a:xfrm>
          <a:prstGeom prst="bentConnector3">
            <a:avLst>
              <a:gd name="adj1" fmla="val 0"/>
            </a:avLst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14976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386003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: Long Top 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smtClean="0"/>
              <a:t>Insert banner statement here</a:t>
            </a:r>
            <a:endParaRPr lang="en-US" dirty="0"/>
          </a:p>
        </p:txBody>
      </p:sp>
      <p:sp>
        <p:nvSpPr>
          <p:cNvPr id="16" name="Content Placeholder 2"/>
          <p:cNvSpPr>
            <a:spLocks noGrp="1"/>
          </p:cNvSpPr>
          <p:nvPr>
            <p:ph sz="quarter" idx="10"/>
          </p:nvPr>
        </p:nvSpPr>
        <p:spPr>
          <a:xfrm>
            <a:off x="542405" y="1952514"/>
            <a:ext cx="9202190" cy="1879899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8" name="Content Placeholder 3"/>
          <p:cNvSpPr>
            <a:spLocks noGrp="1"/>
          </p:cNvSpPr>
          <p:nvPr>
            <p:ph sz="quarter" idx="11"/>
          </p:nvPr>
        </p:nvSpPr>
        <p:spPr>
          <a:xfrm>
            <a:off x="542405" y="3969573"/>
            <a:ext cx="4526280" cy="18798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0" name="Content Placeholder 4"/>
          <p:cNvSpPr>
            <a:spLocks noGrp="1"/>
          </p:cNvSpPr>
          <p:nvPr>
            <p:ph sz="quarter" idx="12"/>
          </p:nvPr>
        </p:nvSpPr>
        <p:spPr>
          <a:xfrm>
            <a:off x="5218315" y="3969573"/>
            <a:ext cx="4526280" cy="18798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7" name="Disclaimer" hidden="1"/>
          <p:cNvSpPr txBox="1"/>
          <p:nvPr userDrawn="1">
            <p:custDataLst>
              <p:tags r:id="rId1"/>
            </p:custDataLst>
          </p:nvPr>
        </p:nvSpPr>
        <p:spPr>
          <a:xfrm>
            <a:off x="5218315" y="6420551"/>
            <a:ext cx="3319895" cy="12220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defTabSz="914293"/>
            <a:endParaRPr lang="en-US" sz="800" noProof="1">
              <a:solidFill>
                <a:srgbClr val="000000"/>
              </a:solidFill>
            </a:endParaRPr>
          </a:p>
        </p:txBody>
      </p:sp>
      <p:sp>
        <p:nvSpPr>
          <p:cNvPr id="24" name="Executive Summary" hidden="1"/>
          <p:cNvSpPr txBox="1"/>
          <p:nvPr userDrawn="1">
            <p:custDataLst>
              <p:tags r:id="rId2"/>
            </p:custDataLst>
          </p:nvPr>
        </p:nvSpPr>
        <p:spPr>
          <a:xfrm>
            <a:off x="542404" y="6115722"/>
            <a:ext cx="65" cy="17953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14293">
              <a:lnSpc>
                <a:spcPts val="1436"/>
              </a:lnSpc>
            </a:pPr>
            <a:endParaRPr lang="en-US" sz="1400" noProof="1">
              <a:solidFill>
                <a:srgbClr val="000000"/>
              </a:solidFill>
            </a:endParaRPr>
          </a:p>
        </p:txBody>
      </p:sp>
      <p:sp>
        <p:nvSpPr>
          <p:cNvPr id="19" name="Draft stamp" hidden="1"/>
          <p:cNvSpPr txBox="1"/>
          <p:nvPr userDrawn="1">
            <p:custDataLst>
              <p:tags r:id="rId3"/>
            </p:custDataLst>
          </p:nvPr>
        </p:nvSpPr>
        <p:spPr>
          <a:xfrm>
            <a:off x="9425310" y="710006"/>
            <a:ext cx="304571" cy="169277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 defTabSz="914293"/>
            <a:r>
              <a:rPr lang="en-US" sz="1100" noProof="1">
                <a:solidFill>
                  <a:srgbClr val="000000"/>
                </a:solidFill>
              </a:rPr>
              <a:t>Draft</a:t>
            </a:r>
          </a:p>
        </p:txBody>
      </p:sp>
      <p:sp>
        <p:nvSpPr>
          <p:cNvPr id="15" name="Section Header"/>
          <p:cNvSpPr txBox="1"/>
          <p:nvPr userDrawn="1">
            <p:custDataLst>
              <p:tags r:id="rId4"/>
            </p:custDataLst>
          </p:nvPr>
        </p:nvSpPr>
        <p:spPr>
          <a:xfrm>
            <a:off x="542405" y="750346"/>
            <a:ext cx="5611091" cy="121024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defTabSz="914293"/>
            <a:endParaRPr lang="en-US" sz="800" noProof="1">
              <a:solidFill>
                <a:srgbClr val="000000"/>
              </a:solidFill>
            </a:endParaRPr>
          </a:p>
        </p:txBody>
      </p:sp>
      <p:sp>
        <p:nvSpPr>
          <p:cNvPr id="17" name="Date/Filepath" hidden="1"/>
          <p:cNvSpPr txBox="1"/>
          <p:nvPr userDrawn="1">
            <p:custDataLst>
              <p:tags r:id="rId5"/>
            </p:custDataLst>
          </p:nvPr>
        </p:nvSpPr>
        <p:spPr>
          <a:xfrm>
            <a:off x="3374453" y="475582"/>
            <a:ext cx="6359237" cy="12220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 defTabSz="914293"/>
            <a:r>
              <a:rPr lang="en-US" sz="800" noProof="1">
                <a:solidFill>
                  <a:srgbClr val="000000"/>
                </a:solidFill>
              </a:rPr>
              <a:t>4/15/2013 C:\Users\cmcgarry002\Documents\PD\2013 GS CCAR Deck\BBVA CCAR Discussion 04.15.13 v3.pptx</a:t>
            </a:r>
          </a:p>
        </p:txBody>
      </p:sp>
      <p:cxnSp>
        <p:nvCxnSpPr>
          <p:cNvPr id="29" name="Frame Line"/>
          <p:cNvCxnSpPr/>
          <p:nvPr userDrawn="1"/>
        </p:nvCxnSpPr>
        <p:spPr>
          <a:xfrm flipV="1">
            <a:off x="389660" y="906685"/>
            <a:ext cx="9351820" cy="127059"/>
          </a:xfrm>
          <a:prstGeom prst="bentConnector3">
            <a:avLst>
              <a:gd name="adj1" fmla="val 0"/>
            </a:avLst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7479730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: Long Bottom 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smtClean="0"/>
              <a:t>Insert banner statement here</a:t>
            </a:r>
            <a:endParaRPr lang="en-US" dirty="0"/>
          </a:p>
        </p:txBody>
      </p:sp>
      <p:sp>
        <p:nvSpPr>
          <p:cNvPr id="16" name="Content Placeholder 2"/>
          <p:cNvSpPr>
            <a:spLocks noGrp="1"/>
          </p:cNvSpPr>
          <p:nvPr>
            <p:ph sz="quarter" idx="10"/>
          </p:nvPr>
        </p:nvSpPr>
        <p:spPr>
          <a:xfrm>
            <a:off x="542404" y="1952514"/>
            <a:ext cx="4526280" cy="18798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8" name="Content Placeholder 3"/>
          <p:cNvSpPr>
            <a:spLocks noGrp="1"/>
          </p:cNvSpPr>
          <p:nvPr>
            <p:ph sz="quarter" idx="11"/>
          </p:nvPr>
        </p:nvSpPr>
        <p:spPr>
          <a:xfrm>
            <a:off x="5218315" y="1952514"/>
            <a:ext cx="4526280" cy="18798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0" name="Content Placeholder 4"/>
          <p:cNvSpPr>
            <a:spLocks noGrp="1"/>
          </p:cNvSpPr>
          <p:nvPr>
            <p:ph sz="quarter" idx="12"/>
          </p:nvPr>
        </p:nvSpPr>
        <p:spPr>
          <a:xfrm>
            <a:off x="542275" y="3969573"/>
            <a:ext cx="9202190" cy="18798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7" name="Disclaimer" hidden="1"/>
          <p:cNvSpPr txBox="1"/>
          <p:nvPr userDrawn="1">
            <p:custDataLst>
              <p:tags r:id="rId1"/>
            </p:custDataLst>
          </p:nvPr>
        </p:nvSpPr>
        <p:spPr>
          <a:xfrm>
            <a:off x="5218315" y="6420551"/>
            <a:ext cx="3319895" cy="12220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defTabSz="914293"/>
            <a:endParaRPr lang="en-US" sz="800" noProof="1">
              <a:solidFill>
                <a:srgbClr val="000000"/>
              </a:solidFill>
            </a:endParaRPr>
          </a:p>
        </p:txBody>
      </p:sp>
      <p:sp>
        <p:nvSpPr>
          <p:cNvPr id="24" name="Executive Summary" hidden="1"/>
          <p:cNvSpPr txBox="1"/>
          <p:nvPr userDrawn="1">
            <p:custDataLst>
              <p:tags r:id="rId2"/>
            </p:custDataLst>
          </p:nvPr>
        </p:nvSpPr>
        <p:spPr>
          <a:xfrm>
            <a:off x="542404" y="6115722"/>
            <a:ext cx="65" cy="17953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14293">
              <a:lnSpc>
                <a:spcPts val="1436"/>
              </a:lnSpc>
            </a:pPr>
            <a:endParaRPr lang="en-US" sz="1400" noProof="1">
              <a:solidFill>
                <a:srgbClr val="000000"/>
              </a:solidFill>
            </a:endParaRPr>
          </a:p>
        </p:txBody>
      </p:sp>
      <p:sp>
        <p:nvSpPr>
          <p:cNvPr id="19" name="Draft stamp" hidden="1"/>
          <p:cNvSpPr txBox="1"/>
          <p:nvPr userDrawn="1">
            <p:custDataLst>
              <p:tags r:id="rId3"/>
            </p:custDataLst>
          </p:nvPr>
        </p:nvSpPr>
        <p:spPr>
          <a:xfrm>
            <a:off x="9425310" y="710006"/>
            <a:ext cx="304571" cy="169277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 defTabSz="914293"/>
            <a:r>
              <a:rPr lang="en-US" sz="1100" noProof="1">
                <a:solidFill>
                  <a:srgbClr val="000000"/>
                </a:solidFill>
              </a:rPr>
              <a:t>Draft</a:t>
            </a:r>
          </a:p>
        </p:txBody>
      </p:sp>
      <p:sp>
        <p:nvSpPr>
          <p:cNvPr id="15" name="Section Header"/>
          <p:cNvSpPr txBox="1"/>
          <p:nvPr userDrawn="1">
            <p:custDataLst>
              <p:tags r:id="rId4"/>
            </p:custDataLst>
          </p:nvPr>
        </p:nvSpPr>
        <p:spPr>
          <a:xfrm>
            <a:off x="542405" y="750346"/>
            <a:ext cx="5611091" cy="121024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defTabSz="914293"/>
            <a:endParaRPr lang="en-US" sz="800" noProof="1">
              <a:solidFill>
                <a:srgbClr val="000000"/>
              </a:solidFill>
            </a:endParaRPr>
          </a:p>
        </p:txBody>
      </p:sp>
      <p:sp>
        <p:nvSpPr>
          <p:cNvPr id="17" name="Date/Filepath" hidden="1"/>
          <p:cNvSpPr txBox="1"/>
          <p:nvPr userDrawn="1">
            <p:custDataLst>
              <p:tags r:id="rId5"/>
            </p:custDataLst>
          </p:nvPr>
        </p:nvSpPr>
        <p:spPr>
          <a:xfrm>
            <a:off x="3374453" y="475582"/>
            <a:ext cx="6359237" cy="12220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 defTabSz="914293"/>
            <a:r>
              <a:rPr lang="en-US" sz="800" noProof="1">
                <a:solidFill>
                  <a:srgbClr val="000000"/>
                </a:solidFill>
              </a:rPr>
              <a:t>4/15/2013 C:\Users\cmcgarry002\Documents\PD\2013 GS CCAR Deck\BBVA CCAR Discussion 04.15.13 v3.pptx</a:t>
            </a:r>
          </a:p>
        </p:txBody>
      </p:sp>
      <p:cxnSp>
        <p:nvCxnSpPr>
          <p:cNvPr id="29" name="Frame Line"/>
          <p:cNvCxnSpPr/>
          <p:nvPr userDrawn="1"/>
        </p:nvCxnSpPr>
        <p:spPr>
          <a:xfrm flipV="1">
            <a:off x="389660" y="906685"/>
            <a:ext cx="9351820" cy="127059"/>
          </a:xfrm>
          <a:prstGeom prst="bentConnector3">
            <a:avLst>
              <a:gd name="adj1" fmla="val 0"/>
            </a:avLst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5951080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: Si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smtClean="0"/>
              <a:t>Insert banner statement here</a:t>
            </a:r>
            <a:endParaRPr lang="en-US" dirty="0"/>
          </a:p>
        </p:txBody>
      </p:sp>
      <p:sp>
        <p:nvSpPr>
          <p:cNvPr id="34" name="Content Placeholder 2"/>
          <p:cNvSpPr>
            <a:spLocks noGrp="1"/>
          </p:cNvSpPr>
          <p:nvPr>
            <p:ph sz="quarter" idx="24"/>
          </p:nvPr>
        </p:nvSpPr>
        <p:spPr>
          <a:xfrm>
            <a:off x="542406" y="1952514"/>
            <a:ext cx="2964527" cy="1879899"/>
          </a:xfrm>
        </p:spPr>
        <p:txBody>
          <a:bodyPr tIns="0" bIns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36" name="Content Placeholder 3"/>
          <p:cNvSpPr>
            <a:spLocks noGrp="1"/>
          </p:cNvSpPr>
          <p:nvPr>
            <p:ph sz="quarter" idx="25"/>
          </p:nvPr>
        </p:nvSpPr>
        <p:spPr>
          <a:xfrm>
            <a:off x="3663478" y="1952514"/>
            <a:ext cx="2964527" cy="1879899"/>
          </a:xfrm>
        </p:spPr>
        <p:txBody>
          <a:bodyPr tIns="0" bIns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38" name="Content Placeholder 4"/>
          <p:cNvSpPr>
            <a:spLocks noGrp="1"/>
          </p:cNvSpPr>
          <p:nvPr>
            <p:ph sz="quarter" idx="26"/>
          </p:nvPr>
        </p:nvSpPr>
        <p:spPr>
          <a:xfrm>
            <a:off x="6780068" y="1952514"/>
            <a:ext cx="2964527" cy="1879899"/>
          </a:xfrm>
        </p:spPr>
        <p:txBody>
          <a:bodyPr tIns="0" bIns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0" name="Content Placeholder 5"/>
          <p:cNvSpPr>
            <a:spLocks noGrp="1"/>
          </p:cNvSpPr>
          <p:nvPr>
            <p:ph sz="quarter" idx="27"/>
          </p:nvPr>
        </p:nvSpPr>
        <p:spPr>
          <a:xfrm>
            <a:off x="542406" y="3969573"/>
            <a:ext cx="2964527" cy="1879899"/>
          </a:xfrm>
        </p:spPr>
        <p:txBody>
          <a:bodyPr tIns="0" bIns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2" name="Content Placeholder 6"/>
          <p:cNvSpPr>
            <a:spLocks noGrp="1"/>
          </p:cNvSpPr>
          <p:nvPr>
            <p:ph sz="quarter" idx="28"/>
          </p:nvPr>
        </p:nvSpPr>
        <p:spPr>
          <a:xfrm>
            <a:off x="3663478" y="3969573"/>
            <a:ext cx="2964527" cy="1879899"/>
          </a:xfrm>
        </p:spPr>
        <p:txBody>
          <a:bodyPr tIns="0" bIns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4" name="Content Placeholder 7"/>
          <p:cNvSpPr>
            <a:spLocks noGrp="1"/>
          </p:cNvSpPr>
          <p:nvPr>
            <p:ph sz="quarter" idx="29"/>
          </p:nvPr>
        </p:nvSpPr>
        <p:spPr>
          <a:xfrm>
            <a:off x="6780068" y="3969573"/>
            <a:ext cx="2964527" cy="1879899"/>
          </a:xfrm>
        </p:spPr>
        <p:txBody>
          <a:bodyPr tIns="0" bIns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20" name="Disclaimer" hidden="1"/>
          <p:cNvSpPr txBox="1"/>
          <p:nvPr userDrawn="1">
            <p:custDataLst>
              <p:tags r:id="rId1"/>
            </p:custDataLst>
          </p:nvPr>
        </p:nvSpPr>
        <p:spPr>
          <a:xfrm>
            <a:off x="5218315" y="6420551"/>
            <a:ext cx="3319895" cy="12220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defTabSz="914293"/>
            <a:endParaRPr lang="en-US" sz="800" noProof="1">
              <a:solidFill>
                <a:srgbClr val="000000"/>
              </a:solidFill>
            </a:endParaRPr>
          </a:p>
        </p:txBody>
      </p:sp>
      <p:sp>
        <p:nvSpPr>
          <p:cNvPr id="32" name="Executive Summary" hidden="1"/>
          <p:cNvSpPr txBox="1"/>
          <p:nvPr userDrawn="1">
            <p:custDataLst>
              <p:tags r:id="rId2"/>
            </p:custDataLst>
          </p:nvPr>
        </p:nvSpPr>
        <p:spPr>
          <a:xfrm>
            <a:off x="542404" y="6115722"/>
            <a:ext cx="65" cy="17953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14293">
              <a:lnSpc>
                <a:spcPts val="1436"/>
              </a:lnSpc>
            </a:pPr>
            <a:endParaRPr lang="en-US" sz="1400" noProof="1">
              <a:solidFill>
                <a:srgbClr val="000000"/>
              </a:solidFill>
            </a:endParaRPr>
          </a:p>
        </p:txBody>
      </p:sp>
      <p:sp>
        <p:nvSpPr>
          <p:cNvPr id="37" name="Draft stamp" hidden="1"/>
          <p:cNvSpPr txBox="1"/>
          <p:nvPr userDrawn="1">
            <p:custDataLst>
              <p:tags r:id="rId3"/>
            </p:custDataLst>
          </p:nvPr>
        </p:nvSpPr>
        <p:spPr>
          <a:xfrm>
            <a:off x="9425310" y="710006"/>
            <a:ext cx="304571" cy="169277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 defTabSz="914293"/>
            <a:r>
              <a:rPr lang="en-US" sz="1100" noProof="1">
                <a:solidFill>
                  <a:srgbClr val="000000"/>
                </a:solidFill>
              </a:rPr>
              <a:t>Draft</a:t>
            </a:r>
          </a:p>
        </p:txBody>
      </p:sp>
      <p:sp>
        <p:nvSpPr>
          <p:cNvPr id="21" name="Section Header"/>
          <p:cNvSpPr txBox="1"/>
          <p:nvPr userDrawn="1">
            <p:custDataLst>
              <p:tags r:id="rId4"/>
            </p:custDataLst>
          </p:nvPr>
        </p:nvSpPr>
        <p:spPr>
          <a:xfrm>
            <a:off x="542405" y="750346"/>
            <a:ext cx="5611091" cy="121024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defTabSz="914293"/>
            <a:endParaRPr lang="en-US" sz="800" noProof="1">
              <a:solidFill>
                <a:srgbClr val="000000"/>
              </a:solidFill>
            </a:endParaRPr>
          </a:p>
        </p:txBody>
      </p:sp>
      <p:sp>
        <p:nvSpPr>
          <p:cNvPr id="33" name="Date/Filepath" hidden="1"/>
          <p:cNvSpPr txBox="1"/>
          <p:nvPr userDrawn="1">
            <p:custDataLst>
              <p:tags r:id="rId5"/>
            </p:custDataLst>
          </p:nvPr>
        </p:nvSpPr>
        <p:spPr>
          <a:xfrm>
            <a:off x="3374453" y="475582"/>
            <a:ext cx="6359237" cy="12220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 defTabSz="914293"/>
            <a:r>
              <a:rPr lang="en-US" sz="800" noProof="1">
                <a:solidFill>
                  <a:srgbClr val="000000"/>
                </a:solidFill>
              </a:rPr>
              <a:t>4/15/2013 C:\Users\cmcgarry002\Documents\PD\2013 GS CCAR Deck\BBVA CCAR Discussion 04.15.13 v3.pptx</a:t>
            </a:r>
          </a:p>
        </p:txBody>
      </p:sp>
      <p:cxnSp>
        <p:nvCxnSpPr>
          <p:cNvPr id="24" name="Frame Line"/>
          <p:cNvCxnSpPr/>
          <p:nvPr userDrawn="1"/>
        </p:nvCxnSpPr>
        <p:spPr>
          <a:xfrm flipV="1">
            <a:off x="389660" y="906685"/>
            <a:ext cx="9351820" cy="127059"/>
          </a:xfrm>
          <a:prstGeom prst="bentConnector3">
            <a:avLst>
              <a:gd name="adj1" fmla="val 0"/>
            </a:avLst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9861660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: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2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smtClean="0"/>
              <a:t>Insert banner statement here</a:t>
            </a:r>
            <a:endParaRPr lang="en-US" dirty="0"/>
          </a:p>
        </p:txBody>
      </p:sp>
      <p:sp>
        <p:nvSpPr>
          <p:cNvPr id="16" name="Disclaimer" hidden="1"/>
          <p:cNvSpPr txBox="1"/>
          <p:nvPr userDrawn="1">
            <p:custDataLst>
              <p:tags r:id="rId1"/>
            </p:custDataLst>
          </p:nvPr>
        </p:nvSpPr>
        <p:spPr>
          <a:xfrm>
            <a:off x="5218315" y="6420551"/>
            <a:ext cx="3319895" cy="12220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defTabSz="914293"/>
            <a:endParaRPr lang="en-US" sz="800" noProof="1">
              <a:solidFill>
                <a:srgbClr val="000000"/>
              </a:solidFill>
            </a:endParaRPr>
          </a:p>
        </p:txBody>
      </p:sp>
      <p:sp>
        <p:nvSpPr>
          <p:cNvPr id="27" name="Executive Summary" hidden="1"/>
          <p:cNvSpPr txBox="1"/>
          <p:nvPr userDrawn="1">
            <p:custDataLst>
              <p:tags r:id="rId2"/>
            </p:custDataLst>
          </p:nvPr>
        </p:nvSpPr>
        <p:spPr>
          <a:xfrm>
            <a:off x="542404" y="6115722"/>
            <a:ext cx="65" cy="17953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14293">
              <a:lnSpc>
                <a:spcPts val="1436"/>
              </a:lnSpc>
            </a:pPr>
            <a:endParaRPr lang="en-US" sz="1400" noProof="1">
              <a:solidFill>
                <a:srgbClr val="000000"/>
              </a:solidFill>
            </a:endParaRPr>
          </a:p>
        </p:txBody>
      </p:sp>
      <p:sp>
        <p:nvSpPr>
          <p:cNvPr id="21" name="Draft stamp" hidden="1"/>
          <p:cNvSpPr txBox="1"/>
          <p:nvPr userDrawn="1">
            <p:custDataLst>
              <p:tags r:id="rId3"/>
            </p:custDataLst>
          </p:nvPr>
        </p:nvSpPr>
        <p:spPr>
          <a:xfrm>
            <a:off x="9425310" y="710006"/>
            <a:ext cx="304571" cy="169277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 defTabSz="914293"/>
            <a:r>
              <a:rPr lang="en-US" sz="1100" noProof="1">
                <a:solidFill>
                  <a:srgbClr val="000000"/>
                </a:solidFill>
              </a:rPr>
              <a:t>Draft</a:t>
            </a:r>
          </a:p>
        </p:txBody>
      </p:sp>
      <p:sp>
        <p:nvSpPr>
          <p:cNvPr id="14" name="Section Header"/>
          <p:cNvSpPr txBox="1"/>
          <p:nvPr userDrawn="1">
            <p:custDataLst>
              <p:tags r:id="rId4"/>
            </p:custDataLst>
          </p:nvPr>
        </p:nvSpPr>
        <p:spPr>
          <a:xfrm>
            <a:off x="542405" y="750346"/>
            <a:ext cx="5611091" cy="121024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defTabSz="914293"/>
            <a:endParaRPr lang="en-US" sz="800" noProof="1">
              <a:solidFill>
                <a:srgbClr val="000000"/>
              </a:solidFill>
            </a:endParaRPr>
          </a:p>
        </p:txBody>
      </p:sp>
      <p:sp>
        <p:nvSpPr>
          <p:cNvPr id="19" name="Date/Filepath" hidden="1"/>
          <p:cNvSpPr txBox="1"/>
          <p:nvPr userDrawn="1">
            <p:custDataLst>
              <p:tags r:id="rId5"/>
            </p:custDataLst>
          </p:nvPr>
        </p:nvSpPr>
        <p:spPr>
          <a:xfrm>
            <a:off x="3374453" y="475582"/>
            <a:ext cx="6359237" cy="12220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 defTabSz="914293"/>
            <a:r>
              <a:rPr lang="en-US" sz="800" noProof="1">
                <a:solidFill>
                  <a:srgbClr val="000000"/>
                </a:solidFill>
              </a:rPr>
              <a:t>4/15/2013 C:\Users\cmcgarry002\Documents\PD\2013 GS CCAR Deck\BBVA CCAR Discussion 04.15.13 v3.pptx</a:t>
            </a:r>
          </a:p>
        </p:txBody>
      </p:sp>
      <p:cxnSp>
        <p:nvCxnSpPr>
          <p:cNvPr id="18" name="Frame Line"/>
          <p:cNvCxnSpPr/>
          <p:nvPr userDrawn="1"/>
        </p:nvCxnSpPr>
        <p:spPr>
          <a:xfrm flipV="1">
            <a:off x="389660" y="906685"/>
            <a:ext cx="9351820" cy="127059"/>
          </a:xfrm>
          <a:prstGeom prst="bentConnector3">
            <a:avLst>
              <a:gd name="adj1" fmla="val 0"/>
            </a:avLst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7624055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33846923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: Title Only No Header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smtClean="0"/>
              <a:t>Insert banner statement here</a:t>
            </a:r>
            <a:endParaRPr lang="en-US" noProof="0"/>
          </a:p>
        </p:txBody>
      </p:sp>
      <p:cxnSp>
        <p:nvCxnSpPr>
          <p:cNvPr id="7" name="Frame Line"/>
          <p:cNvCxnSpPr/>
          <p:nvPr userDrawn="1"/>
        </p:nvCxnSpPr>
        <p:spPr>
          <a:xfrm flipV="1">
            <a:off x="389660" y="906685"/>
            <a:ext cx="9351820" cy="127059"/>
          </a:xfrm>
          <a:prstGeom prst="bentConnector3">
            <a:avLst>
              <a:gd name="adj1" fmla="val 0"/>
            </a:avLst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7444608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ection Divider Title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542405" y="1392767"/>
            <a:ext cx="9202190" cy="446276"/>
          </a:xfrm>
        </p:spPr>
        <p:txBody>
          <a:bodyPr wrap="square" tIns="0" bIns="0" anchor="t">
            <a:spAutoFit/>
          </a:bodyPr>
          <a:lstStyle>
            <a:lvl1pPr algn="l">
              <a:defRPr sz="2900" b="1" i="1" cap="none">
                <a:solidFill>
                  <a:schemeClr val="tx1"/>
                </a:solidFill>
              </a:defRPr>
            </a:lvl1pPr>
          </a:lstStyle>
          <a:p>
            <a:r>
              <a:rPr lang="en-US" noProof="0" smtClean="0"/>
              <a:t>Click to add Section Divider Title</a:t>
            </a:r>
            <a:endParaRPr lang="en-US" noProof="0" dirty="0"/>
          </a:p>
        </p:txBody>
      </p:sp>
      <p:sp>
        <p:nvSpPr>
          <p:cNvPr id="6" name="Section No.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542405" y="959294"/>
            <a:ext cx="9202190" cy="381176"/>
          </a:xfrm>
        </p:spPr>
        <p:txBody>
          <a:bodyPr wrap="none" tIns="0" bIns="0" anchor="t"/>
          <a:lstStyle>
            <a:lvl1pPr marL="0" indent="0">
              <a:spcAft>
                <a:spcPts val="0"/>
              </a:spcAft>
              <a:buNone/>
              <a:defRPr sz="2900" b="0" i="0">
                <a:solidFill>
                  <a:schemeClr val="tx1"/>
                </a:solidFill>
                <a:latin typeface="+mj-lt"/>
              </a:defRPr>
            </a:lvl1pPr>
            <a:lvl2pPr marL="457146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29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58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73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87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02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17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 smtClean="0"/>
              <a:t>Click to edit Section Divider style</a:t>
            </a:r>
            <a:endParaRPr lang="en-US" noProof="0" dirty="0" smtClean="0"/>
          </a:p>
        </p:txBody>
      </p:sp>
      <p:sp>
        <p:nvSpPr>
          <p:cNvPr id="11" name="Slide Tags" hidden="1"/>
          <p:cNvSpPr txBox="1"/>
          <p:nvPr userDrawn="1">
            <p:custDataLst>
              <p:tags r:id="rId3"/>
            </p:custDataLst>
          </p:nvPr>
        </p:nvSpPr>
        <p:spPr>
          <a:xfrm>
            <a:off x="1" y="201706"/>
            <a:ext cx="1636568" cy="236748"/>
          </a:xfrm>
          <a:prstGeom prst="rect">
            <a:avLst/>
          </a:prstGeom>
          <a:noFill/>
        </p:spPr>
        <p:txBody>
          <a:bodyPr wrap="square" lIns="82058" tIns="41029" rIns="82058" bIns="41029" rtlCol="0">
            <a:spAutoFit/>
          </a:bodyPr>
          <a:lstStyle/>
          <a:p>
            <a:pPr defTabSz="914293"/>
            <a:r>
              <a:rPr lang="en-US" sz="1000" noProof="1">
                <a:solidFill>
                  <a:srgbClr val="000000"/>
                </a:solidFill>
              </a:rPr>
              <a:t>Slide Tags</a:t>
            </a:r>
          </a:p>
        </p:txBody>
      </p:sp>
      <p:cxnSp>
        <p:nvCxnSpPr>
          <p:cNvPr id="12" name="Frame Line"/>
          <p:cNvCxnSpPr/>
          <p:nvPr userDrawn="1"/>
        </p:nvCxnSpPr>
        <p:spPr>
          <a:xfrm flipV="1">
            <a:off x="389660" y="905295"/>
            <a:ext cx="9351820" cy="127059"/>
          </a:xfrm>
          <a:prstGeom prst="bentConnector3">
            <a:avLst>
              <a:gd name="adj1" fmla="val 0"/>
            </a:avLst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8486796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ppendix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ppendix Divider Title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542405" y="1393299"/>
            <a:ext cx="9202190" cy="446276"/>
          </a:xfrm>
        </p:spPr>
        <p:txBody>
          <a:bodyPr wrap="square" tIns="0" bIns="0" anchor="t">
            <a:spAutoFit/>
          </a:bodyPr>
          <a:lstStyle>
            <a:lvl1pPr algn="l">
              <a:defRPr sz="2900" b="1" i="1" cap="none" baseline="0">
                <a:latin typeface="+mj-lt"/>
              </a:defRPr>
            </a:lvl1pPr>
          </a:lstStyle>
          <a:p>
            <a:r>
              <a:rPr lang="en-US" noProof="0" smtClean="0"/>
              <a:t>Click to add Appendix Divider Title</a:t>
            </a:r>
            <a:endParaRPr lang="en-US" noProof="0" dirty="0"/>
          </a:p>
        </p:txBody>
      </p:sp>
      <p:sp>
        <p:nvSpPr>
          <p:cNvPr id="3" name="Section No.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542405" y="959294"/>
            <a:ext cx="9202190" cy="381176"/>
          </a:xfrm>
        </p:spPr>
        <p:txBody>
          <a:bodyPr wrap="none" tIns="0" bIns="0" anchor="t"/>
          <a:lstStyle>
            <a:lvl1pPr marL="0" indent="0">
              <a:spcAft>
                <a:spcPts val="0"/>
              </a:spcAft>
              <a:buNone/>
              <a:defRPr sz="2900" b="0" i="0">
                <a:solidFill>
                  <a:schemeClr val="tx1"/>
                </a:solidFill>
                <a:latin typeface="+mj-lt"/>
              </a:defRPr>
            </a:lvl1pPr>
            <a:lvl2pPr marL="457146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29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58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73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87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02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17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 smtClean="0"/>
              <a:t>Click to edit Appendix Divider style</a:t>
            </a:r>
            <a:endParaRPr lang="en-US" noProof="0" dirty="0" smtClean="0"/>
          </a:p>
        </p:txBody>
      </p:sp>
      <p:sp>
        <p:nvSpPr>
          <p:cNvPr id="16" name="Slide Tags" hidden="1"/>
          <p:cNvSpPr txBox="1"/>
          <p:nvPr userDrawn="1">
            <p:custDataLst>
              <p:tags r:id="rId3"/>
            </p:custDataLst>
          </p:nvPr>
        </p:nvSpPr>
        <p:spPr>
          <a:xfrm>
            <a:off x="1" y="201706"/>
            <a:ext cx="1636568" cy="236748"/>
          </a:xfrm>
          <a:prstGeom prst="rect">
            <a:avLst/>
          </a:prstGeom>
          <a:noFill/>
        </p:spPr>
        <p:txBody>
          <a:bodyPr wrap="square" lIns="82058" tIns="41029" rIns="82058" bIns="41029" rtlCol="0">
            <a:spAutoFit/>
          </a:bodyPr>
          <a:lstStyle/>
          <a:p>
            <a:pPr defTabSz="914293"/>
            <a:r>
              <a:rPr lang="en-US" sz="1000" noProof="1">
                <a:solidFill>
                  <a:srgbClr val="000000"/>
                </a:solidFill>
              </a:rPr>
              <a:t>Slide Tags</a:t>
            </a:r>
          </a:p>
        </p:txBody>
      </p:sp>
      <p:cxnSp>
        <p:nvCxnSpPr>
          <p:cNvPr id="17" name="Frame Line"/>
          <p:cNvCxnSpPr/>
          <p:nvPr userDrawn="1"/>
        </p:nvCxnSpPr>
        <p:spPr>
          <a:xfrm flipV="1">
            <a:off x="389660" y="905295"/>
            <a:ext cx="9351820" cy="127059"/>
          </a:xfrm>
          <a:prstGeom prst="bentConnector3">
            <a:avLst>
              <a:gd name="adj1" fmla="val 0"/>
            </a:avLst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2478334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wi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Logo with Panels"/>
          <p:cNvGrpSpPr/>
          <p:nvPr userDrawn="1"/>
        </p:nvGrpSpPr>
        <p:grpSpPr>
          <a:xfrm>
            <a:off x="1156059" y="0"/>
            <a:ext cx="9130941" cy="6457244"/>
            <a:chOff x="1130368" y="0"/>
            <a:chExt cx="8928031" cy="7318210"/>
          </a:xfrm>
        </p:grpSpPr>
        <p:grpSp>
          <p:nvGrpSpPr>
            <p:cNvPr id="37" name="Logo Shapes"/>
            <p:cNvGrpSpPr/>
            <p:nvPr userDrawn="1"/>
          </p:nvGrpSpPr>
          <p:grpSpPr>
            <a:xfrm>
              <a:off x="1904992" y="0"/>
              <a:ext cx="8153407" cy="6792223"/>
              <a:chOff x="1828800" y="-7143"/>
              <a:chExt cx="8153407" cy="6792223"/>
            </a:xfrm>
          </p:grpSpPr>
          <p:sp>
            <p:nvSpPr>
              <p:cNvPr id="44" name="Rectangle 1"/>
              <p:cNvSpPr>
                <a:spLocks noChangeArrowheads="1"/>
              </p:cNvSpPr>
              <p:nvPr/>
            </p:nvSpPr>
            <p:spPr bwMode="gray">
              <a:xfrm>
                <a:off x="1832930" y="4496096"/>
                <a:ext cx="8149277" cy="2288752"/>
              </a:xfrm>
              <a:prstGeom prst="rect">
                <a:avLst/>
              </a:prstGeom>
              <a:solidFill>
                <a:srgbClr val="F3BE26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293"/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5" name="Rectangle 2"/>
              <p:cNvSpPr>
                <a:spLocks noChangeArrowheads="1"/>
              </p:cNvSpPr>
              <p:nvPr userDrawn="1"/>
            </p:nvSpPr>
            <p:spPr bwMode="gray">
              <a:xfrm>
                <a:off x="1828800" y="3583782"/>
                <a:ext cx="7132320" cy="3201066"/>
              </a:xfrm>
              <a:prstGeom prst="rect">
                <a:avLst/>
              </a:prstGeom>
              <a:solidFill>
                <a:srgbClr val="F3BC87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293"/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6" name="Rectangle 3"/>
              <p:cNvSpPr>
                <a:spLocks noChangeArrowheads="1"/>
              </p:cNvSpPr>
              <p:nvPr userDrawn="1"/>
            </p:nvSpPr>
            <p:spPr bwMode="gray">
              <a:xfrm>
                <a:off x="1828800" y="4496096"/>
                <a:ext cx="7132320" cy="2288752"/>
              </a:xfrm>
              <a:prstGeom prst="rect">
                <a:avLst/>
              </a:prstGeom>
              <a:solidFill>
                <a:srgbClr val="E88C14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293"/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7" name="Rectangle 4"/>
              <p:cNvSpPr>
                <a:spLocks noChangeArrowheads="1"/>
              </p:cNvSpPr>
              <p:nvPr/>
            </p:nvSpPr>
            <p:spPr bwMode="gray">
              <a:xfrm>
                <a:off x="1828800" y="-7143"/>
                <a:ext cx="6248400" cy="6772722"/>
              </a:xfrm>
              <a:prstGeom prst="rect">
                <a:avLst/>
              </a:prstGeom>
              <a:solidFill>
                <a:srgbClr val="EE9C34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293"/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8" name="Rectangle 5"/>
              <p:cNvSpPr>
                <a:spLocks noChangeArrowheads="1"/>
              </p:cNvSpPr>
              <p:nvPr userDrawn="1"/>
            </p:nvSpPr>
            <p:spPr bwMode="gray">
              <a:xfrm>
                <a:off x="1828800" y="1137665"/>
                <a:ext cx="6492240" cy="5627914"/>
              </a:xfrm>
              <a:prstGeom prst="rect">
                <a:avLst/>
              </a:prstGeom>
              <a:solidFill>
                <a:srgbClr val="E669A2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293"/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9" name="Rectangle 6"/>
              <p:cNvSpPr>
                <a:spLocks noChangeArrowheads="1"/>
              </p:cNvSpPr>
              <p:nvPr userDrawn="1"/>
            </p:nvSpPr>
            <p:spPr bwMode="gray">
              <a:xfrm>
                <a:off x="1828800" y="3583782"/>
                <a:ext cx="6492240" cy="3201066"/>
              </a:xfrm>
              <a:prstGeom prst="rect">
                <a:avLst/>
              </a:prstGeom>
              <a:solidFill>
                <a:srgbClr val="DB4D56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293"/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0" name="Rectangle 7"/>
              <p:cNvSpPr>
                <a:spLocks noChangeArrowheads="1"/>
              </p:cNvSpPr>
              <p:nvPr userDrawn="1"/>
            </p:nvSpPr>
            <p:spPr bwMode="gray">
              <a:xfrm>
                <a:off x="1828800" y="1137665"/>
                <a:ext cx="6248400" cy="5627914"/>
              </a:xfrm>
              <a:prstGeom prst="rect">
                <a:avLst/>
              </a:prstGeom>
              <a:solidFill>
                <a:srgbClr val="D74021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defTabSz="914293"/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1" name="Rectangle 8"/>
              <p:cNvSpPr>
                <a:spLocks noChangeArrowheads="1"/>
              </p:cNvSpPr>
              <p:nvPr userDrawn="1"/>
            </p:nvSpPr>
            <p:spPr bwMode="gray">
              <a:xfrm>
                <a:off x="1828800" y="4496096"/>
                <a:ext cx="6492240" cy="2288752"/>
              </a:xfrm>
              <a:prstGeom prst="rect">
                <a:avLst/>
              </a:prstGeom>
              <a:solidFill>
                <a:srgbClr val="D1390D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293"/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2" name="Rectangle 9"/>
              <p:cNvSpPr/>
              <p:nvPr userDrawn="1"/>
            </p:nvSpPr>
            <p:spPr bwMode="gray">
              <a:xfrm>
                <a:off x="1828800" y="3583782"/>
                <a:ext cx="6246019" cy="3201066"/>
              </a:xfrm>
              <a:prstGeom prst="rect">
                <a:avLst/>
              </a:prstGeom>
              <a:solidFill>
                <a:srgbClr val="CD2F0E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293"/>
                <a:endParaRPr lang="en-US" sz="1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3" name="Rectangle 10"/>
              <p:cNvSpPr>
                <a:spLocks noChangeArrowheads="1"/>
              </p:cNvSpPr>
              <p:nvPr userDrawn="1"/>
            </p:nvSpPr>
            <p:spPr bwMode="gray">
              <a:xfrm>
                <a:off x="1828800" y="4495801"/>
                <a:ext cx="6245352" cy="2288752"/>
              </a:xfrm>
              <a:prstGeom prst="rect">
                <a:avLst/>
              </a:prstGeom>
              <a:solidFill>
                <a:srgbClr val="C42303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293"/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4" name="Rectangle 11"/>
              <p:cNvSpPr>
                <a:spLocks noChangeArrowheads="1"/>
              </p:cNvSpPr>
              <p:nvPr userDrawn="1"/>
            </p:nvSpPr>
            <p:spPr bwMode="gray">
              <a:xfrm>
                <a:off x="1828800" y="4800832"/>
                <a:ext cx="2286000" cy="1984248"/>
              </a:xfrm>
              <a:prstGeom prst="rect">
                <a:avLst/>
              </a:prstGeom>
              <a:solidFill>
                <a:srgbClr val="9A1702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293"/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40" name="Logo"/>
            <p:cNvGrpSpPr/>
            <p:nvPr userDrawn="1"/>
          </p:nvGrpSpPr>
          <p:grpSpPr>
            <a:xfrm>
              <a:off x="1130368" y="6790556"/>
              <a:ext cx="905256" cy="527654"/>
              <a:chOff x="1130368" y="6790556"/>
              <a:chExt cx="905256" cy="527654"/>
            </a:xfrm>
          </p:grpSpPr>
          <p:sp>
            <p:nvSpPr>
              <p:cNvPr id="41" name="Rectangle 0"/>
              <p:cNvSpPr>
                <a:spLocks noChangeArrowheads="1"/>
              </p:cNvSpPr>
              <p:nvPr userDrawn="1"/>
            </p:nvSpPr>
            <p:spPr bwMode="black">
              <a:xfrm>
                <a:off x="1676368" y="6790556"/>
                <a:ext cx="228600" cy="57350"/>
              </a:xfrm>
              <a:prstGeom prst="rect">
                <a:avLst/>
              </a:prstGeom>
              <a:solidFill>
                <a:srgbClr val="A100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820583">
                  <a:defRPr/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2" name="Freeform 41"/>
              <p:cNvSpPr>
                <a:spLocks noEditPoints="1"/>
              </p:cNvSpPr>
              <p:nvPr userDrawn="1"/>
            </p:nvSpPr>
            <p:spPr bwMode="black">
              <a:xfrm>
                <a:off x="1130368" y="6976999"/>
                <a:ext cx="905256" cy="341211"/>
              </a:xfrm>
              <a:custGeom>
                <a:avLst/>
                <a:gdLst/>
                <a:ahLst/>
                <a:cxnLst>
                  <a:cxn ang="0">
                    <a:pos x="581" y="233"/>
                  </a:cxn>
                  <a:cxn ang="0">
                    <a:pos x="538" y="949"/>
                  </a:cxn>
                  <a:cxn ang="0">
                    <a:pos x="630" y="946"/>
                  </a:cxn>
                  <a:cxn ang="0">
                    <a:pos x="793" y="880"/>
                  </a:cxn>
                  <a:cxn ang="0">
                    <a:pos x="886" y="728"/>
                  </a:cxn>
                  <a:cxn ang="0">
                    <a:pos x="905" y="505"/>
                  </a:cxn>
                  <a:cxn ang="0">
                    <a:pos x="850" y="329"/>
                  </a:cxn>
                  <a:cxn ang="0">
                    <a:pos x="727" y="241"/>
                  </a:cxn>
                  <a:cxn ang="0">
                    <a:pos x="521" y="3"/>
                  </a:cxn>
                  <a:cxn ang="0">
                    <a:pos x="643" y="74"/>
                  </a:cxn>
                  <a:cxn ang="0">
                    <a:pos x="761" y="24"/>
                  </a:cxn>
                  <a:cxn ang="0">
                    <a:pos x="855" y="9"/>
                  </a:cxn>
                  <a:cxn ang="0">
                    <a:pos x="1026" y="40"/>
                  </a:cxn>
                  <a:cxn ang="0">
                    <a:pos x="1180" y="172"/>
                  </a:cxn>
                  <a:cxn ang="0">
                    <a:pos x="1265" y="383"/>
                  </a:cxn>
                  <a:cxn ang="0">
                    <a:pos x="1265" y="641"/>
                  </a:cxn>
                  <a:cxn ang="0">
                    <a:pos x="1175" y="857"/>
                  </a:cxn>
                  <a:cxn ang="0">
                    <a:pos x="1005" y="1006"/>
                  </a:cxn>
                  <a:cxn ang="0">
                    <a:pos x="766" y="1074"/>
                  </a:cxn>
                  <a:cxn ang="0">
                    <a:pos x="601" y="1074"/>
                  </a:cxn>
                  <a:cxn ang="0">
                    <a:pos x="692" y="1447"/>
                  </a:cxn>
                  <a:cxn ang="0">
                    <a:pos x="171" y="1408"/>
                  </a:cxn>
                  <a:cxn ang="0">
                    <a:pos x="413" y="3"/>
                  </a:cxn>
                  <a:cxn ang="0">
                    <a:pos x="3876" y="20"/>
                  </a:cxn>
                  <a:cxn ang="0">
                    <a:pos x="4036" y="100"/>
                  </a:cxn>
                  <a:cxn ang="0">
                    <a:pos x="4113" y="232"/>
                  </a:cxn>
                  <a:cxn ang="0">
                    <a:pos x="4091" y="362"/>
                  </a:cxn>
                  <a:cxn ang="0">
                    <a:pos x="3995" y="436"/>
                  </a:cxn>
                  <a:cxn ang="0">
                    <a:pos x="3859" y="438"/>
                  </a:cxn>
                  <a:cxn ang="0">
                    <a:pos x="3757" y="114"/>
                  </a:cxn>
                  <a:cxn ang="0">
                    <a:pos x="3597" y="187"/>
                  </a:cxn>
                  <a:cxn ang="0">
                    <a:pos x="3508" y="339"/>
                  </a:cxn>
                  <a:cxn ang="0">
                    <a:pos x="3489" y="565"/>
                  </a:cxn>
                  <a:cxn ang="0">
                    <a:pos x="3547" y="753"/>
                  </a:cxn>
                  <a:cxn ang="0">
                    <a:pos x="3668" y="869"/>
                  </a:cxn>
                  <a:cxn ang="0">
                    <a:pos x="3821" y="896"/>
                  </a:cxn>
                  <a:cxn ang="0">
                    <a:pos x="3931" y="872"/>
                  </a:cxn>
                  <a:cxn ang="0">
                    <a:pos x="4079" y="810"/>
                  </a:cxn>
                  <a:cxn ang="0">
                    <a:pos x="4016" y="1024"/>
                  </a:cxn>
                  <a:cxn ang="0">
                    <a:pos x="3830" y="1080"/>
                  </a:cxn>
                  <a:cxn ang="0">
                    <a:pos x="3651" y="1095"/>
                  </a:cxn>
                  <a:cxn ang="0">
                    <a:pos x="3426" y="1060"/>
                  </a:cxn>
                  <a:cxn ang="0">
                    <a:pos x="3255" y="947"/>
                  </a:cxn>
                  <a:cxn ang="0">
                    <a:pos x="3140" y="772"/>
                  </a:cxn>
                  <a:cxn ang="0">
                    <a:pos x="3101" y="561"/>
                  </a:cxn>
                  <a:cxn ang="0">
                    <a:pos x="3153" y="318"/>
                  </a:cxn>
                  <a:cxn ang="0">
                    <a:pos x="3293" y="135"/>
                  </a:cxn>
                  <a:cxn ang="0">
                    <a:pos x="3508" y="27"/>
                  </a:cxn>
                  <a:cxn ang="0">
                    <a:pos x="2910" y="0"/>
                  </a:cxn>
                  <a:cxn ang="0">
                    <a:pos x="3040" y="52"/>
                  </a:cxn>
                  <a:cxn ang="0">
                    <a:pos x="3093" y="178"/>
                  </a:cxn>
                  <a:cxn ang="0">
                    <a:pos x="3071" y="277"/>
                  </a:cxn>
                  <a:cxn ang="0">
                    <a:pos x="3004" y="393"/>
                  </a:cxn>
                  <a:cxn ang="0">
                    <a:pos x="2876" y="561"/>
                  </a:cxn>
                  <a:cxn ang="0">
                    <a:pos x="1784" y="1078"/>
                  </a:cxn>
                  <a:cxn ang="0">
                    <a:pos x="1313" y="118"/>
                  </a:cxn>
                  <a:cxn ang="0">
                    <a:pos x="2247" y="25"/>
                  </a:cxn>
                  <a:cxn ang="0">
                    <a:pos x="2759" y="62"/>
                  </a:cxn>
                  <a:cxn ang="0">
                    <a:pos x="2872" y="4"/>
                  </a:cxn>
                </a:cxnLst>
                <a:rect l="0" t="0" r="r" b="b"/>
                <a:pathLst>
                  <a:path w="4127" h="1544">
                    <a:moveTo>
                      <a:pt x="640" y="229"/>
                    </a:moveTo>
                    <a:lnTo>
                      <a:pt x="622" y="229"/>
                    </a:lnTo>
                    <a:lnTo>
                      <a:pt x="603" y="230"/>
                    </a:lnTo>
                    <a:lnTo>
                      <a:pt x="581" y="233"/>
                    </a:lnTo>
                    <a:lnTo>
                      <a:pt x="553" y="235"/>
                    </a:lnTo>
                    <a:lnTo>
                      <a:pt x="521" y="241"/>
                    </a:lnTo>
                    <a:lnTo>
                      <a:pt x="521" y="947"/>
                    </a:lnTo>
                    <a:lnTo>
                      <a:pt x="538" y="949"/>
                    </a:lnTo>
                    <a:lnTo>
                      <a:pt x="553" y="949"/>
                    </a:lnTo>
                    <a:lnTo>
                      <a:pt x="566" y="949"/>
                    </a:lnTo>
                    <a:lnTo>
                      <a:pt x="578" y="949"/>
                    </a:lnTo>
                    <a:lnTo>
                      <a:pt x="630" y="946"/>
                    </a:lnTo>
                    <a:lnTo>
                      <a:pt x="677" y="937"/>
                    </a:lnTo>
                    <a:lnTo>
                      <a:pt x="720" y="924"/>
                    </a:lnTo>
                    <a:lnTo>
                      <a:pt x="758" y="905"/>
                    </a:lnTo>
                    <a:lnTo>
                      <a:pt x="793" y="880"/>
                    </a:lnTo>
                    <a:lnTo>
                      <a:pt x="824" y="850"/>
                    </a:lnTo>
                    <a:lnTo>
                      <a:pt x="849" y="815"/>
                    </a:lnTo>
                    <a:lnTo>
                      <a:pt x="870" y="775"/>
                    </a:lnTo>
                    <a:lnTo>
                      <a:pt x="886" y="728"/>
                    </a:lnTo>
                    <a:lnTo>
                      <a:pt x="897" y="678"/>
                    </a:lnTo>
                    <a:lnTo>
                      <a:pt x="905" y="622"/>
                    </a:lnTo>
                    <a:lnTo>
                      <a:pt x="907" y="561"/>
                    </a:lnTo>
                    <a:lnTo>
                      <a:pt x="905" y="505"/>
                    </a:lnTo>
                    <a:lnTo>
                      <a:pt x="897" y="452"/>
                    </a:lnTo>
                    <a:lnTo>
                      <a:pt x="886" y="407"/>
                    </a:lnTo>
                    <a:lnTo>
                      <a:pt x="870" y="366"/>
                    </a:lnTo>
                    <a:lnTo>
                      <a:pt x="850" y="329"/>
                    </a:lnTo>
                    <a:lnTo>
                      <a:pt x="826" y="299"/>
                    </a:lnTo>
                    <a:lnTo>
                      <a:pt x="797" y="274"/>
                    </a:lnTo>
                    <a:lnTo>
                      <a:pt x="763" y="254"/>
                    </a:lnTo>
                    <a:lnTo>
                      <a:pt x="727" y="241"/>
                    </a:lnTo>
                    <a:lnTo>
                      <a:pt x="686" y="232"/>
                    </a:lnTo>
                    <a:lnTo>
                      <a:pt x="640" y="229"/>
                    </a:lnTo>
                    <a:close/>
                    <a:moveTo>
                      <a:pt x="413" y="3"/>
                    </a:moveTo>
                    <a:lnTo>
                      <a:pt x="521" y="3"/>
                    </a:lnTo>
                    <a:lnTo>
                      <a:pt x="521" y="143"/>
                    </a:lnTo>
                    <a:lnTo>
                      <a:pt x="566" y="117"/>
                    </a:lnTo>
                    <a:lnTo>
                      <a:pt x="607" y="93"/>
                    </a:lnTo>
                    <a:lnTo>
                      <a:pt x="643" y="74"/>
                    </a:lnTo>
                    <a:lnTo>
                      <a:pt x="677" y="57"/>
                    </a:lnTo>
                    <a:lnTo>
                      <a:pt x="707" y="44"/>
                    </a:lnTo>
                    <a:lnTo>
                      <a:pt x="735" y="33"/>
                    </a:lnTo>
                    <a:lnTo>
                      <a:pt x="761" y="24"/>
                    </a:lnTo>
                    <a:lnTo>
                      <a:pt x="785" y="18"/>
                    </a:lnTo>
                    <a:lnTo>
                      <a:pt x="809" y="13"/>
                    </a:lnTo>
                    <a:lnTo>
                      <a:pt x="831" y="10"/>
                    </a:lnTo>
                    <a:lnTo>
                      <a:pt x="855" y="9"/>
                    </a:lnTo>
                    <a:lnTo>
                      <a:pt x="879" y="8"/>
                    </a:lnTo>
                    <a:lnTo>
                      <a:pt x="931" y="12"/>
                    </a:lnTo>
                    <a:lnTo>
                      <a:pt x="980" y="23"/>
                    </a:lnTo>
                    <a:lnTo>
                      <a:pt x="1026" y="40"/>
                    </a:lnTo>
                    <a:lnTo>
                      <a:pt x="1070" y="64"/>
                    </a:lnTo>
                    <a:lnTo>
                      <a:pt x="1110" y="94"/>
                    </a:lnTo>
                    <a:lnTo>
                      <a:pt x="1148" y="130"/>
                    </a:lnTo>
                    <a:lnTo>
                      <a:pt x="1180" y="172"/>
                    </a:lnTo>
                    <a:lnTo>
                      <a:pt x="1209" y="218"/>
                    </a:lnTo>
                    <a:lnTo>
                      <a:pt x="1233" y="268"/>
                    </a:lnTo>
                    <a:lnTo>
                      <a:pt x="1252" y="324"/>
                    </a:lnTo>
                    <a:lnTo>
                      <a:pt x="1265" y="383"/>
                    </a:lnTo>
                    <a:lnTo>
                      <a:pt x="1274" y="446"/>
                    </a:lnTo>
                    <a:lnTo>
                      <a:pt x="1278" y="512"/>
                    </a:lnTo>
                    <a:lnTo>
                      <a:pt x="1274" y="578"/>
                    </a:lnTo>
                    <a:lnTo>
                      <a:pt x="1265" y="641"/>
                    </a:lnTo>
                    <a:lnTo>
                      <a:pt x="1252" y="701"/>
                    </a:lnTo>
                    <a:lnTo>
                      <a:pt x="1232" y="756"/>
                    </a:lnTo>
                    <a:lnTo>
                      <a:pt x="1205" y="809"/>
                    </a:lnTo>
                    <a:lnTo>
                      <a:pt x="1175" y="857"/>
                    </a:lnTo>
                    <a:lnTo>
                      <a:pt x="1140" y="901"/>
                    </a:lnTo>
                    <a:lnTo>
                      <a:pt x="1099" y="941"/>
                    </a:lnTo>
                    <a:lnTo>
                      <a:pt x="1054" y="976"/>
                    </a:lnTo>
                    <a:lnTo>
                      <a:pt x="1005" y="1006"/>
                    </a:lnTo>
                    <a:lnTo>
                      <a:pt x="951" y="1031"/>
                    </a:lnTo>
                    <a:lnTo>
                      <a:pt x="894" y="1051"/>
                    </a:lnTo>
                    <a:lnTo>
                      <a:pt x="831" y="1065"/>
                    </a:lnTo>
                    <a:lnTo>
                      <a:pt x="766" y="1074"/>
                    </a:lnTo>
                    <a:lnTo>
                      <a:pt x="696" y="1078"/>
                    </a:lnTo>
                    <a:lnTo>
                      <a:pt x="670" y="1078"/>
                    </a:lnTo>
                    <a:lnTo>
                      <a:pt x="637" y="1076"/>
                    </a:lnTo>
                    <a:lnTo>
                      <a:pt x="601" y="1074"/>
                    </a:lnTo>
                    <a:lnTo>
                      <a:pt x="561" y="1071"/>
                    </a:lnTo>
                    <a:lnTo>
                      <a:pt x="521" y="1068"/>
                    </a:lnTo>
                    <a:lnTo>
                      <a:pt x="521" y="1408"/>
                    </a:lnTo>
                    <a:lnTo>
                      <a:pt x="692" y="1447"/>
                    </a:lnTo>
                    <a:lnTo>
                      <a:pt x="692" y="1544"/>
                    </a:lnTo>
                    <a:lnTo>
                      <a:pt x="18" y="1544"/>
                    </a:lnTo>
                    <a:lnTo>
                      <a:pt x="18" y="1447"/>
                    </a:lnTo>
                    <a:lnTo>
                      <a:pt x="171" y="1408"/>
                    </a:lnTo>
                    <a:lnTo>
                      <a:pt x="171" y="229"/>
                    </a:lnTo>
                    <a:lnTo>
                      <a:pt x="0" y="229"/>
                    </a:lnTo>
                    <a:lnTo>
                      <a:pt x="0" y="128"/>
                    </a:lnTo>
                    <a:lnTo>
                      <a:pt x="413" y="3"/>
                    </a:lnTo>
                    <a:close/>
                    <a:moveTo>
                      <a:pt x="3711" y="0"/>
                    </a:moveTo>
                    <a:lnTo>
                      <a:pt x="3770" y="3"/>
                    </a:lnTo>
                    <a:lnTo>
                      <a:pt x="3825" y="9"/>
                    </a:lnTo>
                    <a:lnTo>
                      <a:pt x="3876" y="20"/>
                    </a:lnTo>
                    <a:lnTo>
                      <a:pt x="3923" y="34"/>
                    </a:lnTo>
                    <a:lnTo>
                      <a:pt x="3965" y="53"/>
                    </a:lnTo>
                    <a:lnTo>
                      <a:pt x="4004" y="75"/>
                    </a:lnTo>
                    <a:lnTo>
                      <a:pt x="4036" y="100"/>
                    </a:lnTo>
                    <a:lnTo>
                      <a:pt x="4064" y="129"/>
                    </a:lnTo>
                    <a:lnTo>
                      <a:pt x="4086" y="160"/>
                    </a:lnTo>
                    <a:lnTo>
                      <a:pt x="4103" y="194"/>
                    </a:lnTo>
                    <a:lnTo>
                      <a:pt x="4113" y="232"/>
                    </a:lnTo>
                    <a:lnTo>
                      <a:pt x="4117" y="271"/>
                    </a:lnTo>
                    <a:lnTo>
                      <a:pt x="4114" y="304"/>
                    </a:lnTo>
                    <a:lnTo>
                      <a:pt x="4105" y="334"/>
                    </a:lnTo>
                    <a:lnTo>
                      <a:pt x="4091" y="362"/>
                    </a:lnTo>
                    <a:lnTo>
                      <a:pt x="4074" y="387"/>
                    </a:lnTo>
                    <a:lnTo>
                      <a:pt x="4051" y="407"/>
                    </a:lnTo>
                    <a:lnTo>
                      <a:pt x="4025" y="423"/>
                    </a:lnTo>
                    <a:lnTo>
                      <a:pt x="3995" y="436"/>
                    </a:lnTo>
                    <a:lnTo>
                      <a:pt x="3961" y="443"/>
                    </a:lnTo>
                    <a:lnTo>
                      <a:pt x="3925" y="446"/>
                    </a:lnTo>
                    <a:lnTo>
                      <a:pt x="3891" y="444"/>
                    </a:lnTo>
                    <a:lnTo>
                      <a:pt x="3859" y="438"/>
                    </a:lnTo>
                    <a:lnTo>
                      <a:pt x="3826" y="428"/>
                    </a:lnTo>
                    <a:lnTo>
                      <a:pt x="3792" y="413"/>
                    </a:lnTo>
                    <a:lnTo>
                      <a:pt x="3757" y="394"/>
                    </a:lnTo>
                    <a:lnTo>
                      <a:pt x="3757" y="114"/>
                    </a:lnTo>
                    <a:lnTo>
                      <a:pt x="3711" y="125"/>
                    </a:lnTo>
                    <a:lnTo>
                      <a:pt x="3668" y="140"/>
                    </a:lnTo>
                    <a:lnTo>
                      <a:pt x="3631" y="162"/>
                    </a:lnTo>
                    <a:lnTo>
                      <a:pt x="3597" y="187"/>
                    </a:lnTo>
                    <a:lnTo>
                      <a:pt x="3568" y="218"/>
                    </a:lnTo>
                    <a:lnTo>
                      <a:pt x="3543" y="253"/>
                    </a:lnTo>
                    <a:lnTo>
                      <a:pt x="3523" y="294"/>
                    </a:lnTo>
                    <a:lnTo>
                      <a:pt x="3508" y="339"/>
                    </a:lnTo>
                    <a:lnTo>
                      <a:pt x="3497" y="391"/>
                    </a:lnTo>
                    <a:lnTo>
                      <a:pt x="3489" y="447"/>
                    </a:lnTo>
                    <a:lnTo>
                      <a:pt x="3487" y="507"/>
                    </a:lnTo>
                    <a:lnTo>
                      <a:pt x="3489" y="565"/>
                    </a:lnTo>
                    <a:lnTo>
                      <a:pt x="3497" y="617"/>
                    </a:lnTo>
                    <a:lnTo>
                      <a:pt x="3509" y="667"/>
                    </a:lnTo>
                    <a:lnTo>
                      <a:pt x="3526" y="712"/>
                    </a:lnTo>
                    <a:lnTo>
                      <a:pt x="3547" y="753"/>
                    </a:lnTo>
                    <a:lnTo>
                      <a:pt x="3571" y="790"/>
                    </a:lnTo>
                    <a:lnTo>
                      <a:pt x="3600" y="821"/>
                    </a:lnTo>
                    <a:lnTo>
                      <a:pt x="3632" y="847"/>
                    </a:lnTo>
                    <a:lnTo>
                      <a:pt x="3668" y="869"/>
                    </a:lnTo>
                    <a:lnTo>
                      <a:pt x="3707" y="885"/>
                    </a:lnTo>
                    <a:lnTo>
                      <a:pt x="3750" y="894"/>
                    </a:lnTo>
                    <a:lnTo>
                      <a:pt x="3795" y="897"/>
                    </a:lnTo>
                    <a:lnTo>
                      <a:pt x="3821" y="896"/>
                    </a:lnTo>
                    <a:lnTo>
                      <a:pt x="3847" y="894"/>
                    </a:lnTo>
                    <a:lnTo>
                      <a:pt x="3874" y="889"/>
                    </a:lnTo>
                    <a:lnTo>
                      <a:pt x="3901" y="881"/>
                    </a:lnTo>
                    <a:lnTo>
                      <a:pt x="3931" y="872"/>
                    </a:lnTo>
                    <a:lnTo>
                      <a:pt x="3964" y="861"/>
                    </a:lnTo>
                    <a:lnTo>
                      <a:pt x="3999" y="846"/>
                    </a:lnTo>
                    <a:lnTo>
                      <a:pt x="4036" y="830"/>
                    </a:lnTo>
                    <a:lnTo>
                      <a:pt x="4079" y="810"/>
                    </a:lnTo>
                    <a:lnTo>
                      <a:pt x="4127" y="787"/>
                    </a:lnTo>
                    <a:lnTo>
                      <a:pt x="4127" y="976"/>
                    </a:lnTo>
                    <a:lnTo>
                      <a:pt x="4069" y="1001"/>
                    </a:lnTo>
                    <a:lnTo>
                      <a:pt x="4016" y="1024"/>
                    </a:lnTo>
                    <a:lnTo>
                      <a:pt x="3966" y="1041"/>
                    </a:lnTo>
                    <a:lnTo>
                      <a:pt x="3919" y="1058"/>
                    </a:lnTo>
                    <a:lnTo>
                      <a:pt x="3874" y="1070"/>
                    </a:lnTo>
                    <a:lnTo>
                      <a:pt x="3830" y="1080"/>
                    </a:lnTo>
                    <a:lnTo>
                      <a:pt x="3786" y="1086"/>
                    </a:lnTo>
                    <a:lnTo>
                      <a:pt x="3742" y="1091"/>
                    </a:lnTo>
                    <a:lnTo>
                      <a:pt x="3697" y="1094"/>
                    </a:lnTo>
                    <a:lnTo>
                      <a:pt x="3651" y="1095"/>
                    </a:lnTo>
                    <a:lnTo>
                      <a:pt x="3588" y="1093"/>
                    </a:lnTo>
                    <a:lnTo>
                      <a:pt x="3530" y="1086"/>
                    </a:lnTo>
                    <a:lnTo>
                      <a:pt x="3476" y="1075"/>
                    </a:lnTo>
                    <a:lnTo>
                      <a:pt x="3426" y="1060"/>
                    </a:lnTo>
                    <a:lnTo>
                      <a:pt x="3378" y="1039"/>
                    </a:lnTo>
                    <a:lnTo>
                      <a:pt x="3334" y="1014"/>
                    </a:lnTo>
                    <a:lnTo>
                      <a:pt x="3294" y="984"/>
                    </a:lnTo>
                    <a:lnTo>
                      <a:pt x="3255" y="947"/>
                    </a:lnTo>
                    <a:lnTo>
                      <a:pt x="3219" y="907"/>
                    </a:lnTo>
                    <a:lnTo>
                      <a:pt x="3188" y="865"/>
                    </a:lnTo>
                    <a:lnTo>
                      <a:pt x="3162" y="820"/>
                    </a:lnTo>
                    <a:lnTo>
                      <a:pt x="3140" y="772"/>
                    </a:lnTo>
                    <a:lnTo>
                      <a:pt x="3124" y="722"/>
                    </a:lnTo>
                    <a:lnTo>
                      <a:pt x="3111" y="670"/>
                    </a:lnTo>
                    <a:lnTo>
                      <a:pt x="3104" y="616"/>
                    </a:lnTo>
                    <a:lnTo>
                      <a:pt x="3101" y="561"/>
                    </a:lnTo>
                    <a:lnTo>
                      <a:pt x="3105" y="494"/>
                    </a:lnTo>
                    <a:lnTo>
                      <a:pt x="3115" y="433"/>
                    </a:lnTo>
                    <a:lnTo>
                      <a:pt x="3130" y="373"/>
                    </a:lnTo>
                    <a:lnTo>
                      <a:pt x="3153" y="318"/>
                    </a:lnTo>
                    <a:lnTo>
                      <a:pt x="3179" y="267"/>
                    </a:lnTo>
                    <a:lnTo>
                      <a:pt x="3213" y="219"/>
                    </a:lnTo>
                    <a:lnTo>
                      <a:pt x="3250" y="175"/>
                    </a:lnTo>
                    <a:lnTo>
                      <a:pt x="3293" y="135"/>
                    </a:lnTo>
                    <a:lnTo>
                      <a:pt x="3341" y="102"/>
                    </a:lnTo>
                    <a:lnTo>
                      <a:pt x="3392" y="72"/>
                    </a:lnTo>
                    <a:lnTo>
                      <a:pt x="3448" y="47"/>
                    </a:lnTo>
                    <a:lnTo>
                      <a:pt x="3508" y="27"/>
                    </a:lnTo>
                    <a:lnTo>
                      <a:pt x="3573" y="12"/>
                    </a:lnTo>
                    <a:lnTo>
                      <a:pt x="3640" y="3"/>
                    </a:lnTo>
                    <a:lnTo>
                      <a:pt x="3711" y="0"/>
                    </a:lnTo>
                    <a:close/>
                    <a:moveTo>
                      <a:pt x="2910" y="0"/>
                    </a:moveTo>
                    <a:lnTo>
                      <a:pt x="2948" y="4"/>
                    </a:lnTo>
                    <a:lnTo>
                      <a:pt x="2983" y="14"/>
                    </a:lnTo>
                    <a:lnTo>
                      <a:pt x="3014" y="30"/>
                    </a:lnTo>
                    <a:lnTo>
                      <a:pt x="3040" y="52"/>
                    </a:lnTo>
                    <a:lnTo>
                      <a:pt x="3063" y="78"/>
                    </a:lnTo>
                    <a:lnTo>
                      <a:pt x="3079" y="109"/>
                    </a:lnTo>
                    <a:lnTo>
                      <a:pt x="3089" y="142"/>
                    </a:lnTo>
                    <a:lnTo>
                      <a:pt x="3093" y="178"/>
                    </a:lnTo>
                    <a:lnTo>
                      <a:pt x="3091" y="203"/>
                    </a:lnTo>
                    <a:lnTo>
                      <a:pt x="3088" y="227"/>
                    </a:lnTo>
                    <a:lnTo>
                      <a:pt x="3081" y="252"/>
                    </a:lnTo>
                    <a:lnTo>
                      <a:pt x="3071" y="277"/>
                    </a:lnTo>
                    <a:lnTo>
                      <a:pt x="3060" y="303"/>
                    </a:lnTo>
                    <a:lnTo>
                      <a:pt x="3044" y="331"/>
                    </a:lnTo>
                    <a:lnTo>
                      <a:pt x="3025" y="361"/>
                    </a:lnTo>
                    <a:lnTo>
                      <a:pt x="3004" y="393"/>
                    </a:lnTo>
                    <a:lnTo>
                      <a:pt x="2978" y="429"/>
                    </a:lnTo>
                    <a:lnTo>
                      <a:pt x="2948" y="468"/>
                    </a:lnTo>
                    <a:lnTo>
                      <a:pt x="2914" y="512"/>
                    </a:lnTo>
                    <a:lnTo>
                      <a:pt x="2876" y="561"/>
                    </a:lnTo>
                    <a:lnTo>
                      <a:pt x="2472" y="1078"/>
                    </a:lnTo>
                    <a:lnTo>
                      <a:pt x="2182" y="1078"/>
                    </a:lnTo>
                    <a:lnTo>
                      <a:pt x="2182" y="424"/>
                    </a:lnTo>
                    <a:lnTo>
                      <a:pt x="1784" y="1078"/>
                    </a:lnTo>
                    <a:lnTo>
                      <a:pt x="1518" y="1078"/>
                    </a:lnTo>
                    <a:lnTo>
                      <a:pt x="1518" y="234"/>
                    </a:lnTo>
                    <a:lnTo>
                      <a:pt x="1313" y="214"/>
                    </a:lnTo>
                    <a:lnTo>
                      <a:pt x="1313" y="118"/>
                    </a:lnTo>
                    <a:lnTo>
                      <a:pt x="1690" y="25"/>
                    </a:lnTo>
                    <a:lnTo>
                      <a:pt x="1832" y="25"/>
                    </a:lnTo>
                    <a:lnTo>
                      <a:pt x="1832" y="713"/>
                    </a:lnTo>
                    <a:lnTo>
                      <a:pt x="2247" y="25"/>
                    </a:lnTo>
                    <a:lnTo>
                      <a:pt x="2497" y="25"/>
                    </a:lnTo>
                    <a:lnTo>
                      <a:pt x="2497" y="822"/>
                    </a:lnTo>
                    <a:lnTo>
                      <a:pt x="2759" y="473"/>
                    </a:lnTo>
                    <a:lnTo>
                      <a:pt x="2759" y="62"/>
                    </a:lnTo>
                    <a:lnTo>
                      <a:pt x="2779" y="44"/>
                    </a:lnTo>
                    <a:lnTo>
                      <a:pt x="2806" y="27"/>
                    </a:lnTo>
                    <a:lnTo>
                      <a:pt x="2837" y="13"/>
                    </a:lnTo>
                    <a:lnTo>
                      <a:pt x="2872" y="4"/>
                    </a:lnTo>
                    <a:lnTo>
                      <a:pt x="291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820583">
                  <a:defRPr/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</p:grpSp>
      </p:grpSp>
      <p:sp>
        <p:nvSpPr>
          <p:cNvPr id="55" name="Report Title"/>
          <p:cNvSpPr>
            <a:spLocks noGrp="1"/>
          </p:cNvSpPr>
          <p:nvPr>
            <p:ph type="ctrTitle" hasCustomPrompt="1"/>
            <p:custDataLst>
              <p:tags r:id="rId1"/>
            </p:custDataLst>
          </p:nvPr>
        </p:nvSpPr>
        <p:spPr bwMode="white">
          <a:xfrm>
            <a:off x="2103564" y="1112680"/>
            <a:ext cx="6078682" cy="434270"/>
          </a:xfrm>
        </p:spPr>
        <p:txBody>
          <a:bodyPr vert="horz" lIns="0" tIns="0" rIns="0" bIns="32306" rtlCol="0" anchor="t" anchorCtr="0">
            <a:spAutoFit/>
          </a:bodyPr>
          <a:lstStyle>
            <a:lvl1pPr algn="l" defTabSz="91429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2900" b="1" i="1" kern="1200" baseline="0" noProof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 smtClean="0"/>
              <a:t>Report Title</a:t>
            </a:r>
            <a:endParaRPr lang="en-US" noProof="0" dirty="0"/>
          </a:p>
        </p:txBody>
      </p:sp>
      <p:sp>
        <p:nvSpPr>
          <p:cNvPr id="56" name="Report Subtitle"/>
          <p:cNvSpPr>
            <a:spLocks noGrp="1"/>
          </p:cNvSpPr>
          <p:nvPr>
            <p:ph type="subTitle" idx="1" hasCustomPrompt="1"/>
            <p:custDataLst>
              <p:tags r:id="rId2"/>
            </p:custDataLst>
          </p:nvPr>
        </p:nvSpPr>
        <p:spPr bwMode="white">
          <a:xfrm>
            <a:off x="2103564" y="1546412"/>
            <a:ext cx="6078682" cy="401648"/>
          </a:xfrm>
        </p:spPr>
        <p:txBody>
          <a:bodyPr tIns="0" bIns="0">
            <a:spAutoFit/>
          </a:bodyPr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2900" baseline="0">
                <a:solidFill>
                  <a:schemeClr val="bg1"/>
                </a:solidFill>
                <a:latin typeface="+mj-lt"/>
              </a:defRPr>
            </a:lvl1pPr>
            <a:lvl2pPr marL="4571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1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smtClean="0"/>
              <a:t>Subtitle</a:t>
            </a:r>
          </a:p>
        </p:txBody>
      </p:sp>
      <p:sp>
        <p:nvSpPr>
          <p:cNvPr id="57" name="Content Placeholder 34"/>
          <p:cNvSpPr>
            <a:spLocks noGrp="1"/>
          </p:cNvSpPr>
          <p:nvPr>
            <p:ph sz="quarter" idx="10" hasCustomPrompt="1"/>
            <p:custDataLst>
              <p:tags r:id="rId3"/>
            </p:custDataLst>
          </p:nvPr>
        </p:nvSpPr>
        <p:spPr>
          <a:xfrm>
            <a:off x="542406" y="4098665"/>
            <a:ext cx="1253143" cy="1145689"/>
          </a:xfrm>
        </p:spPr>
        <p:txBody>
          <a:bodyPr/>
          <a:lstStyle>
            <a:lvl1pPr>
              <a:defRPr sz="900" i="1"/>
            </a:lvl1pPr>
          </a:lstStyle>
          <a:p>
            <a:pPr lvl="0"/>
            <a:r>
              <a:rPr lang="en-US" noProof="0" smtClean="0"/>
              <a:t>Click to enter text</a:t>
            </a:r>
            <a:endParaRPr lang="en-US" noProof="0"/>
          </a:p>
        </p:txBody>
      </p:sp>
      <p:cxnSp>
        <p:nvCxnSpPr>
          <p:cNvPr id="58" name="Frame Line"/>
          <p:cNvCxnSpPr/>
          <p:nvPr userDrawn="1"/>
        </p:nvCxnSpPr>
        <p:spPr bwMode="black">
          <a:xfrm flipV="1">
            <a:off x="389660" y="3170817"/>
            <a:ext cx="1402773" cy="127059"/>
          </a:xfrm>
          <a:prstGeom prst="bentConnector3">
            <a:avLst>
              <a:gd name="adj1" fmla="val -174"/>
            </a:avLst>
          </a:prstGeom>
          <a:ln w="12700" cap="rnd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Cover image"/>
          <p:cNvSpPr txBox="1">
            <a:spLocks noChangeAspect="1"/>
          </p:cNvSpPr>
          <p:nvPr userDrawn="1">
            <p:custDataLst>
              <p:tags r:id="rId4"/>
            </p:custDataLst>
          </p:nvPr>
        </p:nvSpPr>
        <p:spPr>
          <a:xfrm>
            <a:off x="1947615" y="3167623"/>
            <a:ext cx="6872654" cy="2823882"/>
          </a:xfrm>
          <a:prstGeom prst="rect">
            <a:avLst/>
          </a:prstGeom>
          <a:noFill/>
          <a:ln w="3175">
            <a:noFill/>
          </a:ln>
        </p:spPr>
        <p:txBody>
          <a:bodyPr wrap="square" lIns="0" tIns="0" rIns="0" bIns="0" rtlCol="0">
            <a:noAutofit/>
          </a:bodyPr>
          <a:lstStyle/>
          <a:p>
            <a:pPr indent="-274288" defTabSz="914293">
              <a:spcAft>
                <a:spcPts val="900"/>
              </a:spcAft>
            </a:pPr>
            <a:endParaRPr lang="en-US" sz="2000" dirty="0">
              <a:solidFill>
                <a:srgbClr val="000000"/>
              </a:solidFill>
              <a:latin typeface="Georgia" pitchFamily="18" charset="0"/>
            </a:endParaRPr>
          </a:p>
        </p:txBody>
      </p:sp>
      <p:sp>
        <p:nvSpPr>
          <p:cNvPr id="60" name="Descriptor"/>
          <p:cNvSpPr txBox="1"/>
          <p:nvPr userDrawn="1">
            <p:custDataLst>
              <p:tags r:id="rId5"/>
            </p:custDataLst>
          </p:nvPr>
        </p:nvSpPr>
        <p:spPr bwMode="white">
          <a:xfrm>
            <a:off x="2104160" y="742278"/>
            <a:ext cx="65" cy="138499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defTabSz="914293"/>
            <a:endParaRPr lang="en-US" sz="900" dirty="0">
              <a:solidFill>
                <a:srgbClr val="FFFFFF"/>
              </a:solidFill>
            </a:endParaRPr>
          </a:p>
        </p:txBody>
      </p:sp>
      <p:sp>
        <p:nvSpPr>
          <p:cNvPr id="61" name="Confidentiality stamp"/>
          <p:cNvSpPr txBox="1"/>
          <p:nvPr userDrawn="1">
            <p:custDataLst>
              <p:tags r:id="rId6"/>
            </p:custDataLst>
          </p:nvPr>
        </p:nvSpPr>
        <p:spPr bwMode="black">
          <a:xfrm>
            <a:off x="542406" y="3291841"/>
            <a:ext cx="1253143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defTabSz="914293"/>
            <a:endParaRPr lang="en-US" sz="900" i="1" dirty="0">
              <a:solidFill>
                <a:srgbClr val="000000"/>
              </a:solidFill>
              <a:latin typeface="Georgia" pitchFamily="18" charset="0"/>
            </a:endParaRPr>
          </a:p>
        </p:txBody>
      </p:sp>
      <p:sp>
        <p:nvSpPr>
          <p:cNvPr id="62" name="Draft stamp"/>
          <p:cNvSpPr txBox="1"/>
          <p:nvPr userDrawn="1">
            <p:custDataLst>
              <p:tags r:id="rId7"/>
            </p:custDataLst>
          </p:nvPr>
        </p:nvSpPr>
        <p:spPr bwMode="black">
          <a:xfrm>
            <a:off x="542406" y="3566160"/>
            <a:ext cx="1402773" cy="262788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123087" rtlCol="0" anchor="t" anchorCtr="0">
            <a:spAutoFit/>
          </a:bodyPr>
          <a:lstStyle/>
          <a:p>
            <a:pPr defTabSz="914293"/>
            <a:endParaRPr lang="en-US" sz="900" b="1" i="1" dirty="0">
              <a:solidFill>
                <a:srgbClr val="000000"/>
              </a:solidFill>
              <a:latin typeface="Georgia" pitchFamily="18" charset="0"/>
            </a:endParaRPr>
          </a:p>
        </p:txBody>
      </p:sp>
      <p:sp>
        <p:nvSpPr>
          <p:cNvPr id="63" name="Report Date"/>
          <p:cNvSpPr txBox="1"/>
          <p:nvPr userDrawn="1">
            <p:custDataLst>
              <p:tags r:id="rId8"/>
            </p:custDataLst>
          </p:nvPr>
        </p:nvSpPr>
        <p:spPr bwMode="black">
          <a:xfrm>
            <a:off x="542406" y="3832413"/>
            <a:ext cx="1253143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defTabSz="914293"/>
            <a:endParaRPr lang="en-US" sz="900" i="1" dirty="0">
              <a:solidFill>
                <a:srgbClr val="000000"/>
              </a:solidFill>
              <a:latin typeface="Georg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9742169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: Fixed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Logo with Panels"/>
          <p:cNvGrpSpPr/>
          <p:nvPr userDrawn="1"/>
        </p:nvGrpSpPr>
        <p:grpSpPr>
          <a:xfrm>
            <a:off x="1156058" y="5640894"/>
            <a:ext cx="1245668" cy="816350"/>
            <a:chOff x="3835013" y="2828854"/>
            <a:chExt cx="1217986" cy="925197"/>
          </a:xfrm>
        </p:grpSpPr>
        <p:grpSp>
          <p:nvGrpSpPr>
            <p:cNvPr id="28" name="Logo Panels"/>
            <p:cNvGrpSpPr/>
            <p:nvPr/>
          </p:nvGrpSpPr>
          <p:grpSpPr>
            <a:xfrm>
              <a:off x="4609614" y="2828854"/>
              <a:ext cx="443385" cy="397546"/>
              <a:chOff x="4609614" y="2828854"/>
              <a:chExt cx="443385" cy="397546"/>
            </a:xfrm>
          </p:grpSpPr>
          <p:sp>
            <p:nvSpPr>
              <p:cNvPr id="34" name="Rectangle 1"/>
              <p:cNvSpPr>
                <a:spLocks noChangeArrowheads="1"/>
              </p:cNvSpPr>
              <p:nvPr/>
            </p:nvSpPr>
            <p:spPr bwMode="gray">
              <a:xfrm>
                <a:off x="4609614" y="3112483"/>
                <a:ext cx="443385" cy="113916"/>
              </a:xfrm>
              <a:prstGeom prst="rect">
                <a:avLst/>
              </a:prstGeom>
              <a:solidFill>
                <a:srgbClr val="F445F6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820583">
                  <a:defRPr/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5" name="Rectangle 2"/>
              <p:cNvSpPr>
                <a:spLocks noChangeArrowheads="1"/>
              </p:cNvSpPr>
              <p:nvPr/>
            </p:nvSpPr>
            <p:spPr bwMode="gray">
              <a:xfrm>
                <a:off x="4609618" y="2873556"/>
                <a:ext cx="269567" cy="352844"/>
              </a:xfrm>
              <a:prstGeom prst="rect">
                <a:avLst/>
              </a:prstGeom>
              <a:solidFill>
                <a:srgbClr val="F6B67F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820583">
                  <a:defRPr/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6" name="Rectangle 3"/>
              <p:cNvSpPr>
                <a:spLocks noChangeArrowheads="1"/>
              </p:cNvSpPr>
              <p:nvPr/>
            </p:nvSpPr>
            <p:spPr bwMode="gray">
              <a:xfrm>
                <a:off x="4609618" y="2828854"/>
                <a:ext cx="224319" cy="397545"/>
              </a:xfrm>
              <a:prstGeom prst="rect">
                <a:avLst/>
              </a:prstGeom>
              <a:solidFill>
                <a:srgbClr val="F48F17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820583">
                  <a:defRPr/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7" name="Rectangle 4"/>
              <p:cNvSpPr>
                <a:spLocks noChangeArrowheads="1"/>
              </p:cNvSpPr>
              <p:nvPr/>
            </p:nvSpPr>
            <p:spPr bwMode="gray">
              <a:xfrm>
                <a:off x="4609617" y="2873555"/>
                <a:ext cx="224319" cy="352844"/>
              </a:xfrm>
              <a:prstGeom prst="rect">
                <a:avLst/>
              </a:prstGeom>
              <a:solidFill>
                <a:srgbClr val="EB660B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820583">
                  <a:defRPr/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8" name="Rectangle 5"/>
              <p:cNvSpPr>
                <a:spLocks noChangeArrowheads="1"/>
              </p:cNvSpPr>
              <p:nvPr/>
            </p:nvSpPr>
            <p:spPr bwMode="gray">
              <a:xfrm>
                <a:off x="4609615" y="2944211"/>
                <a:ext cx="383843" cy="282188"/>
              </a:xfrm>
              <a:prstGeom prst="rect">
                <a:avLst/>
              </a:prstGeom>
              <a:solidFill>
                <a:srgbClr val="F3BF09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820583">
                  <a:defRPr/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9" name="Rectangle 6"/>
              <p:cNvSpPr>
                <a:spLocks noChangeArrowheads="1"/>
              </p:cNvSpPr>
              <p:nvPr/>
            </p:nvSpPr>
            <p:spPr bwMode="gray">
              <a:xfrm>
                <a:off x="4609616" y="3112483"/>
                <a:ext cx="383842" cy="113916"/>
              </a:xfrm>
              <a:prstGeom prst="rect">
                <a:avLst/>
              </a:prstGeom>
              <a:solidFill>
                <a:srgbClr val="E93409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820583">
                  <a:defRPr/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0" name="Rectangle 7"/>
              <p:cNvSpPr>
                <a:spLocks noChangeArrowheads="1"/>
              </p:cNvSpPr>
              <p:nvPr/>
            </p:nvSpPr>
            <p:spPr bwMode="gray">
              <a:xfrm>
                <a:off x="4609616" y="2944211"/>
                <a:ext cx="269570" cy="282188"/>
              </a:xfrm>
              <a:prstGeom prst="rect">
                <a:avLst/>
              </a:prstGeom>
              <a:solidFill>
                <a:srgbClr val="EA8804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820583">
                  <a:defRPr/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1" name="Rectangle 8"/>
              <p:cNvSpPr>
                <a:spLocks noChangeArrowheads="1"/>
              </p:cNvSpPr>
              <p:nvPr/>
            </p:nvSpPr>
            <p:spPr bwMode="gray">
              <a:xfrm>
                <a:off x="4609616" y="3112483"/>
                <a:ext cx="269569" cy="113916"/>
              </a:xfrm>
              <a:prstGeom prst="rect">
                <a:avLst/>
              </a:prstGeom>
              <a:solidFill>
                <a:srgbClr val="E02504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820583">
                  <a:defRPr/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2" name="Rectangle 9"/>
              <p:cNvSpPr>
                <a:spLocks/>
              </p:cNvSpPr>
              <p:nvPr/>
            </p:nvSpPr>
            <p:spPr bwMode="gray">
              <a:xfrm>
                <a:off x="4609616" y="2944211"/>
                <a:ext cx="224321" cy="282188"/>
              </a:xfrm>
              <a:prstGeom prst="rect">
                <a:avLst/>
              </a:prstGeom>
              <a:solidFill>
                <a:srgbClr val="E04C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820583">
                  <a:defRPr/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4" name="Rectangle 10"/>
              <p:cNvSpPr>
                <a:spLocks noChangeArrowheads="1"/>
              </p:cNvSpPr>
              <p:nvPr/>
            </p:nvSpPr>
            <p:spPr bwMode="gray">
              <a:xfrm>
                <a:off x="4609617" y="3112483"/>
                <a:ext cx="224320" cy="113916"/>
              </a:xfrm>
              <a:prstGeom prst="rect">
                <a:avLst/>
              </a:prstGeom>
              <a:solidFill>
                <a:srgbClr val="D614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820583">
                  <a:defRPr/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5" name="Rectangle 11"/>
              <p:cNvSpPr>
                <a:spLocks noChangeArrowheads="1"/>
              </p:cNvSpPr>
              <p:nvPr/>
            </p:nvSpPr>
            <p:spPr bwMode="gray">
              <a:xfrm>
                <a:off x="4609617" y="3052823"/>
                <a:ext cx="141027" cy="173576"/>
              </a:xfrm>
              <a:prstGeom prst="rect">
                <a:avLst/>
              </a:prstGeom>
              <a:solidFill>
                <a:srgbClr val="C93C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820583">
                  <a:defRPr/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3" name="Rectangle 12"/>
              <p:cNvSpPr>
                <a:spLocks noChangeArrowheads="1"/>
              </p:cNvSpPr>
              <p:nvPr/>
            </p:nvSpPr>
            <p:spPr bwMode="gray">
              <a:xfrm>
                <a:off x="4609617" y="3112483"/>
                <a:ext cx="141027" cy="113916"/>
              </a:xfrm>
              <a:prstGeom prst="rect">
                <a:avLst/>
              </a:prstGeom>
              <a:solidFill>
                <a:srgbClr val="C010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820583">
                  <a:defRPr/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29" name="Logo"/>
            <p:cNvGrpSpPr/>
            <p:nvPr/>
          </p:nvGrpSpPr>
          <p:grpSpPr>
            <a:xfrm>
              <a:off x="3835013" y="3226397"/>
              <a:ext cx="905256" cy="527654"/>
              <a:chOff x="3835013" y="3226397"/>
              <a:chExt cx="905256" cy="527654"/>
            </a:xfrm>
          </p:grpSpPr>
          <p:sp>
            <p:nvSpPr>
              <p:cNvPr id="30" name="Rectangle 0"/>
              <p:cNvSpPr>
                <a:spLocks noChangeArrowheads="1"/>
              </p:cNvSpPr>
              <p:nvPr/>
            </p:nvSpPr>
            <p:spPr bwMode="black">
              <a:xfrm>
                <a:off x="4381013" y="3226397"/>
                <a:ext cx="228600" cy="57350"/>
              </a:xfrm>
              <a:prstGeom prst="rect">
                <a:avLst/>
              </a:prstGeom>
              <a:solidFill>
                <a:srgbClr val="A100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820583">
                  <a:defRPr/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3" name="Freeform 32"/>
              <p:cNvSpPr>
                <a:spLocks noEditPoints="1"/>
              </p:cNvSpPr>
              <p:nvPr/>
            </p:nvSpPr>
            <p:spPr bwMode="black">
              <a:xfrm>
                <a:off x="3835013" y="3412840"/>
                <a:ext cx="905256" cy="341211"/>
              </a:xfrm>
              <a:custGeom>
                <a:avLst/>
                <a:gdLst/>
                <a:ahLst/>
                <a:cxnLst>
                  <a:cxn ang="0">
                    <a:pos x="581" y="233"/>
                  </a:cxn>
                  <a:cxn ang="0">
                    <a:pos x="538" y="949"/>
                  </a:cxn>
                  <a:cxn ang="0">
                    <a:pos x="630" y="946"/>
                  </a:cxn>
                  <a:cxn ang="0">
                    <a:pos x="793" y="880"/>
                  </a:cxn>
                  <a:cxn ang="0">
                    <a:pos x="886" y="728"/>
                  </a:cxn>
                  <a:cxn ang="0">
                    <a:pos x="905" y="505"/>
                  </a:cxn>
                  <a:cxn ang="0">
                    <a:pos x="850" y="329"/>
                  </a:cxn>
                  <a:cxn ang="0">
                    <a:pos x="727" y="241"/>
                  </a:cxn>
                  <a:cxn ang="0">
                    <a:pos x="521" y="3"/>
                  </a:cxn>
                  <a:cxn ang="0">
                    <a:pos x="643" y="74"/>
                  </a:cxn>
                  <a:cxn ang="0">
                    <a:pos x="761" y="24"/>
                  </a:cxn>
                  <a:cxn ang="0">
                    <a:pos x="855" y="9"/>
                  </a:cxn>
                  <a:cxn ang="0">
                    <a:pos x="1026" y="40"/>
                  </a:cxn>
                  <a:cxn ang="0">
                    <a:pos x="1180" y="172"/>
                  </a:cxn>
                  <a:cxn ang="0">
                    <a:pos x="1265" y="383"/>
                  </a:cxn>
                  <a:cxn ang="0">
                    <a:pos x="1265" y="641"/>
                  </a:cxn>
                  <a:cxn ang="0">
                    <a:pos x="1175" y="857"/>
                  </a:cxn>
                  <a:cxn ang="0">
                    <a:pos x="1005" y="1006"/>
                  </a:cxn>
                  <a:cxn ang="0">
                    <a:pos x="766" y="1074"/>
                  </a:cxn>
                  <a:cxn ang="0">
                    <a:pos x="601" y="1074"/>
                  </a:cxn>
                  <a:cxn ang="0">
                    <a:pos x="692" y="1447"/>
                  </a:cxn>
                  <a:cxn ang="0">
                    <a:pos x="171" y="1408"/>
                  </a:cxn>
                  <a:cxn ang="0">
                    <a:pos x="413" y="3"/>
                  </a:cxn>
                  <a:cxn ang="0">
                    <a:pos x="3876" y="20"/>
                  </a:cxn>
                  <a:cxn ang="0">
                    <a:pos x="4036" y="100"/>
                  </a:cxn>
                  <a:cxn ang="0">
                    <a:pos x="4113" y="232"/>
                  </a:cxn>
                  <a:cxn ang="0">
                    <a:pos x="4091" y="362"/>
                  </a:cxn>
                  <a:cxn ang="0">
                    <a:pos x="3995" y="436"/>
                  </a:cxn>
                  <a:cxn ang="0">
                    <a:pos x="3859" y="438"/>
                  </a:cxn>
                  <a:cxn ang="0">
                    <a:pos x="3757" y="114"/>
                  </a:cxn>
                  <a:cxn ang="0">
                    <a:pos x="3597" y="187"/>
                  </a:cxn>
                  <a:cxn ang="0">
                    <a:pos x="3508" y="339"/>
                  </a:cxn>
                  <a:cxn ang="0">
                    <a:pos x="3489" y="565"/>
                  </a:cxn>
                  <a:cxn ang="0">
                    <a:pos x="3547" y="753"/>
                  </a:cxn>
                  <a:cxn ang="0">
                    <a:pos x="3668" y="869"/>
                  </a:cxn>
                  <a:cxn ang="0">
                    <a:pos x="3821" y="896"/>
                  </a:cxn>
                  <a:cxn ang="0">
                    <a:pos x="3931" y="872"/>
                  </a:cxn>
                  <a:cxn ang="0">
                    <a:pos x="4079" y="810"/>
                  </a:cxn>
                  <a:cxn ang="0">
                    <a:pos x="4016" y="1024"/>
                  </a:cxn>
                  <a:cxn ang="0">
                    <a:pos x="3830" y="1080"/>
                  </a:cxn>
                  <a:cxn ang="0">
                    <a:pos x="3651" y="1095"/>
                  </a:cxn>
                  <a:cxn ang="0">
                    <a:pos x="3426" y="1060"/>
                  </a:cxn>
                  <a:cxn ang="0">
                    <a:pos x="3255" y="947"/>
                  </a:cxn>
                  <a:cxn ang="0">
                    <a:pos x="3140" y="772"/>
                  </a:cxn>
                  <a:cxn ang="0">
                    <a:pos x="3101" y="561"/>
                  </a:cxn>
                  <a:cxn ang="0">
                    <a:pos x="3153" y="318"/>
                  </a:cxn>
                  <a:cxn ang="0">
                    <a:pos x="3293" y="135"/>
                  </a:cxn>
                  <a:cxn ang="0">
                    <a:pos x="3508" y="27"/>
                  </a:cxn>
                  <a:cxn ang="0">
                    <a:pos x="2910" y="0"/>
                  </a:cxn>
                  <a:cxn ang="0">
                    <a:pos x="3040" y="52"/>
                  </a:cxn>
                  <a:cxn ang="0">
                    <a:pos x="3093" y="178"/>
                  </a:cxn>
                  <a:cxn ang="0">
                    <a:pos x="3071" y="277"/>
                  </a:cxn>
                  <a:cxn ang="0">
                    <a:pos x="3004" y="393"/>
                  </a:cxn>
                  <a:cxn ang="0">
                    <a:pos x="2876" y="561"/>
                  </a:cxn>
                  <a:cxn ang="0">
                    <a:pos x="1784" y="1078"/>
                  </a:cxn>
                  <a:cxn ang="0">
                    <a:pos x="1313" y="118"/>
                  </a:cxn>
                  <a:cxn ang="0">
                    <a:pos x="2247" y="25"/>
                  </a:cxn>
                  <a:cxn ang="0">
                    <a:pos x="2759" y="62"/>
                  </a:cxn>
                  <a:cxn ang="0">
                    <a:pos x="2872" y="4"/>
                  </a:cxn>
                </a:cxnLst>
                <a:rect l="0" t="0" r="r" b="b"/>
                <a:pathLst>
                  <a:path w="4127" h="1544">
                    <a:moveTo>
                      <a:pt x="640" y="229"/>
                    </a:moveTo>
                    <a:lnTo>
                      <a:pt x="622" y="229"/>
                    </a:lnTo>
                    <a:lnTo>
                      <a:pt x="603" y="230"/>
                    </a:lnTo>
                    <a:lnTo>
                      <a:pt x="581" y="233"/>
                    </a:lnTo>
                    <a:lnTo>
                      <a:pt x="553" y="235"/>
                    </a:lnTo>
                    <a:lnTo>
                      <a:pt x="521" y="241"/>
                    </a:lnTo>
                    <a:lnTo>
                      <a:pt x="521" y="947"/>
                    </a:lnTo>
                    <a:lnTo>
                      <a:pt x="538" y="949"/>
                    </a:lnTo>
                    <a:lnTo>
                      <a:pt x="553" y="949"/>
                    </a:lnTo>
                    <a:lnTo>
                      <a:pt x="566" y="949"/>
                    </a:lnTo>
                    <a:lnTo>
                      <a:pt x="578" y="949"/>
                    </a:lnTo>
                    <a:lnTo>
                      <a:pt x="630" y="946"/>
                    </a:lnTo>
                    <a:lnTo>
                      <a:pt x="677" y="937"/>
                    </a:lnTo>
                    <a:lnTo>
                      <a:pt x="720" y="924"/>
                    </a:lnTo>
                    <a:lnTo>
                      <a:pt x="758" y="905"/>
                    </a:lnTo>
                    <a:lnTo>
                      <a:pt x="793" y="880"/>
                    </a:lnTo>
                    <a:lnTo>
                      <a:pt x="824" y="850"/>
                    </a:lnTo>
                    <a:lnTo>
                      <a:pt x="849" y="815"/>
                    </a:lnTo>
                    <a:lnTo>
                      <a:pt x="870" y="775"/>
                    </a:lnTo>
                    <a:lnTo>
                      <a:pt x="886" y="728"/>
                    </a:lnTo>
                    <a:lnTo>
                      <a:pt x="897" y="678"/>
                    </a:lnTo>
                    <a:lnTo>
                      <a:pt x="905" y="622"/>
                    </a:lnTo>
                    <a:lnTo>
                      <a:pt x="907" y="561"/>
                    </a:lnTo>
                    <a:lnTo>
                      <a:pt x="905" y="505"/>
                    </a:lnTo>
                    <a:lnTo>
                      <a:pt x="897" y="452"/>
                    </a:lnTo>
                    <a:lnTo>
                      <a:pt x="886" y="407"/>
                    </a:lnTo>
                    <a:lnTo>
                      <a:pt x="870" y="366"/>
                    </a:lnTo>
                    <a:lnTo>
                      <a:pt x="850" y="329"/>
                    </a:lnTo>
                    <a:lnTo>
                      <a:pt x="826" y="299"/>
                    </a:lnTo>
                    <a:lnTo>
                      <a:pt x="797" y="274"/>
                    </a:lnTo>
                    <a:lnTo>
                      <a:pt x="763" y="254"/>
                    </a:lnTo>
                    <a:lnTo>
                      <a:pt x="727" y="241"/>
                    </a:lnTo>
                    <a:lnTo>
                      <a:pt x="686" y="232"/>
                    </a:lnTo>
                    <a:lnTo>
                      <a:pt x="640" y="229"/>
                    </a:lnTo>
                    <a:close/>
                    <a:moveTo>
                      <a:pt x="413" y="3"/>
                    </a:moveTo>
                    <a:lnTo>
                      <a:pt x="521" y="3"/>
                    </a:lnTo>
                    <a:lnTo>
                      <a:pt x="521" y="143"/>
                    </a:lnTo>
                    <a:lnTo>
                      <a:pt x="566" y="117"/>
                    </a:lnTo>
                    <a:lnTo>
                      <a:pt x="607" y="93"/>
                    </a:lnTo>
                    <a:lnTo>
                      <a:pt x="643" y="74"/>
                    </a:lnTo>
                    <a:lnTo>
                      <a:pt x="677" y="57"/>
                    </a:lnTo>
                    <a:lnTo>
                      <a:pt x="707" y="44"/>
                    </a:lnTo>
                    <a:lnTo>
                      <a:pt x="735" y="33"/>
                    </a:lnTo>
                    <a:lnTo>
                      <a:pt x="761" y="24"/>
                    </a:lnTo>
                    <a:lnTo>
                      <a:pt x="785" y="18"/>
                    </a:lnTo>
                    <a:lnTo>
                      <a:pt x="809" y="13"/>
                    </a:lnTo>
                    <a:lnTo>
                      <a:pt x="831" y="10"/>
                    </a:lnTo>
                    <a:lnTo>
                      <a:pt x="855" y="9"/>
                    </a:lnTo>
                    <a:lnTo>
                      <a:pt x="879" y="8"/>
                    </a:lnTo>
                    <a:lnTo>
                      <a:pt x="931" y="12"/>
                    </a:lnTo>
                    <a:lnTo>
                      <a:pt x="980" y="23"/>
                    </a:lnTo>
                    <a:lnTo>
                      <a:pt x="1026" y="40"/>
                    </a:lnTo>
                    <a:lnTo>
                      <a:pt x="1070" y="64"/>
                    </a:lnTo>
                    <a:lnTo>
                      <a:pt x="1110" y="94"/>
                    </a:lnTo>
                    <a:lnTo>
                      <a:pt x="1148" y="130"/>
                    </a:lnTo>
                    <a:lnTo>
                      <a:pt x="1180" y="172"/>
                    </a:lnTo>
                    <a:lnTo>
                      <a:pt x="1209" y="218"/>
                    </a:lnTo>
                    <a:lnTo>
                      <a:pt x="1233" y="268"/>
                    </a:lnTo>
                    <a:lnTo>
                      <a:pt x="1252" y="324"/>
                    </a:lnTo>
                    <a:lnTo>
                      <a:pt x="1265" y="383"/>
                    </a:lnTo>
                    <a:lnTo>
                      <a:pt x="1274" y="446"/>
                    </a:lnTo>
                    <a:lnTo>
                      <a:pt x="1278" y="512"/>
                    </a:lnTo>
                    <a:lnTo>
                      <a:pt x="1274" y="578"/>
                    </a:lnTo>
                    <a:lnTo>
                      <a:pt x="1265" y="641"/>
                    </a:lnTo>
                    <a:lnTo>
                      <a:pt x="1252" y="701"/>
                    </a:lnTo>
                    <a:lnTo>
                      <a:pt x="1232" y="756"/>
                    </a:lnTo>
                    <a:lnTo>
                      <a:pt x="1205" y="809"/>
                    </a:lnTo>
                    <a:lnTo>
                      <a:pt x="1175" y="857"/>
                    </a:lnTo>
                    <a:lnTo>
                      <a:pt x="1140" y="901"/>
                    </a:lnTo>
                    <a:lnTo>
                      <a:pt x="1099" y="941"/>
                    </a:lnTo>
                    <a:lnTo>
                      <a:pt x="1054" y="976"/>
                    </a:lnTo>
                    <a:lnTo>
                      <a:pt x="1005" y="1006"/>
                    </a:lnTo>
                    <a:lnTo>
                      <a:pt x="951" y="1031"/>
                    </a:lnTo>
                    <a:lnTo>
                      <a:pt x="894" y="1051"/>
                    </a:lnTo>
                    <a:lnTo>
                      <a:pt x="831" y="1065"/>
                    </a:lnTo>
                    <a:lnTo>
                      <a:pt x="766" y="1074"/>
                    </a:lnTo>
                    <a:lnTo>
                      <a:pt x="696" y="1078"/>
                    </a:lnTo>
                    <a:lnTo>
                      <a:pt x="670" y="1078"/>
                    </a:lnTo>
                    <a:lnTo>
                      <a:pt x="637" y="1076"/>
                    </a:lnTo>
                    <a:lnTo>
                      <a:pt x="601" y="1074"/>
                    </a:lnTo>
                    <a:lnTo>
                      <a:pt x="561" y="1071"/>
                    </a:lnTo>
                    <a:lnTo>
                      <a:pt x="521" y="1068"/>
                    </a:lnTo>
                    <a:lnTo>
                      <a:pt x="521" y="1408"/>
                    </a:lnTo>
                    <a:lnTo>
                      <a:pt x="692" y="1447"/>
                    </a:lnTo>
                    <a:lnTo>
                      <a:pt x="692" y="1544"/>
                    </a:lnTo>
                    <a:lnTo>
                      <a:pt x="18" y="1544"/>
                    </a:lnTo>
                    <a:lnTo>
                      <a:pt x="18" y="1447"/>
                    </a:lnTo>
                    <a:lnTo>
                      <a:pt x="171" y="1408"/>
                    </a:lnTo>
                    <a:lnTo>
                      <a:pt x="171" y="229"/>
                    </a:lnTo>
                    <a:lnTo>
                      <a:pt x="0" y="229"/>
                    </a:lnTo>
                    <a:lnTo>
                      <a:pt x="0" y="128"/>
                    </a:lnTo>
                    <a:lnTo>
                      <a:pt x="413" y="3"/>
                    </a:lnTo>
                    <a:close/>
                    <a:moveTo>
                      <a:pt x="3711" y="0"/>
                    </a:moveTo>
                    <a:lnTo>
                      <a:pt x="3770" y="3"/>
                    </a:lnTo>
                    <a:lnTo>
                      <a:pt x="3825" y="9"/>
                    </a:lnTo>
                    <a:lnTo>
                      <a:pt x="3876" y="20"/>
                    </a:lnTo>
                    <a:lnTo>
                      <a:pt x="3923" y="34"/>
                    </a:lnTo>
                    <a:lnTo>
                      <a:pt x="3965" y="53"/>
                    </a:lnTo>
                    <a:lnTo>
                      <a:pt x="4004" y="75"/>
                    </a:lnTo>
                    <a:lnTo>
                      <a:pt x="4036" y="100"/>
                    </a:lnTo>
                    <a:lnTo>
                      <a:pt x="4064" y="129"/>
                    </a:lnTo>
                    <a:lnTo>
                      <a:pt x="4086" y="160"/>
                    </a:lnTo>
                    <a:lnTo>
                      <a:pt x="4103" y="194"/>
                    </a:lnTo>
                    <a:lnTo>
                      <a:pt x="4113" y="232"/>
                    </a:lnTo>
                    <a:lnTo>
                      <a:pt x="4117" y="271"/>
                    </a:lnTo>
                    <a:lnTo>
                      <a:pt x="4114" y="304"/>
                    </a:lnTo>
                    <a:lnTo>
                      <a:pt x="4105" y="334"/>
                    </a:lnTo>
                    <a:lnTo>
                      <a:pt x="4091" y="362"/>
                    </a:lnTo>
                    <a:lnTo>
                      <a:pt x="4074" y="387"/>
                    </a:lnTo>
                    <a:lnTo>
                      <a:pt x="4051" y="407"/>
                    </a:lnTo>
                    <a:lnTo>
                      <a:pt x="4025" y="423"/>
                    </a:lnTo>
                    <a:lnTo>
                      <a:pt x="3995" y="436"/>
                    </a:lnTo>
                    <a:lnTo>
                      <a:pt x="3961" y="443"/>
                    </a:lnTo>
                    <a:lnTo>
                      <a:pt x="3925" y="446"/>
                    </a:lnTo>
                    <a:lnTo>
                      <a:pt x="3891" y="444"/>
                    </a:lnTo>
                    <a:lnTo>
                      <a:pt x="3859" y="438"/>
                    </a:lnTo>
                    <a:lnTo>
                      <a:pt x="3826" y="428"/>
                    </a:lnTo>
                    <a:lnTo>
                      <a:pt x="3792" y="413"/>
                    </a:lnTo>
                    <a:lnTo>
                      <a:pt x="3757" y="394"/>
                    </a:lnTo>
                    <a:lnTo>
                      <a:pt x="3757" y="114"/>
                    </a:lnTo>
                    <a:lnTo>
                      <a:pt x="3711" y="125"/>
                    </a:lnTo>
                    <a:lnTo>
                      <a:pt x="3668" y="140"/>
                    </a:lnTo>
                    <a:lnTo>
                      <a:pt x="3631" y="162"/>
                    </a:lnTo>
                    <a:lnTo>
                      <a:pt x="3597" y="187"/>
                    </a:lnTo>
                    <a:lnTo>
                      <a:pt x="3568" y="218"/>
                    </a:lnTo>
                    <a:lnTo>
                      <a:pt x="3543" y="253"/>
                    </a:lnTo>
                    <a:lnTo>
                      <a:pt x="3523" y="294"/>
                    </a:lnTo>
                    <a:lnTo>
                      <a:pt x="3508" y="339"/>
                    </a:lnTo>
                    <a:lnTo>
                      <a:pt x="3497" y="391"/>
                    </a:lnTo>
                    <a:lnTo>
                      <a:pt x="3489" y="447"/>
                    </a:lnTo>
                    <a:lnTo>
                      <a:pt x="3487" y="507"/>
                    </a:lnTo>
                    <a:lnTo>
                      <a:pt x="3489" y="565"/>
                    </a:lnTo>
                    <a:lnTo>
                      <a:pt x="3497" y="617"/>
                    </a:lnTo>
                    <a:lnTo>
                      <a:pt x="3509" y="667"/>
                    </a:lnTo>
                    <a:lnTo>
                      <a:pt x="3526" y="712"/>
                    </a:lnTo>
                    <a:lnTo>
                      <a:pt x="3547" y="753"/>
                    </a:lnTo>
                    <a:lnTo>
                      <a:pt x="3571" y="790"/>
                    </a:lnTo>
                    <a:lnTo>
                      <a:pt x="3600" y="821"/>
                    </a:lnTo>
                    <a:lnTo>
                      <a:pt x="3632" y="847"/>
                    </a:lnTo>
                    <a:lnTo>
                      <a:pt x="3668" y="869"/>
                    </a:lnTo>
                    <a:lnTo>
                      <a:pt x="3707" y="885"/>
                    </a:lnTo>
                    <a:lnTo>
                      <a:pt x="3750" y="894"/>
                    </a:lnTo>
                    <a:lnTo>
                      <a:pt x="3795" y="897"/>
                    </a:lnTo>
                    <a:lnTo>
                      <a:pt x="3821" y="896"/>
                    </a:lnTo>
                    <a:lnTo>
                      <a:pt x="3847" y="894"/>
                    </a:lnTo>
                    <a:lnTo>
                      <a:pt x="3874" y="889"/>
                    </a:lnTo>
                    <a:lnTo>
                      <a:pt x="3901" y="881"/>
                    </a:lnTo>
                    <a:lnTo>
                      <a:pt x="3931" y="872"/>
                    </a:lnTo>
                    <a:lnTo>
                      <a:pt x="3964" y="861"/>
                    </a:lnTo>
                    <a:lnTo>
                      <a:pt x="3999" y="846"/>
                    </a:lnTo>
                    <a:lnTo>
                      <a:pt x="4036" y="830"/>
                    </a:lnTo>
                    <a:lnTo>
                      <a:pt x="4079" y="810"/>
                    </a:lnTo>
                    <a:lnTo>
                      <a:pt x="4127" y="787"/>
                    </a:lnTo>
                    <a:lnTo>
                      <a:pt x="4127" y="976"/>
                    </a:lnTo>
                    <a:lnTo>
                      <a:pt x="4069" y="1001"/>
                    </a:lnTo>
                    <a:lnTo>
                      <a:pt x="4016" y="1024"/>
                    </a:lnTo>
                    <a:lnTo>
                      <a:pt x="3966" y="1041"/>
                    </a:lnTo>
                    <a:lnTo>
                      <a:pt x="3919" y="1058"/>
                    </a:lnTo>
                    <a:lnTo>
                      <a:pt x="3874" y="1070"/>
                    </a:lnTo>
                    <a:lnTo>
                      <a:pt x="3830" y="1080"/>
                    </a:lnTo>
                    <a:lnTo>
                      <a:pt x="3786" y="1086"/>
                    </a:lnTo>
                    <a:lnTo>
                      <a:pt x="3742" y="1091"/>
                    </a:lnTo>
                    <a:lnTo>
                      <a:pt x="3697" y="1094"/>
                    </a:lnTo>
                    <a:lnTo>
                      <a:pt x="3651" y="1095"/>
                    </a:lnTo>
                    <a:lnTo>
                      <a:pt x="3588" y="1093"/>
                    </a:lnTo>
                    <a:lnTo>
                      <a:pt x="3530" y="1086"/>
                    </a:lnTo>
                    <a:lnTo>
                      <a:pt x="3476" y="1075"/>
                    </a:lnTo>
                    <a:lnTo>
                      <a:pt x="3426" y="1060"/>
                    </a:lnTo>
                    <a:lnTo>
                      <a:pt x="3378" y="1039"/>
                    </a:lnTo>
                    <a:lnTo>
                      <a:pt x="3334" y="1014"/>
                    </a:lnTo>
                    <a:lnTo>
                      <a:pt x="3294" y="984"/>
                    </a:lnTo>
                    <a:lnTo>
                      <a:pt x="3255" y="947"/>
                    </a:lnTo>
                    <a:lnTo>
                      <a:pt x="3219" y="907"/>
                    </a:lnTo>
                    <a:lnTo>
                      <a:pt x="3188" y="865"/>
                    </a:lnTo>
                    <a:lnTo>
                      <a:pt x="3162" y="820"/>
                    </a:lnTo>
                    <a:lnTo>
                      <a:pt x="3140" y="772"/>
                    </a:lnTo>
                    <a:lnTo>
                      <a:pt x="3124" y="722"/>
                    </a:lnTo>
                    <a:lnTo>
                      <a:pt x="3111" y="670"/>
                    </a:lnTo>
                    <a:lnTo>
                      <a:pt x="3104" y="616"/>
                    </a:lnTo>
                    <a:lnTo>
                      <a:pt x="3101" y="561"/>
                    </a:lnTo>
                    <a:lnTo>
                      <a:pt x="3105" y="494"/>
                    </a:lnTo>
                    <a:lnTo>
                      <a:pt x="3115" y="433"/>
                    </a:lnTo>
                    <a:lnTo>
                      <a:pt x="3130" y="373"/>
                    </a:lnTo>
                    <a:lnTo>
                      <a:pt x="3153" y="318"/>
                    </a:lnTo>
                    <a:lnTo>
                      <a:pt x="3179" y="267"/>
                    </a:lnTo>
                    <a:lnTo>
                      <a:pt x="3213" y="219"/>
                    </a:lnTo>
                    <a:lnTo>
                      <a:pt x="3250" y="175"/>
                    </a:lnTo>
                    <a:lnTo>
                      <a:pt x="3293" y="135"/>
                    </a:lnTo>
                    <a:lnTo>
                      <a:pt x="3341" y="102"/>
                    </a:lnTo>
                    <a:lnTo>
                      <a:pt x="3392" y="72"/>
                    </a:lnTo>
                    <a:lnTo>
                      <a:pt x="3448" y="47"/>
                    </a:lnTo>
                    <a:lnTo>
                      <a:pt x="3508" y="27"/>
                    </a:lnTo>
                    <a:lnTo>
                      <a:pt x="3573" y="12"/>
                    </a:lnTo>
                    <a:lnTo>
                      <a:pt x="3640" y="3"/>
                    </a:lnTo>
                    <a:lnTo>
                      <a:pt x="3711" y="0"/>
                    </a:lnTo>
                    <a:close/>
                    <a:moveTo>
                      <a:pt x="2910" y="0"/>
                    </a:moveTo>
                    <a:lnTo>
                      <a:pt x="2948" y="4"/>
                    </a:lnTo>
                    <a:lnTo>
                      <a:pt x="2983" y="14"/>
                    </a:lnTo>
                    <a:lnTo>
                      <a:pt x="3014" y="30"/>
                    </a:lnTo>
                    <a:lnTo>
                      <a:pt x="3040" y="52"/>
                    </a:lnTo>
                    <a:lnTo>
                      <a:pt x="3063" y="78"/>
                    </a:lnTo>
                    <a:lnTo>
                      <a:pt x="3079" y="109"/>
                    </a:lnTo>
                    <a:lnTo>
                      <a:pt x="3089" y="142"/>
                    </a:lnTo>
                    <a:lnTo>
                      <a:pt x="3093" y="178"/>
                    </a:lnTo>
                    <a:lnTo>
                      <a:pt x="3091" y="203"/>
                    </a:lnTo>
                    <a:lnTo>
                      <a:pt x="3088" y="227"/>
                    </a:lnTo>
                    <a:lnTo>
                      <a:pt x="3081" y="252"/>
                    </a:lnTo>
                    <a:lnTo>
                      <a:pt x="3071" y="277"/>
                    </a:lnTo>
                    <a:lnTo>
                      <a:pt x="3060" y="303"/>
                    </a:lnTo>
                    <a:lnTo>
                      <a:pt x="3044" y="331"/>
                    </a:lnTo>
                    <a:lnTo>
                      <a:pt x="3025" y="361"/>
                    </a:lnTo>
                    <a:lnTo>
                      <a:pt x="3004" y="393"/>
                    </a:lnTo>
                    <a:lnTo>
                      <a:pt x="2978" y="429"/>
                    </a:lnTo>
                    <a:lnTo>
                      <a:pt x="2948" y="468"/>
                    </a:lnTo>
                    <a:lnTo>
                      <a:pt x="2914" y="512"/>
                    </a:lnTo>
                    <a:lnTo>
                      <a:pt x="2876" y="561"/>
                    </a:lnTo>
                    <a:lnTo>
                      <a:pt x="2472" y="1078"/>
                    </a:lnTo>
                    <a:lnTo>
                      <a:pt x="2182" y="1078"/>
                    </a:lnTo>
                    <a:lnTo>
                      <a:pt x="2182" y="424"/>
                    </a:lnTo>
                    <a:lnTo>
                      <a:pt x="1784" y="1078"/>
                    </a:lnTo>
                    <a:lnTo>
                      <a:pt x="1518" y="1078"/>
                    </a:lnTo>
                    <a:lnTo>
                      <a:pt x="1518" y="234"/>
                    </a:lnTo>
                    <a:lnTo>
                      <a:pt x="1313" y="214"/>
                    </a:lnTo>
                    <a:lnTo>
                      <a:pt x="1313" y="118"/>
                    </a:lnTo>
                    <a:lnTo>
                      <a:pt x="1690" y="25"/>
                    </a:lnTo>
                    <a:lnTo>
                      <a:pt x="1832" y="25"/>
                    </a:lnTo>
                    <a:lnTo>
                      <a:pt x="1832" y="713"/>
                    </a:lnTo>
                    <a:lnTo>
                      <a:pt x="2247" y="25"/>
                    </a:lnTo>
                    <a:lnTo>
                      <a:pt x="2497" y="25"/>
                    </a:lnTo>
                    <a:lnTo>
                      <a:pt x="2497" y="822"/>
                    </a:lnTo>
                    <a:lnTo>
                      <a:pt x="2759" y="473"/>
                    </a:lnTo>
                    <a:lnTo>
                      <a:pt x="2759" y="62"/>
                    </a:lnTo>
                    <a:lnTo>
                      <a:pt x="2779" y="44"/>
                    </a:lnTo>
                    <a:lnTo>
                      <a:pt x="2806" y="27"/>
                    </a:lnTo>
                    <a:lnTo>
                      <a:pt x="2837" y="13"/>
                    </a:lnTo>
                    <a:lnTo>
                      <a:pt x="2872" y="4"/>
                    </a:lnTo>
                    <a:lnTo>
                      <a:pt x="291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820583">
                  <a:defRPr/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</p:grpSp>
      </p:grpSp>
      <p:sp>
        <p:nvSpPr>
          <p:cNvPr id="64" name="Repot Title"/>
          <p:cNvSpPr>
            <a:spLocks noGrp="1"/>
          </p:cNvSpPr>
          <p:nvPr>
            <p:ph type="ctrTitle" hasCustomPrompt="1"/>
            <p:custDataLst>
              <p:tags r:id="rId1"/>
            </p:custDataLst>
          </p:nvPr>
        </p:nvSpPr>
        <p:spPr bwMode="black">
          <a:xfrm>
            <a:off x="2103564" y="1112680"/>
            <a:ext cx="6078682" cy="434270"/>
          </a:xfrm>
        </p:spPr>
        <p:txBody>
          <a:bodyPr vert="horz" lIns="0" tIns="0" rIns="0" bIns="32306" rtlCol="0" anchor="t" anchorCtr="0">
            <a:spAutoFit/>
          </a:bodyPr>
          <a:lstStyle>
            <a:lvl1pPr algn="l" defTabSz="91429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2900" b="1" i="1" kern="1200" baseline="0" noProof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 smtClean="0"/>
              <a:t>Report Title</a:t>
            </a:r>
            <a:endParaRPr lang="en-US" noProof="0" dirty="0"/>
          </a:p>
        </p:txBody>
      </p:sp>
      <p:sp>
        <p:nvSpPr>
          <p:cNvPr id="65" name="Report Subtitle"/>
          <p:cNvSpPr>
            <a:spLocks noGrp="1"/>
          </p:cNvSpPr>
          <p:nvPr>
            <p:ph type="subTitle" idx="1" hasCustomPrompt="1"/>
            <p:custDataLst>
              <p:tags r:id="rId2"/>
            </p:custDataLst>
          </p:nvPr>
        </p:nvSpPr>
        <p:spPr bwMode="black">
          <a:xfrm>
            <a:off x="2103564" y="1546412"/>
            <a:ext cx="6078682" cy="401648"/>
          </a:xfrm>
        </p:spPr>
        <p:txBody>
          <a:bodyPr tIns="0" bIns="0">
            <a:spAutoFit/>
          </a:bodyPr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2900" baseline="0">
                <a:solidFill>
                  <a:schemeClr val="tx1"/>
                </a:solidFill>
                <a:latin typeface="+mj-lt"/>
              </a:defRPr>
            </a:lvl1pPr>
            <a:lvl2pPr marL="4571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1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smtClean="0"/>
              <a:t>Subtitle</a:t>
            </a:r>
            <a:endParaRPr lang="en-US" noProof="0"/>
          </a:p>
        </p:txBody>
      </p:sp>
      <p:cxnSp>
        <p:nvCxnSpPr>
          <p:cNvPr id="66" name="Frame Line"/>
          <p:cNvCxnSpPr/>
          <p:nvPr userDrawn="1"/>
        </p:nvCxnSpPr>
        <p:spPr bwMode="black">
          <a:xfrm flipV="1">
            <a:off x="1948297" y="1006541"/>
            <a:ext cx="7788431" cy="127059"/>
          </a:xfrm>
          <a:prstGeom prst="bentConnector3">
            <a:avLst>
              <a:gd name="adj1" fmla="val -30"/>
            </a:avLst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Frame Line"/>
          <p:cNvCxnSpPr/>
          <p:nvPr userDrawn="1"/>
        </p:nvCxnSpPr>
        <p:spPr bwMode="black">
          <a:xfrm flipV="1">
            <a:off x="389660" y="3170817"/>
            <a:ext cx="1402773" cy="127059"/>
          </a:xfrm>
          <a:prstGeom prst="bentConnector3">
            <a:avLst>
              <a:gd name="adj1" fmla="val -174"/>
            </a:avLst>
          </a:prstGeom>
          <a:ln w="12700" cap="rnd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Descriptor"/>
          <p:cNvSpPr txBox="1"/>
          <p:nvPr userDrawn="1">
            <p:custDataLst>
              <p:tags r:id="rId3"/>
            </p:custDataLst>
          </p:nvPr>
        </p:nvSpPr>
        <p:spPr bwMode="white">
          <a:xfrm>
            <a:off x="2104160" y="742278"/>
            <a:ext cx="65" cy="138499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defTabSz="914293"/>
            <a:endParaRPr lang="en-US" sz="900" dirty="0">
              <a:solidFill>
                <a:srgbClr val="000000"/>
              </a:solidFill>
            </a:endParaRPr>
          </a:p>
        </p:txBody>
      </p:sp>
      <p:sp>
        <p:nvSpPr>
          <p:cNvPr id="69" name="Confidentiality stamp"/>
          <p:cNvSpPr txBox="1"/>
          <p:nvPr userDrawn="1">
            <p:custDataLst>
              <p:tags r:id="rId4"/>
            </p:custDataLst>
          </p:nvPr>
        </p:nvSpPr>
        <p:spPr bwMode="black">
          <a:xfrm>
            <a:off x="542406" y="3291841"/>
            <a:ext cx="1253143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defTabSz="914293"/>
            <a:endParaRPr lang="en-US" sz="900" i="1" dirty="0">
              <a:solidFill>
                <a:srgbClr val="000000"/>
              </a:solidFill>
              <a:latin typeface="Georgia" pitchFamily="18" charset="0"/>
            </a:endParaRPr>
          </a:p>
        </p:txBody>
      </p:sp>
      <p:sp>
        <p:nvSpPr>
          <p:cNvPr id="70" name="Draft stamp"/>
          <p:cNvSpPr txBox="1"/>
          <p:nvPr userDrawn="1">
            <p:custDataLst>
              <p:tags r:id="rId5"/>
            </p:custDataLst>
          </p:nvPr>
        </p:nvSpPr>
        <p:spPr bwMode="black">
          <a:xfrm>
            <a:off x="542406" y="3566160"/>
            <a:ext cx="1402773" cy="262788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123087" rtlCol="0" anchor="t" anchorCtr="0">
            <a:spAutoFit/>
          </a:bodyPr>
          <a:lstStyle/>
          <a:p>
            <a:pPr defTabSz="914293"/>
            <a:endParaRPr lang="en-US" sz="900" b="1" i="1" dirty="0">
              <a:solidFill>
                <a:srgbClr val="000000"/>
              </a:solidFill>
              <a:latin typeface="Georgia" pitchFamily="18" charset="0"/>
            </a:endParaRPr>
          </a:p>
        </p:txBody>
      </p:sp>
      <p:sp>
        <p:nvSpPr>
          <p:cNvPr id="71" name="Report Date"/>
          <p:cNvSpPr txBox="1"/>
          <p:nvPr userDrawn="1">
            <p:custDataLst>
              <p:tags r:id="rId6"/>
            </p:custDataLst>
          </p:nvPr>
        </p:nvSpPr>
        <p:spPr bwMode="black">
          <a:xfrm>
            <a:off x="542406" y="3832413"/>
            <a:ext cx="1253143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defTabSz="914293"/>
            <a:endParaRPr lang="en-US" sz="900" i="1" dirty="0">
              <a:solidFill>
                <a:srgbClr val="000000"/>
              </a:solidFill>
              <a:latin typeface="Georg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1607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059274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: Colou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Logo with Panels"/>
          <p:cNvGrpSpPr/>
          <p:nvPr userDrawn="1"/>
        </p:nvGrpSpPr>
        <p:grpSpPr>
          <a:xfrm>
            <a:off x="1156059" y="0"/>
            <a:ext cx="9130942" cy="6457244"/>
            <a:chOff x="1130368" y="0"/>
            <a:chExt cx="8928032" cy="7318210"/>
          </a:xfrm>
        </p:grpSpPr>
        <p:grpSp>
          <p:nvGrpSpPr>
            <p:cNvPr id="19" name="Logo Shapes"/>
            <p:cNvGrpSpPr/>
            <p:nvPr userDrawn="1"/>
          </p:nvGrpSpPr>
          <p:grpSpPr>
            <a:xfrm>
              <a:off x="1904991" y="0"/>
              <a:ext cx="8153409" cy="6792221"/>
              <a:chOff x="1828799" y="0"/>
              <a:chExt cx="8153409" cy="6792221"/>
            </a:xfrm>
          </p:grpSpPr>
          <p:sp>
            <p:nvSpPr>
              <p:cNvPr id="31" name="Rectangle 2"/>
              <p:cNvSpPr>
                <a:spLocks noChangeArrowheads="1"/>
              </p:cNvSpPr>
              <p:nvPr userDrawn="1"/>
            </p:nvSpPr>
            <p:spPr bwMode="gray">
              <a:xfrm>
                <a:off x="1828799" y="1150143"/>
                <a:ext cx="8153409" cy="5638800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293"/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2" name="Rectangle 4"/>
              <p:cNvSpPr>
                <a:spLocks noChangeArrowheads="1"/>
              </p:cNvSpPr>
              <p:nvPr/>
            </p:nvSpPr>
            <p:spPr bwMode="gray">
              <a:xfrm>
                <a:off x="1828800" y="0"/>
                <a:ext cx="6248400" cy="6792221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293"/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3" name="Rectangle 7"/>
              <p:cNvSpPr>
                <a:spLocks noChangeArrowheads="1"/>
              </p:cNvSpPr>
              <p:nvPr userDrawn="1"/>
            </p:nvSpPr>
            <p:spPr bwMode="gray">
              <a:xfrm>
                <a:off x="1828800" y="1150143"/>
                <a:ext cx="6248400" cy="5638799"/>
              </a:xfrm>
              <a:prstGeom prst="rect">
                <a:avLst/>
              </a:prstGeom>
              <a:solidFill>
                <a:schemeClr val="accent1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defTabSz="914293"/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20" name="Logo"/>
            <p:cNvGrpSpPr/>
            <p:nvPr userDrawn="1"/>
          </p:nvGrpSpPr>
          <p:grpSpPr>
            <a:xfrm>
              <a:off x="1130368" y="6790556"/>
              <a:ext cx="905256" cy="527654"/>
              <a:chOff x="1130368" y="6790556"/>
              <a:chExt cx="905256" cy="527654"/>
            </a:xfrm>
          </p:grpSpPr>
          <p:sp>
            <p:nvSpPr>
              <p:cNvPr id="28" name="Rectangle 0"/>
              <p:cNvSpPr>
                <a:spLocks noChangeArrowheads="1"/>
              </p:cNvSpPr>
              <p:nvPr userDrawn="1"/>
            </p:nvSpPr>
            <p:spPr bwMode="black">
              <a:xfrm>
                <a:off x="1676368" y="6790556"/>
                <a:ext cx="228600" cy="57350"/>
              </a:xfrm>
              <a:prstGeom prst="rect">
                <a:avLst/>
              </a:prstGeom>
              <a:solidFill>
                <a:schemeClr val="accent1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820583">
                  <a:defRPr/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0" name="Freeform 29"/>
              <p:cNvSpPr>
                <a:spLocks noEditPoints="1"/>
              </p:cNvSpPr>
              <p:nvPr userDrawn="1"/>
            </p:nvSpPr>
            <p:spPr bwMode="black">
              <a:xfrm>
                <a:off x="1130368" y="6976999"/>
                <a:ext cx="905256" cy="341211"/>
              </a:xfrm>
              <a:custGeom>
                <a:avLst/>
                <a:gdLst/>
                <a:ahLst/>
                <a:cxnLst>
                  <a:cxn ang="0">
                    <a:pos x="581" y="233"/>
                  </a:cxn>
                  <a:cxn ang="0">
                    <a:pos x="538" y="949"/>
                  </a:cxn>
                  <a:cxn ang="0">
                    <a:pos x="630" y="946"/>
                  </a:cxn>
                  <a:cxn ang="0">
                    <a:pos x="793" y="880"/>
                  </a:cxn>
                  <a:cxn ang="0">
                    <a:pos x="886" y="728"/>
                  </a:cxn>
                  <a:cxn ang="0">
                    <a:pos x="905" y="505"/>
                  </a:cxn>
                  <a:cxn ang="0">
                    <a:pos x="850" y="329"/>
                  </a:cxn>
                  <a:cxn ang="0">
                    <a:pos x="727" y="241"/>
                  </a:cxn>
                  <a:cxn ang="0">
                    <a:pos x="521" y="3"/>
                  </a:cxn>
                  <a:cxn ang="0">
                    <a:pos x="643" y="74"/>
                  </a:cxn>
                  <a:cxn ang="0">
                    <a:pos x="761" y="24"/>
                  </a:cxn>
                  <a:cxn ang="0">
                    <a:pos x="855" y="9"/>
                  </a:cxn>
                  <a:cxn ang="0">
                    <a:pos x="1026" y="40"/>
                  </a:cxn>
                  <a:cxn ang="0">
                    <a:pos x="1180" y="172"/>
                  </a:cxn>
                  <a:cxn ang="0">
                    <a:pos x="1265" y="383"/>
                  </a:cxn>
                  <a:cxn ang="0">
                    <a:pos x="1265" y="641"/>
                  </a:cxn>
                  <a:cxn ang="0">
                    <a:pos x="1175" y="857"/>
                  </a:cxn>
                  <a:cxn ang="0">
                    <a:pos x="1005" y="1006"/>
                  </a:cxn>
                  <a:cxn ang="0">
                    <a:pos x="766" y="1074"/>
                  </a:cxn>
                  <a:cxn ang="0">
                    <a:pos x="601" y="1074"/>
                  </a:cxn>
                  <a:cxn ang="0">
                    <a:pos x="692" y="1447"/>
                  </a:cxn>
                  <a:cxn ang="0">
                    <a:pos x="171" y="1408"/>
                  </a:cxn>
                  <a:cxn ang="0">
                    <a:pos x="413" y="3"/>
                  </a:cxn>
                  <a:cxn ang="0">
                    <a:pos x="3876" y="20"/>
                  </a:cxn>
                  <a:cxn ang="0">
                    <a:pos x="4036" y="100"/>
                  </a:cxn>
                  <a:cxn ang="0">
                    <a:pos x="4113" y="232"/>
                  </a:cxn>
                  <a:cxn ang="0">
                    <a:pos x="4091" y="362"/>
                  </a:cxn>
                  <a:cxn ang="0">
                    <a:pos x="3995" y="436"/>
                  </a:cxn>
                  <a:cxn ang="0">
                    <a:pos x="3859" y="438"/>
                  </a:cxn>
                  <a:cxn ang="0">
                    <a:pos x="3757" y="114"/>
                  </a:cxn>
                  <a:cxn ang="0">
                    <a:pos x="3597" y="187"/>
                  </a:cxn>
                  <a:cxn ang="0">
                    <a:pos x="3508" y="339"/>
                  </a:cxn>
                  <a:cxn ang="0">
                    <a:pos x="3489" y="565"/>
                  </a:cxn>
                  <a:cxn ang="0">
                    <a:pos x="3547" y="753"/>
                  </a:cxn>
                  <a:cxn ang="0">
                    <a:pos x="3668" y="869"/>
                  </a:cxn>
                  <a:cxn ang="0">
                    <a:pos x="3821" y="896"/>
                  </a:cxn>
                  <a:cxn ang="0">
                    <a:pos x="3931" y="872"/>
                  </a:cxn>
                  <a:cxn ang="0">
                    <a:pos x="4079" y="810"/>
                  </a:cxn>
                  <a:cxn ang="0">
                    <a:pos x="4016" y="1024"/>
                  </a:cxn>
                  <a:cxn ang="0">
                    <a:pos x="3830" y="1080"/>
                  </a:cxn>
                  <a:cxn ang="0">
                    <a:pos x="3651" y="1095"/>
                  </a:cxn>
                  <a:cxn ang="0">
                    <a:pos x="3426" y="1060"/>
                  </a:cxn>
                  <a:cxn ang="0">
                    <a:pos x="3255" y="947"/>
                  </a:cxn>
                  <a:cxn ang="0">
                    <a:pos x="3140" y="772"/>
                  </a:cxn>
                  <a:cxn ang="0">
                    <a:pos x="3101" y="561"/>
                  </a:cxn>
                  <a:cxn ang="0">
                    <a:pos x="3153" y="318"/>
                  </a:cxn>
                  <a:cxn ang="0">
                    <a:pos x="3293" y="135"/>
                  </a:cxn>
                  <a:cxn ang="0">
                    <a:pos x="3508" y="27"/>
                  </a:cxn>
                  <a:cxn ang="0">
                    <a:pos x="2910" y="0"/>
                  </a:cxn>
                  <a:cxn ang="0">
                    <a:pos x="3040" y="52"/>
                  </a:cxn>
                  <a:cxn ang="0">
                    <a:pos x="3093" y="178"/>
                  </a:cxn>
                  <a:cxn ang="0">
                    <a:pos x="3071" y="277"/>
                  </a:cxn>
                  <a:cxn ang="0">
                    <a:pos x="3004" y="393"/>
                  </a:cxn>
                  <a:cxn ang="0">
                    <a:pos x="2876" y="561"/>
                  </a:cxn>
                  <a:cxn ang="0">
                    <a:pos x="1784" y="1078"/>
                  </a:cxn>
                  <a:cxn ang="0">
                    <a:pos x="1313" y="118"/>
                  </a:cxn>
                  <a:cxn ang="0">
                    <a:pos x="2247" y="25"/>
                  </a:cxn>
                  <a:cxn ang="0">
                    <a:pos x="2759" y="62"/>
                  </a:cxn>
                  <a:cxn ang="0">
                    <a:pos x="2872" y="4"/>
                  </a:cxn>
                </a:cxnLst>
                <a:rect l="0" t="0" r="r" b="b"/>
                <a:pathLst>
                  <a:path w="4127" h="1544">
                    <a:moveTo>
                      <a:pt x="640" y="229"/>
                    </a:moveTo>
                    <a:lnTo>
                      <a:pt x="622" y="229"/>
                    </a:lnTo>
                    <a:lnTo>
                      <a:pt x="603" y="230"/>
                    </a:lnTo>
                    <a:lnTo>
                      <a:pt x="581" y="233"/>
                    </a:lnTo>
                    <a:lnTo>
                      <a:pt x="553" y="235"/>
                    </a:lnTo>
                    <a:lnTo>
                      <a:pt x="521" y="241"/>
                    </a:lnTo>
                    <a:lnTo>
                      <a:pt x="521" y="947"/>
                    </a:lnTo>
                    <a:lnTo>
                      <a:pt x="538" y="949"/>
                    </a:lnTo>
                    <a:lnTo>
                      <a:pt x="553" y="949"/>
                    </a:lnTo>
                    <a:lnTo>
                      <a:pt x="566" y="949"/>
                    </a:lnTo>
                    <a:lnTo>
                      <a:pt x="578" y="949"/>
                    </a:lnTo>
                    <a:lnTo>
                      <a:pt x="630" y="946"/>
                    </a:lnTo>
                    <a:lnTo>
                      <a:pt x="677" y="937"/>
                    </a:lnTo>
                    <a:lnTo>
                      <a:pt x="720" y="924"/>
                    </a:lnTo>
                    <a:lnTo>
                      <a:pt x="758" y="905"/>
                    </a:lnTo>
                    <a:lnTo>
                      <a:pt x="793" y="880"/>
                    </a:lnTo>
                    <a:lnTo>
                      <a:pt x="824" y="850"/>
                    </a:lnTo>
                    <a:lnTo>
                      <a:pt x="849" y="815"/>
                    </a:lnTo>
                    <a:lnTo>
                      <a:pt x="870" y="775"/>
                    </a:lnTo>
                    <a:lnTo>
                      <a:pt x="886" y="728"/>
                    </a:lnTo>
                    <a:lnTo>
                      <a:pt x="897" y="678"/>
                    </a:lnTo>
                    <a:lnTo>
                      <a:pt x="905" y="622"/>
                    </a:lnTo>
                    <a:lnTo>
                      <a:pt x="907" y="561"/>
                    </a:lnTo>
                    <a:lnTo>
                      <a:pt x="905" y="505"/>
                    </a:lnTo>
                    <a:lnTo>
                      <a:pt x="897" y="452"/>
                    </a:lnTo>
                    <a:lnTo>
                      <a:pt x="886" y="407"/>
                    </a:lnTo>
                    <a:lnTo>
                      <a:pt x="870" y="366"/>
                    </a:lnTo>
                    <a:lnTo>
                      <a:pt x="850" y="329"/>
                    </a:lnTo>
                    <a:lnTo>
                      <a:pt x="826" y="299"/>
                    </a:lnTo>
                    <a:lnTo>
                      <a:pt x="797" y="274"/>
                    </a:lnTo>
                    <a:lnTo>
                      <a:pt x="763" y="254"/>
                    </a:lnTo>
                    <a:lnTo>
                      <a:pt x="727" y="241"/>
                    </a:lnTo>
                    <a:lnTo>
                      <a:pt x="686" y="232"/>
                    </a:lnTo>
                    <a:lnTo>
                      <a:pt x="640" y="229"/>
                    </a:lnTo>
                    <a:close/>
                    <a:moveTo>
                      <a:pt x="413" y="3"/>
                    </a:moveTo>
                    <a:lnTo>
                      <a:pt x="521" y="3"/>
                    </a:lnTo>
                    <a:lnTo>
                      <a:pt x="521" y="143"/>
                    </a:lnTo>
                    <a:lnTo>
                      <a:pt x="566" y="117"/>
                    </a:lnTo>
                    <a:lnTo>
                      <a:pt x="607" y="93"/>
                    </a:lnTo>
                    <a:lnTo>
                      <a:pt x="643" y="74"/>
                    </a:lnTo>
                    <a:lnTo>
                      <a:pt x="677" y="57"/>
                    </a:lnTo>
                    <a:lnTo>
                      <a:pt x="707" y="44"/>
                    </a:lnTo>
                    <a:lnTo>
                      <a:pt x="735" y="33"/>
                    </a:lnTo>
                    <a:lnTo>
                      <a:pt x="761" y="24"/>
                    </a:lnTo>
                    <a:lnTo>
                      <a:pt x="785" y="18"/>
                    </a:lnTo>
                    <a:lnTo>
                      <a:pt x="809" y="13"/>
                    </a:lnTo>
                    <a:lnTo>
                      <a:pt x="831" y="10"/>
                    </a:lnTo>
                    <a:lnTo>
                      <a:pt x="855" y="9"/>
                    </a:lnTo>
                    <a:lnTo>
                      <a:pt x="879" y="8"/>
                    </a:lnTo>
                    <a:lnTo>
                      <a:pt x="931" y="12"/>
                    </a:lnTo>
                    <a:lnTo>
                      <a:pt x="980" y="23"/>
                    </a:lnTo>
                    <a:lnTo>
                      <a:pt x="1026" y="40"/>
                    </a:lnTo>
                    <a:lnTo>
                      <a:pt x="1070" y="64"/>
                    </a:lnTo>
                    <a:lnTo>
                      <a:pt x="1110" y="94"/>
                    </a:lnTo>
                    <a:lnTo>
                      <a:pt x="1148" y="130"/>
                    </a:lnTo>
                    <a:lnTo>
                      <a:pt x="1180" y="172"/>
                    </a:lnTo>
                    <a:lnTo>
                      <a:pt x="1209" y="218"/>
                    </a:lnTo>
                    <a:lnTo>
                      <a:pt x="1233" y="268"/>
                    </a:lnTo>
                    <a:lnTo>
                      <a:pt x="1252" y="324"/>
                    </a:lnTo>
                    <a:lnTo>
                      <a:pt x="1265" y="383"/>
                    </a:lnTo>
                    <a:lnTo>
                      <a:pt x="1274" y="446"/>
                    </a:lnTo>
                    <a:lnTo>
                      <a:pt x="1278" y="512"/>
                    </a:lnTo>
                    <a:lnTo>
                      <a:pt x="1274" y="578"/>
                    </a:lnTo>
                    <a:lnTo>
                      <a:pt x="1265" y="641"/>
                    </a:lnTo>
                    <a:lnTo>
                      <a:pt x="1252" y="701"/>
                    </a:lnTo>
                    <a:lnTo>
                      <a:pt x="1232" y="756"/>
                    </a:lnTo>
                    <a:lnTo>
                      <a:pt x="1205" y="809"/>
                    </a:lnTo>
                    <a:lnTo>
                      <a:pt x="1175" y="857"/>
                    </a:lnTo>
                    <a:lnTo>
                      <a:pt x="1140" y="901"/>
                    </a:lnTo>
                    <a:lnTo>
                      <a:pt x="1099" y="941"/>
                    </a:lnTo>
                    <a:lnTo>
                      <a:pt x="1054" y="976"/>
                    </a:lnTo>
                    <a:lnTo>
                      <a:pt x="1005" y="1006"/>
                    </a:lnTo>
                    <a:lnTo>
                      <a:pt x="951" y="1031"/>
                    </a:lnTo>
                    <a:lnTo>
                      <a:pt x="894" y="1051"/>
                    </a:lnTo>
                    <a:lnTo>
                      <a:pt x="831" y="1065"/>
                    </a:lnTo>
                    <a:lnTo>
                      <a:pt x="766" y="1074"/>
                    </a:lnTo>
                    <a:lnTo>
                      <a:pt x="696" y="1078"/>
                    </a:lnTo>
                    <a:lnTo>
                      <a:pt x="670" y="1078"/>
                    </a:lnTo>
                    <a:lnTo>
                      <a:pt x="637" y="1076"/>
                    </a:lnTo>
                    <a:lnTo>
                      <a:pt x="601" y="1074"/>
                    </a:lnTo>
                    <a:lnTo>
                      <a:pt x="561" y="1071"/>
                    </a:lnTo>
                    <a:lnTo>
                      <a:pt x="521" y="1068"/>
                    </a:lnTo>
                    <a:lnTo>
                      <a:pt x="521" y="1408"/>
                    </a:lnTo>
                    <a:lnTo>
                      <a:pt x="692" y="1447"/>
                    </a:lnTo>
                    <a:lnTo>
                      <a:pt x="692" y="1544"/>
                    </a:lnTo>
                    <a:lnTo>
                      <a:pt x="18" y="1544"/>
                    </a:lnTo>
                    <a:lnTo>
                      <a:pt x="18" y="1447"/>
                    </a:lnTo>
                    <a:lnTo>
                      <a:pt x="171" y="1408"/>
                    </a:lnTo>
                    <a:lnTo>
                      <a:pt x="171" y="229"/>
                    </a:lnTo>
                    <a:lnTo>
                      <a:pt x="0" y="229"/>
                    </a:lnTo>
                    <a:lnTo>
                      <a:pt x="0" y="128"/>
                    </a:lnTo>
                    <a:lnTo>
                      <a:pt x="413" y="3"/>
                    </a:lnTo>
                    <a:close/>
                    <a:moveTo>
                      <a:pt x="3711" y="0"/>
                    </a:moveTo>
                    <a:lnTo>
                      <a:pt x="3770" y="3"/>
                    </a:lnTo>
                    <a:lnTo>
                      <a:pt x="3825" y="9"/>
                    </a:lnTo>
                    <a:lnTo>
                      <a:pt x="3876" y="20"/>
                    </a:lnTo>
                    <a:lnTo>
                      <a:pt x="3923" y="34"/>
                    </a:lnTo>
                    <a:lnTo>
                      <a:pt x="3965" y="53"/>
                    </a:lnTo>
                    <a:lnTo>
                      <a:pt x="4004" y="75"/>
                    </a:lnTo>
                    <a:lnTo>
                      <a:pt x="4036" y="100"/>
                    </a:lnTo>
                    <a:lnTo>
                      <a:pt x="4064" y="129"/>
                    </a:lnTo>
                    <a:lnTo>
                      <a:pt x="4086" y="160"/>
                    </a:lnTo>
                    <a:lnTo>
                      <a:pt x="4103" y="194"/>
                    </a:lnTo>
                    <a:lnTo>
                      <a:pt x="4113" y="232"/>
                    </a:lnTo>
                    <a:lnTo>
                      <a:pt x="4117" y="271"/>
                    </a:lnTo>
                    <a:lnTo>
                      <a:pt x="4114" y="304"/>
                    </a:lnTo>
                    <a:lnTo>
                      <a:pt x="4105" y="334"/>
                    </a:lnTo>
                    <a:lnTo>
                      <a:pt x="4091" y="362"/>
                    </a:lnTo>
                    <a:lnTo>
                      <a:pt x="4074" y="387"/>
                    </a:lnTo>
                    <a:lnTo>
                      <a:pt x="4051" y="407"/>
                    </a:lnTo>
                    <a:lnTo>
                      <a:pt x="4025" y="423"/>
                    </a:lnTo>
                    <a:lnTo>
                      <a:pt x="3995" y="436"/>
                    </a:lnTo>
                    <a:lnTo>
                      <a:pt x="3961" y="443"/>
                    </a:lnTo>
                    <a:lnTo>
                      <a:pt x="3925" y="446"/>
                    </a:lnTo>
                    <a:lnTo>
                      <a:pt x="3891" y="444"/>
                    </a:lnTo>
                    <a:lnTo>
                      <a:pt x="3859" y="438"/>
                    </a:lnTo>
                    <a:lnTo>
                      <a:pt x="3826" y="428"/>
                    </a:lnTo>
                    <a:lnTo>
                      <a:pt x="3792" y="413"/>
                    </a:lnTo>
                    <a:lnTo>
                      <a:pt x="3757" y="394"/>
                    </a:lnTo>
                    <a:lnTo>
                      <a:pt x="3757" y="114"/>
                    </a:lnTo>
                    <a:lnTo>
                      <a:pt x="3711" y="125"/>
                    </a:lnTo>
                    <a:lnTo>
                      <a:pt x="3668" y="140"/>
                    </a:lnTo>
                    <a:lnTo>
                      <a:pt x="3631" y="162"/>
                    </a:lnTo>
                    <a:lnTo>
                      <a:pt x="3597" y="187"/>
                    </a:lnTo>
                    <a:lnTo>
                      <a:pt x="3568" y="218"/>
                    </a:lnTo>
                    <a:lnTo>
                      <a:pt x="3543" y="253"/>
                    </a:lnTo>
                    <a:lnTo>
                      <a:pt x="3523" y="294"/>
                    </a:lnTo>
                    <a:lnTo>
                      <a:pt x="3508" y="339"/>
                    </a:lnTo>
                    <a:lnTo>
                      <a:pt x="3497" y="391"/>
                    </a:lnTo>
                    <a:lnTo>
                      <a:pt x="3489" y="447"/>
                    </a:lnTo>
                    <a:lnTo>
                      <a:pt x="3487" y="507"/>
                    </a:lnTo>
                    <a:lnTo>
                      <a:pt x="3489" y="565"/>
                    </a:lnTo>
                    <a:lnTo>
                      <a:pt x="3497" y="617"/>
                    </a:lnTo>
                    <a:lnTo>
                      <a:pt x="3509" y="667"/>
                    </a:lnTo>
                    <a:lnTo>
                      <a:pt x="3526" y="712"/>
                    </a:lnTo>
                    <a:lnTo>
                      <a:pt x="3547" y="753"/>
                    </a:lnTo>
                    <a:lnTo>
                      <a:pt x="3571" y="790"/>
                    </a:lnTo>
                    <a:lnTo>
                      <a:pt x="3600" y="821"/>
                    </a:lnTo>
                    <a:lnTo>
                      <a:pt x="3632" y="847"/>
                    </a:lnTo>
                    <a:lnTo>
                      <a:pt x="3668" y="869"/>
                    </a:lnTo>
                    <a:lnTo>
                      <a:pt x="3707" y="885"/>
                    </a:lnTo>
                    <a:lnTo>
                      <a:pt x="3750" y="894"/>
                    </a:lnTo>
                    <a:lnTo>
                      <a:pt x="3795" y="897"/>
                    </a:lnTo>
                    <a:lnTo>
                      <a:pt x="3821" y="896"/>
                    </a:lnTo>
                    <a:lnTo>
                      <a:pt x="3847" y="894"/>
                    </a:lnTo>
                    <a:lnTo>
                      <a:pt x="3874" y="889"/>
                    </a:lnTo>
                    <a:lnTo>
                      <a:pt x="3901" y="881"/>
                    </a:lnTo>
                    <a:lnTo>
                      <a:pt x="3931" y="872"/>
                    </a:lnTo>
                    <a:lnTo>
                      <a:pt x="3964" y="861"/>
                    </a:lnTo>
                    <a:lnTo>
                      <a:pt x="3999" y="846"/>
                    </a:lnTo>
                    <a:lnTo>
                      <a:pt x="4036" y="830"/>
                    </a:lnTo>
                    <a:lnTo>
                      <a:pt x="4079" y="810"/>
                    </a:lnTo>
                    <a:lnTo>
                      <a:pt x="4127" y="787"/>
                    </a:lnTo>
                    <a:lnTo>
                      <a:pt x="4127" y="976"/>
                    </a:lnTo>
                    <a:lnTo>
                      <a:pt x="4069" y="1001"/>
                    </a:lnTo>
                    <a:lnTo>
                      <a:pt x="4016" y="1024"/>
                    </a:lnTo>
                    <a:lnTo>
                      <a:pt x="3966" y="1041"/>
                    </a:lnTo>
                    <a:lnTo>
                      <a:pt x="3919" y="1058"/>
                    </a:lnTo>
                    <a:lnTo>
                      <a:pt x="3874" y="1070"/>
                    </a:lnTo>
                    <a:lnTo>
                      <a:pt x="3830" y="1080"/>
                    </a:lnTo>
                    <a:lnTo>
                      <a:pt x="3786" y="1086"/>
                    </a:lnTo>
                    <a:lnTo>
                      <a:pt x="3742" y="1091"/>
                    </a:lnTo>
                    <a:lnTo>
                      <a:pt x="3697" y="1094"/>
                    </a:lnTo>
                    <a:lnTo>
                      <a:pt x="3651" y="1095"/>
                    </a:lnTo>
                    <a:lnTo>
                      <a:pt x="3588" y="1093"/>
                    </a:lnTo>
                    <a:lnTo>
                      <a:pt x="3530" y="1086"/>
                    </a:lnTo>
                    <a:lnTo>
                      <a:pt x="3476" y="1075"/>
                    </a:lnTo>
                    <a:lnTo>
                      <a:pt x="3426" y="1060"/>
                    </a:lnTo>
                    <a:lnTo>
                      <a:pt x="3378" y="1039"/>
                    </a:lnTo>
                    <a:lnTo>
                      <a:pt x="3334" y="1014"/>
                    </a:lnTo>
                    <a:lnTo>
                      <a:pt x="3294" y="984"/>
                    </a:lnTo>
                    <a:lnTo>
                      <a:pt x="3255" y="947"/>
                    </a:lnTo>
                    <a:lnTo>
                      <a:pt x="3219" y="907"/>
                    </a:lnTo>
                    <a:lnTo>
                      <a:pt x="3188" y="865"/>
                    </a:lnTo>
                    <a:lnTo>
                      <a:pt x="3162" y="820"/>
                    </a:lnTo>
                    <a:lnTo>
                      <a:pt x="3140" y="772"/>
                    </a:lnTo>
                    <a:lnTo>
                      <a:pt x="3124" y="722"/>
                    </a:lnTo>
                    <a:lnTo>
                      <a:pt x="3111" y="670"/>
                    </a:lnTo>
                    <a:lnTo>
                      <a:pt x="3104" y="616"/>
                    </a:lnTo>
                    <a:lnTo>
                      <a:pt x="3101" y="561"/>
                    </a:lnTo>
                    <a:lnTo>
                      <a:pt x="3105" y="494"/>
                    </a:lnTo>
                    <a:lnTo>
                      <a:pt x="3115" y="433"/>
                    </a:lnTo>
                    <a:lnTo>
                      <a:pt x="3130" y="373"/>
                    </a:lnTo>
                    <a:lnTo>
                      <a:pt x="3153" y="318"/>
                    </a:lnTo>
                    <a:lnTo>
                      <a:pt x="3179" y="267"/>
                    </a:lnTo>
                    <a:lnTo>
                      <a:pt x="3213" y="219"/>
                    </a:lnTo>
                    <a:lnTo>
                      <a:pt x="3250" y="175"/>
                    </a:lnTo>
                    <a:lnTo>
                      <a:pt x="3293" y="135"/>
                    </a:lnTo>
                    <a:lnTo>
                      <a:pt x="3341" y="102"/>
                    </a:lnTo>
                    <a:lnTo>
                      <a:pt x="3392" y="72"/>
                    </a:lnTo>
                    <a:lnTo>
                      <a:pt x="3448" y="47"/>
                    </a:lnTo>
                    <a:lnTo>
                      <a:pt x="3508" y="27"/>
                    </a:lnTo>
                    <a:lnTo>
                      <a:pt x="3573" y="12"/>
                    </a:lnTo>
                    <a:lnTo>
                      <a:pt x="3640" y="3"/>
                    </a:lnTo>
                    <a:lnTo>
                      <a:pt x="3711" y="0"/>
                    </a:lnTo>
                    <a:close/>
                    <a:moveTo>
                      <a:pt x="2910" y="0"/>
                    </a:moveTo>
                    <a:lnTo>
                      <a:pt x="2948" y="4"/>
                    </a:lnTo>
                    <a:lnTo>
                      <a:pt x="2983" y="14"/>
                    </a:lnTo>
                    <a:lnTo>
                      <a:pt x="3014" y="30"/>
                    </a:lnTo>
                    <a:lnTo>
                      <a:pt x="3040" y="52"/>
                    </a:lnTo>
                    <a:lnTo>
                      <a:pt x="3063" y="78"/>
                    </a:lnTo>
                    <a:lnTo>
                      <a:pt x="3079" y="109"/>
                    </a:lnTo>
                    <a:lnTo>
                      <a:pt x="3089" y="142"/>
                    </a:lnTo>
                    <a:lnTo>
                      <a:pt x="3093" y="178"/>
                    </a:lnTo>
                    <a:lnTo>
                      <a:pt x="3091" y="203"/>
                    </a:lnTo>
                    <a:lnTo>
                      <a:pt x="3088" y="227"/>
                    </a:lnTo>
                    <a:lnTo>
                      <a:pt x="3081" y="252"/>
                    </a:lnTo>
                    <a:lnTo>
                      <a:pt x="3071" y="277"/>
                    </a:lnTo>
                    <a:lnTo>
                      <a:pt x="3060" y="303"/>
                    </a:lnTo>
                    <a:lnTo>
                      <a:pt x="3044" y="331"/>
                    </a:lnTo>
                    <a:lnTo>
                      <a:pt x="3025" y="361"/>
                    </a:lnTo>
                    <a:lnTo>
                      <a:pt x="3004" y="393"/>
                    </a:lnTo>
                    <a:lnTo>
                      <a:pt x="2978" y="429"/>
                    </a:lnTo>
                    <a:lnTo>
                      <a:pt x="2948" y="468"/>
                    </a:lnTo>
                    <a:lnTo>
                      <a:pt x="2914" y="512"/>
                    </a:lnTo>
                    <a:lnTo>
                      <a:pt x="2876" y="561"/>
                    </a:lnTo>
                    <a:lnTo>
                      <a:pt x="2472" y="1078"/>
                    </a:lnTo>
                    <a:lnTo>
                      <a:pt x="2182" y="1078"/>
                    </a:lnTo>
                    <a:lnTo>
                      <a:pt x="2182" y="424"/>
                    </a:lnTo>
                    <a:lnTo>
                      <a:pt x="1784" y="1078"/>
                    </a:lnTo>
                    <a:lnTo>
                      <a:pt x="1518" y="1078"/>
                    </a:lnTo>
                    <a:lnTo>
                      <a:pt x="1518" y="234"/>
                    </a:lnTo>
                    <a:lnTo>
                      <a:pt x="1313" y="214"/>
                    </a:lnTo>
                    <a:lnTo>
                      <a:pt x="1313" y="118"/>
                    </a:lnTo>
                    <a:lnTo>
                      <a:pt x="1690" y="25"/>
                    </a:lnTo>
                    <a:lnTo>
                      <a:pt x="1832" y="25"/>
                    </a:lnTo>
                    <a:lnTo>
                      <a:pt x="1832" y="713"/>
                    </a:lnTo>
                    <a:lnTo>
                      <a:pt x="2247" y="25"/>
                    </a:lnTo>
                    <a:lnTo>
                      <a:pt x="2497" y="25"/>
                    </a:lnTo>
                    <a:lnTo>
                      <a:pt x="2497" y="822"/>
                    </a:lnTo>
                    <a:lnTo>
                      <a:pt x="2759" y="473"/>
                    </a:lnTo>
                    <a:lnTo>
                      <a:pt x="2759" y="62"/>
                    </a:lnTo>
                    <a:lnTo>
                      <a:pt x="2779" y="44"/>
                    </a:lnTo>
                    <a:lnTo>
                      <a:pt x="2806" y="27"/>
                    </a:lnTo>
                    <a:lnTo>
                      <a:pt x="2837" y="13"/>
                    </a:lnTo>
                    <a:lnTo>
                      <a:pt x="2872" y="4"/>
                    </a:lnTo>
                    <a:lnTo>
                      <a:pt x="291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820583">
                  <a:defRPr/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</p:grpSp>
      </p:grpSp>
      <p:sp>
        <p:nvSpPr>
          <p:cNvPr id="34" name="Report Title"/>
          <p:cNvSpPr>
            <a:spLocks noGrp="1"/>
          </p:cNvSpPr>
          <p:nvPr>
            <p:ph type="ctrTitle" hasCustomPrompt="1"/>
            <p:custDataLst>
              <p:tags r:id="rId1"/>
            </p:custDataLst>
          </p:nvPr>
        </p:nvSpPr>
        <p:spPr bwMode="white">
          <a:xfrm>
            <a:off x="2103564" y="1112680"/>
            <a:ext cx="6078682" cy="434270"/>
          </a:xfrm>
        </p:spPr>
        <p:txBody>
          <a:bodyPr vert="horz" lIns="0" tIns="0" rIns="0" bIns="32306" rtlCol="0" anchor="t" anchorCtr="0">
            <a:spAutoFit/>
          </a:bodyPr>
          <a:lstStyle>
            <a:lvl1pPr algn="l" defTabSz="91429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2900" b="1" i="1" kern="1200" baseline="0" noProof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 smtClean="0"/>
              <a:t>Report Title</a:t>
            </a:r>
            <a:endParaRPr lang="en-US" noProof="0" dirty="0"/>
          </a:p>
        </p:txBody>
      </p:sp>
      <p:sp>
        <p:nvSpPr>
          <p:cNvPr id="35" name="Report Subtitle"/>
          <p:cNvSpPr>
            <a:spLocks noGrp="1"/>
          </p:cNvSpPr>
          <p:nvPr>
            <p:ph type="subTitle" idx="1" hasCustomPrompt="1"/>
            <p:custDataLst>
              <p:tags r:id="rId2"/>
            </p:custDataLst>
          </p:nvPr>
        </p:nvSpPr>
        <p:spPr bwMode="white">
          <a:xfrm>
            <a:off x="2103564" y="1546412"/>
            <a:ext cx="6078682" cy="401648"/>
          </a:xfrm>
        </p:spPr>
        <p:txBody>
          <a:bodyPr tIns="0" bIns="0">
            <a:spAutoFit/>
          </a:bodyPr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2900" baseline="0">
                <a:solidFill>
                  <a:schemeClr val="bg1"/>
                </a:solidFill>
                <a:latin typeface="+mj-lt"/>
              </a:defRPr>
            </a:lvl1pPr>
            <a:lvl2pPr marL="4571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1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smtClean="0"/>
              <a:t>Subtitle</a:t>
            </a:r>
            <a:endParaRPr lang="en-US" noProof="0"/>
          </a:p>
        </p:txBody>
      </p:sp>
      <p:cxnSp>
        <p:nvCxnSpPr>
          <p:cNvPr id="36" name="Frame Line"/>
          <p:cNvCxnSpPr/>
          <p:nvPr userDrawn="1"/>
        </p:nvCxnSpPr>
        <p:spPr bwMode="black">
          <a:xfrm flipV="1">
            <a:off x="389660" y="3170817"/>
            <a:ext cx="1402773" cy="127059"/>
          </a:xfrm>
          <a:prstGeom prst="bentConnector3">
            <a:avLst>
              <a:gd name="adj1" fmla="val -174"/>
            </a:avLst>
          </a:prstGeom>
          <a:ln w="12700" cap="rnd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Descriptor"/>
          <p:cNvSpPr txBox="1"/>
          <p:nvPr userDrawn="1">
            <p:custDataLst>
              <p:tags r:id="rId3"/>
            </p:custDataLst>
          </p:nvPr>
        </p:nvSpPr>
        <p:spPr bwMode="white">
          <a:xfrm>
            <a:off x="2104160" y="742278"/>
            <a:ext cx="65" cy="138499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defTabSz="914293"/>
            <a:endParaRPr lang="en-US" sz="900" dirty="0">
              <a:solidFill>
                <a:srgbClr val="FFFFFF"/>
              </a:solidFill>
            </a:endParaRPr>
          </a:p>
        </p:txBody>
      </p:sp>
      <p:sp>
        <p:nvSpPr>
          <p:cNvPr id="38" name="Confidentiality stamp"/>
          <p:cNvSpPr txBox="1"/>
          <p:nvPr userDrawn="1">
            <p:custDataLst>
              <p:tags r:id="rId4"/>
            </p:custDataLst>
          </p:nvPr>
        </p:nvSpPr>
        <p:spPr bwMode="black">
          <a:xfrm>
            <a:off x="542406" y="3291841"/>
            <a:ext cx="1253143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defTabSz="914293"/>
            <a:endParaRPr lang="en-US" sz="900" i="1" dirty="0">
              <a:solidFill>
                <a:srgbClr val="000000"/>
              </a:solidFill>
              <a:latin typeface="Georgia" pitchFamily="18" charset="0"/>
            </a:endParaRPr>
          </a:p>
        </p:txBody>
      </p:sp>
      <p:sp>
        <p:nvSpPr>
          <p:cNvPr id="39" name="Draft stamp"/>
          <p:cNvSpPr txBox="1"/>
          <p:nvPr userDrawn="1">
            <p:custDataLst>
              <p:tags r:id="rId5"/>
            </p:custDataLst>
          </p:nvPr>
        </p:nvSpPr>
        <p:spPr bwMode="black">
          <a:xfrm>
            <a:off x="542406" y="3566160"/>
            <a:ext cx="1402773" cy="262788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123087" rtlCol="0" anchor="t" anchorCtr="0">
            <a:spAutoFit/>
          </a:bodyPr>
          <a:lstStyle/>
          <a:p>
            <a:pPr defTabSz="914293"/>
            <a:endParaRPr lang="en-US" sz="900" b="1" i="1" dirty="0">
              <a:solidFill>
                <a:srgbClr val="000000"/>
              </a:solidFill>
              <a:latin typeface="Georgia" pitchFamily="18" charset="0"/>
            </a:endParaRPr>
          </a:p>
        </p:txBody>
      </p:sp>
      <p:sp>
        <p:nvSpPr>
          <p:cNvPr id="40" name="Report Date"/>
          <p:cNvSpPr txBox="1"/>
          <p:nvPr userDrawn="1">
            <p:custDataLst>
              <p:tags r:id="rId6"/>
            </p:custDataLst>
          </p:nvPr>
        </p:nvSpPr>
        <p:spPr bwMode="black">
          <a:xfrm>
            <a:off x="542406" y="3832413"/>
            <a:ext cx="1253143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defTabSz="914293"/>
            <a:endParaRPr lang="en-US" sz="900" i="1" dirty="0">
              <a:solidFill>
                <a:srgbClr val="000000"/>
              </a:solidFill>
              <a:latin typeface="Georg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9534337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771525" y="2130476"/>
            <a:ext cx="8743950" cy="1470025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543050" y="3886200"/>
            <a:ext cx="72009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514350" y="6356401"/>
            <a:ext cx="24003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s-ES" sz="1400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514725" y="6356401"/>
            <a:ext cx="325755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s-ES" sz="1400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2" descr="fondo0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3197" y="-3175"/>
            <a:ext cx="10335221" cy="6864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9" name="18 Grupo"/>
          <p:cNvGrpSpPr/>
          <p:nvPr/>
        </p:nvGrpSpPr>
        <p:grpSpPr>
          <a:xfrm>
            <a:off x="7814760" y="6330551"/>
            <a:ext cx="2322512" cy="406398"/>
            <a:chOff x="6946451" y="6330551"/>
            <a:chExt cx="2064454" cy="406398"/>
          </a:xfrm>
        </p:grpSpPr>
        <p:sp>
          <p:nvSpPr>
            <p:cNvPr id="9" name="Freeform 6"/>
            <p:cNvSpPr>
              <a:spLocks/>
            </p:cNvSpPr>
            <p:nvPr/>
          </p:nvSpPr>
          <p:spPr bwMode="auto">
            <a:xfrm>
              <a:off x="6946451" y="6330551"/>
              <a:ext cx="449960" cy="406398"/>
            </a:xfrm>
            <a:custGeom>
              <a:avLst/>
              <a:gdLst>
                <a:gd name="T0" fmla="*/ 171 w 332"/>
                <a:gd name="T1" fmla="*/ 14 h 300"/>
                <a:gd name="T2" fmla="*/ 234 w 332"/>
                <a:gd name="T3" fmla="*/ 134 h 300"/>
                <a:gd name="T4" fmla="*/ 232 w 332"/>
                <a:gd name="T5" fmla="*/ 143 h 300"/>
                <a:gd name="T6" fmla="*/ 332 w 332"/>
                <a:gd name="T7" fmla="*/ 217 h 300"/>
                <a:gd name="T8" fmla="*/ 166 w 332"/>
                <a:gd name="T9" fmla="*/ 300 h 300"/>
                <a:gd name="T10" fmla="*/ 165 w 332"/>
                <a:gd name="T11" fmla="*/ 300 h 300"/>
                <a:gd name="T12" fmla="*/ 0 w 332"/>
                <a:gd name="T13" fmla="*/ 219 h 300"/>
                <a:gd name="T14" fmla="*/ 99 w 332"/>
                <a:gd name="T15" fmla="*/ 143 h 300"/>
                <a:gd name="T16" fmla="*/ 163 w 332"/>
                <a:gd name="T17" fmla="*/ 245 h 300"/>
                <a:gd name="T18" fmla="*/ 163 w 332"/>
                <a:gd name="T19" fmla="*/ 249 h 300"/>
                <a:gd name="T20" fmla="*/ 163 w 332"/>
                <a:gd name="T21" fmla="*/ 253 h 300"/>
                <a:gd name="T22" fmla="*/ 176 w 332"/>
                <a:gd name="T23" fmla="*/ 224 h 300"/>
                <a:gd name="T24" fmla="*/ 116 w 332"/>
                <a:gd name="T25" fmla="*/ 98 h 300"/>
                <a:gd name="T26" fmla="*/ 134 w 332"/>
                <a:gd name="T27" fmla="*/ 60 h 300"/>
                <a:gd name="T28" fmla="*/ 134 w 332"/>
                <a:gd name="T29" fmla="*/ 74 h 300"/>
                <a:gd name="T30" fmla="*/ 199 w 332"/>
                <a:gd name="T31" fmla="*/ 186 h 300"/>
                <a:gd name="T32" fmla="*/ 199 w 332"/>
                <a:gd name="T33" fmla="*/ 197 h 300"/>
                <a:gd name="T34" fmla="*/ 214 w 332"/>
                <a:gd name="T35" fmla="*/ 164 h 300"/>
                <a:gd name="T36" fmla="*/ 153 w 332"/>
                <a:gd name="T37" fmla="*/ 38 h 300"/>
                <a:gd name="T38" fmla="*/ 171 w 332"/>
                <a:gd name="T39" fmla="*/ 0 h 300"/>
                <a:gd name="T40" fmla="*/ 171 w 332"/>
                <a:gd name="T41" fmla="*/ 14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32" h="300">
                  <a:moveTo>
                    <a:pt x="171" y="14"/>
                  </a:moveTo>
                  <a:cubicBezTo>
                    <a:pt x="171" y="51"/>
                    <a:pt x="234" y="92"/>
                    <a:pt x="234" y="134"/>
                  </a:cubicBezTo>
                  <a:cubicBezTo>
                    <a:pt x="234" y="134"/>
                    <a:pt x="234" y="138"/>
                    <a:pt x="232" y="143"/>
                  </a:cubicBezTo>
                  <a:cubicBezTo>
                    <a:pt x="291" y="155"/>
                    <a:pt x="332" y="183"/>
                    <a:pt x="332" y="217"/>
                  </a:cubicBezTo>
                  <a:cubicBezTo>
                    <a:pt x="332" y="262"/>
                    <a:pt x="258" y="300"/>
                    <a:pt x="166" y="300"/>
                  </a:cubicBezTo>
                  <a:cubicBezTo>
                    <a:pt x="166" y="300"/>
                    <a:pt x="165" y="300"/>
                    <a:pt x="165" y="300"/>
                  </a:cubicBezTo>
                  <a:cubicBezTo>
                    <a:pt x="74" y="300"/>
                    <a:pt x="0" y="264"/>
                    <a:pt x="0" y="219"/>
                  </a:cubicBezTo>
                  <a:cubicBezTo>
                    <a:pt x="0" y="185"/>
                    <a:pt x="45" y="158"/>
                    <a:pt x="99" y="143"/>
                  </a:cubicBezTo>
                  <a:cubicBezTo>
                    <a:pt x="99" y="162"/>
                    <a:pt x="161" y="221"/>
                    <a:pt x="163" y="245"/>
                  </a:cubicBezTo>
                  <a:cubicBezTo>
                    <a:pt x="163" y="245"/>
                    <a:pt x="163" y="247"/>
                    <a:pt x="163" y="249"/>
                  </a:cubicBezTo>
                  <a:cubicBezTo>
                    <a:pt x="163" y="250"/>
                    <a:pt x="163" y="251"/>
                    <a:pt x="163" y="253"/>
                  </a:cubicBezTo>
                  <a:cubicBezTo>
                    <a:pt x="176" y="246"/>
                    <a:pt x="176" y="224"/>
                    <a:pt x="176" y="224"/>
                  </a:cubicBezTo>
                  <a:cubicBezTo>
                    <a:pt x="176" y="172"/>
                    <a:pt x="116" y="149"/>
                    <a:pt x="116" y="98"/>
                  </a:cubicBezTo>
                  <a:cubicBezTo>
                    <a:pt x="116" y="79"/>
                    <a:pt x="125" y="64"/>
                    <a:pt x="134" y="60"/>
                  </a:cubicBezTo>
                  <a:cubicBezTo>
                    <a:pt x="134" y="74"/>
                    <a:pt x="134" y="74"/>
                    <a:pt x="134" y="74"/>
                  </a:cubicBezTo>
                  <a:cubicBezTo>
                    <a:pt x="134" y="111"/>
                    <a:pt x="199" y="152"/>
                    <a:pt x="199" y="186"/>
                  </a:cubicBezTo>
                  <a:cubicBezTo>
                    <a:pt x="199" y="197"/>
                    <a:pt x="199" y="197"/>
                    <a:pt x="199" y="197"/>
                  </a:cubicBezTo>
                  <a:cubicBezTo>
                    <a:pt x="214" y="191"/>
                    <a:pt x="214" y="164"/>
                    <a:pt x="214" y="164"/>
                  </a:cubicBezTo>
                  <a:cubicBezTo>
                    <a:pt x="214" y="117"/>
                    <a:pt x="153" y="91"/>
                    <a:pt x="153" y="38"/>
                  </a:cubicBezTo>
                  <a:cubicBezTo>
                    <a:pt x="153" y="19"/>
                    <a:pt x="163" y="4"/>
                    <a:pt x="171" y="0"/>
                  </a:cubicBezTo>
                  <a:cubicBezTo>
                    <a:pt x="171" y="14"/>
                    <a:pt x="171" y="14"/>
                    <a:pt x="171" y="1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s-ES" sz="18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7507695" y="6453705"/>
              <a:ext cx="152801" cy="253487"/>
            </a:xfrm>
            <a:custGeom>
              <a:avLst/>
              <a:gdLst>
                <a:gd name="T0" fmla="*/ 54 w 128"/>
                <a:gd name="T1" fmla="*/ 212 h 212"/>
                <a:gd name="T2" fmla="*/ 0 w 128"/>
                <a:gd name="T3" fmla="*/ 203 h 212"/>
                <a:gd name="T4" fmla="*/ 0 w 128"/>
                <a:gd name="T5" fmla="*/ 148 h 212"/>
                <a:gd name="T6" fmla="*/ 7 w 128"/>
                <a:gd name="T7" fmla="*/ 148 h 212"/>
                <a:gd name="T8" fmla="*/ 59 w 128"/>
                <a:gd name="T9" fmla="*/ 199 h 212"/>
                <a:gd name="T10" fmla="*/ 102 w 128"/>
                <a:gd name="T11" fmla="*/ 163 h 212"/>
                <a:gd name="T12" fmla="*/ 63 w 128"/>
                <a:gd name="T13" fmla="*/ 121 h 212"/>
                <a:gd name="T14" fmla="*/ 40 w 128"/>
                <a:gd name="T15" fmla="*/ 109 h 212"/>
                <a:gd name="T16" fmla="*/ 1 w 128"/>
                <a:gd name="T17" fmla="*/ 57 h 212"/>
                <a:gd name="T18" fmla="*/ 67 w 128"/>
                <a:gd name="T19" fmla="*/ 0 h 212"/>
                <a:gd name="T20" fmla="*/ 121 w 128"/>
                <a:gd name="T21" fmla="*/ 10 h 212"/>
                <a:gd name="T22" fmla="*/ 121 w 128"/>
                <a:gd name="T23" fmla="*/ 59 h 212"/>
                <a:gd name="T24" fmla="*/ 113 w 128"/>
                <a:gd name="T25" fmla="*/ 59 h 212"/>
                <a:gd name="T26" fmla="*/ 64 w 128"/>
                <a:gd name="T27" fmla="*/ 13 h 212"/>
                <a:gd name="T28" fmla="*/ 29 w 128"/>
                <a:gd name="T29" fmla="*/ 43 h 212"/>
                <a:gd name="T30" fmla="*/ 59 w 128"/>
                <a:gd name="T31" fmla="*/ 80 h 212"/>
                <a:gd name="T32" fmla="*/ 82 w 128"/>
                <a:gd name="T33" fmla="*/ 91 h 212"/>
                <a:gd name="T34" fmla="*/ 128 w 128"/>
                <a:gd name="T35" fmla="*/ 149 h 212"/>
                <a:gd name="T36" fmla="*/ 54 w 128"/>
                <a:gd name="T37" fmla="*/ 212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" h="212">
                  <a:moveTo>
                    <a:pt x="54" y="212"/>
                  </a:moveTo>
                  <a:cubicBezTo>
                    <a:pt x="23" y="212"/>
                    <a:pt x="0" y="203"/>
                    <a:pt x="0" y="203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7" y="148"/>
                    <a:pt x="7" y="148"/>
                    <a:pt x="7" y="148"/>
                  </a:cubicBezTo>
                  <a:cubicBezTo>
                    <a:pt x="11" y="177"/>
                    <a:pt x="34" y="199"/>
                    <a:pt x="59" y="199"/>
                  </a:cubicBezTo>
                  <a:cubicBezTo>
                    <a:pt x="84" y="199"/>
                    <a:pt x="102" y="185"/>
                    <a:pt x="102" y="163"/>
                  </a:cubicBezTo>
                  <a:cubicBezTo>
                    <a:pt x="102" y="139"/>
                    <a:pt x="78" y="129"/>
                    <a:pt x="63" y="121"/>
                  </a:cubicBezTo>
                  <a:cubicBezTo>
                    <a:pt x="40" y="109"/>
                    <a:pt x="40" y="109"/>
                    <a:pt x="40" y="109"/>
                  </a:cubicBezTo>
                  <a:cubicBezTo>
                    <a:pt x="18" y="99"/>
                    <a:pt x="1" y="81"/>
                    <a:pt x="1" y="57"/>
                  </a:cubicBezTo>
                  <a:cubicBezTo>
                    <a:pt x="1" y="26"/>
                    <a:pt x="24" y="0"/>
                    <a:pt x="67" y="0"/>
                  </a:cubicBezTo>
                  <a:cubicBezTo>
                    <a:pt x="97" y="0"/>
                    <a:pt x="121" y="10"/>
                    <a:pt x="121" y="10"/>
                  </a:cubicBezTo>
                  <a:cubicBezTo>
                    <a:pt x="121" y="59"/>
                    <a:pt x="121" y="59"/>
                    <a:pt x="121" y="59"/>
                  </a:cubicBezTo>
                  <a:cubicBezTo>
                    <a:pt x="113" y="59"/>
                    <a:pt x="113" y="59"/>
                    <a:pt x="113" y="59"/>
                  </a:cubicBezTo>
                  <a:cubicBezTo>
                    <a:pt x="108" y="33"/>
                    <a:pt x="94" y="13"/>
                    <a:pt x="64" y="13"/>
                  </a:cubicBezTo>
                  <a:cubicBezTo>
                    <a:pt x="42" y="13"/>
                    <a:pt x="29" y="28"/>
                    <a:pt x="29" y="43"/>
                  </a:cubicBezTo>
                  <a:cubicBezTo>
                    <a:pt x="29" y="63"/>
                    <a:pt x="43" y="72"/>
                    <a:pt x="59" y="80"/>
                  </a:cubicBezTo>
                  <a:cubicBezTo>
                    <a:pt x="82" y="91"/>
                    <a:pt x="82" y="91"/>
                    <a:pt x="82" y="91"/>
                  </a:cubicBezTo>
                  <a:cubicBezTo>
                    <a:pt x="103" y="102"/>
                    <a:pt x="128" y="119"/>
                    <a:pt x="128" y="149"/>
                  </a:cubicBezTo>
                  <a:cubicBezTo>
                    <a:pt x="128" y="187"/>
                    <a:pt x="102" y="212"/>
                    <a:pt x="54" y="21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s-ES" sz="18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" name="Freeform 8"/>
            <p:cNvSpPr>
              <a:spLocks noEditPoints="1"/>
            </p:cNvSpPr>
            <p:nvPr/>
          </p:nvSpPr>
          <p:spPr bwMode="auto">
            <a:xfrm>
              <a:off x="7693889" y="6544778"/>
              <a:ext cx="147235" cy="160390"/>
            </a:xfrm>
            <a:custGeom>
              <a:avLst/>
              <a:gdLst>
                <a:gd name="T0" fmla="*/ 33 w 123"/>
                <a:gd name="T1" fmla="*/ 134 h 134"/>
                <a:gd name="T2" fmla="*/ 0 w 123"/>
                <a:gd name="T3" fmla="*/ 102 h 134"/>
                <a:gd name="T4" fmla="*/ 33 w 123"/>
                <a:gd name="T5" fmla="*/ 69 h 134"/>
                <a:gd name="T6" fmla="*/ 72 w 123"/>
                <a:gd name="T7" fmla="*/ 55 h 134"/>
                <a:gd name="T8" fmla="*/ 72 w 123"/>
                <a:gd name="T9" fmla="*/ 43 h 134"/>
                <a:gd name="T10" fmla="*/ 51 w 123"/>
                <a:gd name="T11" fmla="*/ 13 h 134"/>
                <a:gd name="T12" fmla="*/ 29 w 123"/>
                <a:gd name="T13" fmla="*/ 24 h 134"/>
                <a:gd name="T14" fmla="*/ 27 w 123"/>
                <a:gd name="T15" fmla="*/ 34 h 134"/>
                <a:gd name="T16" fmla="*/ 30 w 123"/>
                <a:gd name="T17" fmla="*/ 44 h 134"/>
                <a:gd name="T18" fmla="*/ 11 w 123"/>
                <a:gd name="T19" fmla="*/ 53 h 134"/>
                <a:gd name="T20" fmla="*/ 6 w 123"/>
                <a:gd name="T21" fmla="*/ 37 h 134"/>
                <a:gd name="T22" fmla="*/ 6 w 123"/>
                <a:gd name="T23" fmla="*/ 34 h 134"/>
                <a:gd name="T24" fmla="*/ 28 w 123"/>
                <a:gd name="T25" fmla="*/ 9 h 134"/>
                <a:gd name="T26" fmla="*/ 58 w 123"/>
                <a:gd name="T27" fmla="*/ 0 h 134"/>
                <a:gd name="T28" fmla="*/ 101 w 123"/>
                <a:gd name="T29" fmla="*/ 38 h 134"/>
                <a:gd name="T30" fmla="*/ 101 w 123"/>
                <a:gd name="T31" fmla="*/ 98 h 134"/>
                <a:gd name="T32" fmla="*/ 109 w 123"/>
                <a:gd name="T33" fmla="*/ 114 h 134"/>
                <a:gd name="T34" fmla="*/ 116 w 123"/>
                <a:gd name="T35" fmla="*/ 113 h 134"/>
                <a:gd name="T36" fmla="*/ 123 w 123"/>
                <a:gd name="T37" fmla="*/ 111 h 134"/>
                <a:gd name="T38" fmla="*/ 123 w 123"/>
                <a:gd name="T39" fmla="*/ 119 h 134"/>
                <a:gd name="T40" fmla="*/ 83 w 123"/>
                <a:gd name="T41" fmla="*/ 134 h 134"/>
                <a:gd name="T42" fmla="*/ 73 w 123"/>
                <a:gd name="T43" fmla="*/ 116 h 134"/>
                <a:gd name="T44" fmla="*/ 33 w 123"/>
                <a:gd name="T45" fmla="*/ 134 h 134"/>
                <a:gd name="T46" fmla="*/ 44 w 123"/>
                <a:gd name="T47" fmla="*/ 76 h 134"/>
                <a:gd name="T48" fmla="*/ 28 w 123"/>
                <a:gd name="T49" fmla="*/ 97 h 134"/>
                <a:gd name="T50" fmla="*/ 47 w 123"/>
                <a:gd name="T51" fmla="*/ 117 h 134"/>
                <a:gd name="T52" fmla="*/ 72 w 123"/>
                <a:gd name="T53" fmla="*/ 107 h 134"/>
                <a:gd name="T54" fmla="*/ 72 w 123"/>
                <a:gd name="T55" fmla="*/ 64 h 134"/>
                <a:gd name="T56" fmla="*/ 44 w 123"/>
                <a:gd name="T57" fmla="*/ 76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23" h="134">
                  <a:moveTo>
                    <a:pt x="33" y="134"/>
                  </a:moveTo>
                  <a:cubicBezTo>
                    <a:pt x="13" y="134"/>
                    <a:pt x="0" y="121"/>
                    <a:pt x="0" y="102"/>
                  </a:cubicBezTo>
                  <a:cubicBezTo>
                    <a:pt x="0" y="88"/>
                    <a:pt x="10" y="77"/>
                    <a:pt x="33" y="69"/>
                  </a:cubicBezTo>
                  <a:cubicBezTo>
                    <a:pt x="72" y="55"/>
                    <a:pt x="72" y="55"/>
                    <a:pt x="72" y="55"/>
                  </a:cubicBezTo>
                  <a:cubicBezTo>
                    <a:pt x="72" y="43"/>
                    <a:pt x="72" y="43"/>
                    <a:pt x="72" y="43"/>
                  </a:cubicBezTo>
                  <a:cubicBezTo>
                    <a:pt x="72" y="24"/>
                    <a:pt x="63" y="13"/>
                    <a:pt x="51" y="13"/>
                  </a:cubicBezTo>
                  <a:cubicBezTo>
                    <a:pt x="42" y="13"/>
                    <a:pt x="33" y="17"/>
                    <a:pt x="29" y="24"/>
                  </a:cubicBezTo>
                  <a:cubicBezTo>
                    <a:pt x="27" y="27"/>
                    <a:pt x="27" y="31"/>
                    <a:pt x="27" y="34"/>
                  </a:cubicBezTo>
                  <a:cubicBezTo>
                    <a:pt x="27" y="39"/>
                    <a:pt x="30" y="44"/>
                    <a:pt x="30" y="44"/>
                  </a:cubicBezTo>
                  <a:cubicBezTo>
                    <a:pt x="11" y="53"/>
                    <a:pt x="11" y="53"/>
                    <a:pt x="11" y="53"/>
                  </a:cubicBezTo>
                  <a:cubicBezTo>
                    <a:pt x="8" y="49"/>
                    <a:pt x="6" y="43"/>
                    <a:pt x="6" y="37"/>
                  </a:cubicBezTo>
                  <a:cubicBezTo>
                    <a:pt x="6" y="36"/>
                    <a:pt x="6" y="35"/>
                    <a:pt x="6" y="34"/>
                  </a:cubicBezTo>
                  <a:cubicBezTo>
                    <a:pt x="7" y="23"/>
                    <a:pt x="16" y="16"/>
                    <a:pt x="28" y="9"/>
                  </a:cubicBezTo>
                  <a:cubicBezTo>
                    <a:pt x="40" y="2"/>
                    <a:pt x="51" y="0"/>
                    <a:pt x="58" y="0"/>
                  </a:cubicBezTo>
                  <a:cubicBezTo>
                    <a:pt x="94" y="0"/>
                    <a:pt x="101" y="29"/>
                    <a:pt x="101" y="38"/>
                  </a:cubicBezTo>
                  <a:cubicBezTo>
                    <a:pt x="101" y="98"/>
                    <a:pt x="101" y="98"/>
                    <a:pt x="101" y="98"/>
                  </a:cubicBezTo>
                  <a:cubicBezTo>
                    <a:pt x="101" y="108"/>
                    <a:pt x="102" y="114"/>
                    <a:pt x="109" y="114"/>
                  </a:cubicBezTo>
                  <a:cubicBezTo>
                    <a:pt x="112" y="114"/>
                    <a:pt x="113" y="114"/>
                    <a:pt x="116" y="113"/>
                  </a:cubicBezTo>
                  <a:cubicBezTo>
                    <a:pt x="123" y="111"/>
                    <a:pt x="123" y="111"/>
                    <a:pt x="123" y="111"/>
                  </a:cubicBezTo>
                  <a:cubicBezTo>
                    <a:pt x="123" y="119"/>
                    <a:pt x="123" y="119"/>
                    <a:pt x="123" y="119"/>
                  </a:cubicBezTo>
                  <a:cubicBezTo>
                    <a:pt x="83" y="134"/>
                    <a:pt x="83" y="134"/>
                    <a:pt x="83" y="134"/>
                  </a:cubicBezTo>
                  <a:cubicBezTo>
                    <a:pt x="77" y="130"/>
                    <a:pt x="74" y="122"/>
                    <a:pt x="73" y="116"/>
                  </a:cubicBezTo>
                  <a:cubicBezTo>
                    <a:pt x="63" y="124"/>
                    <a:pt x="46" y="134"/>
                    <a:pt x="33" y="134"/>
                  </a:cubicBezTo>
                  <a:close/>
                  <a:moveTo>
                    <a:pt x="44" y="76"/>
                  </a:moveTo>
                  <a:cubicBezTo>
                    <a:pt x="38" y="78"/>
                    <a:pt x="28" y="83"/>
                    <a:pt x="28" y="97"/>
                  </a:cubicBezTo>
                  <a:cubicBezTo>
                    <a:pt x="28" y="105"/>
                    <a:pt x="32" y="117"/>
                    <a:pt x="47" y="117"/>
                  </a:cubicBezTo>
                  <a:cubicBezTo>
                    <a:pt x="54" y="117"/>
                    <a:pt x="64" y="113"/>
                    <a:pt x="72" y="107"/>
                  </a:cubicBezTo>
                  <a:cubicBezTo>
                    <a:pt x="72" y="64"/>
                    <a:pt x="72" y="64"/>
                    <a:pt x="72" y="64"/>
                  </a:cubicBezTo>
                  <a:cubicBezTo>
                    <a:pt x="44" y="76"/>
                    <a:pt x="44" y="76"/>
                    <a:pt x="44" y="7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s-ES" sz="18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" name="Freeform 9"/>
            <p:cNvSpPr>
              <a:spLocks/>
            </p:cNvSpPr>
            <p:nvPr/>
          </p:nvSpPr>
          <p:spPr bwMode="auto">
            <a:xfrm>
              <a:off x="7851748" y="6544778"/>
              <a:ext cx="183158" cy="157860"/>
            </a:xfrm>
            <a:custGeom>
              <a:avLst/>
              <a:gdLst>
                <a:gd name="T0" fmla="*/ 0 w 153"/>
                <a:gd name="T1" fmla="*/ 132 h 132"/>
                <a:gd name="T2" fmla="*/ 0 w 153"/>
                <a:gd name="T3" fmla="*/ 125 h 132"/>
                <a:gd name="T4" fmla="*/ 10 w 153"/>
                <a:gd name="T5" fmla="*/ 123 h 132"/>
                <a:gd name="T6" fmla="*/ 20 w 153"/>
                <a:gd name="T7" fmla="*/ 112 h 132"/>
                <a:gd name="T8" fmla="*/ 20 w 153"/>
                <a:gd name="T9" fmla="*/ 34 h 132"/>
                <a:gd name="T10" fmla="*/ 11 w 153"/>
                <a:gd name="T11" fmla="*/ 24 h 132"/>
                <a:gd name="T12" fmla="*/ 4 w 153"/>
                <a:gd name="T13" fmla="*/ 25 h 132"/>
                <a:gd name="T14" fmla="*/ 0 w 153"/>
                <a:gd name="T15" fmla="*/ 26 h 132"/>
                <a:gd name="T16" fmla="*/ 0 w 153"/>
                <a:gd name="T17" fmla="*/ 18 h 132"/>
                <a:gd name="T18" fmla="*/ 42 w 153"/>
                <a:gd name="T19" fmla="*/ 0 h 132"/>
                <a:gd name="T20" fmla="*/ 48 w 153"/>
                <a:gd name="T21" fmla="*/ 0 h 132"/>
                <a:gd name="T22" fmla="*/ 48 w 153"/>
                <a:gd name="T23" fmla="*/ 21 h 132"/>
                <a:gd name="T24" fmla="*/ 90 w 153"/>
                <a:gd name="T25" fmla="*/ 0 h 132"/>
                <a:gd name="T26" fmla="*/ 133 w 153"/>
                <a:gd name="T27" fmla="*/ 46 h 132"/>
                <a:gd name="T28" fmla="*/ 133 w 153"/>
                <a:gd name="T29" fmla="*/ 112 h 132"/>
                <a:gd name="T30" fmla="*/ 144 w 153"/>
                <a:gd name="T31" fmla="*/ 123 h 132"/>
                <a:gd name="T32" fmla="*/ 153 w 153"/>
                <a:gd name="T33" fmla="*/ 125 h 132"/>
                <a:gd name="T34" fmla="*/ 153 w 153"/>
                <a:gd name="T35" fmla="*/ 132 h 132"/>
                <a:gd name="T36" fmla="*/ 84 w 153"/>
                <a:gd name="T37" fmla="*/ 132 h 132"/>
                <a:gd name="T38" fmla="*/ 84 w 153"/>
                <a:gd name="T39" fmla="*/ 125 h 132"/>
                <a:gd name="T40" fmla="*/ 94 w 153"/>
                <a:gd name="T41" fmla="*/ 123 h 132"/>
                <a:gd name="T42" fmla="*/ 104 w 153"/>
                <a:gd name="T43" fmla="*/ 112 h 132"/>
                <a:gd name="T44" fmla="*/ 104 w 153"/>
                <a:gd name="T45" fmla="*/ 46 h 132"/>
                <a:gd name="T46" fmla="*/ 79 w 153"/>
                <a:gd name="T47" fmla="*/ 18 h 132"/>
                <a:gd name="T48" fmla="*/ 49 w 153"/>
                <a:gd name="T49" fmla="*/ 31 h 132"/>
                <a:gd name="T50" fmla="*/ 49 w 153"/>
                <a:gd name="T51" fmla="*/ 112 h 132"/>
                <a:gd name="T52" fmla="*/ 59 w 153"/>
                <a:gd name="T53" fmla="*/ 123 h 132"/>
                <a:gd name="T54" fmla="*/ 69 w 153"/>
                <a:gd name="T55" fmla="*/ 125 h 132"/>
                <a:gd name="T56" fmla="*/ 69 w 153"/>
                <a:gd name="T57" fmla="*/ 132 h 132"/>
                <a:gd name="T58" fmla="*/ 0 w 153"/>
                <a:gd name="T59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53" h="132">
                  <a:moveTo>
                    <a:pt x="0" y="132"/>
                  </a:moveTo>
                  <a:cubicBezTo>
                    <a:pt x="0" y="125"/>
                    <a:pt x="0" y="125"/>
                    <a:pt x="0" y="125"/>
                  </a:cubicBezTo>
                  <a:cubicBezTo>
                    <a:pt x="10" y="123"/>
                    <a:pt x="10" y="123"/>
                    <a:pt x="10" y="123"/>
                  </a:cubicBezTo>
                  <a:cubicBezTo>
                    <a:pt x="16" y="122"/>
                    <a:pt x="20" y="117"/>
                    <a:pt x="20" y="112"/>
                  </a:cubicBezTo>
                  <a:cubicBezTo>
                    <a:pt x="20" y="34"/>
                    <a:pt x="20" y="34"/>
                    <a:pt x="20" y="34"/>
                  </a:cubicBezTo>
                  <a:cubicBezTo>
                    <a:pt x="20" y="27"/>
                    <a:pt x="17" y="24"/>
                    <a:pt x="11" y="24"/>
                  </a:cubicBezTo>
                  <a:cubicBezTo>
                    <a:pt x="9" y="24"/>
                    <a:pt x="7" y="24"/>
                    <a:pt x="4" y="25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48" y="21"/>
                    <a:pt x="48" y="21"/>
                    <a:pt x="48" y="21"/>
                  </a:cubicBezTo>
                  <a:cubicBezTo>
                    <a:pt x="61" y="7"/>
                    <a:pt x="76" y="0"/>
                    <a:pt x="90" y="0"/>
                  </a:cubicBezTo>
                  <a:cubicBezTo>
                    <a:pt x="119" y="0"/>
                    <a:pt x="133" y="21"/>
                    <a:pt x="133" y="46"/>
                  </a:cubicBezTo>
                  <a:cubicBezTo>
                    <a:pt x="133" y="112"/>
                    <a:pt x="133" y="112"/>
                    <a:pt x="133" y="112"/>
                  </a:cubicBezTo>
                  <a:cubicBezTo>
                    <a:pt x="133" y="117"/>
                    <a:pt x="138" y="122"/>
                    <a:pt x="144" y="123"/>
                  </a:cubicBezTo>
                  <a:cubicBezTo>
                    <a:pt x="153" y="125"/>
                    <a:pt x="153" y="125"/>
                    <a:pt x="153" y="125"/>
                  </a:cubicBezTo>
                  <a:cubicBezTo>
                    <a:pt x="153" y="132"/>
                    <a:pt x="153" y="132"/>
                    <a:pt x="153" y="132"/>
                  </a:cubicBezTo>
                  <a:cubicBezTo>
                    <a:pt x="84" y="132"/>
                    <a:pt x="84" y="132"/>
                    <a:pt x="84" y="132"/>
                  </a:cubicBezTo>
                  <a:cubicBezTo>
                    <a:pt x="84" y="125"/>
                    <a:pt x="84" y="125"/>
                    <a:pt x="84" y="125"/>
                  </a:cubicBezTo>
                  <a:cubicBezTo>
                    <a:pt x="94" y="123"/>
                    <a:pt x="94" y="123"/>
                    <a:pt x="94" y="123"/>
                  </a:cubicBezTo>
                  <a:cubicBezTo>
                    <a:pt x="100" y="122"/>
                    <a:pt x="104" y="117"/>
                    <a:pt x="104" y="112"/>
                  </a:cubicBezTo>
                  <a:cubicBezTo>
                    <a:pt x="104" y="46"/>
                    <a:pt x="104" y="46"/>
                    <a:pt x="104" y="46"/>
                  </a:cubicBezTo>
                  <a:cubicBezTo>
                    <a:pt x="104" y="37"/>
                    <a:pt x="102" y="18"/>
                    <a:pt x="79" y="18"/>
                  </a:cubicBezTo>
                  <a:cubicBezTo>
                    <a:pt x="66" y="18"/>
                    <a:pt x="55" y="26"/>
                    <a:pt x="49" y="31"/>
                  </a:cubicBezTo>
                  <a:cubicBezTo>
                    <a:pt x="49" y="112"/>
                    <a:pt x="49" y="112"/>
                    <a:pt x="49" y="112"/>
                  </a:cubicBezTo>
                  <a:cubicBezTo>
                    <a:pt x="49" y="117"/>
                    <a:pt x="54" y="122"/>
                    <a:pt x="59" y="123"/>
                  </a:cubicBezTo>
                  <a:cubicBezTo>
                    <a:pt x="69" y="125"/>
                    <a:pt x="69" y="125"/>
                    <a:pt x="69" y="125"/>
                  </a:cubicBezTo>
                  <a:cubicBezTo>
                    <a:pt x="69" y="132"/>
                    <a:pt x="69" y="132"/>
                    <a:pt x="69" y="132"/>
                  </a:cubicBezTo>
                  <a:cubicBezTo>
                    <a:pt x="0" y="132"/>
                    <a:pt x="0" y="132"/>
                    <a:pt x="0" y="13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s-ES" sz="18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8046543" y="6506325"/>
              <a:ext cx="114853" cy="197325"/>
            </a:xfrm>
            <a:custGeom>
              <a:avLst/>
              <a:gdLst>
                <a:gd name="T0" fmla="*/ 91 w 96"/>
                <a:gd name="T1" fmla="*/ 49 h 165"/>
                <a:gd name="T2" fmla="*/ 50 w 96"/>
                <a:gd name="T3" fmla="*/ 49 h 165"/>
                <a:gd name="T4" fmla="*/ 50 w 96"/>
                <a:gd name="T5" fmla="*/ 121 h 165"/>
                <a:gd name="T6" fmla="*/ 70 w 96"/>
                <a:gd name="T7" fmla="*/ 146 h 165"/>
                <a:gd name="T8" fmla="*/ 91 w 96"/>
                <a:gd name="T9" fmla="*/ 141 h 165"/>
                <a:gd name="T10" fmla="*/ 94 w 96"/>
                <a:gd name="T11" fmla="*/ 148 h 165"/>
                <a:gd name="T12" fmla="*/ 68 w 96"/>
                <a:gd name="T13" fmla="*/ 164 h 165"/>
                <a:gd name="T14" fmla="*/ 60 w 96"/>
                <a:gd name="T15" fmla="*/ 165 h 165"/>
                <a:gd name="T16" fmla="*/ 21 w 96"/>
                <a:gd name="T17" fmla="*/ 119 h 165"/>
                <a:gd name="T18" fmla="*/ 21 w 96"/>
                <a:gd name="T19" fmla="*/ 49 h 165"/>
                <a:gd name="T20" fmla="*/ 0 w 96"/>
                <a:gd name="T21" fmla="*/ 49 h 165"/>
                <a:gd name="T22" fmla="*/ 0 w 96"/>
                <a:gd name="T23" fmla="*/ 42 h 165"/>
                <a:gd name="T24" fmla="*/ 44 w 96"/>
                <a:gd name="T25" fmla="*/ 0 h 165"/>
                <a:gd name="T26" fmla="*/ 50 w 96"/>
                <a:gd name="T27" fmla="*/ 0 h 165"/>
                <a:gd name="T28" fmla="*/ 50 w 96"/>
                <a:gd name="T29" fmla="*/ 37 h 165"/>
                <a:gd name="T30" fmla="*/ 96 w 96"/>
                <a:gd name="T31" fmla="*/ 37 h 165"/>
                <a:gd name="T32" fmla="*/ 91 w 96"/>
                <a:gd name="T33" fmla="*/ 49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6" h="165">
                  <a:moveTo>
                    <a:pt x="91" y="49"/>
                  </a:moveTo>
                  <a:cubicBezTo>
                    <a:pt x="50" y="49"/>
                    <a:pt x="50" y="49"/>
                    <a:pt x="50" y="49"/>
                  </a:cubicBezTo>
                  <a:cubicBezTo>
                    <a:pt x="50" y="121"/>
                    <a:pt x="50" y="121"/>
                    <a:pt x="50" y="121"/>
                  </a:cubicBezTo>
                  <a:cubicBezTo>
                    <a:pt x="50" y="137"/>
                    <a:pt x="58" y="146"/>
                    <a:pt x="70" y="146"/>
                  </a:cubicBezTo>
                  <a:cubicBezTo>
                    <a:pt x="75" y="146"/>
                    <a:pt x="83" y="145"/>
                    <a:pt x="91" y="141"/>
                  </a:cubicBezTo>
                  <a:cubicBezTo>
                    <a:pt x="94" y="148"/>
                    <a:pt x="94" y="148"/>
                    <a:pt x="94" y="148"/>
                  </a:cubicBezTo>
                  <a:cubicBezTo>
                    <a:pt x="68" y="164"/>
                    <a:pt x="68" y="164"/>
                    <a:pt x="68" y="164"/>
                  </a:cubicBezTo>
                  <a:cubicBezTo>
                    <a:pt x="68" y="164"/>
                    <a:pt x="62" y="165"/>
                    <a:pt x="60" y="165"/>
                  </a:cubicBezTo>
                  <a:cubicBezTo>
                    <a:pt x="35" y="165"/>
                    <a:pt x="21" y="150"/>
                    <a:pt x="21" y="119"/>
                  </a:cubicBezTo>
                  <a:cubicBezTo>
                    <a:pt x="21" y="49"/>
                    <a:pt x="21" y="49"/>
                    <a:pt x="21" y="49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42"/>
                    <a:pt x="32" y="30"/>
                    <a:pt x="44" y="0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50" y="37"/>
                    <a:pt x="50" y="37"/>
                    <a:pt x="50" y="37"/>
                  </a:cubicBezTo>
                  <a:cubicBezTo>
                    <a:pt x="96" y="37"/>
                    <a:pt x="96" y="37"/>
                    <a:pt x="96" y="37"/>
                  </a:cubicBezTo>
                  <a:cubicBezTo>
                    <a:pt x="91" y="49"/>
                    <a:pt x="91" y="49"/>
                    <a:pt x="91" y="4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s-ES" sz="18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4" name="Freeform 11"/>
            <p:cNvSpPr>
              <a:spLocks noEditPoints="1"/>
            </p:cNvSpPr>
            <p:nvPr/>
          </p:nvSpPr>
          <p:spPr bwMode="auto">
            <a:xfrm>
              <a:off x="8174551" y="6544778"/>
              <a:ext cx="146729" cy="160390"/>
            </a:xfrm>
            <a:custGeom>
              <a:avLst/>
              <a:gdLst>
                <a:gd name="T0" fmla="*/ 33 w 123"/>
                <a:gd name="T1" fmla="*/ 134 h 134"/>
                <a:gd name="T2" fmla="*/ 0 w 123"/>
                <a:gd name="T3" fmla="*/ 102 h 134"/>
                <a:gd name="T4" fmla="*/ 33 w 123"/>
                <a:gd name="T5" fmla="*/ 69 h 134"/>
                <a:gd name="T6" fmla="*/ 72 w 123"/>
                <a:gd name="T7" fmla="*/ 55 h 134"/>
                <a:gd name="T8" fmla="*/ 72 w 123"/>
                <a:gd name="T9" fmla="*/ 43 h 134"/>
                <a:gd name="T10" fmla="*/ 51 w 123"/>
                <a:gd name="T11" fmla="*/ 13 h 134"/>
                <a:gd name="T12" fmla="*/ 29 w 123"/>
                <a:gd name="T13" fmla="*/ 24 h 134"/>
                <a:gd name="T14" fmla="*/ 27 w 123"/>
                <a:gd name="T15" fmla="*/ 34 h 134"/>
                <a:gd name="T16" fmla="*/ 30 w 123"/>
                <a:gd name="T17" fmla="*/ 44 h 134"/>
                <a:gd name="T18" fmla="*/ 11 w 123"/>
                <a:gd name="T19" fmla="*/ 53 h 134"/>
                <a:gd name="T20" fmla="*/ 6 w 123"/>
                <a:gd name="T21" fmla="*/ 37 h 134"/>
                <a:gd name="T22" fmla="*/ 6 w 123"/>
                <a:gd name="T23" fmla="*/ 34 h 134"/>
                <a:gd name="T24" fmla="*/ 28 w 123"/>
                <a:gd name="T25" fmla="*/ 9 h 134"/>
                <a:gd name="T26" fmla="*/ 58 w 123"/>
                <a:gd name="T27" fmla="*/ 0 h 134"/>
                <a:gd name="T28" fmla="*/ 101 w 123"/>
                <a:gd name="T29" fmla="*/ 38 h 134"/>
                <a:gd name="T30" fmla="*/ 101 w 123"/>
                <a:gd name="T31" fmla="*/ 98 h 134"/>
                <a:gd name="T32" fmla="*/ 109 w 123"/>
                <a:gd name="T33" fmla="*/ 114 h 134"/>
                <a:gd name="T34" fmla="*/ 116 w 123"/>
                <a:gd name="T35" fmla="*/ 113 h 134"/>
                <a:gd name="T36" fmla="*/ 123 w 123"/>
                <a:gd name="T37" fmla="*/ 111 h 134"/>
                <a:gd name="T38" fmla="*/ 123 w 123"/>
                <a:gd name="T39" fmla="*/ 119 h 134"/>
                <a:gd name="T40" fmla="*/ 83 w 123"/>
                <a:gd name="T41" fmla="*/ 134 h 134"/>
                <a:gd name="T42" fmla="*/ 73 w 123"/>
                <a:gd name="T43" fmla="*/ 116 h 134"/>
                <a:gd name="T44" fmla="*/ 33 w 123"/>
                <a:gd name="T45" fmla="*/ 134 h 134"/>
                <a:gd name="T46" fmla="*/ 44 w 123"/>
                <a:gd name="T47" fmla="*/ 76 h 134"/>
                <a:gd name="T48" fmla="*/ 28 w 123"/>
                <a:gd name="T49" fmla="*/ 97 h 134"/>
                <a:gd name="T50" fmla="*/ 47 w 123"/>
                <a:gd name="T51" fmla="*/ 117 h 134"/>
                <a:gd name="T52" fmla="*/ 72 w 123"/>
                <a:gd name="T53" fmla="*/ 107 h 134"/>
                <a:gd name="T54" fmla="*/ 72 w 123"/>
                <a:gd name="T55" fmla="*/ 64 h 134"/>
                <a:gd name="T56" fmla="*/ 44 w 123"/>
                <a:gd name="T57" fmla="*/ 76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23" h="134">
                  <a:moveTo>
                    <a:pt x="33" y="134"/>
                  </a:moveTo>
                  <a:cubicBezTo>
                    <a:pt x="13" y="134"/>
                    <a:pt x="0" y="121"/>
                    <a:pt x="0" y="102"/>
                  </a:cubicBezTo>
                  <a:cubicBezTo>
                    <a:pt x="0" y="88"/>
                    <a:pt x="10" y="77"/>
                    <a:pt x="33" y="69"/>
                  </a:cubicBezTo>
                  <a:cubicBezTo>
                    <a:pt x="72" y="55"/>
                    <a:pt x="72" y="55"/>
                    <a:pt x="72" y="55"/>
                  </a:cubicBezTo>
                  <a:cubicBezTo>
                    <a:pt x="72" y="43"/>
                    <a:pt x="72" y="43"/>
                    <a:pt x="72" y="43"/>
                  </a:cubicBezTo>
                  <a:cubicBezTo>
                    <a:pt x="72" y="24"/>
                    <a:pt x="63" y="13"/>
                    <a:pt x="51" y="13"/>
                  </a:cubicBezTo>
                  <a:cubicBezTo>
                    <a:pt x="42" y="13"/>
                    <a:pt x="33" y="17"/>
                    <a:pt x="29" y="24"/>
                  </a:cubicBezTo>
                  <a:cubicBezTo>
                    <a:pt x="27" y="27"/>
                    <a:pt x="27" y="31"/>
                    <a:pt x="27" y="34"/>
                  </a:cubicBezTo>
                  <a:cubicBezTo>
                    <a:pt x="27" y="39"/>
                    <a:pt x="30" y="44"/>
                    <a:pt x="30" y="44"/>
                  </a:cubicBezTo>
                  <a:cubicBezTo>
                    <a:pt x="11" y="53"/>
                    <a:pt x="11" y="53"/>
                    <a:pt x="11" y="53"/>
                  </a:cubicBezTo>
                  <a:cubicBezTo>
                    <a:pt x="8" y="49"/>
                    <a:pt x="6" y="43"/>
                    <a:pt x="6" y="37"/>
                  </a:cubicBezTo>
                  <a:cubicBezTo>
                    <a:pt x="6" y="36"/>
                    <a:pt x="6" y="35"/>
                    <a:pt x="6" y="34"/>
                  </a:cubicBezTo>
                  <a:cubicBezTo>
                    <a:pt x="7" y="23"/>
                    <a:pt x="16" y="16"/>
                    <a:pt x="28" y="9"/>
                  </a:cubicBezTo>
                  <a:cubicBezTo>
                    <a:pt x="40" y="2"/>
                    <a:pt x="51" y="0"/>
                    <a:pt x="58" y="0"/>
                  </a:cubicBezTo>
                  <a:cubicBezTo>
                    <a:pt x="94" y="0"/>
                    <a:pt x="101" y="29"/>
                    <a:pt x="101" y="38"/>
                  </a:cubicBezTo>
                  <a:cubicBezTo>
                    <a:pt x="101" y="98"/>
                    <a:pt x="101" y="98"/>
                    <a:pt x="101" y="98"/>
                  </a:cubicBezTo>
                  <a:cubicBezTo>
                    <a:pt x="101" y="108"/>
                    <a:pt x="102" y="114"/>
                    <a:pt x="109" y="114"/>
                  </a:cubicBezTo>
                  <a:cubicBezTo>
                    <a:pt x="112" y="114"/>
                    <a:pt x="113" y="114"/>
                    <a:pt x="116" y="113"/>
                  </a:cubicBezTo>
                  <a:cubicBezTo>
                    <a:pt x="123" y="111"/>
                    <a:pt x="123" y="111"/>
                    <a:pt x="123" y="111"/>
                  </a:cubicBezTo>
                  <a:cubicBezTo>
                    <a:pt x="123" y="119"/>
                    <a:pt x="123" y="119"/>
                    <a:pt x="123" y="119"/>
                  </a:cubicBezTo>
                  <a:cubicBezTo>
                    <a:pt x="83" y="134"/>
                    <a:pt x="83" y="134"/>
                    <a:pt x="83" y="134"/>
                  </a:cubicBezTo>
                  <a:cubicBezTo>
                    <a:pt x="77" y="130"/>
                    <a:pt x="74" y="122"/>
                    <a:pt x="73" y="116"/>
                  </a:cubicBezTo>
                  <a:cubicBezTo>
                    <a:pt x="63" y="124"/>
                    <a:pt x="46" y="134"/>
                    <a:pt x="33" y="134"/>
                  </a:cubicBezTo>
                  <a:close/>
                  <a:moveTo>
                    <a:pt x="44" y="76"/>
                  </a:moveTo>
                  <a:cubicBezTo>
                    <a:pt x="38" y="78"/>
                    <a:pt x="28" y="83"/>
                    <a:pt x="28" y="97"/>
                  </a:cubicBezTo>
                  <a:cubicBezTo>
                    <a:pt x="28" y="105"/>
                    <a:pt x="32" y="117"/>
                    <a:pt x="47" y="117"/>
                  </a:cubicBezTo>
                  <a:cubicBezTo>
                    <a:pt x="54" y="117"/>
                    <a:pt x="64" y="113"/>
                    <a:pt x="72" y="107"/>
                  </a:cubicBezTo>
                  <a:cubicBezTo>
                    <a:pt x="72" y="64"/>
                    <a:pt x="72" y="64"/>
                    <a:pt x="72" y="64"/>
                  </a:cubicBezTo>
                  <a:cubicBezTo>
                    <a:pt x="44" y="76"/>
                    <a:pt x="44" y="76"/>
                    <a:pt x="44" y="7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s-ES" sz="18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5" name="Freeform 12"/>
            <p:cNvSpPr>
              <a:spLocks/>
            </p:cNvSpPr>
            <p:nvPr/>
          </p:nvSpPr>
          <p:spPr bwMode="auto">
            <a:xfrm>
              <a:off x="8332411" y="6544778"/>
              <a:ext cx="182652" cy="157860"/>
            </a:xfrm>
            <a:custGeom>
              <a:avLst/>
              <a:gdLst>
                <a:gd name="T0" fmla="*/ 0 w 153"/>
                <a:gd name="T1" fmla="*/ 132 h 132"/>
                <a:gd name="T2" fmla="*/ 0 w 153"/>
                <a:gd name="T3" fmla="*/ 125 h 132"/>
                <a:gd name="T4" fmla="*/ 10 w 153"/>
                <a:gd name="T5" fmla="*/ 123 h 132"/>
                <a:gd name="T6" fmla="*/ 20 w 153"/>
                <a:gd name="T7" fmla="*/ 112 h 132"/>
                <a:gd name="T8" fmla="*/ 20 w 153"/>
                <a:gd name="T9" fmla="*/ 34 h 132"/>
                <a:gd name="T10" fmla="*/ 11 w 153"/>
                <a:gd name="T11" fmla="*/ 24 h 132"/>
                <a:gd name="T12" fmla="*/ 4 w 153"/>
                <a:gd name="T13" fmla="*/ 25 h 132"/>
                <a:gd name="T14" fmla="*/ 0 w 153"/>
                <a:gd name="T15" fmla="*/ 26 h 132"/>
                <a:gd name="T16" fmla="*/ 0 w 153"/>
                <a:gd name="T17" fmla="*/ 18 h 132"/>
                <a:gd name="T18" fmla="*/ 42 w 153"/>
                <a:gd name="T19" fmla="*/ 0 h 132"/>
                <a:gd name="T20" fmla="*/ 48 w 153"/>
                <a:gd name="T21" fmla="*/ 0 h 132"/>
                <a:gd name="T22" fmla="*/ 48 w 153"/>
                <a:gd name="T23" fmla="*/ 21 h 132"/>
                <a:gd name="T24" fmla="*/ 89 w 153"/>
                <a:gd name="T25" fmla="*/ 0 h 132"/>
                <a:gd name="T26" fmla="*/ 133 w 153"/>
                <a:gd name="T27" fmla="*/ 46 h 132"/>
                <a:gd name="T28" fmla="*/ 133 w 153"/>
                <a:gd name="T29" fmla="*/ 112 h 132"/>
                <a:gd name="T30" fmla="*/ 143 w 153"/>
                <a:gd name="T31" fmla="*/ 123 h 132"/>
                <a:gd name="T32" fmla="*/ 153 w 153"/>
                <a:gd name="T33" fmla="*/ 125 h 132"/>
                <a:gd name="T34" fmla="*/ 153 w 153"/>
                <a:gd name="T35" fmla="*/ 132 h 132"/>
                <a:gd name="T36" fmla="*/ 84 w 153"/>
                <a:gd name="T37" fmla="*/ 132 h 132"/>
                <a:gd name="T38" fmla="*/ 84 w 153"/>
                <a:gd name="T39" fmla="*/ 125 h 132"/>
                <a:gd name="T40" fmla="*/ 94 w 153"/>
                <a:gd name="T41" fmla="*/ 123 h 132"/>
                <a:gd name="T42" fmla="*/ 104 w 153"/>
                <a:gd name="T43" fmla="*/ 112 h 132"/>
                <a:gd name="T44" fmla="*/ 104 w 153"/>
                <a:gd name="T45" fmla="*/ 46 h 132"/>
                <a:gd name="T46" fmla="*/ 79 w 153"/>
                <a:gd name="T47" fmla="*/ 18 h 132"/>
                <a:gd name="T48" fmla="*/ 49 w 153"/>
                <a:gd name="T49" fmla="*/ 31 h 132"/>
                <a:gd name="T50" fmla="*/ 49 w 153"/>
                <a:gd name="T51" fmla="*/ 112 h 132"/>
                <a:gd name="T52" fmla="*/ 59 w 153"/>
                <a:gd name="T53" fmla="*/ 123 h 132"/>
                <a:gd name="T54" fmla="*/ 69 w 153"/>
                <a:gd name="T55" fmla="*/ 125 h 132"/>
                <a:gd name="T56" fmla="*/ 69 w 153"/>
                <a:gd name="T57" fmla="*/ 132 h 132"/>
                <a:gd name="T58" fmla="*/ 0 w 153"/>
                <a:gd name="T59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53" h="132">
                  <a:moveTo>
                    <a:pt x="0" y="132"/>
                  </a:moveTo>
                  <a:cubicBezTo>
                    <a:pt x="0" y="125"/>
                    <a:pt x="0" y="125"/>
                    <a:pt x="0" y="125"/>
                  </a:cubicBezTo>
                  <a:cubicBezTo>
                    <a:pt x="10" y="123"/>
                    <a:pt x="10" y="123"/>
                    <a:pt x="10" y="123"/>
                  </a:cubicBezTo>
                  <a:cubicBezTo>
                    <a:pt x="16" y="122"/>
                    <a:pt x="20" y="117"/>
                    <a:pt x="20" y="112"/>
                  </a:cubicBezTo>
                  <a:cubicBezTo>
                    <a:pt x="20" y="34"/>
                    <a:pt x="20" y="34"/>
                    <a:pt x="20" y="34"/>
                  </a:cubicBezTo>
                  <a:cubicBezTo>
                    <a:pt x="20" y="27"/>
                    <a:pt x="17" y="24"/>
                    <a:pt x="11" y="24"/>
                  </a:cubicBezTo>
                  <a:cubicBezTo>
                    <a:pt x="9" y="24"/>
                    <a:pt x="6" y="24"/>
                    <a:pt x="4" y="25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48" y="21"/>
                    <a:pt x="48" y="21"/>
                    <a:pt x="48" y="21"/>
                  </a:cubicBezTo>
                  <a:cubicBezTo>
                    <a:pt x="61" y="7"/>
                    <a:pt x="76" y="0"/>
                    <a:pt x="89" y="0"/>
                  </a:cubicBezTo>
                  <a:cubicBezTo>
                    <a:pt x="119" y="0"/>
                    <a:pt x="133" y="21"/>
                    <a:pt x="133" y="46"/>
                  </a:cubicBezTo>
                  <a:cubicBezTo>
                    <a:pt x="133" y="112"/>
                    <a:pt x="133" y="112"/>
                    <a:pt x="133" y="112"/>
                  </a:cubicBezTo>
                  <a:cubicBezTo>
                    <a:pt x="133" y="117"/>
                    <a:pt x="138" y="122"/>
                    <a:pt x="143" y="123"/>
                  </a:cubicBezTo>
                  <a:cubicBezTo>
                    <a:pt x="153" y="125"/>
                    <a:pt x="153" y="125"/>
                    <a:pt x="153" y="125"/>
                  </a:cubicBezTo>
                  <a:cubicBezTo>
                    <a:pt x="153" y="132"/>
                    <a:pt x="153" y="132"/>
                    <a:pt x="153" y="132"/>
                  </a:cubicBezTo>
                  <a:cubicBezTo>
                    <a:pt x="84" y="132"/>
                    <a:pt x="84" y="132"/>
                    <a:pt x="84" y="132"/>
                  </a:cubicBezTo>
                  <a:cubicBezTo>
                    <a:pt x="84" y="125"/>
                    <a:pt x="84" y="125"/>
                    <a:pt x="84" y="125"/>
                  </a:cubicBezTo>
                  <a:cubicBezTo>
                    <a:pt x="94" y="123"/>
                    <a:pt x="94" y="123"/>
                    <a:pt x="94" y="123"/>
                  </a:cubicBezTo>
                  <a:cubicBezTo>
                    <a:pt x="100" y="122"/>
                    <a:pt x="104" y="117"/>
                    <a:pt x="104" y="112"/>
                  </a:cubicBezTo>
                  <a:cubicBezTo>
                    <a:pt x="104" y="46"/>
                    <a:pt x="104" y="46"/>
                    <a:pt x="104" y="46"/>
                  </a:cubicBezTo>
                  <a:cubicBezTo>
                    <a:pt x="104" y="37"/>
                    <a:pt x="102" y="18"/>
                    <a:pt x="79" y="18"/>
                  </a:cubicBezTo>
                  <a:cubicBezTo>
                    <a:pt x="66" y="18"/>
                    <a:pt x="55" y="26"/>
                    <a:pt x="49" y="31"/>
                  </a:cubicBezTo>
                  <a:cubicBezTo>
                    <a:pt x="49" y="112"/>
                    <a:pt x="49" y="112"/>
                    <a:pt x="49" y="112"/>
                  </a:cubicBezTo>
                  <a:cubicBezTo>
                    <a:pt x="49" y="117"/>
                    <a:pt x="53" y="122"/>
                    <a:pt x="59" y="123"/>
                  </a:cubicBezTo>
                  <a:cubicBezTo>
                    <a:pt x="69" y="125"/>
                    <a:pt x="69" y="125"/>
                    <a:pt x="69" y="125"/>
                  </a:cubicBezTo>
                  <a:cubicBezTo>
                    <a:pt x="69" y="132"/>
                    <a:pt x="69" y="132"/>
                    <a:pt x="69" y="132"/>
                  </a:cubicBezTo>
                  <a:cubicBezTo>
                    <a:pt x="0" y="132"/>
                    <a:pt x="0" y="132"/>
                    <a:pt x="0" y="13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s-ES" sz="18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6" name="Freeform 13"/>
            <p:cNvSpPr>
              <a:spLocks noEditPoints="1"/>
            </p:cNvSpPr>
            <p:nvPr/>
          </p:nvSpPr>
          <p:spPr bwMode="auto">
            <a:xfrm>
              <a:off x="8531760" y="6430937"/>
              <a:ext cx="181640" cy="274231"/>
            </a:xfrm>
            <a:custGeom>
              <a:avLst/>
              <a:gdLst>
                <a:gd name="T0" fmla="*/ 60 w 152"/>
                <a:gd name="T1" fmla="*/ 229 h 229"/>
                <a:gd name="T2" fmla="*/ 0 w 152"/>
                <a:gd name="T3" fmla="*/ 165 h 229"/>
                <a:gd name="T4" fmla="*/ 70 w 152"/>
                <a:gd name="T5" fmla="*/ 95 h 229"/>
                <a:gd name="T6" fmla="*/ 100 w 152"/>
                <a:gd name="T7" fmla="*/ 100 h 229"/>
                <a:gd name="T8" fmla="*/ 100 w 152"/>
                <a:gd name="T9" fmla="*/ 34 h 229"/>
                <a:gd name="T10" fmla="*/ 91 w 152"/>
                <a:gd name="T11" fmla="*/ 25 h 229"/>
                <a:gd name="T12" fmla="*/ 83 w 152"/>
                <a:gd name="T13" fmla="*/ 26 h 229"/>
                <a:gd name="T14" fmla="*/ 77 w 152"/>
                <a:gd name="T15" fmla="*/ 28 h 229"/>
                <a:gd name="T16" fmla="*/ 77 w 152"/>
                <a:gd name="T17" fmla="*/ 20 h 229"/>
                <a:gd name="T18" fmla="*/ 123 w 152"/>
                <a:gd name="T19" fmla="*/ 0 h 229"/>
                <a:gd name="T20" fmla="*/ 129 w 152"/>
                <a:gd name="T21" fmla="*/ 0 h 229"/>
                <a:gd name="T22" fmla="*/ 129 w 152"/>
                <a:gd name="T23" fmla="*/ 192 h 229"/>
                <a:gd name="T24" fmla="*/ 138 w 152"/>
                <a:gd name="T25" fmla="*/ 209 h 229"/>
                <a:gd name="T26" fmla="*/ 145 w 152"/>
                <a:gd name="T27" fmla="*/ 208 h 229"/>
                <a:gd name="T28" fmla="*/ 152 w 152"/>
                <a:gd name="T29" fmla="*/ 206 h 229"/>
                <a:gd name="T30" fmla="*/ 152 w 152"/>
                <a:gd name="T31" fmla="*/ 214 h 229"/>
                <a:gd name="T32" fmla="*/ 112 w 152"/>
                <a:gd name="T33" fmla="*/ 229 h 229"/>
                <a:gd name="T34" fmla="*/ 101 w 152"/>
                <a:gd name="T35" fmla="*/ 210 h 229"/>
                <a:gd name="T36" fmla="*/ 60 w 152"/>
                <a:gd name="T37" fmla="*/ 229 h 229"/>
                <a:gd name="T38" fmla="*/ 73 w 152"/>
                <a:gd name="T39" fmla="*/ 107 h 229"/>
                <a:gd name="T40" fmla="*/ 31 w 152"/>
                <a:gd name="T41" fmla="*/ 159 h 229"/>
                <a:gd name="T42" fmla="*/ 73 w 152"/>
                <a:gd name="T43" fmla="*/ 211 h 229"/>
                <a:gd name="T44" fmla="*/ 100 w 152"/>
                <a:gd name="T45" fmla="*/ 198 h 229"/>
                <a:gd name="T46" fmla="*/ 100 w 152"/>
                <a:gd name="T47" fmla="*/ 122 h 229"/>
                <a:gd name="T48" fmla="*/ 73 w 152"/>
                <a:gd name="T49" fmla="*/ 107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52" h="229">
                  <a:moveTo>
                    <a:pt x="60" y="229"/>
                  </a:moveTo>
                  <a:cubicBezTo>
                    <a:pt x="33" y="229"/>
                    <a:pt x="0" y="209"/>
                    <a:pt x="0" y="165"/>
                  </a:cubicBezTo>
                  <a:cubicBezTo>
                    <a:pt x="0" y="126"/>
                    <a:pt x="30" y="95"/>
                    <a:pt x="70" y="95"/>
                  </a:cubicBezTo>
                  <a:cubicBezTo>
                    <a:pt x="83" y="95"/>
                    <a:pt x="93" y="97"/>
                    <a:pt x="100" y="100"/>
                  </a:cubicBezTo>
                  <a:cubicBezTo>
                    <a:pt x="100" y="34"/>
                    <a:pt x="100" y="34"/>
                    <a:pt x="100" y="34"/>
                  </a:cubicBezTo>
                  <a:cubicBezTo>
                    <a:pt x="100" y="27"/>
                    <a:pt x="96" y="25"/>
                    <a:pt x="91" y="25"/>
                  </a:cubicBezTo>
                  <a:cubicBezTo>
                    <a:pt x="89" y="25"/>
                    <a:pt x="86" y="25"/>
                    <a:pt x="83" y="26"/>
                  </a:cubicBezTo>
                  <a:cubicBezTo>
                    <a:pt x="77" y="28"/>
                    <a:pt x="77" y="28"/>
                    <a:pt x="77" y="28"/>
                  </a:cubicBezTo>
                  <a:cubicBezTo>
                    <a:pt x="77" y="20"/>
                    <a:pt x="77" y="20"/>
                    <a:pt x="77" y="20"/>
                  </a:cubicBezTo>
                  <a:cubicBezTo>
                    <a:pt x="123" y="0"/>
                    <a:pt x="123" y="0"/>
                    <a:pt x="123" y="0"/>
                  </a:cubicBezTo>
                  <a:cubicBezTo>
                    <a:pt x="129" y="0"/>
                    <a:pt x="129" y="0"/>
                    <a:pt x="129" y="0"/>
                  </a:cubicBezTo>
                  <a:cubicBezTo>
                    <a:pt x="129" y="192"/>
                    <a:pt x="129" y="192"/>
                    <a:pt x="129" y="192"/>
                  </a:cubicBezTo>
                  <a:cubicBezTo>
                    <a:pt x="129" y="203"/>
                    <a:pt x="131" y="209"/>
                    <a:pt x="138" y="209"/>
                  </a:cubicBezTo>
                  <a:cubicBezTo>
                    <a:pt x="141" y="209"/>
                    <a:pt x="142" y="209"/>
                    <a:pt x="145" y="208"/>
                  </a:cubicBezTo>
                  <a:cubicBezTo>
                    <a:pt x="152" y="206"/>
                    <a:pt x="152" y="206"/>
                    <a:pt x="152" y="206"/>
                  </a:cubicBezTo>
                  <a:cubicBezTo>
                    <a:pt x="152" y="214"/>
                    <a:pt x="152" y="214"/>
                    <a:pt x="152" y="214"/>
                  </a:cubicBezTo>
                  <a:cubicBezTo>
                    <a:pt x="112" y="229"/>
                    <a:pt x="112" y="229"/>
                    <a:pt x="112" y="229"/>
                  </a:cubicBezTo>
                  <a:cubicBezTo>
                    <a:pt x="105" y="225"/>
                    <a:pt x="102" y="217"/>
                    <a:pt x="101" y="210"/>
                  </a:cubicBezTo>
                  <a:cubicBezTo>
                    <a:pt x="93" y="218"/>
                    <a:pt x="80" y="229"/>
                    <a:pt x="60" y="229"/>
                  </a:cubicBezTo>
                  <a:close/>
                  <a:moveTo>
                    <a:pt x="73" y="107"/>
                  </a:moveTo>
                  <a:cubicBezTo>
                    <a:pt x="52" y="107"/>
                    <a:pt x="31" y="120"/>
                    <a:pt x="31" y="159"/>
                  </a:cubicBezTo>
                  <a:cubicBezTo>
                    <a:pt x="31" y="192"/>
                    <a:pt x="47" y="211"/>
                    <a:pt x="73" y="211"/>
                  </a:cubicBezTo>
                  <a:cubicBezTo>
                    <a:pt x="88" y="211"/>
                    <a:pt x="98" y="202"/>
                    <a:pt x="100" y="198"/>
                  </a:cubicBezTo>
                  <a:cubicBezTo>
                    <a:pt x="100" y="122"/>
                    <a:pt x="100" y="122"/>
                    <a:pt x="100" y="122"/>
                  </a:cubicBezTo>
                  <a:cubicBezTo>
                    <a:pt x="96" y="113"/>
                    <a:pt x="85" y="107"/>
                    <a:pt x="73" y="10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s-ES" sz="18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7" name="Freeform 14"/>
            <p:cNvSpPr>
              <a:spLocks noEditPoints="1"/>
            </p:cNvSpPr>
            <p:nvPr/>
          </p:nvSpPr>
          <p:spPr bwMode="auto">
            <a:xfrm>
              <a:off x="8729085" y="6544778"/>
              <a:ext cx="143187" cy="160390"/>
            </a:xfrm>
            <a:custGeom>
              <a:avLst/>
              <a:gdLst>
                <a:gd name="T0" fmla="*/ 30 w 120"/>
                <a:gd name="T1" fmla="*/ 57 h 134"/>
                <a:gd name="T2" fmla="*/ 30 w 120"/>
                <a:gd name="T3" fmla="*/ 58 h 134"/>
                <a:gd name="T4" fmla="*/ 79 w 120"/>
                <a:gd name="T5" fmla="*/ 116 h 134"/>
                <a:gd name="T6" fmla="*/ 116 w 120"/>
                <a:gd name="T7" fmla="*/ 103 h 134"/>
                <a:gd name="T8" fmla="*/ 116 w 120"/>
                <a:gd name="T9" fmla="*/ 115 h 134"/>
                <a:gd name="T10" fmla="*/ 65 w 120"/>
                <a:gd name="T11" fmla="*/ 134 h 134"/>
                <a:gd name="T12" fmla="*/ 0 w 120"/>
                <a:gd name="T13" fmla="*/ 68 h 134"/>
                <a:gd name="T14" fmla="*/ 65 w 120"/>
                <a:gd name="T15" fmla="*/ 0 h 134"/>
                <a:gd name="T16" fmla="*/ 120 w 120"/>
                <a:gd name="T17" fmla="*/ 53 h 134"/>
                <a:gd name="T18" fmla="*/ 120 w 120"/>
                <a:gd name="T19" fmla="*/ 57 h 134"/>
                <a:gd name="T20" fmla="*/ 30 w 120"/>
                <a:gd name="T21" fmla="*/ 57 h 134"/>
                <a:gd name="T22" fmla="*/ 89 w 120"/>
                <a:gd name="T23" fmla="*/ 45 h 134"/>
                <a:gd name="T24" fmla="*/ 89 w 120"/>
                <a:gd name="T25" fmla="*/ 44 h 134"/>
                <a:gd name="T26" fmla="*/ 63 w 120"/>
                <a:gd name="T27" fmla="*/ 12 h 134"/>
                <a:gd name="T28" fmla="*/ 31 w 120"/>
                <a:gd name="T29" fmla="*/ 45 h 134"/>
                <a:gd name="T30" fmla="*/ 89 w 120"/>
                <a:gd name="T31" fmla="*/ 45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20" h="134">
                  <a:moveTo>
                    <a:pt x="30" y="57"/>
                  </a:moveTo>
                  <a:cubicBezTo>
                    <a:pt x="30" y="58"/>
                    <a:pt x="30" y="58"/>
                    <a:pt x="30" y="58"/>
                  </a:cubicBezTo>
                  <a:cubicBezTo>
                    <a:pt x="29" y="97"/>
                    <a:pt x="52" y="116"/>
                    <a:pt x="79" y="116"/>
                  </a:cubicBezTo>
                  <a:cubicBezTo>
                    <a:pt x="93" y="116"/>
                    <a:pt x="106" y="111"/>
                    <a:pt x="116" y="103"/>
                  </a:cubicBezTo>
                  <a:cubicBezTo>
                    <a:pt x="116" y="115"/>
                    <a:pt x="116" y="115"/>
                    <a:pt x="116" y="115"/>
                  </a:cubicBezTo>
                  <a:cubicBezTo>
                    <a:pt x="104" y="125"/>
                    <a:pt x="87" y="134"/>
                    <a:pt x="65" y="134"/>
                  </a:cubicBezTo>
                  <a:cubicBezTo>
                    <a:pt x="20" y="134"/>
                    <a:pt x="0" y="101"/>
                    <a:pt x="0" y="68"/>
                  </a:cubicBezTo>
                  <a:cubicBezTo>
                    <a:pt x="0" y="31"/>
                    <a:pt x="28" y="0"/>
                    <a:pt x="65" y="0"/>
                  </a:cubicBezTo>
                  <a:cubicBezTo>
                    <a:pt x="96" y="0"/>
                    <a:pt x="120" y="21"/>
                    <a:pt x="120" y="53"/>
                  </a:cubicBezTo>
                  <a:cubicBezTo>
                    <a:pt x="120" y="57"/>
                    <a:pt x="120" y="57"/>
                    <a:pt x="120" y="57"/>
                  </a:cubicBezTo>
                  <a:cubicBezTo>
                    <a:pt x="30" y="57"/>
                    <a:pt x="30" y="57"/>
                    <a:pt x="30" y="57"/>
                  </a:cubicBezTo>
                  <a:close/>
                  <a:moveTo>
                    <a:pt x="89" y="45"/>
                  </a:moveTo>
                  <a:cubicBezTo>
                    <a:pt x="89" y="44"/>
                    <a:pt x="89" y="44"/>
                    <a:pt x="89" y="44"/>
                  </a:cubicBezTo>
                  <a:cubicBezTo>
                    <a:pt x="89" y="22"/>
                    <a:pt x="77" y="12"/>
                    <a:pt x="63" y="12"/>
                  </a:cubicBezTo>
                  <a:cubicBezTo>
                    <a:pt x="46" y="12"/>
                    <a:pt x="34" y="23"/>
                    <a:pt x="31" y="45"/>
                  </a:cubicBezTo>
                  <a:cubicBezTo>
                    <a:pt x="89" y="45"/>
                    <a:pt x="89" y="45"/>
                    <a:pt x="89" y="4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s-ES" sz="18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" name="Freeform 15"/>
            <p:cNvSpPr>
              <a:spLocks/>
            </p:cNvSpPr>
            <p:nvPr/>
          </p:nvSpPr>
          <p:spPr bwMode="auto">
            <a:xfrm>
              <a:off x="8893016" y="6543766"/>
              <a:ext cx="117889" cy="158872"/>
            </a:xfrm>
            <a:custGeom>
              <a:avLst/>
              <a:gdLst>
                <a:gd name="T0" fmla="*/ 0 w 99"/>
                <a:gd name="T1" fmla="*/ 133 h 133"/>
                <a:gd name="T2" fmla="*/ 0 w 99"/>
                <a:gd name="T3" fmla="*/ 126 h 133"/>
                <a:gd name="T4" fmla="*/ 9 w 99"/>
                <a:gd name="T5" fmla="*/ 124 h 133"/>
                <a:gd name="T6" fmla="*/ 19 w 99"/>
                <a:gd name="T7" fmla="*/ 113 h 133"/>
                <a:gd name="T8" fmla="*/ 19 w 99"/>
                <a:gd name="T9" fmla="*/ 35 h 133"/>
                <a:gd name="T10" fmla="*/ 10 w 99"/>
                <a:gd name="T11" fmla="*/ 25 h 133"/>
                <a:gd name="T12" fmla="*/ 4 w 99"/>
                <a:gd name="T13" fmla="*/ 26 h 133"/>
                <a:gd name="T14" fmla="*/ 0 w 99"/>
                <a:gd name="T15" fmla="*/ 27 h 133"/>
                <a:gd name="T16" fmla="*/ 0 w 99"/>
                <a:gd name="T17" fmla="*/ 19 h 133"/>
                <a:gd name="T18" fmla="*/ 41 w 99"/>
                <a:gd name="T19" fmla="*/ 1 h 133"/>
                <a:gd name="T20" fmla="*/ 47 w 99"/>
                <a:gd name="T21" fmla="*/ 1 h 133"/>
                <a:gd name="T22" fmla="*/ 47 w 99"/>
                <a:gd name="T23" fmla="*/ 29 h 133"/>
                <a:gd name="T24" fmla="*/ 84 w 99"/>
                <a:gd name="T25" fmla="*/ 0 h 133"/>
                <a:gd name="T26" fmla="*/ 99 w 99"/>
                <a:gd name="T27" fmla="*/ 3 h 133"/>
                <a:gd name="T28" fmla="*/ 99 w 99"/>
                <a:gd name="T29" fmla="*/ 34 h 133"/>
                <a:gd name="T30" fmla="*/ 93 w 99"/>
                <a:gd name="T31" fmla="*/ 34 h 133"/>
                <a:gd name="T32" fmla="*/ 77 w 99"/>
                <a:gd name="T33" fmla="*/ 22 h 133"/>
                <a:gd name="T34" fmla="*/ 48 w 99"/>
                <a:gd name="T35" fmla="*/ 41 h 133"/>
                <a:gd name="T36" fmla="*/ 48 w 99"/>
                <a:gd name="T37" fmla="*/ 113 h 133"/>
                <a:gd name="T38" fmla="*/ 60 w 99"/>
                <a:gd name="T39" fmla="*/ 124 h 133"/>
                <a:gd name="T40" fmla="*/ 74 w 99"/>
                <a:gd name="T41" fmla="*/ 126 h 133"/>
                <a:gd name="T42" fmla="*/ 74 w 99"/>
                <a:gd name="T43" fmla="*/ 133 h 133"/>
                <a:gd name="T44" fmla="*/ 0 w 99"/>
                <a:gd name="T45" fmla="*/ 13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9" h="133">
                  <a:moveTo>
                    <a:pt x="0" y="133"/>
                  </a:moveTo>
                  <a:cubicBezTo>
                    <a:pt x="0" y="126"/>
                    <a:pt x="0" y="126"/>
                    <a:pt x="0" y="126"/>
                  </a:cubicBezTo>
                  <a:cubicBezTo>
                    <a:pt x="9" y="124"/>
                    <a:pt x="9" y="124"/>
                    <a:pt x="9" y="124"/>
                  </a:cubicBezTo>
                  <a:cubicBezTo>
                    <a:pt x="15" y="123"/>
                    <a:pt x="19" y="118"/>
                    <a:pt x="19" y="113"/>
                  </a:cubicBezTo>
                  <a:cubicBezTo>
                    <a:pt x="19" y="35"/>
                    <a:pt x="19" y="35"/>
                    <a:pt x="19" y="35"/>
                  </a:cubicBezTo>
                  <a:cubicBezTo>
                    <a:pt x="19" y="28"/>
                    <a:pt x="16" y="25"/>
                    <a:pt x="10" y="25"/>
                  </a:cubicBezTo>
                  <a:cubicBezTo>
                    <a:pt x="8" y="25"/>
                    <a:pt x="6" y="25"/>
                    <a:pt x="4" y="26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41" y="1"/>
                    <a:pt x="41" y="1"/>
                    <a:pt x="41" y="1"/>
                  </a:cubicBezTo>
                  <a:cubicBezTo>
                    <a:pt x="47" y="1"/>
                    <a:pt x="47" y="1"/>
                    <a:pt x="47" y="1"/>
                  </a:cubicBezTo>
                  <a:cubicBezTo>
                    <a:pt x="47" y="29"/>
                    <a:pt x="47" y="29"/>
                    <a:pt x="47" y="29"/>
                  </a:cubicBezTo>
                  <a:cubicBezTo>
                    <a:pt x="58" y="9"/>
                    <a:pt x="70" y="0"/>
                    <a:pt x="84" y="0"/>
                  </a:cubicBezTo>
                  <a:cubicBezTo>
                    <a:pt x="96" y="0"/>
                    <a:pt x="99" y="3"/>
                    <a:pt x="99" y="3"/>
                  </a:cubicBezTo>
                  <a:cubicBezTo>
                    <a:pt x="99" y="34"/>
                    <a:pt x="99" y="34"/>
                    <a:pt x="99" y="34"/>
                  </a:cubicBezTo>
                  <a:cubicBezTo>
                    <a:pt x="93" y="34"/>
                    <a:pt x="93" y="34"/>
                    <a:pt x="93" y="34"/>
                  </a:cubicBezTo>
                  <a:cubicBezTo>
                    <a:pt x="92" y="26"/>
                    <a:pt x="86" y="22"/>
                    <a:pt x="77" y="22"/>
                  </a:cubicBezTo>
                  <a:cubicBezTo>
                    <a:pt x="68" y="22"/>
                    <a:pt x="56" y="24"/>
                    <a:pt x="48" y="41"/>
                  </a:cubicBezTo>
                  <a:cubicBezTo>
                    <a:pt x="48" y="113"/>
                    <a:pt x="48" y="113"/>
                    <a:pt x="48" y="113"/>
                  </a:cubicBezTo>
                  <a:cubicBezTo>
                    <a:pt x="48" y="118"/>
                    <a:pt x="54" y="123"/>
                    <a:pt x="60" y="124"/>
                  </a:cubicBezTo>
                  <a:cubicBezTo>
                    <a:pt x="74" y="126"/>
                    <a:pt x="74" y="126"/>
                    <a:pt x="74" y="126"/>
                  </a:cubicBezTo>
                  <a:cubicBezTo>
                    <a:pt x="74" y="133"/>
                    <a:pt x="74" y="133"/>
                    <a:pt x="74" y="133"/>
                  </a:cubicBezTo>
                  <a:cubicBezTo>
                    <a:pt x="0" y="133"/>
                    <a:pt x="0" y="133"/>
                    <a:pt x="0" y="13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s-ES" sz="1800" kern="0" dirty="0">
                <a:solidFill>
                  <a:sysClr val="windowText" lastClr="000000"/>
                </a:solidFill>
              </a:endParaRPr>
            </a:p>
          </p:txBody>
        </p:sp>
      </p:grpSp>
      <p:pic>
        <p:nvPicPr>
          <p:cNvPr id="20" name="Picture 2" descr="fondo0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3197" y="-3175"/>
            <a:ext cx="10335221" cy="6864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36791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1525" y="2130467"/>
            <a:ext cx="874395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3050" y="3886200"/>
            <a:ext cx="72009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711910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105742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550227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fondo0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0287000" cy="6858000"/>
          </a:xfrm>
          <a:prstGeom prst="rect">
            <a:avLst/>
          </a:prstGeom>
          <a:noFill/>
        </p:spPr>
      </p:pic>
      <p:pic>
        <p:nvPicPr>
          <p:cNvPr id="5" name="Picture 8" descr="Logo_Peq0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6345434"/>
            <a:ext cx="2157412" cy="352425"/>
          </a:xfrm>
          <a:prstGeom prst="rect">
            <a:avLst/>
          </a:prstGeom>
          <a:noFill/>
        </p:spPr>
      </p:pic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857625" y="3962400"/>
            <a:ext cx="49720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endParaRPr lang="en-US" sz="1500" u="sng" dirty="0">
              <a:solidFill>
                <a:srgbClr val="FFFFFF"/>
              </a:solidFill>
            </a:endParaRPr>
          </a:p>
        </p:txBody>
      </p:sp>
      <p:sp>
        <p:nvSpPr>
          <p:cNvPr id="6153" name="Rectangle 9"/>
          <p:cNvSpPr>
            <a:spLocks noGrp="1" noChangeArrowheads="1"/>
          </p:cNvSpPr>
          <p:nvPr>
            <p:ph type="ctrTitle" sz="quarter"/>
          </p:nvPr>
        </p:nvSpPr>
        <p:spPr>
          <a:xfrm>
            <a:off x="3857625" y="1066800"/>
            <a:ext cx="5314950" cy="2819400"/>
          </a:xfrm>
        </p:spPr>
        <p:txBody>
          <a:bodyPr wrap="square"/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154" name="Rectangle 10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342900" y="1219200"/>
            <a:ext cx="1800225" cy="2286000"/>
          </a:xfrm>
        </p:spPr>
        <p:txBody>
          <a:bodyPr lIns="91440" tIns="45720" rIns="91440" bIns="45720"/>
          <a:lstStyle>
            <a:lvl1pPr marL="0" indent="0">
              <a:lnSpc>
                <a:spcPct val="140000"/>
              </a:lnSpc>
              <a:defRPr sz="1400">
                <a:solidFill>
                  <a:schemeClr val="bg1"/>
                </a:solidFill>
                <a:latin typeface="Arial" charset="0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Subnomenclature"/>
          <p:cNvSpPr txBox="1"/>
          <p:nvPr/>
        </p:nvSpPr>
        <p:spPr>
          <a:xfrm>
            <a:off x="1016267" y="6437412"/>
            <a:ext cx="65" cy="153888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endParaRPr lang="en-US" sz="1000" b="1" dirty="0">
              <a:solidFill>
                <a:srgbClr val="FFFFFF"/>
              </a:solidFill>
            </a:endParaRP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858375" y="0"/>
            <a:ext cx="42862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FF0000"/>
                </a:solidFill>
                <a:latin typeface="Arial Bold" pitchFamily="-112" charset="0"/>
              </a:defRPr>
            </a:lvl1pPr>
          </a:lstStyle>
          <a:p>
            <a:fld id="{4B553441-A85E-4A5F-B6E9-6327667DC36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28825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625" y="381007"/>
            <a:ext cx="9429750" cy="733419"/>
          </a:xfrm>
        </p:spPr>
        <p:txBody>
          <a:bodyPr wrap="square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28625" y="1381125"/>
            <a:ext cx="9429750" cy="448627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smtClean="0"/>
              <a:t>Title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9858375" y="0"/>
            <a:ext cx="428625" cy="381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A7FC83F1-D64B-48DF-9CCD-2AA2C35A0115}" type="slidenum">
              <a:rPr lang="en-US"/>
              <a:pPr/>
              <a:t>‹#›</a:t>
            </a:fld>
            <a:endParaRPr lang="en-US" dirty="0"/>
          </a:p>
        </p:txBody>
      </p:sp>
      <p:pic>
        <p:nvPicPr>
          <p:cNvPr id="12" name="Picture 10" descr="fondo02"/>
          <p:cNvPicPr>
            <a:picLocks noChangeAspect="1" noChangeArrowheads="1"/>
          </p:cNvPicPr>
          <p:nvPr/>
        </p:nvPicPr>
        <p:blipFill>
          <a:blip r:embed="rId2"/>
          <a:srcRect t="91110"/>
          <a:stretch>
            <a:fillRect/>
          </a:stretch>
        </p:blipFill>
        <p:spPr bwMode="auto">
          <a:xfrm>
            <a:off x="0" y="6248400"/>
            <a:ext cx="10287000" cy="609600"/>
          </a:xfrm>
          <a:prstGeom prst="rect">
            <a:avLst/>
          </a:prstGeom>
          <a:noFill/>
        </p:spPr>
      </p:pic>
      <p:sp>
        <p:nvSpPr>
          <p:cNvPr id="1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971675" y="6283325"/>
            <a:ext cx="54864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b" anchorCtr="0" compatLnSpc="1">
            <a:prstTxWarp prst="textNoShape">
              <a:avLst/>
            </a:prstTxWarp>
          </a:bodyPr>
          <a:lstStyle>
            <a:lvl1pPr>
              <a:defRPr sz="800" b="0" i="0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>
                <a:solidFill>
                  <a:srgbClr val="FFFFFF"/>
                </a:solidFill>
              </a:rPr>
              <a:t>Source: xxx</a:t>
            </a:r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14" name="Picture 11" descr="Logo_Peq0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6345434"/>
            <a:ext cx="2157412" cy="352425"/>
          </a:xfrm>
          <a:prstGeom prst="rect">
            <a:avLst/>
          </a:prstGeom>
          <a:noFill/>
        </p:spPr>
      </p:pic>
      <p:sp>
        <p:nvSpPr>
          <p:cNvPr id="9" name="DocID"/>
          <p:cNvSpPr txBox="1"/>
          <p:nvPr userDrawn="1"/>
        </p:nvSpPr>
        <p:spPr>
          <a:xfrm>
            <a:off x="1357815" y="6532791"/>
            <a:ext cx="65" cy="107722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endParaRPr lang="de-DE" sz="7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42381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602" y="4407096"/>
            <a:ext cx="874395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602" y="2906713"/>
            <a:ext cx="874395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858375" y="0"/>
            <a:ext cx="42862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FF0000"/>
                </a:solidFill>
                <a:latin typeface="Arial Bold" pitchFamily="-112" charset="0"/>
              </a:defRPr>
            </a:lvl1pPr>
          </a:lstStyle>
          <a:p>
            <a:fld id="{4B553441-A85E-4A5F-B6E9-6327667DC36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88069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8627" y="1381129"/>
            <a:ext cx="4629150" cy="4486275"/>
          </a:xfrm>
        </p:spPr>
        <p:txBody>
          <a:bodyPr/>
          <a:lstStyle>
            <a:lvl1pPr>
              <a:defRPr sz="1200">
                <a:solidFill>
                  <a:schemeClr val="tx2"/>
                </a:solidFill>
              </a:defRPr>
            </a:lvl1pPr>
            <a:lvl2pPr marL="346075" indent="-173038">
              <a:defRPr sz="1200">
                <a:solidFill>
                  <a:schemeClr val="tx2"/>
                </a:solidFill>
              </a:defRPr>
            </a:lvl2pPr>
            <a:lvl3pPr marL="511175" indent="-165100">
              <a:defRPr sz="1200">
                <a:solidFill>
                  <a:schemeClr val="tx2"/>
                </a:solidFill>
              </a:defRPr>
            </a:lvl3pPr>
            <a:lvl4pPr marL="684213" indent="-173038">
              <a:defRPr sz="1200">
                <a:solidFill>
                  <a:schemeClr val="tx2"/>
                </a:solidFill>
              </a:defRPr>
            </a:lvl4pPr>
            <a:lvl5pPr marL="857250" indent="-173038">
              <a:defRPr sz="1200">
                <a:solidFill>
                  <a:schemeClr val="tx2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29225" y="1381129"/>
            <a:ext cx="4629150" cy="4486275"/>
          </a:xfrm>
        </p:spPr>
        <p:txBody>
          <a:bodyPr/>
          <a:lstStyle>
            <a:lvl1pPr>
              <a:defRPr sz="1200">
                <a:solidFill>
                  <a:schemeClr val="tx2"/>
                </a:solidFill>
              </a:defRPr>
            </a:lvl1pPr>
            <a:lvl2pPr marL="346075" indent="-173038">
              <a:defRPr sz="1200">
                <a:solidFill>
                  <a:schemeClr val="tx2"/>
                </a:solidFill>
              </a:defRPr>
            </a:lvl2pPr>
            <a:lvl3pPr marL="511175" indent="-165100">
              <a:defRPr sz="1200">
                <a:solidFill>
                  <a:schemeClr val="tx2"/>
                </a:solidFill>
              </a:defRPr>
            </a:lvl3pPr>
            <a:lvl4pPr marL="684213" indent="-173038">
              <a:defRPr sz="1200">
                <a:solidFill>
                  <a:schemeClr val="tx2"/>
                </a:solidFill>
              </a:defRPr>
            </a:lvl4pPr>
            <a:lvl5pPr marL="857250" indent="-173038">
              <a:defRPr sz="1200">
                <a:solidFill>
                  <a:schemeClr val="tx2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858375" y="0"/>
            <a:ext cx="42862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FF0000"/>
                </a:solidFill>
                <a:latin typeface="Arial Bold" pitchFamily="-112" charset="0"/>
              </a:defRPr>
            </a:lvl1pPr>
          </a:lstStyle>
          <a:p>
            <a:fld id="{4B553441-A85E-4A5F-B6E9-6327667DC36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1181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8" name="Picture 10" descr="fondo02"/>
          <p:cNvPicPr>
            <a:picLocks noChangeAspect="1" noChangeArrowheads="1"/>
          </p:cNvPicPr>
          <p:nvPr/>
        </p:nvPicPr>
        <p:blipFill>
          <a:blip r:embed="rId2"/>
          <a:srcRect t="91110"/>
          <a:stretch>
            <a:fillRect/>
          </a:stretch>
        </p:blipFill>
        <p:spPr bwMode="auto">
          <a:xfrm>
            <a:off x="0" y="6248400"/>
            <a:ext cx="10287000" cy="609600"/>
          </a:xfrm>
          <a:prstGeom prst="rect">
            <a:avLst/>
          </a:prstGeom>
          <a:noFill/>
        </p:spPr>
      </p:pic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971675" y="6283325"/>
            <a:ext cx="54864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b" anchorCtr="0" compatLnSpc="1">
            <a:prstTxWarp prst="textNoShape">
              <a:avLst/>
            </a:prstTxWarp>
          </a:bodyPr>
          <a:lstStyle>
            <a:lvl1pPr>
              <a:defRPr sz="800" b="0" i="0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>
                <a:solidFill>
                  <a:srgbClr val="FFFFFF"/>
                </a:solidFill>
              </a:rPr>
              <a:t>Source: xxx</a:t>
            </a:r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10" name="Picture 11" descr="Logo_Peq0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6345434"/>
            <a:ext cx="2157412" cy="352425"/>
          </a:xfrm>
          <a:prstGeom prst="rect">
            <a:avLst/>
          </a:prstGeom>
          <a:noFill/>
        </p:spPr>
      </p:pic>
      <p:sp>
        <p:nvSpPr>
          <p:cNvPr id="6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9858375" y="0"/>
            <a:ext cx="428625" cy="381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A7FC83F1-D64B-48DF-9CCD-2AA2C35A0115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01674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Logo with Panels"/>
          <p:cNvGrpSpPr/>
          <p:nvPr userDrawn="1"/>
        </p:nvGrpSpPr>
        <p:grpSpPr>
          <a:xfrm>
            <a:off x="1156059" y="0"/>
            <a:ext cx="9130941" cy="6457244"/>
            <a:chOff x="1130368" y="0"/>
            <a:chExt cx="8928031" cy="7318210"/>
          </a:xfrm>
        </p:grpSpPr>
        <p:grpSp>
          <p:nvGrpSpPr>
            <p:cNvPr id="37" name="Logo Shapes"/>
            <p:cNvGrpSpPr/>
            <p:nvPr userDrawn="1"/>
          </p:nvGrpSpPr>
          <p:grpSpPr>
            <a:xfrm>
              <a:off x="1904992" y="0"/>
              <a:ext cx="8153407" cy="6792223"/>
              <a:chOff x="1828800" y="-7143"/>
              <a:chExt cx="8153407" cy="6792223"/>
            </a:xfrm>
          </p:grpSpPr>
          <p:sp>
            <p:nvSpPr>
              <p:cNvPr id="45" name="Rectangle 1"/>
              <p:cNvSpPr>
                <a:spLocks noChangeArrowheads="1"/>
              </p:cNvSpPr>
              <p:nvPr/>
            </p:nvSpPr>
            <p:spPr bwMode="gray">
              <a:xfrm>
                <a:off x="1832930" y="4496096"/>
                <a:ext cx="8149277" cy="2288752"/>
              </a:xfrm>
              <a:prstGeom prst="rect">
                <a:avLst/>
              </a:prstGeom>
              <a:solidFill>
                <a:srgbClr val="F3BE26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293"/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6" name="Rectangle 2"/>
              <p:cNvSpPr>
                <a:spLocks noChangeArrowheads="1"/>
              </p:cNvSpPr>
              <p:nvPr userDrawn="1"/>
            </p:nvSpPr>
            <p:spPr bwMode="gray">
              <a:xfrm>
                <a:off x="1828800" y="3583783"/>
                <a:ext cx="7132320" cy="3201066"/>
              </a:xfrm>
              <a:prstGeom prst="rect">
                <a:avLst/>
              </a:prstGeom>
              <a:solidFill>
                <a:srgbClr val="F3BC87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293"/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7" name="Rectangle 3"/>
              <p:cNvSpPr>
                <a:spLocks noChangeArrowheads="1"/>
              </p:cNvSpPr>
              <p:nvPr userDrawn="1"/>
            </p:nvSpPr>
            <p:spPr bwMode="gray">
              <a:xfrm>
                <a:off x="1828800" y="4496096"/>
                <a:ext cx="7132320" cy="2288752"/>
              </a:xfrm>
              <a:prstGeom prst="rect">
                <a:avLst/>
              </a:prstGeom>
              <a:solidFill>
                <a:srgbClr val="E88C14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293"/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8" name="Rectangle 4"/>
              <p:cNvSpPr>
                <a:spLocks noChangeArrowheads="1"/>
              </p:cNvSpPr>
              <p:nvPr/>
            </p:nvSpPr>
            <p:spPr bwMode="gray">
              <a:xfrm>
                <a:off x="1828800" y="-7143"/>
                <a:ext cx="6248400" cy="6772722"/>
              </a:xfrm>
              <a:prstGeom prst="rect">
                <a:avLst/>
              </a:prstGeom>
              <a:solidFill>
                <a:srgbClr val="EE9C34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293"/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9" name="Rectangle 5"/>
              <p:cNvSpPr>
                <a:spLocks noChangeArrowheads="1"/>
              </p:cNvSpPr>
              <p:nvPr userDrawn="1"/>
            </p:nvSpPr>
            <p:spPr bwMode="gray">
              <a:xfrm>
                <a:off x="1828800" y="1137665"/>
                <a:ext cx="6492240" cy="5627914"/>
              </a:xfrm>
              <a:prstGeom prst="rect">
                <a:avLst/>
              </a:prstGeom>
              <a:solidFill>
                <a:srgbClr val="E669A2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293"/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0" name="Rectangle 6"/>
              <p:cNvSpPr>
                <a:spLocks noChangeArrowheads="1"/>
              </p:cNvSpPr>
              <p:nvPr userDrawn="1"/>
            </p:nvSpPr>
            <p:spPr bwMode="gray">
              <a:xfrm>
                <a:off x="1828800" y="3583783"/>
                <a:ext cx="6492240" cy="3201066"/>
              </a:xfrm>
              <a:prstGeom prst="rect">
                <a:avLst/>
              </a:prstGeom>
              <a:solidFill>
                <a:srgbClr val="DB4D56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293"/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1" name="Rectangle 7"/>
              <p:cNvSpPr>
                <a:spLocks noChangeArrowheads="1"/>
              </p:cNvSpPr>
              <p:nvPr userDrawn="1"/>
            </p:nvSpPr>
            <p:spPr bwMode="gray">
              <a:xfrm>
                <a:off x="1828800" y="1137665"/>
                <a:ext cx="6248400" cy="5627914"/>
              </a:xfrm>
              <a:prstGeom prst="rect">
                <a:avLst/>
              </a:prstGeom>
              <a:solidFill>
                <a:srgbClr val="D74021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defTabSz="914293"/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2" name="Rectangle 8"/>
              <p:cNvSpPr>
                <a:spLocks noChangeArrowheads="1"/>
              </p:cNvSpPr>
              <p:nvPr userDrawn="1"/>
            </p:nvSpPr>
            <p:spPr bwMode="gray">
              <a:xfrm>
                <a:off x="1828800" y="4496096"/>
                <a:ext cx="6492240" cy="2288752"/>
              </a:xfrm>
              <a:prstGeom prst="rect">
                <a:avLst/>
              </a:prstGeom>
              <a:solidFill>
                <a:srgbClr val="D1390D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293"/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3" name="Rectangle 9"/>
              <p:cNvSpPr/>
              <p:nvPr userDrawn="1"/>
            </p:nvSpPr>
            <p:spPr bwMode="gray">
              <a:xfrm>
                <a:off x="1828800" y="3583783"/>
                <a:ext cx="6246019" cy="3201066"/>
              </a:xfrm>
              <a:prstGeom prst="rect">
                <a:avLst/>
              </a:prstGeom>
              <a:solidFill>
                <a:srgbClr val="CD2F0E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293"/>
                <a:endParaRPr lang="en-US" sz="1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4" name="Rectangle 10"/>
              <p:cNvSpPr>
                <a:spLocks noChangeArrowheads="1"/>
              </p:cNvSpPr>
              <p:nvPr userDrawn="1"/>
            </p:nvSpPr>
            <p:spPr bwMode="gray">
              <a:xfrm>
                <a:off x="1828800" y="4495801"/>
                <a:ext cx="6245352" cy="2288752"/>
              </a:xfrm>
              <a:prstGeom prst="rect">
                <a:avLst/>
              </a:prstGeom>
              <a:solidFill>
                <a:srgbClr val="C42303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293"/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5" name="Rectangle 11"/>
              <p:cNvSpPr>
                <a:spLocks noChangeArrowheads="1"/>
              </p:cNvSpPr>
              <p:nvPr userDrawn="1"/>
            </p:nvSpPr>
            <p:spPr bwMode="gray">
              <a:xfrm>
                <a:off x="1828800" y="4800832"/>
                <a:ext cx="2286000" cy="1984248"/>
              </a:xfrm>
              <a:prstGeom prst="rect">
                <a:avLst/>
              </a:prstGeom>
              <a:solidFill>
                <a:srgbClr val="9A1702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293"/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41" name="Logo"/>
            <p:cNvGrpSpPr/>
            <p:nvPr userDrawn="1"/>
          </p:nvGrpSpPr>
          <p:grpSpPr>
            <a:xfrm>
              <a:off x="1130368" y="6790556"/>
              <a:ext cx="905256" cy="527654"/>
              <a:chOff x="1130368" y="6790556"/>
              <a:chExt cx="905256" cy="527654"/>
            </a:xfrm>
          </p:grpSpPr>
          <p:sp>
            <p:nvSpPr>
              <p:cNvPr id="42" name="Rectangle 0"/>
              <p:cNvSpPr>
                <a:spLocks noChangeArrowheads="1"/>
              </p:cNvSpPr>
              <p:nvPr userDrawn="1"/>
            </p:nvSpPr>
            <p:spPr bwMode="black">
              <a:xfrm>
                <a:off x="1676368" y="6790556"/>
                <a:ext cx="228600" cy="57350"/>
              </a:xfrm>
              <a:prstGeom prst="rect">
                <a:avLst/>
              </a:prstGeom>
              <a:solidFill>
                <a:srgbClr val="A100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820583">
                  <a:defRPr/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4" name="Freeform 43"/>
              <p:cNvSpPr>
                <a:spLocks noEditPoints="1"/>
              </p:cNvSpPr>
              <p:nvPr userDrawn="1"/>
            </p:nvSpPr>
            <p:spPr bwMode="black">
              <a:xfrm>
                <a:off x="1130368" y="6976999"/>
                <a:ext cx="905256" cy="341211"/>
              </a:xfrm>
              <a:custGeom>
                <a:avLst/>
                <a:gdLst/>
                <a:ahLst/>
                <a:cxnLst>
                  <a:cxn ang="0">
                    <a:pos x="581" y="233"/>
                  </a:cxn>
                  <a:cxn ang="0">
                    <a:pos x="538" y="949"/>
                  </a:cxn>
                  <a:cxn ang="0">
                    <a:pos x="630" y="946"/>
                  </a:cxn>
                  <a:cxn ang="0">
                    <a:pos x="793" y="880"/>
                  </a:cxn>
                  <a:cxn ang="0">
                    <a:pos x="886" y="728"/>
                  </a:cxn>
                  <a:cxn ang="0">
                    <a:pos x="905" y="505"/>
                  </a:cxn>
                  <a:cxn ang="0">
                    <a:pos x="850" y="329"/>
                  </a:cxn>
                  <a:cxn ang="0">
                    <a:pos x="727" y="241"/>
                  </a:cxn>
                  <a:cxn ang="0">
                    <a:pos x="521" y="3"/>
                  </a:cxn>
                  <a:cxn ang="0">
                    <a:pos x="643" y="74"/>
                  </a:cxn>
                  <a:cxn ang="0">
                    <a:pos x="761" y="24"/>
                  </a:cxn>
                  <a:cxn ang="0">
                    <a:pos x="855" y="9"/>
                  </a:cxn>
                  <a:cxn ang="0">
                    <a:pos x="1026" y="40"/>
                  </a:cxn>
                  <a:cxn ang="0">
                    <a:pos x="1180" y="172"/>
                  </a:cxn>
                  <a:cxn ang="0">
                    <a:pos x="1265" y="383"/>
                  </a:cxn>
                  <a:cxn ang="0">
                    <a:pos x="1265" y="641"/>
                  </a:cxn>
                  <a:cxn ang="0">
                    <a:pos x="1175" y="857"/>
                  </a:cxn>
                  <a:cxn ang="0">
                    <a:pos x="1005" y="1006"/>
                  </a:cxn>
                  <a:cxn ang="0">
                    <a:pos x="766" y="1074"/>
                  </a:cxn>
                  <a:cxn ang="0">
                    <a:pos x="601" y="1074"/>
                  </a:cxn>
                  <a:cxn ang="0">
                    <a:pos x="692" y="1447"/>
                  </a:cxn>
                  <a:cxn ang="0">
                    <a:pos x="171" y="1408"/>
                  </a:cxn>
                  <a:cxn ang="0">
                    <a:pos x="413" y="3"/>
                  </a:cxn>
                  <a:cxn ang="0">
                    <a:pos x="3876" y="20"/>
                  </a:cxn>
                  <a:cxn ang="0">
                    <a:pos x="4036" y="100"/>
                  </a:cxn>
                  <a:cxn ang="0">
                    <a:pos x="4113" y="232"/>
                  </a:cxn>
                  <a:cxn ang="0">
                    <a:pos x="4091" y="362"/>
                  </a:cxn>
                  <a:cxn ang="0">
                    <a:pos x="3995" y="436"/>
                  </a:cxn>
                  <a:cxn ang="0">
                    <a:pos x="3859" y="438"/>
                  </a:cxn>
                  <a:cxn ang="0">
                    <a:pos x="3757" y="114"/>
                  </a:cxn>
                  <a:cxn ang="0">
                    <a:pos x="3597" y="187"/>
                  </a:cxn>
                  <a:cxn ang="0">
                    <a:pos x="3508" y="339"/>
                  </a:cxn>
                  <a:cxn ang="0">
                    <a:pos x="3489" y="565"/>
                  </a:cxn>
                  <a:cxn ang="0">
                    <a:pos x="3547" y="753"/>
                  </a:cxn>
                  <a:cxn ang="0">
                    <a:pos x="3668" y="869"/>
                  </a:cxn>
                  <a:cxn ang="0">
                    <a:pos x="3821" y="896"/>
                  </a:cxn>
                  <a:cxn ang="0">
                    <a:pos x="3931" y="872"/>
                  </a:cxn>
                  <a:cxn ang="0">
                    <a:pos x="4079" y="810"/>
                  </a:cxn>
                  <a:cxn ang="0">
                    <a:pos x="4016" y="1024"/>
                  </a:cxn>
                  <a:cxn ang="0">
                    <a:pos x="3830" y="1080"/>
                  </a:cxn>
                  <a:cxn ang="0">
                    <a:pos x="3651" y="1095"/>
                  </a:cxn>
                  <a:cxn ang="0">
                    <a:pos x="3426" y="1060"/>
                  </a:cxn>
                  <a:cxn ang="0">
                    <a:pos x="3255" y="947"/>
                  </a:cxn>
                  <a:cxn ang="0">
                    <a:pos x="3140" y="772"/>
                  </a:cxn>
                  <a:cxn ang="0">
                    <a:pos x="3101" y="561"/>
                  </a:cxn>
                  <a:cxn ang="0">
                    <a:pos x="3153" y="318"/>
                  </a:cxn>
                  <a:cxn ang="0">
                    <a:pos x="3293" y="135"/>
                  </a:cxn>
                  <a:cxn ang="0">
                    <a:pos x="3508" y="27"/>
                  </a:cxn>
                  <a:cxn ang="0">
                    <a:pos x="2910" y="0"/>
                  </a:cxn>
                  <a:cxn ang="0">
                    <a:pos x="3040" y="52"/>
                  </a:cxn>
                  <a:cxn ang="0">
                    <a:pos x="3093" y="178"/>
                  </a:cxn>
                  <a:cxn ang="0">
                    <a:pos x="3071" y="277"/>
                  </a:cxn>
                  <a:cxn ang="0">
                    <a:pos x="3004" y="393"/>
                  </a:cxn>
                  <a:cxn ang="0">
                    <a:pos x="2876" y="561"/>
                  </a:cxn>
                  <a:cxn ang="0">
                    <a:pos x="1784" y="1078"/>
                  </a:cxn>
                  <a:cxn ang="0">
                    <a:pos x="1313" y="118"/>
                  </a:cxn>
                  <a:cxn ang="0">
                    <a:pos x="2247" y="25"/>
                  </a:cxn>
                  <a:cxn ang="0">
                    <a:pos x="2759" y="62"/>
                  </a:cxn>
                  <a:cxn ang="0">
                    <a:pos x="2872" y="4"/>
                  </a:cxn>
                </a:cxnLst>
                <a:rect l="0" t="0" r="r" b="b"/>
                <a:pathLst>
                  <a:path w="4127" h="1544">
                    <a:moveTo>
                      <a:pt x="640" y="229"/>
                    </a:moveTo>
                    <a:lnTo>
                      <a:pt x="622" y="229"/>
                    </a:lnTo>
                    <a:lnTo>
                      <a:pt x="603" y="230"/>
                    </a:lnTo>
                    <a:lnTo>
                      <a:pt x="581" y="233"/>
                    </a:lnTo>
                    <a:lnTo>
                      <a:pt x="553" y="235"/>
                    </a:lnTo>
                    <a:lnTo>
                      <a:pt x="521" y="241"/>
                    </a:lnTo>
                    <a:lnTo>
                      <a:pt x="521" y="947"/>
                    </a:lnTo>
                    <a:lnTo>
                      <a:pt x="538" y="949"/>
                    </a:lnTo>
                    <a:lnTo>
                      <a:pt x="553" y="949"/>
                    </a:lnTo>
                    <a:lnTo>
                      <a:pt x="566" y="949"/>
                    </a:lnTo>
                    <a:lnTo>
                      <a:pt x="578" y="949"/>
                    </a:lnTo>
                    <a:lnTo>
                      <a:pt x="630" y="946"/>
                    </a:lnTo>
                    <a:lnTo>
                      <a:pt x="677" y="937"/>
                    </a:lnTo>
                    <a:lnTo>
                      <a:pt x="720" y="924"/>
                    </a:lnTo>
                    <a:lnTo>
                      <a:pt x="758" y="905"/>
                    </a:lnTo>
                    <a:lnTo>
                      <a:pt x="793" y="880"/>
                    </a:lnTo>
                    <a:lnTo>
                      <a:pt x="824" y="850"/>
                    </a:lnTo>
                    <a:lnTo>
                      <a:pt x="849" y="815"/>
                    </a:lnTo>
                    <a:lnTo>
                      <a:pt x="870" y="775"/>
                    </a:lnTo>
                    <a:lnTo>
                      <a:pt x="886" y="728"/>
                    </a:lnTo>
                    <a:lnTo>
                      <a:pt x="897" y="678"/>
                    </a:lnTo>
                    <a:lnTo>
                      <a:pt x="905" y="622"/>
                    </a:lnTo>
                    <a:lnTo>
                      <a:pt x="907" y="561"/>
                    </a:lnTo>
                    <a:lnTo>
                      <a:pt x="905" y="505"/>
                    </a:lnTo>
                    <a:lnTo>
                      <a:pt x="897" y="452"/>
                    </a:lnTo>
                    <a:lnTo>
                      <a:pt x="886" y="407"/>
                    </a:lnTo>
                    <a:lnTo>
                      <a:pt x="870" y="366"/>
                    </a:lnTo>
                    <a:lnTo>
                      <a:pt x="850" y="329"/>
                    </a:lnTo>
                    <a:lnTo>
                      <a:pt x="826" y="299"/>
                    </a:lnTo>
                    <a:lnTo>
                      <a:pt x="797" y="274"/>
                    </a:lnTo>
                    <a:lnTo>
                      <a:pt x="763" y="254"/>
                    </a:lnTo>
                    <a:lnTo>
                      <a:pt x="727" y="241"/>
                    </a:lnTo>
                    <a:lnTo>
                      <a:pt x="686" y="232"/>
                    </a:lnTo>
                    <a:lnTo>
                      <a:pt x="640" y="229"/>
                    </a:lnTo>
                    <a:close/>
                    <a:moveTo>
                      <a:pt x="413" y="3"/>
                    </a:moveTo>
                    <a:lnTo>
                      <a:pt x="521" y="3"/>
                    </a:lnTo>
                    <a:lnTo>
                      <a:pt x="521" y="143"/>
                    </a:lnTo>
                    <a:lnTo>
                      <a:pt x="566" y="117"/>
                    </a:lnTo>
                    <a:lnTo>
                      <a:pt x="607" y="93"/>
                    </a:lnTo>
                    <a:lnTo>
                      <a:pt x="643" y="74"/>
                    </a:lnTo>
                    <a:lnTo>
                      <a:pt x="677" y="57"/>
                    </a:lnTo>
                    <a:lnTo>
                      <a:pt x="707" y="44"/>
                    </a:lnTo>
                    <a:lnTo>
                      <a:pt x="735" y="33"/>
                    </a:lnTo>
                    <a:lnTo>
                      <a:pt x="761" y="24"/>
                    </a:lnTo>
                    <a:lnTo>
                      <a:pt x="785" y="18"/>
                    </a:lnTo>
                    <a:lnTo>
                      <a:pt x="809" y="13"/>
                    </a:lnTo>
                    <a:lnTo>
                      <a:pt x="831" y="10"/>
                    </a:lnTo>
                    <a:lnTo>
                      <a:pt x="855" y="9"/>
                    </a:lnTo>
                    <a:lnTo>
                      <a:pt x="879" y="8"/>
                    </a:lnTo>
                    <a:lnTo>
                      <a:pt x="931" y="12"/>
                    </a:lnTo>
                    <a:lnTo>
                      <a:pt x="980" y="23"/>
                    </a:lnTo>
                    <a:lnTo>
                      <a:pt x="1026" y="40"/>
                    </a:lnTo>
                    <a:lnTo>
                      <a:pt x="1070" y="64"/>
                    </a:lnTo>
                    <a:lnTo>
                      <a:pt x="1110" y="94"/>
                    </a:lnTo>
                    <a:lnTo>
                      <a:pt x="1148" y="130"/>
                    </a:lnTo>
                    <a:lnTo>
                      <a:pt x="1180" y="172"/>
                    </a:lnTo>
                    <a:lnTo>
                      <a:pt x="1209" y="218"/>
                    </a:lnTo>
                    <a:lnTo>
                      <a:pt x="1233" y="268"/>
                    </a:lnTo>
                    <a:lnTo>
                      <a:pt x="1252" y="324"/>
                    </a:lnTo>
                    <a:lnTo>
                      <a:pt x="1265" y="383"/>
                    </a:lnTo>
                    <a:lnTo>
                      <a:pt x="1274" y="446"/>
                    </a:lnTo>
                    <a:lnTo>
                      <a:pt x="1278" y="512"/>
                    </a:lnTo>
                    <a:lnTo>
                      <a:pt x="1274" y="578"/>
                    </a:lnTo>
                    <a:lnTo>
                      <a:pt x="1265" y="641"/>
                    </a:lnTo>
                    <a:lnTo>
                      <a:pt x="1252" y="701"/>
                    </a:lnTo>
                    <a:lnTo>
                      <a:pt x="1232" y="756"/>
                    </a:lnTo>
                    <a:lnTo>
                      <a:pt x="1205" y="809"/>
                    </a:lnTo>
                    <a:lnTo>
                      <a:pt x="1175" y="857"/>
                    </a:lnTo>
                    <a:lnTo>
                      <a:pt x="1140" y="901"/>
                    </a:lnTo>
                    <a:lnTo>
                      <a:pt x="1099" y="941"/>
                    </a:lnTo>
                    <a:lnTo>
                      <a:pt x="1054" y="976"/>
                    </a:lnTo>
                    <a:lnTo>
                      <a:pt x="1005" y="1006"/>
                    </a:lnTo>
                    <a:lnTo>
                      <a:pt x="951" y="1031"/>
                    </a:lnTo>
                    <a:lnTo>
                      <a:pt x="894" y="1051"/>
                    </a:lnTo>
                    <a:lnTo>
                      <a:pt x="831" y="1065"/>
                    </a:lnTo>
                    <a:lnTo>
                      <a:pt x="766" y="1074"/>
                    </a:lnTo>
                    <a:lnTo>
                      <a:pt x="696" y="1078"/>
                    </a:lnTo>
                    <a:lnTo>
                      <a:pt x="670" y="1078"/>
                    </a:lnTo>
                    <a:lnTo>
                      <a:pt x="637" y="1076"/>
                    </a:lnTo>
                    <a:lnTo>
                      <a:pt x="601" y="1074"/>
                    </a:lnTo>
                    <a:lnTo>
                      <a:pt x="561" y="1071"/>
                    </a:lnTo>
                    <a:lnTo>
                      <a:pt x="521" y="1068"/>
                    </a:lnTo>
                    <a:lnTo>
                      <a:pt x="521" y="1408"/>
                    </a:lnTo>
                    <a:lnTo>
                      <a:pt x="692" y="1447"/>
                    </a:lnTo>
                    <a:lnTo>
                      <a:pt x="692" y="1544"/>
                    </a:lnTo>
                    <a:lnTo>
                      <a:pt x="18" y="1544"/>
                    </a:lnTo>
                    <a:lnTo>
                      <a:pt x="18" y="1447"/>
                    </a:lnTo>
                    <a:lnTo>
                      <a:pt x="171" y="1408"/>
                    </a:lnTo>
                    <a:lnTo>
                      <a:pt x="171" y="229"/>
                    </a:lnTo>
                    <a:lnTo>
                      <a:pt x="0" y="229"/>
                    </a:lnTo>
                    <a:lnTo>
                      <a:pt x="0" y="128"/>
                    </a:lnTo>
                    <a:lnTo>
                      <a:pt x="413" y="3"/>
                    </a:lnTo>
                    <a:close/>
                    <a:moveTo>
                      <a:pt x="3711" y="0"/>
                    </a:moveTo>
                    <a:lnTo>
                      <a:pt x="3770" y="3"/>
                    </a:lnTo>
                    <a:lnTo>
                      <a:pt x="3825" y="9"/>
                    </a:lnTo>
                    <a:lnTo>
                      <a:pt x="3876" y="20"/>
                    </a:lnTo>
                    <a:lnTo>
                      <a:pt x="3923" y="34"/>
                    </a:lnTo>
                    <a:lnTo>
                      <a:pt x="3965" y="53"/>
                    </a:lnTo>
                    <a:lnTo>
                      <a:pt x="4004" y="75"/>
                    </a:lnTo>
                    <a:lnTo>
                      <a:pt x="4036" y="100"/>
                    </a:lnTo>
                    <a:lnTo>
                      <a:pt x="4064" y="129"/>
                    </a:lnTo>
                    <a:lnTo>
                      <a:pt x="4086" y="160"/>
                    </a:lnTo>
                    <a:lnTo>
                      <a:pt x="4103" y="194"/>
                    </a:lnTo>
                    <a:lnTo>
                      <a:pt x="4113" y="232"/>
                    </a:lnTo>
                    <a:lnTo>
                      <a:pt x="4117" y="271"/>
                    </a:lnTo>
                    <a:lnTo>
                      <a:pt x="4114" y="304"/>
                    </a:lnTo>
                    <a:lnTo>
                      <a:pt x="4105" y="334"/>
                    </a:lnTo>
                    <a:lnTo>
                      <a:pt x="4091" y="362"/>
                    </a:lnTo>
                    <a:lnTo>
                      <a:pt x="4074" y="387"/>
                    </a:lnTo>
                    <a:lnTo>
                      <a:pt x="4051" y="407"/>
                    </a:lnTo>
                    <a:lnTo>
                      <a:pt x="4025" y="423"/>
                    </a:lnTo>
                    <a:lnTo>
                      <a:pt x="3995" y="436"/>
                    </a:lnTo>
                    <a:lnTo>
                      <a:pt x="3961" y="443"/>
                    </a:lnTo>
                    <a:lnTo>
                      <a:pt x="3925" y="446"/>
                    </a:lnTo>
                    <a:lnTo>
                      <a:pt x="3891" y="444"/>
                    </a:lnTo>
                    <a:lnTo>
                      <a:pt x="3859" y="438"/>
                    </a:lnTo>
                    <a:lnTo>
                      <a:pt x="3826" y="428"/>
                    </a:lnTo>
                    <a:lnTo>
                      <a:pt x="3792" y="413"/>
                    </a:lnTo>
                    <a:lnTo>
                      <a:pt x="3757" y="394"/>
                    </a:lnTo>
                    <a:lnTo>
                      <a:pt x="3757" y="114"/>
                    </a:lnTo>
                    <a:lnTo>
                      <a:pt x="3711" y="125"/>
                    </a:lnTo>
                    <a:lnTo>
                      <a:pt x="3668" y="140"/>
                    </a:lnTo>
                    <a:lnTo>
                      <a:pt x="3631" y="162"/>
                    </a:lnTo>
                    <a:lnTo>
                      <a:pt x="3597" y="187"/>
                    </a:lnTo>
                    <a:lnTo>
                      <a:pt x="3568" y="218"/>
                    </a:lnTo>
                    <a:lnTo>
                      <a:pt x="3543" y="253"/>
                    </a:lnTo>
                    <a:lnTo>
                      <a:pt x="3523" y="294"/>
                    </a:lnTo>
                    <a:lnTo>
                      <a:pt x="3508" y="339"/>
                    </a:lnTo>
                    <a:lnTo>
                      <a:pt x="3497" y="391"/>
                    </a:lnTo>
                    <a:lnTo>
                      <a:pt x="3489" y="447"/>
                    </a:lnTo>
                    <a:lnTo>
                      <a:pt x="3487" y="507"/>
                    </a:lnTo>
                    <a:lnTo>
                      <a:pt x="3489" y="565"/>
                    </a:lnTo>
                    <a:lnTo>
                      <a:pt x="3497" y="617"/>
                    </a:lnTo>
                    <a:lnTo>
                      <a:pt x="3509" y="667"/>
                    </a:lnTo>
                    <a:lnTo>
                      <a:pt x="3526" y="712"/>
                    </a:lnTo>
                    <a:lnTo>
                      <a:pt x="3547" y="753"/>
                    </a:lnTo>
                    <a:lnTo>
                      <a:pt x="3571" y="790"/>
                    </a:lnTo>
                    <a:lnTo>
                      <a:pt x="3600" y="821"/>
                    </a:lnTo>
                    <a:lnTo>
                      <a:pt x="3632" y="847"/>
                    </a:lnTo>
                    <a:lnTo>
                      <a:pt x="3668" y="869"/>
                    </a:lnTo>
                    <a:lnTo>
                      <a:pt x="3707" y="885"/>
                    </a:lnTo>
                    <a:lnTo>
                      <a:pt x="3750" y="894"/>
                    </a:lnTo>
                    <a:lnTo>
                      <a:pt x="3795" y="897"/>
                    </a:lnTo>
                    <a:lnTo>
                      <a:pt x="3821" y="896"/>
                    </a:lnTo>
                    <a:lnTo>
                      <a:pt x="3847" y="894"/>
                    </a:lnTo>
                    <a:lnTo>
                      <a:pt x="3874" y="889"/>
                    </a:lnTo>
                    <a:lnTo>
                      <a:pt x="3901" y="881"/>
                    </a:lnTo>
                    <a:lnTo>
                      <a:pt x="3931" y="872"/>
                    </a:lnTo>
                    <a:lnTo>
                      <a:pt x="3964" y="861"/>
                    </a:lnTo>
                    <a:lnTo>
                      <a:pt x="3999" y="846"/>
                    </a:lnTo>
                    <a:lnTo>
                      <a:pt x="4036" y="830"/>
                    </a:lnTo>
                    <a:lnTo>
                      <a:pt x="4079" y="810"/>
                    </a:lnTo>
                    <a:lnTo>
                      <a:pt x="4127" y="787"/>
                    </a:lnTo>
                    <a:lnTo>
                      <a:pt x="4127" y="976"/>
                    </a:lnTo>
                    <a:lnTo>
                      <a:pt x="4069" y="1001"/>
                    </a:lnTo>
                    <a:lnTo>
                      <a:pt x="4016" y="1024"/>
                    </a:lnTo>
                    <a:lnTo>
                      <a:pt x="3966" y="1041"/>
                    </a:lnTo>
                    <a:lnTo>
                      <a:pt x="3919" y="1058"/>
                    </a:lnTo>
                    <a:lnTo>
                      <a:pt x="3874" y="1070"/>
                    </a:lnTo>
                    <a:lnTo>
                      <a:pt x="3830" y="1080"/>
                    </a:lnTo>
                    <a:lnTo>
                      <a:pt x="3786" y="1086"/>
                    </a:lnTo>
                    <a:lnTo>
                      <a:pt x="3742" y="1091"/>
                    </a:lnTo>
                    <a:lnTo>
                      <a:pt x="3697" y="1094"/>
                    </a:lnTo>
                    <a:lnTo>
                      <a:pt x="3651" y="1095"/>
                    </a:lnTo>
                    <a:lnTo>
                      <a:pt x="3588" y="1093"/>
                    </a:lnTo>
                    <a:lnTo>
                      <a:pt x="3530" y="1086"/>
                    </a:lnTo>
                    <a:lnTo>
                      <a:pt x="3476" y="1075"/>
                    </a:lnTo>
                    <a:lnTo>
                      <a:pt x="3426" y="1060"/>
                    </a:lnTo>
                    <a:lnTo>
                      <a:pt x="3378" y="1039"/>
                    </a:lnTo>
                    <a:lnTo>
                      <a:pt x="3334" y="1014"/>
                    </a:lnTo>
                    <a:lnTo>
                      <a:pt x="3294" y="984"/>
                    </a:lnTo>
                    <a:lnTo>
                      <a:pt x="3255" y="947"/>
                    </a:lnTo>
                    <a:lnTo>
                      <a:pt x="3219" y="907"/>
                    </a:lnTo>
                    <a:lnTo>
                      <a:pt x="3188" y="865"/>
                    </a:lnTo>
                    <a:lnTo>
                      <a:pt x="3162" y="820"/>
                    </a:lnTo>
                    <a:lnTo>
                      <a:pt x="3140" y="772"/>
                    </a:lnTo>
                    <a:lnTo>
                      <a:pt x="3124" y="722"/>
                    </a:lnTo>
                    <a:lnTo>
                      <a:pt x="3111" y="670"/>
                    </a:lnTo>
                    <a:lnTo>
                      <a:pt x="3104" y="616"/>
                    </a:lnTo>
                    <a:lnTo>
                      <a:pt x="3101" y="561"/>
                    </a:lnTo>
                    <a:lnTo>
                      <a:pt x="3105" y="494"/>
                    </a:lnTo>
                    <a:lnTo>
                      <a:pt x="3115" y="433"/>
                    </a:lnTo>
                    <a:lnTo>
                      <a:pt x="3130" y="373"/>
                    </a:lnTo>
                    <a:lnTo>
                      <a:pt x="3153" y="318"/>
                    </a:lnTo>
                    <a:lnTo>
                      <a:pt x="3179" y="267"/>
                    </a:lnTo>
                    <a:lnTo>
                      <a:pt x="3213" y="219"/>
                    </a:lnTo>
                    <a:lnTo>
                      <a:pt x="3250" y="175"/>
                    </a:lnTo>
                    <a:lnTo>
                      <a:pt x="3293" y="135"/>
                    </a:lnTo>
                    <a:lnTo>
                      <a:pt x="3341" y="102"/>
                    </a:lnTo>
                    <a:lnTo>
                      <a:pt x="3392" y="72"/>
                    </a:lnTo>
                    <a:lnTo>
                      <a:pt x="3448" y="47"/>
                    </a:lnTo>
                    <a:lnTo>
                      <a:pt x="3508" y="27"/>
                    </a:lnTo>
                    <a:lnTo>
                      <a:pt x="3573" y="12"/>
                    </a:lnTo>
                    <a:lnTo>
                      <a:pt x="3640" y="3"/>
                    </a:lnTo>
                    <a:lnTo>
                      <a:pt x="3711" y="0"/>
                    </a:lnTo>
                    <a:close/>
                    <a:moveTo>
                      <a:pt x="2910" y="0"/>
                    </a:moveTo>
                    <a:lnTo>
                      <a:pt x="2948" y="4"/>
                    </a:lnTo>
                    <a:lnTo>
                      <a:pt x="2983" y="14"/>
                    </a:lnTo>
                    <a:lnTo>
                      <a:pt x="3014" y="30"/>
                    </a:lnTo>
                    <a:lnTo>
                      <a:pt x="3040" y="52"/>
                    </a:lnTo>
                    <a:lnTo>
                      <a:pt x="3063" y="78"/>
                    </a:lnTo>
                    <a:lnTo>
                      <a:pt x="3079" y="109"/>
                    </a:lnTo>
                    <a:lnTo>
                      <a:pt x="3089" y="142"/>
                    </a:lnTo>
                    <a:lnTo>
                      <a:pt x="3093" y="178"/>
                    </a:lnTo>
                    <a:lnTo>
                      <a:pt x="3091" y="203"/>
                    </a:lnTo>
                    <a:lnTo>
                      <a:pt x="3088" y="227"/>
                    </a:lnTo>
                    <a:lnTo>
                      <a:pt x="3081" y="252"/>
                    </a:lnTo>
                    <a:lnTo>
                      <a:pt x="3071" y="277"/>
                    </a:lnTo>
                    <a:lnTo>
                      <a:pt x="3060" y="303"/>
                    </a:lnTo>
                    <a:lnTo>
                      <a:pt x="3044" y="331"/>
                    </a:lnTo>
                    <a:lnTo>
                      <a:pt x="3025" y="361"/>
                    </a:lnTo>
                    <a:lnTo>
                      <a:pt x="3004" y="393"/>
                    </a:lnTo>
                    <a:lnTo>
                      <a:pt x="2978" y="429"/>
                    </a:lnTo>
                    <a:lnTo>
                      <a:pt x="2948" y="468"/>
                    </a:lnTo>
                    <a:lnTo>
                      <a:pt x="2914" y="512"/>
                    </a:lnTo>
                    <a:lnTo>
                      <a:pt x="2876" y="561"/>
                    </a:lnTo>
                    <a:lnTo>
                      <a:pt x="2472" y="1078"/>
                    </a:lnTo>
                    <a:lnTo>
                      <a:pt x="2182" y="1078"/>
                    </a:lnTo>
                    <a:lnTo>
                      <a:pt x="2182" y="424"/>
                    </a:lnTo>
                    <a:lnTo>
                      <a:pt x="1784" y="1078"/>
                    </a:lnTo>
                    <a:lnTo>
                      <a:pt x="1518" y="1078"/>
                    </a:lnTo>
                    <a:lnTo>
                      <a:pt x="1518" y="234"/>
                    </a:lnTo>
                    <a:lnTo>
                      <a:pt x="1313" y="214"/>
                    </a:lnTo>
                    <a:lnTo>
                      <a:pt x="1313" y="118"/>
                    </a:lnTo>
                    <a:lnTo>
                      <a:pt x="1690" y="25"/>
                    </a:lnTo>
                    <a:lnTo>
                      <a:pt x="1832" y="25"/>
                    </a:lnTo>
                    <a:lnTo>
                      <a:pt x="1832" y="713"/>
                    </a:lnTo>
                    <a:lnTo>
                      <a:pt x="2247" y="25"/>
                    </a:lnTo>
                    <a:lnTo>
                      <a:pt x="2497" y="25"/>
                    </a:lnTo>
                    <a:lnTo>
                      <a:pt x="2497" y="822"/>
                    </a:lnTo>
                    <a:lnTo>
                      <a:pt x="2759" y="473"/>
                    </a:lnTo>
                    <a:lnTo>
                      <a:pt x="2759" y="62"/>
                    </a:lnTo>
                    <a:lnTo>
                      <a:pt x="2779" y="44"/>
                    </a:lnTo>
                    <a:lnTo>
                      <a:pt x="2806" y="27"/>
                    </a:lnTo>
                    <a:lnTo>
                      <a:pt x="2837" y="13"/>
                    </a:lnTo>
                    <a:lnTo>
                      <a:pt x="2872" y="4"/>
                    </a:lnTo>
                    <a:lnTo>
                      <a:pt x="291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820583">
                  <a:defRPr/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</p:grpSp>
      </p:grpSp>
      <p:sp>
        <p:nvSpPr>
          <p:cNvPr id="56" name="Report Title"/>
          <p:cNvSpPr>
            <a:spLocks noGrp="1"/>
          </p:cNvSpPr>
          <p:nvPr>
            <p:ph type="ctrTitle" hasCustomPrompt="1"/>
            <p:custDataLst>
              <p:tags r:id="rId1"/>
            </p:custDataLst>
          </p:nvPr>
        </p:nvSpPr>
        <p:spPr bwMode="white">
          <a:xfrm>
            <a:off x="2103564" y="1112680"/>
            <a:ext cx="6078682" cy="434270"/>
          </a:xfrm>
        </p:spPr>
        <p:txBody>
          <a:bodyPr vert="horz" lIns="0" tIns="0" rIns="0" bIns="32306" rtlCol="0" anchor="t" anchorCtr="0">
            <a:spAutoFit/>
          </a:bodyPr>
          <a:lstStyle>
            <a:lvl1pPr algn="l" defTabSz="91429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2900" b="1" i="1" kern="1200" baseline="0" noProof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 smtClean="0"/>
              <a:t>Report Title</a:t>
            </a:r>
            <a:endParaRPr lang="en-US" noProof="0" dirty="0"/>
          </a:p>
        </p:txBody>
      </p:sp>
      <p:sp>
        <p:nvSpPr>
          <p:cNvPr id="57" name="Report Subtitle"/>
          <p:cNvSpPr>
            <a:spLocks noGrp="1"/>
          </p:cNvSpPr>
          <p:nvPr>
            <p:ph type="subTitle" idx="1" hasCustomPrompt="1"/>
            <p:custDataLst>
              <p:tags r:id="rId2"/>
            </p:custDataLst>
          </p:nvPr>
        </p:nvSpPr>
        <p:spPr bwMode="white">
          <a:xfrm>
            <a:off x="2103564" y="1546412"/>
            <a:ext cx="6078682" cy="401648"/>
          </a:xfrm>
        </p:spPr>
        <p:txBody>
          <a:bodyPr tIns="0" bIns="0">
            <a:spAutoFit/>
          </a:bodyPr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2900" baseline="0">
                <a:solidFill>
                  <a:schemeClr val="bg1"/>
                </a:solidFill>
                <a:latin typeface="+mj-lt"/>
              </a:defRPr>
            </a:lvl1pPr>
            <a:lvl2pPr marL="4571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1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smtClean="0"/>
              <a:t>Subtitle</a:t>
            </a:r>
            <a:endParaRPr lang="en-US" noProof="0" dirty="0" smtClean="0"/>
          </a:p>
        </p:txBody>
      </p:sp>
      <p:sp>
        <p:nvSpPr>
          <p:cNvPr id="58" name="Cover image"/>
          <p:cNvSpPr txBox="1">
            <a:spLocks noChangeAspect="1"/>
          </p:cNvSpPr>
          <p:nvPr userDrawn="1">
            <p:custDataLst>
              <p:tags r:id="rId3"/>
            </p:custDataLst>
          </p:nvPr>
        </p:nvSpPr>
        <p:spPr>
          <a:xfrm>
            <a:off x="1947615" y="3167623"/>
            <a:ext cx="6872654" cy="2823882"/>
          </a:xfrm>
          <a:prstGeom prst="rect">
            <a:avLst/>
          </a:prstGeom>
          <a:noFill/>
          <a:ln w="3175">
            <a:noFill/>
          </a:ln>
        </p:spPr>
        <p:txBody>
          <a:bodyPr wrap="square" lIns="0" tIns="0" rIns="0" bIns="0" rtlCol="0">
            <a:noAutofit/>
          </a:bodyPr>
          <a:lstStyle/>
          <a:p>
            <a:pPr indent="-274288" defTabSz="914293">
              <a:spcAft>
                <a:spcPts val="900"/>
              </a:spcAft>
            </a:pPr>
            <a:endParaRPr lang="en-US" sz="2000" dirty="0">
              <a:solidFill>
                <a:srgbClr val="000000"/>
              </a:solidFill>
              <a:latin typeface="Georgia" pitchFamily="18" charset="0"/>
            </a:endParaRPr>
          </a:p>
        </p:txBody>
      </p:sp>
      <p:cxnSp>
        <p:nvCxnSpPr>
          <p:cNvPr id="59" name="Frame Line"/>
          <p:cNvCxnSpPr/>
          <p:nvPr userDrawn="1"/>
        </p:nvCxnSpPr>
        <p:spPr bwMode="black">
          <a:xfrm flipV="1">
            <a:off x="389660" y="3171488"/>
            <a:ext cx="1402773" cy="127059"/>
          </a:xfrm>
          <a:prstGeom prst="bentConnector3">
            <a:avLst>
              <a:gd name="adj1" fmla="val -174"/>
            </a:avLst>
          </a:prstGeom>
          <a:ln w="12700" cap="rnd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Descriptor"/>
          <p:cNvSpPr txBox="1"/>
          <p:nvPr userDrawn="1">
            <p:custDataLst>
              <p:tags r:id="rId4"/>
            </p:custDataLst>
          </p:nvPr>
        </p:nvSpPr>
        <p:spPr bwMode="white">
          <a:xfrm>
            <a:off x="2104160" y="742278"/>
            <a:ext cx="65" cy="138499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defTabSz="914293"/>
            <a:endParaRPr lang="en-US" sz="900" dirty="0">
              <a:solidFill>
                <a:srgbClr val="FFFFFF"/>
              </a:solidFill>
            </a:endParaRPr>
          </a:p>
        </p:txBody>
      </p:sp>
      <p:sp>
        <p:nvSpPr>
          <p:cNvPr id="61" name="Confidentiality stamp"/>
          <p:cNvSpPr txBox="1"/>
          <p:nvPr userDrawn="1">
            <p:custDataLst>
              <p:tags r:id="rId5"/>
            </p:custDataLst>
          </p:nvPr>
        </p:nvSpPr>
        <p:spPr bwMode="black">
          <a:xfrm>
            <a:off x="542406" y="3291841"/>
            <a:ext cx="1253143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defTabSz="914293"/>
            <a:endParaRPr lang="en-US" sz="900" i="1" dirty="0">
              <a:solidFill>
                <a:srgbClr val="000000"/>
              </a:solidFill>
              <a:latin typeface="Georgia" pitchFamily="18" charset="0"/>
            </a:endParaRPr>
          </a:p>
        </p:txBody>
      </p:sp>
      <p:sp>
        <p:nvSpPr>
          <p:cNvPr id="62" name="Draft stamp"/>
          <p:cNvSpPr txBox="1"/>
          <p:nvPr userDrawn="1">
            <p:custDataLst>
              <p:tags r:id="rId6"/>
            </p:custDataLst>
          </p:nvPr>
        </p:nvSpPr>
        <p:spPr bwMode="black">
          <a:xfrm>
            <a:off x="542406" y="3566160"/>
            <a:ext cx="1402773" cy="262788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123087" rtlCol="0" anchor="t" anchorCtr="0">
            <a:spAutoFit/>
          </a:bodyPr>
          <a:lstStyle/>
          <a:p>
            <a:pPr defTabSz="914293"/>
            <a:endParaRPr lang="en-US" sz="900" b="1" i="1" dirty="0">
              <a:solidFill>
                <a:srgbClr val="000000"/>
              </a:solidFill>
              <a:latin typeface="Georgia" pitchFamily="18" charset="0"/>
            </a:endParaRPr>
          </a:p>
        </p:txBody>
      </p:sp>
      <p:sp>
        <p:nvSpPr>
          <p:cNvPr id="63" name="Report Date"/>
          <p:cNvSpPr txBox="1"/>
          <p:nvPr userDrawn="1">
            <p:custDataLst>
              <p:tags r:id="rId7"/>
            </p:custDataLst>
          </p:nvPr>
        </p:nvSpPr>
        <p:spPr bwMode="black">
          <a:xfrm>
            <a:off x="542406" y="3832413"/>
            <a:ext cx="1253143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defTabSz="914293"/>
            <a:endParaRPr lang="en-US" sz="900" i="1" dirty="0">
              <a:solidFill>
                <a:srgbClr val="000000"/>
              </a:solidFill>
              <a:latin typeface="Georg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1402910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858375" y="0"/>
            <a:ext cx="42862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FF0000"/>
                </a:solidFill>
                <a:latin typeface="Arial Bold" pitchFamily="-112" charset="0"/>
              </a:defRPr>
            </a:lvl1pPr>
          </a:lstStyle>
          <a:p>
            <a:fld id="{4B553441-A85E-4A5F-B6E9-6327667DC3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Rectangle 2"/>
          <p:cNvSpPr/>
          <p:nvPr userDrawn="1"/>
        </p:nvSpPr>
        <p:spPr bwMode="auto">
          <a:xfrm>
            <a:off x="8895684" y="136476"/>
            <a:ext cx="864713" cy="272956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>
                <a:solidFill>
                  <a:srgbClr val="FF0000"/>
                </a:solidFill>
              </a:rPr>
              <a:t>DRAFT</a:t>
            </a:r>
            <a:endParaRPr lang="en-US" sz="1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50208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460" y="273050"/>
            <a:ext cx="3384352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932" y="273058"/>
            <a:ext cx="5750718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460" y="1435103"/>
            <a:ext cx="3384352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858375" y="0"/>
            <a:ext cx="42862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FF0000"/>
                </a:solidFill>
                <a:latin typeface="Arial Bold" pitchFamily="-112" charset="0"/>
              </a:defRPr>
            </a:lvl1pPr>
          </a:lstStyle>
          <a:p>
            <a:fld id="{4B553441-A85E-4A5F-B6E9-6327667DC36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1347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6335" y="4800600"/>
            <a:ext cx="6172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16335" y="612775"/>
            <a:ext cx="6172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16335" y="5367338"/>
            <a:ext cx="6172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858375" y="0"/>
            <a:ext cx="42862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FF0000"/>
                </a:solidFill>
                <a:latin typeface="Arial Bold" pitchFamily="-112" charset="0"/>
              </a:defRPr>
            </a:lvl1pPr>
          </a:lstStyle>
          <a:p>
            <a:fld id="{4B553441-A85E-4A5F-B6E9-6327667DC3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Rectangle 5"/>
          <p:cNvSpPr/>
          <p:nvPr userDrawn="1"/>
        </p:nvSpPr>
        <p:spPr bwMode="auto">
          <a:xfrm>
            <a:off x="8895684" y="136476"/>
            <a:ext cx="864713" cy="272956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>
                <a:solidFill>
                  <a:srgbClr val="FF0000"/>
                </a:solidFill>
              </a:rPr>
              <a:t>DRAFT</a:t>
            </a:r>
            <a:endParaRPr lang="en-US" sz="1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19126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858375" y="0"/>
            <a:ext cx="42862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FF0000"/>
                </a:solidFill>
                <a:latin typeface="Arial Bold" pitchFamily="-112" charset="0"/>
              </a:defRPr>
            </a:lvl1pPr>
          </a:lstStyle>
          <a:p>
            <a:fld id="{4B553441-A85E-4A5F-B6E9-6327667DC36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6806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00940" y="381000"/>
            <a:ext cx="2357438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28625" y="381000"/>
            <a:ext cx="6900862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858375" y="0"/>
            <a:ext cx="42862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FF0000"/>
                </a:solidFill>
                <a:latin typeface="Arial Bold" pitchFamily="-112" charset="0"/>
              </a:defRPr>
            </a:lvl1pPr>
          </a:lstStyle>
          <a:p>
            <a:fld id="{4B553441-A85E-4A5F-B6E9-6327667DC36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1169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lumns with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625" y="381007"/>
            <a:ext cx="9423019" cy="733419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13" name="Text Placeholder 19"/>
          <p:cNvSpPr>
            <a:spLocks noGrp="1"/>
          </p:cNvSpPr>
          <p:nvPr>
            <p:ph type="body" sz="quarter" idx="15" hasCustomPrompt="1"/>
          </p:nvPr>
        </p:nvSpPr>
        <p:spPr>
          <a:xfrm>
            <a:off x="430256" y="1406525"/>
            <a:ext cx="4222626" cy="33655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200" b="1">
                <a:solidFill>
                  <a:schemeClr val="tx2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1200">
                <a:solidFill>
                  <a:schemeClr val="tx2"/>
                </a:solidFill>
              </a:defRPr>
            </a:lvl2pPr>
            <a:lvl3pPr>
              <a:defRPr sz="1000">
                <a:solidFill>
                  <a:schemeClr val="accent2"/>
                </a:solidFill>
              </a:defRPr>
            </a:lvl3pPr>
            <a:lvl4pPr>
              <a:defRPr sz="1000">
                <a:solidFill>
                  <a:schemeClr val="accent2"/>
                </a:solidFill>
              </a:defRPr>
            </a:lvl4pPr>
            <a:lvl5pPr>
              <a:defRPr sz="10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 smtClean="0"/>
              <a:t>Heading 12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1"/>
            <a:r>
              <a:rPr lang="en-US" dirty="0" smtClean="0"/>
              <a:t>Subheading 12 </a:t>
            </a:r>
            <a:r>
              <a:rPr lang="en-US" dirty="0" err="1" smtClean="0"/>
              <a:t>pt</a:t>
            </a:r>
            <a:endParaRPr lang="en-US" dirty="0" smtClean="0"/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16" hasCustomPrompt="1"/>
          </p:nvPr>
        </p:nvSpPr>
        <p:spPr>
          <a:xfrm>
            <a:off x="5625623" y="1406525"/>
            <a:ext cx="4226020" cy="33655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200" b="1">
                <a:solidFill>
                  <a:schemeClr val="tx2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1200">
                <a:solidFill>
                  <a:schemeClr val="tx2"/>
                </a:solidFill>
              </a:defRPr>
            </a:lvl2pPr>
            <a:lvl3pPr>
              <a:defRPr sz="1000">
                <a:solidFill>
                  <a:schemeClr val="accent2"/>
                </a:solidFill>
              </a:defRPr>
            </a:lvl3pPr>
            <a:lvl4pPr>
              <a:defRPr sz="1000">
                <a:solidFill>
                  <a:schemeClr val="accent2"/>
                </a:solidFill>
              </a:defRPr>
            </a:lvl4pPr>
            <a:lvl5pPr>
              <a:defRPr sz="10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 smtClean="0"/>
              <a:t>Heading 12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1"/>
            <a:r>
              <a:rPr lang="en-US" dirty="0" smtClean="0"/>
              <a:t>Subheading 12 </a:t>
            </a:r>
            <a:r>
              <a:rPr lang="en-US" dirty="0" err="1" smtClean="0"/>
              <a:t>pt</a:t>
            </a:r>
            <a:endParaRPr lang="en-US" dirty="0" smtClean="0"/>
          </a:p>
        </p:txBody>
      </p:sp>
      <p:sp>
        <p:nvSpPr>
          <p:cNvPr id="15" name="Content Placeholder 2"/>
          <p:cNvSpPr>
            <a:spLocks noGrp="1"/>
          </p:cNvSpPr>
          <p:nvPr>
            <p:ph idx="1"/>
          </p:nvPr>
        </p:nvSpPr>
        <p:spPr>
          <a:xfrm>
            <a:off x="430255" y="1930404"/>
            <a:ext cx="4222618" cy="4100513"/>
          </a:xfrm>
        </p:spPr>
        <p:txBody>
          <a:bodyPr/>
          <a:lstStyle>
            <a:lvl1pPr>
              <a:defRPr sz="1200">
                <a:solidFill>
                  <a:schemeClr val="tx2"/>
                </a:solidFill>
              </a:defRPr>
            </a:lvl1pPr>
            <a:lvl2pPr>
              <a:defRPr sz="1200">
                <a:solidFill>
                  <a:schemeClr val="tx2"/>
                </a:solidFill>
              </a:defRPr>
            </a:lvl2pPr>
            <a:lvl3pPr>
              <a:defRPr sz="1200">
                <a:solidFill>
                  <a:schemeClr val="tx2"/>
                </a:solidFill>
              </a:defRPr>
            </a:lvl3pPr>
            <a:lvl4pPr>
              <a:defRPr sz="1200">
                <a:solidFill>
                  <a:schemeClr val="tx2"/>
                </a:solidFill>
              </a:defRPr>
            </a:lvl4pPr>
            <a:lvl5pPr>
              <a:defRPr sz="12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6" name="Content Placeholder 2"/>
          <p:cNvSpPr>
            <a:spLocks noGrp="1"/>
          </p:cNvSpPr>
          <p:nvPr>
            <p:ph idx="11"/>
          </p:nvPr>
        </p:nvSpPr>
        <p:spPr>
          <a:xfrm>
            <a:off x="5623931" y="1930404"/>
            <a:ext cx="4227712" cy="4100513"/>
          </a:xfrm>
        </p:spPr>
        <p:txBody>
          <a:bodyPr/>
          <a:lstStyle>
            <a:lvl1pPr>
              <a:defRPr sz="1200">
                <a:solidFill>
                  <a:schemeClr val="tx2"/>
                </a:solidFill>
              </a:defRPr>
            </a:lvl1pPr>
            <a:lvl2pPr>
              <a:defRPr sz="1200">
                <a:solidFill>
                  <a:schemeClr val="tx2"/>
                </a:solidFill>
              </a:defRPr>
            </a:lvl2pPr>
            <a:lvl3pPr>
              <a:defRPr sz="1200">
                <a:solidFill>
                  <a:schemeClr val="tx2"/>
                </a:solidFill>
              </a:defRPr>
            </a:lvl3pPr>
            <a:lvl4pPr>
              <a:defRPr sz="1200">
                <a:solidFill>
                  <a:schemeClr val="tx2"/>
                </a:solidFill>
              </a:defRPr>
            </a:lvl4pPr>
            <a:lvl5pPr>
              <a:defRPr sz="12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12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9858375" y="0"/>
            <a:ext cx="428625" cy="381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A7FC83F1-D64B-48DF-9CCD-2AA2C35A0115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0555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1525" y="2130467"/>
            <a:ext cx="874395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3050" y="3886200"/>
            <a:ext cx="72009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691417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145621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088793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5" descr="Logo_Peq01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6345274"/>
            <a:ext cx="2157413" cy="352426"/>
          </a:xfrm>
          <a:prstGeom prst="rect">
            <a:avLst/>
          </a:prstGeom>
          <a:noFill/>
        </p:spPr>
      </p:pic>
      <p:pic>
        <p:nvPicPr>
          <p:cNvPr id="6" name="Picture 16" descr="SOV_lineartRev"/>
          <p:cNvPicPr>
            <a:picLocks noChangeAspect="1" noChangeArrowheads="1"/>
          </p:cNvPicPr>
          <p:nvPr userDrawn="1"/>
        </p:nvPicPr>
        <p:blipFill>
          <a:blip r:embed="rId3"/>
          <a:srcRect l="24763"/>
          <a:stretch>
            <a:fillRect/>
          </a:stretch>
        </p:blipFill>
        <p:spPr bwMode="auto">
          <a:xfrm>
            <a:off x="342903" y="6364296"/>
            <a:ext cx="1416249" cy="425451"/>
          </a:xfrm>
          <a:prstGeom prst="rect">
            <a:avLst/>
          </a:prstGeom>
          <a:noFill/>
        </p:spPr>
      </p:pic>
      <p:pic>
        <p:nvPicPr>
          <p:cNvPr id="8" name="Picture 19" descr="Logo_Peq01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872412" y="6324636"/>
            <a:ext cx="2157413" cy="352426"/>
          </a:xfrm>
          <a:prstGeom prst="rect">
            <a:avLst/>
          </a:prstGeom>
          <a:noFill/>
        </p:spPr>
      </p:pic>
      <p:pic>
        <p:nvPicPr>
          <p:cNvPr id="9" name="Picture 21" descr="SOV_lineartRev"/>
          <p:cNvPicPr>
            <a:picLocks noChangeAspect="1" noChangeArrowheads="1"/>
          </p:cNvPicPr>
          <p:nvPr userDrawn="1"/>
        </p:nvPicPr>
        <p:blipFill>
          <a:blip r:embed="rId3"/>
          <a:srcRect l="24826"/>
          <a:stretch>
            <a:fillRect/>
          </a:stretch>
        </p:blipFill>
        <p:spPr bwMode="auto">
          <a:xfrm>
            <a:off x="278607" y="6351588"/>
            <a:ext cx="1521619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632" y="381000"/>
            <a:ext cx="9429751" cy="457200"/>
          </a:xfrm>
          <a:prstGeom prst="rect">
            <a:avLst/>
          </a:prstGeom>
        </p:spPr>
        <p:txBody>
          <a:bodyPr lIns="0" tIns="36109" rIns="0" bIns="36109" anchor="b" anchorCtr="0"/>
          <a:lstStyle>
            <a:lvl1pPr>
              <a:defRPr lang="en-US" sz="1800" b="1" dirty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28632" y="838200"/>
            <a:ext cx="9429751" cy="5029200"/>
          </a:xfrm>
          <a:prstGeom prst="rect">
            <a:avLst/>
          </a:prstGeom>
        </p:spPr>
        <p:txBody>
          <a:bodyPr lIns="0" tIns="36109" rIns="0" bIns="36109"/>
          <a:lstStyle>
            <a:lvl1pPr>
              <a:lnSpc>
                <a:spcPct val="100000"/>
              </a:lnSpc>
              <a:spcBef>
                <a:spcPts val="316"/>
              </a:spcBef>
              <a:defRPr/>
            </a:lvl1pPr>
            <a:lvl2pPr>
              <a:lnSpc>
                <a:spcPct val="100000"/>
              </a:lnSpc>
              <a:spcBef>
                <a:spcPts val="316"/>
              </a:spcBef>
              <a:defRPr/>
            </a:lvl2pPr>
            <a:lvl3pPr>
              <a:lnSpc>
                <a:spcPct val="100000"/>
              </a:lnSpc>
              <a:spcBef>
                <a:spcPts val="316"/>
              </a:spcBef>
              <a:defRPr/>
            </a:lvl3pPr>
            <a:lvl4pPr>
              <a:lnSpc>
                <a:spcPct val="100000"/>
              </a:lnSpc>
              <a:spcBef>
                <a:spcPts val="316"/>
              </a:spcBef>
              <a:defRPr/>
            </a:lvl4pPr>
            <a:lvl5pPr>
              <a:lnSpc>
                <a:spcPct val="100000"/>
              </a:lnSpc>
              <a:spcBef>
                <a:spcPts val="316"/>
              </a:spcBef>
              <a:buFont typeface="Arial" pitchFamily="34" charset="0"/>
              <a:buChar char="•"/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 smtClean="0"/>
              <a:t>Title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13" name="Picture 10" descr="fondo02"/>
          <p:cNvPicPr>
            <a:picLocks noChangeAspect="1" noChangeArrowheads="1"/>
          </p:cNvPicPr>
          <p:nvPr userDrawn="1"/>
        </p:nvPicPr>
        <p:blipFill>
          <a:blip r:embed="rId4"/>
          <a:srcRect t="91110"/>
          <a:stretch>
            <a:fillRect/>
          </a:stretch>
        </p:blipFill>
        <p:spPr bwMode="auto">
          <a:xfrm>
            <a:off x="0" y="6248400"/>
            <a:ext cx="10287000" cy="609600"/>
          </a:xfrm>
          <a:prstGeom prst="rect">
            <a:avLst/>
          </a:prstGeom>
          <a:noFill/>
        </p:spPr>
      </p:pic>
      <p:pic>
        <p:nvPicPr>
          <p:cNvPr id="14" name="Picture 11" descr="Logo_Peq01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6345274"/>
            <a:ext cx="2157413" cy="352426"/>
          </a:xfrm>
          <a:prstGeom prst="rect">
            <a:avLst/>
          </a:prstGeom>
          <a:noFill/>
        </p:spPr>
      </p:pic>
      <p:sp>
        <p:nvSpPr>
          <p:cNvPr id="1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858375" y="0"/>
            <a:ext cx="42862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72218" tIns="36109" rIns="72218" bIns="36109" numCol="1" anchor="t" anchorCtr="0" compatLnSpc="1">
            <a:prstTxWarp prst="textNoShape">
              <a:avLst/>
            </a:prstTxWarp>
          </a:bodyPr>
          <a:lstStyle>
            <a:lvl1pPr algn="r">
              <a:defRPr sz="1100">
                <a:solidFill>
                  <a:srgbClr val="FF0000"/>
                </a:solidFill>
                <a:latin typeface="Arial Bold" pitchFamily="-112" charset="0"/>
              </a:defRPr>
            </a:lvl1pPr>
          </a:lstStyle>
          <a:p>
            <a:fld id="{4B553441-A85E-4A5F-B6E9-6327667DC36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23296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: 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3"/>
          <p:cNvSpPr>
            <a:spLocks noGrp="1"/>
          </p:cNvSpPr>
          <p:nvPr>
            <p:ph type="title" hasCustomPrompt="1"/>
          </p:nvPr>
        </p:nvSpPr>
        <p:spPr>
          <a:xfrm>
            <a:off x="542405" y="728830"/>
            <a:ext cx="9202190" cy="806824"/>
          </a:xfrm>
        </p:spPr>
        <p:txBody>
          <a:bodyPr/>
          <a:lstStyle/>
          <a:p>
            <a:r>
              <a:rPr lang="en-US" noProof="0" smtClean="0"/>
              <a:t>Insert banner statement here</a:t>
            </a:r>
            <a:endParaRPr lang="en-US" dirty="0"/>
          </a:p>
        </p:txBody>
      </p:sp>
      <p:sp>
        <p:nvSpPr>
          <p:cNvPr id="34" name="Content Placeholder 2"/>
          <p:cNvSpPr>
            <a:spLocks noGrp="1"/>
          </p:cNvSpPr>
          <p:nvPr>
            <p:ph sz="quarter" idx="24"/>
            <p:custDataLst>
              <p:tags r:id="rId1"/>
            </p:custDataLst>
          </p:nvPr>
        </p:nvSpPr>
        <p:spPr>
          <a:xfrm>
            <a:off x="542405" y="1672814"/>
            <a:ext cx="9202190" cy="3896958"/>
          </a:xfrm>
        </p:spPr>
        <p:txBody>
          <a:bodyPr tIns="0" bIns="0"/>
          <a:lstStyle>
            <a:lvl5pPr>
              <a:defRPr/>
            </a:lvl5pPr>
            <a:lvl6pPr>
              <a:buAutoNum type="arabicPeriod"/>
              <a:defRPr/>
            </a:lvl6pPr>
            <a:lvl7pPr>
              <a:buAutoNum type="alphaLcPeriod"/>
              <a:defRPr/>
            </a:lvl7pPr>
            <a:lvl8pPr>
              <a:buAutoNum type="romanLcPeriod"/>
              <a:defRPr/>
            </a:lvl8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</a:p>
        </p:txBody>
      </p:sp>
      <p:sp>
        <p:nvSpPr>
          <p:cNvPr id="29" name="Disclaimer" hidden="1"/>
          <p:cNvSpPr txBox="1"/>
          <p:nvPr userDrawn="1">
            <p:custDataLst>
              <p:tags r:id="rId2"/>
            </p:custDataLst>
          </p:nvPr>
        </p:nvSpPr>
        <p:spPr>
          <a:xfrm>
            <a:off x="5218315" y="6420551"/>
            <a:ext cx="3319895" cy="12220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defTabSz="914293"/>
            <a:endParaRPr lang="en-US" sz="800" noProof="1">
              <a:solidFill>
                <a:srgbClr val="000000"/>
              </a:solidFill>
            </a:endParaRPr>
          </a:p>
        </p:txBody>
      </p:sp>
      <p:sp>
        <p:nvSpPr>
          <p:cNvPr id="18" name="Executive Summary" hidden="1"/>
          <p:cNvSpPr txBox="1"/>
          <p:nvPr userDrawn="1">
            <p:custDataLst>
              <p:tags r:id="rId3"/>
            </p:custDataLst>
          </p:nvPr>
        </p:nvSpPr>
        <p:spPr>
          <a:xfrm>
            <a:off x="542404" y="6115722"/>
            <a:ext cx="65" cy="17953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14293">
              <a:lnSpc>
                <a:spcPts val="1436"/>
              </a:lnSpc>
            </a:pPr>
            <a:endParaRPr lang="en-US" sz="1400" noProof="1">
              <a:solidFill>
                <a:srgbClr val="000000"/>
              </a:solidFill>
            </a:endParaRPr>
          </a:p>
        </p:txBody>
      </p:sp>
      <p:sp>
        <p:nvSpPr>
          <p:cNvPr id="16" name="Section Header"/>
          <p:cNvSpPr txBox="1"/>
          <p:nvPr userDrawn="1">
            <p:custDataLst>
              <p:tags r:id="rId4"/>
            </p:custDataLst>
          </p:nvPr>
        </p:nvSpPr>
        <p:spPr>
          <a:xfrm>
            <a:off x="542405" y="470647"/>
            <a:ext cx="5611091" cy="121024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defTabSz="914293"/>
            <a:endParaRPr lang="en-US" sz="800" noProof="1">
              <a:solidFill>
                <a:srgbClr val="000000"/>
              </a:solidFill>
            </a:endParaRPr>
          </a:p>
        </p:txBody>
      </p:sp>
      <p:sp>
        <p:nvSpPr>
          <p:cNvPr id="23" name="Date/Filepath" hidden="1"/>
          <p:cNvSpPr txBox="1"/>
          <p:nvPr userDrawn="1">
            <p:custDataLst>
              <p:tags r:id="rId5"/>
            </p:custDataLst>
          </p:nvPr>
        </p:nvSpPr>
        <p:spPr>
          <a:xfrm>
            <a:off x="3374453" y="475582"/>
            <a:ext cx="6359237" cy="12220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 defTabSz="914293"/>
            <a:r>
              <a:rPr lang="en-US" sz="800" noProof="1">
                <a:solidFill>
                  <a:srgbClr val="000000"/>
                </a:solidFill>
              </a:rPr>
              <a:t>4/15/2013 C:\Users\cmcgarry002\Documents\PD\2013 GS CCAR Deck\BBVA CCAR Discussion 04.15.13 v3.pptx</a:t>
            </a:r>
          </a:p>
        </p:txBody>
      </p:sp>
      <p:cxnSp>
        <p:nvCxnSpPr>
          <p:cNvPr id="24" name="Frame Line"/>
          <p:cNvCxnSpPr/>
          <p:nvPr userDrawn="1"/>
        </p:nvCxnSpPr>
        <p:spPr>
          <a:xfrm flipV="1">
            <a:off x="389660" y="626986"/>
            <a:ext cx="9351820" cy="127059"/>
          </a:xfrm>
          <a:prstGeom prst="bentConnector3">
            <a:avLst>
              <a:gd name="adj1" fmla="val 0"/>
            </a:avLst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50"/>
          <p:cNvSpPr>
            <a:spLocks noGrp="1"/>
          </p:cNvSpPr>
          <p:nvPr>
            <p:ph type="sldNum" sz="quarter" idx="4"/>
          </p:nvPr>
        </p:nvSpPr>
        <p:spPr>
          <a:xfrm>
            <a:off x="7372676" y="6390043"/>
            <a:ext cx="2399651" cy="365592"/>
          </a:xfrm>
          <a:prstGeom prst="rect">
            <a:avLst/>
          </a:prstGeom>
        </p:spPr>
        <p:txBody>
          <a:bodyPr vert="horz" lIns="82058" tIns="41029" rIns="82058" bIns="41029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00394C5F-48D8-4B88-B63D-0ED59ABE59A4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6500348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60734" y="152400"/>
            <a:ext cx="617220" cy="658368"/>
          </a:xfrm>
        </p:spPr>
        <p:txBody>
          <a:bodyPr anchor="ctr"/>
          <a:lstStyle>
            <a:lvl1pPr>
              <a:defRPr sz="3600" b="1" i="0">
                <a:solidFill>
                  <a:srgbClr val="FF0000"/>
                </a:solidFill>
                <a:latin typeface="Arial Black" pitchFamily="34" charset="0"/>
              </a:defRPr>
            </a:lvl1pPr>
          </a:lstStyle>
          <a:p>
            <a:pPr lvl="0"/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2" name="Line 13"/>
          <p:cNvSpPr>
            <a:spLocks noChangeShapeType="1"/>
          </p:cNvSpPr>
          <p:nvPr userDrawn="1"/>
        </p:nvSpPr>
        <p:spPr bwMode="auto">
          <a:xfrm>
            <a:off x="857251" y="219080"/>
            <a:ext cx="0" cy="57150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</p:spPr>
        <p:txBody>
          <a:bodyPr lIns="91392" tIns="45696" rIns="91392" bIns="45696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800" dirty="0">
              <a:solidFill>
                <a:prstClr val="black"/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953691" y="152405"/>
            <a:ext cx="8435340" cy="402336"/>
          </a:xfrm>
        </p:spPr>
        <p:txBody>
          <a:bodyPr anchor="ctr"/>
          <a:lstStyle>
            <a:lvl1pPr>
              <a:defRPr sz="2400" b="1" i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Insert Title</a:t>
            </a:r>
            <a:endParaRPr lang="en-US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953691" y="554741"/>
            <a:ext cx="8435340" cy="274320"/>
          </a:xfrm>
        </p:spPr>
        <p:txBody>
          <a:bodyPr anchor="ctr"/>
          <a:lstStyle>
            <a:lvl1pPr>
              <a:defRPr sz="1200" b="1" i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Insert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4886713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60734" y="152400"/>
            <a:ext cx="617220" cy="658368"/>
          </a:xfrm>
        </p:spPr>
        <p:txBody>
          <a:bodyPr anchor="ctr"/>
          <a:lstStyle>
            <a:lvl1pPr>
              <a:defRPr sz="3600" b="1" i="0">
                <a:solidFill>
                  <a:srgbClr val="FF0000"/>
                </a:solidFill>
                <a:latin typeface="Arial Black" pitchFamily="34" charset="0"/>
              </a:defRPr>
            </a:lvl1pPr>
          </a:lstStyle>
          <a:p>
            <a:pPr lvl="0"/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2" name="Line 13"/>
          <p:cNvSpPr>
            <a:spLocks noChangeShapeType="1"/>
          </p:cNvSpPr>
          <p:nvPr userDrawn="1"/>
        </p:nvSpPr>
        <p:spPr bwMode="auto">
          <a:xfrm>
            <a:off x="857251" y="219080"/>
            <a:ext cx="0" cy="57150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</p:spPr>
        <p:txBody>
          <a:bodyPr lIns="91392" tIns="45696" rIns="91392" bIns="45696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800" dirty="0">
              <a:solidFill>
                <a:prstClr val="black"/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953691" y="152405"/>
            <a:ext cx="8435340" cy="402336"/>
          </a:xfrm>
        </p:spPr>
        <p:txBody>
          <a:bodyPr anchor="ctr"/>
          <a:lstStyle>
            <a:lvl1pPr>
              <a:defRPr sz="2400" b="1" i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Insert Title</a:t>
            </a:r>
            <a:endParaRPr lang="en-US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953691" y="554741"/>
            <a:ext cx="8435340" cy="274320"/>
          </a:xfrm>
        </p:spPr>
        <p:txBody>
          <a:bodyPr anchor="ctr"/>
          <a:lstStyle>
            <a:lvl1pPr>
              <a:defRPr sz="1200" b="1" i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Insert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2292525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60734" y="152400"/>
            <a:ext cx="617220" cy="658368"/>
          </a:xfrm>
        </p:spPr>
        <p:txBody>
          <a:bodyPr anchor="ctr"/>
          <a:lstStyle>
            <a:lvl1pPr>
              <a:defRPr sz="3600" b="1" i="0">
                <a:solidFill>
                  <a:srgbClr val="FF0000"/>
                </a:solidFill>
                <a:latin typeface="Arial Black" pitchFamily="34" charset="0"/>
              </a:defRPr>
            </a:lvl1pPr>
          </a:lstStyle>
          <a:p>
            <a:pPr lvl="0"/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2" name="Line 13"/>
          <p:cNvSpPr>
            <a:spLocks noChangeShapeType="1"/>
          </p:cNvSpPr>
          <p:nvPr userDrawn="1"/>
        </p:nvSpPr>
        <p:spPr bwMode="auto">
          <a:xfrm>
            <a:off x="857251" y="219080"/>
            <a:ext cx="0" cy="57150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</p:spPr>
        <p:txBody>
          <a:bodyPr lIns="91392" tIns="45696" rIns="91392" bIns="45696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800" dirty="0">
              <a:solidFill>
                <a:prstClr val="black"/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953691" y="152405"/>
            <a:ext cx="8435340" cy="402336"/>
          </a:xfrm>
        </p:spPr>
        <p:txBody>
          <a:bodyPr anchor="ctr"/>
          <a:lstStyle>
            <a:lvl1pPr>
              <a:defRPr sz="2400" b="1" i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Insert Title</a:t>
            </a:r>
            <a:endParaRPr lang="en-US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953691" y="554741"/>
            <a:ext cx="8435340" cy="274320"/>
          </a:xfrm>
        </p:spPr>
        <p:txBody>
          <a:bodyPr anchor="ctr"/>
          <a:lstStyle>
            <a:lvl1pPr>
              <a:defRPr sz="1200" b="1" i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Insert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3918013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7" descr="fondo0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5"/>
            <a:ext cx="10287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8" descr="Logo_Peq01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72412" y="6332544"/>
            <a:ext cx="2157413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1525" y="2130431"/>
            <a:ext cx="8743950" cy="1470025"/>
          </a:xfrm>
        </p:spPr>
        <p:txBody>
          <a:bodyPr>
            <a:normAutofit/>
          </a:bodyPr>
          <a:lstStyle>
            <a:lvl1pPr algn="ctr"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429381" y="4591050"/>
            <a:ext cx="3086100" cy="548640"/>
          </a:xfrm>
        </p:spPr>
        <p:txBody>
          <a:bodyPr anchor="ctr"/>
          <a:lstStyle>
            <a:lvl1pPr marL="0" indent="0" algn="r">
              <a:buNone/>
              <a:defRPr b="0" i="0">
                <a:solidFill>
                  <a:schemeClr val="bg1"/>
                </a:solidFill>
              </a:defRPr>
            </a:lvl1pPr>
            <a:lvl2pPr marL="4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39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08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78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47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17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87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56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LOCATION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6429381" y="5143500"/>
            <a:ext cx="3086100" cy="548640"/>
          </a:xfrm>
        </p:spPr>
        <p:txBody>
          <a:bodyPr anchor="ctr"/>
          <a:lstStyle>
            <a:lvl1pPr algn="r">
              <a:defRPr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799151224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60734" y="152400"/>
            <a:ext cx="617220" cy="658368"/>
          </a:xfrm>
        </p:spPr>
        <p:txBody>
          <a:bodyPr anchor="ctr"/>
          <a:lstStyle>
            <a:lvl1pPr>
              <a:defRPr sz="3600" b="1" i="0">
                <a:solidFill>
                  <a:srgbClr val="FF0000"/>
                </a:solidFill>
                <a:latin typeface="Arial Black" pitchFamily="34" charset="0"/>
              </a:defRPr>
            </a:lvl1pPr>
          </a:lstStyle>
          <a:p>
            <a:pPr lvl="0"/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2" name="Line 13"/>
          <p:cNvSpPr>
            <a:spLocks noChangeShapeType="1"/>
          </p:cNvSpPr>
          <p:nvPr userDrawn="1"/>
        </p:nvSpPr>
        <p:spPr bwMode="auto">
          <a:xfrm>
            <a:off x="857251" y="219080"/>
            <a:ext cx="0" cy="57150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</p:spPr>
        <p:txBody>
          <a:bodyPr lIns="91392" tIns="45696" rIns="91392" bIns="45696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800" dirty="0">
              <a:solidFill>
                <a:prstClr val="black"/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953691" y="152405"/>
            <a:ext cx="8435340" cy="402336"/>
          </a:xfrm>
        </p:spPr>
        <p:txBody>
          <a:bodyPr anchor="ctr"/>
          <a:lstStyle>
            <a:lvl1pPr>
              <a:defRPr sz="2400" b="1" i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Insert Title</a:t>
            </a:r>
            <a:endParaRPr lang="en-US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953691" y="554741"/>
            <a:ext cx="8435340" cy="274320"/>
          </a:xfrm>
        </p:spPr>
        <p:txBody>
          <a:bodyPr anchor="ctr"/>
          <a:lstStyle>
            <a:lvl1pPr>
              <a:defRPr sz="1200" b="1" i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Insert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9609418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6124082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573017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8" descr="Logo_Peq0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6345339"/>
            <a:ext cx="2157413" cy="352425"/>
          </a:xfrm>
          <a:prstGeom prst="rect">
            <a:avLst/>
          </a:prstGeom>
          <a:noFill/>
        </p:spPr>
      </p:pic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857625" y="3962400"/>
            <a:ext cx="49720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/>
          <a:lstStyle/>
          <a:p>
            <a:endParaRPr lang="en-US" sz="1500" dirty="0">
              <a:solidFill>
                <a:srgbClr val="FFFFFF"/>
              </a:solidFill>
            </a:endParaRPr>
          </a:p>
        </p:txBody>
      </p:sp>
      <p:sp>
        <p:nvSpPr>
          <p:cNvPr id="6153" name="Rectangle 9"/>
          <p:cNvSpPr>
            <a:spLocks noGrp="1" noChangeArrowheads="1"/>
          </p:cNvSpPr>
          <p:nvPr>
            <p:ph type="ctrTitle" sz="quarter"/>
          </p:nvPr>
        </p:nvSpPr>
        <p:spPr>
          <a:xfrm>
            <a:off x="3857625" y="1066800"/>
            <a:ext cx="5314950" cy="2819400"/>
          </a:xfrm>
        </p:spPr>
        <p:txBody>
          <a:bodyPr wrap="square"/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154" name="Rectangle 10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342900" y="1219200"/>
            <a:ext cx="1800225" cy="2286000"/>
          </a:xfrm>
        </p:spPr>
        <p:txBody>
          <a:bodyPr lIns="91440" tIns="45720" rIns="91440" bIns="45720"/>
          <a:lstStyle>
            <a:lvl1pPr marL="0" indent="0">
              <a:lnSpc>
                <a:spcPct val="140000"/>
              </a:lnSpc>
              <a:defRPr sz="1400">
                <a:solidFill>
                  <a:schemeClr val="bg1"/>
                </a:solidFill>
                <a:latin typeface="Arial" charset="0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Subnomenclature"/>
          <p:cNvSpPr txBox="1"/>
          <p:nvPr/>
        </p:nvSpPr>
        <p:spPr>
          <a:xfrm>
            <a:off x="1016213" y="6437412"/>
            <a:ext cx="65" cy="153888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spAutoFit/>
          </a:bodyPr>
          <a:lstStyle/>
          <a:p>
            <a:endParaRPr lang="en-US" sz="1000" b="1" dirty="0">
              <a:solidFill>
                <a:srgbClr val="FFFFFF"/>
              </a:solidFill>
            </a:endParaRPr>
          </a:p>
        </p:txBody>
      </p:sp>
      <p:pic>
        <p:nvPicPr>
          <p:cNvPr id="11" name="Picture 10" descr="fondo02"/>
          <p:cNvPicPr>
            <a:picLocks noChangeAspect="1" noChangeArrowheads="1"/>
          </p:cNvPicPr>
          <p:nvPr userDrawn="1"/>
        </p:nvPicPr>
        <p:blipFill>
          <a:blip r:embed="rId3"/>
          <a:srcRect t="91110"/>
          <a:stretch>
            <a:fillRect/>
          </a:stretch>
        </p:blipFill>
        <p:spPr bwMode="auto">
          <a:xfrm>
            <a:off x="0" y="6248400"/>
            <a:ext cx="10287000" cy="609600"/>
          </a:xfrm>
          <a:prstGeom prst="rect">
            <a:avLst/>
          </a:prstGeom>
          <a:noFill/>
        </p:spPr>
      </p:pic>
      <p:pic>
        <p:nvPicPr>
          <p:cNvPr id="12" name="Picture 11" descr="Logo_Peq01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6345339"/>
            <a:ext cx="2157413" cy="3524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3771263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625" y="76201"/>
            <a:ext cx="9429750" cy="533400"/>
          </a:xfrm>
          <a:ln>
            <a:noFill/>
          </a:ln>
        </p:spPr>
        <p:txBody>
          <a:bodyPr wrap="square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28625" y="685800"/>
            <a:ext cx="9429750" cy="54864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smtClean="0"/>
              <a:t>Title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7FC83F1-D64B-48DF-9CCD-2AA2C35A0115}" type="slidenum">
              <a:rPr lang="en-US"/>
              <a:pPr/>
              <a:t>‹#›</a:t>
            </a:fld>
            <a:endParaRPr lang="en-US" dirty="0"/>
          </a:p>
        </p:txBody>
      </p:sp>
      <p:pic>
        <p:nvPicPr>
          <p:cNvPr id="12" name="Picture 10" descr="fondo02"/>
          <p:cNvPicPr>
            <a:picLocks noChangeAspect="1" noChangeArrowheads="1"/>
          </p:cNvPicPr>
          <p:nvPr/>
        </p:nvPicPr>
        <p:blipFill>
          <a:blip r:embed="rId2"/>
          <a:srcRect t="91110"/>
          <a:stretch>
            <a:fillRect/>
          </a:stretch>
        </p:blipFill>
        <p:spPr bwMode="auto">
          <a:xfrm>
            <a:off x="0" y="6248400"/>
            <a:ext cx="10287000" cy="609600"/>
          </a:xfrm>
          <a:prstGeom prst="rect">
            <a:avLst/>
          </a:prstGeom>
          <a:noFill/>
        </p:spPr>
      </p:pic>
      <p:sp>
        <p:nvSpPr>
          <p:cNvPr id="1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971675" y="6283325"/>
            <a:ext cx="54864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b" anchorCtr="0" compatLnSpc="1">
            <a:prstTxWarp prst="textNoShape">
              <a:avLst/>
            </a:prstTxWarp>
          </a:bodyPr>
          <a:lstStyle>
            <a:lvl1pPr>
              <a:defRPr sz="800" b="0" i="0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>
                <a:solidFill>
                  <a:srgbClr val="FFFFFF"/>
                </a:solidFill>
              </a:rPr>
              <a:t>Source: xxx</a:t>
            </a:r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14" name="Picture 11" descr="Logo_Peq0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6345339"/>
            <a:ext cx="2157413" cy="352425"/>
          </a:xfrm>
          <a:prstGeom prst="rect">
            <a:avLst/>
          </a:prstGeom>
          <a:noFill/>
        </p:spPr>
      </p:pic>
      <p:sp>
        <p:nvSpPr>
          <p:cNvPr id="9" name="DocID"/>
          <p:cNvSpPr txBox="1"/>
          <p:nvPr userDrawn="1"/>
        </p:nvSpPr>
        <p:spPr>
          <a:xfrm>
            <a:off x="1357759" y="6532791"/>
            <a:ext cx="65" cy="107722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spAutoFit/>
          </a:bodyPr>
          <a:lstStyle/>
          <a:p>
            <a:endParaRPr lang="de-DE" sz="700" dirty="0">
              <a:solidFill>
                <a:srgbClr val="FFFFFF"/>
              </a:solidFill>
            </a:endParaRPr>
          </a:p>
        </p:txBody>
      </p:sp>
      <p:cxnSp>
        <p:nvCxnSpPr>
          <p:cNvPr id="5" name="Straight Connector 4"/>
          <p:cNvCxnSpPr/>
          <p:nvPr userDrawn="1"/>
        </p:nvCxnSpPr>
        <p:spPr bwMode="auto">
          <a:xfrm>
            <a:off x="428625" y="609600"/>
            <a:ext cx="942975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5578947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602" y="4407001"/>
            <a:ext cx="874395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602" y="2906713"/>
            <a:ext cx="874395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9858375" y="0"/>
            <a:ext cx="428625" cy="381000"/>
          </a:xfrm>
        </p:spPr>
        <p:txBody>
          <a:bodyPr/>
          <a:lstStyle>
            <a:lvl1pPr>
              <a:defRPr/>
            </a:lvl1pPr>
          </a:lstStyle>
          <a:p>
            <a:fld id="{A7FC83F1-D64B-48DF-9CCD-2AA2C35A0115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4286260" y="-47655"/>
            <a:ext cx="171450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rgbClr val="FF0000"/>
                </a:solidFill>
              </a:rPr>
              <a:t>PRELIMINARY – For Discussion</a:t>
            </a:r>
          </a:p>
        </p:txBody>
      </p:sp>
    </p:spTree>
    <p:extLst>
      <p:ext uri="{BB962C8B-B14F-4D97-AF65-F5344CB8AC3E}">
        <p14:creationId xmlns:p14="http://schemas.microsoft.com/office/powerpoint/2010/main" val="27265388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ags" Target="../tags/tag2.xml"/><Relationship Id="rId5" Type="http://schemas.openxmlformats.org/officeDocument/2006/relationships/vmlDrawing" Target="../drawings/vmlDrawing1.vml"/><Relationship Id="rId10" Type="http://schemas.openxmlformats.org/officeDocument/2006/relationships/image" Target="../media/image3.jpeg"/><Relationship Id="rId4" Type="http://schemas.openxmlformats.org/officeDocument/2006/relationships/theme" Target="../theme/theme1.xml"/><Relationship Id="rId9" Type="http://schemas.openxmlformats.org/officeDocument/2006/relationships/image" Target="../media/image2.jpeg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4.xml"/><Relationship Id="rId13" Type="http://schemas.openxmlformats.org/officeDocument/2006/relationships/vmlDrawing" Target="../drawings/vmlDrawing8.vml"/><Relationship Id="rId18" Type="http://schemas.openxmlformats.org/officeDocument/2006/relationships/image" Target="../media/image5.wmf"/><Relationship Id="rId3" Type="http://schemas.openxmlformats.org/officeDocument/2006/relationships/slideLayout" Target="../slideLayouts/slideLayout99.xml"/><Relationship Id="rId7" Type="http://schemas.openxmlformats.org/officeDocument/2006/relationships/slideLayout" Target="../slideLayouts/slideLayout103.xml"/><Relationship Id="rId12" Type="http://schemas.openxmlformats.org/officeDocument/2006/relationships/theme" Target="../theme/theme10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98.xml"/><Relationship Id="rId16" Type="http://schemas.openxmlformats.org/officeDocument/2006/relationships/image" Target="../media/image8.emf"/><Relationship Id="rId1" Type="http://schemas.openxmlformats.org/officeDocument/2006/relationships/slideLayout" Target="../slideLayouts/slideLayout97.xml"/><Relationship Id="rId6" Type="http://schemas.openxmlformats.org/officeDocument/2006/relationships/slideLayout" Target="../slideLayouts/slideLayout102.xml"/><Relationship Id="rId11" Type="http://schemas.openxmlformats.org/officeDocument/2006/relationships/slideLayout" Target="../slideLayouts/slideLayout107.xml"/><Relationship Id="rId5" Type="http://schemas.openxmlformats.org/officeDocument/2006/relationships/slideLayout" Target="../slideLayouts/slideLayout101.xml"/><Relationship Id="rId15" Type="http://schemas.openxmlformats.org/officeDocument/2006/relationships/oleObject" Target="../embeddings/oleObject8.bin"/><Relationship Id="rId10" Type="http://schemas.openxmlformats.org/officeDocument/2006/relationships/slideLayout" Target="../slideLayouts/slideLayout106.xml"/><Relationship Id="rId4" Type="http://schemas.openxmlformats.org/officeDocument/2006/relationships/slideLayout" Target="../slideLayouts/slideLayout100.xml"/><Relationship Id="rId9" Type="http://schemas.openxmlformats.org/officeDocument/2006/relationships/slideLayout" Target="../slideLayouts/slideLayout105.xml"/><Relationship Id="rId14" Type="http://schemas.openxmlformats.org/officeDocument/2006/relationships/tags" Target="../tags/tag333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5.xml"/><Relationship Id="rId13" Type="http://schemas.openxmlformats.org/officeDocument/2006/relationships/slideLayout" Target="../slideLayouts/slideLayout120.xml"/><Relationship Id="rId3" Type="http://schemas.openxmlformats.org/officeDocument/2006/relationships/slideLayout" Target="../slideLayouts/slideLayout110.xml"/><Relationship Id="rId7" Type="http://schemas.openxmlformats.org/officeDocument/2006/relationships/slideLayout" Target="../slideLayouts/slideLayout114.xml"/><Relationship Id="rId12" Type="http://schemas.openxmlformats.org/officeDocument/2006/relationships/slideLayout" Target="../slideLayouts/slideLayout119.xml"/><Relationship Id="rId17" Type="http://schemas.openxmlformats.org/officeDocument/2006/relationships/image" Target="../media/image12.jpeg"/><Relationship Id="rId2" Type="http://schemas.openxmlformats.org/officeDocument/2006/relationships/slideLayout" Target="../slideLayouts/slideLayout109.xml"/><Relationship Id="rId16" Type="http://schemas.openxmlformats.org/officeDocument/2006/relationships/image" Target="../media/image11.png"/><Relationship Id="rId1" Type="http://schemas.openxmlformats.org/officeDocument/2006/relationships/slideLayout" Target="../slideLayouts/slideLayout108.xml"/><Relationship Id="rId6" Type="http://schemas.openxmlformats.org/officeDocument/2006/relationships/slideLayout" Target="../slideLayouts/slideLayout113.xml"/><Relationship Id="rId11" Type="http://schemas.openxmlformats.org/officeDocument/2006/relationships/slideLayout" Target="../slideLayouts/slideLayout118.xml"/><Relationship Id="rId5" Type="http://schemas.openxmlformats.org/officeDocument/2006/relationships/slideLayout" Target="../slideLayouts/slideLayout112.xml"/><Relationship Id="rId15" Type="http://schemas.openxmlformats.org/officeDocument/2006/relationships/theme" Target="../theme/theme11.xml"/><Relationship Id="rId10" Type="http://schemas.openxmlformats.org/officeDocument/2006/relationships/slideLayout" Target="../slideLayouts/slideLayout117.xml"/><Relationship Id="rId4" Type="http://schemas.openxmlformats.org/officeDocument/2006/relationships/slideLayout" Target="../slideLayouts/slideLayout111.xml"/><Relationship Id="rId9" Type="http://schemas.openxmlformats.org/officeDocument/2006/relationships/slideLayout" Target="../slideLayouts/slideLayout116.xml"/><Relationship Id="rId14" Type="http://schemas.openxmlformats.org/officeDocument/2006/relationships/slideLayout" Target="../slideLayouts/slideLayout121.xml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slideLayout" Target="../slideLayouts/slideLayout124.xml"/><Relationship Id="rId7" Type="http://schemas.openxmlformats.org/officeDocument/2006/relationships/oleObject" Target="../embeddings/oleObject9.bin"/><Relationship Id="rId2" Type="http://schemas.openxmlformats.org/officeDocument/2006/relationships/slideLayout" Target="../slideLayouts/slideLayout123.xml"/><Relationship Id="rId1" Type="http://schemas.openxmlformats.org/officeDocument/2006/relationships/slideLayout" Target="../slideLayouts/slideLayout122.xml"/><Relationship Id="rId6" Type="http://schemas.openxmlformats.org/officeDocument/2006/relationships/tags" Target="../tags/tag334.xml"/><Relationship Id="rId5" Type="http://schemas.openxmlformats.org/officeDocument/2006/relationships/vmlDrawing" Target="../drawings/vmlDrawing9.vml"/><Relationship Id="rId10" Type="http://schemas.openxmlformats.org/officeDocument/2006/relationships/image" Target="../media/image3.jpeg"/><Relationship Id="rId4" Type="http://schemas.openxmlformats.org/officeDocument/2006/relationships/theme" Target="../theme/theme12.xml"/><Relationship Id="rId9" Type="http://schemas.openxmlformats.org/officeDocument/2006/relationships/image" Target="../media/image2.jpeg"/></Relationships>
</file>

<file path=ppt/slideMasters/_rels/slideMaster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2.xml"/><Relationship Id="rId13" Type="http://schemas.openxmlformats.org/officeDocument/2006/relationships/slideLayout" Target="../slideLayouts/slideLayout137.xml"/><Relationship Id="rId3" Type="http://schemas.openxmlformats.org/officeDocument/2006/relationships/slideLayout" Target="../slideLayouts/slideLayout127.xml"/><Relationship Id="rId7" Type="http://schemas.openxmlformats.org/officeDocument/2006/relationships/slideLayout" Target="../slideLayouts/slideLayout131.xml"/><Relationship Id="rId12" Type="http://schemas.openxmlformats.org/officeDocument/2006/relationships/slideLayout" Target="../slideLayouts/slideLayout136.xml"/><Relationship Id="rId17" Type="http://schemas.openxmlformats.org/officeDocument/2006/relationships/image" Target="../media/image12.jpeg"/><Relationship Id="rId2" Type="http://schemas.openxmlformats.org/officeDocument/2006/relationships/slideLayout" Target="../slideLayouts/slideLayout126.xml"/><Relationship Id="rId16" Type="http://schemas.openxmlformats.org/officeDocument/2006/relationships/image" Target="../media/image11.png"/><Relationship Id="rId1" Type="http://schemas.openxmlformats.org/officeDocument/2006/relationships/slideLayout" Target="../slideLayouts/slideLayout125.xml"/><Relationship Id="rId6" Type="http://schemas.openxmlformats.org/officeDocument/2006/relationships/slideLayout" Target="../slideLayouts/slideLayout130.xml"/><Relationship Id="rId11" Type="http://schemas.openxmlformats.org/officeDocument/2006/relationships/slideLayout" Target="../slideLayouts/slideLayout135.xml"/><Relationship Id="rId5" Type="http://schemas.openxmlformats.org/officeDocument/2006/relationships/slideLayout" Target="../slideLayouts/slideLayout129.xml"/><Relationship Id="rId15" Type="http://schemas.openxmlformats.org/officeDocument/2006/relationships/theme" Target="../theme/theme13.xml"/><Relationship Id="rId10" Type="http://schemas.openxmlformats.org/officeDocument/2006/relationships/slideLayout" Target="../slideLayouts/slideLayout134.xml"/><Relationship Id="rId4" Type="http://schemas.openxmlformats.org/officeDocument/2006/relationships/slideLayout" Target="../slideLayouts/slideLayout128.xml"/><Relationship Id="rId9" Type="http://schemas.openxmlformats.org/officeDocument/2006/relationships/slideLayout" Target="../slideLayouts/slideLayout133.xml"/><Relationship Id="rId14" Type="http://schemas.openxmlformats.org/officeDocument/2006/relationships/slideLayout" Target="../slideLayouts/slideLayout138.xml"/></Relationships>
</file>

<file path=ppt/slideMasters/_rels/slideMaster14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0.vml"/><Relationship Id="rId13" Type="http://schemas.openxmlformats.org/officeDocument/2006/relationships/tags" Target="../tags/tag339.xml"/><Relationship Id="rId18" Type="http://schemas.openxmlformats.org/officeDocument/2006/relationships/tags" Target="../tags/tag344.xml"/><Relationship Id="rId26" Type="http://schemas.openxmlformats.org/officeDocument/2006/relationships/image" Target="../media/image13.emf"/><Relationship Id="rId3" Type="http://schemas.openxmlformats.org/officeDocument/2006/relationships/slideLayout" Target="../slideLayouts/slideLayout141.xml"/><Relationship Id="rId21" Type="http://schemas.openxmlformats.org/officeDocument/2006/relationships/tags" Target="../tags/tag347.xml"/><Relationship Id="rId7" Type="http://schemas.openxmlformats.org/officeDocument/2006/relationships/theme" Target="../theme/theme14.xml"/><Relationship Id="rId12" Type="http://schemas.openxmlformats.org/officeDocument/2006/relationships/tags" Target="../tags/tag338.xml"/><Relationship Id="rId17" Type="http://schemas.openxmlformats.org/officeDocument/2006/relationships/tags" Target="../tags/tag343.xml"/><Relationship Id="rId25" Type="http://schemas.openxmlformats.org/officeDocument/2006/relationships/oleObject" Target="../embeddings/oleObject10.bin"/><Relationship Id="rId2" Type="http://schemas.openxmlformats.org/officeDocument/2006/relationships/slideLayout" Target="../slideLayouts/slideLayout140.xml"/><Relationship Id="rId16" Type="http://schemas.openxmlformats.org/officeDocument/2006/relationships/tags" Target="../tags/tag342.xml"/><Relationship Id="rId20" Type="http://schemas.openxmlformats.org/officeDocument/2006/relationships/tags" Target="../tags/tag346.xml"/><Relationship Id="rId1" Type="http://schemas.openxmlformats.org/officeDocument/2006/relationships/slideLayout" Target="../slideLayouts/slideLayout139.xml"/><Relationship Id="rId6" Type="http://schemas.openxmlformats.org/officeDocument/2006/relationships/slideLayout" Target="../slideLayouts/slideLayout144.xml"/><Relationship Id="rId11" Type="http://schemas.openxmlformats.org/officeDocument/2006/relationships/tags" Target="../tags/tag337.xml"/><Relationship Id="rId24" Type="http://schemas.openxmlformats.org/officeDocument/2006/relationships/tags" Target="../tags/tag350.xml"/><Relationship Id="rId5" Type="http://schemas.openxmlformats.org/officeDocument/2006/relationships/slideLayout" Target="../slideLayouts/slideLayout143.xml"/><Relationship Id="rId15" Type="http://schemas.openxmlformats.org/officeDocument/2006/relationships/tags" Target="../tags/tag341.xml"/><Relationship Id="rId23" Type="http://schemas.openxmlformats.org/officeDocument/2006/relationships/tags" Target="../tags/tag349.xml"/><Relationship Id="rId28" Type="http://schemas.openxmlformats.org/officeDocument/2006/relationships/image" Target="../media/image5.wmf"/><Relationship Id="rId10" Type="http://schemas.openxmlformats.org/officeDocument/2006/relationships/tags" Target="../tags/tag336.xml"/><Relationship Id="rId19" Type="http://schemas.openxmlformats.org/officeDocument/2006/relationships/tags" Target="../tags/tag345.xml"/><Relationship Id="rId4" Type="http://schemas.openxmlformats.org/officeDocument/2006/relationships/slideLayout" Target="../slideLayouts/slideLayout142.xml"/><Relationship Id="rId9" Type="http://schemas.openxmlformats.org/officeDocument/2006/relationships/tags" Target="../tags/tag335.xml"/><Relationship Id="rId14" Type="http://schemas.openxmlformats.org/officeDocument/2006/relationships/tags" Target="../tags/tag340.xml"/><Relationship Id="rId22" Type="http://schemas.openxmlformats.org/officeDocument/2006/relationships/tags" Target="../tags/tag348.xml"/><Relationship Id="rId27" Type="http://schemas.openxmlformats.org/officeDocument/2006/relationships/image" Target="../media/image4.png"/></Relationships>
</file>

<file path=ppt/slideMasters/_rels/slideMaster15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2.vml"/><Relationship Id="rId13" Type="http://schemas.openxmlformats.org/officeDocument/2006/relationships/tags" Target="../tags/tag356.xml"/><Relationship Id="rId18" Type="http://schemas.openxmlformats.org/officeDocument/2006/relationships/tags" Target="../tags/tag361.xml"/><Relationship Id="rId26" Type="http://schemas.openxmlformats.org/officeDocument/2006/relationships/image" Target="../media/image13.emf"/><Relationship Id="rId3" Type="http://schemas.openxmlformats.org/officeDocument/2006/relationships/slideLayout" Target="../slideLayouts/slideLayout147.xml"/><Relationship Id="rId21" Type="http://schemas.openxmlformats.org/officeDocument/2006/relationships/tags" Target="../tags/tag364.xml"/><Relationship Id="rId7" Type="http://schemas.openxmlformats.org/officeDocument/2006/relationships/theme" Target="../theme/theme15.xml"/><Relationship Id="rId12" Type="http://schemas.openxmlformats.org/officeDocument/2006/relationships/tags" Target="../tags/tag355.xml"/><Relationship Id="rId17" Type="http://schemas.openxmlformats.org/officeDocument/2006/relationships/tags" Target="../tags/tag360.xml"/><Relationship Id="rId25" Type="http://schemas.openxmlformats.org/officeDocument/2006/relationships/oleObject" Target="../embeddings/oleObject12.bin"/><Relationship Id="rId2" Type="http://schemas.openxmlformats.org/officeDocument/2006/relationships/slideLayout" Target="../slideLayouts/slideLayout146.xml"/><Relationship Id="rId16" Type="http://schemas.openxmlformats.org/officeDocument/2006/relationships/tags" Target="../tags/tag359.xml"/><Relationship Id="rId20" Type="http://schemas.openxmlformats.org/officeDocument/2006/relationships/tags" Target="../tags/tag363.xml"/><Relationship Id="rId1" Type="http://schemas.openxmlformats.org/officeDocument/2006/relationships/slideLayout" Target="../slideLayouts/slideLayout145.xml"/><Relationship Id="rId6" Type="http://schemas.openxmlformats.org/officeDocument/2006/relationships/slideLayout" Target="../slideLayouts/slideLayout150.xml"/><Relationship Id="rId11" Type="http://schemas.openxmlformats.org/officeDocument/2006/relationships/tags" Target="../tags/tag354.xml"/><Relationship Id="rId24" Type="http://schemas.openxmlformats.org/officeDocument/2006/relationships/tags" Target="../tags/tag367.xml"/><Relationship Id="rId5" Type="http://schemas.openxmlformats.org/officeDocument/2006/relationships/slideLayout" Target="../slideLayouts/slideLayout149.xml"/><Relationship Id="rId15" Type="http://schemas.openxmlformats.org/officeDocument/2006/relationships/tags" Target="../tags/tag358.xml"/><Relationship Id="rId23" Type="http://schemas.openxmlformats.org/officeDocument/2006/relationships/tags" Target="../tags/tag366.xml"/><Relationship Id="rId28" Type="http://schemas.openxmlformats.org/officeDocument/2006/relationships/image" Target="../media/image5.wmf"/><Relationship Id="rId10" Type="http://schemas.openxmlformats.org/officeDocument/2006/relationships/tags" Target="../tags/tag353.xml"/><Relationship Id="rId19" Type="http://schemas.openxmlformats.org/officeDocument/2006/relationships/tags" Target="../tags/tag362.xml"/><Relationship Id="rId4" Type="http://schemas.openxmlformats.org/officeDocument/2006/relationships/slideLayout" Target="../slideLayouts/slideLayout148.xml"/><Relationship Id="rId9" Type="http://schemas.openxmlformats.org/officeDocument/2006/relationships/tags" Target="../tags/tag352.xml"/><Relationship Id="rId14" Type="http://schemas.openxmlformats.org/officeDocument/2006/relationships/tags" Target="../tags/tag357.xml"/><Relationship Id="rId22" Type="http://schemas.openxmlformats.org/officeDocument/2006/relationships/tags" Target="../tags/tag365.xml"/><Relationship Id="rId27" Type="http://schemas.openxmlformats.org/officeDocument/2006/relationships/image" Target="../media/image4.png"/></Relationships>
</file>

<file path=ppt/slideMasters/_rels/slideMaster16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4.vml"/><Relationship Id="rId13" Type="http://schemas.openxmlformats.org/officeDocument/2006/relationships/tags" Target="../tags/tag373.xml"/><Relationship Id="rId18" Type="http://schemas.openxmlformats.org/officeDocument/2006/relationships/tags" Target="../tags/tag378.xml"/><Relationship Id="rId26" Type="http://schemas.openxmlformats.org/officeDocument/2006/relationships/image" Target="../media/image13.emf"/><Relationship Id="rId3" Type="http://schemas.openxmlformats.org/officeDocument/2006/relationships/slideLayout" Target="../slideLayouts/slideLayout153.xml"/><Relationship Id="rId21" Type="http://schemas.openxmlformats.org/officeDocument/2006/relationships/tags" Target="../tags/tag381.xml"/><Relationship Id="rId7" Type="http://schemas.openxmlformats.org/officeDocument/2006/relationships/theme" Target="../theme/theme16.xml"/><Relationship Id="rId12" Type="http://schemas.openxmlformats.org/officeDocument/2006/relationships/tags" Target="../tags/tag372.xml"/><Relationship Id="rId17" Type="http://schemas.openxmlformats.org/officeDocument/2006/relationships/tags" Target="../tags/tag377.xml"/><Relationship Id="rId25" Type="http://schemas.openxmlformats.org/officeDocument/2006/relationships/oleObject" Target="../embeddings/oleObject14.bin"/><Relationship Id="rId2" Type="http://schemas.openxmlformats.org/officeDocument/2006/relationships/slideLayout" Target="../slideLayouts/slideLayout152.xml"/><Relationship Id="rId16" Type="http://schemas.openxmlformats.org/officeDocument/2006/relationships/tags" Target="../tags/tag376.xml"/><Relationship Id="rId20" Type="http://schemas.openxmlformats.org/officeDocument/2006/relationships/tags" Target="../tags/tag380.xml"/><Relationship Id="rId1" Type="http://schemas.openxmlformats.org/officeDocument/2006/relationships/slideLayout" Target="../slideLayouts/slideLayout151.xml"/><Relationship Id="rId6" Type="http://schemas.openxmlformats.org/officeDocument/2006/relationships/slideLayout" Target="../slideLayouts/slideLayout156.xml"/><Relationship Id="rId11" Type="http://schemas.openxmlformats.org/officeDocument/2006/relationships/tags" Target="../tags/tag371.xml"/><Relationship Id="rId24" Type="http://schemas.openxmlformats.org/officeDocument/2006/relationships/tags" Target="../tags/tag384.xml"/><Relationship Id="rId5" Type="http://schemas.openxmlformats.org/officeDocument/2006/relationships/slideLayout" Target="../slideLayouts/slideLayout155.xml"/><Relationship Id="rId15" Type="http://schemas.openxmlformats.org/officeDocument/2006/relationships/tags" Target="../tags/tag375.xml"/><Relationship Id="rId23" Type="http://schemas.openxmlformats.org/officeDocument/2006/relationships/tags" Target="../tags/tag383.xml"/><Relationship Id="rId28" Type="http://schemas.openxmlformats.org/officeDocument/2006/relationships/image" Target="../media/image5.wmf"/><Relationship Id="rId10" Type="http://schemas.openxmlformats.org/officeDocument/2006/relationships/tags" Target="../tags/tag370.xml"/><Relationship Id="rId19" Type="http://schemas.openxmlformats.org/officeDocument/2006/relationships/tags" Target="../tags/tag379.xml"/><Relationship Id="rId4" Type="http://schemas.openxmlformats.org/officeDocument/2006/relationships/slideLayout" Target="../slideLayouts/slideLayout154.xml"/><Relationship Id="rId9" Type="http://schemas.openxmlformats.org/officeDocument/2006/relationships/tags" Target="../tags/tag369.xml"/><Relationship Id="rId14" Type="http://schemas.openxmlformats.org/officeDocument/2006/relationships/tags" Target="../tags/tag374.xml"/><Relationship Id="rId22" Type="http://schemas.openxmlformats.org/officeDocument/2006/relationships/tags" Target="../tags/tag382.xml"/><Relationship Id="rId27" Type="http://schemas.openxmlformats.org/officeDocument/2006/relationships/image" Target="../media/image4.png"/></Relationships>
</file>

<file path=ppt/slideMasters/_rels/slideMaster17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6.vml"/><Relationship Id="rId13" Type="http://schemas.openxmlformats.org/officeDocument/2006/relationships/tags" Target="../tags/tag390.xml"/><Relationship Id="rId18" Type="http://schemas.openxmlformats.org/officeDocument/2006/relationships/tags" Target="../tags/tag395.xml"/><Relationship Id="rId26" Type="http://schemas.openxmlformats.org/officeDocument/2006/relationships/image" Target="../media/image13.emf"/><Relationship Id="rId3" Type="http://schemas.openxmlformats.org/officeDocument/2006/relationships/slideLayout" Target="../slideLayouts/slideLayout159.xml"/><Relationship Id="rId21" Type="http://schemas.openxmlformats.org/officeDocument/2006/relationships/tags" Target="../tags/tag398.xml"/><Relationship Id="rId7" Type="http://schemas.openxmlformats.org/officeDocument/2006/relationships/theme" Target="../theme/theme17.xml"/><Relationship Id="rId12" Type="http://schemas.openxmlformats.org/officeDocument/2006/relationships/tags" Target="../tags/tag389.xml"/><Relationship Id="rId17" Type="http://schemas.openxmlformats.org/officeDocument/2006/relationships/tags" Target="../tags/tag394.xml"/><Relationship Id="rId25" Type="http://schemas.openxmlformats.org/officeDocument/2006/relationships/oleObject" Target="../embeddings/oleObject16.bin"/><Relationship Id="rId2" Type="http://schemas.openxmlformats.org/officeDocument/2006/relationships/slideLayout" Target="../slideLayouts/slideLayout158.xml"/><Relationship Id="rId16" Type="http://schemas.openxmlformats.org/officeDocument/2006/relationships/tags" Target="../tags/tag393.xml"/><Relationship Id="rId20" Type="http://schemas.openxmlformats.org/officeDocument/2006/relationships/tags" Target="../tags/tag397.xml"/><Relationship Id="rId1" Type="http://schemas.openxmlformats.org/officeDocument/2006/relationships/slideLayout" Target="../slideLayouts/slideLayout157.xml"/><Relationship Id="rId6" Type="http://schemas.openxmlformats.org/officeDocument/2006/relationships/slideLayout" Target="../slideLayouts/slideLayout162.xml"/><Relationship Id="rId11" Type="http://schemas.openxmlformats.org/officeDocument/2006/relationships/tags" Target="../tags/tag388.xml"/><Relationship Id="rId24" Type="http://schemas.openxmlformats.org/officeDocument/2006/relationships/tags" Target="../tags/tag401.xml"/><Relationship Id="rId5" Type="http://schemas.openxmlformats.org/officeDocument/2006/relationships/slideLayout" Target="../slideLayouts/slideLayout161.xml"/><Relationship Id="rId15" Type="http://schemas.openxmlformats.org/officeDocument/2006/relationships/tags" Target="../tags/tag392.xml"/><Relationship Id="rId23" Type="http://schemas.openxmlformats.org/officeDocument/2006/relationships/tags" Target="../tags/tag400.xml"/><Relationship Id="rId28" Type="http://schemas.openxmlformats.org/officeDocument/2006/relationships/image" Target="../media/image5.wmf"/><Relationship Id="rId10" Type="http://schemas.openxmlformats.org/officeDocument/2006/relationships/tags" Target="../tags/tag387.xml"/><Relationship Id="rId19" Type="http://schemas.openxmlformats.org/officeDocument/2006/relationships/tags" Target="../tags/tag396.xml"/><Relationship Id="rId4" Type="http://schemas.openxmlformats.org/officeDocument/2006/relationships/slideLayout" Target="../slideLayouts/slideLayout160.xml"/><Relationship Id="rId9" Type="http://schemas.openxmlformats.org/officeDocument/2006/relationships/tags" Target="../tags/tag386.xml"/><Relationship Id="rId14" Type="http://schemas.openxmlformats.org/officeDocument/2006/relationships/tags" Target="../tags/tag391.xml"/><Relationship Id="rId22" Type="http://schemas.openxmlformats.org/officeDocument/2006/relationships/tags" Target="../tags/tag399.xml"/><Relationship Id="rId27" Type="http://schemas.openxmlformats.org/officeDocument/2006/relationships/image" Target="../media/image4.png"/></Relationships>
</file>

<file path=ppt/slideMasters/_rels/slideMaster1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0.xml"/><Relationship Id="rId13" Type="http://schemas.openxmlformats.org/officeDocument/2006/relationships/image" Target="../media/image4.png"/><Relationship Id="rId3" Type="http://schemas.openxmlformats.org/officeDocument/2006/relationships/slideLayout" Target="../slideLayouts/slideLayout165.xml"/><Relationship Id="rId7" Type="http://schemas.openxmlformats.org/officeDocument/2006/relationships/slideLayout" Target="../slideLayouts/slideLayout169.xml"/><Relationship Id="rId12" Type="http://schemas.openxmlformats.org/officeDocument/2006/relationships/theme" Target="../theme/theme18.xml"/><Relationship Id="rId2" Type="http://schemas.openxmlformats.org/officeDocument/2006/relationships/slideLayout" Target="../slideLayouts/slideLayout164.xml"/><Relationship Id="rId1" Type="http://schemas.openxmlformats.org/officeDocument/2006/relationships/slideLayout" Target="../slideLayouts/slideLayout163.xml"/><Relationship Id="rId6" Type="http://schemas.openxmlformats.org/officeDocument/2006/relationships/slideLayout" Target="../slideLayouts/slideLayout168.xml"/><Relationship Id="rId11" Type="http://schemas.openxmlformats.org/officeDocument/2006/relationships/slideLayout" Target="../slideLayouts/slideLayout173.xml"/><Relationship Id="rId5" Type="http://schemas.openxmlformats.org/officeDocument/2006/relationships/slideLayout" Target="../slideLayouts/slideLayout167.xml"/><Relationship Id="rId10" Type="http://schemas.openxmlformats.org/officeDocument/2006/relationships/slideLayout" Target="../slideLayouts/slideLayout172.xml"/><Relationship Id="rId4" Type="http://schemas.openxmlformats.org/officeDocument/2006/relationships/slideLayout" Target="../slideLayouts/slideLayout166.xml"/><Relationship Id="rId9" Type="http://schemas.openxmlformats.org/officeDocument/2006/relationships/slideLayout" Target="../slideLayouts/slideLayout171.xml"/><Relationship Id="rId14" Type="http://schemas.openxmlformats.org/officeDocument/2006/relationships/image" Target="../media/image5.wmf"/></Relationships>
</file>

<file path=ppt/slideMasters/_rels/slideMaster1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1.xml"/><Relationship Id="rId3" Type="http://schemas.openxmlformats.org/officeDocument/2006/relationships/slideLayout" Target="../slideLayouts/slideLayout176.xml"/><Relationship Id="rId7" Type="http://schemas.openxmlformats.org/officeDocument/2006/relationships/slideLayout" Target="../slideLayouts/slideLayout180.xml"/><Relationship Id="rId2" Type="http://schemas.openxmlformats.org/officeDocument/2006/relationships/slideLayout" Target="../slideLayouts/slideLayout175.xml"/><Relationship Id="rId1" Type="http://schemas.openxmlformats.org/officeDocument/2006/relationships/slideLayout" Target="../slideLayouts/slideLayout174.xml"/><Relationship Id="rId6" Type="http://schemas.openxmlformats.org/officeDocument/2006/relationships/slideLayout" Target="../slideLayouts/slideLayout179.xml"/><Relationship Id="rId11" Type="http://schemas.openxmlformats.org/officeDocument/2006/relationships/image" Target="../media/image5.wmf"/><Relationship Id="rId5" Type="http://schemas.openxmlformats.org/officeDocument/2006/relationships/slideLayout" Target="../slideLayouts/slideLayout178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177.xml"/><Relationship Id="rId9" Type="http://schemas.openxmlformats.org/officeDocument/2006/relationships/theme" Target="../theme/theme1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.bin"/><Relationship Id="rId3" Type="http://schemas.openxmlformats.org/officeDocument/2006/relationships/slideLayout" Target="../slideLayouts/slideLayout6.xml"/><Relationship Id="rId7" Type="http://schemas.openxmlformats.org/officeDocument/2006/relationships/tags" Target="../tags/tag3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vmlDrawing" Target="../drawings/vmlDrawing2.vml"/><Relationship Id="rId11" Type="http://schemas.openxmlformats.org/officeDocument/2006/relationships/image" Target="../media/image3.jpeg"/><Relationship Id="rId5" Type="http://schemas.openxmlformats.org/officeDocument/2006/relationships/theme" Target="../theme/theme2.xml"/><Relationship Id="rId10" Type="http://schemas.openxmlformats.org/officeDocument/2006/relationships/image" Target="../media/image2.jpeg"/><Relationship Id="rId4" Type="http://schemas.openxmlformats.org/officeDocument/2006/relationships/slideLayout" Target="../slideLayouts/slideLayout7.xml"/><Relationship Id="rId9" Type="http://schemas.openxmlformats.org/officeDocument/2006/relationships/image" Target="../media/image1.emf"/></Relationships>
</file>

<file path=ppt/slideMasters/_rels/slideMaster2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8.bin"/><Relationship Id="rId3" Type="http://schemas.openxmlformats.org/officeDocument/2006/relationships/slideLayout" Target="../slideLayouts/slideLayout184.xml"/><Relationship Id="rId7" Type="http://schemas.openxmlformats.org/officeDocument/2006/relationships/tags" Target="../tags/tag403.xml"/><Relationship Id="rId2" Type="http://schemas.openxmlformats.org/officeDocument/2006/relationships/slideLayout" Target="../slideLayouts/slideLayout183.xml"/><Relationship Id="rId1" Type="http://schemas.openxmlformats.org/officeDocument/2006/relationships/slideLayout" Target="../slideLayouts/slideLayout182.xml"/><Relationship Id="rId6" Type="http://schemas.openxmlformats.org/officeDocument/2006/relationships/vmlDrawing" Target="../drawings/vmlDrawing18.vml"/><Relationship Id="rId11" Type="http://schemas.openxmlformats.org/officeDocument/2006/relationships/image" Target="../media/image3.jpeg"/><Relationship Id="rId5" Type="http://schemas.openxmlformats.org/officeDocument/2006/relationships/theme" Target="../theme/theme20.xml"/><Relationship Id="rId10" Type="http://schemas.openxmlformats.org/officeDocument/2006/relationships/image" Target="../media/image2.jpeg"/><Relationship Id="rId4" Type="http://schemas.openxmlformats.org/officeDocument/2006/relationships/slideLayout" Target="../slideLayouts/slideLayout185.xml"/><Relationship Id="rId9" Type="http://schemas.openxmlformats.org/officeDocument/2006/relationships/image" Target="../media/image1.emf"/></Relationships>
</file>

<file path=ppt/slideMasters/_rels/slideMaster21.xml.rels><?xml version="1.0" encoding="UTF-8" standalone="yes"?>
<Relationships xmlns="http://schemas.openxmlformats.org/package/2006/relationships"><Relationship Id="rId8" Type="http://schemas.openxmlformats.org/officeDocument/2006/relationships/tags" Target="../tags/tag407.xml"/><Relationship Id="rId13" Type="http://schemas.openxmlformats.org/officeDocument/2006/relationships/tags" Target="../tags/tag412.xml"/><Relationship Id="rId18" Type="http://schemas.openxmlformats.org/officeDocument/2006/relationships/tags" Target="../tags/tag417.xml"/><Relationship Id="rId26" Type="http://schemas.openxmlformats.org/officeDocument/2006/relationships/image" Target="../media/image2.jpeg"/><Relationship Id="rId3" Type="http://schemas.openxmlformats.org/officeDocument/2006/relationships/theme" Target="../theme/theme21.xml"/><Relationship Id="rId21" Type="http://schemas.openxmlformats.org/officeDocument/2006/relationships/tags" Target="../tags/tag420.xml"/><Relationship Id="rId7" Type="http://schemas.openxmlformats.org/officeDocument/2006/relationships/tags" Target="../tags/tag406.xml"/><Relationship Id="rId12" Type="http://schemas.openxmlformats.org/officeDocument/2006/relationships/tags" Target="../tags/tag411.xml"/><Relationship Id="rId17" Type="http://schemas.openxmlformats.org/officeDocument/2006/relationships/tags" Target="../tags/tag416.xml"/><Relationship Id="rId25" Type="http://schemas.openxmlformats.org/officeDocument/2006/relationships/image" Target="../media/image13.emf"/><Relationship Id="rId2" Type="http://schemas.openxmlformats.org/officeDocument/2006/relationships/slideLayout" Target="../slideLayouts/slideLayout187.xml"/><Relationship Id="rId16" Type="http://schemas.openxmlformats.org/officeDocument/2006/relationships/tags" Target="../tags/tag415.xml"/><Relationship Id="rId20" Type="http://schemas.openxmlformats.org/officeDocument/2006/relationships/tags" Target="../tags/tag419.xml"/><Relationship Id="rId1" Type="http://schemas.openxmlformats.org/officeDocument/2006/relationships/slideLayout" Target="../slideLayouts/slideLayout186.xml"/><Relationship Id="rId6" Type="http://schemas.openxmlformats.org/officeDocument/2006/relationships/tags" Target="../tags/tag405.xml"/><Relationship Id="rId11" Type="http://schemas.openxmlformats.org/officeDocument/2006/relationships/tags" Target="../tags/tag410.xml"/><Relationship Id="rId24" Type="http://schemas.openxmlformats.org/officeDocument/2006/relationships/oleObject" Target="../embeddings/oleObject19.bin"/><Relationship Id="rId5" Type="http://schemas.openxmlformats.org/officeDocument/2006/relationships/tags" Target="../tags/tag404.xml"/><Relationship Id="rId15" Type="http://schemas.openxmlformats.org/officeDocument/2006/relationships/tags" Target="../tags/tag414.xml"/><Relationship Id="rId23" Type="http://schemas.openxmlformats.org/officeDocument/2006/relationships/tags" Target="../tags/tag422.xml"/><Relationship Id="rId10" Type="http://schemas.openxmlformats.org/officeDocument/2006/relationships/tags" Target="../tags/tag409.xml"/><Relationship Id="rId19" Type="http://schemas.openxmlformats.org/officeDocument/2006/relationships/tags" Target="../tags/tag418.xml"/><Relationship Id="rId4" Type="http://schemas.openxmlformats.org/officeDocument/2006/relationships/vmlDrawing" Target="../drawings/vmlDrawing19.vml"/><Relationship Id="rId9" Type="http://schemas.openxmlformats.org/officeDocument/2006/relationships/tags" Target="../tags/tag408.xml"/><Relationship Id="rId14" Type="http://schemas.openxmlformats.org/officeDocument/2006/relationships/tags" Target="../tags/tag413.xml"/><Relationship Id="rId22" Type="http://schemas.openxmlformats.org/officeDocument/2006/relationships/tags" Target="../tags/tag421.xml"/><Relationship Id="rId27" Type="http://schemas.openxmlformats.org/officeDocument/2006/relationships/image" Target="../media/image3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.xml"/><Relationship Id="rId13" Type="http://schemas.openxmlformats.org/officeDocument/2006/relationships/slideLayout" Target="../slideLayouts/slideLayout20.xml"/><Relationship Id="rId18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8.xml"/><Relationship Id="rId7" Type="http://schemas.openxmlformats.org/officeDocument/2006/relationships/slideLayout" Target="../slideLayouts/slideLayout14.xml"/><Relationship Id="rId12" Type="http://schemas.openxmlformats.org/officeDocument/2006/relationships/slideLayout" Target="../slideLayouts/slideLayout19.xml"/><Relationship Id="rId17" Type="http://schemas.openxmlformats.org/officeDocument/2006/relationships/slideLayout" Target="../slideLayouts/slideLayout24.xml"/><Relationship Id="rId2" Type="http://schemas.openxmlformats.org/officeDocument/2006/relationships/slideLayout" Target="../slideLayouts/slideLayout9.xml"/><Relationship Id="rId16" Type="http://schemas.openxmlformats.org/officeDocument/2006/relationships/slideLayout" Target="../slideLayouts/slideLayout23.xml"/><Relationship Id="rId20" Type="http://schemas.openxmlformats.org/officeDocument/2006/relationships/slideLayout" Target="../slideLayouts/slideLayout27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11" Type="http://schemas.openxmlformats.org/officeDocument/2006/relationships/slideLayout" Target="../slideLayouts/slideLayout18.xml"/><Relationship Id="rId24" Type="http://schemas.openxmlformats.org/officeDocument/2006/relationships/tags" Target="../tags/tag4.xml"/><Relationship Id="rId5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22.xml"/><Relationship Id="rId23" Type="http://schemas.openxmlformats.org/officeDocument/2006/relationships/theme" Target="../theme/theme3.xml"/><Relationship Id="rId10" Type="http://schemas.openxmlformats.org/officeDocument/2006/relationships/slideLayout" Target="../slideLayouts/slideLayout17.xml"/><Relationship Id="rId19" Type="http://schemas.openxmlformats.org/officeDocument/2006/relationships/slideLayout" Target="../slideLayouts/slideLayout26.xml"/><Relationship Id="rId4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6.xml"/><Relationship Id="rId14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9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7.xml"/><Relationship Id="rId13" Type="http://schemas.openxmlformats.org/officeDocument/2006/relationships/slideLayout" Target="../slideLayouts/slideLayout42.xml"/><Relationship Id="rId18" Type="http://schemas.openxmlformats.org/officeDocument/2006/relationships/slideLayout" Target="../slideLayouts/slideLayout47.xml"/><Relationship Id="rId26" Type="http://schemas.openxmlformats.org/officeDocument/2006/relationships/oleObject" Target="../embeddings/oleObject3.bin"/><Relationship Id="rId3" Type="http://schemas.openxmlformats.org/officeDocument/2006/relationships/slideLayout" Target="../slideLayouts/slideLayout32.xml"/><Relationship Id="rId21" Type="http://schemas.openxmlformats.org/officeDocument/2006/relationships/slideLayout" Target="../slideLayouts/slideLayout50.xml"/><Relationship Id="rId7" Type="http://schemas.openxmlformats.org/officeDocument/2006/relationships/slideLayout" Target="../slideLayouts/slideLayout36.xml"/><Relationship Id="rId12" Type="http://schemas.openxmlformats.org/officeDocument/2006/relationships/slideLayout" Target="../slideLayouts/slideLayout41.xml"/><Relationship Id="rId17" Type="http://schemas.openxmlformats.org/officeDocument/2006/relationships/slideLayout" Target="../slideLayouts/slideLayout46.xml"/><Relationship Id="rId25" Type="http://schemas.openxmlformats.org/officeDocument/2006/relationships/tags" Target="../tags/tag113.xml"/><Relationship Id="rId2" Type="http://schemas.openxmlformats.org/officeDocument/2006/relationships/slideLayout" Target="../slideLayouts/slideLayout31.xml"/><Relationship Id="rId16" Type="http://schemas.openxmlformats.org/officeDocument/2006/relationships/slideLayout" Target="../slideLayouts/slideLayout45.xml"/><Relationship Id="rId20" Type="http://schemas.openxmlformats.org/officeDocument/2006/relationships/slideLayout" Target="../slideLayouts/slideLayout49.xml"/><Relationship Id="rId1" Type="http://schemas.openxmlformats.org/officeDocument/2006/relationships/slideLayout" Target="../slideLayouts/slideLayout30.xml"/><Relationship Id="rId6" Type="http://schemas.openxmlformats.org/officeDocument/2006/relationships/slideLayout" Target="../slideLayouts/slideLayout35.xml"/><Relationship Id="rId11" Type="http://schemas.openxmlformats.org/officeDocument/2006/relationships/slideLayout" Target="../slideLayouts/slideLayout40.xml"/><Relationship Id="rId24" Type="http://schemas.openxmlformats.org/officeDocument/2006/relationships/tags" Target="../tags/tag112.xml"/><Relationship Id="rId5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44.xml"/><Relationship Id="rId23" Type="http://schemas.openxmlformats.org/officeDocument/2006/relationships/vmlDrawing" Target="../drawings/vmlDrawing3.vml"/><Relationship Id="rId10" Type="http://schemas.openxmlformats.org/officeDocument/2006/relationships/slideLayout" Target="../slideLayouts/slideLayout39.xml"/><Relationship Id="rId19" Type="http://schemas.openxmlformats.org/officeDocument/2006/relationships/slideLayout" Target="../slideLayouts/slideLayout48.xml"/><Relationship Id="rId4" Type="http://schemas.openxmlformats.org/officeDocument/2006/relationships/slideLayout" Target="../slideLayouts/slideLayout33.xml"/><Relationship Id="rId9" Type="http://schemas.openxmlformats.org/officeDocument/2006/relationships/slideLayout" Target="../slideLayouts/slideLayout38.xml"/><Relationship Id="rId14" Type="http://schemas.openxmlformats.org/officeDocument/2006/relationships/slideLayout" Target="../slideLayouts/slideLayout43.xml"/><Relationship Id="rId22" Type="http://schemas.openxmlformats.org/officeDocument/2006/relationships/theme" Target="../theme/theme4.xml"/><Relationship Id="rId27" Type="http://schemas.openxmlformats.org/officeDocument/2006/relationships/image" Target="../media/image8.emf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8.xml"/><Relationship Id="rId13" Type="http://schemas.openxmlformats.org/officeDocument/2006/relationships/slideLayout" Target="../slideLayouts/slideLayout63.xml"/><Relationship Id="rId18" Type="http://schemas.openxmlformats.org/officeDocument/2006/relationships/slideLayout" Target="../slideLayouts/slideLayout68.xml"/><Relationship Id="rId26" Type="http://schemas.openxmlformats.org/officeDocument/2006/relationships/oleObject" Target="../embeddings/oleObject4.bin"/><Relationship Id="rId3" Type="http://schemas.openxmlformats.org/officeDocument/2006/relationships/slideLayout" Target="../slideLayouts/slideLayout53.xml"/><Relationship Id="rId21" Type="http://schemas.openxmlformats.org/officeDocument/2006/relationships/slideLayout" Target="../slideLayouts/slideLayout71.xml"/><Relationship Id="rId7" Type="http://schemas.openxmlformats.org/officeDocument/2006/relationships/slideLayout" Target="../slideLayouts/slideLayout57.xml"/><Relationship Id="rId12" Type="http://schemas.openxmlformats.org/officeDocument/2006/relationships/slideLayout" Target="../slideLayouts/slideLayout62.xml"/><Relationship Id="rId17" Type="http://schemas.openxmlformats.org/officeDocument/2006/relationships/slideLayout" Target="../slideLayouts/slideLayout67.xml"/><Relationship Id="rId25" Type="http://schemas.openxmlformats.org/officeDocument/2006/relationships/tags" Target="../tags/tag222.xml"/><Relationship Id="rId2" Type="http://schemas.openxmlformats.org/officeDocument/2006/relationships/slideLayout" Target="../slideLayouts/slideLayout52.xml"/><Relationship Id="rId16" Type="http://schemas.openxmlformats.org/officeDocument/2006/relationships/slideLayout" Target="../slideLayouts/slideLayout66.xml"/><Relationship Id="rId20" Type="http://schemas.openxmlformats.org/officeDocument/2006/relationships/slideLayout" Target="../slideLayouts/slideLayout70.xml"/><Relationship Id="rId1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6.xml"/><Relationship Id="rId11" Type="http://schemas.openxmlformats.org/officeDocument/2006/relationships/slideLayout" Target="../slideLayouts/slideLayout61.xml"/><Relationship Id="rId24" Type="http://schemas.openxmlformats.org/officeDocument/2006/relationships/tags" Target="../tags/tag221.xml"/><Relationship Id="rId5" Type="http://schemas.openxmlformats.org/officeDocument/2006/relationships/slideLayout" Target="../slideLayouts/slideLayout55.xml"/><Relationship Id="rId15" Type="http://schemas.openxmlformats.org/officeDocument/2006/relationships/slideLayout" Target="../slideLayouts/slideLayout65.xml"/><Relationship Id="rId23" Type="http://schemas.openxmlformats.org/officeDocument/2006/relationships/vmlDrawing" Target="../drawings/vmlDrawing4.vml"/><Relationship Id="rId10" Type="http://schemas.openxmlformats.org/officeDocument/2006/relationships/slideLayout" Target="../slideLayouts/slideLayout60.xml"/><Relationship Id="rId19" Type="http://schemas.openxmlformats.org/officeDocument/2006/relationships/slideLayout" Target="../slideLayouts/slideLayout69.xml"/><Relationship Id="rId4" Type="http://schemas.openxmlformats.org/officeDocument/2006/relationships/slideLayout" Target="../slideLayouts/slideLayout54.xml"/><Relationship Id="rId9" Type="http://schemas.openxmlformats.org/officeDocument/2006/relationships/slideLayout" Target="../slideLayouts/slideLayout59.xml"/><Relationship Id="rId14" Type="http://schemas.openxmlformats.org/officeDocument/2006/relationships/slideLayout" Target="../slideLayouts/slideLayout64.xml"/><Relationship Id="rId22" Type="http://schemas.openxmlformats.org/officeDocument/2006/relationships/theme" Target="../theme/theme5.xml"/><Relationship Id="rId27" Type="http://schemas.openxmlformats.org/officeDocument/2006/relationships/image" Target="../media/image8.emf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slideLayout" Target="../slideLayouts/slideLayout74.xml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73.xml"/><Relationship Id="rId1" Type="http://schemas.openxmlformats.org/officeDocument/2006/relationships/slideLayout" Target="../slideLayouts/slideLayout72.xml"/><Relationship Id="rId6" Type="http://schemas.openxmlformats.org/officeDocument/2006/relationships/tags" Target="../tags/tag330.xml"/><Relationship Id="rId5" Type="http://schemas.openxmlformats.org/officeDocument/2006/relationships/vmlDrawing" Target="../drawings/vmlDrawing5.vml"/><Relationship Id="rId10" Type="http://schemas.openxmlformats.org/officeDocument/2006/relationships/image" Target="../media/image3.jpeg"/><Relationship Id="rId4" Type="http://schemas.openxmlformats.org/officeDocument/2006/relationships/theme" Target="../theme/theme6.xml"/><Relationship Id="rId9" Type="http://schemas.openxmlformats.org/officeDocument/2006/relationships/image" Target="../media/image2.jpeg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2.xml"/><Relationship Id="rId13" Type="http://schemas.openxmlformats.org/officeDocument/2006/relationships/vmlDrawing" Target="../drawings/vmlDrawing6.vml"/><Relationship Id="rId18" Type="http://schemas.openxmlformats.org/officeDocument/2006/relationships/image" Target="../media/image5.wmf"/><Relationship Id="rId3" Type="http://schemas.openxmlformats.org/officeDocument/2006/relationships/slideLayout" Target="../slideLayouts/slideLayout77.xml"/><Relationship Id="rId7" Type="http://schemas.openxmlformats.org/officeDocument/2006/relationships/slideLayout" Target="../slideLayouts/slideLayout81.xml"/><Relationship Id="rId12" Type="http://schemas.openxmlformats.org/officeDocument/2006/relationships/theme" Target="../theme/theme7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76.xml"/><Relationship Id="rId16" Type="http://schemas.openxmlformats.org/officeDocument/2006/relationships/image" Target="../media/image8.emf"/><Relationship Id="rId1" Type="http://schemas.openxmlformats.org/officeDocument/2006/relationships/slideLayout" Target="../slideLayouts/slideLayout75.xml"/><Relationship Id="rId6" Type="http://schemas.openxmlformats.org/officeDocument/2006/relationships/slideLayout" Target="../slideLayouts/slideLayout80.xml"/><Relationship Id="rId11" Type="http://schemas.openxmlformats.org/officeDocument/2006/relationships/slideLayout" Target="../slideLayouts/slideLayout85.xml"/><Relationship Id="rId5" Type="http://schemas.openxmlformats.org/officeDocument/2006/relationships/slideLayout" Target="../slideLayouts/slideLayout79.xml"/><Relationship Id="rId15" Type="http://schemas.openxmlformats.org/officeDocument/2006/relationships/oleObject" Target="../embeddings/oleObject6.bin"/><Relationship Id="rId10" Type="http://schemas.openxmlformats.org/officeDocument/2006/relationships/slideLayout" Target="../slideLayouts/slideLayout84.xml"/><Relationship Id="rId4" Type="http://schemas.openxmlformats.org/officeDocument/2006/relationships/slideLayout" Target="../slideLayouts/slideLayout78.xml"/><Relationship Id="rId9" Type="http://schemas.openxmlformats.org/officeDocument/2006/relationships/slideLayout" Target="../slideLayouts/slideLayout83.xml"/><Relationship Id="rId14" Type="http://schemas.openxmlformats.org/officeDocument/2006/relationships/tags" Target="../tags/tag331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.bin"/><Relationship Id="rId3" Type="http://schemas.openxmlformats.org/officeDocument/2006/relationships/slideLayout" Target="../slideLayouts/slideLayout88.xml"/><Relationship Id="rId7" Type="http://schemas.openxmlformats.org/officeDocument/2006/relationships/tags" Target="../tags/tag332.xml"/><Relationship Id="rId2" Type="http://schemas.openxmlformats.org/officeDocument/2006/relationships/slideLayout" Target="../slideLayouts/slideLayout87.xml"/><Relationship Id="rId1" Type="http://schemas.openxmlformats.org/officeDocument/2006/relationships/slideLayout" Target="../slideLayouts/slideLayout86.xml"/><Relationship Id="rId6" Type="http://schemas.openxmlformats.org/officeDocument/2006/relationships/vmlDrawing" Target="../drawings/vmlDrawing7.vml"/><Relationship Id="rId11" Type="http://schemas.openxmlformats.org/officeDocument/2006/relationships/image" Target="../media/image3.jpeg"/><Relationship Id="rId5" Type="http://schemas.openxmlformats.org/officeDocument/2006/relationships/theme" Target="../theme/theme8.xml"/><Relationship Id="rId10" Type="http://schemas.openxmlformats.org/officeDocument/2006/relationships/image" Target="../media/image2.jpeg"/><Relationship Id="rId4" Type="http://schemas.openxmlformats.org/officeDocument/2006/relationships/slideLayout" Target="../slideLayouts/slideLayout89.xml"/><Relationship Id="rId9" Type="http://schemas.openxmlformats.org/officeDocument/2006/relationships/image" Target="../media/image1.emf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theme" Target="../theme/theme9.xml"/><Relationship Id="rId3" Type="http://schemas.openxmlformats.org/officeDocument/2006/relationships/slideLayout" Target="../slideLayouts/slideLayout92.xml"/><Relationship Id="rId7" Type="http://schemas.openxmlformats.org/officeDocument/2006/relationships/slideLayout" Target="../slideLayouts/slideLayout96.xml"/><Relationship Id="rId2" Type="http://schemas.openxmlformats.org/officeDocument/2006/relationships/slideLayout" Target="../slideLayouts/slideLayout91.xml"/><Relationship Id="rId1" Type="http://schemas.openxmlformats.org/officeDocument/2006/relationships/slideLayout" Target="../slideLayouts/slideLayout90.xml"/><Relationship Id="rId6" Type="http://schemas.openxmlformats.org/officeDocument/2006/relationships/slideLayout" Target="../slideLayouts/slideLayout95.xml"/><Relationship Id="rId5" Type="http://schemas.openxmlformats.org/officeDocument/2006/relationships/slideLayout" Target="../slideLayouts/slideLayout94.xml"/><Relationship Id="rId10" Type="http://schemas.openxmlformats.org/officeDocument/2006/relationships/image" Target="../media/image5.wmf"/><Relationship Id="rId4" Type="http://schemas.openxmlformats.org/officeDocument/2006/relationships/slideLayout" Target="../slideLayouts/slideLayout93.xml"/><Relationship Id="rId9" Type="http://schemas.openxmlformats.org/officeDocument/2006/relationships/image" Target="../media/image10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6"/>
            </p:custDataLst>
            <p:extLst>
              <p:ext uri="{D42A27DB-BD31-4B8C-83A1-F6EECF244321}">
                <p14:modId xmlns:p14="http://schemas.microsoft.com/office/powerpoint/2010/main" val="1296053574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5867" name="think-cell Slide" r:id="rId7" imgW="270" imgH="270" progId="TCLayout.ActiveDocument.1">
                  <p:embed/>
                </p:oleObj>
              </mc:Choice>
              <mc:Fallback>
                <p:oleObj name="think-cell Slide" r:id="rId7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3666" name="Picture 2" descr="san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-1588" y="-3175"/>
            <a:ext cx="10290176" cy="686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82575" y="1196975"/>
            <a:ext cx="9493250" cy="4465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Text</a:t>
            </a:r>
          </a:p>
        </p:txBody>
      </p:sp>
      <p:sp>
        <p:nvSpPr>
          <p:cNvPr id="9434118" name="Rectangle 6"/>
          <p:cNvSpPr>
            <a:spLocks noChangeArrowheads="1"/>
          </p:cNvSpPr>
          <p:nvPr/>
        </p:nvSpPr>
        <p:spPr bwMode="auto">
          <a:xfrm>
            <a:off x="9113839" y="131763"/>
            <a:ext cx="977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98F42B1F-B43B-41E8-B2FE-5CDACE251FC6}" type="slidenum">
              <a:rPr lang="en-US" sz="1500" b="1" smtClean="0">
                <a:solidFill>
                  <a:srgbClr val="FF0000"/>
                </a:solidFill>
              </a:rPr>
              <a:pPr algn="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sz="1500" b="1" dirty="0">
              <a:solidFill>
                <a:srgbClr val="FF0000"/>
              </a:solidFill>
            </a:endParaRPr>
          </a:p>
        </p:txBody>
      </p:sp>
      <p:pic>
        <p:nvPicPr>
          <p:cNvPr id="113669" name="Picture 7" descr="A-Santander-negativo_RGB [Convertido]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7789886" y="6226217"/>
            <a:ext cx="2439987" cy="631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3670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282575" y="260354"/>
            <a:ext cx="94916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 para editar estilo título patrón</a:t>
            </a:r>
          </a:p>
        </p:txBody>
      </p:sp>
    </p:spTree>
    <p:extLst>
      <p:ext uri="{BB962C8B-B14F-4D97-AF65-F5344CB8AC3E}">
        <p14:creationId xmlns:p14="http://schemas.microsoft.com/office/powerpoint/2010/main" val="124696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6" r:id="rId2"/>
    <p:sldLayoutId id="2147483667" r:id="rId3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Arial" charset="0"/>
          <a:cs typeface="Arial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Arial" charset="0"/>
          <a:cs typeface="Arial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Arial" charset="0"/>
          <a:cs typeface="Arial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Arial" charset="0"/>
          <a:cs typeface="Arial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Arial" charset="0"/>
          <a:cs typeface="Arial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Arial" charset="0"/>
          <a:cs typeface="Arial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Arial" charset="0"/>
          <a:cs typeface="Arial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Arial" charset="0"/>
          <a:cs typeface="Arial" charset="0"/>
        </a:defRPr>
      </a:lvl9pPr>
    </p:titleStyle>
    <p:bodyStyle>
      <a:lvl1pPr marL="355600" indent="-355600" algn="l" rtl="0" eaLnBrk="1" fontAlgn="base" hangingPunct="1">
        <a:spcBef>
          <a:spcPct val="6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1500">
          <a:solidFill>
            <a:srgbClr val="000000"/>
          </a:solidFill>
          <a:latin typeface="+mn-lt"/>
          <a:ea typeface="+mn-ea"/>
          <a:cs typeface="+mn-cs"/>
        </a:defRPr>
      </a:lvl1pPr>
      <a:lvl2pPr marL="736600" indent="-201613" algn="l" rtl="0" eaLnBrk="1" fontAlgn="base" hangingPunct="1">
        <a:spcBef>
          <a:spcPct val="60000"/>
        </a:spcBef>
        <a:spcAft>
          <a:spcPct val="0"/>
        </a:spcAft>
        <a:buClr>
          <a:schemeClr val="bg2"/>
        </a:buClr>
        <a:buChar char="•"/>
        <a:defRPr sz="1200">
          <a:solidFill>
            <a:srgbClr val="000000"/>
          </a:solidFill>
          <a:latin typeface="+mn-lt"/>
          <a:cs typeface="+mn-cs"/>
        </a:defRPr>
      </a:lvl2pPr>
      <a:lvl3pPr marL="1187450" indent="-196850" algn="l" rtl="0" eaLnBrk="1" fontAlgn="base" hangingPunct="1">
        <a:spcBef>
          <a:spcPct val="60000"/>
        </a:spcBef>
        <a:spcAft>
          <a:spcPct val="0"/>
        </a:spcAft>
        <a:buFont typeface="Arial" charset="0"/>
        <a:buChar char="-"/>
        <a:defRPr sz="1200">
          <a:solidFill>
            <a:srgbClr val="000000"/>
          </a:solidFill>
          <a:latin typeface="+mn-lt"/>
          <a:cs typeface="+mn-cs"/>
        </a:defRPr>
      </a:lvl3pPr>
      <a:lvl4pPr marL="1524000" indent="-146050" algn="l" rtl="0" eaLnBrk="1" fontAlgn="base" hangingPunct="1">
        <a:spcBef>
          <a:spcPct val="60000"/>
        </a:spcBef>
        <a:spcAft>
          <a:spcPct val="0"/>
        </a:spcAft>
        <a:buFont typeface="Arial" charset="0"/>
        <a:buChar char="»"/>
        <a:defRPr sz="1200">
          <a:solidFill>
            <a:schemeClr val="tx1"/>
          </a:solidFill>
          <a:latin typeface="+mn-lt"/>
          <a:cs typeface="+mn-cs"/>
        </a:defRPr>
      </a:lvl4pPr>
      <a:lvl5pPr marL="1968500" indent="-88900" algn="l" rtl="0" eaLnBrk="1" fontAlgn="base" hangingPunct="1">
        <a:spcBef>
          <a:spcPct val="60000"/>
        </a:spcBef>
        <a:spcAft>
          <a:spcPct val="0"/>
        </a:spcAft>
        <a:buFont typeface="Arial" charset="0"/>
        <a:buChar char="&gt;"/>
        <a:defRPr sz="1200">
          <a:solidFill>
            <a:srgbClr val="000000"/>
          </a:solidFill>
          <a:latin typeface="+mn-lt"/>
          <a:cs typeface="+mn-cs"/>
        </a:defRPr>
      </a:lvl5pPr>
      <a:lvl6pPr marL="2425700" indent="-88900" algn="l" rtl="0" eaLnBrk="1" fontAlgn="base" hangingPunct="1">
        <a:spcBef>
          <a:spcPct val="60000"/>
        </a:spcBef>
        <a:spcAft>
          <a:spcPct val="0"/>
        </a:spcAft>
        <a:buFont typeface="Arial" charset="0"/>
        <a:buChar char="&gt;"/>
        <a:defRPr sz="1200">
          <a:solidFill>
            <a:srgbClr val="000000"/>
          </a:solidFill>
          <a:latin typeface="+mn-lt"/>
          <a:cs typeface="+mn-cs"/>
        </a:defRPr>
      </a:lvl6pPr>
      <a:lvl7pPr marL="2882900" indent="-88900" algn="l" rtl="0" eaLnBrk="1" fontAlgn="base" hangingPunct="1">
        <a:spcBef>
          <a:spcPct val="60000"/>
        </a:spcBef>
        <a:spcAft>
          <a:spcPct val="0"/>
        </a:spcAft>
        <a:buFont typeface="Arial" charset="0"/>
        <a:buChar char="&gt;"/>
        <a:defRPr sz="1200">
          <a:solidFill>
            <a:srgbClr val="000000"/>
          </a:solidFill>
          <a:latin typeface="+mn-lt"/>
          <a:cs typeface="+mn-cs"/>
        </a:defRPr>
      </a:lvl7pPr>
      <a:lvl8pPr marL="3340100" indent="-88900" algn="l" rtl="0" eaLnBrk="1" fontAlgn="base" hangingPunct="1">
        <a:spcBef>
          <a:spcPct val="60000"/>
        </a:spcBef>
        <a:spcAft>
          <a:spcPct val="0"/>
        </a:spcAft>
        <a:buFont typeface="Arial" charset="0"/>
        <a:buChar char="&gt;"/>
        <a:defRPr sz="1200">
          <a:solidFill>
            <a:srgbClr val="000000"/>
          </a:solidFill>
          <a:latin typeface="+mn-lt"/>
          <a:cs typeface="+mn-cs"/>
        </a:defRPr>
      </a:lvl8pPr>
      <a:lvl9pPr marL="3797300" indent="-88900" algn="l" rtl="0" eaLnBrk="1" fontAlgn="base" hangingPunct="1">
        <a:spcBef>
          <a:spcPct val="60000"/>
        </a:spcBef>
        <a:spcAft>
          <a:spcPct val="0"/>
        </a:spcAft>
        <a:buFont typeface="Arial" charset="0"/>
        <a:buChar char="&gt;"/>
        <a:defRPr sz="12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14"/>
            </p:custDataLst>
            <p:extLst>
              <p:ext uri="{D42A27DB-BD31-4B8C-83A1-F6EECF244321}">
                <p14:modId xmlns:p14="http://schemas.microsoft.com/office/powerpoint/2010/main" val="1064244520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6687" name="think-cell Slide" r:id="rId15" imgW="524" imgH="526" progId="TCLayout.ActiveDocument.1">
                  <p:embed/>
                </p:oleObj>
              </mc:Choice>
              <mc:Fallback>
                <p:oleObj name="think-cell Slide" r:id="rId15" imgW="524" imgH="52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28625" y="381007"/>
            <a:ext cx="9429750" cy="8509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28625" y="1381125"/>
            <a:ext cx="9429750" cy="44862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858375" y="0"/>
            <a:ext cx="42862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FF0000"/>
                </a:solidFill>
                <a:latin typeface="Arial Bold" pitchFamily="-112" charset="0"/>
              </a:defRPr>
            </a:lvl1pPr>
          </a:lstStyle>
          <a:p>
            <a:fld id="{4B553441-A85E-4A5F-B6E9-6327667DC369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34" name="Picture 10" descr="fondo02"/>
          <p:cNvPicPr>
            <a:picLocks noChangeAspect="1" noChangeArrowheads="1"/>
          </p:cNvPicPr>
          <p:nvPr/>
        </p:nvPicPr>
        <p:blipFill>
          <a:blip r:embed="rId17"/>
          <a:srcRect t="91110"/>
          <a:stretch>
            <a:fillRect/>
          </a:stretch>
        </p:blipFill>
        <p:spPr bwMode="auto">
          <a:xfrm>
            <a:off x="0" y="6248400"/>
            <a:ext cx="10287000" cy="609600"/>
          </a:xfrm>
          <a:prstGeom prst="rect">
            <a:avLst/>
          </a:prstGeom>
          <a:noFill/>
        </p:spPr>
      </p:pic>
      <p:pic>
        <p:nvPicPr>
          <p:cNvPr id="1035" name="Picture 11" descr="Logo_Peq01"/>
          <p:cNvPicPr>
            <a:picLocks noChangeAspect="1" noChangeArrowheads="1"/>
          </p:cNvPicPr>
          <p:nvPr/>
        </p:nvPicPr>
        <p:blipFill>
          <a:blip r:embed="rId18"/>
          <a:srcRect/>
          <a:stretch>
            <a:fillRect/>
          </a:stretch>
        </p:blipFill>
        <p:spPr bwMode="auto">
          <a:xfrm>
            <a:off x="7858125" y="6345337"/>
            <a:ext cx="2157413" cy="352425"/>
          </a:xfrm>
          <a:prstGeom prst="rect">
            <a:avLst/>
          </a:prstGeom>
          <a:noFill/>
        </p:spPr>
      </p:pic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971675" y="6283325"/>
            <a:ext cx="54864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b" anchorCtr="0" compatLnSpc="1">
            <a:prstTxWarp prst="textNoShape">
              <a:avLst/>
            </a:prstTxWarp>
          </a:bodyPr>
          <a:lstStyle>
            <a:lvl1pPr>
              <a:defRPr sz="800" b="0" i="0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>
                <a:solidFill>
                  <a:srgbClr val="FFFFFF"/>
                </a:solidFill>
              </a:rPr>
              <a:t>Source: xxx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" name="TextBox 1"/>
          <p:cNvSpPr txBox="1"/>
          <p:nvPr userDrawn="1"/>
        </p:nvSpPr>
        <p:spPr>
          <a:xfrm>
            <a:off x="4286260" y="-47655"/>
            <a:ext cx="171450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rgbClr val="FF0000"/>
                </a:solidFill>
              </a:rPr>
              <a:t>PRELIMINARY – For Discussion</a:t>
            </a:r>
          </a:p>
        </p:txBody>
      </p:sp>
    </p:spTree>
    <p:extLst>
      <p:ext uri="{BB962C8B-B14F-4D97-AF65-F5344CB8AC3E}">
        <p14:creationId xmlns:p14="http://schemas.microsoft.com/office/powerpoint/2010/main" val="2006070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lnSpc>
          <a:spcPct val="86000"/>
        </a:lnSpc>
        <a:spcBef>
          <a:spcPct val="0"/>
        </a:spcBef>
        <a:spcAft>
          <a:spcPct val="0"/>
        </a:spcAft>
        <a:defRPr sz="2000" b="1" i="0" baseline="0">
          <a:solidFill>
            <a:schemeClr val="tx1"/>
          </a:solidFill>
          <a:latin typeface="+mn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 Bold" pitchFamily="-112" charset="0"/>
          <a:ea typeface="ＭＳ Ｐゴシック" pitchFamily="-112" charset="-128"/>
          <a:cs typeface="ＭＳ Ｐゴシック" pitchFamily="-112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 Bold" pitchFamily="-112" charset="0"/>
          <a:ea typeface="ＭＳ Ｐゴシック" pitchFamily="-112" charset="-128"/>
          <a:cs typeface="ＭＳ Ｐゴシック" pitchFamily="-112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 Bold" pitchFamily="-112" charset="0"/>
          <a:ea typeface="ＭＳ Ｐゴシック" pitchFamily="-112" charset="-128"/>
          <a:cs typeface="ＭＳ Ｐゴシック" pitchFamily="-112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 Bold" pitchFamily="-112" charset="0"/>
          <a:ea typeface="ＭＳ Ｐゴシック" pitchFamily="-112" charset="-128"/>
          <a:cs typeface="ＭＳ Ｐゴシック" pitchFamily="-112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 Bold" pitchFamily="-112" charset="0"/>
          <a:ea typeface="ＭＳ Ｐゴシック" pitchFamily="-112" charset="-128"/>
          <a:cs typeface="ＭＳ Ｐゴシック" pitchFamily="-112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 Bold" pitchFamily="-112" charset="0"/>
          <a:ea typeface="ＭＳ Ｐゴシック" pitchFamily="-112" charset="-128"/>
          <a:cs typeface="ＭＳ Ｐゴシック" pitchFamily="-112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 Bold" pitchFamily="-112" charset="0"/>
          <a:ea typeface="ＭＳ Ｐゴシック" pitchFamily="-112" charset="-128"/>
          <a:cs typeface="ＭＳ Ｐゴシック" pitchFamily="-112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 Bold" pitchFamily="-112" charset="0"/>
          <a:ea typeface="ＭＳ Ｐゴシック" pitchFamily="-112" charset="-128"/>
          <a:cs typeface="ＭＳ Ｐゴシック" pitchFamily="-112" charset="-128"/>
        </a:defRPr>
      </a:lvl9pPr>
    </p:titleStyle>
    <p:bodyStyle>
      <a:lvl1pPr marL="153988" indent="-153988" algn="l" rtl="0" eaLnBrk="1" fontAlgn="base" hangingPunct="1">
        <a:spcBef>
          <a:spcPct val="20000"/>
        </a:spcBef>
        <a:spcAft>
          <a:spcPct val="0"/>
        </a:spcAft>
        <a:defRPr sz="1600">
          <a:solidFill>
            <a:schemeClr val="tx2"/>
          </a:solidFill>
          <a:latin typeface="+mn-lt"/>
          <a:ea typeface="+mn-ea"/>
          <a:cs typeface="+mn-cs"/>
        </a:defRPr>
      </a:lvl1pPr>
      <a:lvl2pPr marL="461963" indent="-231775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400">
          <a:solidFill>
            <a:schemeClr val="tx2"/>
          </a:solidFill>
          <a:latin typeface="Arial" charset="0"/>
          <a:ea typeface="+mn-ea"/>
          <a:cs typeface="+mn-cs"/>
        </a:defRPr>
      </a:lvl2pPr>
      <a:lvl3pPr marL="625475" indent="-163513" algn="l" rtl="0" eaLnBrk="1" fontAlgn="base" hangingPunct="1">
        <a:lnSpc>
          <a:spcPct val="160000"/>
        </a:lnSpc>
        <a:spcBef>
          <a:spcPct val="20000"/>
        </a:spcBef>
        <a:spcAft>
          <a:spcPct val="0"/>
        </a:spcAft>
        <a:buClr>
          <a:schemeClr val="tx1"/>
        </a:buClr>
        <a:buChar char="•"/>
        <a:defRPr sz="1200">
          <a:solidFill>
            <a:schemeClr val="tx2"/>
          </a:solidFill>
          <a:latin typeface="Arial" charset="0"/>
          <a:ea typeface="+mn-ea"/>
          <a:cs typeface="+mn-cs"/>
        </a:defRPr>
      </a:lvl3pPr>
      <a:lvl4pPr marL="741363" indent="-115888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–"/>
        <a:defRPr sz="1000">
          <a:solidFill>
            <a:schemeClr val="tx2"/>
          </a:solidFill>
          <a:latin typeface="Arial" charset="0"/>
          <a:ea typeface="+mn-ea"/>
          <a:cs typeface="+mn-cs"/>
        </a:defRPr>
      </a:lvl4pPr>
      <a:lvl5pPr marL="857250" indent="-115888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defRPr sz="800">
          <a:solidFill>
            <a:schemeClr val="tx2"/>
          </a:solidFill>
          <a:latin typeface="Arial" charset="0"/>
          <a:ea typeface="+mn-ea"/>
          <a:cs typeface="+mn-cs"/>
        </a:defRPr>
      </a:lvl5pPr>
      <a:lvl6pPr marL="2227263" indent="-228600" algn="l" rtl="0" eaLnBrk="1" fontAlgn="base" hangingPunct="1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Arial" charset="0"/>
          <a:ea typeface="+mn-ea"/>
          <a:cs typeface="+mn-cs"/>
        </a:defRPr>
      </a:lvl6pPr>
      <a:lvl7pPr marL="2684463" indent="-228600" algn="l" rtl="0" eaLnBrk="1" fontAlgn="base" hangingPunct="1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Arial" charset="0"/>
          <a:ea typeface="+mn-ea"/>
          <a:cs typeface="+mn-cs"/>
        </a:defRPr>
      </a:lvl7pPr>
      <a:lvl8pPr marL="3141663" indent="-228600" algn="l" rtl="0" eaLnBrk="1" fontAlgn="base" hangingPunct="1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Arial" charset="0"/>
          <a:ea typeface="+mn-ea"/>
          <a:cs typeface="+mn-cs"/>
        </a:defRPr>
      </a:lvl8pPr>
      <a:lvl9pPr marL="3598863" indent="-228600" algn="l" rtl="0" eaLnBrk="1" fontAlgn="base" hangingPunct="1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Arial" charset="0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intillo_inferior02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" t="47" r="310"/>
          <a:stretch>
            <a:fillRect/>
          </a:stretch>
        </p:blipFill>
        <p:spPr bwMode="auto">
          <a:xfrm>
            <a:off x="0" y="0"/>
            <a:ext cx="10287000" cy="686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4" descr="A-Santander-negativo_RGB [Convertido]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0260" y="6226176"/>
            <a:ext cx="2439591" cy="63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8" name="Text Box 6"/>
          <p:cNvSpPr txBox="1">
            <a:spLocks noChangeArrowheads="1"/>
          </p:cNvSpPr>
          <p:nvPr/>
        </p:nvSpPr>
        <p:spPr bwMode="auto">
          <a:xfrm>
            <a:off x="8429625" y="711200"/>
            <a:ext cx="1042988" cy="215444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0" tIns="0" rIns="0" bIns="0">
            <a:spAutoFit/>
          </a:bodyPr>
          <a:lstStyle>
            <a:lvl1pPr eaLnBrk="0" hangingPunct="0">
              <a:defRPr sz="1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defRPr/>
            </a:pPr>
            <a:endParaRPr lang="en-US" sz="1400" dirty="0" smtClean="0">
              <a:solidFill>
                <a:srgbClr val="000000"/>
              </a:solidFill>
              <a:latin typeface="Trebuchet MS" pitchFamily="34" charset="0"/>
            </a:endParaRPr>
          </a:p>
        </p:txBody>
      </p:sp>
      <p:sp>
        <p:nvSpPr>
          <p:cNvPr id="50183" name="Rectangle 7"/>
          <p:cNvSpPr>
            <a:spLocks noChangeArrowheads="1"/>
          </p:cNvSpPr>
          <p:nvPr/>
        </p:nvSpPr>
        <p:spPr bwMode="auto">
          <a:xfrm>
            <a:off x="208955" y="6388100"/>
            <a:ext cx="642938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algn="r">
              <a:spcBef>
                <a:spcPct val="0"/>
              </a:spcBef>
              <a:defRPr sz="1400">
                <a:solidFill>
                  <a:schemeClr val="bg1"/>
                </a:solidFill>
              </a:defRPr>
            </a:lvl1pPr>
          </a:lstStyle>
          <a:p>
            <a:pPr fontAlgn="base">
              <a:spcAft>
                <a:spcPct val="0"/>
              </a:spcAft>
              <a:defRPr/>
            </a:pPr>
            <a:fld id="{13B5D404-5004-4338-9FA9-9A38E4A88B25}" type="slidenum">
              <a:rPr lang="en-US" sz="1400">
                <a:solidFill>
                  <a:srgbClr val="FFFFFF"/>
                </a:solidFill>
              </a:rPr>
              <a:pPr fontAlgn="base">
                <a:spcAft>
                  <a:spcPct val="0"/>
                </a:spcAft>
                <a:defRPr/>
              </a:pPr>
              <a:t>‹#›</a:t>
            </a:fld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707231" y="1825625"/>
            <a:ext cx="8872538" cy="2283702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187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1" r:id="rId1"/>
    <p:sldLayoutId id="2147483852" r:id="rId2"/>
    <p:sldLayoutId id="2147483853" r:id="rId3"/>
    <p:sldLayoutId id="2147483854" r:id="rId4"/>
    <p:sldLayoutId id="2147483855" r:id="rId5"/>
    <p:sldLayoutId id="2147483856" r:id="rId6"/>
    <p:sldLayoutId id="2147483857" r:id="rId7"/>
    <p:sldLayoutId id="2147483858" r:id="rId8"/>
    <p:sldLayoutId id="2147483859" r:id="rId9"/>
    <p:sldLayoutId id="2147483860" r:id="rId10"/>
    <p:sldLayoutId id="2147483861" r:id="rId11"/>
    <p:sldLayoutId id="2147483862" r:id="rId12"/>
    <p:sldLayoutId id="2147483863" r:id="rId13"/>
    <p:sldLayoutId id="2147483864" r:id="rId14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6"/>
            </p:custDataLst>
            <p:extLst/>
          </p:nvPr>
        </p:nvGraphicFramePr>
        <p:xfrm>
          <a:off x="1589" y="1589"/>
          <a:ext cx="1588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691" name="think-cell Slide" r:id="rId7" imgW="270" imgH="270" progId="TCLayout.ActiveDocument.1">
                  <p:embed/>
                </p:oleObj>
              </mc:Choice>
              <mc:Fallback>
                <p:oleObj name="think-cell Slide" r:id="rId7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589" y="1589"/>
                        <a:ext cx="1588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3666" name="Picture 2" descr="san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-1588" y="-3174"/>
            <a:ext cx="10290176" cy="686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82576" y="1196975"/>
            <a:ext cx="9493250" cy="4465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Text</a:t>
            </a:r>
          </a:p>
        </p:txBody>
      </p:sp>
      <p:sp>
        <p:nvSpPr>
          <p:cNvPr id="9434118" name="Rectangle 6"/>
          <p:cNvSpPr>
            <a:spLocks noChangeArrowheads="1"/>
          </p:cNvSpPr>
          <p:nvPr/>
        </p:nvSpPr>
        <p:spPr bwMode="auto">
          <a:xfrm>
            <a:off x="9113839" y="131763"/>
            <a:ext cx="977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98F42B1F-B43B-41E8-B2FE-5CDACE251FC6}" type="slidenum">
              <a:rPr lang="en-US" sz="1334" b="1" smtClean="0">
                <a:solidFill>
                  <a:srgbClr val="FF0000"/>
                </a:solidFill>
              </a:rPr>
              <a:pPr algn="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sz="1334" b="1" dirty="0">
              <a:solidFill>
                <a:srgbClr val="FF0000"/>
              </a:solidFill>
            </a:endParaRPr>
          </a:p>
        </p:txBody>
      </p:sp>
      <p:pic>
        <p:nvPicPr>
          <p:cNvPr id="113669" name="Picture 7" descr="A-Santander-negativo_RGB [Convertido]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7789888" y="6226218"/>
            <a:ext cx="2439987" cy="631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3670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282575" y="260355"/>
            <a:ext cx="9491664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 para editar estilo título patrón</a:t>
            </a:r>
          </a:p>
        </p:txBody>
      </p:sp>
    </p:spTree>
    <p:extLst>
      <p:ext uri="{BB962C8B-B14F-4D97-AF65-F5344CB8AC3E}">
        <p14:creationId xmlns:p14="http://schemas.microsoft.com/office/powerpoint/2010/main" val="1822861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7" r:id="rId1"/>
    <p:sldLayoutId id="2147483868" r:id="rId2"/>
    <p:sldLayoutId id="2147483869" r:id="rId3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777">
          <a:solidFill>
            <a:srgbClr val="000000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777">
          <a:solidFill>
            <a:srgbClr val="000000"/>
          </a:solidFill>
          <a:latin typeface="Arial" charset="0"/>
          <a:cs typeface="Arial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777">
          <a:solidFill>
            <a:srgbClr val="000000"/>
          </a:solidFill>
          <a:latin typeface="Arial" charset="0"/>
          <a:cs typeface="Arial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777">
          <a:solidFill>
            <a:srgbClr val="000000"/>
          </a:solidFill>
          <a:latin typeface="Arial" charset="0"/>
          <a:cs typeface="Arial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777">
          <a:solidFill>
            <a:srgbClr val="000000"/>
          </a:solidFill>
          <a:latin typeface="Arial" charset="0"/>
          <a:cs typeface="Arial" charset="0"/>
        </a:defRPr>
      </a:lvl5pPr>
      <a:lvl6pPr marL="406352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777">
          <a:solidFill>
            <a:srgbClr val="000000"/>
          </a:solidFill>
          <a:latin typeface="Arial" charset="0"/>
          <a:cs typeface="Arial" charset="0"/>
        </a:defRPr>
      </a:lvl6pPr>
      <a:lvl7pPr marL="812704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777">
          <a:solidFill>
            <a:srgbClr val="000000"/>
          </a:solidFill>
          <a:latin typeface="Arial" charset="0"/>
          <a:cs typeface="Arial" charset="0"/>
        </a:defRPr>
      </a:lvl7pPr>
      <a:lvl8pPr marL="1219055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777">
          <a:solidFill>
            <a:srgbClr val="000000"/>
          </a:solidFill>
          <a:latin typeface="Arial" charset="0"/>
          <a:cs typeface="Arial" charset="0"/>
        </a:defRPr>
      </a:lvl8pPr>
      <a:lvl9pPr marL="1625407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777">
          <a:solidFill>
            <a:srgbClr val="000000"/>
          </a:solidFill>
          <a:latin typeface="Arial" charset="0"/>
          <a:cs typeface="Arial" charset="0"/>
        </a:defRPr>
      </a:lvl9pPr>
    </p:titleStyle>
    <p:bodyStyle>
      <a:lvl1pPr marL="316051" indent="-316051" algn="l" rtl="0" eaLnBrk="1" fontAlgn="base" hangingPunct="1">
        <a:spcBef>
          <a:spcPct val="6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1334">
          <a:solidFill>
            <a:srgbClr val="000000"/>
          </a:solidFill>
          <a:latin typeface="+mn-lt"/>
          <a:ea typeface="+mn-ea"/>
          <a:cs typeface="+mn-cs"/>
        </a:defRPr>
      </a:lvl1pPr>
      <a:lvl2pPr marL="654678" indent="-179190" algn="l" rtl="0" eaLnBrk="1" fontAlgn="base" hangingPunct="1">
        <a:spcBef>
          <a:spcPct val="60000"/>
        </a:spcBef>
        <a:spcAft>
          <a:spcPct val="0"/>
        </a:spcAft>
        <a:buClr>
          <a:schemeClr val="bg2"/>
        </a:buClr>
        <a:buChar char="•"/>
        <a:defRPr sz="1066">
          <a:solidFill>
            <a:srgbClr val="000000"/>
          </a:solidFill>
          <a:latin typeface="+mn-lt"/>
          <a:cs typeface="+mn-cs"/>
        </a:defRPr>
      </a:lvl2pPr>
      <a:lvl3pPr marL="1055386" indent="-174957" algn="l" rtl="0" eaLnBrk="1" fontAlgn="base" hangingPunct="1">
        <a:spcBef>
          <a:spcPct val="60000"/>
        </a:spcBef>
        <a:spcAft>
          <a:spcPct val="0"/>
        </a:spcAft>
        <a:buFont typeface="Arial" charset="0"/>
        <a:buChar char="-"/>
        <a:defRPr sz="1066">
          <a:solidFill>
            <a:srgbClr val="000000"/>
          </a:solidFill>
          <a:latin typeface="+mn-lt"/>
          <a:cs typeface="+mn-cs"/>
        </a:defRPr>
      </a:lvl3pPr>
      <a:lvl4pPr marL="1354505" indent="-129807" algn="l" rtl="0" eaLnBrk="1" fontAlgn="base" hangingPunct="1">
        <a:spcBef>
          <a:spcPct val="60000"/>
        </a:spcBef>
        <a:spcAft>
          <a:spcPct val="0"/>
        </a:spcAft>
        <a:buFont typeface="Arial" charset="0"/>
        <a:buChar char="»"/>
        <a:defRPr sz="1066">
          <a:solidFill>
            <a:schemeClr val="tx1"/>
          </a:solidFill>
          <a:latin typeface="+mn-lt"/>
          <a:cs typeface="+mn-cs"/>
        </a:defRPr>
      </a:lvl4pPr>
      <a:lvl5pPr marL="1749570" indent="-79013" algn="l" rtl="0" eaLnBrk="1" fontAlgn="base" hangingPunct="1">
        <a:spcBef>
          <a:spcPct val="60000"/>
        </a:spcBef>
        <a:spcAft>
          <a:spcPct val="0"/>
        </a:spcAft>
        <a:buFont typeface="Arial" charset="0"/>
        <a:buChar char="&gt;"/>
        <a:defRPr sz="1066">
          <a:solidFill>
            <a:srgbClr val="000000"/>
          </a:solidFill>
          <a:latin typeface="+mn-lt"/>
          <a:cs typeface="+mn-cs"/>
        </a:defRPr>
      </a:lvl5pPr>
      <a:lvl6pPr marL="2155921" indent="-79013" algn="l" rtl="0" eaLnBrk="1" fontAlgn="base" hangingPunct="1">
        <a:spcBef>
          <a:spcPct val="60000"/>
        </a:spcBef>
        <a:spcAft>
          <a:spcPct val="0"/>
        </a:spcAft>
        <a:buFont typeface="Arial" charset="0"/>
        <a:buChar char="&gt;"/>
        <a:defRPr sz="1066">
          <a:solidFill>
            <a:srgbClr val="000000"/>
          </a:solidFill>
          <a:latin typeface="+mn-lt"/>
          <a:cs typeface="+mn-cs"/>
        </a:defRPr>
      </a:lvl6pPr>
      <a:lvl7pPr marL="2562273" indent="-79013" algn="l" rtl="0" eaLnBrk="1" fontAlgn="base" hangingPunct="1">
        <a:spcBef>
          <a:spcPct val="60000"/>
        </a:spcBef>
        <a:spcAft>
          <a:spcPct val="0"/>
        </a:spcAft>
        <a:buFont typeface="Arial" charset="0"/>
        <a:buChar char="&gt;"/>
        <a:defRPr sz="1066">
          <a:solidFill>
            <a:srgbClr val="000000"/>
          </a:solidFill>
          <a:latin typeface="+mn-lt"/>
          <a:cs typeface="+mn-cs"/>
        </a:defRPr>
      </a:lvl7pPr>
      <a:lvl8pPr marL="2968625" indent="-79013" algn="l" rtl="0" eaLnBrk="1" fontAlgn="base" hangingPunct="1">
        <a:spcBef>
          <a:spcPct val="60000"/>
        </a:spcBef>
        <a:spcAft>
          <a:spcPct val="0"/>
        </a:spcAft>
        <a:buFont typeface="Arial" charset="0"/>
        <a:buChar char="&gt;"/>
        <a:defRPr sz="1066">
          <a:solidFill>
            <a:srgbClr val="000000"/>
          </a:solidFill>
          <a:latin typeface="+mn-lt"/>
          <a:cs typeface="+mn-cs"/>
        </a:defRPr>
      </a:lvl8pPr>
      <a:lvl9pPr marL="3374977" indent="-79013" algn="l" rtl="0" eaLnBrk="1" fontAlgn="base" hangingPunct="1">
        <a:spcBef>
          <a:spcPct val="60000"/>
        </a:spcBef>
        <a:spcAft>
          <a:spcPct val="0"/>
        </a:spcAft>
        <a:buFont typeface="Arial" charset="0"/>
        <a:buChar char="&gt;"/>
        <a:defRPr sz="1066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81270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06352" algn="l" defTabSz="81270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12704" algn="l" defTabSz="81270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19055" algn="l" defTabSz="81270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25407" algn="l" defTabSz="81270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31759" algn="l" defTabSz="81270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38111" algn="l" defTabSz="81270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44462" algn="l" defTabSz="81270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50814" algn="l" defTabSz="81270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intillo_inferior02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" t="47" r="310"/>
          <a:stretch>
            <a:fillRect/>
          </a:stretch>
        </p:blipFill>
        <p:spPr bwMode="auto">
          <a:xfrm>
            <a:off x="0" y="0"/>
            <a:ext cx="10287000" cy="686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4" descr="A-Santander-negativo_RGB [Convertido]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0260" y="6226176"/>
            <a:ext cx="2439591" cy="63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8" name="Text Box 6"/>
          <p:cNvSpPr txBox="1">
            <a:spLocks noChangeArrowheads="1"/>
          </p:cNvSpPr>
          <p:nvPr/>
        </p:nvSpPr>
        <p:spPr bwMode="auto">
          <a:xfrm>
            <a:off x="8429625" y="711200"/>
            <a:ext cx="1042988" cy="215444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0" tIns="0" rIns="0" bIns="0">
            <a:spAutoFit/>
          </a:bodyPr>
          <a:lstStyle>
            <a:lvl1pPr eaLnBrk="0" hangingPunct="0">
              <a:defRPr sz="1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defRPr/>
            </a:pPr>
            <a:endParaRPr lang="en-US" sz="1400" dirty="0" smtClean="0">
              <a:solidFill>
                <a:srgbClr val="000000"/>
              </a:solidFill>
              <a:latin typeface="Trebuchet MS" pitchFamily="34" charset="0"/>
            </a:endParaRPr>
          </a:p>
        </p:txBody>
      </p:sp>
      <p:sp>
        <p:nvSpPr>
          <p:cNvPr id="50183" name="Rectangle 7"/>
          <p:cNvSpPr>
            <a:spLocks noChangeArrowheads="1"/>
          </p:cNvSpPr>
          <p:nvPr/>
        </p:nvSpPr>
        <p:spPr bwMode="auto">
          <a:xfrm>
            <a:off x="208955" y="6388100"/>
            <a:ext cx="642938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algn="r">
              <a:spcBef>
                <a:spcPct val="0"/>
              </a:spcBef>
              <a:defRPr sz="1400">
                <a:solidFill>
                  <a:schemeClr val="bg1"/>
                </a:solidFill>
              </a:defRPr>
            </a:lvl1pPr>
          </a:lstStyle>
          <a:p>
            <a:pPr fontAlgn="base">
              <a:spcAft>
                <a:spcPct val="0"/>
              </a:spcAft>
              <a:defRPr/>
            </a:pPr>
            <a:fld id="{13B5D404-5004-4338-9FA9-9A38E4A88B25}" type="slidenum">
              <a:rPr lang="en-US" sz="1400">
                <a:solidFill>
                  <a:srgbClr val="FFFFFF"/>
                </a:solidFill>
              </a:rPr>
              <a:pPr fontAlgn="base">
                <a:spcAft>
                  <a:spcPct val="0"/>
                </a:spcAft>
                <a:defRPr/>
              </a:pPr>
              <a:t>‹#›</a:t>
            </a:fld>
            <a:endParaRPr lang="en-US" sz="1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08822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1" r:id="rId1"/>
    <p:sldLayoutId id="2147483872" r:id="rId2"/>
    <p:sldLayoutId id="2147483873" r:id="rId3"/>
    <p:sldLayoutId id="2147483874" r:id="rId4"/>
    <p:sldLayoutId id="2147483875" r:id="rId5"/>
    <p:sldLayoutId id="2147483876" r:id="rId6"/>
    <p:sldLayoutId id="2147483877" r:id="rId7"/>
    <p:sldLayoutId id="2147483878" r:id="rId8"/>
    <p:sldLayoutId id="2147483879" r:id="rId9"/>
    <p:sldLayoutId id="2147483880" r:id="rId10"/>
    <p:sldLayoutId id="2147483881" r:id="rId11"/>
    <p:sldLayoutId id="2147483882" r:id="rId12"/>
    <p:sldLayoutId id="2147483883" r:id="rId13"/>
    <p:sldLayoutId id="2147483884" r:id="rId14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9"/>
            </p:custDataLst>
            <p:extLst/>
          </p:nvPr>
        </p:nvGraphicFramePr>
        <p:xfrm>
          <a:off x="0" y="0"/>
          <a:ext cx="182232" cy="1619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0336" name="think-cell Slide" r:id="rId25" imgW="270" imgH="270" progId="TCLayout.ActiveDocument.1">
                  <p:embed/>
                </p:oleObj>
              </mc:Choice>
              <mc:Fallback>
                <p:oleObj name="think-cell Slide" r:id="rId2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182232" cy="16197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" name="Line 8"/>
          <p:cNvSpPr>
            <a:spLocks noChangeShapeType="1"/>
          </p:cNvSpPr>
          <p:nvPr/>
        </p:nvSpPr>
        <p:spPr bwMode="auto">
          <a:xfrm>
            <a:off x="428625" y="769100"/>
            <a:ext cx="9429750" cy="0"/>
          </a:xfrm>
          <a:prstGeom prst="line">
            <a:avLst/>
          </a:prstGeom>
          <a:noFill/>
          <a:ln w="158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800" dirty="0" smtClean="0">
              <a:solidFill>
                <a:srgbClr val="000000"/>
              </a:solidFill>
            </a:endParaRPr>
          </a:p>
        </p:txBody>
      </p:sp>
      <p:pic>
        <p:nvPicPr>
          <p:cNvPr id="73" name="Picture 10" descr="fondo02"/>
          <p:cNvPicPr>
            <a:picLocks noChangeAspect="1" noChangeArrowheads="1"/>
          </p:cNvPicPr>
          <p:nvPr/>
        </p:nvPicPr>
        <p:blipFill>
          <a:blip r:embed="rId27"/>
          <a:srcRect t="91110"/>
          <a:stretch>
            <a:fillRect/>
          </a:stretch>
        </p:blipFill>
        <p:spPr bwMode="auto">
          <a:xfrm>
            <a:off x="0" y="6248400"/>
            <a:ext cx="10287000" cy="609600"/>
          </a:xfrm>
          <a:prstGeom prst="rect">
            <a:avLst/>
          </a:prstGeom>
          <a:noFill/>
        </p:spPr>
      </p:pic>
      <p:pic>
        <p:nvPicPr>
          <p:cNvPr id="74" name="Picture 11" descr="Logo_Peq01"/>
          <p:cNvPicPr>
            <a:picLocks noChangeAspect="1" noChangeArrowheads="1"/>
          </p:cNvPicPr>
          <p:nvPr/>
        </p:nvPicPr>
        <p:blipFill>
          <a:blip r:embed="rId28"/>
          <a:srcRect/>
          <a:stretch>
            <a:fillRect/>
          </a:stretch>
        </p:blipFill>
        <p:spPr bwMode="auto">
          <a:xfrm>
            <a:off x="7858125" y="6345307"/>
            <a:ext cx="2157413" cy="352425"/>
          </a:xfrm>
          <a:prstGeom prst="rect">
            <a:avLst/>
          </a:prstGeom>
          <a:noFill/>
        </p:spPr>
      </p:pic>
      <p:sp>
        <p:nvSpPr>
          <p:cNvPr id="1036" name="Rectangle 286"/>
          <p:cNvSpPr>
            <a:spLocks noGrp="1" noChangeArrowheads="1"/>
          </p:cNvSpPr>
          <p:nvPr>
            <p:ph type="body" idx="1"/>
          </p:nvPr>
        </p:nvSpPr>
        <p:spPr bwMode="auto">
          <a:xfrm>
            <a:off x="2383783" y="2621427"/>
            <a:ext cx="4938489" cy="125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 smtClean="0"/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auto">
          <a:xfrm>
            <a:off x="428625" y="451189"/>
            <a:ext cx="9429750" cy="2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 smtClean="0"/>
              <a:t>Click to edit Master title style</a:t>
            </a:r>
            <a:endParaRPr lang="en-US" noProof="0" dirty="0" smtClean="0"/>
          </a:p>
        </p:txBody>
      </p:sp>
      <p:sp>
        <p:nvSpPr>
          <p:cNvPr id="10" name="McK 1. On-page tracker" hidden="1"/>
          <p:cNvSpPr>
            <a:spLocks noChangeArrowheads="1"/>
          </p:cNvSpPr>
          <p:nvPr/>
        </p:nvSpPr>
        <p:spPr bwMode="auto">
          <a:xfrm>
            <a:off x="428626" y="17818"/>
            <a:ext cx="734175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808080"/>
                </a:solidFill>
              </a:rPr>
              <a:t>TRACKER</a:t>
            </a:r>
          </a:p>
        </p:txBody>
      </p:sp>
      <p:sp>
        <p:nvSpPr>
          <p:cNvPr id="11" name="McK 3. Unit of measure" hidden="1"/>
          <p:cNvSpPr txBox="1">
            <a:spLocks noChangeArrowheads="1"/>
          </p:cNvSpPr>
          <p:nvPr/>
        </p:nvSpPr>
        <p:spPr bwMode="auto">
          <a:xfrm>
            <a:off x="428625" y="816744"/>
            <a:ext cx="9429750" cy="2512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dirty="0" smtClean="0">
                <a:solidFill>
                  <a:srgbClr val="808080"/>
                </a:solidFill>
                <a:latin typeface="Arial"/>
              </a:rPr>
              <a:t>Unit of measure</a:t>
            </a:r>
          </a:p>
        </p:txBody>
      </p:sp>
      <p:grpSp>
        <p:nvGrpSpPr>
          <p:cNvPr id="15" name="ACET" hidden="1"/>
          <p:cNvGrpSpPr>
            <a:grpSpLocks/>
          </p:cNvGrpSpPr>
          <p:nvPr/>
        </p:nvGrpSpPr>
        <p:grpSpPr bwMode="auto">
          <a:xfrm>
            <a:off x="2383781" y="2013955"/>
            <a:ext cx="4894754" cy="518318"/>
            <a:chOff x="915" y="710"/>
            <a:chExt cx="2686" cy="320"/>
          </a:xfrm>
        </p:grpSpPr>
        <p:cxnSp>
          <p:nvCxnSpPr>
            <p:cNvPr id="16" name="AutoShape 249"/>
            <p:cNvCxnSpPr>
              <a:cxnSpLocks noChangeShapeType="1"/>
              <a:stCxn id="17" idx="4"/>
              <a:endCxn id="17" idx="6"/>
            </p:cNvCxnSpPr>
            <p:nvPr/>
          </p:nvCxnSpPr>
          <p:spPr bwMode="auto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7" name="AutoShape 250"/>
            <p:cNvSpPr>
              <a:spLocks noChangeArrowheads="1"/>
            </p:cNvSpPr>
            <p:nvPr/>
          </p:nvSpPr>
          <p:spPr bwMode="auto">
            <a:xfrm>
              <a:off x="915" y="710"/>
              <a:ext cx="2686" cy="320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b="1" dirty="0">
                  <a:solidFill>
                    <a:srgbClr val="000000"/>
                  </a:solidFill>
                </a:rPr>
                <a:t>Title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solidFill>
                    <a:srgbClr val="808080"/>
                  </a:solidFill>
                </a:rPr>
                <a:t>Unit of measure</a:t>
              </a:r>
            </a:p>
          </p:txBody>
        </p:sp>
      </p:grpSp>
      <p:grpSp>
        <p:nvGrpSpPr>
          <p:cNvPr id="22" name="McK Slide Elements" hidden="1"/>
          <p:cNvGrpSpPr>
            <a:grpSpLocks/>
          </p:cNvGrpSpPr>
          <p:nvPr/>
        </p:nvGrpSpPr>
        <p:grpSpPr bwMode="auto">
          <a:xfrm>
            <a:off x="428623" y="5813989"/>
            <a:ext cx="9429750" cy="362823"/>
            <a:chOff x="75" y="3926"/>
            <a:chExt cx="564" cy="224"/>
          </a:xfrm>
        </p:grpSpPr>
        <p:sp>
          <p:nvSpPr>
            <p:cNvPr id="23" name="McK 4. Footnote"/>
            <p:cNvSpPr txBox="1">
              <a:spLocks noChangeArrowheads="1"/>
            </p:cNvSpPr>
            <p:nvPr/>
          </p:nvSpPr>
          <p:spPr bwMode="auto">
            <a:xfrm>
              <a:off x="75" y="3926"/>
              <a:ext cx="564" cy="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b" anchorCtr="0">
              <a:spAutoFit/>
            </a:bodyPr>
            <a:lstStyle>
              <a:lvl1pPr marL="104775" indent="-104775" defTabSz="895350"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1031875" defTabSz="8953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217613" defTabSz="89535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404938" defTabSz="89535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1792288" defTabSz="89535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2494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7066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1638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6210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000" dirty="0" smtClean="0">
                  <a:solidFill>
                    <a:srgbClr val="000000"/>
                  </a:solidFill>
                  <a:latin typeface="Arial"/>
                </a:rPr>
                <a:t>1 Footnote</a:t>
              </a:r>
            </a:p>
          </p:txBody>
        </p:sp>
        <p:sp>
          <p:nvSpPr>
            <p:cNvPr id="24" name="McK 5. Source"/>
            <p:cNvSpPr>
              <a:spLocks noChangeArrowheads="1"/>
            </p:cNvSpPr>
            <p:nvPr/>
          </p:nvSpPr>
          <p:spPr bwMode="auto">
            <a:xfrm>
              <a:off x="75" y="4055"/>
              <a:ext cx="564" cy="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b" anchorCtr="0">
              <a:spAutoFit/>
            </a:bodyPr>
            <a:lstStyle/>
            <a:p>
              <a:pPr marL="473075" indent="-473075" defTabSz="91342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000" dirty="0" smtClean="0">
                  <a:solidFill>
                    <a:srgbClr val="000000"/>
                  </a:solidFill>
                </a:rPr>
                <a:t>Source: Source</a:t>
              </a:r>
            </a:p>
          </p:txBody>
        </p:sp>
      </p:grpSp>
      <p:grpSp>
        <p:nvGrpSpPr>
          <p:cNvPr id="26" name="LegendBoxes" hidden="1"/>
          <p:cNvGrpSpPr>
            <a:grpSpLocks/>
          </p:cNvGrpSpPr>
          <p:nvPr/>
        </p:nvGrpSpPr>
        <p:grpSpPr bwMode="auto">
          <a:xfrm>
            <a:off x="8981840" y="864366"/>
            <a:ext cx="801822" cy="1013962"/>
            <a:chOff x="4936" y="176"/>
            <a:chExt cx="440" cy="626"/>
          </a:xfrm>
        </p:grpSpPr>
        <p:sp>
          <p:nvSpPr>
            <p:cNvPr id="27" name="Legend1"/>
            <p:cNvSpPr>
              <a:spLocks noChangeArrowheads="1"/>
            </p:cNvSpPr>
            <p:nvPr/>
          </p:nvSpPr>
          <p:spPr bwMode="auto">
            <a:xfrm>
              <a:off x="5096" y="176"/>
              <a:ext cx="280" cy="1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3429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US" sz="1200" dirty="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28" name="LegendRectangle1"/>
            <p:cNvSpPr>
              <a:spLocks noChangeArrowheads="1"/>
            </p:cNvSpPr>
            <p:nvPr/>
          </p:nvSpPr>
          <p:spPr bwMode="auto">
            <a:xfrm>
              <a:off x="4936" y="183"/>
              <a:ext cx="104" cy="10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600" dirty="0">
                <a:solidFill>
                  <a:srgbClr val="000000"/>
                </a:solidFill>
              </a:endParaRPr>
            </a:p>
          </p:txBody>
        </p:sp>
        <p:sp>
          <p:nvSpPr>
            <p:cNvPr id="29" name="Legend2"/>
            <p:cNvSpPr>
              <a:spLocks noChangeArrowheads="1"/>
            </p:cNvSpPr>
            <p:nvPr/>
          </p:nvSpPr>
          <p:spPr bwMode="auto">
            <a:xfrm>
              <a:off x="5096" y="346"/>
              <a:ext cx="280" cy="1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3429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US" sz="1200" dirty="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30" name="LegendRectangle2"/>
            <p:cNvSpPr>
              <a:spLocks noChangeArrowheads="1"/>
            </p:cNvSpPr>
            <p:nvPr/>
          </p:nvSpPr>
          <p:spPr bwMode="auto">
            <a:xfrm>
              <a:off x="4936" y="353"/>
              <a:ext cx="104" cy="101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600" dirty="0">
                <a:solidFill>
                  <a:srgbClr val="000000"/>
                </a:solidFill>
              </a:endParaRPr>
            </a:p>
          </p:txBody>
        </p:sp>
        <p:sp>
          <p:nvSpPr>
            <p:cNvPr id="31" name="Legend3"/>
            <p:cNvSpPr>
              <a:spLocks noChangeArrowheads="1"/>
            </p:cNvSpPr>
            <p:nvPr/>
          </p:nvSpPr>
          <p:spPr bwMode="auto">
            <a:xfrm>
              <a:off x="5096" y="517"/>
              <a:ext cx="280" cy="1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3429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US" sz="1200" dirty="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32" name="LegendRectangle3"/>
            <p:cNvSpPr>
              <a:spLocks noChangeArrowheads="1"/>
            </p:cNvSpPr>
            <p:nvPr/>
          </p:nvSpPr>
          <p:spPr bwMode="auto">
            <a:xfrm>
              <a:off x="4936" y="524"/>
              <a:ext cx="104" cy="101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600" dirty="0">
                <a:solidFill>
                  <a:srgbClr val="000000"/>
                </a:solidFill>
              </a:endParaRPr>
            </a:p>
          </p:txBody>
        </p:sp>
        <p:sp>
          <p:nvSpPr>
            <p:cNvPr id="33" name="Legend4"/>
            <p:cNvSpPr>
              <a:spLocks noChangeArrowheads="1"/>
            </p:cNvSpPr>
            <p:nvPr/>
          </p:nvSpPr>
          <p:spPr bwMode="auto">
            <a:xfrm>
              <a:off x="5096" y="688"/>
              <a:ext cx="280" cy="1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3429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US" sz="1200" dirty="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34" name="LegendRectangle4"/>
            <p:cNvSpPr>
              <a:spLocks noChangeArrowheads="1"/>
            </p:cNvSpPr>
            <p:nvPr/>
          </p:nvSpPr>
          <p:spPr bwMode="auto">
            <a:xfrm>
              <a:off x="4936" y="695"/>
              <a:ext cx="104" cy="101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600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35" name="LegendLines" hidden="1"/>
          <p:cNvGrpSpPr>
            <a:grpSpLocks/>
          </p:cNvGrpSpPr>
          <p:nvPr/>
        </p:nvGrpSpPr>
        <p:grpSpPr bwMode="auto">
          <a:xfrm>
            <a:off x="8628310" y="864365"/>
            <a:ext cx="1155352" cy="741845"/>
            <a:chOff x="4750" y="176"/>
            <a:chExt cx="634" cy="458"/>
          </a:xfrm>
        </p:grpSpPr>
        <p:sp>
          <p:nvSpPr>
            <p:cNvPr id="36" name="LineLegend1"/>
            <p:cNvSpPr>
              <a:spLocks noChangeShapeType="1"/>
            </p:cNvSpPr>
            <p:nvPr/>
          </p:nvSpPr>
          <p:spPr bwMode="auto">
            <a:xfrm>
              <a:off x="4750" y="233"/>
              <a:ext cx="288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600" dirty="0">
                <a:solidFill>
                  <a:srgbClr val="000000"/>
                </a:solidFill>
              </a:endParaRPr>
            </a:p>
          </p:txBody>
        </p:sp>
        <p:sp>
          <p:nvSpPr>
            <p:cNvPr id="37" name="LineLegend2"/>
            <p:cNvSpPr>
              <a:spLocks noChangeShapeType="1"/>
            </p:cNvSpPr>
            <p:nvPr/>
          </p:nvSpPr>
          <p:spPr bwMode="auto">
            <a:xfrm>
              <a:off x="4750" y="402"/>
              <a:ext cx="288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600" dirty="0">
                <a:solidFill>
                  <a:srgbClr val="000000"/>
                </a:solidFill>
              </a:endParaRPr>
            </a:p>
          </p:txBody>
        </p:sp>
        <p:sp>
          <p:nvSpPr>
            <p:cNvPr id="38" name="LineLegend3"/>
            <p:cNvSpPr>
              <a:spLocks noChangeShapeType="1"/>
            </p:cNvSpPr>
            <p:nvPr/>
          </p:nvSpPr>
          <p:spPr bwMode="auto">
            <a:xfrm>
              <a:off x="4750" y="577"/>
              <a:ext cx="288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600" dirty="0">
                <a:solidFill>
                  <a:srgbClr val="000000"/>
                </a:solidFill>
              </a:endParaRPr>
            </a:p>
          </p:txBody>
        </p:sp>
        <p:sp>
          <p:nvSpPr>
            <p:cNvPr id="39" name="Legend1"/>
            <p:cNvSpPr>
              <a:spLocks noChangeArrowheads="1"/>
            </p:cNvSpPr>
            <p:nvPr/>
          </p:nvSpPr>
          <p:spPr bwMode="auto">
            <a:xfrm>
              <a:off x="5104" y="176"/>
              <a:ext cx="280" cy="1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3429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US" sz="1200" dirty="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40" name="Legend2"/>
            <p:cNvSpPr>
              <a:spLocks noChangeArrowheads="1"/>
            </p:cNvSpPr>
            <p:nvPr/>
          </p:nvSpPr>
          <p:spPr bwMode="auto">
            <a:xfrm>
              <a:off x="5104" y="344"/>
              <a:ext cx="280" cy="1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3429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US" sz="1200" dirty="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41" name="Legend3"/>
            <p:cNvSpPr>
              <a:spLocks noChangeArrowheads="1"/>
            </p:cNvSpPr>
            <p:nvPr/>
          </p:nvSpPr>
          <p:spPr bwMode="auto">
            <a:xfrm>
              <a:off x="5104" y="520"/>
              <a:ext cx="280" cy="1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3429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US" sz="1200" dirty="0">
                  <a:solidFill>
                    <a:srgbClr val="000000"/>
                  </a:solidFill>
                </a:rPr>
                <a:t>Legend</a:t>
              </a:r>
            </a:p>
          </p:txBody>
        </p:sp>
      </p:grpSp>
      <p:grpSp>
        <p:nvGrpSpPr>
          <p:cNvPr id="42" name="McKSticker" hidden="1"/>
          <p:cNvGrpSpPr/>
          <p:nvPr/>
        </p:nvGrpSpPr>
        <p:grpSpPr bwMode="auto">
          <a:xfrm>
            <a:off x="8791478" y="864365"/>
            <a:ext cx="1066894" cy="212366"/>
            <a:chOff x="7811359" y="285750"/>
            <a:chExt cx="929416" cy="208138"/>
          </a:xfrm>
        </p:grpSpPr>
        <p:sp>
          <p:nvSpPr>
            <p:cNvPr id="43" name="StickerRectangle"/>
            <p:cNvSpPr>
              <a:spLocks noChangeArrowheads="1"/>
            </p:cNvSpPr>
            <p:nvPr/>
          </p:nvSpPr>
          <p:spPr bwMode="auto">
            <a:xfrm>
              <a:off x="7811359" y="285750"/>
              <a:ext cx="929416" cy="208138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913429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US" sz="1200" dirty="0">
                  <a:solidFill>
                    <a:srgbClr val="808080"/>
                  </a:solidFill>
                </a:rPr>
                <a:t>PRELIMINARY</a:t>
              </a:r>
            </a:p>
          </p:txBody>
        </p:sp>
        <p:cxnSp>
          <p:nvCxnSpPr>
            <p:cNvPr id="44" name="AutoShape 31"/>
            <p:cNvCxnSpPr>
              <a:cxnSpLocks noChangeShapeType="1"/>
              <a:stCxn id="43" idx="2"/>
              <a:endCxn id="43" idx="4"/>
            </p:cNvCxnSpPr>
            <p:nvPr/>
          </p:nvCxnSpPr>
          <p:spPr bwMode="auto">
            <a:xfrm>
              <a:off x="7811359" y="285750"/>
              <a:ext cx="0" cy="208138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5" name="AutoShape 32"/>
            <p:cNvCxnSpPr>
              <a:cxnSpLocks noChangeShapeType="1"/>
              <a:stCxn id="43" idx="4"/>
              <a:endCxn id="43" idx="6"/>
            </p:cNvCxnSpPr>
            <p:nvPr/>
          </p:nvCxnSpPr>
          <p:spPr bwMode="auto">
            <a:xfrm>
              <a:off x="7811359" y="493888"/>
              <a:ext cx="929416" cy="0"/>
            </a:xfrm>
            <a:prstGeom prst="straightConnector1">
              <a:avLst/>
            </a:prstGeom>
            <a:noFill/>
            <a:ln w="254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46" name="LegendMoons" hidden="1"/>
          <p:cNvGrpSpPr/>
          <p:nvPr/>
        </p:nvGrpSpPr>
        <p:grpSpPr bwMode="auto">
          <a:xfrm>
            <a:off x="8905111" y="864365"/>
            <a:ext cx="877863" cy="1333054"/>
            <a:chOff x="7769225" y="2105025"/>
            <a:chExt cx="764744" cy="1306516"/>
          </a:xfrm>
        </p:grpSpPr>
        <p:grpSp>
          <p:nvGrpSpPr>
            <p:cNvPr id="47" name="MoonLegend1"/>
            <p:cNvGrpSpPr>
              <a:grpSpLocks noChangeAspect="1"/>
            </p:cNvGrpSpPr>
            <p:nvPr>
              <p:custDataLst>
                <p:tags r:id="rId10"/>
              </p:custDataLst>
            </p:nvPr>
          </p:nvGrpSpPr>
          <p:grpSpPr bwMode="auto">
            <a:xfrm>
              <a:off x="7769225" y="2105025"/>
              <a:ext cx="209550" cy="209551"/>
              <a:chOff x="4533" y="183"/>
              <a:chExt cx="144" cy="144"/>
            </a:xfrm>
          </p:grpSpPr>
          <p:sp>
            <p:nvSpPr>
              <p:cNvPr id="65" name="Oval 38"/>
              <p:cNvSpPr>
                <a:spLocks noChangeAspect="1" noChangeArrowheads="1"/>
              </p:cNvSpPr>
              <p:nvPr>
                <p:custDataLst>
                  <p:tags r:id="rId23"/>
                </p:custDataLst>
              </p:nvPr>
            </p:nvSpPr>
            <p:spPr bwMode="auto">
              <a:xfrm>
                <a:off x="4533" y="183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6" name="Arc 39"/>
              <p:cNvSpPr>
                <a:spLocks noChangeAspect="1"/>
              </p:cNvSpPr>
              <p:nvPr>
                <p:custDataLst>
                  <p:tags r:id="rId24"/>
                </p:custDataLst>
              </p:nvPr>
            </p:nvSpPr>
            <p:spPr bwMode="auto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folHlink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48" name="MoonLegend2"/>
            <p:cNvGrpSpPr>
              <a:grpSpLocks noChangeAspect="1"/>
            </p:cNvGrpSpPr>
            <p:nvPr>
              <p:custDataLst>
                <p:tags r:id="rId11"/>
              </p:custDataLst>
            </p:nvPr>
          </p:nvGrpSpPr>
          <p:grpSpPr bwMode="auto">
            <a:xfrm>
              <a:off x="7769225" y="2379266"/>
              <a:ext cx="209550" cy="209551"/>
              <a:chOff x="1694" y="2044"/>
              <a:chExt cx="160" cy="160"/>
            </a:xfrm>
          </p:grpSpPr>
          <p:sp>
            <p:nvSpPr>
              <p:cNvPr id="63" name="Oval 41"/>
              <p:cNvSpPr>
                <a:spLocks noChangeAspect="1" noChangeArrowheads="1"/>
              </p:cNvSpPr>
              <p:nvPr>
                <p:custDataLst>
                  <p:tags r:id="rId21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4" name="Arc 42"/>
              <p:cNvSpPr>
                <a:spLocks noChangeAspect="1"/>
              </p:cNvSpPr>
              <p:nvPr>
                <p:custDataLst>
                  <p:tags r:id="rId22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49" name="MoonLegend4"/>
            <p:cNvGrpSpPr>
              <a:grpSpLocks noChangeAspect="1"/>
            </p:cNvGrpSpPr>
            <p:nvPr>
              <p:custDataLst>
                <p:tags r:id="rId12"/>
              </p:custDataLst>
            </p:nvPr>
          </p:nvGrpSpPr>
          <p:grpSpPr bwMode="auto">
            <a:xfrm>
              <a:off x="7769225" y="2927748"/>
              <a:ext cx="209550" cy="209551"/>
              <a:chOff x="4495" y="1198"/>
              <a:chExt cx="160" cy="160"/>
            </a:xfrm>
          </p:grpSpPr>
          <p:sp>
            <p:nvSpPr>
              <p:cNvPr id="61" name="Oval 47"/>
              <p:cNvSpPr>
                <a:spLocks noChangeAspect="1" noChangeArrowheads="1"/>
              </p:cNvSpPr>
              <p:nvPr>
                <p:custDataLst>
                  <p:tags r:id="rId19"/>
                </p:custDataLst>
              </p:nvPr>
            </p:nvSpPr>
            <p:spPr bwMode="auto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2" name="Arc 48"/>
              <p:cNvSpPr>
                <a:spLocks noChangeAspect="1"/>
              </p:cNvSpPr>
              <p:nvPr>
                <p:custDataLst>
                  <p:tags r:id="rId20"/>
                </p:custDataLst>
              </p:nvPr>
            </p:nvSpPr>
            <p:spPr bwMode="auto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50" name="MoonLegend5"/>
            <p:cNvGrpSpPr>
              <a:grpSpLocks noChangeAspect="1"/>
            </p:cNvGrpSpPr>
            <p:nvPr>
              <p:custDataLst>
                <p:tags r:id="rId13"/>
              </p:custDataLst>
            </p:nvPr>
          </p:nvGrpSpPr>
          <p:grpSpPr bwMode="auto">
            <a:xfrm>
              <a:off x="7769225" y="3201990"/>
              <a:ext cx="209550" cy="209551"/>
              <a:chOff x="4495" y="1440"/>
              <a:chExt cx="160" cy="160"/>
            </a:xfrm>
          </p:grpSpPr>
          <p:sp>
            <p:nvSpPr>
              <p:cNvPr id="59" name="Oval 50"/>
              <p:cNvSpPr>
                <a:spLocks noChangeAspect="1" noChangeArrowheads="1"/>
              </p:cNvSpPr>
              <p:nvPr>
                <p:custDataLst>
                  <p:tags r:id="rId17"/>
                </p:custDataLst>
              </p:nvPr>
            </p:nvSpPr>
            <p:spPr bwMode="auto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0" name="Oval 51"/>
              <p:cNvSpPr>
                <a:spLocks noChangeAspect="1" noChangeArrowheads="1"/>
              </p:cNvSpPr>
              <p:nvPr>
                <p:custDataLst>
                  <p:tags r:id="rId18"/>
                </p:custDataLst>
              </p:nvPr>
            </p:nvSpPr>
            <p:spPr bwMode="auto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51" name="Legend1"/>
            <p:cNvSpPr>
              <a:spLocks noChangeArrowheads="1"/>
            </p:cNvSpPr>
            <p:nvPr/>
          </p:nvSpPr>
          <p:spPr bwMode="auto">
            <a:xfrm>
              <a:off x="8089900" y="2117725"/>
              <a:ext cx="444069" cy="1809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3429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US" sz="1200" dirty="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52" name="Legend2"/>
            <p:cNvSpPr>
              <a:spLocks noChangeArrowheads="1"/>
            </p:cNvSpPr>
            <p:nvPr/>
          </p:nvSpPr>
          <p:spPr bwMode="auto">
            <a:xfrm>
              <a:off x="8089900" y="2392363"/>
              <a:ext cx="444069" cy="1809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3429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US" sz="1200" dirty="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53" name="Legend3"/>
            <p:cNvSpPr>
              <a:spLocks noChangeArrowheads="1"/>
            </p:cNvSpPr>
            <p:nvPr/>
          </p:nvSpPr>
          <p:spPr bwMode="auto">
            <a:xfrm>
              <a:off x="8089900" y="2667002"/>
              <a:ext cx="444069" cy="1809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3429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US" sz="1200" dirty="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54" name="Legend4"/>
            <p:cNvSpPr>
              <a:spLocks noChangeArrowheads="1"/>
            </p:cNvSpPr>
            <p:nvPr/>
          </p:nvSpPr>
          <p:spPr bwMode="auto">
            <a:xfrm>
              <a:off x="8089900" y="2938465"/>
              <a:ext cx="444069" cy="1809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3429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US" sz="1200" dirty="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55" name="Legend5"/>
            <p:cNvSpPr>
              <a:spLocks noChangeArrowheads="1"/>
            </p:cNvSpPr>
            <p:nvPr/>
          </p:nvSpPr>
          <p:spPr bwMode="auto">
            <a:xfrm>
              <a:off x="8089900" y="3214690"/>
              <a:ext cx="444069" cy="1809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3429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US" sz="1200" dirty="0">
                  <a:solidFill>
                    <a:srgbClr val="000000"/>
                  </a:solidFill>
                </a:rPr>
                <a:t>Legend</a:t>
              </a:r>
            </a:p>
          </p:txBody>
        </p:sp>
        <p:grpSp>
          <p:nvGrpSpPr>
            <p:cNvPr id="56" name="MoonLegend3"/>
            <p:cNvGrpSpPr>
              <a:grpSpLocks noChangeAspect="1"/>
            </p:cNvGrpSpPr>
            <p:nvPr>
              <p:custDataLst>
                <p:tags r:id="rId14"/>
              </p:custDataLst>
            </p:nvPr>
          </p:nvGrpSpPr>
          <p:grpSpPr bwMode="auto">
            <a:xfrm>
              <a:off x="7769225" y="2653507"/>
              <a:ext cx="209550" cy="209551"/>
              <a:chOff x="4495" y="1198"/>
              <a:chExt cx="160" cy="160"/>
            </a:xfrm>
          </p:grpSpPr>
          <p:sp>
            <p:nvSpPr>
              <p:cNvPr id="57" name="Oval 47"/>
              <p:cNvSpPr>
                <a:spLocks noChangeAspect="1" noChangeArrowheads="1"/>
              </p:cNvSpPr>
              <p:nvPr>
                <p:custDataLst>
                  <p:tags r:id="rId15"/>
                </p:custDataLst>
              </p:nvPr>
            </p:nvSpPr>
            <p:spPr bwMode="auto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8" name="Arc 48"/>
              <p:cNvSpPr>
                <a:spLocks noChangeAspect="1"/>
              </p:cNvSpPr>
              <p:nvPr>
                <p:custDataLst>
                  <p:tags r:id="rId16"/>
                </p:custDataLst>
              </p:nvPr>
            </p:nvSpPr>
            <p:spPr bwMode="auto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</p:grpSp>
      </p:grpSp>
      <p:sp>
        <p:nvSpPr>
          <p:cNvPr id="71" name="Slide Number"/>
          <p:cNvSpPr txBox="1">
            <a:spLocks/>
          </p:cNvSpPr>
          <p:nvPr/>
        </p:nvSpPr>
        <p:spPr bwMode="auto">
          <a:xfrm>
            <a:off x="9986166" y="6033551"/>
            <a:ext cx="157094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fld id="{42C328C1-A84F-4A39-A664-DBA00541A8C6}" type="slidenum">
              <a:rPr lang="en-US" sz="1000" b="1" smtClean="0">
                <a:solidFill>
                  <a:srgbClr val="FF0000"/>
                </a:solidFill>
              </a:rPr>
              <a:pPr algn="ct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1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9320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6" r:id="rId1"/>
    <p:sldLayoutId id="2147483887" r:id="rId2"/>
    <p:sldLayoutId id="2147483888" r:id="rId3"/>
    <p:sldLayoutId id="2147483889" r:id="rId4"/>
    <p:sldLayoutId id="2147483890" r:id="rId5"/>
    <p:sldLayoutId id="2147483891" r:id="rId6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3526" rtl="0" eaLnBrk="1" fontAlgn="base" hangingPunct="1">
        <a:spcBef>
          <a:spcPct val="0"/>
        </a:spcBef>
        <a:spcAft>
          <a:spcPct val="0"/>
        </a:spcAft>
        <a:tabLst>
          <a:tab pos="275353" algn="l"/>
        </a:tabLst>
        <a:defRPr sz="1900" b="1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913526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2pPr>
      <a:lvl3pPr algn="l" defTabSz="913526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3pPr>
      <a:lvl4pPr algn="l" defTabSz="913526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4pPr>
      <a:lvl5pPr algn="l" defTabSz="913526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5pPr>
      <a:lvl6pPr marL="466481" algn="l" defTabSz="913526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6pPr>
      <a:lvl7pPr marL="932962" algn="l" defTabSz="913526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7pPr>
      <a:lvl8pPr marL="1399443" algn="l" defTabSz="913526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8pPr>
      <a:lvl9pPr marL="1865925" algn="l" defTabSz="913526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9pPr>
    </p:titleStyle>
    <p:bodyStyle>
      <a:lvl1pPr marL="0" indent="0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defRPr sz="1600" baseline="0">
          <a:solidFill>
            <a:schemeClr val="tx1"/>
          </a:solidFill>
          <a:latin typeface="+mn-lt"/>
          <a:ea typeface="+mn-ea"/>
          <a:cs typeface="+mn-cs"/>
        </a:defRPr>
      </a:lvl1pPr>
      <a:lvl2pPr marL="197607" indent="-195987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sz="1600" baseline="0">
          <a:solidFill>
            <a:schemeClr val="tx1"/>
          </a:solidFill>
          <a:latin typeface="+mn-lt"/>
        </a:defRPr>
      </a:lvl2pPr>
      <a:lvl3pPr marL="466481" indent="-267255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sz="1600" baseline="0">
          <a:solidFill>
            <a:schemeClr val="tx1"/>
          </a:solidFill>
          <a:latin typeface="+mn-lt"/>
        </a:defRPr>
      </a:lvl3pPr>
      <a:lvl4pPr marL="626835" indent="-158733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sz="1600" baseline="0">
          <a:solidFill>
            <a:schemeClr val="tx1"/>
          </a:solidFill>
          <a:latin typeface="+mn-lt"/>
        </a:defRPr>
      </a:lvl4pPr>
      <a:lvl5pPr marL="765029" indent="-132818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5pPr>
      <a:lvl6pPr marL="765029" indent="-132818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6pPr>
      <a:lvl7pPr marL="765029" indent="-132818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7pPr>
      <a:lvl8pPr marL="765029" indent="-132818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8pPr>
      <a:lvl9pPr marL="765029" indent="-132818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329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481" algn="l" defTabSz="9329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962" algn="l" defTabSz="9329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443" algn="l" defTabSz="9329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925" algn="l" defTabSz="9329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2406" algn="l" defTabSz="9329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887" algn="l" defTabSz="9329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5368" algn="l" defTabSz="9329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1849" algn="l" defTabSz="9329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9"/>
            </p:custDataLst>
            <p:extLst/>
          </p:nvPr>
        </p:nvGraphicFramePr>
        <p:xfrm>
          <a:off x="0" y="0"/>
          <a:ext cx="182232" cy="1619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2384" name="think-cell Slide" r:id="rId25" imgW="270" imgH="270" progId="TCLayout.ActiveDocument.1">
                  <p:embed/>
                </p:oleObj>
              </mc:Choice>
              <mc:Fallback>
                <p:oleObj name="think-cell Slide" r:id="rId2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182232" cy="16197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" name="Line 8"/>
          <p:cNvSpPr>
            <a:spLocks noChangeShapeType="1"/>
          </p:cNvSpPr>
          <p:nvPr/>
        </p:nvSpPr>
        <p:spPr bwMode="auto">
          <a:xfrm>
            <a:off x="428625" y="769100"/>
            <a:ext cx="9429750" cy="0"/>
          </a:xfrm>
          <a:prstGeom prst="line">
            <a:avLst/>
          </a:prstGeom>
          <a:noFill/>
          <a:ln w="158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800" dirty="0" smtClean="0">
              <a:solidFill>
                <a:srgbClr val="000000"/>
              </a:solidFill>
            </a:endParaRPr>
          </a:p>
        </p:txBody>
      </p:sp>
      <p:pic>
        <p:nvPicPr>
          <p:cNvPr id="73" name="Picture 10" descr="fondo02"/>
          <p:cNvPicPr>
            <a:picLocks noChangeAspect="1" noChangeArrowheads="1"/>
          </p:cNvPicPr>
          <p:nvPr/>
        </p:nvPicPr>
        <p:blipFill>
          <a:blip r:embed="rId27"/>
          <a:srcRect t="91110"/>
          <a:stretch>
            <a:fillRect/>
          </a:stretch>
        </p:blipFill>
        <p:spPr bwMode="auto">
          <a:xfrm>
            <a:off x="0" y="6248400"/>
            <a:ext cx="10287000" cy="609600"/>
          </a:xfrm>
          <a:prstGeom prst="rect">
            <a:avLst/>
          </a:prstGeom>
          <a:noFill/>
        </p:spPr>
      </p:pic>
      <p:pic>
        <p:nvPicPr>
          <p:cNvPr id="74" name="Picture 11" descr="Logo_Peq01"/>
          <p:cNvPicPr>
            <a:picLocks noChangeAspect="1" noChangeArrowheads="1"/>
          </p:cNvPicPr>
          <p:nvPr/>
        </p:nvPicPr>
        <p:blipFill>
          <a:blip r:embed="rId28"/>
          <a:srcRect/>
          <a:stretch>
            <a:fillRect/>
          </a:stretch>
        </p:blipFill>
        <p:spPr bwMode="auto">
          <a:xfrm>
            <a:off x="7858125" y="6345307"/>
            <a:ext cx="2157413" cy="352425"/>
          </a:xfrm>
          <a:prstGeom prst="rect">
            <a:avLst/>
          </a:prstGeom>
          <a:noFill/>
        </p:spPr>
      </p:pic>
      <p:sp>
        <p:nvSpPr>
          <p:cNvPr id="1036" name="Rectangle 286"/>
          <p:cNvSpPr>
            <a:spLocks noGrp="1" noChangeArrowheads="1"/>
          </p:cNvSpPr>
          <p:nvPr>
            <p:ph type="body" idx="1"/>
          </p:nvPr>
        </p:nvSpPr>
        <p:spPr bwMode="auto">
          <a:xfrm>
            <a:off x="2383783" y="2621427"/>
            <a:ext cx="4938489" cy="125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 smtClean="0"/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auto">
          <a:xfrm>
            <a:off x="428625" y="451189"/>
            <a:ext cx="9429750" cy="2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 smtClean="0"/>
              <a:t>Click to edit Master title style</a:t>
            </a:r>
            <a:endParaRPr lang="en-US" noProof="0" dirty="0" smtClean="0"/>
          </a:p>
        </p:txBody>
      </p:sp>
      <p:sp>
        <p:nvSpPr>
          <p:cNvPr id="10" name="McK 1. On-page tracker" hidden="1"/>
          <p:cNvSpPr>
            <a:spLocks noChangeArrowheads="1"/>
          </p:cNvSpPr>
          <p:nvPr/>
        </p:nvSpPr>
        <p:spPr bwMode="auto">
          <a:xfrm>
            <a:off x="428626" y="17818"/>
            <a:ext cx="734175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808080"/>
                </a:solidFill>
              </a:rPr>
              <a:t>TRACKER</a:t>
            </a:r>
          </a:p>
        </p:txBody>
      </p:sp>
      <p:sp>
        <p:nvSpPr>
          <p:cNvPr id="11" name="McK 3. Unit of measure" hidden="1"/>
          <p:cNvSpPr txBox="1">
            <a:spLocks noChangeArrowheads="1"/>
          </p:cNvSpPr>
          <p:nvPr/>
        </p:nvSpPr>
        <p:spPr bwMode="auto">
          <a:xfrm>
            <a:off x="428625" y="816744"/>
            <a:ext cx="9429750" cy="2512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dirty="0" smtClean="0">
                <a:solidFill>
                  <a:srgbClr val="808080"/>
                </a:solidFill>
                <a:latin typeface="Arial"/>
              </a:rPr>
              <a:t>Unit of measure</a:t>
            </a:r>
          </a:p>
        </p:txBody>
      </p:sp>
      <p:grpSp>
        <p:nvGrpSpPr>
          <p:cNvPr id="15" name="ACET" hidden="1"/>
          <p:cNvGrpSpPr>
            <a:grpSpLocks/>
          </p:cNvGrpSpPr>
          <p:nvPr/>
        </p:nvGrpSpPr>
        <p:grpSpPr bwMode="auto">
          <a:xfrm>
            <a:off x="2383781" y="2013955"/>
            <a:ext cx="4894754" cy="518318"/>
            <a:chOff x="915" y="710"/>
            <a:chExt cx="2686" cy="320"/>
          </a:xfrm>
        </p:grpSpPr>
        <p:cxnSp>
          <p:nvCxnSpPr>
            <p:cNvPr id="16" name="AutoShape 249"/>
            <p:cNvCxnSpPr>
              <a:cxnSpLocks noChangeShapeType="1"/>
              <a:stCxn id="17" idx="4"/>
              <a:endCxn id="17" idx="6"/>
            </p:cNvCxnSpPr>
            <p:nvPr/>
          </p:nvCxnSpPr>
          <p:spPr bwMode="auto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7" name="AutoShape 250"/>
            <p:cNvSpPr>
              <a:spLocks noChangeArrowheads="1"/>
            </p:cNvSpPr>
            <p:nvPr/>
          </p:nvSpPr>
          <p:spPr bwMode="auto">
            <a:xfrm>
              <a:off x="915" y="710"/>
              <a:ext cx="2686" cy="320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b="1" dirty="0">
                  <a:solidFill>
                    <a:srgbClr val="000000"/>
                  </a:solidFill>
                </a:rPr>
                <a:t>Title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solidFill>
                    <a:srgbClr val="808080"/>
                  </a:solidFill>
                </a:rPr>
                <a:t>Unit of measure</a:t>
              </a:r>
            </a:p>
          </p:txBody>
        </p:sp>
      </p:grpSp>
      <p:grpSp>
        <p:nvGrpSpPr>
          <p:cNvPr id="22" name="McK Slide Elements" hidden="1"/>
          <p:cNvGrpSpPr>
            <a:grpSpLocks/>
          </p:cNvGrpSpPr>
          <p:nvPr/>
        </p:nvGrpSpPr>
        <p:grpSpPr bwMode="auto">
          <a:xfrm>
            <a:off x="428623" y="5813989"/>
            <a:ext cx="9429750" cy="362823"/>
            <a:chOff x="75" y="3926"/>
            <a:chExt cx="564" cy="224"/>
          </a:xfrm>
        </p:grpSpPr>
        <p:sp>
          <p:nvSpPr>
            <p:cNvPr id="23" name="McK 4. Footnote"/>
            <p:cNvSpPr txBox="1">
              <a:spLocks noChangeArrowheads="1"/>
            </p:cNvSpPr>
            <p:nvPr/>
          </p:nvSpPr>
          <p:spPr bwMode="auto">
            <a:xfrm>
              <a:off x="75" y="3926"/>
              <a:ext cx="564" cy="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b" anchorCtr="0">
              <a:spAutoFit/>
            </a:bodyPr>
            <a:lstStyle>
              <a:lvl1pPr marL="104775" indent="-104775" defTabSz="895350"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1031875" defTabSz="8953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217613" defTabSz="89535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404938" defTabSz="89535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1792288" defTabSz="89535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2494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7066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1638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6210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000" dirty="0" smtClean="0">
                  <a:solidFill>
                    <a:srgbClr val="000000"/>
                  </a:solidFill>
                  <a:latin typeface="Arial"/>
                </a:rPr>
                <a:t>1 Footnote</a:t>
              </a:r>
            </a:p>
          </p:txBody>
        </p:sp>
        <p:sp>
          <p:nvSpPr>
            <p:cNvPr id="24" name="McK 5. Source"/>
            <p:cNvSpPr>
              <a:spLocks noChangeArrowheads="1"/>
            </p:cNvSpPr>
            <p:nvPr/>
          </p:nvSpPr>
          <p:spPr bwMode="auto">
            <a:xfrm>
              <a:off x="75" y="4055"/>
              <a:ext cx="564" cy="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b" anchorCtr="0">
              <a:spAutoFit/>
            </a:bodyPr>
            <a:lstStyle/>
            <a:p>
              <a:pPr marL="473075" indent="-473075" defTabSz="91342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000" dirty="0" smtClean="0">
                  <a:solidFill>
                    <a:srgbClr val="000000"/>
                  </a:solidFill>
                </a:rPr>
                <a:t>Source: Source</a:t>
              </a:r>
            </a:p>
          </p:txBody>
        </p:sp>
      </p:grpSp>
      <p:grpSp>
        <p:nvGrpSpPr>
          <p:cNvPr id="26" name="LegendBoxes" hidden="1"/>
          <p:cNvGrpSpPr>
            <a:grpSpLocks/>
          </p:cNvGrpSpPr>
          <p:nvPr/>
        </p:nvGrpSpPr>
        <p:grpSpPr bwMode="auto">
          <a:xfrm>
            <a:off x="8981840" y="864366"/>
            <a:ext cx="801822" cy="1013962"/>
            <a:chOff x="4936" y="176"/>
            <a:chExt cx="440" cy="626"/>
          </a:xfrm>
        </p:grpSpPr>
        <p:sp>
          <p:nvSpPr>
            <p:cNvPr id="27" name="Legend1"/>
            <p:cNvSpPr>
              <a:spLocks noChangeArrowheads="1"/>
            </p:cNvSpPr>
            <p:nvPr/>
          </p:nvSpPr>
          <p:spPr bwMode="auto">
            <a:xfrm>
              <a:off x="5096" y="176"/>
              <a:ext cx="280" cy="1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3429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US" sz="1200" dirty="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28" name="LegendRectangle1"/>
            <p:cNvSpPr>
              <a:spLocks noChangeArrowheads="1"/>
            </p:cNvSpPr>
            <p:nvPr/>
          </p:nvSpPr>
          <p:spPr bwMode="auto">
            <a:xfrm>
              <a:off x="4936" y="183"/>
              <a:ext cx="104" cy="10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600" dirty="0">
                <a:solidFill>
                  <a:srgbClr val="000000"/>
                </a:solidFill>
              </a:endParaRPr>
            </a:p>
          </p:txBody>
        </p:sp>
        <p:sp>
          <p:nvSpPr>
            <p:cNvPr id="29" name="Legend2"/>
            <p:cNvSpPr>
              <a:spLocks noChangeArrowheads="1"/>
            </p:cNvSpPr>
            <p:nvPr/>
          </p:nvSpPr>
          <p:spPr bwMode="auto">
            <a:xfrm>
              <a:off x="5096" y="346"/>
              <a:ext cx="280" cy="1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3429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US" sz="1200" dirty="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30" name="LegendRectangle2"/>
            <p:cNvSpPr>
              <a:spLocks noChangeArrowheads="1"/>
            </p:cNvSpPr>
            <p:nvPr/>
          </p:nvSpPr>
          <p:spPr bwMode="auto">
            <a:xfrm>
              <a:off x="4936" y="353"/>
              <a:ext cx="104" cy="101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600" dirty="0">
                <a:solidFill>
                  <a:srgbClr val="000000"/>
                </a:solidFill>
              </a:endParaRPr>
            </a:p>
          </p:txBody>
        </p:sp>
        <p:sp>
          <p:nvSpPr>
            <p:cNvPr id="31" name="Legend3"/>
            <p:cNvSpPr>
              <a:spLocks noChangeArrowheads="1"/>
            </p:cNvSpPr>
            <p:nvPr/>
          </p:nvSpPr>
          <p:spPr bwMode="auto">
            <a:xfrm>
              <a:off x="5096" y="517"/>
              <a:ext cx="280" cy="1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3429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US" sz="1200" dirty="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32" name="LegendRectangle3"/>
            <p:cNvSpPr>
              <a:spLocks noChangeArrowheads="1"/>
            </p:cNvSpPr>
            <p:nvPr/>
          </p:nvSpPr>
          <p:spPr bwMode="auto">
            <a:xfrm>
              <a:off x="4936" y="524"/>
              <a:ext cx="104" cy="101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600" dirty="0">
                <a:solidFill>
                  <a:srgbClr val="000000"/>
                </a:solidFill>
              </a:endParaRPr>
            </a:p>
          </p:txBody>
        </p:sp>
        <p:sp>
          <p:nvSpPr>
            <p:cNvPr id="33" name="Legend4"/>
            <p:cNvSpPr>
              <a:spLocks noChangeArrowheads="1"/>
            </p:cNvSpPr>
            <p:nvPr/>
          </p:nvSpPr>
          <p:spPr bwMode="auto">
            <a:xfrm>
              <a:off x="5096" y="688"/>
              <a:ext cx="280" cy="1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3429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US" sz="1200" dirty="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34" name="LegendRectangle4"/>
            <p:cNvSpPr>
              <a:spLocks noChangeArrowheads="1"/>
            </p:cNvSpPr>
            <p:nvPr/>
          </p:nvSpPr>
          <p:spPr bwMode="auto">
            <a:xfrm>
              <a:off x="4936" y="695"/>
              <a:ext cx="104" cy="101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600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35" name="LegendLines" hidden="1"/>
          <p:cNvGrpSpPr>
            <a:grpSpLocks/>
          </p:cNvGrpSpPr>
          <p:nvPr/>
        </p:nvGrpSpPr>
        <p:grpSpPr bwMode="auto">
          <a:xfrm>
            <a:off x="8628310" y="864365"/>
            <a:ext cx="1155352" cy="741845"/>
            <a:chOff x="4750" y="176"/>
            <a:chExt cx="634" cy="458"/>
          </a:xfrm>
        </p:grpSpPr>
        <p:sp>
          <p:nvSpPr>
            <p:cNvPr id="36" name="LineLegend1"/>
            <p:cNvSpPr>
              <a:spLocks noChangeShapeType="1"/>
            </p:cNvSpPr>
            <p:nvPr/>
          </p:nvSpPr>
          <p:spPr bwMode="auto">
            <a:xfrm>
              <a:off x="4750" y="233"/>
              <a:ext cx="288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600" dirty="0">
                <a:solidFill>
                  <a:srgbClr val="000000"/>
                </a:solidFill>
              </a:endParaRPr>
            </a:p>
          </p:txBody>
        </p:sp>
        <p:sp>
          <p:nvSpPr>
            <p:cNvPr id="37" name="LineLegend2"/>
            <p:cNvSpPr>
              <a:spLocks noChangeShapeType="1"/>
            </p:cNvSpPr>
            <p:nvPr/>
          </p:nvSpPr>
          <p:spPr bwMode="auto">
            <a:xfrm>
              <a:off x="4750" y="402"/>
              <a:ext cx="288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600" dirty="0">
                <a:solidFill>
                  <a:srgbClr val="000000"/>
                </a:solidFill>
              </a:endParaRPr>
            </a:p>
          </p:txBody>
        </p:sp>
        <p:sp>
          <p:nvSpPr>
            <p:cNvPr id="38" name="LineLegend3"/>
            <p:cNvSpPr>
              <a:spLocks noChangeShapeType="1"/>
            </p:cNvSpPr>
            <p:nvPr/>
          </p:nvSpPr>
          <p:spPr bwMode="auto">
            <a:xfrm>
              <a:off x="4750" y="577"/>
              <a:ext cx="288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600" dirty="0">
                <a:solidFill>
                  <a:srgbClr val="000000"/>
                </a:solidFill>
              </a:endParaRPr>
            </a:p>
          </p:txBody>
        </p:sp>
        <p:sp>
          <p:nvSpPr>
            <p:cNvPr id="39" name="Legend1"/>
            <p:cNvSpPr>
              <a:spLocks noChangeArrowheads="1"/>
            </p:cNvSpPr>
            <p:nvPr/>
          </p:nvSpPr>
          <p:spPr bwMode="auto">
            <a:xfrm>
              <a:off x="5104" y="176"/>
              <a:ext cx="280" cy="1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3429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US" sz="1200" dirty="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40" name="Legend2"/>
            <p:cNvSpPr>
              <a:spLocks noChangeArrowheads="1"/>
            </p:cNvSpPr>
            <p:nvPr/>
          </p:nvSpPr>
          <p:spPr bwMode="auto">
            <a:xfrm>
              <a:off x="5104" y="344"/>
              <a:ext cx="280" cy="1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3429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US" sz="1200" dirty="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41" name="Legend3"/>
            <p:cNvSpPr>
              <a:spLocks noChangeArrowheads="1"/>
            </p:cNvSpPr>
            <p:nvPr/>
          </p:nvSpPr>
          <p:spPr bwMode="auto">
            <a:xfrm>
              <a:off x="5104" y="520"/>
              <a:ext cx="280" cy="1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3429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US" sz="1200" dirty="0">
                  <a:solidFill>
                    <a:srgbClr val="000000"/>
                  </a:solidFill>
                </a:rPr>
                <a:t>Legend</a:t>
              </a:r>
            </a:p>
          </p:txBody>
        </p:sp>
      </p:grpSp>
      <p:grpSp>
        <p:nvGrpSpPr>
          <p:cNvPr id="42" name="McKSticker" hidden="1"/>
          <p:cNvGrpSpPr/>
          <p:nvPr/>
        </p:nvGrpSpPr>
        <p:grpSpPr bwMode="auto">
          <a:xfrm>
            <a:off x="8791478" y="864365"/>
            <a:ext cx="1066894" cy="212366"/>
            <a:chOff x="7811359" y="285750"/>
            <a:chExt cx="929416" cy="208138"/>
          </a:xfrm>
        </p:grpSpPr>
        <p:sp>
          <p:nvSpPr>
            <p:cNvPr id="43" name="StickerRectangle"/>
            <p:cNvSpPr>
              <a:spLocks noChangeArrowheads="1"/>
            </p:cNvSpPr>
            <p:nvPr/>
          </p:nvSpPr>
          <p:spPr bwMode="auto">
            <a:xfrm>
              <a:off x="7811359" y="285750"/>
              <a:ext cx="929416" cy="208138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913429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US" sz="1200" dirty="0">
                  <a:solidFill>
                    <a:srgbClr val="808080"/>
                  </a:solidFill>
                </a:rPr>
                <a:t>PRELIMINARY</a:t>
              </a:r>
            </a:p>
          </p:txBody>
        </p:sp>
        <p:cxnSp>
          <p:nvCxnSpPr>
            <p:cNvPr id="44" name="AutoShape 31"/>
            <p:cNvCxnSpPr>
              <a:cxnSpLocks noChangeShapeType="1"/>
              <a:stCxn id="43" idx="2"/>
              <a:endCxn id="43" idx="4"/>
            </p:cNvCxnSpPr>
            <p:nvPr/>
          </p:nvCxnSpPr>
          <p:spPr bwMode="auto">
            <a:xfrm>
              <a:off x="7811359" y="285750"/>
              <a:ext cx="0" cy="208138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5" name="AutoShape 32"/>
            <p:cNvCxnSpPr>
              <a:cxnSpLocks noChangeShapeType="1"/>
              <a:stCxn id="43" idx="4"/>
              <a:endCxn id="43" idx="6"/>
            </p:cNvCxnSpPr>
            <p:nvPr/>
          </p:nvCxnSpPr>
          <p:spPr bwMode="auto">
            <a:xfrm>
              <a:off x="7811359" y="493888"/>
              <a:ext cx="929416" cy="0"/>
            </a:xfrm>
            <a:prstGeom prst="straightConnector1">
              <a:avLst/>
            </a:prstGeom>
            <a:noFill/>
            <a:ln w="254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46" name="LegendMoons" hidden="1"/>
          <p:cNvGrpSpPr/>
          <p:nvPr/>
        </p:nvGrpSpPr>
        <p:grpSpPr bwMode="auto">
          <a:xfrm>
            <a:off x="8905111" y="864365"/>
            <a:ext cx="877863" cy="1333054"/>
            <a:chOff x="7769225" y="2105025"/>
            <a:chExt cx="764744" cy="1306516"/>
          </a:xfrm>
        </p:grpSpPr>
        <p:grpSp>
          <p:nvGrpSpPr>
            <p:cNvPr id="47" name="MoonLegend1"/>
            <p:cNvGrpSpPr>
              <a:grpSpLocks noChangeAspect="1"/>
            </p:cNvGrpSpPr>
            <p:nvPr>
              <p:custDataLst>
                <p:tags r:id="rId10"/>
              </p:custDataLst>
            </p:nvPr>
          </p:nvGrpSpPr>
          <p:grpSpPr bwMode="auto">
            <a:xfrm>
              <a:off x="7769225" y="2105025"/>
              <a:ext cx="209550" cy="209551"/>
              <a:chOff x="4533" y="183"/>
              <a:chExt cx="144" cy="144"/>
            </a:xfrm>
          </p:grpSpPr>
          <p:sp>
            <p:nvSpPr>
              <p:cNvPr id="65" name="Oval 38"/>
              <p:cNvSpPr>
                <a:spLocks noChangeAspect="1" noChangeArrowheads="1"/>
              </p:cNvSpPr>
              <p:nvPr>
                <p:custDataLst>
                  <p:tags r:id="rId23"/>
                </p:custDataLst>
              </p:nvPr>
            </p:nvSpPr>
            <p:spPr bwMode="auto">
              <a:xfrm>
                <a:off x="4533" y="183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6" name="Arc 39"/>
              <p:cNvSpPr>
                <a:spLocks noChangeAspect="1"/>
              </p:cNvSpPr>
              <p:nvPr>
                <p:custDataLst>
                  <p:tags r:id="rId24"/>
                </p:custDataLst>
              </p:nvPr>
            </p:nvSpPr>
            <p:spPr bwMode="auto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folHlink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48" name="MoonLegend2"/>
            <p:cNvGrpSpPr>
              <a:grpSpLocks noChangeAspect="1"/>
            </p:cNvGrpSpPr>
            <p:nvPr>
              <p:custDataLst>
                <p:tags r:id="rId11"/>
              </p:custDataLst>
            </p:nvPr>
          </p:nvGrpSpPr>
          <p:grpSpPr bwMode="auto">
            <a:xfrm>
              <a:off x="7769225" y="2379266"/>
              <a:ext cx="209550" cy="209551"/>
              <a:chOff x="1694" y="2044"/>
              <a:chExt cx="160" cy="160"/>
            </a:xfrm>
          </p:grpSpPr>
          <p:sp>
            <p:nvSpPr>
              <p:cNvPr id="63" name="Oval 41"/>
              <p:cNvSpPr>
                <a:spLocks noChangeAspect="1" noChangeArrowheads="1"/>
              </p:cNvSpPr>
              <p:nvPr>
                <p:custDataLst>
                  <p:tags r:id="rId21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4" name="Arc 42"/>
              <p:cNvSpPr>
                <a:spLocks noChangeAspect="1"/>
              </p:cNvSpPr>
              <p:nvPr>
                <p:custDataLst>
                  <p:tags r:id="rId22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49" name="MoonLegend4"/>
            <p:cNvGrpSpPr>
              <a:grpSpLocks noChangeAspect="1"/>
            </p:cNvGrpSpPr>
            <p:nvPr>
              <p:custDataLst>
                <p:tags r:id="rId12"/>
              </p:custDataLst>
            </p:nvPr>
          </p:nvGrpSpPr>
          <p:grpSpPr bwMode="auto">
            <a:xfrm>
              <a:off x="7769225" y="2927748"/>
              <a:ext cx="209550" cy="209551"/>
              <a:chOff x="4495" y="1198"/>
              <a:chExt cx="160" cy="160"/>
            </a:xfrm>
          </p:grpSpPr>
          <p:sp>
            <p:nvSpPr>
              <p:cNvPr id="61" name="Oval 47"/>
              <p:cNvSpPr>
                <a:spLocks noChangeAspect="1" noChangeArrowheads="1"/>
              </p:cNvSpPr>
              <p:nvPr>
                <p:custDataLst>
                  <p:tags r:id="rId19"/>
                </p:custDataLst>
              </p:nvPr>
            </p:nvSpPr>
            <p:spPr bwMode="auto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2" name="Arc 48"/>
              <p:cNvSpPr>
                <a:spLocks noChangeAspect="1"/>
              </p:cNvSpPr>
              <p:nvPr>
                <p:custDataLst>
                  <p:tags r:id="rId20"/>
                </p:custDataLst>
              </p:nvPr>
            </p:nvSpPr>
            <p:spPr bwMode="auto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50" name="MoonLegend5"/>
            <p:cNvGrpSpPr>
              <a:grpSpLocks noChangeAspect="1"/>
            </p:cNvGrpSpPr>
            <p:nvPr>
              <p:custDataLst>
                <p:tags r:id="rId13"/>
              </p:custDataLst>
            </p:nvPr>
          </p:nvGrpSpPr>
          <p:grpSpPr bwMode="auto">
            <a:xfrm>
              <a:off x="7769225" y="3201990"/>
              <a:ext cx="209550" cy="209551"/>
              <a:chOff x="4495" y="1440"/>
              <a:chExt cx="160" cy="160"/>
            </a:xfrm>
          </p:grpSpPr>
          <p:sp>
            <p:nvSpPr>
              <p:cNvPr id="59" name="Oval 50"/>
              <p:cNvSpPr>
                <a:spLocks noChangeAspect="1" noChangeArrowheads="1"/>
              </p:cNvSpPr>
              <p:nvPr>
                <p:custDataLst>
                  <p:tags r:id="rId17"/>
                </p:custDataLst>
              </p:nvPr>
            </p:nvSpPr>
            <p:spPr bwMode="auto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0" name="Oval 51"/>
              <p:cNvSpPr>
                <a:spLocks noChangeAspect="1" noChangeArrowheads="1"/>
              </p:cNvSpPr>
              <p:nvPr>
                <p:custDataLst>
                  <p:tags r:id="rId18"/>
                </p:custDataLst>
              </p:nvPr>
            </p:nvSpPr>
            <p:spPr bwMode="auto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51" name="Legend1"/>
            <p:cNvSpPr>
              <a:spLocks noChangeArrowheads="1"/>
            </p:cNvSpPr>
            <p:nvPr/>
          </p:nvSpPr>
          <p:spPr bwMode="auto">
            <a:xfrm>
              <a:off x="8089900" y="2117725"/>
              <a:ext cx="444069" cy="1809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3429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US" sz="1200" dirty="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52" name="Legend2"/>
            <p:cNvSpPr>
              <a:spLocks noChangeArrowheads="1"/>
            </p:cNvSpPr>
            <p:nvPr/>
          </p:nvSpPr>
          <p:spPr bwMode="auto">
            <a:xfrm>
              <a:off x="8089900" y="2392363"/>
              <a:ext cx="444069" cy="1809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3429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US" sz="1200" dirty="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53" name="Legend3"/>
            <p:cNvSpPr>
              <a:spLocks noChangeArrowheads="1"/>
            </p:cNvSpPr>
            <p:nvPr/>
          </p:nvSpPr>
          <p:spPr bwMode="auto">
            <a:xfrm>
              <a:off x="8089900" y="2667002"/>
              <a:ext cx="444069" cy="1809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3429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US" sz="1200" dirty="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54" name="Legend4"/>
            <p:cNvSpPr>
              <a:spLocks noChangeArrowheads="1"/>
            </p:cNvSpPr>
            <p:nvPr/>
          </p:nvSpPr>
          <p:spPr bwMode="auto">
            <a:xfrm>
              <a:off x="8089900" y="2938465"/>
              <a:ext cx="444069" cy="1809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3429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US" sz="1200" dirty="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55" name="Legend5"/>
            <p:cNvSpPr>
              <a:spLocks noChangeArrowheads="1"/>
            </p:cNvSpPr>
            <p:nvPr/>
          </p:nvSpPr>
          <p:spPr bwMode="auto">
            <a:xfrm>
              <a:off x="8089900" y="3214690"/>
              <a:ext cx="444069" cy="1809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3429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US" sz="1200" dirty="0">
                  <a:solidFill>
                    <a:srgbClr val="000000"/>
                  </a:solidFill>
                </a:rPr>
                <a:t>Legend</a:t>
              </a:r>
            </a:p>
          </p:txBody>
        </p:sp>
        <p:grpSp>
          <p:nvGrpSpPr>
            <p:cNvPr id="56" name="MoonLegend3"/>
            <p:cNvGrpSpPr>
              <a:grpSpLocks noChangeAspect="1"/>
            </p:cNvGrpSpPr>
            <p:nvPr>
              <p:custDataLst>
                <p:tags r:id="rId14"/>
              </p:custDataLst>
            </p:nvPr>
          </p:nvGrpSpPr>
          <p:grpSpPr bwMode="auto">
            <a:xfrm>
              <a:off x="7769225" y="2653507"/>
              <a:ext cx="209550" cy="209551"/>
              <a:chOff x="4495" y="1198"/>
              <a:chExt cx="160" cy="160"/>
            </a:xfrm>
          </p:grpSpPr>
          <p:sp>
            <p:nvSpPr>
              <p:cNvPr id="57" name="Oval 47"/>
              <p:cNvSpPr>
                <a:spLocks noChangeAspect="1" noChangeArrowheads="1"/>
              </p:cNvSpPr>
              <p:nvPr>
                <p:custDataLst>
                  <p:tags r:id="rId15"/>
                </p:custDataLst>
              </p:nvPr>
            </p:nvSpPr>
            <p:spPr bwMode="auto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8" name="Arc 48"/>
              <p:cNvSpPr>
                <a:spLocks noChangeAspect="1"/>
              </p:cNvSpPr>
              <p:nvPr>
                <p:custDataLst>
                  <p:tags r:id="rId16"/>
                </p:custDataLst>
              </p:nvPr>
            </p:nvSpPr>
            <p:spPr bwMode="auto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</p:grpSp>
      </p:grpSp>
      <p:sp>
        <p:nvSpPr>
          <p:cNvPr id="71" name="Slide Number"/>
          <p:cNvSpPr txBox="1">
            <a:spLocks/>
          </p:cNvSpPr>
          <p:nvPr/>
        </p:nvSpPr>
        <p:spPr bwMode="auto">
          <a:xfrm>
            <a:off x="9986166" y="6033551"/>
            <a:ext cx="157094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fld id="{42C328C1-A84F-4A39-A664-DBA00541A8C6}" type="slidenum">
              <a:rPr lang="en-US" sz="1000" b="1" smtClean="0">
                <a:solidFill>
                  <a:srgbClr val="FF0000"/>
                </a:solidFill>
              </a:rPr>
              <a:pPr algn="ct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1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3259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3" r:id="rId1"/>
    <p:sldLayoutId id="2147483894" r:id="rId2"/>
    <p:sldLayoutId id="2147483895" r:id="rId3"/>
    <p:sldLayoutId id="2147483896" r:id="rId4"/>
    <p:sldLayoutId id="2147483897" r:id="rId5"/>
    <p:sldLayoutId id="2147483898" r:id="rId6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3526" rtl="0" eaLnBrk="1" fontAlgn="base" hangingPunct="1">
        <a:spcBef>
          <a:spcPct val="0"/>
        </a:spcBef>
        <a:spcAft>
          <a:spcPct val="0"/>
        </a:spcAft>
        <a:tabLst>
          <a:tab pos="275353" algn="l"/>
        </a:tabLst>
        <a:defRPr sz="1900" b="1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913526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2pPr>
      <a:lvl3pPr algn="l" defTabSz="913526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3pPr>
      <a:lvl4pPr algn="l" defTabSz="913526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4pPr>
      <a:lvl5pPr algn="l" defTabSz="913526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5pPr>
      <a:lvl6pPr marL="466481" algn="l" defTabSz="913526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6pPr>
      <a:lvl7pPr marL="932962" algn="l" defTabSz="913526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7pPr>
      <a:lvl8pPr marL="1399443" algn="l" defTabSz="913526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8pPr>
      <a:lvl9pPr marL="1865925" algn="l" defTabSz="913526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9pPr>
    </p:titleStyle>
    <p:bodyStyle>
      <a:lvl1pPr marL="0" indent="0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defRPr sz="1600" baseline="0">
          <a:solidFill>
            <a:schemeClr val="tx1"/>
          </a:solidFill>
          <a:latin typeface="+mn-lt"/>
          <a:ea typeface="+mn-ea"/>
          <a:cs typeface="+mn-cs"/>
        </a:defRPr>
      </a:lvl1pPr>
      <a:lvl2pPr marL="197607" indent="-195987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sz="1600" baseline="0">
          <a:solidFill>
            <a:schemeClr val="tx1"/>
          </a:solidFill>
          <a:latin typeface="+mn-lt"/>
        </a:defRPr>
      </a:lvl2pPr>
      <a:lvl3pPr marL="466481" indent="-267255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sz="1600" baseline="0">
          <a:solidFill>
            <a:schemeClr val="tx1"/>
          </a:solidFill>
          <a:latin typeface="+mn-lt"/>
        </a:defRPr>
      </a:lvl3pPr>
      <a:lvl4pPr marL="626835" indent="-158733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sz="1600" baseline="0">
          <a:solidFill>
            <a:schemeClr val="tx1"/>
          </a:solidFill>
          <a:latin typeface="+mn-lt"/>
        </a:defRPr>
      </a:lvl4pPr>
      <a:lvl5pPr marL="765029" indent="-132818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5pPr>
      <a:lvl6pPr marL="765029" indent="-132818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6pPr>
      <a:lvl7pPr marL="765029" indent="-132818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7pPr>
      <a:lvl8pPr marL="765029" indent="-132818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8pPr>
      <a:lvl9pPr marL="765029" indent="-132818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329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481" algn="l" defTabSz="9329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962" algn="l" defTabSz="9329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443" algn="l" defTabSz="9329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925" algn="l" defTabSz="9329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2406" algn="l" defTabSz="9329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887" algn="l" defTabSz="9329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5368" algn="l" defTabSz="9329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1849" algn="l" defTabSz="9329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9"/>
            </p:custDataLst>
            <p:extLst/>
          </p:nvPr>
        </p:nvGraphicFramePr>
        <p:xfrm>
          <a:off x="0" y="0"/>
          <a:ext cx="182232" cy="1619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5392" name="think-cell Slide" r:id="rId25" imgW="270" imgH="270" progId="TCLayout.ActiveDocument.1">
                  <p:embed/>
                </p:oleObj>
              </mc:Choice>
              <mc:Fallback>
                <p:oleObj name="think-cell Slide" r:id="rId2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182232" cy="16197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" name="Line 8"/>
          <p:cNvSpPr>
            <a:spLocks noChangeShapeType="1"/>
          </p:cNvSpPr>
          <p:nvPr/>
        </p:nvSpPr>
        <p:spPr bwMode="auto">
          <a:xfrm>
            <a:off x="428625" y="769100"/>
            <a:ext cx="9429750" cy="0"/>
          </a:xfrm>
          <a:prstGeom prst="line">
            <a:avLst/>
          </a:prstGeom>
          <a:noFill/>
          <a:ln w="158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800" dirty="0" smtClean="0">
              <a:solidFill>
                <a:srgbClr val="000000"/>
              </a:solidFill>
            </a:endParaRPr>
          </a:p>
        </p:txBody>
      </p:sp>
      <p:pic>
        <p:nvPicPr>
          <p:cNvPr id="73" name="Picture 10" descr="fondo02"/>
          <p:cNvPicPr>
            <a:picLocks noChangeAspect="1" noChangeArrowheads="1"/>
          </p:cNvPicPr>
          <p:nvPr/>
        </p:nvPicPr>
        <p:blipFill>
          <a:blip r:embed="rId27"/>
          <a:srcRect t="91110"/>
          <a:stretch>
            <a:fillRect/>
          </a:stretch>
        </p:blipFill>
        <p:spPr bwMode="auto">
          <a:xfrm>
            <a:off x="0" y="6248400"/>
            <a:ext cx="10287000" cy="609600"/>
          </a:xfrm>
          <a:prstGeom prst="rect">
            <a:avLst/>
          </a:prstGeom>
          <a:noFill/>
        </p:spPr>
      </p:pic>
      <p:pic>
        <p:nvPicPr>
          <p:cNvPr id="74" name="Picture 11" descr="Logo_Peq01"/>
          <p:cNvPicPr>
            <a:picLocks noChangeAspect="1" noChangeArrowheads="1"/>
          </p:cNvPicPr>
          <p:nvPr/>
        </p:nvPicPr>
        <p:blipFill>
          <a:blip r:embed="rId28"/>
          <a:srcRect/>
          <a:stretch>
            <a:fillRect/>
          </a:stretch>
        </p:blipFill>
        <p:spPr bwMode="auto">
          <a:xfrm>
            <a:off x="7858125" y="6345307"/>
            <a:ext cx="2157413" cy="352425"/>
          </a:xfrm>
          <a:prstGeom prst="rect">
            <a:avLst/>
          </a:prstGeom>
          <a:noFill/>
        </p:spPr>
      </p:pic>
      <p:sp>
        <p:nvSpPr>
          <p:cNvPr id="1036" name="Rectangle 286"/>
          <p:cNvSpPr>
            <a:spLocks noGrp="1" noChangeArrowheads="1"/>
          </p:cNvSpPr>
          <p:nvPr>
            <p:ph type="body" idx="1"/>
          </p:nvPr>
        </p:nvSpPr>
        <p:spPr bwMode="auto">
          <a:xfrm>
            <a:off x="2383783" y="2621427"/>
            <a:ext cx="4938489" cy="125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 smtClean="0"/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auto">
          <a:xfrm>
            <a:off x="428625" y="451189"/>
            <a:ext cx="9429750" cy="2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 smtClean="0"/>
              <a:t>Click to edit Master title style</a:t>
            </a:r>
            <a:endParaRPr lang="en-US" noProof="0" dirty="0" smtClean="0"/>
          </a:p>
        </p:txBody>
      </p:sp>
      <p:sp>
        <p:nvSpPr>
          <p:cNvPr id="10" name="McK 1. On-page tracker" hidden="1"/>
          <p:cNvSpPr>
            <a:spLocks noChangeArrowheads="1"/>
          </p:cNvSpPr>
          <p:nvPr/>
        </p:nvSpPr>
        <p:spPr bwMode="auto">
          <a:xfrm>
            <a:off x="428626" y="17818"/>
            <a:ext cx="734175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808080"/>
                </a:solidFill>
              </a:rPr>
              <a:t>TRACKER</a:t>
            </a:r>
          </a:p>
        </p:txBody>
      </p:sp>
      <p:sp>
        <p:nvSpPr>
          <p:cNvPr id="11" name="McK 3. Unit of measure" hidden="1"/>
          <p:cNvSpPr txBox="1">
            <a:spLocks noChangeArrowheads="1"/>
          </p:cNvSpPr>
          <p:nvPr/>
        </p:nvSpPr>
        <p:spPr bwMode="auto">
          <a:xfrm>
            <a:off x="428625" y="816744"/>
            <a:ext cx="9429750" cy="2512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dirty="0" smtClean="0">
                <a:solidFill>
                  <a:srgbClr val="808080"/>
                </a:solidFill>
                <a:latin typeface="Arial"/>
              </a:rPr>
              <a:t>Unit of measure</a:t>
            </a:r>
          </a:p>
        </p:txBody>
      </p:sp>
      <p:grpSp>
        <p:nvGrpSpPr>
          <p:cNvPr id="15" name="ACET" hidden="1"/>
          <p:cNvGrpSpPr>
            <a:grpSpLocks/>
          </p:cNvGrpSpPr>
          <p:nvPr/>
        </p:nvGrpSpPr>
        <p:grpSpPr bwMode="auto">
          <a:xfrm>
            <a:off x="2383781" y="2013955"/>
            <a:ext cx="4894754" cy="518318"/>
            <a:chOff x="915" y="710"/>
            <a:chExt cx="2686" cy="320"/>
          </a:xfrm>
        </p:grpSpPr>
        <p:cxnSp>
          <p:nvCxnSpPr>
            <p:cNvPr id="16" name="AutoShape 249"/>
            <p:cNvCxnSpPr>
              <a:cxnSpLocks noChangeShapeType="1"/>
              <a:stCxn id="17" idx="4"/>
              <a:endCxn id="17" idx="6"/>
            </p:cNvCxnSpPr>
            <p:nvPr/>
          </p:nvCxnSpPr>
          <p:spPr bwMode="auto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7" name="AutoShape 250"/>
            <p:cNvSpPr>
              <a:spLocks noChangeArrowheads="1"/>
            </p:cNvSpPr>
            <p:nvPr/>
          </p:nvSpPr>
          <p:spPr bwMode="auto">
            <a:xfrm>
              <a:off x="915" y="710"/>
              <a:ext cx="2686" cy="320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b="1" dirty="0">
                  <a:solidFill>
                    <a:srgbClr val="000000"/>
                  </a:solidFill>
                </a:rPr>
                <a:t>Title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solidFill>
                    <a:srgbClr val="808080"/>
                  </a:solidFill>
                </a:rPr>
                <a:t>Unit of measure</a:t>
              </a:r>
            </a:p>
          </p:txBody>
        </p:sp>
      </p:grpSp>
      <p:grpSp>
        <p:nvGrpSpPr>
          <p:cNvPr id="22" name="McK Slide Elements" hidden="1"/>
          <p:cNvGrpSpPr>
            <a:grpSpLocks/>
          </p:cNvGrpSpPr>
          <p:nvPr/>
        </p:nvGrpSpPr>
        <p:grpSpPr bwMode="auto">
          <a:xfrm>
            <a:off x="428623" y="5813989"/>
            <a:ext cx="9429750" cy="362823"/>
            <a:chOff x="75" y="3926"/>
            <a:chExt cx="564" cy="224"/>
          </a:xfrm>
        </p:grpSpPr>
        <p:sp>
          <p:nvSpPr>
            <p:cNvPr id="23" name="McK 4. Footnote"/>
            <p:cNvSpPr txBox="1">
              <a:spLocks noChangeArrowheads="1"/>
            </p:cNvSpPr>
            <p:nvPr/>
          </p:nvSpPr>
          <p:spPr bwMode="auto">
            <a:xfrm>
              <a:off x="75" y="3926"/>
              <a:ext cx="564" cy="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b" anchorCtr="0">
              <a:spAutoFit/>
            </a:bodyPr>
            <a:lstStyle>
              <a:lvl1pPr marL="104775" indent="-104775" defTabSz="895350"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1031875" defTabSz="8953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217613" defTabSz="89535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404938" defTabSz="89535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1792288" defTabSz="89535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2494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7066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1638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6210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000" dirty="0" smtClean="0">
                  <a:solidFill>
                    <a:srgbClr val="000000"/>
                  </a:solidFill>
                  <a:latin typeface="Arial"/>
                </a:rPr>
                <a:t>1 Footnote</a:t>
              </a:r>
            </a:p>
          </p:txBody>
        </p:sp>
        <p:sp>
          <p:nvSpPr>
            <p:cNvPr id="24" name="McK 5. Source"/>
            <p:cNvSpPr>
              <a:spLocks noChangeArrowheads="1"/>
            </p:cNvSpPr>
            <p:nvPr/>
          </p:nvSpPr>
          <p:spPr bwMode="auto">
            <a:xfrm>
              <a:off x="75" y="4055"/>
              <a:ext cx="564" cy="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b" anchorCtr="0">
              <a:spAutoFit/>
            </a:bodyPr>
            <a:lstStyle/>
            <a:p>
              <a:pPr marL="473075" indent="-473075" defTabSz="91342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000" dirty="0" smtClean="0">
                  <a:solidFill>
                    <a:srgbClr val="000000"/>
                  </a:solidFill>
                </a:rPr>
                <a:t>Source: Source</a:t>
              </a:r>
            </a:p>
          </p:txBody>
        </p:sp>
      </p:grpSp>
      <p:grpSp>
        <p:nvGrpSpPr>
          <p:cNvPr id="26" name="LegendBoxes" hidden="1"/>
          <p:cNvGrpSpPr>
            <a:grpSpLocks/>
          </p:cNvGrpSpPr>
          <p:nvPr/>
        </p:nvGrpSpPr>
        <p:grpSpPr bwMode="auto">
          <a:xfrm>
            <a:off x="8981840" y="864366"/>
            <a:ext cx="801822" cy="1013962"/>
            <a:chOff x="4936" y="176"/>
            <a:chExt cx="440" cy="626"/>
          </a:xfrm>
        </p:grpSpPr>
        <p:sp>
          <p:nvSpPr>
            <p:cNvPr id="27" name="Legend1"/>
            <p:cNvSpPr>
              <a:spLocks noChangeArrowheads="1"/>
            </p:cNvSpPr>
            <p:nvPr/>
          </p:nvSpPr>
          <p:spPr bwMode="auto">
            <a:xfrm>
              <a:off x="5096" y="176"/>
              <a:ext cx="280" cy="1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3429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US" sz="1200" dirty="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28" name="LegendRectangle1"/>
            <p:cNvSpPr>
              <a:spLocks noChangeArrowheads="1"/>
            </p:cNvSpPr>
            <p:nvPr/>
          </p:nvSpPr>
          <p:spPr bwMode="auto">
            <a:xfrm>
              <a:off x="4936" y="183"/>
              <a:ext cx="104" cy="10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600" dirty="0">
                <a:solidFill>
                  <a:srgbClr val="000000"/>
                </a:solidFill>
              </a:endParaRPr>
            </a:p>
          </p:txBody>
        </p:sp>
        <p:sp>
          <p:nvSpPr>
            <p:cNvPr id="29" name="Legend2"/>
            <p:cNvSpPr>
              <a:spLocks noChangeArrowheads="1"/>
            </p:cNvSpPr>
            <p:nvPr/>
          </p:nvSpPr>
          <p:spPr bwMode="auto">
            <a:xfrm>
              <a:off x="5096" y="346"/>
              <a:ext cx="280" cy="1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3429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US" sz="1200" dirty="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30" name="LegendRectangle2"/>
            <p:cNvSpPr>
              <a:spLocks noChangeArrowheads="1"/>
            </p:cNvSpPr>
            <p:nvPr/>
          </p:nvSpPr>
          <p:spPr bwMode="auto">
            <a:xfrm>
              <a:off x="4936" y="353"/>
              <a:ext cx="104" cy="101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600" dirty="0">
                <a:solidFill>
                  <a:srgbClr val="000000"/>
                </a:solidFill>
              </a:endParaRPr>
            </a:p>
          </p:txBody>
        </p:sp>
        <p:sp>
          <p:nvSpPr>
            <p:cNvPr id="31" name="Legend3"/>
            <p:cNvSpPr>
              <a:spLocks noChangeArrowheads="1"/>
            </p:cNvSpPr>
            <p:nvPr/>
          </p:nvSpPr>
          <p:spPr bwMode="auto">
            <a:xfrm>
              <a:off x="5096" y="517"/>
              <a:ext cx="280" cy="1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3429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US" sz="1200" dirty="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32" name="LegendRectangle3"/>
            <p:cNvSpPr>
              <a:spLocks noChangeArrowheads="1"/>
            </p:cNvSpPr>
            <p:nvPr/>
          </p:nvSpPr>
          <p:spPr bwMode="auto">
            <a:xfrm>
              <a:off x="4936" y="524"/>
              <a:ext cx="104" cy="101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600" dirty="0">
                <a:solidFill>
                  <a:srgbClr val="000000"/>
                </a:solidFill>
              </a:endParaRPr>
            </a:p>
          </p:txBody>
        </p:sp>
        <p:sp>
          <p:nvSpPr>
            <p:cNvPr id="33" name="Legend4"/>
            <p:cNvSpPr>
              <a:spLocks noChangeArrowheads="1"/>
            </p:cNvSpPr>
            <p:nvPr/>
          </p:nvSpPr>
          <p:spPr bwMode="auto">
            <a:xfrm>
              <a:off x="5096" y="688"/>
              <a:ext cx="280" cy="1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3429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US" sz="1200" dirty="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34" name="LegendRectangle4"/>
            <p:cNvSpPr>
              <a:spLocks noChangeArrowheads="1"/>
            </p:cNvSpPr>
            <p:nvPr/>
          </p:nvSpPr>
          <p:spPr bwMode="auto">
            <a:xfrm>
              <a:off x="4936" y="695"/>
              <a:ext cx="104" cy="101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600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35" name="LegendLines" hidden="1"/>
          <p:cNvGrpSpPr>
            <a:grpSpLocks/>
          </p:cNvGrpSpPr>
          <p:nvPr/>
        </p:nvGrpSpPr>
        <p:grpSpPr bwMode="auto">
          <a:xfrm>
            <a:off x="8628310" y="864365"/>
            <a:ext cx="1155352" cy="741845"/>
            <a:chOff x="4750" y="176"/>
            <a:chExt cx="634" cy="458"/>
          </a:xfrm>
        </p:grpSpPr>
        <p:sp>
          <p:nvSpPr>
            <p:cNvPr id="36" name="LineLegend1"/>
            <p:cNvSpPr>
              <a:spLocks noChangeShapeType="1"/>
            </p:cNvSpPr>
            <p:nvPr/>
          </p:nvSpPr>
          <p:spPr bwMode="auto">
            <a:xfrm>
              <a:off x="4750" y="233"/>
              <a:ext cx="288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600" dirty="0">
                <a:solidFill>
                  <a:srgbClr val="000000"/>
                </a:solidFill>
              </a:endParaRPr>
            </a:p>
          </p:txBody>
        </p:sp>
        <p:sp>
          <p:nvSpPr>
            <p:cNvPr id="37" name="LineLegend2"/>
            <p:cNvSpPr>
              <a:spLocks noChangeShapeType="1"/>
            </p:cNvSpPr>
            <p:nvPr/>
          </p:nvSpPr>
          <p:spPr bwMode="auto">
            <a:xfrm>
              <a:off x="4750" y="402"/>
              <a:ext cx="288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600" dirty="0">
                <a:solidFill>
                  <a:srgbClr val="000000"/>
                </a:solidFill>
              </a:endParaRPr>
            </a:p>
          </p:txBody>
        </p:sp>
        <p:sp>
          <p:nvSpPr>
            <p:cNvPr id="38" name="LineLegend3"/>
            <p:cNvSpPr>
              <a:spLocks noChangeShapeType="1"/>
            </p:cNvSpPr>
            <p:nvPr/>
          </p:nvSpPr>
          <p:spPr bwMode="auto">
            <a:xfrm>
              <a:off x="4750" y="577"/>
              <a:ext cx="288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600" dirty="0">
                <a:solidFill>
                  <a:srgbClr val="000000"/>
                </a:solidFill>
              </a:endParaRPr>
            </a:p>
          </p:txBody>
        </p:sp>
        <p:sp>
          <p:nvSpPr>
            <p:cNvPr id="39" name="Legend1"/>
            <p:cNvSpPr>
              <a:spLocks noChangeArrowheads="1"/>
            </p:cNvSpPr>
            <p:nvPr/>
          </p:nvSpPr>
          <p:spPr bwMode="auto">
            <a:xfrm>
              <a:off x="5104" y="176"/>
              <a:ext cx="280" cy="1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3429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US" sz="1200" dirty="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40" name="Legend2"/>
            <p:cNvSpPr>
              <a:spLocks noChangeArrowheads="1"/>
            </p:cNvSpPr>
            <p:nvPr/>
          </p:nvSpPr>
          <p:spPr bwMode="auto">
            <a:xfrm>
              <a:off x="5104" y="344"/>
              <a:ext cx="280" cy="1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3429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US" sz="1200" dirty="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41" name="Legend3"/>
            <p:cNvSpPr>
              <a:spLocks noChangeArrowheads="1"/>
            </p:cNvSpPr>
            <p:nvPr/>
          </p:nvSpPr>
          <p:spPr bwMode="auto">
            <a:xfrm>
              <a:off x="5104" y="520"/>
              <a:ext cx="280" cy="1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3429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US" sz="1200" dirty="0">
                  <a:solidFill>
                    <a:srgbClr val="000000"/>
                  </a:solidFill>
                </a:rPr>
                <a:t>Legend</a:t>
              </a:r>
            </a:p>
          </p:txBody>
        </p:sp>
      </p:grpSp>
      <p:grpSp>
        <p:nvGrpSpPr>
          <p:cNvPr id="42" name="McKSticker" hidden="1"/>
          <p:cNvGrpSpPr/>
          <p:nvPr/>
        </p:nvGrpSpPr>
        <p:grpSpPr bwMode="auto">
          <a:xfrm>
            <a:off x="8791478" y="864365"/>
            <a:ext cx="1066894" cy="212366"/>
            <a:chOff x="7811359" y="285750"/>
            <a:chExt cx="929416" cy="208138"/>
          </a:xfrm>
        </p:grpSpPr>
        <p:sp>
          <p:nvSpPr>
            <p:cNvPr id="43" name="StickerRectangle"/>
            <p:cNvSpPr>
              <a:spLocks noChangeArrowheads="1"/>
            </p:cNvSpPr>
            <p:nvPr/>
          </p:nvSpPr>
          <p:spPr bwMode="auto">
            <a:xfrm>
              <a:off x="7811359" y="285750"/>
              <a:ext cx="929416" cy="208138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913429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US" sz="1200" dirty="0">
                  <a:solidFill>
                    <a:srgbClr val="808080"/>
                  </a:solidFill>
                </a:rPr>
                <a:t>PRELIMINARY</a:t>
              </a:r>
            </a:p>
          </p:txBody>
        </p:sp>
        <p:cxnSp>
          <p:nvCxnSpPr>
            <p:cNvPr id="44" name="AutoShape 31"/>
            <p:cNvCxnSpPr>
              <a:cxnSpLocks noChangeShapeType="1"/>
              <a:stCxn id="43" idx="2"/>
              <a:endCxn id="43" idx="4"/>
            </p:cNvCxnSpPr>
            <p:nvPr/>
          </p:nvCxnSpPr>
          <p:spPr bwMode="auto">
            <a:xfrm>
              <a:off x="7811359" y="285750"/>
              <a:ext cx="0" cy="208138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5" name="AutoShape 32"/>
            <p:cNvCxnSpPr>
              <a:cxnSpLocks noChangeShapeType="1"/>
              <a:stCxn id="43" idx="4"/>
              <a:endCxn id="43" idx="6"/>
            </p:cNvCxnSpPr>
            <p:nvPr/>
          </p:nvCxnSpPr>
          <p:spPr bwMode="auto">
            <a:xfrm>
              <a:off x="7811359" y="493888"/>
              <a:ext cx="929416" cy="0"/>
            </a:xfrm>
            <a:prstGeom prst="straightConnector1">
              <a:avLst/>
            </a:prstGeom>
            <a:noFill/>
            <a:ln w="254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46" name="LegendMoons" hidden="1"/>
          <p:cNvGrpSpPr/>
          <p:nvPr/>
        </p:nvGrpSpPr>
        <p:grpSpPr bwMode="auto">
          <a:xfrm>
            <a:off x="8905111" y="864365"/>
            <a:ext cx="877863" cy="1333054"/>
            <a:chOff x="7769225" y="2105025"/>
            <a:chExt cx="764744" cy="1306516"/>
          </a:xfrm>
        </p:grpSpPr>
        <p:grpSp>
          <p:nvGrpSpPr>
            <p:cNvPr id="47" name="MoonLegend1"/>
            <p:cNvGrpSpPr>
              <a:grpSpLocks noChangeAspect="1"/>
            </p:cNvGrpSpPr>
            <p:nvPr>
              <p:custDataLst>
                <p:tags r:id="rId10"/>
              </p:custDataLst>
            </p:nvPr>
          </p:nvGrpSpPr>
          <p:grpSpPr bwMode="auto">
            <a:xfrm>
              <a:off x="7769225" y="2105025"/>
              <a:ext cx="209550" cy="209551"/>
              <a:chOff x="4533" y="183"/>
              <a:chExt cx="144" cy="144"/>
            </a:xfrm>
          </p:grpSpPr>
          <p:sp>
            <p:nvSpPr>
              <p:cNvPr id="65" name="Oval 38"/>
              <p:cNvSpPr>
                <a:spLocks noChangeAspect="1" noChangeArrowheads="1"/>
              </p:cNvSpPr>
              <p:nvPr>
                <p:custDataLst>
                  <p:tags r:id="rId23"/>
                </p:custDataLst>
              </p:nvPr>
            </p:nvSpPr>
            <p:spPr bwMode="auto">
              <a:xfrm>
                <a:off x="4533" y="183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6" name="Arc 39"/>
              <p:cNvSpPr>
                <a:spLocks noChangeAspect="1"/>
              </p:cNvSpPr>
              <p:nvPr>
                <p:custDataLst>
                  <p:tags r:id="rId24"/>
                </p:custDataLst>
              </p:nvPr>
            </p:nvSpPr>
            <p:spPr bwMode="auto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folHlink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48" name="MoonLegend2"/>
            <p:cNvGrpSpPr>
              <a:grpSpLocks noChangeAspect="1"/>
            </p:cNvGrpSpPr>
            <p:nvPr>
              <p:custDataLst>
                <p:tags r:id="rId11"/>
              </p:custDataLst>
            </p:nvPr>
          </p:nvGrpSpPr>
          <p:grpSpPr bwMode="auto">
            <a:xfrm>
              <a:off x="7769225" y="2379266"/>
              <a:ext cx="209550" cy="209551"/>
              <a:chOff x="1694" y="2044"/>
              <a:chExt cx="160" cy="160"/>
            </a:xfrm>
          </p:grpSpPr>
          <p:sp>
            <p:nvSpPr>
              <p:cNvPr id="63" name="Oval 41"/>
              <p:cNvSpPr>
                <a:spLocks noChangeAspect="1" noChangeArrowheads="1"/>
              </p:cNvSpPr>
              <p:nvPr>
                <p:custDataLst>
                  <p:tags r:id="rId21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4" name="Arc 42"/>
              <p:cNvSpPr>
                <a:spLocks noChangeAspect="1"/>
              </p:cNvSpPr>
              <p:nvPr>
                <p:custDataLst>
                  <p:tags r:id="rId22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49" name="MoonLegend4"/>
            <p:cNvGrpSpPr>
              <a:grpSpLocks noChangeAspect="1"/>
            </p:cNvGrpSpPr>
            <p:nvPr>
              <p:custDataLst>
                <p:tags r:id="rId12"/>
              </p:custDataLst>
            </p:nvPr>
          </p:nvGrpSpPr>
          <p:grpSpPr bwMode="auto">
            <a:xfrm>
              <a:off x="7769225" y="2927748"/>
              <a:ext cx="209550" cy="209551"/>
              <a:chOff x="4495" y="1198"/>
              <a:chExt cx="160" cy="160"/>
            </a:xfrm>
          </p:grpSpPr>
          <p:sp>
            <p:nvSpPr>
              <p:cNvPr id="61" name="Oval 47"/>
              <p:cNvSpPr>
                <a:spLocks noChangeAspect="1" noChangeArrowheads="1"/>
              </p:cNvSpPr>
              <p:nvPr>
                <p:custDataLst>
                  <p:tags r:id="rId19"/>
                </p:custDataLst>
              </p:nvPr>
            </p:nvSpPr>
            <p:spPr bwMode="auto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2" name="Arc 48"/>
              <p:cNvSpPr>
                <a:spLocks noChangeAspect="1"/>
              </p:cNvSpPr>
              <p:nvPr>
                <p:custDataLst>
                  <p:tags r:id="rId20"/>
                </p:custDataLst>
              </p:nvPr>
            </p:nvSpPr>
            <p:spPr bwMode="auto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50" name="MoonLegend5"/>
            <p:cNvGrpSpPr>
              <a:grpSpLocks noChangeAspect="1"/>
            </p:cNvGrpSpPr>
            <p:nvPr>
              <p:custDataLst>
                <p:tags r:id="rId13"/>
              </p:custDataLst>
            </p:nvPr>
          </p:nvGrpSpPr>
          <p:grpSpPr bwMode="auto">
            <a:xfrm>
              <a:off x="7769225" y="3201990"/>
              <a:ext cx="209550" cy="209551"/>
              <a:chOff x="4495" y="1440"/>
              <a:chExt cx="160" cy="160"/>
            </a:xfrm>
          </p:grpSpPr>
          <p:sp>
            <p:nvSpPr>
              <p:cNvPr id="59" name="Oval 50"/>
              <p:cNvSpPr>
                <a:spLocks noChangeAspect="1" noChangeArrowheads="1"/>
              </p:cNvSpPr>
              <p:nvPr>
                <p:custDataLst>
                  <p:tags r:id="rId17"/>
                </p:custDataLst>
              </p:nvPr>
            </p:nvSpPr>
            <p:spPr bwMode="auto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0" name="Oval 51"/>
              <p:cNvSpPr>
                <a:spLocks noChangeAspect="1" noChangeArrowheads="1"/>
              </p:cNvSpPr>
              <p:nvPr>
                <p:custDataLst>
                  <p:tags r:id="rId18"/>
                </p:custDataLst>
              </p:nvPr>
            </p:nvSpPr>
            <p:spPr bwMode="auto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51" name="Legend1"/>
            <p:cNvSpPr>
              <a:spLocks noChangeArrowheads="1"/>
            </p:cNvSpPr>
            <p:nvPr/>
          </p:nvSpPr>
          <p:spPr bwMode="auto">
            <a:xfrm>
              <a:off x="8089900" y="2117725"/>
              <a:ext cx="444069" cy="1809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3429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US" sz="1200" dirty="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52" name="Legend2"/>
            <p:cNvSpPr>
              <a:spLocks noChangeArrowheads="1"/>
            </p:cNvSpPr>
            <p:nvPr/>
          </p:nvSpPr>
          <p:spPr bwMode="auto">
            <a:xfrm>
              <a:off x="8089900" y="2392363"/>
              <a:ext cx="444069" cy="1809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3429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US" sz="1200" dirty="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53" name="Legend3"/>
            <p:cNvSpPr>
              <a:spLocks noChangeArrowheads="1"/>
            </p:cNvSpPr>
            <p:nvPr/>
          </p:nvSpPr>
          <p:spPr bwMode="auto">
            <a:xfrm>
              <a:off x="8089900" y="2667002"/>
              <a:ext cx="444069" cy="1809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3429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US" sz="1200" dirty="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54" name="Legend4"/>
            <p:cNvSpPr>
              <a:spLocks noChangeArrowheads="1"/>
            </p:cNvSpPr>
            <p:nvPr/>
          </p:nvSpPr>
          <p:spPr bwMode="auto">
            <a:xfrm>
              <a:off x="8089900" y="2938465"/>
              <a:ext cx="444069" cy="1809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3429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US" sz="1200" dirty="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55" name="Legend5"/>
            <p:cNvSpPr>
              <a:spLocks noChangeArrowheads="1"/>
            </p:cNvSpPr>
            <p:nvPr/>
          </p:nvSpPr>
          <p:spPr bwMode="auto">
            <a:xfrm>
              <a:off x="8089900" y="3214690"/>
              <a:ext cx="444069" cy="1809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3429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US" sz="1200" dirty="0">
                  <a:solidFill>
                    <a:srgbClr val="000000"/>
                  </a:solidFill>
                </a:rPr>
                <a:t>Legend</a:t>
              </a:r>
            </a:p>
          </p:txBody>
        </p:sp>
        <p:grpSp>
          <p:nvGrpSpPr>
            <p:cNvPr id="56" name="MoonLegend3"/>
            <p:cNvGrpSpPr>
              <a:grpSpLocks noChangeAspect="1"/>
            </p:cNvGrpSpPr>
            <p:nvPr>
              <p:custDataLst>
                <p:tags r:id="rId14"/>
              </p:custDataLst>
            </p:nvPr>
          </p:nvGrpSpPr>
          <p:grpSpPr bwMode="auto">
            <a:xfrm>
              <a:off x="7769225" y="2653507"/>
              <a:ext cx="209550" cy="209551"/>
              <a:chOff x="4495" y="1198"/>
              <a:chExt cx="160" cy="160"/>
            </a:xfrm>
          </p:grpSpPr>
          <p:sp>
            <p:nvSpPr>
              <p:cNvPr id="57" name="Oval 47"/>
              <p:cNvSpPr>
                <a:spLocks noChangeAspect="1" noChangeArrowheads="1"/>
              </p:cNvSpPr>
              <p:nvPr>
                <p:custDataLst>
                  <p:tags r:id="rId15"/>
                </p:custDataLst>
              </p:nvPr>
            </p:nvSpPr>
            <p:spPr bwMode="auto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8" name="Arc 48"/>
              <p:cNvSpPr>
                <a:spLocks noChangeAspect="1"/>
              </p:cNvSpPr>
              <p:nvPr>
                <p:custDataLst>
                  <p:tags r:id="rId16"/>
                </p:custDataLst>
              </p:nvPr>
            </p:nvSpPr>
            <p:spPr bwMode="auto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</p:grpSp>
      </p:grpSp>
      <p:sp>
        <p:nvSpPr>
          <p:cNvPr id="71" name="Slide Number"/>
          <p:cNvSpPr txBox="1">
            <a:spLocks/>
          </p:cNvSpPr>
          <p:nvPr/>
        </p:nvSpPr>
        <p:spPr bwMode="auto">
          <a:xfrm>
            <a:off x="9986166" y="6033551"/>
            <a:ext cx="157094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fld id="{42C328C1-A84F-4A39-A664-DBA00541A8C6}" type="slidenum">
              <a:rPr lang="en-US" sz="1000" b="1" smtClean="0">
                <a:solidFill>
                  <a:srgbClr val="FF0000"/>
                </a:solidFill>
              </a:rPr>
              <a:pPr algn="ct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1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9603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0" r:id="rId1"/>
    <p:sldLayoutId id="2147483901" r:id="rId2"/>
    <p:sldLayoutId id="2147483902" r:id="rId3"/>
    <p:sldLayoutId id="2147483903" r:id="rId4"/>
    <p:sldLayoutId id="2147483904" r:id="rId5"/>
    <p:sldLayoutId id="2147483905" r:id="rId6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3526" rtl="0" eaLnBrk="1" fontAlgn="base" hangingPunct="1">
        <a:spcBef>
          <a:spcPct val="0"/>
        </a:spcBef>
        <a:spcAft>
          <a:spcPct val="0"/>
        </a:spcAft>
        <a:tabLst>
          <a:tab pos="275353" algn="l"/>
        </a:tabLst>
        <a:defRPr sz="1900" b="1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913526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2pPr>
      <a:lvl3pPr algn="l" defTabSz="913526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3pPr>
      <a:lvl4pPr algn="l" defTabSz="913526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4pPr>
      <a:lvl5pPr algn="l" defTabSz="913526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5pPr>
      <a:lvl6pPr marL="466481" algn="l" defTabSz="913526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6pPr>
      <a:lvl7pPr marL="932962" algn="l" defTabSz="913526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7pPr>
      <a:lvl8pPr marL="1399443" algn="l" defTabSz="913526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8pPr>
      <a:lvl9pPr marL="1865925" algn="l" defTabSz="913526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9pPr>
    </p:titleStyle>
    <p:bodyStyle>
      <a:lvl1pPr marL="0" indent="0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defRPr sz="1600" baseline="0">
          <a:solidFill>
            <a:schemeClr val="tx1"/>
          </a:solidFill>
          <a:latin typeface="+mn-lt"/>
          <a:ea typeface="+mn-ea"/>
          <a:cs typeface="+mn-cs"/>
        </a:defRPr>
      </a:lvl1pPr>
      <a:lvl2pPr marL="197607" indent="-195987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sz="1600" baseline="0">
          <a:solidFill>
            <a:schemeClr val="tx1"/>
          </a:solidFill>
          <a:latin typeface="+mn-lt"/>
        </a:defRPr>
      </a:lvl2pPr>
      <a:lvl3pPr marL="466481" indent="-267255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sz="1600" baseline="0">
          <a:solidFill>
            <a:schemeClr val="tx1"/>
          </a:solidFill>
          <a:latin typeface="+mn-lt"/>
        </a:defRPr>
      </a:lvl3pPr>
      <a:lvl4pPr marL="626835" indent="-158733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sz="1600" baseline="0">
          <a:solidFill>
            <a:schemeClr val="tx1"/>
          </a:solidFill>
          <a:latin typeface="+mn-lt"/>
        </a:defRPr>
      </a:lvl4pPr>
      <a:lvl5pPr marL="765029" indent="-132818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5pPr>
      <a:lvl6pPr marL="765029" indent="-132818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6pPr>
      <a:lvl7pPr marL="765029" indent="-132818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7pPr>
      <a:lvl8pPr marL="765029" indent="-132818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8pPr>
      <a:lvl9pPr marL="765029" indent="-132818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329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481" algn="l" defTabSz="9329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962" algn="l" defTabSz="9329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443" algn="l" defTabSz="9329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925" algn="l" defTabSz="9329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2406" algn="l" defTabSz="9329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887" algn="l" defTabSz="9329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5368" algn="l" defTabSz="9329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1849" algn="l" defTabSz="9329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9"/>
            </p:custDataLst>
            <p:extLst/>
          </p:nvPr>
        </p:nvGraphicFramePr>
        <p:xfrm>
          <a:off x="0" y="0"/>
          <a:ext cx="182232" cy="1619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7440" name="think-cell Slide" r:id="rId25" imgW="270" imgH="270" progId="TCLayout.ActiveDocument.1">
                  <p:embed/>
                </p:oleObj>
              </mc:Choice>
              <mc:Fallback>
                <p:oleObj name="think-cell Slide" r:id="rId2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182232" cy="16197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" name="Line 8"/>
          <p:cNvSpPr>
            <a:spLocks noChangeShapeType="1"/>
          </p:cNvSpPr>
          <p:nvPr/>
        </p:nvSpPr>
        <p:spPr bwMode="auto">
          <a:xfrm>
            <a:off x="428625" y="769100"/>
            <a:ext cx="9429750" cy="0"/>
          </a:xfrm>
          <a:prstGeom prst="line">
            <a:avLst/>
          </a:prstGeom>
          <a:noFill/>
          <a:ln w="158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800" dirty="0" smtClean="0">
              <a:solidFill>
                <a:srgbClr val="000000"/>
              </a:solidFill>
            </a:endParaRPr>
          </a:p>
        </p:txBody>
      </p:sp>
      <p:pic>
        <p:nvPicPr>
          <p:cNvPr id="73" name="Picture 10" descr="fondo02"/>
          <p:cNvPicPr>
            <a:picLocks noChangeAspect="1" noChangeArrowheads="1"/>
          </p:cNvPicPr>
          <p:nvPr/>
        </p:nvPicPr>
        <p:blipFill>
          <a:blip r:embed="rId27"/>
          <a:srcRect t="91110"/>
          <a:stretch>
            <a:fillRect/>
          </a:stretch>
        </p:blipFill>
        <p:spPr bwMode="auto">
          <a:xfrm>
            <a:off x="0" y="6248400"/>
            <a:ext cx="10287000" cy="609600"/>
          </a:xfrm>
          <a:prstGeom prst="rect">
            <a:avLst/>
          </a:prstGeom>
          <a:noFill/>
        </p:spPr>
      </p:pic>
      <p:pic>
        <p:nvPicPr>
          <p:cNvPr id="74" name="Picture 11" descr="Logo_Peq01"/>
          <p:cNvPicPr>
            <a:picLocks noChangeAspect="1" noChangeArrowheads="1"/>
          </p:cNvPicPr>
          <p:nvPr/>
        </p:nvPicPr>
        <p:blipFill>
          <a:blip r:embed="rId28"/>
          <a:srcRect/>
          <a:stretch>
            <a:fillRect/>
          </a:stretch>
        </p:blipFill>
        <p:spPr bwMode="auto">
          <a:xfrm>
            <a:off x="7858125" y="6345307"/>
            <a:ext cx="2157413" cy="352425"/>
          </a:xfrm>
          <a:prstGeom prst="rect">
            <a:avLst/>
          </a:prstGeom>
          <a:noFill/>
        </p:spPr>
      </p:pic>
      <p:sp>
        <p:nvSpPr>
          <p:cNvPr id="1036" name="Rectangle 286"/>
          <p:cNvSpPr>
            <a:spLocks noGrp="1" noChangeArrowheads="1"/>
          </p:cNvSpPr>
          <p:nvPr>
            <p:ph type="body" idx="1"/>
          </p:nvPr>
        </p:nvSpPr>
        <p:spPr bwMode="auto">
          <a:xfrm>
            <a:off x="2383783" y="2621427"/>
            <a:ext cx="4938489" cy="125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 smtClean="0"/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auto">
          <a:xfrm>
            <a:off x="428625" y="451189"/>
            <a:ext cx="9429750" cy="2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 smtClean="0"/>
              <a:t>Click to edit Master title style</a:t>
            </a:r>
            <a:endParaRPr lang="en-US" noProof="0" dirty="0" smtClean="0"/>
          </a:p>
        </p:txBody>
      </p:sp>
      <p:sp>
        <p:nvSpPr>
          <p:cNvPr id="10" name="McK 1. On-page tracker" hidden="1"/>
          <p:cNvSpPr>
            <a:spLocks noChangeArrowheads="1"/>
          </p:cNvSpPr>
          <p:nvPr/>
        </p:nvSpPr>
        <p:spPr bwMode="auto">
          <a:xfrm>
            <a:off x="428626" y="17818"/>
            <a:ext cx="734175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808080"/>
                </a:solidFill>
              </a:rPr>
              <a:t>TRACKER</a:t>
            </a:r>
          </a:p>
        </p:txBody>
      </p:sp>
      <p:sp>
        <p:nvSpPr>
          <p:cNvPr id="11" name="McK 3. Unit of measure" hidden="1"/>
          <p:cNvSpPr txBox="1">
            <a:spLocks noChangeArrowheads="1"/>
          </p:cNvSpPr>
          <p:nvPr/>
        </p:nvSpPr>
        <p:spPr bwMode="auto">
          <a:xfrm>
            <a:off x="428625" y="816744"/>
            <a:ext cx="9429750" cy="2512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dirty="0" smtClean="0">
                <a:solidFill>
                  <a:srgbClr val="808080"/>
                </a:solidFill>
                <a:latin typeface="Arial"/>
              </a:rPr>
              <a:t>Unit of measure</a:t>
            </a:r>
          </a:p>
        </p:txBody>
      </p:sp>
      <p:grpSp>
        <p:nvGrpSpPr>
          <p:cNvPr id="15" name="ACET" hidden="1"/>
          <p:cNvGrpSpPr>
            <a:grpSpLocks/>
          </p:cNvGrpSpPr>
          <p:nvPr/>
        </p:nvGrpSpPr>
        <p:grpSpPr bwMode="auto">
          <a:xfrm>
            <a:off x="2383781" y="2013955"/>
            <a:ext cx="4894754" cy="518318"/>
            <a:chOff x="915" y="710"/>
            <a:chExt cx="2686" cy="320"/>
          </a:xfrm>
        </p:grpSpPr>
        <p:cxnSp>
          <p:nvCxnSpPr>
            <p:cNvPr id="16" name="AutoShape 249"/>
            <p:cNvCxnSpPr>
              <a:cxnSpLocks noChangeShapeType="1"/>
              <a:stCxn id="17" idx="4"/>
              <a:endCxn id="17" idx="6"/>
            </p:cNvCxnSpPr>
            <p:nvPr/>
          </p:nvCxnSpPr>
          <p:spPr bwMode="auto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7" name="AutoShape 250"/>
            <p:cNvSpPr>
              <a:spLocks noChangeArrowheads="1"/>
            </p:cNvSpPr>
            <p:nvPr/>
          </p:nvSpPr>
          <p:spPr bwMode="auto">
            <a:xfrm>
              <a:off x="915" y="710"/>
              <a:ext cx="2686" cy="320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b="1" dirty="0">
                  <a:solidFill>
                    <a:srgbClr val="000000"/>
                  </a:solidFill>
                </a:rPr>
                <a:t>Title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solidFill>
                    <a:srgbClr val="808080"/>
                  </a:solidFill>
                </a:rPr>
                <a:t>Unit of measure</a:t>
              </a:r>
            </a:p>
          </p:txBody>
        </p:sp>
      </p:grpSp>
      <p:grpSp>
        <p:nvGrpSpPr>
          <p:cNvPr id="22" name="McK Slide Elements" hidden="1"/>
          <p:cNvGrpSpPr>
            <a:grpSpLocks/>
          </p:cNvGrpSpPr>
          <p:nvPr/>
        </p:nvGrpSpPr>
        <p:grpSpPr bwMode="auto">
          <a:xfrm>
            <a:off x="428623" y="5813989"/>
            <a:ext cx="9429750" cy="362823"/>
            <a:chOff x="75" y="3926"/>
            <a:chExt cx="564" cy="224"/>
          </a:xfrm>
        </p:grpSpPr>
        <p:sp>
          <p:nvSpPr>
            <p:cNvPr id="23" name="McK 4. Footnote"/>
            <p:cNvSpPr txBox="1">
              <a:spLocks noChangeArrowheads="1"/>
            </p:cNvSpPr>
            <p:nvPr/>
          </p:nvSpPr>
          <p:spPr bwMode="auto">
            <a:xfrm>
              <a:off x="75" y="3926"/>
              <a:ext cx="564" cy="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b" anchorCtr="0">
              <a:spAutoFit/>
            </a:bodyPr>
            <a:lstStyle>
              <a:lvl1pPr marL="104775" indent="-104775" defTabSz="895350"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1031875" defTabSz="8953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217613" defTabSz="89535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404938" defTabSz="89535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1792288" defTabSz="89535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2494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7066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1638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6210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000" dirty="0" smtClean="0">
                  <a:solidFill>
                    <a:srgbClr val="000000"/>
                  </a:solidFill>
                  <a:latin typeface="Arial"/>
                </a:rPr>
                <a:t>1 Footnote</a:t>
              </a:r>
            </a:p>
          </p:txBody>
        </p:sp>
        <p:sp>
          <p:nvSpPr>
            <p:cNvPr id="24" name="McK 5. Source"/>
            <p:cNvSpPr>
              <a:spLocks noChangeArrowheads="1"/>
            </p:cNvSpPr>
            <p:nvPr/>
          </p:nvSpPr>
          <p:spPr bwMode="auto">
            <a:xfrm>
              <a:off x="75" y="4055"/>
              <a:ext cx="564" cy="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b" anchorCtr="0">
              <a:spAutoFit/>
            </a:bodyPr>
            <a:lstStyle/>
            <a:p>
              <a:pPr marL="473075" indent="-473075" defTabSz="91342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000" dirty="0" smtClean="0">
                  <a:solidFill>
                    <a:srgbClr val="000000"/>
                  </a:solidFill>
                </a:rPr>
                <a:t>Source: Source</a:t>
              </a:r>
            </a:p>
          </p:txBody>
        </p:sp>
      </p:grpSp>
      <p:grpSp>
        <p:nvGrpSpPr>
          <p:cNvPr id="26" name="LegendBoxes" hidden="1"/>
          <p:cNvGrpSpPr>
            <a:grpSpLocks/>
          </p:cNvGrpSpPr>
          <p:nvPr/>
        </p:nvGrpSpPr>
        <p:grpSpPr bwMode="auto">
          <a:xfrm>
            <a:off x="8981840" y="864366"/>
            <a:ext cx="801822" cy="1013962"/>
            <a:chOff x="4936" y="176"/>
            <a:chExt cx="440" cy="626"/>
          </a:xfrm>
        </p:grpSpPr>
        <p:sp>
          <p:nvSpPr>
            <p:cNvPr id="27" name="Legend1"/>
            <p:cNvSpPr>
              <a:spLocks noChangeArrowheads="1"/>
            </p:cNvSpPr>
            <p:nvPr/>
          </p:nvSpPr>
          <p:spPr bwMode="auto">
            <a:xfrm>
              <a:off x="5096" y="176"/>
              <a:ext cx="280" cy="1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3429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US" sz="1200" dirty="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28" name="LegendRectangle1"/>
            <p:cNvSpPr>
              <a:spLocks noChangeArrowheads="1"/>
            </p:cNvSpPr>
            <p:nvPr/>
          </p:nvSpPr>
          <p:spPr bwMode="auto">
            <a:xfrm>
              <a:off x="4936" y="183"/>
              <a:ext cx="104" cy="10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600" dirty="0">
                <a:solidFill>
                  <a:srgbClr val="000000"/>
                </a:solidFill>
              </a:endParaRPr>
            </a:p>
          </p:txBody>
        </p:sp>
        <p:sp>
          <p:nvSpPr>
            <p:cNvPr id="29" name="Legend2"/>
            <p:cNvSpPr>
              <a:spLocks noChangeArrowheads="1"/>
            </p:cNvSpPr>
            <p:nvPr/>
          </p:nvSpPr>
          <p:spPr bwMode="auto">
            <a:xfrm>
              <a:off x="5096" y="346"/>
              <a:ext cx="280" cy="1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3429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US" sz="1200" dirty="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30" name="LegendRectangle2"/>
            <p:cNvSpPr>
              <a:spLocks noChangeArrowheads="1"/>
            </p:cNvSpPr>
            <p:nvPr/>
          </p:nvSpPr>
          <p:spPr bwMode="auto">
            <a:xfrm>
              <a:off x="4936" y="353"/>
              <a:ext cx="104" cy="101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600" dirty="0">
                <a:solidFill>
                  <a:srgbClr val="000000"/>
                </a:solidFill>
              </a:endParaRPr>
            </a:p>
          </p:txBody>
        </p:sp>
        <p:sp>
          <p:nvSpPr>
            <p:cNvPr id="31" name="Legend3"/>
            <p:cNvSpPr>
              <a:spLocks noChangeArrowheads="1"/>
            </p:cNvSpPr>
            <p:nvPr/>
          </p:nvSpPr>
          <p:spPr bwMode="auto">
            <a:xfrm>
              <a:off x="5096" y="517"/>
              <a:ext cx="280" cy="1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3429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US" sz="1200" dirty="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32" name="LegendRectangle3"/>
            <p:cNvSpPr>
              <a:spLocks noChangeArrowheads="1"/>
            </p:cNvSpPr>
            <p:nvPr/>
          </p:nvSpPr>
          <p:spPr bwMode="auto">
            <a:xfrm>
              <a:off x="4936" y="524"/>
              <a:ext cx="104" cy="101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600" dirty="0">
                <a:solidFill>
                  <a:srgbClr val="000000"/>
                </a:solidFill>
              </a:endParaRPr>
            </a:p>
          </p:txBody>
        </p:sp>
        <p:sp>
          <p:nvSpPr>
            <p:cNvPr id="33" name="Legend4"/>
            <p:cNvSpPr>
              <a:spLocks noChangeArrowheads="1"/>
            </p:cNvSpPr>
            <p:nvPr/>
          </p:nvSpPr>
          <p:spPr bwMode="auto">
            <a:xfrm>
              <a:off x="5096" y="688"/>
              <a:ext cx="280" cy="1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3429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US" sz="1200" dirty="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34" name="LegendRectangle4"/>
            <p:cNvSpPr>
              <a:spLocks noChangeArrowheads="1"/>
            </p:cNvSpPr>
            <p:nvPr/>
          </p:nvSpPr>
          <p:spPr bwMode="auto">
            <a:xfrm>
              <a:off x="4936" y="695"/>
              <a:ext cx="104" cy="101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600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35" name="LegendLines" hidden="1"/>
          <p:cNvGrpSpPr>
            <a:grpSpLocks/>
          </p:cNvGrpSpPr>
          <p:nvPr/>
        </p:nvGrpSpPr>
        <p:grpSpPr bwMode="auto">
          <a:xfrm>
            <a:off x="8628310" y="864365"/>
            <a:ext cx="1155352" cy="741845"/>
            <a:chOff x="4750" y="176"/>
            <a:chExt cx="634" cy="458"/>
          </a:xfrm>
        </p:grpSpPr>
        <p:sp>
          <p:nvSpPr>
            <p:cNvPr id="36" name="LineLegend1"/>
            <p:cNvSpPr>
              <a:spLocks noChangeShapeType="1"/>
            </p:cNvSpPr>
            <p:nvPr/>
          </p:nvSpPr>
          <p:spPr bwMode="auto">
            <a:xfrm>
              <a:off x="4750" y="233"/>
              <a:ext cx="288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600" dirty="0">
                <a:solidFill>
                  <a:srgbClr val="000000"/>
                </a:solidFill>
              </a:endParaRPr>
            </a:p>
          </p:txBody>
        </p:sp>
        <p:sp>
          <p:nvSpPr>
            <p:cNvPr id="37" name="LineLegend2"/>
            <p:cNvSpPr>
              <a:spLocks noChangeShapeType="1"/>
            </p:cNvSpPr>
            <p:nvPr/>
          </p:nvSpPr>
          <p:spPr bwMode="auto">
            <a:xfrm>
              <a:off x="4750" y="402"/>
              <a:ext cx="288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600" dirty="0">
                <a:solidFill>
                  <a:srgbClr val="000000"/>
                </a:solidFill>
              </a:endParaRPr>
            </a:p>
          </p:txBody>
        </p:sp>
        <p:sp>
          <p:nvSpPr>
            <p:cNvPr id="38" name="LineLegend3"/>
            <p:cNvSpPr>
              <a:spLocks noChangeShapeType="1"/>
            </p:cNvSpPr>
            <p:nvPr/>
          </p:nvSpPr>
          <p:spPr bwMode="auto">
            <a:xfrm>
              <a:off x="4750" y="577"/>
              <a:ext cx="288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600" dirty="0">
                <a:solidFill>
                  <a:srgbClr val="000000"/>
                </a:solidFill>
              </a:endParaRPr>
            </a:p>
          </p:txBody>
        </p:sp>
        <p:sp>
          <p:nvSpPr>
            <p:cNvPr id="39" name="Legend1"/>
            <p:cNvSpPr>
              <a:spLocks noChangeArrowheads="1"/>
            </p:cNvSpPr>
            <p:nvPr/>
          </p:nvSpPr>
          <p:spPr bwMode="auto">
            <a:xfrm>
              <a:off x="5104" y="176"/>
              <a:ext cx="280" cy="1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3429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US" sz="1200" dirty="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40" name="Legend2"/>
            <p:cNvSpPr>
              <a:spLocks noChangeArrowheads="1"/>
            </p:cNvSpPr>
            <p:nvPr/>
          </p:nvSpPr>
          <p:spPr bwMode="auto">
            <a:xfrm>
              <a:off x="5104" y="344"/>
              <a:ext cx="280" cy="1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3429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US" sz="1200" dirty="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41" name="Legend3"/>
            <p:cNvSpPr>
              <a:spLocks noChangeArrowheads="1"/>
            </p:cNvSpPr>
            <p:nvPr/>
          </p:nvSpPr>
          <p:spPr bwMode="auto">
            <a:xfrm>
              <a:off x="5104" y="520"/>
              <a:ext cx="280" cy="1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3429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US" sz="1200" dirty="0">
                  <a:solidFill>
                    <a:srgbClr val="000000"/>
                  </a:solidFill>
                </a:rPr>
                <a:t>Legend</a:t>
              </a:r>
            </a:p>
          </p:txBody>
        </p:sp>
      </p:grpSp>
      <p:grpSp>
        <p:nvGrpSpPr>
          <p:cNvPr id="42" name="McKSticker" hidden="1"/>
          <p:cNvGrpSpPr/>
          <p:nvPr/>
        </p:nvGrpSpPr>
        <p:grpSpPr bwMode="auto">
          <a:xfrm>
            <a:off x="8791478" y="864365"/>
            <a:ext cx="1066894" cy="212366"/>
            <a:chOff x="7811359" y="285750"/>
            <a:chExt cx="929416" cy="208138"/>
          </a:xfrm>
        </p:grpSpPr>
        <p:sp>
          <p:nvSpPr>
            <p:cNvPr id="43" name="StickerRectangle"/>
            <p:cNvSpPr>
              <a:spLocks noChangeArrowheads="1"/>
            </p:cNvSpPr>
            <p:nvPr/>
          </p:nvSpPr>
          <p:spPr bwMode="auto">
            <a:xfrm>
              <a:off x="7811359" y="285750"/>
              <a:ext cx="929416" cy="208138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913429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US" sz="1200" dirty="0">
                  <a:solidFill>
                    <a:srgbClr val="808080"/>
                  </a:solidFill>
                </a:rPr>
                <a:t>PRELIMINARY</a:t>
              </a:r>
            </a:p>
          </p:txBody>
        </p:sp>
        <p:cxnSp>
          <p:nvCxnSpPr>
            <p:cNvPr id="44" name="AutoShape 31"/>
            <p:cNvCxnSpPr>
              <a:cxnSpLocks noChangeShapeType="1"/>
              <a:stCxn id="43" idx="2"/>
              <a:endCxn id="43" idx="4"/>
            </p:cNvCxnSpPr>
            <p:nvPr/>
          </p:nvCxnSpPr>
          <p:spPr bwMode="auto">
            <a:xfrm>
              <a:off x="7811359" y="285750"/>
              <a:ext cx="0" cy="208138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5" name="AutoShape 32"/>
            <p:cNvCxnSpPr>
              <a:cxnSpLocks noChangeShapeType="1"/>
              <a:stCxn id="43" idx="4"/>
              <a:endCxn id="43" idx="6"/>
            </p:cNvCxnSpPr>
            <p:nvPr/>
          </p:nvCxnSpPr>
          <p:spPr bwMode="auto">
            <a:xfrm>
              <a:off x="7811359" y="493888"/>
              <a:ext cx="929416" cy="0"/>
            </a:xfrm>
            <a:prstGeom prst="straightConnector1">
              <a:avLst/>
            </a:prstGeom>
            <a:noFill/>
            <a:ln w="254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46" name="LegendMoons" hidden="1"/>
          <p:cNvGrpSpPr/>
          <p:nvPr/>
        </p:nvGrpSpPr>
        <p:grpSpPr bwMode="auto">
          <a:xfrm>
            <a:off x="8905111" y="864365"/>
            <a:ext cx="877863" cy="1333054"/>
            <a:chOff x="7769225" y="2105025"/>
            <a:chExt cx="764744" cy="1306516"/>
          </a:xfrm>
        </p:grpSpPr>
        <p:grpSp>
          <p:nvGrpSpPr>
            <p:cNvPr id="47" name="MoonLegend1"/>
            <p:cNvGrpSpPr>
              <a:grpSpLocks noChangeAspect="1"/>
            </p:cNvGrpSpPr>
            <p:nvPr>
              <p:custDataLst>
                <p:tags r:id="rId10"/>
              </p:custDataLst>
            </p:nvPr>
          </p:nvGrpSpPr>
          <p:grpSpPr bwMode="auto">
            <a:xfrm>
              <a:off x="7769225" y="2105025"/>
              <a:ext cx="209550" cy="209551"/>
              <a:chOff x="4533" y="183"/>
              <a:chExt cx="144" cy="144"/>
            </a:xfrm>
          </p:grpSpPr>
          <p:sp>
            <p:nvSpPr>
              <p:cNvPr id="65" name="Oval 38"/>
              <p:cNvSpPr>
                <a:spLocks noChangeAspect="1" noChangeArrowheads="1"/>
              </p:cNvSpPr>
              <p:nvPr>
                <p:custDataLst>
                  <p:tags r:id="rId23"/>
                </p:custDataLst>
              </p:nvPr>
            </p:nvSpPr>
            <p:spPr bwMode="auto">
              <a:xfrm>
                <a:off x="4533" y="183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6" name="Arc 39"/>
              <p:cNvSpPr>
                <a:spLocks noChangeAspect="1"/>
              </p:cNvSpPr>
              <p:nvPr>
                <p:custDataLst>
                  <p:tags r:id="rId24"/>
                </p:custDataLst>
              </p:nvPr>
            </p:nvSpPr>
            <p:spPr bwMode="auto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folHlink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48" name="MoonLegend2"/>
            <p:cNvGrpSpPr>
              <a:grpSpLocks noChangeAspect="1"/>
            </p:cNvGrpSpPr>
            <p:nvPr>
              <p:custDataLst>
                <p:tags r:id="rId11"/>
              </p:custDataLst>
            </p:nvPr>
          </p:nvGrpSpPr>
          <p:grpSpPr bwMode="auto">
            <a:xfrm>
              <a:off x="7769225" y="2379266"/>
              <a:ext cx="209550" cy="209551"/>
              <a:chOff x="1694" y="2044"/>
              <a:chExt cx="160" cy="160"/>
            </a:xfrm>
          </p:grpSpPr>
          <p:sp>
            <p:nvSpPr>
              <p:cNvPr id="63" name="Oval 41"/>
              <p:cNvSpPr>
                <a:spLocks noChangeAspect="1" noChangeArrowheads="1"/>
              </p:cNvSpPr>
              <p:nvPr>
                <p:custDataLst>
                  <p:tags r:id="rId21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4" name="Arc 42"/>
              <p:cNvSpPr>
                <a:spLocks noChangeAspect="1"/>
              </p:cNvSpPr>
              <p:nvPr>
                <p:custDataLst>
                  <p:tags r:id="rId22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49" name="MoonLegend4"/>
            <p:cNvGrpSpPr>
              <a:grpSpLocks noChangeAspect="1"/>
            </p:cNvGrpSpPr>
            <p:nvPr>
              <p:custDataLst>
                <p:tags r:id="rId12"/>
              </p:custDataLst>
            </p:nvPr>
          </p:nvGrpSpPr>
          <p:grpSpPr bwMode="auto">
            <a:xfrm>
              <a:off x="7769225" y="2927748"/>
              <a:ext cx="209550" cy="209551"/>
              <a:chOff x="4495" y="1198"/>
              <a:chExt cx="160" cy="160"/>
            </a:xfrm>
          </p:grpSpPr>
          <p:sp>
            <p:nvSpPr>
              <p:cNvPr id="61" name="Oval 47"/>
              <p:cNvSpPr>
                <a:spLocks noChangeAspect="1" noChangeArrowheads="1"/>
              </p:cNvSpPr>
              <p:nvPr>
                <p:custDataLst>
                  <p:tags r:id="rId19"/>
                </p:custDataLst>
              </p:nvPr>
            </p:nvSpPr>
            <p:spPr bwMode="auto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2" name="Arc 48"/>
              <p:cNvSpPr>
                <a:spLocks noChangeAspect="1"/>
              </p:cNvSpPr>
              <p:nvPr>
                <p:custDataLst>
                  <p:tags r:id="rId20"/>
                </p:custDataLst>
              </p:nvPr>
            </p:nvSpPr>
            <p:spPr bwMode="auto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50" name="MoonLegend5"/>
            <p:cNvGrpSpPr>
              <a:grpSpLocks noChangeAspect="1"/>
            </p:cNvGrpSpPr>
            <p:nvPr>
              <p:custDataLst>
                <p:tags r:id="rId13"/>
              </p:custDataLst>
            </p:nvPr>
          </p:nvGrpSpPr>
          <p:grpSpPr bwMode="auto">
            <a:xfrm>
              <a:off x="7769225" y="3201990"/>
              <a:ext cx="209550" cy="209551"/>
              <a:chOff x="4495" y="1440"/>
              <a:chExt cx="160" cy="160"/>
            </a:xfrm>
          </p:grpSpPr>
          <p:sp>
            <p:nvSpPr>
              <p:cNvPr id="59" name="Oval 50"/>
              <p:cNvSpPr>
                <a:spLocks noChangeAspect="1" noChangeArrowheads="1"/>
              </p:cNvSpPr>
              <p:nvPr>
                <p:custDataLst>
                  <p:tags r:id="rId17"/>
                </p:custDataLst>
              </p:nvPr>
            </p:nvSpPr>
            <p:spPr bwMode="auto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0" name="Oval 51"/>
              <p:cNvSpPr>
                <a:spLocks noChangeAspect="1" noChangeArrowheads="1"/>
              </p:cNvSpPr>
              <p:nvPr>
                <p:custDataLst>
                  <p:tags r:id="rId18"/>
                </p:custDataLst>
              </p:nvPr>
            </p:nvSpPr>
            <p:spPr bwMode="auto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51" name="Legend1"/>
            <p:cNvSpPr>
              <a:spLocks noChangeArrowheads="1"/>
            </p:cNvSpPr>
            <p:nvPr/>
          </p:nvSpPr>
          <p:spPr bwMode="auto">
            <a:xfrm>
              <a:off x="8089900" y="2117725"/>
              <a:ext cx="444069" cy="1809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3429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US" sz="1200" dirty="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52" name="Legend2"/>
            <p:cNvSpPr>
              <a:spLocks noChangeArrowheads="1"/>
            </p:cNvSpPr>
            <p:nvPr/>
          </p:nvSpPr>
          <p:spPr bwMode="auto">
            <a:xfrm>
              <a:off x="8089900" y="2392363"/>
              <a:ext cx="444069" cy="1809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3429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US" sz="1200" dirty="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53" name="Legend3"/>
            <p:cNvSpPr>
              <a:spLocks noChangeArrowheads="1"/>
            </p:cNvSpPr>
            <p:nvPr/>
          </p:nvSpPr>
          <p:spPr bwMode="auto">
            <a:xfrm>
              <a:off x="8089900" y="2667002"/>
              <a:ext cx="444069" cy="1809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3429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US" sz="1200" dirty="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54" name="Legend4"/>
            <p:cNvSpPr>
              <a:spLocks noChangeArrowheads="1"/>
            </p:cNvSpPr>
            <p:nvPr/>
          </p:nvSpPr>
          <p:spPr bwMode="auto">
            <a:xfrm>
              <a:off x="8089900" y="2938465"/>
              <a:ext cx="444069" cy="1809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3429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US" sz="1200" dirty="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55" name="Legend5"/>
            <p:cNvSpPr>
              <a:spLocks noChangeArrowheads="1"/>
            </p:cNvSpPr>
            <p:nvPr/>
          </p:nvSpPr>
          <p:spPr bwMode="auto">
            <a:xfrm>
              <a:off x="8089900" y="3214690"/>
              <a:ext cx="444069" cy="1809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3429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US" sz="1200" dirty="0">
                  <a:solidFill>
                    <a:srgbClr val="000000"/>
                  </a:solidFill>
                </a:rPr>
                <a:t>Legend</a:t>
              </a:r>
            </a:p>
          </p:txBody>
        </p:sp>
        <p:grpSp>
          <p:nvGrpSpPr>
            <p:cNvPr id="56" name="MoonLegend3"/>
            <p:cNvGrpSpPr>
              <a:grpSpLocks noChangeAspect="1"/>
            </p:cNvGrpSpPr>
            <p:nvPr>
              <p:custDataLst>
                <p:tags r:id="rId14"/>
              </p:custDataLst>
            </p:nvPr>
          </p:nvGrpSpPr>
          <p:grpSpPr bwMode="auto">
            <a:xfrm>
              <a:off x="7769225" y="2653507"/>
              <a:ext cx="209550" cy="209551"/>
              <a:chOff x="4495" y="1198"/>
              <a:chExt cx="160" cy="160"/>
            </a:xfrm>
          </p:grpSpPr>
          <p:sp>
            <p:nvSpPr>
              <p:cNvPr id="57" name="Oval 47"/>
              <p:cNvSpPr>
                <a:spLocks noChangeAspect="1" noChangeArrowheads="1"/>
              </p:cNvSpPr>
              <p:nvPr>
                <p:custDataLst>
                  <p:tags r:id="rId15"/>
                </p:custDataLst>
              </p:nvPr>
            </p:nvSpPr>
            <p:spPr bwMode="auto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8" name="Arc 48"/>
              <p:cNvSpPr>
                <a:spLocks noChangeAspect="1"/>
              </p:cNvSpPr>
              <p:nvPr>
                <p:custDataLst>
                  <p:tags r:id="rId16"/>
                </p:custDataLst>
              </p:nvPr>
            </p:nvSpPr>
            <p:spPr bwMode="auto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</p:grpSp>
      </p:grpSp>
      <p:sp>
        <p:nvSpPr>
          <p:cNvPr id="71" name="Slide Number"/>
          <p:cNvSpPr txBox="1">
            <a:spLocks/>
          </p:cNvSpPr>
          <p:nvPr/>
        </p:nvSpPr>
        <p:spPr bwMode="auto">
          <a:xfrm>
            <a:off x="9986166" y="6033551"/>
            <a:ext cx="157094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fld id="{42C328C1-A84F-4A39-A664-DBA00541A8C6}" type="slidenum">
              <a:rPr lang="en-US" sz="1000" b="1" smtClean="0">
                <a:solidFill>
                  <a:srgbClr val="FF0000"/>
                </a:solidFill>
              </a:rPr>
              <a:pPr algn="ct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1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0807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7" r:id="rId1"/>
    <p:sldLayoutId id="2147483908" r:id="rId2"/>
    <p:sldLayoutId id="2147483909" r:id="rId3"/>
    <p:sldLayoutId id="2147483910" r:id="rId4"/>
    <p:sldLayoutId id="2147483911" r:id="rId5"/>
    <p:sldLayoutId id="2147483912" r:id="rId6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3526" rtl="0" eaLnBrk="1" fontAlgn="base" hangingPunct="1">
        <a:spcBef>
          <a:spcPct val="0"/>
        </a:spcBef>
        <a:spcAft>
          <a:spcPct val="0"/>
        </a:spcAft>
        <a:tabLst>
          <a:tab pos="275353" algn="l"/>
        </a:tabLst>
        <a:defRPr sz="1900" b="1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913526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2pPr>
      <a:lvl3pPr algn="l" defTabSz="913526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3pPr>
      <a:lvl4pPr algn="l" defTabSz="913526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4pPr>
      <a:lvl5pPr algn="l" defTabSz="913526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5pPr>
      <a:lvl6pPr marL="466481" algn="l" defTabSz="913526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6pPr>
      <a:lvl7pPr marL="932962" algn="l" defTabSz="913526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7pPr>
      <a:lvl8pPr marL="1399443" algn="l" defTabSz="913526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8pPr>
      <a:lvl9pPr marL="1865925" algn="l" defTabSz="913526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9pPr>
    </p:titleStyle>
    <p:bodyStyle>
      <a:lvl1pPr marL="0" indent="0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defRPr sz="1600" baseline="0">
          <a:solidFill>
            <a:schemeClr val="tx1"/>
          </a:solidFill>
          <a:latin typeface="+mn-lt"/>
          <a:ea typeface="+mn-ea"/>
          <a:cs typeface="+mn-cs"/>
        </a:defRPr>
      </a:lvl1pPr>
      <a:lvl2pPr marL="197607" indent="-195987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sz="1600" baseline="0">
          <a:solidFill>
            <a:schemeClr val="tx1"/>
          </a:solidFill>
          <a:latin typeface="+mn-lt"/>
        </a:defRPr>
      </a:lvl2pPr>
      <a:lvl3pPr marL="466481" indent="-267255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sz="1600" baseline="0">
          <a:solidFill>
            <a:schemeClr val="tx1"/>
          </a:solidFill>
          <a:latin typeface="+mn-lt"/>
        </a:defRPr>
      </a:lvl3pPr>
      <a:lvl4pPr marL="626835" indent="-158733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sz="1600" baseline="0">
          <a:solidFill>
            <a:schemeClr val="tx1"/>
          </a:solidFill>
          <a:latin typeface="+mn-lt"/>
        </a:defRPr>
      </a:lvl4pPr>
      <a:lvl5pPr marL="765029" indent="-132818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5pPr>
      <a:lvl6pPr marL="765029" indent="-132818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6pPr>
      <a:lvl7pPr marL="765029" indent="-132818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7pPr>
      <a:lvl8pPr marL="765029" indent="-132818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8pPr>
      <a:lvl9pPr marL="765029" indent="-132818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329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481" algn="l" defTabSz="9329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962" algn="l" defTabSz="9329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443" algn="l" defTabSz="9329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925" algn="l" defTabSz="9329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2406" algn="l" defTabSz="9329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887" algn="l" defTabSz="9329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5368" algn="l" defTabSz="9329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1849" algn="l" defTabSz="9329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28625" y="381007"/>
            <a:ext cx="9423019" cy="7334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28625" y="1381125"/>
            <a:ext cx="9429750" cy="44862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pic>
        <p:nvPicPr>
          <p:cNvPr id="1034" name="Picture 10" descr="fondo02"/>
          <p:cNvPicPr>
            <a:picLocks noChangeAspect="1" noChangeArrowheads="1"/>
          </p:cNvPicPr>
          <p:nvPr/>
        </p:nvPicPr>
        <p:blipFill>
          <a:blip r:embed="rId13"/>
          <a:srcRect t="91110"/>
          <a:stretch>
            <a:fillRect/>
          </a:stretch>
        </p:blipFill>
        <p:spPr bwMode="auto">
          <a:xfrm>
            <a:off x="0" y="6248400"/>
            <a:ext cx="10287000" cy="609600"/>
          </a:xfrm>
          <a:prstGeom prst="rect">
            <a:avLst/>
          </a:prstGeom>
          <a:noFill/>
        </p:spPr>
      </p:pic>
      <p:pic>
        <p:nvPicPr>
          <p:cNvPr id="1035" name="Picture 11" descr="Logo_Peq01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7858125" y="6345432"/>
            <a:ext cx="2157412" cy="352425"/>
          </a:xfrm>
          <a:prstGeom prst="rect">
            <a:avLst/>
          </a:prstGeom>
          <a:noFill/>
        </p:spPr>
      </p:pic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971675" y="6283325"/>
            <a:ext cx="54864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b" anchorCtr="0" compatLnSpc="1">
            <a:prstTxWarp prst="textNoShape">
              <a:avLst/>
            </a:prstTxWarp>
          </a:bodyPr>
          <a:lstStyle>
            <a:lvl1pPr>
              <a:defRPr sz="800" b="0" i="0" baseline="0">
                <a:solidFill>
                  <a:schemeClr val="bg1"/>
                </a:solidFill>
              </a:defRPr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u="sng" dirty="0" smtClean="0">
                <a:solidFill>
                  <a:srgbClr val="FFFFFF"/>
                </a:solidFill>
              </a:rPr>
              <a:t>Source: xxx</a:t>
            </a:r>
            <a:endParaRPr lang="en-US" u="sng" dirty="0">
              <a:solidFill>
                <a:srgbClr val="FFFFFF"/>
              </a:solidFill>
            </a:endParaRP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858375" y="0"/>
            <a:ext cx="42862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FF0000"/>
                </a:solidFill>
                <a:latin typeface="Arial Bold" pitchFamily="-112" charset="0"/>
              </a:defRPr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fld id="{4B553441-A85E-4A5F-B6E9-6327667DC369}" type="slidenum">
              <a:rPr lang="en-US" u="sng" smtClean="0"/>
              <a:pPr defTabSz="457200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u="sng" dirty="0"/>
          </a:p>
        </p:txBody>
      </p:sp>
      <p:sp>
        <p:nvSpPr>
          <p:cNvPr id="2" name="OWLabel"/>
          <p:cNvSpPr/>
          <p:nvPr userDrawn="1"/>
        </p:nvSpPr>
        <p:spPr bwMode="auto">
          <a:xfrm>
            <a:off x="9306161" y="64770"/>
            <a:ext cx="481607" cy="248530"/>
          </a:xfrm>
          <a:prstGeom prst="rect">
            <a:avLst/>
          </a:prstGeom>
          <a:solidFill>
            <a:schemeClr val="lt1"/>
          </a:solidFill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43" tIns="46863" rIns="90043" bIns="46863" numCol="1" rtlCol="0" anchor="b" anchorCtr="0" compatLnSpc="1">
            <a:prstTxWarp prst="textNoShape">
              <a:avLst/>
            </a:prstTxWarp>
            <a:spAutoFit/>
          </a:bodyPr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b="1" dirty="0" smtClean="0">
                <a:solidFill>
                  <a:srgbClr val="000000"/>
                </a:solidFill>
              </a:rPr>
              <a:t>Draft</a:t>
            </a:r>
            <a:endParaRPr lang="en-US" sz="1000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559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4" r:id="rId1"/>
    <p:sldLayoutId id="2147483915" r:id="rId2"/>
    <p:sldLayoutId id="2147483916" r:id="rId3"/>
    <p:sldLayoutId id="2147483917" r:id="rId4"/>
    <p:sldLayoutId id="2147483918" r:id="rId5"/>
    <p:sldLayoutId id="2147483919" r:id="rId6"/>
    <p:sldLayoutId id="2147483920" r:id="rId7"/>
    <p:sldLayoutId id="2147483921" r:id="rId8"/>
    <p:sldLayoutId id="2147483922" r:id="rId9"/>
    <p:sldLayoutId id="2147483923" r:id="rId10"/>
    <p:sldLayoutId id="2147483924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lnSpc>
          <a:spcPct val="86000"/>
        </a:lnSpc>
        <a:spcBef>
          <a:spcPct val="0"/>
        </a:spcBef>
        <a:spcAft>
          <a:spcPct val="0"/>
        </a:spcAft>
        <a:defRPr sz="2000" b="1" i="0" baseline="0">
          <a:solidFill>
            <a:schemeClr val="tx1"/>
          </a:solidFill>
          <a:latin typeface="+mn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 Bold" pitchFamily="-112" charset="0"/>
          <a:ea typeface="ＭＳ Ｐゴシック" pitchFamily="-112" charset="-128"/>
          <a:cs typeface="ＭＳ Ｐゴシック" pitchFamily="-112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 Bold" pitchFamily="-112" charset="0"/>
          <a:ea typeface="ＭＳ Ｐゴシック" pitchFamily="-112" charset="-128"/>
          <a:cs typeface="ＭＳ Ｐゴシック" pitchFamily="-112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 Bold" pitchFamily="-112" charset="0"/>
          <a:ea typeface="ＭＳ Ｐゴシック" pitchFamily="-112" charset="-128"/>
          <a:cs typeface="ＭＳ Ｐゴシック" pitchFamily="-112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 Bold" pitchFamily="-112" charset="0"/>
          <a:ea typeface="ＭＳ Ｐゴシック" pitchFamily="-112" charset="-128"/>
          <a:cs typeface="ＭＳ Ｐゴシック" pitchFamily="-112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 Bold" pitchFamily="-112" charset="0"/>
          <a:ea typeface="ＭＳ Ｐゴシック" pitchFamily="-112" charset="-128"/>
          <a:cs typeface="ＭＳ Ｐゴシック" pitchFamily="-112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 Bold" pitchFamily="-112" charset="0"/>
          <a:ea typeface="ＭＳ Ｐゴシック" pitchFamily="-112" charset="-128"/>
          <a:cs typeface="ＭＳ Ｐゴシック" pitchFamily="-112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 Bold" pitchFamily="-112" charset="0"/>
          <a:ea typeface="ＭＳ Ｐゴシック" pitchFamily="-112" charset="-128"/>
          <a:cs typeface="ＭＳ Ｐゴシック" pitchFamily="-112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 Bold" pitchFamily="-112" charset="0"/>
          <a:ea typeface="ＭＳ Ｐゴシック" pitchFamily="-112" charset="-128"/>
          <a:cs typeface="ＭＳ Ｐゴシック" pitchFamily="-112" charset="-128"/>
        </a:defRPr>
      </a:lvl9pPr>
    </p:titleStyle>
    <p:bodyStyle>
      <a:lvl1pPr marL="153988" indent="-153988" algn="l" rtl="0" eaLnBrk="1" fontAlgn="base" hangingPunct="1">
        <a:spcBef>
          <a:spcPct val="20000"/>
        </a:spcBef>
        <a:spcAft>
          <a:spcPct val="0"/>
        </a:spcAft>
        <a:defRPr sz="1600">
          <a:solidFill>
            <a:schemeClr val="tx2"/>
          </a:solidFill>
          <a:latin typeface="+mn-lt"/>
          <a:ea typeface="+mn-ea"/>
          <a:cs typeface="+mn-cs"/>
        </a:defRPr>
      </a:lvl1pPr>
      <a:lvl2pPr marL="461963" indent="-231775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400">
          <a:solidFill>
            <a:schemeClr val="tx2"/>
          </a:solidFill>
          <a:latin typeface="Arial" charset="0"/>
          <a:ea typeface="+mn-ea"/>
          <a:cs typeface="+mn-cs"/>
        </a:defRPr>
      </a:lvl2pPr>
      <a:lvl3pPr marL="625475" indent="-163513" algn="l" rtl="0" eaLnBrk="1" fontAlgn="base" hangingPunct="1">
        <a:lnSpc>
          <a:spcPct val="160000"/>
        </a:lnSpc>
        <a:spcBef>
          <a:spcPct val="20000"/>
        </a:spcBef>
        <a:spcAft>
          <a:spcPct val="0"/>
        </a:spcAft>
        <a:buClr>
          <a:schemeClr val="tx1"/>
        </a:buClr>
        <a:buChar char="•"/>
        <a:defRPr sz="1200">
          <a:solidFill>
            <a:schemeClr val="tx2"/>
          </a:solidFill>
          <a:latin typeface="Arial" charset="0"/>
          <a:ea typeface="+mn-ea"/>
          <a:cs typeface="+mn-cs"/>
        </a:defRPr>
      </a:lvl3pPr>
      <a:lvl4pPr marL="741363" indent="-115888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–"/>
        <a:defRPr sz="1000">
          <a:solidFill>
            <a:schemeClr val="tx2"/>
          </a:solidFill>
          <a:latin typeface="Arial" charset="0"/>
          <a:ea typeface="+mn-ea"/>
          <a:cs typeface="+mn-cs"/>
        </a:defRPr>
      </a:lvl4pPr>
      <a:lvl5pPr marL="857250" indent="-115888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defRPr sz="800">
          <a:solidFill>
            <a:schemeClr val="tx2"/>
          </a:solidFill>
          <a:latin typeface="Arial" charset="0"/>
          <a:ea typeface="+mn-ea"/>
          <a:cs typeface="+mn-cs"/>
        </a:defRPr>
      </a:lvl5pPr>
      <a:lvl6pPr marL="2227263" indent="-228600" algn="l" rtl="0" eaLnBrk="1" fontAlgn="base" hangingPunct="1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Arial" charset="0"/>
          <a:ea typeface="+mn-ea"/>
          <a:cs typeface="+mn-cs"/>
        </a:defRPr>
      </a:lvl6pPr>
      <a:lvl7pPr marL="2684463" indent="-228600" algn="l" rtl="0" eaLnBrk="1" fontAlgn="base" hangingPunct="1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Arial" charset="0"/>
          <a:ea typeface="+mn-ea"/>
          <a:cs typeface="+mn-cs"/>
        </a:defRPr>
      </a:lvl7pPr>
      <a:lvl8pPr marL="3141663" indent="-228600" algn="l" rtl="0" eaLnBrk="1" fontAlgn="base" hangingPunct="1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Arial" charset="0"/>
          <a:ea typeface="+mn-ea"/>
          <a:cs typeface="+mn-cs"/>
        </a:defRPr>
      </a:lvl8pPr>
      <a:lvl9pPr marL="3598863" indent="-228600" algn="l" rtl="0" eaLnBrk="1" fontAlgn="base" hangingPunct="1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Arial" charset="0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7" descr="fondo02"/>
          <p:cNvPicPr>
            <a:picLocks noChangeAspect="1" noChangeArrowheads="1"/>
          </p:cNvPicPr>
          <p:nvPr/>
        </p:nvPicPr>
        <p:blipFill rotWithShape="1">
          <a:blip r:embed="rId10"/>
          <a:srcRect l="188" r="188"/>
          <a:stretch/>
        </p:blipFill>
        <p:spPr bwMode="auto">
          <a:xfrm>
            <a:off x="-14909" y="-13252"/>
            <a:ext cx="10328148" cy="68854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7" name="Picture 8" descr="Logo_Peq01"/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7858125" y="6345239"/>
            <a:ext cx="2157413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3857625" y="3962400"/>
            <a:ext cx="49720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500" dirty="0">
              <a:solidFill>
                <a:srgbClr val="FFFFFF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0094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6" r:id="rId1"/>
    <p:sldLayoutId id="2147483927" r:id="rId2"/>
    <p:sldLayoutId id="2147483928" r:id="rId3"/>
    <p:sldLayoutId id="2147483929" r:id="rId4"/>
    <p:sldLayoutId id="2147483930" r:id="rId5"/>
    <p:sldLayoutId id="2147483931" r:id="rId6"/>
    <p:sldLayoutId id="2147483932" r:id="rId7"/>
    <p:sldLayoutId id="2147483933" r:id="rId8"/>
  </p:sldLayoutIdLst>
  <p:transition spd="slow">
    <p:wipe/>
  </p:transition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 Bold" pitchFamily="34" charset="0"/>
          <a:ea typeface="ＭＳ Ｐゴシック"/>
          <a:cs typeface="ＭＳ Ｐゴシック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 Bold" pitchFamily="34" charset="0"/>
          <a:ea typeface="ＭＳ Ｐゴシック"/>
          <a:cs typeface="ＭＳ Ｐゴシック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 Bold" pitchFamily="34" charset="0"/>
          <a:ea typeface="ＭＳ Ｐゴシック"/>
          <a:cs typeface="ＭＳ Ｐゴシック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 Bold" pitchFamily="34" charset="0"/>
          <a:ea typeface="ＭＳ Ｐゴシック"/>
          <a:cs typeface="ＭＳ Ｐゴシック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 Bold" pitchFamily="34" charset="0"/>
          <a:ea typeface="ＭＳ Ｐゴシック"/>
          <a:cs typeface="ＭＳ Ｐゴシック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 Bold" pitchFamily="34" charset="0"/>
          <a:ea typeface="ＭＳ Ｐゴシック"/>
          <a:cs typeface="ＭＳ Ｐゴシック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 Bold" pitchFamily="34" charset="0"/>
          <a:ea typeface="ＭＳ Ｐゴシック"/>
          <a:cs typeface="ＭＳ Ｐゴシック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 Bold" pitchFamily="34" charset="0"/>
          <a:ea typeface="ＭＳ Ｐゴシック"/>
          <a:cs typeface="ＭＳ Ｐゴシック"/>
        </a:defRPr>
      </a:lvl9pPr>
    </p:titleStyle>
    <p:bodyStyle>
      <a:lvl1pPr marL="153988" indent="-153988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rgbClr val="FF0000"/>
          </a:solidFill>
          <a:latin typeface="+mn-lt"/>
          <a:ea typeface="+mn-ea"/>
          <a:cs typeface="+mn-cs"/>
        </a:defRPr>
      </a:lvl1pPr>
      <a:lvl2pPr marL="512763" indent="-168275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600">
          <a:solidFill>
            <a:srgbClr val="999999"/>
          </a:solidFill>
          <a:latin typeface="Arial" pitchFamily="34" charset="0"/>
          <a:ea typeface="+mn-ea"/>
          <a:cs typeface="+mn-cs"/>
        </a:defRPr>
      </a:lvl2pPr>
      <a:lvl3pPr marL="931863" indent="-228600" algn="l" rtl="0" eaLnBrk="1" fontAlgn="base" hangingPunct="1">
        <a:lnSpc>
          <a:spcPct val="160000"/>
        </a:lnSpc>
        <a:spcBef>
          <a:spcPct val="20000"/>
        </a:spcBef>
        <a:spcAft>
          <a:spcPct val="0"/>
        </a:spcAft>
        <a:buClr>
          <a:schemeClr val="tx1"/>
        </a:buClr>
        <a:buChar char="•"/>
        <a:defRPr sz="1400">
          <a:solidFill>
            <a:srgbClr val="999999"/>
          </a:solidFill>
          <a:latin typeface="Arial" pitchFamily="34" charset="0"/>
          <a:ea typeface="+mn-ea"/>
          <a:cs typeface="+mn-cs"/>
        </a:defRPr>
      </a:lvl3pPr>
      <a:lvl4pPr marL="1350963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–"/>
        <a:defRPr sz="1200">
          <a:solidFill>
            <a:srgbClr val="999999"/>
          </a:solidFill>
          <a:latin typeface="Arial" pitchFamily="34" charset="0"/>
          <a:ea typeface="+mn-ea"/>
          <a:cs typeface="+mn-cs"/>
        </a:defRPr>
      </a:lvl4pPr>
      <a:lvl5pPr marL="1770063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»"/>
        <a:defRPr sz="1000">
          <a:solidFill>
            <a:schemeClr val="tx1"/>
          </a:solidFill>
          <a:latin typeface="Arial" pitchFamily="34" charset="0"/>
          <a:ea typeface="+mn-ea"/>
          <a:cs typeface="+mn-cs"/>
        </a:defRPr>
      </a:lvl5pPr>
      <a:lvl6pPr marL="2227263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defRPr sz="1000">
          <a:solidFill>
            <a:schemeClr val="tx1"/>
          </a:solidFill>
          <a:latin typeface="Arial" pitchFamily="34" charset="0"/>
          <a:ea typeface="+mn-ea"/>
          <a:cs typeface="+mn-cs"/>
        </a:defRPr>
      </a:lvl6pPr>
      <a:lvl7pPr marL="2684463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defRPr sz="1000">
          <a:solidFill>
            <a:schemeClr val="tx1"/>
          </a:solidFill>
          <a:latin typeface="Arial" pitchFamily="34" charset="0"/>
          <a:ea typeface="+mn-ea"/>
          <a:cs typeface="+mn-cs"/>
        </a:defRPr>
      </a:lvl7pPr>
      <a:lvl8pPr marL="3141663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defRPr sz="1000">
          <a:solidFill>
            <a:schemeClr val="tx1"/>
          </a:solidFill>
          <a:latin typeface="Arial" pitchFamily="34" charset="0"/>
          <a:ea typeface="+mn-ea"/>
          <a:cs typeface="+mn-cs"/>
        </a:defRPr>
      </a:lvl8pPr>
      <a:lvl9pPr marL="3598863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defRPr sz="1000">
          <a:solidFill>
            <a:schemeClr val="tx1"/>
          </a:solidFill>
          <a:latin typeface="Arial" pitchFamily="34" charset="0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/>
          </p:cNvGraphicFramePr>
          <p:nvPr>
            <p:custDataLst>
              <p:tags r:id="rId7"/>
            </p:custDataLst>
            <p:extLst>
              <p:ext uri="{D42A27DB-BD31-4B8C-83A1-F6EECF244321}">
                <p14:modId xmlns:p14="http://schemas.microsoft.com/office/powerpoint/2010/main" val="1142575462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7165" name="think-cell Slide" r:id="rId8" imgW="270" imgH="270" progId="TCLayout.ActiveDocument.1">
                  <p:embed/>
                </p:oleObj>
              </mc:Choice>
              <mc:Fallback>
                <p:oleObj name="think-cell Slide" r:id="rId8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3666" name="Picture 2" descr="san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-1588" y="-3175"/>
            <a:ext cx="10290176" cy="686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82575" y="1196975"/>
            <a:ext cx="9493250" cy="4465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Text</a:t>
            </a:r>
          </a:p>
        </p:txBody>
      </p:sp>
      <p:sp>
        <p:nvSpPr>
          <p:cNvPr id="9434118" name="Rectangle 6"/>
          <p:cNvSpPr>
            <a:spLocks noChangeArrowheads="1"/>
          </p:cNvSpPr>
          <p:nvPr/>
        </p:nvSpPr>
        <p:spPr bwMode="auto">
          <a:xfrm>
            <a:off x="9113839" y="131763"/>
            <a:ext cx="977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98F42B1F-B43B-41E8-B2FE-5CDACE251FC6}" type="slidenum">
              <a:rPr lang="en-US" sz="1500" b="1" smtClean="0">
                <a:solidFill>
                  <a:srgbClr val="FF0000"/>
                </a:solidFill>
              </a:rPr>
              <a:pPr algn="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sz="1500" b="1" dirty="0">
              <a:solidFill>
                <a:srgbClr val="FF0000"/>
              </a:solidFill>
            </a:endParaRPr>
          </a:p>
        </p:txBody>
      </p:sp>
      <p:pic>
        <p:nvPicPr>
          <p:cNvPr id="113669" name="Picture 7" descr="A-Santander-negativo_RGB [Convertido]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7789886" y="6226217"/>
            <a:ext cx="2439987" cy="631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3670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282575" y="260354"/>
            <a:ext cx="94916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 para editar estilo título patrón</a:t>
            </a:r>
          </a:p>
        </p:txBody>
      </p:sp>
    </p:spTree>
    <p:extLst>
      <p:ext uri="{BB962C8B-B14F-4D97-AF65-F5344CB8AC3E}">
        <p14:creationId xmlns:p14="http://schemas.microsoft.com/office/powerpoint/2010/main" val="816834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Arial" charset="0"/>
          <a:cs typeface="Arial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Arial" charset="0"/>
          <a:cs typeface="Arial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Arial" charset="0"/>
          <a:cs typeface="Arial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Arial" charset="0"/>
          <a:cs typeface="Arial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Arial" charset="0"/>
          <a:cs typeface="Arial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Arial" charset="0"/>
          <a:cs typeface="Arial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Arial" charset="0"/>
          <a:cs typeface="Arial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Arial" charset="0"/>
          <a:cs typeface="Arial" charset="0"/>
        </a:defRPr>
      </a:lvl9pPr>
    </p:titleStyle>
    <p:bodyStyle>
      <a:lvl1pPr marL="355600" indent="-355600" algn="l" rtl="0" eaLnBrk="1" fontAlgn="base" hangingPunct="1">
        <a:spcBef>
          <a:spcPct val="6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1500">
          <a:solidFill>
            <a:srgbClr val="000000"/>
          </a:solidFill>
          <a:latin typeface="+mn-lt"/>
          <a:ea typeface="+mn-ea"/>
          <a:cs typeface="+mn-cs"/>
        </a:defRPr>
      </a:lvl1pPr>
      <a:lvl2pPr marL="736600" indent="-201613" algn="l" rtl="0" eaLnBrk="1" fontAlgn="base" hangingPunct="1">
        <a:spcBef>
          <a:spcPct val="60000"/>
        </a:spcBef>
        <a:spcAft>
          <a:spcPct val="0"/>
        </a:spcAft>
        <a:buClr>
          <a:schemeClr val="bg2"/>
        </a:buClr>
        <a:buChar char="•"/>
        <a:defRPr sz="1200">
          <a:solidFill>
            <a:srgbClr val="000000"/>
          </a:solidFill>
          <a:latin typeface="+mn-lt"/>
          <a:cs typeface="+mn-cs"/>
        </a:defRPr>
      </a:lvl2pPr>
      <a:lvl3pPr marL="1187450" indent="-196850" algn="l" rtl="0" eaLnBrk="1" fontAlgn="base" hangingPunct="1">
        <a:spcBef>
          <a:spcPct val="60000"/>
        </a:spcBef>
        <a:spcAft>
          <a:spcPct val="0"/>
        </a:spcAft>
        <a:buFont typeface="Arial" charset="0"/>
        <a:buChar char="-"/>
        <a:defRPr sz="1200">
          <a:solidFill>
            <a:srgbClr val="000000"/>
          </a:solidFill>
          <a:latin typeface="+mn-lt"/>
          <a:cs typeface="+mn-cs"/>
        </a:defRPr>
      </a:lvl3pPr>
      <a:lvl4pPr marL="1524000" indent="-146050" algn="l" rtl="0" eaLnBrk="1" fontAlgn="base" hangingPunct="1">
        <a:spcBef>
          <a:spcPct val="60000"/>
        </a:spcBef>
        <a:spcAft>
          <a:spcPct val="0"/>
        </a:spcAft>
        <a:buFont typeface="Arial" charset="0"/>
        <a:buChar char="»"/>
        <a:defRPr sz="1200">
          <a:solidFill>
            <a:schemeClr val="tx1"/>
          </a:solidFill>
          <a:latin typeface="+mn-lt"/>
          <a:cs typeface="+mn-cs"/>
        </a:defRPr>
      </a:lvl4pPr>
      <a:lvl5pPr marL="1968500" indent="-88900" algn="l" rtl="0" eaLnBrk="1" fontAlgn="base" hangingPunct="1">
        <a:spcBef>
          <a:spcPct val="60000"/>
        </a:spcBef>
        <a:spcAft>
          <a:spcPct val="0"/>
        </a:spcAft>
        <a:buFont typeface="Arial" charset="0"/>
        <a:buChar char="&gt;"/>
        <a:defRPr sz="1200">
          <a:solidFill>
            <a:srgbClr val="000000"/>
          </a:solidFill>
          <a:latin typeface="+mn-lt"/>
          <a:cs typeface="+mn-cs"/>
        </a:defRPr>
      </a:lvl5pPr>
      <a:lvl6pPr marL="2425700" indent="-88900" algn="l" rtl="0" eaLnBrk="1" fontAlgn="base" hangingPunct="1">
        <a:spcBef>
          <a:spcPct val="60000"/>
        </a:spcBef>
        <a:spcAft>
          <a:spcPct val="0"/>
        </a:spcAft>
        <a:buFont typeface="Arial" charset="0"/>
        <a:buChar char="&gt;"/>
        <a:defRPr sz="1200">
          <a:solidFill>
            <a:srgbClr val="000000"/>
          </a:solidFill>
          <a:latin typeface="+mn-lt"/>
          <a:cs typeface="+mn-cs"/>
        </a:defRPr>
      </a:lvl6pPr>
      <a:lvl7pPr marL="2882900" indent="-88900" algn="l" rtl="0" eaLnBrk="1" fontAlgn="base" hangingPunct="1">
        <a:spcBef>
          <a:spcPct val="60000"/>
        </a:spcBef>
        <a:spcAft>
          <a:spcPct val="0"/>
        </a:spcAft>
        <a:buFont typeface="Arial" charset="0"/>
        <a:buChar char="&gt;"/>
        <a:defRPr sz="1200">
          <a:solidFill>
            <a:srgbClr val="000000"/>
          </a:solidFill>
          <a:latin typeface="+mn-lt"/>
          <a:cs typeface="+mn-cs"/>
        </a:defRPr>
      </a:lvl7pPr>
      <a:lvl8pPr marL="3340100" indent="-88900" algn="l" rtl="0" eaLnBrk="1" fontAlgn="base" hangingPunct="1">
        <a:spcBef>
          <a:spcPct val="60000"/>
        </a:spcBef>
        <a:spcAft>
          <a:spcPct val="0"/>
        </a:spcAft>
        <a:buFont typeface="Arial" charset="0"/>
        <a:buChar char="&gt;"/>
        <a:defRPr sz="1200">
          <a:solidFill>
            <a:srgbClr val="000000"/>
          </a:solidFill>
          <a:latin typeface="+mn-lt"/>
          <a:cs typeface="+mn-cs"/>
        </a:defRPr>
      </a:lvl8pPr>
      <a:lvl9pPr marL="3797300" indent="-88900" algn="l" rtl="0" eaLnBrk="1" fontAlgn="base" hangingPunct="1">
        <a:spcBef>
          <a:spcPct val="60000"/>
        </a:spcBef>
        <a:spcAft>
          <a:spcPct val="0"/>
        </a:spcAft>
        <a:buFont typeface="Arial" charset="0"/>
        <a:buChar char="&gt;"/>
        <a:defRPr sz="12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/>
          </p:cNvGraphicFramePr>
          <p:nvPr>
            <p:custDataLst>
              <p:tags r:id="rId7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9630" name="think-cell Slide" r:id="rId8" imgW="270" imgH="270" progId="TCLayout.ActiveDocument.1">
                  <p:embed/>
                </p:oleObj>
              </mc:Choice>
              <mc:Fallback>
                <p:oleObj name="think-cell Slide" r:id="rId8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3666" name="Picture 2" descr="san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-1588" y="-3175"/>
            <a:ext cx="10290176" cy="686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82575" y="1196975"/>
            <a:ext cx="9493250" cy="4465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Text</a:t>
            </a:r>
          </a:p>
        </p:txBody>
      </p:sp>
      <p:sp>
        <p:nvSpPr>
          <p:cNvPr id="9434118" name="Rectangle 6"/>
          <p:cNvSpPr>
            <a:spLocks noChangeArrowheads="1"/>
          </p:cNvSpPr>
          <p:nvPr/>
        </p:nvSpPr>
        <p:spPr bwMode="auto">
          <a:xfrm>
            <a:off x="9113839" y="131763"/>
            <a:ext cx="977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98F42B1F-B43B-41E8-B2FE-5CDACE251FC6}" type="slidenum">
              <a:rPr lang="en-US" sz="1500" b="1" smtClean="0">
                <a:solidFill>
                  <a:srgbClr val="FF0000"/>
                </a:solidFill>
              </a:rPr>
              <a:pPr algn="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sz="1500" b="1" dirty="0">
              <a:solidFill>
                <a:srgbClr val="FF0000"/>
              </a:solidFill>
            </a:endParaRPr>
          </a:p>
        </p:txBody>
      </p:sp>
      <p:pic>
        <p:nvPicPr>
          <p:cNvPr id="113669" name="Picture 7" descr="A-Santander-negativo_RGB [Convertido]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7789886" y="6226217"/>
            <a:ext cx="2439987" cy="631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3670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282575" y="260354"/>
            <a:ext cx="94916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 para editar estilo título patrón</a:t>
            </a:r>
          </a:p>
        </p:txBody>
      </p:sp>
    </p:spTree>
    <p:extLst>
      <p:ext uri="{BB962C8B-B14F-4D97-AF65-F5344CB8AC3E}">
        <p14:creationId xmlns:p14="http://schemas.microsoft.com/office/powerpoint/2010/main" val="40285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5" r:id="rId1"/>
    <p:sldLayoutId id="2147483936" r:id="rId2"/>
    <p:sldLayoutId id="2147483937" r:id="rId3"/>
    <p:sldLayoutId id="2147483938" r:id="rId4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Arial" charset="0"/>
          <a:cs typeface="Arial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Arial" charset="0"/>
          <a:cs typeface="Arial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Arial" charset="0"/>
          <a:cs typeface="Arial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Arial" charset="0"/>
          <a:cs typeface="Arial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Arial" charset="0"/>
          <a:cs typeface="Arial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Arial" charset="0"/>
          <a:cs typeface="Arial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Arial" charset="0"/>
          <a:cs typeface="Arial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Arial" charset="0"/>
          <a:cs typeface="Arial" charset="0"/>
        </a:defRPr>
      </a:lvl9pPr>
    </p:titleStyle>
    <p:bodyStyle>
      <a:lvl1pPr marL="355600" indent="-355600" algn="l" rtl="0" eaLnBrk="1" fontAlgn="base" hangingPunct="1">
        <a:spcBef>
          <a:spcPct val="6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1500">
          <a:solidFill>
            <a:srgbClr val="000000"/>
          </a:solidFill>
          <a:latin typeface="+mn-lt"/>
          <a:ea typeface="+mn-ea"/>
          <a:cs typeface="+mn-cs"/>
        </a:defRPr>
      </a:lvl1pPr>
      <a:lvl2pPr marL="736600" indent="-201613" algn="l" rtl="0" eaLnBrk="1" fontAlgn="base" hangingPunct="1">
        <a:spcBef>
          <a:spcPct val="60000"/>
        </a:spcBef>
        <a:spcAft>
          <a:spcPct val="0"/>
        </a:spcAft>
        <a:buClr>
          <a:schemeClr val="bg2"/>
        </a:buClr>
        <a:buChar char="•"/>
        <a:defRPr sz="1200">
          <a:solidFill>
            <a:srgbClr val="000000"/>
          </a:solidFill>
          <a:latin typeface="+mn-lt"/>
          <a:cs typeface="+mn-cs"/>
        </a:defRPr>
      </a:lvl2pPr>
      <a:lvl3pPr marL="1187450" indent="-196850" algn="l" rtl="0" eaLnBrk="1" fontAlgn="base" hangingPunct="1">
        <a:spcBef>
          <a:spcPct val="60000"/>
        </a:spcBef>
        <a:spcAft>
          <a:spcPct val="0"/>
        </a:spcAft>
        <a:buFont typeface="Arial" charset="0"/>
        <a:buChar char="-"/>
        <a:defRPr sz="1200">
          <a:solidFill>
            <a:srgbClr val="000000"/>
          </a:solidFill>
          <a:latin typeface="+mn-lt"/>
          <a:cs typeface="+mn-cs"/>
        </a:defRPr>
      </a:lvl3pPr>
      <a:lvl4pPr marL="1524000" indent="-146050" algn="l" rtl="0" eaLnBrk="1" fontAlgn="base" hangingPunct="1">
        <a:spcBef>
          <a:spcPct val="60000"/>
        </a:spcBef>
        <a:spcAft>
          <a:spcPct val="0"/>
        </a:spcAft>
        <a:buFont typeface="Arial" charset="0"/>
        <a:buChar char="»"/>
        <a:defRPr sz="1200">
          <a:solidFill>
            <a:schemeClr val="tx1"/>
          </a:solidFill>
          <a:latin typeface="+mn-lt"/>
          <a:cs typeface="+mn-cs"/>
        </a:defRPr>
      </a:lvl4pPr>
      <a:lvl5pPr marL="1968500" indent="-88900" algn="l" rtl="0" eaLnBrk="1" fontAlgn="base" hangingPunct="1">
        <a:spcBef>
          <a:spcPct val="60000"/>
        </a:spcBef>
        <a:spcAft>
          <a:spcPct val="0"/>
        </a:spcAft>
        <a:buFont typeface="Arial" charset="0"/>
        <a:buChar char="&gt;"/>
        <a:defRPr sz="1200">
          <a:solidFill>
            <a:srgbClr val="000000"/>
          </a:solidFill>
          <a:latin typeface="+mn-lt"/>
          <a:cs typeface="+mn-cs"/>
        </a:defRPr>
      </a:lvl5pPr>
      <a:lvl6pPr marL="2425700" indent="-88900" algn="l" rtl="0" eaLnBrk="1" fontAlgn="base" hangingPunct="1">
        <a:spcBef>
          <a:spcPct val="60000"/>
        </a:spcBef>
        <a:spcAft>
          <a:spcPct val="0"/>
        </a:spcAft>
        <a:buFont typeface="Arial" charset="0"/>
        <a:buChar char="&gt;"/>
        <a:defRPr sz="1200">
          <a:solidFill>
            <a:srgbClr val="000000"/>
          </a:solidFill>
          <a:latin typeface="+mn-lt"/>
          <a:cs typeface="+mn-cs"/>
        </a:defRPr>
      </a:lvl6pPr>
      <a:lvl7pPr marL="2882900" indent="-88900" algn="l" rtl="0" eaLnBrk="1" fontAlgn="base" hangingPunct="1">
        <a:spcBef>
          <a:spcPct val="60000"/>
        </a:spcBef>
        <a:spcAft>
          <a:spcPct val="0"/>
        </a:spcAft>
        <a:buFont typeface="Arial" charset="0"/>
        <a:buChar char="&gt;"/>
        <a:defRPr sz="1200">
          <a:solidFill>
            <a:srgbClr val="000000"/>
          </a:solidFill>
          <a:latin typeface="+mn-lt"/>
          <a:cs typeface="+mn-cs"/>
        </a:defRPr>
      </a:lvl7pPr>
      <a:lvl8pPr marL="3340100" indent="-88900" algn="l" rtl="0" eaLnBrk="1" fontAlgn="base" hangingPunct="1">
        <a:spcBef>
          <a:spcPct val="60000"/>
        </a:spcBef>
        <a:spcAft>
          <a:spcPct val="0"/>
        </a:spcAft>
        <a:buFont typeface="Arial" charset="0"/>
        <a:buChar char="&gt;"/>
        <a:defRPr sz="1200">
          <a:solidFill>
            <a:srgbClr val="000000"/>
          </a:solidFill>
          <a:latin typeface="+mn-lt"/>
          <a:cs typeface="+mn-cs"/>
        </a:defRPr>
      </a:lvl8pPr>
      <a:lvl9pPr marL="3797300" indent="-88900" algn="l" rtl="0" eaLnBrk="1" fontAlgn="base" hangingPunct="1">
        <a:spcBef>
          <a:spcPct val="60000"/>
        </a:spcBef>
        <a:spcAft>
          <a:spcPct val="0"/>
        </a:spcAft>
        <a:buFont typeface="Arial" charset="0"/>
        <a:buChar char="&gt;"/>
        <a:defRPr sz="12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5"/>
            </p:custDataLst>
            <p:extLst/>
          </p:nvPr>
        </p:nvGraphicFramePr>
        <p:xfrm>
          <a:off x="0" y="0"/>
          <a:ext cx="182232" cy="1619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3666" name="think-cell Slide" r:id="rId24" imgW="270" imgH="270" progId="TCLayout.ActiveDocument.1">
                  <p:embed/>
                </p:oleObj>
              </mc:Choice>
              <mc:Fallback>
                <p:oleObj name="think-cell Slide" r:id="rId2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182232" cy="16197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8" name="Picture 2" descr="san"/>
          <p:cNvPicPr>
            <a:picLocks noChangeAspect="1" noChangeArrowheads="1"/>
          </p:cNvPicPr>
          <p:nvPr userDrawn="1"/>
        </p:nvPicPr>
        <p:blipFill>
          <a:blip r:embed="rId26" cstate="print"/>
          <a:srcRect/>
          <a:stretch>
            <a:fillRect/>
          </a:stretch>
        </p:blipFill>
        <p:spPr bwMode="ltGray">
          <a:xfrm>
            <a:off x="-1588" y="-3175"/>
            <a:ext cx="10290176" cy="686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9" name="Picture 7" descr="A-Santander-negativo_RGB [Convertido]"/>
          <p:cNvPicPr>
            <a:picLocks noChangeAspect="1" noChangeArrowheads="1"/>
          </p:cNvPicPr>
          <p:nvPr userDrawn="1"/>
        </p:nvPicPr>
        <p:blipFill>
          <a:blip r:embed="rId27" cstate="print"/>
          <a:srcRect/>
          <a:stretch>
            <a:fillRect/>
          </a:stretch>
        </p:blipFill>
        <p:spPr bwMode="ltGray">
          <a:xfrm>
            <a:off x="7789886" y="6226217"/>
            <a:ext cx="2439987" cy="631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6" name="Rectangle 286"/>
          <p:cNvSpPr>
            <a:spLocks noGrp="1" noChangeArrowheads="1"/>
          </p:cNvSpPr>
          <p:nvPr>
            <p:ph type="body" idx="1"/>
          </p:nvPr>
        </p:nvSpPr>
        <p:spPr bwMode="auto">
          <a:xfrm>
            <a:off x="2383783" y="2621427"/>
            <a:ext cx="4938489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 smtClean="0"/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auto">
          <a:xfrm>
            <a:off x="373053" y="306074"/>
            <a:ext cx="939207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 smtClean="0"/>
              <a:t>Click to edit Master title style</a:t>
            </a:r>
            <a:endParaRPr lang="en-US" noProof="0" dirty="0" smtClean="0"/>
          </a:p>
        </p:txBody>
      </p:sp>
      <p:sp>
        <p:nvSpPr>
          <p:cNvPr id="10" name="McK 1. On-page tracker" hidden="1"/>
          <p:cNvSpPr>
            <a:spLocks noChangeArrowheads="1"/>
          </p:cNvSpPr>
          <p:nvPr/>
        </p:nvSpPr>
        <p:spPr bwMode="auto">
          <a:xfrm>
            <a:off x="373053" y="17818"/>
            <a:ext cx="734175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808080"/>
                </a:solidFill>
              </a:rPr>
              <a:t>TRACKER</a:t>
            </a:r>
          </a:p>
        </p:txBody>
      </p:sp>
      <p:sp>
        <p:nvSpPr>
          <p:cNvPr id="11" name="McK 3. Unit of measure" hidden="1"/>
          <p:cNvSpPr txBox="1">
            <a:spLocks noChangeArrowheads="1"/>
          </p:cNvSpPr>
          <p:nvPr/>
        </p:nvSpPr>
        <p:spPr bwMode="auto">
          <a:xfrm>
            <a:off x="373053" y="619608"/>
            <a:ext cx="9392074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dirty="0" smtClean="0">
                <a:solidFill>
                  <a:srgbClr val="808080"/>
                </a:solidFill>
                <a:latin typeface="Arial"/>
              </a:rPr>
              <a:t>Unit of measure</a:t>
            </a:r>
          </a:p>
        </p:txBody>
      </p:sp>
      <p:grpSp>
        <p:nvGrpSpPr>
          <p:cNvPr id="15" name="ACET" hidden="1"/>
          <p:cNvGrpSpPr>
            <a:grpSpLocks/>
          </p:cNvGrpSpPr>
          <p:nvPr/>
        </p:nvGrpSpPr>
        <p:grpSpPr bwMode="auto">
          <a:xfrm>
            <a:off x="2383783" y="2022053"/>
            <a:ext cx="4894753" cy="510219"/>
            <a:chOff x="915" y="715"/>
            <a:chExt cx="2686" cy="315"/>
          </a:xfrm>
        </p:grpSpPr>
        <p:cxnSp>
          <p:nvCxnSpPr>
            <p:cNvPr id="16" name="AutoShape 249"/>
            <p:cNvCxnSpPr>
              <a:cxnSpLocks noChangeShapeType="1"/>
              <a:stCxn id="17" idx="4"/>
              <a:endCxn id="17" idx="6"/>
            </p:cNvCxnSpPr>
            <p:nvPr/>
          </p:nvCxnSpPr>
          <p:spPr bwMode="auto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7" name="AutoShape 250"/>
            <p:cNvSpPr>
              <a:spLocks noChangeArrowheads="1"/>
            </p:cNvSpPr>
            <p:nvPr/>
          </p:nvSpPr>
          <p:spPr bwMode="auto">
            <a:xfrm>
              <a:off x="915" y="715"/>
              <a:ext cx="2686" cy="315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b="1" dirty="0">
                  <a:solidFill>
                    <a:srgbClr val="000000"/>
                  </a:solidFill>
                </a:rPr>
                <a:t>Title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solidFill>
                    <a:srgbClr val="808080"/>
                  </a:solidFill>
                </a:rPr>
                <a:t>Unit of measure</a:t>
              </a:r>
            </a:p>
          </p:txBody>
        </p:sp>
      </p:grpSp>
      <p:grpSp>
        <p:nvGrpSpPr>
          <p:cNvPr id="4" name="McK Slide Elements" hidden="1"/>
          <p:cNvGrpSpPr/>
          <p:nvPr userDrawn="1"/>
        </p:nvGrpSpPr>
        <p:grpSpPr bwMode="auto">
          <a:xfrm>
            <a:off x="373053" y="5971743"/>
            <a:ext cx="9702557" cy="714433"/>
            <a:chOff x="182232" y="5971743"/>
            <a:chExt cx="9702557" cy="714433"/>
          </a:xfrm>
        </p:grpSpPr>
        <p:sp>
          <p:nvSpPr>
            <p:cNvPr id="23" name="McK 4. Footnote"/>
            <p:cNvSpPr txBox="1">
              <a:spLocks noChangeArrowheads="1"/>
            </p:cNvSpPr>
            <p:nvPr/>
          </p:nvSpPr>
          <p:spPr bwMode="auto">
            <a:xfrm>
              <a:off x="182232" y="5971743"/>
              <a:ext cx="9702557" cy="1538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b" anchorCtr="0">
              <a:spAutoFit/>
            </a:bodyPr>
            <a:lstStyle>
              <a:lvl1pPr marL="104775" indent="-104775" defTabSz="895350"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1031875" defTabSz="8953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217613" defTabSz="89535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404938" defTabSz="89535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1792288" defTabSz="89535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2494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7066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1638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6210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000" dirty="0" smtClean="0">
                  <a:solidFill>
                    <a:srgbClr val="000000"/>
                  </a:solidFill>
                  <a:latin typeface="Arial"/>
                </a:rPr>
                <a:t>1 Footnote</a:t>
              </a:r>
            </a:p>
          </p:txBody>
        </p:sp>
        <p:sp>
          <p:nvSpPr>
            <p:cNvPr id="24" name="McK 5. Source"/>
            <p:cNvSpPr>
              <a:spLocks noChangeArrowheads="1"/>
            </p:cNvSpPr>
            <p:nvPr/>
          </p:nvSpPr>
          <p:spPr bwMode="auto">
            <a:xfrm>
              <a:off x="182232" y="6532288"/>
              <a:ext cx="7297243" cy="1538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b" anchorCtr="0">
              <a:spAutoFit/>
            </a:bodyPr>
            <a:lstStyle/>
            <a:p>
              <a:pPr marL="466725" indent="-466725" defTabSz="97858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000" dirty="0" smtClean="0">
                  <a:solidFill>
                    <a:srgbClr val="FFFFFF"/>
                  </a:solidFill>
                </a:rPr>
                <a:t>Source: Source</a:t>
              </a:r>
            </a:p>
          </p:txBody>
        </p:sp>
      </p:grpSp>
      <p:sp>
        <p:nvSpPr>
          <p:cNvPr id="71" name="Slide Number"/>
          <p:cNvSpPr txBox="1">
            <a:spLocks/>
          </p:cNvSpPr>
          <p:nvPr userDrawn="1"/>
        </p:nvSpPr>
        <p:spPr bwMode="auto">
          <a:xfrm>
            <a:off x="9839968" y="225413"/>
            <a:ext cx="235642" cy="230832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42C328C1-A84F-4A39-A664-DBA00541A8C6}" type="slidenum">
              <a:rPr lang="en-US" sz="1500" b="1" smtClean="0">
                <a:solidFill>
                  <a:srgbClr val="FF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1500" b="1" dirty="0">
              <a:solidFill>
                <a:srgbClr val="FF0000"/>
              </a:solidFill>
            </a:endParaRPr>
          </a:p>
        </p:txBody>
      </p:sp>
      <p:grpSp>
        <p:nvGrpSpPr>
          <p:cNvPr id="72" name="LegendBoxes" hidden="1"/>
          <p:cNvGrpSpPr>
            <a:grpSpLocks/>
          </p:cNvGrpSpPr>
          <p:nvPr userDrawn="1"/>
        </p:nvGrpSpPr>
        <p:grpSpPr bwMode="auto">
          <a:xfrm>
            <a:off x="9001539" y="368570"/>
            <a:ext cx="763588" cy="996951"/>
            <a:chOff x="4936" y="176"/>
            <a:chExt cx="481" cy="628"/>
          </a:xfrm>
        </p:grpSpPr>
        <p:sp>
          <p:nvSpPr>
            <p:cNvPr id="73" name="Legend1"/>
            <p:cNvSpPr>
              <a:spLocks noChangeArrowheads="1"/>
            </p:cNvSpPr>
            <p:nvPr/>
          </p:nvSpPr>
          <p:spPr bwMode="auto">
            <a:xfrm>
              <a:off x="5096" y="176"/>
              <a:ext cx="321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US" sz="120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74" name="LegendRectangle1"/>
            <p:cNvSpPr>
              <a:spLocks noChangeArrowheads="1"/>
            </p:cNvSpPr>
            <p:nvPr/>
          </p:nvSpPr>
          <p:spPr bwMode="auto">
            <a:xfrm>
              <a:off x="4936" y="183"/>
              <a:ext cx="104" cy="10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200">
                <a:solidFill>
                  <a:srgbClr val="000000"/>
                </a:solidFill>
              </a:endParaRPr>
            </a:p>
          </p:txBody>
        </p:sp>
        <p:sp>
          <p:nvSpPr>
            <p:cNvPr id="75" name="Legend2"/>
            <p:cNvSpPr>
              <a:spLocks noChangeArrowheads="1"/>
            </p:cNvSpPr>
            <p:nvPr/>
          </p:nvSpPr>
          <p:spPr bwMode="auto">
            <a:xfrm>
              <a:off x="5096" y="346"/>
              <a:ext cx="321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US" sz="120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76" name="LegendRectangle2"/>
            <p:cNvSpPr>
              <a:spLocks noChangeArrowheads="1"/>
            </p:cNvSpPr>
            <p:nvPr/>
          </p:nvSpPr>
          <p:spPr bwMode="auto">
            <a:xfrm>
              <a:off x="4936" y="353"/>
              <a:ext cx="104" cy="101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200">
                <a:solidFill>
                  <a:srgbClr val="000000"/>
                </a:solidFill>
              </a:endParaRPr>
            </a:p>
          </p:txBody>
        </p:sp>
        <p:sp>
          <p:nvSpPr>
            <p:cNvPr id="77" name="Legend3"/>
            <p:cNvSpPr>
              <a:spLocks noChangeArrowheads="1"/>
            </p:cNvSpPr>
            <p:nvPr/>
          </p:nvSpPr>
          <p:spPr bwMode="auto">
            <a:xfrm>
              <a:off x="5096" y="517"/>
              <a:ext cx="321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US" sz="120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78" name="LegendRectangle3"/>
            <p:cNvSpPr>
              <a:spLocks noChangeArrowheads="1"/>
            </p:cNvSpPr>
            <p:nvPr/>
          </p:nvSpPr>
          <p:spPr bwMode="auto">
            <a:xfrm>
              <a:off x="4936" y="524"/>
              <a:ext cx="104" cy="101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200">
                <a:solidFill>
                  <a:srgbClr val="000000"/>
                </a:solidFill>
              </a:endParaRPr>
            </a:p>
          </p:txBody>
        </p:sp>
        <p:sp>
          <p:nvSpPr>
            <p:cNvPr id="79" name="Legend4"/>
            <p:cNvSpPr>
              <a:spLocks noChangeArrowheads="1"/>
            </p:cNvSpPr>
            <p:nvPr/>
          </p:nvSpPr>
          <p:spPr bwMode="auto">
            <a:xfrm>
              <a:off x="5096" y="688"/>
              <a:ext cx="321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US" sz="120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80" name="LegendRectangle4"/>
            <p:cNvSpPr>
              <a:spLocks noChangeArrowheads="1"/>
            </p:cNvSpPr>
            <p:nvPr/>
          </p:nvSpPr>
          <p:spPr bwMode="auto">
            <a:xfrm>
              <a:off x="4936" y="695"/>
              <a:ext cx="104" cy="101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200">
                <a:solidFill>
                  <a:srgbClr val="000000"/>
                </a:solidFill>
              </a:endParaRPr>
            </a:p>
          </p:txBody>
        </p:sp>
      </p:grpSp>
      <p:grpSp>
        <p:nvGrpSpPr>
          <p:cNvPr id="81" name="LegendLines" hidden="1"/>
          <p:cNvGrpSpPr>
            <a:grpSpLocks/>
          </p:cNvGrpSpPr>
          <p:nvPr userDrawn="1"/>
        </p:nvGrpSpPr>
        <p:grpSpPr bwMode="auto">
          <a:xfrm>
            <a:off x="8693564" y="368570"/>
            <a:ext cx="1071563" cy="730251"/>
            <a:chOff x="4750" y="176"/>
            <a:chExt cx="675" cy="460"/>
          </a:xfrm>
        </p:grpSpPr>
        <p:sp>
          <p:nvSpPr>
            <p:cNvPr id="82" name="LineLegend1"/>
            <p:cNvSpPr>
              <a:spLocks noChangeShapeType="1"/>
            </p:cNvSpPr>
            <p:nvPr/>
          </p:nvSpPr>
          <p:spPr bwMode="auto">
            <a:xfrm>
              <a:off x="4750" y="233"/>
              <a:ext cx="288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200">
                <a:solidFill>
                  <a:srgbClr val="000000"/>
                </a:solidFill>
              </a:endParaRPr>
            </a:p>
          </p:txBody>
        </p:sp>
        <p:sp>
          <p:nvSpPr>
            <p:cNvPr id="83" name="LineLegend2"/>
            <p:cNvSpPr>
              <a:spLocks noChangeShapeType="1"/>
            </p:cNvSpPr>
            <p:nvPr/>
          </p:nvSpPr>
          <p:spPr bwMode="auto">
            <a:xfrm>
              <a:off x="4750" y="402"/>
              <a:ext cx="288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200">
                <a:solidFill>
                  <a:srgbClr val="000000"/>
                </a:solidFill>
              </a:endParaRPr>
            </a:p>
          </p:txBody>
        </p:sp>
        <p:sp>
          <p:nvSpPr>
            <p:cNvPr id="84" name="LineLegend3"/>
            <p:cNvSpPr>
              <a:spLocks noChangeShapeType="1"/>
            </p:cNvSpPr>
            <p:nvPr/>
          </p:nvSpPr>
          <p:spPr bwMode="auto">
            <a:xfrm>
              <a:off x="4750" y="577"/>
              <a:ext cx="288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200">
                <a:solidFill>
                  <a:srgbClr val="000000"/>
                </a:solidFill>
              </a:endParaRPr>
            </a:p>
          </p:txBody>
        </p:sp>
        <p:sp>
          <p:nvSpPr>
            <p:cNvPr id="85" name="Legend1"/>
            <p:cNvSpPr>
              <a:spLocks noChangeArrowheads="1"/>
            </p:cNvSpPr>
            <p:nvPr/>
          </p:nvSpPr>
          <p:spPr bwMode="auto">
            <a:xfrm>
              <a:off x="5104" y="176"/>
              <a:ext cx="321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US" sz="120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86" name="Legend2"/>
            <p:cNvSpPr>
              <a:spLocks noChangeArrowheads="1"/>
            </p:cNvSpPr>
            <p:nvPr/>
          </p:nvSpPr>
          <p:spPr bwMode="auto">
            <a:xfrm>
              <a:off x="5104" y="344"/>
              <a:ext cx="321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US" sz="120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87" name="Legend3"/>
            <p:cNvSpPr>
              <a:spLocks noChangeArrowheads="1"/>
            </p:cNvSpPr>
            <p:nvPr/>
          </p:nvSpPr>
          <p:spPr bwMode="auto">
            <a:xfrm>
              <a:off x="5104" y="520"/>
              <a:ext cx="321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US" sz="1200">
                  <a:solidFill>
                    <a:srgbClr val="000000"/>
                  </a:solidFill>
                </a:rPr>
                <a:t>Legend</a:t>
              </a:r>
            </a:p>
          </p:txBody>
        </p:sp>
      </p:grpSp>
      <p:grpSp>
        <p:nvGrpSpPr>
          <p:cNvPr id="88" name="McKSticker" hidden="1"/>
          <p:cNvGrpSpPr/>
          <p:nvPr userDrawn="1"/>
        </p:nvGrpSpPr>
        <p:grpSpPr bwMode="auto">
          <a:xfrm>
            <a:off x="8698232" y="368570"/>
            <a:ext cx="1066895" cy="212366"/>
            <a:chOff x="7673880" y="285750"/>
            <a:chExt cx="1066895" cy="212366"/>
          </a:xfrm>
        </p:grpSpPr>
        <p:sp>
          <p:nvSpPr>
            <p:cNvPr id="89" name="StickerRectangle"/>
            <p:cNvSpPr>
              <a:spLocks noChangeArrowheads="1"/>
            </p:cNvSpPr>
            <p:nvPr/>
          </p:nvSpPr>
          <p:spPr bwMode="auto">
            <a:xfrm>
              <a:off x="7673880" y="285750"/>
              <a:ext cx="1066895" cy="212366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89535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US" sz="1200" dirty="0">
                  <a:solidFill>
                    <a:srgbClr val="808080"/>
                  </a:solidFill>
                </a:rPr>
                <a:t>PRELIMINARY</a:t>
              </a:r>
            </a:p>
          </p:txBody>
        </p:sp>
        <p:cxnSp>
          <p:nvCxnSpPr>
            <p:cNvPr id="90" name="AutoShape 31"/>
            <p:cNvCxnSpPr>
              <a:cxnSpLocks noChangeShapeType="1"/>
              <a:stCxn id="89" idx="2"/>
              <a:endCxn id="89" idx="4"/>
            </p:cNvCxnSpPr>
            <p:nvPr/>
          </p:nvCxnSpPr>
          <p:spPr bwMode="auto">
            <a:xfrm>
              <a:off x="7673880" y="285750"/>
              <a:ext cx="0" cy="212366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1" name="AutoShape 32"/>
            <p:cNvCxnSpPr>
              <a:cxnSpLocks noChangeShapeType="1"/>
              <a:stCxn id="89" idx="4"/>
              <a:endCxn id="89" idx="6"/>
            </p:cNvCxnSpPr>
            <p:nvPr/>
          </p:nvCxnSpPr>
          <p:spPr bwMode="auto">
            <a:xfrm>
              <a:off x="7673880" y="498116"/>
              <a:ext cx="1066895" cy="0"/>
            </a:xfrm>
            <a:prstGeom prst="straightConnector1">
              <a:avLst/>
            </a:prstGeom>
            <a:noFill/>
            <a:ln w="254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92" name="LegendMoons" hidden="1"/>
          <p:cNvGrpSpPr/>
          <p:nvPr userDrawn="1"/>
        </p:nvGrpSpPr>
        <p:grpSpPr bwMode="auto">
          <a:xfrm>
            <a:off x="8934697" y="368570"/>
            <a:ext cx="830430" cy="1306516"/>
            <a:chOff x="6655594" y="273840"/>
            <a:chExt cx="830430" cy="1306516"/>
          </a:xfrm>
        </p:grpSpPr>
        <p:grpSp>
          <p:nvGrpSpPr>
            <p:cNvPr id="93" name="MoonLegend1"/>
            <p:cNvGrpSpPr>
              <a:grpSpLocks noChangeAspect="1"/>
            </p:cNvGrpSpPr>
            <p:nvPr>
              <p:custDataLst>
                <p:tags r:id="rId9"/>
              </p:custDataLst>
            </p:nvPr>
          </p:nvGrpSpPr>
          <p:grpSpPr bwMode="auto">
            <a:xfrm>
              <a:off x="6655594" y="273840"/>
              <a:ext cx="209550" cy="209551"/>
              <a:chOff x="4533" y="183"/>
              <a:chExt cx="144" cy="144"/>
            </a:xfrm>
          </p:grpSpPr>
          <p:sp>
            <p:nvSpPr>
              <p:cNvPr id="111" name="Oval 38"/>
              <p:cNvSpPr>
                <a:spLocks noChangeAspect="1" noChangeArrowheads="1"/>
              </p:cNvSpPr>
              <p:nvPr>
                <p:custDataLst>
                  <p:tags r:id="rId22"/>
                </p:custDataLst>
              </p:nvPr>
            </p:nvSpPr>
            <p:spPr bwMode="auto">
              <a:xfrm>
                <a:off x="4533" y="183"/>
                <a:ext cx="144" cy="144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2" name="Arc 39"/>
              <p:cNvSpPr>
                <a:spLocks noChangeAspect="1"/>
              </p:cNvSpPr>
              <p:nvPr>
                <p:custDataLst>
                  <p:tags r:id="rId23"/>
                </p:custDataLst>
              </p:nvPr>
            </p:nvSpPr>
            <p:spPr bwMode="auto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20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94" name="MoonLegend2"/>
            <p:cNvGrpSpPr>
              <a:grpSpLocks noChangeAspect="1"/>
            </p:cNvGrpSpPr>
            <p:nvPr>
              <p:custDataLst>
                <p:tags r:id="rId10"/>
              </p:custDataLst>
            </p:nvPr>
          </p:nvGrpSpPr>
          <p:grpSpPr bwMode="auto">
            <a:xfrm>
              <a:off x="6655594" y="548081"/>
              <a:ext cx="209550" cy="209551"/>
              <a:chOff x="1694" y="2044"/>
              <a:chExt cx="160" cy="160"/>
            </a:xfrm>
          </p:grpSpPr>
          <p:sp>
            <p:nvSpPr>
              <p:cNvPr id="109" name="Oval 41"/>
              <p:cNvSpPr>
                <a:spLocks noChangeAspect="1" noChangeArrowheads="1"/>
              </p:cNvSpPr>
              <p:nvPr>
                <p:custDataLst>
                  <p:tags r:id="rId20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0" name="Arc 42"/>
              <p:cNvSpPr>
                <a:spLocks noChangeAspect="1"/>
              </p:cNvSpPr>
              <p:nvPr>
                <p:custDataLst>
                  <p:tags r:id="rId21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20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95" name="MoonLegend4"/>
            <p:cNvGrpSpPr>
              <a:grpSpLocks noChangeAspect="1"/>
            </p:cNvGrpSpPr>
            <p:nvPr>
              <p:custDataLst>
                <p:tags r:id="rId11"/>
              </p:custDataLst>
            </p:nvPr>
          </p:nvGrpSpPr>
          <p:grpSpPr bwMode="auto">
            <a:xfrm>
              <a:off x="6655594" y="1096563"/>
              <a:ext cx="209550" cy="209551"/>
              <a:chOff x="4495" y="1198"/>
              <a:chExt cx="160" cy="160"/>
            </a:xfrm>
          </p:grpSpPr>
          <p:sp>
            <p:nvSpPr>
              <p:cNvPr id="107" name="Oval 47"/>
              <p:cNvSpPr>
                <a:spLocks noChangeAspect="1" noChangeArrowheads="1"/>
              </p:cNvSpPr>
              <p:nvPr>
                <p:custDataLst>
                  <p:tags r:id="rId18"/>
                </p:custDataLst>
              </p:nvPr>
            </p:nvSpPr>
            <p:spPr bwMode="auto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8" name="Arc 48"/>
              <p:cNvSpPr>
                <a:spLocks noChangeAspect="1"/>
              </p:cNvSpPr>
              <p:nvPr>
                <p:custDataLst>
                  <p:tags r:id="rId19"/>
                </p:custDataLst>
              </p:nvPr>
            </p:nvSpPr>
            <p:spPr bwMode="auto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20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96" name="MoonLegend5"/>
            <p:cNvGrpSpPr>
              <a:grpSpLocks noChangeAspect="1"/>
            </p:cNvGrpSpPr>
            <p:nvPr>
              <p:custDataLst>
                <p:tags r:id="rId12"/>
              </p:custDataLst>
            </p:nvPr>
          </p:nvGrpSpPr>
          <p:grpSpPr bwMode="auto">
            <a:xfrm>
              <a:off x="6655594" y="1370805"/>
              <a:ext cx="209550" cy="209551"/>
              <a:chOff x="4495" y="1440"/>
              <a:chExt cx="160" cy="160"/>
            </a:xfrm>
          </p:grpSpPr>
          <p:sp>
            <p:nvSpPr>
              <p:cNvPr id="105" name="Oval 50"/>
              <p:cNvSpPr>
                <a:spLocks noChangeAspect="1" noChangeArrowheads="1"/>
              </p:cNvSpPr>
              <p:nvPr>
                <p:custDataLst>
                  <p:tags r:id="rId16"/>
                </p:custDataLst>
              </p:nvPr>
            </p:nvSpPr>
            <p:spPr bwMode="auto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6" name="Oval 51"/>
              <p:cNvSpPr>
                <a:spLocks noChangeAspect="1" noChangeArrowheads="1"/>
              </p:cNvSpPr>
              <p:nvPr>
                <p:custDataLst>
                  <p:tags r:id="rId17"/>
                </p:custDataLst>
              </p:nvPr>
            </p:nvSpPr>
            <p:spPr bwMode="auto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20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97" name="Legend1"/>
            <p:cNvSpPr>
              <a:spLocks noChangeArrowheads="1"/>
            </p:cNvSpPr>
            <p:nvPr/>
          </p:nvSpPr>
          <p:spPr bwMode="auto">
            <a:xfrm>
              <a:off x="6976269" y="28654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US" sz="1200" dirty="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98" name="Legend2"/>
            <p:cNvSpPr>
              <a:spLocks noChangeArrowheads="1"/>
            </p:cNvSpPr>
            <p:nvPr/>
          </p:nvSpPr>
          <p:spPr bwMode="auto">
            <a:xfrm>
              <a:off x="6976269" y="561178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US" sz="1200" dirty="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99" name="Legend3"/>
            <p:cNvSpPr>
              <a:spLocks noChangeArrowheads="1"/>
            </p:cNvSpPr>
            <p:nvPr/>
          </p:nvSpPr>
          <p:spPr bwMode="auto">
            <a:xfrm>
              <a:off x="6976269" y="835817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US" sz="1200" dirty="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100" name="Legend4"/>
            <p:cNvSpPr>
              <a:spLocks noChangeArrowheads="1"/>
            </p:cNvSpPr>
            <p:nvPr/>
          </p:nvSpPr>
          <p:spPr bwMode="auto">
            <a:xfrm>
              <a:off x="6976269" y="110728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US" sz="120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101" name="Legend5"/>
            <p:cNvSpPr>
              <a:spLocks noChangeArrowheads="1"/>
            </p:cNvSpPr>
            <p:nvPr/>
          </p:nvSpPr>
          <p:spPr bwMode="auto">
            <a:xfrm>
              <a:off x="6976269" y="138350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US" sz="1200" dirty="0">
                  <a:solidFill>
                    <a:srgbClr val="000000"/>
                  </a:solidFill>
                </a:rPr>
                <a:t>Legend</a:t>
              </a:r>
            </a:p>
          </p:txBody>
        </p:sp>
        <p:grpSp>
          <p:nvGrpSpPr>
            <p:cNvPr id="102" name="MoonLegend3"/>
            <p:cNvGrpSpPr>
              <a:grpSpLocks noChangeAspect="1"/>
            </p:cNvGrpSpPr>
            <p:nvPr>
              <p:custDataLst>
                <p:tags r:id="rId13"/>
              </p:custDataLst>
            </p:nvPr>
          </p:nvGrpSpPr>
          <p:grpSpPr bwMode="auto">
            <a:xfrm>
              <a:off x="6655594" y="822322"/>
              <a:ext cx="209550" cy="209551"/>
              <a:chOff x="4495" y="1198"/>
              <a:chExt cx="160" cy="160"/>
            </a:xfrm>
          </p:grpSpPr>
          <p:sp>
            <p:nvSpPr>
              <p:cNvPr id="103" name="Oval 47"/>
              <p:cNvSpPr>
                <a:spLocks noChangeAspect="1" noChangeArrowheads="1"/>
              </p:cNvSpPr>
              <p:nvPr>
                <p:custDataLst>
                  <p:tags r:id="rId14"/>
                </p:custDataLst>
              </p:nvPr>
            </p:nvSpPr>
            <p:spPr bwMode="auto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" name="Arc 48"/>
              <p:cNvSpPr>
                <a:spLocks noChangeAspect="1"/>
              </p:cNvSpPr>
              <p:nvPr>
                <p:custDataLst>
                  <p:tags r:id="rId15"/>
                </p:custDataLst>
              </p:nvPr>
            </p:nvSpPr>
            <p:spPr bwMode="auto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200">
                  <a:solidFill>
                    <a:srgbClr val="000000"/>
                  </a:solidFill>
                </a:endParaRPr>
              </a:p>
            </p:txBody>
          </p:sp>
        </p:grpSp>
      </p:grpSp>
      <p:grpSp>
        <p:nvGrpSpPr>
          <p:cNvPr id="57" name="McK Moon" hidden="1"/>
          <p:cNvGrpSpPr>
            <a:grpSpLocks noChangeAspect="1"/>
          </p:cNvGrpSpPr>
          <p:nvPr userDrawn="1">
            <p:custDataLst>
              <p:tags r:id="rId6"/>
            </p:custDataLst>
          </p:nvPr>
        </p:nvGrpSpPr>
        <p:grpSpPr bwMode="auto">
          <a:xfrm>
            <a:off x="8243595" y="2029270"/>
            <a:ext cx="254000" cy="254000"/>
            <a:chOff x="1600" y="1600"/>
            <a:chExt cx="160" cy="160"/>
          </a:xfrm>
        </p:grpSpPr>
        <p:sp>
          <p:nvSpPr>
            <p:cNvPr id="58" name="Oval 90"/>
            <p:cNvSpPr>
              <a:spLocks noChangeAspect="1"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1600" y="1600"/>
              <a:ext cx="160" cy="16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700">
                <a:solidFill>
                  <a:srgbClr val="000000"/>
                </a:solidFill>
              </a:endParaRPr>
            </a:p>
          </p:txBody>
        </p:sp>
        <p:sp>
          <p:nvSpPr>
            <p:cNvPr id="59" name="Arc 91"/>
            <p:cNvSpPr>
              <a:spLocks noChangeAspect="1"/>
            </p:cNvSpPr>
            <p:nvPr>
              <p:custDataLst>
                <p:tags r:id="rId8"/>
              </p:custDataLst>
            </p:nvPr>
          </p:nvSpPr>
          <p:spPr bwMode="auto">
            <a:xfrm>
              <a:off x="1600" y="1600"/>
              <a:ext cx="160" cy="160"/>
            </a:xfrm>
            <a:prstGeom prst="arc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700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64034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0" r:id="rId1"/>
    <p:sldLayoutId id="2147483941" r:id="rId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78693" rtl="0" eaLnBrk="1" fontAlgn="base" hangingPunct="1">
        <a:spcBef>
          <a:spcPct val="0"/>
        </a:spcBef>
        <a:spcAft>
          <a:spcPct val="0"/>
        </a:spcAft>
        <a:tabLst>
          <a:tab pos="294996" algn="l"/>
        </a:tabLst>
        <a:defRPr sz="2000" b="0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978693" rtl="0" eaLnBrk="1" fontAlgn="base" hangingPunct="1">
        <a:spcBef>
          <a:spcPct val="0"/>
        </a:spcBef>
        <a:spcAft>
          <a:spcPct val="0"/>
        </a:spcAft>
        <a:defRPr sz="2100" b="1">
          <a:solidFill>
            <a:schemeClr val="tx2"/>
          </a:solidFill>
          <a:latin typeface="Arial" charset="0"/>
        </a:defRPr>
      </a:lvl2pPr>
      <a:lvl3pPr algn="l" defTabSz="978693" rtl="0" eaLnBrk="1" fontAlgn="base" hangingPunct="1">
        <a:spcBef>
          <a:spcPct val="0"/>
        </a:spcBef>
        <a:spcAft>
          <a:spcPct val="0"/>
        </a:spcAft>
        <a:defRPr sz="2100" b="1">
          <a:solidFill>
            <a:schemeClr val="tx2"/>
          </a:solidFill>
          <a:latin typeface="Arial" charset="0"/>
        </a:defRPr>
      </a:lvl3pPr>
      <a:lvl4pPr algn="l" defTabSz="978693" rtl="0" eaLnBrk="1" fontAlgn="base" hangingPunct="1">
        <a:spcBef>
          <a:spcPct val="0"/>
        </a:spcBef>
        <a:spcAft>
          <a:spcPct val="0"/>
        </a:spcAft>
        <a:defRPr sz="2100" b="1">
          <a:solidFill>
            <a:schemeClr val="tx2"/>
          </a:solidFill>
          <a:latin typeface="Arial" charset="0"/>
        </a:defRPr>
      </a:lvl4pPr>
      <a:lvl5pPr algn="l" defTabSz="978693" rtl="0" eaLnBrk="1" fontAlgn="base" hangingPunct="1">
        <a:spcBef>
          <a:spcPct val="0"/>
        </a:spcBef>
        <a:spcAft>
          <a:spcPct val="0"/>
        </a:spcAft>
        <a:defRPr sz="2100" b="1">
          <a:solidFill>
            <a:schemeClr val="tx2"/>
          </a:solidFill>
          <a:latin typeface="Arial" charset="0"/>
        </a:defRPr>
      </a:lvl5pPr>
      <a:lvl6pPr marL="499757" algn="l" defTabSz="978693" rtl="0" eaLnBrk="1" fontAlgn="base" hangingPunct="1">
        <a:spcBef>
          <a:spcPct val="0"/>
        </a:spcBef>
        <a:spcAft>
          <a:spcPct val="0"/>
        </a:spcAft>
        <a:defRPr sz="2100" b="1">
          <a:solidFill>
            <a:schemeClr val="tx2"/>
          </a:solidFill>
          <a:latin typeface="Arial" charset="0"/>
        </a:defRPr>
      </a:lvl6pPr>
      <a:lvl7pPr marL="999516" algn="l" defTabSz="978693" rtl="0" eaLnBrk="1" fontAlgn="base" hangingPunct="1">
        <a:spcBef>
          <a:spcPct val="0"/>
        </a:spcBef>
        <a:spcAft>
          <a:spcPct val="0"/>
        </a:spcAft>
        <a:defRPr sz="2100" b="1">
          <a:solidFill>
            <a:schemeClr val="tx2"/>
          </a:solidFill>
          <a:latin typeface="Arial" charset="0"/>
        </a:defRPr>
      </a:lvl7pPr>
      <a:lvl8pPr marL="1499274" algn="l" defTabSz="978693" rtl="0" eaLnBrk="1" fontAlgn="base" hangingPunct="1">
        <a:spcBef>
          <a:spcPct val="0"/>
        </a:spcBef>
        <a:spcAft>
          <a:spcPct val="0"/>
        </a:spcAft>
        <a:defRPr sz="2100" b="1">
          <a:solidFill>
            <a:schemeClr val="tx2"/>
          </a:solidFill>
          <a:latin typeface="Arial" charset="0"/>
        </a:defRPr>
      </a:lvl8pPr>
      <a:lvl9pPr marL="1999033" algn="l" defTabSz="978693" rtl="0" eaLnBrk="1" fontAlgn="base" hangingPunct="1">
        <a:spcBef>
          <a:spcPct val="0"/>
        </a:spcBef>
        <a:spcAft>
          <a:spcPct val="0"/>
        </a:spcAft>
        <a:defRPr sz="2100" b="1">
          <a:solidFill>
            <a:schemeClr val="tx2"/>
          </a:solidFill>
          <a:latin typeface="Arial" charset="0"/>
        </a:defRPr>
      </a:lvl9pPr>
    </p:titleStyle>
    <p:bodyStyle>
      <a:lvl1pPr marL="0" indent="0" algn="l" defTabSz="978693" rtl="0" eaLnBrk="1" fontAlgn="base" hangingPunct="1">
        <a:spcBef>
          <a:spcPct val="0"/>
        </a:spcBef>
        <a:spcAft>
          <a:spcPct val="0"/>
        </a:spcAft>
        <a:buClr>
          <a:schemeClr val="tx2"/>
        </a:buClr>
        <a:defRPr sz="1600" baseline="0">
          <a:solidFill>
            <a:schemeClr val="tx1"/>
          </a:solidFill>
          <a:latin typeface="+mn-lt"/>
          <a:ea typeface="+mn-ea"/>
          <a:cs typeface="+mn-cs"/>
        </a:defRPr>
      </a:lvl1pPr>
      <a:lvl2pPr marL="211704" indent="-209968" algn="l" defTabSz="978693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sz="1600" baseline="0">
          <a:solidFill>
            <a:schemeClr val="tx1"/>
          </a:solidFill>
          <a:latin typeface="+mn-lt"/>
        </a:defRPr>
      </a:lvl2pPr>
      <a:lvl3pPr marL="499757" indent="-286320" algn="l" defTabSz="978693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sz="1600" baseline="0">
          <a:solidFill>
            <a:schemeClr val="tx1"/>
          </a:solidFill>
          <a:latin typeface="+mn-lt"/>
        </a:defRPr>
      </a:lvl3pPr>
      <a:lvl4pPr marL="671551" indent="-170056" algn="l" defTabSz="978693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sz="1600" baseline="0">
          <a:solidFill>
            <a:schemeClr val="tx1"/>
          </a:solidFill>
          <a:latin typeface="+mn-lt"/>
        </a:defRPr>
      </a:lvl4pPr>
      <a:lvl5pPr marL="819603" indent="-142293" algn="l" defTabSz="978693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5pPr>
      <a:lvl6pPr marL="819603" indent="-142293" algn="l" defTabSz="978693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700" baseline="0">
          <a:solidFill>
            <a:schemeClr val="tx1"/>
          </a:solidFill>
          <a:latin typeface="+mn-lt"/>
        </a:defRPr>
      </a:lvl6pPr>
      <a:lvl7pPr marL="819603" indent="-142293" algn="l" defTabSz="978693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700" baseline="0">
          <a:solidFill>
            <a:schemeClr val="tx1"/>
          </a:solidFill>
          <a:latin typeface="+mn-lt"/>
        </a:defRPr>
      </a:lvl7pPr>
      <a:lvl8pPr marL="819603" indent="-142293" algn="l" defTabSz="978693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700" baseline="0">
          <a:solidFill>
            <a:schemeClr val="tx1"/>
          </a:solidFill>
          <a:latin typeface="+mn-lt"/>
        </a:defRPr>
      </a:lvl8pPr>
      <a:lvl9pPr marL="819603" indent="-142293" algn="l" defTabSz="978693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700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9951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9757" algn="l" defTabSz="99951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9516" algn="l" defTabSz="99951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9274" algn="l" defTabSz="99951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9033" algn="l" defTabSz="99951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98791" algn="l" defTabSz="99951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98548" algn="l" defTabSz="99951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8307" algn="l" defTabSz="99951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98064" algn="l" defTabSz="99951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rid" hidden="1"/>
          <p:cNvGrpSpPr/>
          <p:nvPr>
            <p:custDataLst>
              <p:tags r:id="rId24"/>
            </p:custDataLst>
          </p:nvPr>
        </p:nvGrpSpPr>
        <p:grpSpPr>
          <a:xfrm>
            <a:off x="542405" y="605119"/>
            <a:ext cx="9202190" cy="5922085"/>
            <a:chOff x="530352" y="685800"/>
            <a:chExt cx="8997696" cy="6711696"/>
          </a:xfrm>
        </p:grpSpPr>
        <p:sp>
          <p:nvSpPr>
            <p:cNvPr id="55" name="Footer block" hidden="1"/>
            <p:cNvSpPr>
              <a:spLocks noChangeArrowheads="1"/>
            </p:cNvSpPr>
            <p:nvPr/>
          </p:nvSpPr>
          <p:spPr bwMode="gray">
            <a:xfrm>
              <a:off x="530352" y="6784848"/>
              <a:ext cx="8988552" cy="612648"/>
            </a:xfrm>
            <a:prstGeom prst="rect">
              <a:avLst/>
            </a:prstGeom>
            <a:solidFill>
              <a:srgbClr val="CCFFFF">
                <a:alpha val="25000"/>
              </a:srgbClr>
            </a:solidFill>
            <a:ln w="6350" cap="rnd">
              <a:solidFill>
                <a:srgbClr val="CCFFFF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lIns="63478" tIns="0" rIns="64777" bIns="0" anchor="ctr"/>
            <a:lstStyle/>
            <a:p>
              <a:pPr algn="ctr" defTabSz="819158">
                <a:defRPr/>
              </a:pP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56" name="Title block" hidden="1"/>
            <p:cNvSpPr>
              <a:spLocks noChangeArrowheads="1"/>
            </p:cNvSpPr>
            <p:nvPr/>
          </p:nvSpPr>
          <p:spPr bwMode="gray">
            <a:xfrm>
              <a:off x="530352" y="1143000"/>
              <a:ext cx="8988552" cy="914400"/>
            </a:xfrm>
            <a:prstGeom prst="rect">
              <a:avLst/>
            </a:prstGeom>
            <a:solidFill>
              <a:srgbClr val="FCC3D7">
                <a:alpha val="25000"/>
              </a:srgbClr>
            </a:solidFill>
            <a:ln w="6350" cap="rnd">
              <a:solidFill>
                <a:srgbClr val="FCC3D7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lIns="63478" tIns="0" rIns="64777" bIns="0" anchor="ctr"/>
            <a:lstStyle/>
            <a:p>
              <a:pPr algn="ctr" defTabSz="819158">
                <a:defRPr/>
              </a:pP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57" name="Header block" hidden="1"/>
            <p:cNvSpPr>
              <a:spLocks noChangeArrowheads="1"/>
            </p:cNvSpPr>
            <p:nvPr/>
          </p:nvSpPr>
          <p:spPr bwMode="gray">
            <a:xfrm>
              <a:off x="530352" y="685800"/>
              <a:ext cx="8988552" cy="301752"/>
            </a:xfrm>
            <a:prstGeom prst="rect">
              <a:avLst/>
            </a:prstGeom>
            <a:solidFill>
              <a:srgbClr val="CCFFFF">
                <a:alpha val="25000"/>
              </a:srgbClr>
            </a:solidFill>
            <a:ln w="6350" cap="rnd">
              <a:solidFill>
                <a:srgbClr val="CCFFFF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lIns="63306" tIns="0" rIns="64600" bIns="0" anchor="ctr"/>
            <a:lstStyle/>
            <a:p>
              <a:pPr algn="ctr" defTabSz="719435">
                <a:buSzPct val="90000"/>
                <a:defRPr/>
              </a:pPr>
              <a:endParaRPr lang="en-US" sz="1300" dirty="0">
                <a:solidFill>
                  <a:srgbClr val="A32020"/>
                </a:solidFill>
                <a:cs typeface="Arial" charset="0"/>
              </a:endParaRPr>
            </a:p>
          </p:txBody>
        </p:sp>
        <p:grpSp>
          <p:nvGrpSpPr>
            <p:cNvPr id="58" name="Group 600" hidden="1"/>
            <p:cNvGrpSpPr/>
            <p:nvPr userDrawn="1"/>
          </p:nvGrpSpPr>
          <p:grpSpPr>
            <a:xfrm>
              <a:off x="530352" y="6016752"/>
              <a:ext cx="8997696" cy="609600"/>
              <a:chOff x="530352" y="6016752"/>
              <a:chExt cx="8997696" cy="609600"/>
            </a:xfrm>
          </p:grpSpPr>
          <p:sp>
            <p:nvSpPr>
              <p:cNvPr id="94" name="Content block 606" hidden="1"/>
              <p:cNvSpPr>
                <a:spLocks noChangeArrowheads="1"/>
              </p:cNvSpPr>
              <p:nvPr/>
            </p:nvSpPr>
            <p:spPr bwMode="gray">
              <a:xfrm>
                <a:off x="8156448" y="6016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5" name="Content block 605" hidden="1"/>
              <p:cNvSpPr>
                <a:spLocks noChangeArrowheads="1"/>
              </p:cNvSpPr>
              <p:nvPr/>
            </p:nvSpPr>
            <p:spPr bwMode="gray">
              <a:xfrm>
                <a:off x="6629400" y="6016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6" name="Content block 604" hidden="1"/>
              <p:cNvSpPr>
                <a:spLocks noChangeArrowheads="1"/>
              </p:cNvSpPr>
              <p:nvPr/>
            </p:nvSpPr>
            <p:spPr bwMode="gray">
              <a:xfrm>
                <a:off x="5102352" y="6016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7" name="Content block 603" hidden="1"/>
              <p:cNvSpPr>
                <a:spLocks noChangeArrowheads="1"/>
              </p:cNvSpPr>
              <p:nvPr/>
            </p:nvSpPr>
            <p:spPr bwMode="gray">
              <a:xfrm>
                <a:off x="3584742" y="6016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8" name="Content block 602" hidden="1"/>
              <p:cNvSpPr>
                <a:spLocks noChangeArrowheads="1"/>
              </p:cNvSpPr>
              <p:nvPr/>
            </p:nvSpPr>
            <p:spPr bwMode="gray">
              <a:xfrm>
                <a:off x="2057400" y="6016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9" name="Content block 601" hidden="1"/>
              <p:cNvSpPr>
                <a:spLocks noChangeArrowheads="1"/>
              </p:cNvSpPr>
              <p:nvPr/>
            </p:nvSpPr>
            <p:spPr bwMode="gray">
              <a:xfrm>
                <a:off x="530352" y="6016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59" name="Group 500" hidden="1"/>
            <p:cNvGrpSpPr/>
            <p:nvPr userDrawn="1"/>
          </p:nvGrpSpPr>
          <p:grpSpPr>
            <a:xfrm>
              <a:off x="530352" y="5257800"/>
              <a:ext cx="8997696" cy="609600"/>
              <a:chOff x="530352" y="5257800"/>
              <a:chExt cx="8997696" cy="609600"/>
            </a:xfrm>
          </p:grpSpPr>
          <p:sp>
            <p:nvSpPr>
              <p:cNvPr id="88" name="Content block 506" hidden="1"/>
              <p:cNvSpPr>
                <a:spLocks noChangeArrowheads="1"/>
              </p:cNvSpPr>
              <p:nvPr/>
            </p:nvSpPr>
            <p:spPr bwMode="gray">
              <a:xfrm>
                <a:off x="8156448" y="5257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9" name="Content block 505" hidden="1"/>
              <p:cNvSpPr>
                <a:spLocks noChangeArrowheads="1"/>
              </p:cNvSpPr>
              <p:nvPr/>
            </p:nvSpPr>
            <p:spPr bwMode="gray">
              <a:xfrm>
                <a:off x="6629400" y="5257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0" name="Content block 504" hidden="1"/>
              <p:cNvSpPr>
                <a:spLocks noChangeArrowheads="1"/>
              </p:cNvSpPr>
              <p:nvPr/>
            </p:nvSpPr>
            <p:spPr bwMode="gray">
              <a:xfrm>
                <a:off x="5102352" y="5257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1" name="Content block 503" hidden="1"/>
              <p:cNvSpPr>
                <a:spLocks noChangeArrowheads="1"/>
              </p:cNvSpPr>
              <p:nvPr/>
            </p:nvSpPr>
            <p:spPr bwMode="gray">
              <a:xfrm>
                <a:off x="3584742" y="5257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2" name="Content block 502" hidden="1"/>
              <p:cNvSpPr>
                <a:spLocks noChangeArrowheads="1"/>
              </p:cNvSpPr>
              <p:nvPr/>
            </p:nvSpPr>
            <p:spPr bwMode="gray">
              <a:xfrm>
                <a:off x="2057400" y="5257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3" name="Content block 501" hidden="1"/>
              <p:cNvSpPr>
                <a:spLocks noChangeArrowheads="1"/>
              </p:cNvSpPr>
              <p:nvPr/>
            </p:nvSpPr>
            <p:spPr bwMode="gray">
              <a:xfrm>
                <a:off x="530352" y="5257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60" name="Group 400" hidden="1"/>
            <p:cNvGrpSpPr/>
            <p:nvPr userDrawn="1"/>
          </p:nvGrpSpPr>
          <p:grpSpPr>
            <a:xfrm>
              <a:off x="530352" y="4498848"/>
              <a:ext cx="8997696" cy="609600"/>
              <a:chOff x="530352" y="4498848"/>
              <a:chExt cx="8997696" cy="609600"/>
            </a:xfrm>
          </p:grpSpPr>
          <p:sp>
            <p:nvSpPr>
              <p:cNvPr id="82" name="Content block 406" hidden="1"/>
              <p:cNvSpPr>
                <a:spLocks noChangeArrowheads="1"/>
              </p:cNvSpPr>
              <p:nvPr/>
            </p:nvSpPr>
            <p:spPr bwMode="gray">
              <a:xfrm>
                <a:off x="8156448" y="4498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3" name="Content block 405" hidden="1"/>
              <p:cNvSpPr>
                <a:spLocks noChangeArrowheads="1"/>
              </p:cNvSpPr>
              <p:nvPr/>
            </p:nvSpPr>
            <p:spPr bwMode="gray">
              <a:xfrm>
                <a:off x="6629400" y="4498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4" name="Content block 404" hidden="1"/>
              <p:cNvSpPr>
                <a:spLocks noChangeArrowheads="1"/>
              </p:cNvSpPr>
              <p:nvPr/>
            </p:nvSpPr>
            <p:spPr bwMode="gray">
              <a:xfrm>
                <a:off x="5102352" y="4498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5" name="Content block 403" hidden="1"/>
              <p:cNvSpPr>
                <a:spLocks noChangeArrowheads="1"/>
              </p:cNvSpPr>
              <p:nvPr/>
            </p:nvSpPr>
            <p:spPr bwMode="gray">
              <a:xfrm>
                <a:off x="3584742" y="4498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6" name="Content block 402" hidden="1"/>
              <p:cNvSpPr>
                <a:spLocks noChangeArrowheads="1"/>
              </p:cNvSpPr>
              <p:nvPr/>
            </p:nvSpPr>
            <p:spPr bwMode="gray">
              <a:xfrm>
                <a:off x="2057400" y="4498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7" name="Content block 401" hidden="1"/>
              <p:cNvSpPr>
                <a:spLocks noChangeArrowheads="1"/>
              </p:cNvSpPr>
              <p:nvPr/>
            </p:nvSpPr>
            <p:spPr bwMode="gray">
              <a:xfrm>
                <a:off x="530352" y="4498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61" name="Group 300" hidden="1"/>
            <p:cNvGrpSpPr/>
            <p:nvPr userDrawn="1"/>
          </p:nvGrpSpPr>
          <p:grpSpPr>
            <a:xfrm>
              <a:off x="530352" y="3730752"/>
              <a:ext cx="8997696" cy="609600"/>
              <a:chOff x="530352" y="3730752"/>
              <a:chExt cx="8997696" cy="609600"/>
            </a:xfrm>
          </p:grpSpPr>
          <p:sp>
            <p:nvSpPr>
              <p:cNvPr id="76" name="Content block 306" hidden="1"/>
              <p:cNvSpPr>
                <a:spLocks noChangeArrowheads="1"/>
              </p:cNvSpPr>
              <p:nvPr/>
            </p:nvSpPr>
            <p:spPr bwMode="gray">
              <a:xfrm>
                <a:off x="8156448" y="3730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7" name="Content block 305" hidden="1"/>
              <p:cNvSpPr>
                <a:spLocks noChangeArrowheads="1"/>
              </p:cNvSpPr>
              <p:nvPr/>
            </p:nvSpPr>
            <p:spPr bwMode="gray">
              <a:xfrm>
                <a:off x="6629400" y="3730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8" name="Content block 304" hidden="1"/>
              <p:cNvSpPr>
                <a:spLocks noChangeArrowheads="1"/>
              </p:cNvSpPr>
              <p:nvPr/>
            </p:nvSpPr>
            <p:spPr bwMode="gray">
              <a:xfrm>
                <a:off x="5102352" y="3730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9" name="Content block 303" hidden="1"/>
              <p:cNvSpPr>
                <a:spLocks noChangeArrowheads="1"/>
              </p:cNvSpPr>
              <p:nvPr/>
            </p:nvSpPr>
            <p:spPr bwMode="gray">
              <a:xfrm>
                <a:off x="3584742" y="3730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0" name="Content block 302" hidden="1"/>
              <p:cNvSpPr>
                <a:spLocks noChangeArrowheads="1"/>
              </p:cNvSpPr>
              <p:nvPr/>
            </p:nvSpPr>
            <p:spPr bwMode="gray">
              <a:xfrm>
                <a:off x="2057400" y="3730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1" name="Content block 301" hidden="1"/>
              <p:cNvSpPr>
                <a:spLocks noChangeArrowheads="1"/>
              </p:cNvSpPr>
              <p:nvPr/>
            </p:nvSpPr>
            <p:spPr bwMode="gray">
              <a:xfrm>
                <a:off x="530352" y="3730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62" name="Group 200" hidden="1"/>
            <p:cNvGrpSpPr/>
            <p:nvPr userDrawn="1"/>
          </p:nvGrpSpPr>
          <p:grpSpPr>
            <a:xfrm>
              <a:off x="530352" y="2971800"/>
              <a:ext cx="8997696" cy="609600"/>
              <a:chOff x="530352" y="2971800"/>
              <a:chExt cx="8997696" cy="609600"/>
            </a:xfrm>
          </p:grpSpPr>
          <p:sp>
            <p:nvSpPr>
              <p:cNvPr id="70" name="Content block 206" hidden="1"/>
              <p:cNvSpPr>
                <a:spLocks noChangeArrowheads="1"/>
              </p:cNvSpPr>
              <p:nvPr/>
            </p:nvSpPr>
            <p:spPr bwMode="gray">
              <a:xfrm>
                <a:off x="8156448" y="2971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1" name="Content block 205" hidden="1"/>
              <p:cNvSpPr>
                <a:spLocks noChangeArrowheads="1"/>
              </p:cNvSpPr>
              <p:nvPr/>
            </p:nvSpPr>
            <p:spPr bwMode="gray">
              <a:xfrm>
                <a:off x="6629400" y="2971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2" name="Content block 204" hidden="1"/>
              <p:cNvSpPr>
                <a:spLocks noChangeArrowheads="1"/>
              </p:cNvSpPr>
              <p:nvPr/>
            </p:nvSpPr>
            <p:spPr bwMode="gray">
              <a:xfrm>
                <a:off x="5102352" y="2971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3" name="Content block 203" hidden="1"/>
              <p:cNvSpPr>
                <a:spLocks noChangeArrowheads="1"/>
              </p:cNvSpPr>
              <p:nvPr/>
            </p:nvSpPr>
            <p:spPr bwMode="gray">
              <a:xfrm>
                <a:off x="3584742" y="2971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4" name="Content block 202" hidden="1"/>
              <p:cNvSpPr>
                <a:spLocks noChangeArrowheads="1"/>
              </p:cNvSpPr>
              <p:nvPr/>
            </p:nvSpPr>
            <p:spPr bwMode="gray">
              <a:xfrm>
                <a:off x="2057400" y="2971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5" name="Content block 201" hidden="1"/>
              <p:cNvSpPr>
                <a:spLocks noChangeArrowheads="1"/>
              </p:cNvSpPr>
              <p:nvPr/>
            </p:nvSpPr>
            <p:spPr bwMode="gray">
              <a:xfrm>
                <a:off x="530352" y="2971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63" name="Group 100" hidden="1"/>
            <p:cNvGrpSpPr/>
            <p:nvPr userDrawn="1"/>
          </p:nvGrpSpPr>
          <p:grpSpPr>
            <a:xfrm>
              <a:off x="530352" y="2212848"/>
              <a:ext cx="8997696" cy="609600"/>
              <a:chOff x="530352" y="2212848"/>
              <a:chExt cx="8997696" cy="609600"/>
            </a:xfrm>
          </p:grpSpPr>
          <p:sp>
            <p:nvSpPr>
              <p:cNvPr id="64" name="Content block 106" hidden="1"/>
              <p:cNvSpPr>
                <a:spLocks noChangeArrowheads="1"/>
              </p:cNvSpPr>
              <p:nvPr/>
            </p:nvSpPr>
            <p:spPr bwMode="gray">
              <a:xfrm>
                <a:off x="8156448" y="2212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5" name="Content block 105" hidden="1"/>
              <p:cNvSpPr>
                <a:spLocks noChangeArrowheads="1"/>
              </p:cNvSpPr>
              <p:nvPr/>
            </p:nvSpPr>
            <p:spPr bwMode="gray">
              <a:xfrm>
                <a:off x="6629400" y="2212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6" name="Content block 104" hidden="1"/>
              <p:cNvSpPr>
                <a:spLocks noChangeArrowheads="1"/>
              </p:cNvSpPr>
              <p:nvPr/>
            </p:nvSpPr>
            <p:spPr bwMode="gray">
              <a:xfrm>
                <a:off x="5102352" y="2212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7" name="Content block 103" hidden="1"/>
              <p:cNvSpPr>
                <a:spLocks noChangeArrowheads="1"/>
              </p:cNvSpPr>
              <p:nvPr/>
            </p:nvSpPr>
            <p:spPr bwMode="gray">
              <a:xfrm>
                <a:off x="3584448" y="2212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8" name="Content block 102" hidden="1"/>
              <p:cNvSpPr>
                <a:spLocks noChangeArrowheads="1"/>
              </p:cNvSpPr>
              <p:nvPr/>
            </p:nvSpPr>
            <p:spPr bwMode="gray">
              <a:xfrm>
                <a:off x="2057400" y="2212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9" name="Content block 101" hidden="1"/>
              <p:cNvSpPr>
                <a:spLocks noChangeArrowheads="1"/>
              </p:cNvSpPr>
              <p:nvPr/>
            </p:nvSpPr>
            <p:spPr bwMode="gray">
              <a:xfrm>
                <a:off x="530352" y="2212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2405" y="1008529"/>
            <a:ext cx="9202190" cy="80682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2405" y="1952513"/>
            <a:ext cx="9202190" cy="389695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23860" y="6252882"/>
            <a:ext cx="1711383" cy="137160"/>
          </a:xfrm>
          <a:prstGeom prst="rect">
            <a:avLst/>
          </a:prstGeom>
        </p:spPr>
        <p:txBody>
          <a:bodyPr vert="horz" lIns="91429" tIns="45714" rIns="91429" bIns="45714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defTabSz="914293"/>
            <a:fld id="{4117D1D1-70E3-4345-9E03-43CE576E7061}" type="datetime1">
              <a:rPr lang="en-US" smtClean="0">
                <a:solidFill>
                  <a:srgbClr val="000000">
                    <a:tint val="75000"/>
                  </a:srgbClr>
                </a:solidFill>
              </a:rPr>
              <a:pPr defTabSz="914293"/>
              <a:t>7/8/2015</a:t>
            </a:fld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1" name="Slide Number Placeholder 50"/>
          <p:cNvSpPr>
            <a:spLocks noGrp="1"/>
          </p:cNvSpPr>
          <p:nvPr>
            <p:ph type="sldNum" sz="quarter" idx="4"/>
          </p:nvPr>
        </p:nvSpPr>
        <p:spPr>
          <a:xfrm>
            <a:off x="7372676" y="6390043"/>
            <a:ext cx="2399651" cy="365592"/>
          </a:xfrm>
          <a:prstGeom prst="rect">
            <a:avLst/>
          </a:prstGeom>
        </p:spPr>
        <p:txBody>
          <a:bodyPr vert="horz" lIns="82058" tIns="41029" rIns="82058" bIns="41029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pPr defTabSz="914293"/>
            <a:fld id="{00394C5F-48D8-4B88-B63D-0ED59ABE59A4}" type="slidenum">
              <a:rPr lang="en-US" smtClean="0">
                <a:solidFill>
                  <a:srgbClr val="000000"/>
                </a:solidFill>
              </a:rPr>
              <a:pPr defTabSz="914293"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2929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  <p:sldLayoutId id="2147483689" r:id="rId13"/>
    <p:sldLayoutId id="2147483690" r:id="rId14"/>
    <p:sldLayoutId id="2147483691" r:id="rId15"/>
    <p:sldLayoutId id="2147483692" r:id="rId16"/>
    <p:sldLayoutId id="2147483693" r:id="rId17"/>
    <p:sldLayoutId id="2147483694" r:id="rId18"/>
    <p:sldLayoutId id="2147483695" r:id="rId19"/>
    <p:sldLayoutId id="2147483696" r:id="rId20"/>
    <p:sldLayoutId id="2147483699" r:id="rId21"/>
    <p:sldLayoutId id="2147483700" r:id="rId22"/>
  </p:sldLayoutIdLst>
  <p:hf hdr="0" ftr="0"/>
  <p:txStyles>
    <p:titleStyle>
      <a:lvl1pPr algn="l" defTabSz="914293" rtl="0" eaLnBrk="1" latinLnBrk="0" hangingPunct="1">
        <a:spcBef>
          <a:spcPct val="0"/>
        </a:spcBef>
        <a:buNone/>
        <a:defRPr sz="1800" b="1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marR="0" indent="0" algn="l" defTabSz="914608" rtl="0" eaLnBrk="1" fontAlgn="base" latinLnBrk="0" hangingPunct="1">
        <a:lnSpc>
          <a:spcPct val="100000"/>
        </a:lnSpc>
        <a:spcBef>
          <a:spcPts val="0"/>
        </a:spcBef>
        <a:spcAft>
          <a:spcPts val="538"/>
        </a:spcAft>
        <a:buClr>
          <a:srgbClr val="000000"/>
        </a:buClr>
        <a:buSzTx/>
        <a:buFont typeface="Wingdings" pitchFamily="2" charset="2"/>
        <a:buNone/>
        <a:tabLst/>
        <a:defRPr sz="1300" kern="1200">
          <a:solidFill>
            <a:schemeClr val="tx1"/>
          </a:solidFill>
          <a:latin typeface="Georgia" pitchFamily="18" charset="0"/>
          <a:ea typeface="+mn-ea"/>
          <a:cs typeface="+mn-cs"/>
        </a:defRPr>
      </a:lvl1pPr>
      <a:lvl2pPr marL="210844" marR="0" indent="-205146" algn="l" defTabSz="914608" rtl="0" eaLnBrk="1" fontAlgn="base" latinLnBrk="0" hangingPunct="1">
        <a:lnSpc>
          <a:spcPct val="100000"/>
        </a:lnSpc>
        <a:spcBef>
          <a:spcPts val="0"/>
        </a:spcBef>
        <a:spcAft>
          <a:spcPts val="538"/>
        </a:spcAft>
        <a:buClr>
          <a:srgbClr val="000000"/>
        </a:buClr>
        <a:buSzTx/>
        <a:buFont typeface="Times New Roman" pitchFamily="18" charset="0"/>
        <a:buChar char="•"/>
        <a:tabLst/>
        <a:defRPr sz="1300" kern="1200">
          <a:solidFill>
            <a:schemeClr val="tx1"/>
          </a:solidFill>
          <a:latin typeface="Georgia" pitchFamily="18" charset="0"/>
          <a:ea typeface="+mn-ea"/>
          <a:cs typeface="+mn-cs"/>
        </a:defRPr>
      </a:lvl2pPr>
      <a:lvl3pPr marL="419983" marR="0" indent="-206761" algn="l" defTabSz="914608" rtl="0" eaLnBrk="1" fontAlgn="base" latinLnBrk="0" hangingPunct="1">
        <a:lnSpc>
          <a:spcPct val="100000"/>
        </a:lnSpc>
        <a:spcBef>
          <a:spcPts val="0"/>
        </a:spcBef>
        <a:spcAft>
          <a:spcPts val="538"/>
        </a:spcAft>
        <a:buClr>
          <a:srgbClr val="000000"/>
        </a:buClr>
        <a:buSzTx/>
        <a:buFont typeface="Arial" pitchFamily="34" charset="0"/>
        <a:buChar char="-"/>
        <a:tabLst/>
        <a:defRPr sz="1300" kern="1200">
          <a:solidFill>
            <a:schemeClr val="tx1"/>
          </a:solidFill>
          <a:latin typeface="Georgia" pitchFamily="18" charset="0"/>
          <a:ea typeface="+mn-ea"/>
          <a:cs typeface="+mn-cs"/>
        </a:defRPr>
      </a:lvl3pPr>
      <a:lvl4pPr marL="623514" marR="0" indent="-206761" algn="l" defTabSz="914608" rtl="0" eaLnBrk="1" fontAlgn="base" latinLnBrk="0" hangingPunct="1">
        <a:lnSpc>
          <a:spcPct val="100000"/>
        </a:lnSpc>
        <a:spcBef>
          <a:spcPts val="0"/>
        </a:spcBef>
        <a:spcAft>
          <a:spcPts val="538"/>
        </a:spcAft>
        <a:buClr>
          <a:srgbClr val="000000"/>
        </a:buClr>
        <a:buSzTx/>
        <a:buFont typeface="Georgia" pitchFamily="18" charset="0"/>
        <a:buChar char="◦"/>
        <a:tabLst/>
        <a:defRPr sz="1300" kern="1200">
          <a:solidFill>
            <a:schemeClr val="tx1"/>
          </a:solidFill>
          <a:latin typeface="Georgia" pitchFamily="18" charset="0"/>
          <a:ea typeface="+mn-ea"/>
          <a:cs typeface="+mn-cs"/>
        </a:defRPr>
      </a:lvl4pPr>
      <a:lvl5pPr marL="820583" marR="0" indent="-205146" algn="l" defTabSz="914608" rtl="0" eaLnBrk="1" fontAlgn="base" latinLnBrk="0" hangingPunct="1">
        <a:lnSpc>
          <a:spcPct val="100000"/>
        </a:lnSpc>
        <a:spcBef>
          <a:spcPts val="0"/>
        </a:spcBef>
        <a:spcAft>
          <a:spcPts val="538"/>
        </a:spcAft>
        <a:buClr>
          <a:srgbClr val="000000"/>
        </a:buClr>
        <a:buSzTx/>
        <a:buFont typeface="Georgia" pitchFamily="18" charset="0"/>
        <a:buChar char="›"/>
        <a:tabLst/>
        <a:defRPr sz="1300" kern="1200" baseline="0">
          <a:solidFill>
            <a:schemeClr val="tx1"/>
          </a:solidFill>
          <a:latin typeface="Georgia" pitchFamily="18" charset="0"/>
          <a:ea typeface="+mn-ea"/>
          <a:cs typeface="+mn-cs"/>
        </a:defRPr>
      </a:lvl5pPr>
      <a:lvl6pPr marL="209992" indent="-206761" algn="l" defTabSz="914293" rtl="0" eaLnBrk="1" latinLnBrk="0" hangingPunct="1">
        <a:lnSpc>
          <a:spcPct val="100000"/>
        </a:lnSpc>
        <a:spcBef>
          <a:spcPts val="0"/>
        </a:spcBef>
        <a:spcAft>
          <a:spcPts val="0"/>
        </a:spcAft>
        <a:buFont typeface="+mj-lt"/>
        <a:buAutoNum type="arabicPeriod"/>
        <a:defRPr lang="en-GB" sz="1000" kern="1200" baseline="0" noProof="0" dirty="0" smtClean="0">
          <a:solidFill>
            <a:schemeClr val="tx1"/>
          </a:solidFill>
          <a:latin typeface="Georgia" pitchFamily="18" charset="0"/>
          <a:ea typeface="+mn-ea"/>
          <a:cs typeface="+mn-cs"/>
        </a:defRPr>
      </a:lvl6pPr>
      <a:lvl7pPr marL="419983" indent="-205146" algn="l" defTabSz="914293" rtl="0" eaLnBrk="1" latinLnBrk="0" hangingPunct="1">
        <a:lnSpc>
          <a:spcPct val="100000"/>
        </a:lnSpc>
        <a:spcBef>
          <a:spcPts val="0"/>
        </a:spcBef>
        <a:spcAft>
          <a:spcPts val="0"/>
        </a:spcAft>
        <a:buFont typeface="+mj-lt"/>
        <a:buAutoNum type="alphaLcPeriod"/>
        <a:defRPr lang="en-GB" sz="1000" kern="1200" baseline="0" noProof="0" dirty="0" smtClean="0">
          <a:solidFill>
            <a:schemeClr val="tx1"/>
          </a:solidFill>
          <a:latin typeface="Georgia" pitchFamily="18" charset="0"/>
          <a:ea typeface="+mn-ea"/>
          <a:cs typeface="+mn-cs"/>
        </a:defRPr>
      </a:lvl7pPr>
      <a:lvl8pPr marL="623514" indent="-205146" algn="l" defTabSz="914293" rtl="0" eaLnBrk="1" latinLnBrk="0" hangingPunct="1">
        <a:lnSpc>
          <a:spcPct val="100000"/>
        </a:lnSpc>
        <a:spcBef>
          <a:spcPts val="0"/>
        </a:spcBef>
        <a:spcAft>
          <a:spcPts val="0"/>
        </a:spcAft>
        <a:buFont typeface="+mj-lt"/>
        <a:buAutoNum type="romanLcPeriod"/>
        <a:defRPr lang="en-GB" sz="1000" kern="1200" baseline="0" noProof="0" dirty="0" smtClean="0">
          <a:solidFill>
            <a:schemeClr val="tx1"/>
          </a:solidFill>
          <a:latin typeface="Georgia" pitchFamily="18" charset="0"/>
          <a:ea typeface="+mn-ea"/>
          <a:cs typeface="+mn-cs"/>
        </a:defRPr>
      </a:lvl8pPr>
      <a:lvl9pPr marL="0" indent="0" algn="l" defTabSz="914293" rtl="0" eaLnBrk="1" latinLnBrk="0" hangingPunct="1">
        <a:lnSpc>
          <a:spcPct val="100000"/>
        </a:lnSpc>
        <a:spcBef>
          <a:spcPts val="0"/>
        </a:spcBef>
        <a:spcAft>
          <a:spcPts val="538"/>
        </a:spcAft>
        <a:buFont typeface="Arial" pitchFamily="34" charset="0"/>
        <a:buNone/>
        <a:defRPr lang="en-GB" sz="1000" b="1" kern="1200" baseline="0" noProof="0" dirty="0" smtClean="0">
          <a:solidFill>
            <a:schemeClr val="tx2"/>
          </a:solidFill>
          <a:latin typeface="Georgia" pitchFamily="18" charset="0"/>
          <a:ea typeface="+mn-ea"/>
          <a:cs typeface="+mn-cs"/>
        </a:defRPr>
      </a:lvl9pPr>
    </p:bodyStyle>
    <p:otherStyle>
      <a:defPPr>
        <a:defRPr lang="en-US"/>
      </a:defPPr>
      <a:lvl1pPr marL="0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46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93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40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86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33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79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26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172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 userDrawn="1">
            <p:custDataLst>
              <p:tags r:id="rId24"/>
            </p:custDataLst>
            <p:extLst>
              <p:ext uri="{D42A27DB-BD31-4B8C-83A1-F6EECF244321}">
                <p14:modId xmlns:p14="http://schemas.microsoft.com/office/powerpoint/2010/main" val="2755719669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2641" name="think-cell Slide" r:id="rId26" imgW="524" imgH="526" progId="TCLayout.ActiveDocument.1">
                  <p:embed/>
                </p:oleObj>
              </mc:Choice>
              <mc:Fallback>
                <p:oleObj name="think-cell Slide" r:id="rId26" imgW="524" imgH="52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4" name="grid" hidden="1"/>
          <p:cNvGrpSpPr/>
          <p:nvPr>
            <p:custDataLst>
              <p:tags r:id="rId25"/>
            </p:custDataLst>
          </p:nvPr>
        </p:nvGrpSpPr>
        <p:grpSpPr>
          <a:xfrm>
            <a:off x="542405" y="605119"/>
            <a:ext cx="9202190" cy="5922085"/>
            <a:chOff x="530352" y="685800"/>
            <a:chExt cx="8997696" cy="6711696"/>
          </a:xfrm>
        </p:grpSpPr>
        <p:sp>
          <p:nvSpPr>
            <p:cNvPr id="55" name="Footer block" hidden="1"/>
            <p:cNvSpPr>
              <a:spLocks noChangeArrowheads="1"/>
            </p:cNvSpPr>
            <p:nvPr/>
          </p:nvSpPr>
          <p:spPr bwMode="gray">
            <a:xfrm>
              <a:off x="530352" y="6784848"/>
              <a:ext cx="8988552" cy="612648"/>
            </a:xfrm>
            <a:prstGeom prst="rect">
              <a:avLst/>
            </a:prstGeom>
            <a:solidFill>
              <a:srgbClr val="CCFFFF">
                <a:alpha val="25000"/>
              </a:srgbClr>
            </a:solidFill>
            <a:ln w="6350" cap="rnd">
              <a:solidFill>
                <a:srgbClr val="CCFFFF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lIns="63478" tIns="0" rIns="64777" bIns="0" anchor="ctr"/>
            <a:lstStyle/>
            <a:p>
              <a:pPr algn="ctr" defTabSz="819158">
                <a:defRPr/>
              </a:pP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56" name="Title block" hidden="1"/>
            <p:cNvSpPr>
              <a:spLocks noChangeArrowheads="1"/>
            </p:cNvSpPr>
            <p:nvPr/>
          </p:nvSpPr>
          <p:spPr bwMode="gray">
            <a:xfrm>
              <a:off x="530352" y="1143000"/>
              <a:ext cx="8988552" cy="914400"/>
            </a:xfrm>
            <a:prstGeom prst="rect">
              <a:avLst/>
            </a:prstGeom>
            <a:solidFill>
              <a:srgbClr val="FCC3D7">
                <a:alpha val="25000"/>
              </a:srgbClr>
            </a:solidFill>
            <a:ln w="6350" cap="rnd">
              <a:solidFill>
                <a:srgbClr val="FCC3D7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lIns="63478" tIns="0" rIns="64777" bIns="0" anchor="ctr"/>
            <a:lstStyle/>
            <a:p>
              <a:pPr algn="ctr" defTabSz="819158">
                <a:defRPr/>
              </a:pP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57" name="Header block" hidden="1"/>
            <p:cNvSpPr>
              <a:spLocks noChangeArrowheads="1"/>
            </p:cNvSpPr>
            <p:nvPr/>
          </p:nvSpPr>
          <p:spPr bwMode="gray">
            <a:xfrm>
              <a:off x="530352" y="685800"/>
              <a:ext cx="8988552" cy="301752"/>
            </a:xfrm>
            <a:prstGeom prst="rect">
              <a:avLst/>
            </a:prstGeom>
            <a:solidFill>
              <a:srgbClr val="CCFFFF">
                <a:alpha val="25000"/>
              </a:srgbClr>
            </a:solidFill>
            <a:ln w="6350" cap="rnd">
              <a:solidFill>
                <a:srgbClr val="CCFFFF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lIns="63306" tIns="0" rIns="64600" bIns="0" anchor="ctr"/>
            <a:lstStyle/>
            <a:p>
              <a:pPr algn="ctr" defTabSz="719435">
                <a:buSzPct val="90000"/>
                <a:defRPr/>
              </a:pPr>
              <a:endParaRPr lang="en-US" sz="1300" dirty="0">
                <a:solidFill>
                  <a:srgbClr val="A32020"/>
                </a:solidFill>
                <a:cs typeface="Arial" charset="0"/>
              </a:endParaRPr>
            </a:p>
          </p:txBody>
        </p:sp>
        <p:grpSp>
          <p:nvGrpSpPr>
            <p:cNvPr id="58" name="Group 600" hidden="1"/>
            <p:cNvGrpSpPr/>
            <p:nvPr userDrawn="1"/>
          </p:nvGrpSpPr>
          <p:grpSpPr>
            <a:xfrm>
              <a:off x="530352" y="6016752"/>
              <a:ext cx="8997696" cy="609600"/>
              <a:chOff x="530352" y="6016752"/>
              <a:chExt cx="8997696" cy="609600"/>
            </a:xfrm>
          </p:grpSpPr>
          <p:sp>
            <p:nvSpPr>
              <p:cNvPr id="94" name="Content block 606" hidden="1"/>
              <p:cNvSpPr>
                <a:spLocks noChangeArrowheads="1"/>
              </p:cNvSpPr>
              <p:nvPr/>
            </p:nvSpPr>
            <p:spPr bwMode="gray">
              <a:xfrm>
                <a:off x="8156448" y="6016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5" name="Content block 605" hidden="1"/>
              <p:cNvSpPr>
                <a:spLocks noChangeArrowheads="1"/>
              </p:cNvSpPr>
              <p:nvPr/>
            </p:nvSpPr>
            <p:spPr bwMode="gray">
              <a:xfrm>
                <a:off x="6629400" y="6016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6" name="Content block 604" hidden="1"/>
              <p:cNvSpPr>
                <a:spLocks noChangeArrowheads="1"/>
              </p:cNvSpPr>
              <p:nvPr/>
            </p:nvSpPr>
            <p:spPr bwMode="gray">
              <a:xfrm>
                <a:off x="5102352" y="6016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7" name="Content block 603" hidden="1"/>
              <p:cNvSpPr>
                <a:spLocks noChangeArrowheads="1"/>
              </p:cNvSpPr>
              <p:nvPr/>
            </p:nvSpPr>
            <p:spPr bwMode="gray">
              <a:xfrm>
                <a:off x="3584742" y="6016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8" name="Content block 602" hidden="1"/>
              <p:cNvSpPr>
                <a:spLocks noChangeArrowheads="1"/>
              </p:cNvSpPr>
              <p:nvPr/>
            </p:nvSpPr>
            <p:spPr bwMode="gray">
              <a:xfrm>
                <a:off x="2057400" y="6016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9" name="Content block 601" hidden="1"/>
              <p:cNvSpPr>
                <a:spLocks noChangeArrowheads="1"/>
              </p:cNvSpPr>
              <p:nvPr/>
            </p:nvSpPr>
            <p:spPr bwMode="gray">
              <a:xfrm>
                <a:off x="530352" y="6016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59" name="Group 500" hidden="1"/>
            <p:cNvGrpSpPr/>
            <p:nvPr userDrawn="1"/>
          </p:nvGrpSpPr>
          <p:grpSpPr>
            <a:xfrm>
              <a:off x="530352" y="5257800"/>
              <a:ext cx="8997696" cy="609600"/>
              <a:chOff x="530352" y="5257800"/>
              <a:chExt cx="8997696" cy="609600"/>
            </a:xfrm>
          </p:grpSpPr>
          <p:sp>
            <p:nvSpPr>
              <p:cNvPr id="88" name="Content block 506" hidden="1"/>
              <p:cNvSpPr>
                <a:spLocks noChangeArrowheads="1"/>
              </p:cNvSpPr>
              <p:nvPr/>
            </p:nvSpPr>
            <p:spPr bwMode="gray">
              <a:xfrm>
                <a:off x="8156448" y="5257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9" name="Content block 505" hidden="1"/>
              <p:cNvSpPr>
                <a:spLocks noChangeArrowheads="1"/>
              </p:cNvSpPr>
              <p:nvPr/>
            </p:nvSpPr>
            <p:spPr bwMode="gray">
              <a:xfrm>
                <a:off x="6629400" y="5257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0" name="Content block 504" hidden="1"/>
              <p:cNvSpPr>
                <a:spLocks noChangeArrowheads="1"/>
              </p:cNvSpPr>
              <p:nvPr/>
            </p:nvSpPr>
            <p:spPr bwMode="gray">
              <a:xfrm>
                <a:off x="5102352" y="5257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1" name="Content block 503" hidden="1"/>
              <p:cNvSpPr>
                <a:spLocks noChangeArrowheads="1"/>
              </p:cNvSpPr>
              <p:nvPr/>
            </p:nvSpPr>
            <p:spPr bwMode="gray">
              <a:xfrm>
                <a:off x="3584742" y="5257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2" name="Content block 502" hidden="1"/>
              <p:cNvSpPr>
                <a:spLocks noChangeArrowheads="1"/>
              </p:cNvSpPr>
              <p:nvPr/>
            </p:nvSpPr>
            <p:spPr bwMode="gray">
              <a:xfrm>
                <a:off x="2057400" y="5257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3" name="Content block 501" hidden="1"/>
              <p:cNvSpPr>
                <a:spLocks noChangeArrowheads="1"/>
              </p:cNvSpPr>
              <p:nvPr/>
            </p:nvSpPr>
            <p:spPr bwMode="gray">
              <a:xfrm>
                <a:off x="530352" y="5257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60" name="Group 400" hidden="1"/>
            <p:cNvGrpSpPr/>
            <p:nvPr userDrawn="1"/>
          </p:nvGrpSpPr>
          <p:grpSpPr>
            <a:xfrm>
              <a:off x="530352" y="4498848"/>
              <a:ext cx="8997696" cy="609600"/>
              <a:chOff x="530352" y="4498848"/>
              <a:chExt cx="8997696" cy="609600"/>
            </a:xfrm>
          </p:grpSpPr>
          <p:sp>
            <p:nvSpPr>
              <p:cNvPr id="82" name="Content block 406" hidden="1"/>
              <p:cNvSpPr>
                <a:spLocks noChangeArrowheads="1"/>
              </p:cNvSpPr>
              <p:nvPr/>
            </p:nvSpPr>
            <p:spPr bwMode="gray">
              <a:xfrm>
                <a:off x="8156448" y="4498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3" name="Content block 405" hidden="1"/>
              <p:cNvSpPr>
                <a:spLocks noChangeArrowheads="1"/>
              </p:cNvSpPr>
              <p:nvPr/>
            </p:nvSpPr>
            <p:spPr bwMode="gray">
              <a:xfrm>
                <a:off x="6629400" y="4498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4" name="Content block 404" hidden="1"/>
              <p:cNvSpPr>
                <a:spLocks noChangeArrowheads="1"/>
              </p:cNvSpPr>
              <p:nvPr/>
            </p:nvSpPr>
            <p:spPr bwMode="gray">
              <a:xfrm>
                <a:off x="5102352" y="4498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5" name="Content block 403" hidden="1"/>
              <p:cNvSpPr>
                <a:spLocks noChangeArrowheads="1"/>
              </p:cNvSpPr>
              <p:nvPr/>
            </p:nvSpPr>
            <p:spPr bwMode="gray">
              <a:xfrm>
                <a:off x="3584742" y="4498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6" name="Content block 402" hidden="1"/>
              <p:cNvSpPr>
                <a:spLocks noChangeArrowheads="1"/>
              </p:cNvSpPr>
              <p:nvPr/>
            </p:nvSpPr>
            <p:spPr bwMode="gray">
              <a:xfrm>
                <a:off x="2057400" y="4498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7" name="Content block 401" hidden="1"/>
              <p:cNvSpPr>
                <a:spLocks noChangeArrowheads="1"/>
              </p:cNvSpPr>
              <p:nvPr/>
            </p:nvSpPr>
            <p:spPr bwMode="gray">
              <a:xfrm>
                <a:off x="530352" y="4498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61" name="Group 300" hidden="1"/>
            <p:cNvGrpSpPr/>
            <p:nvPr userDrawn="1"/>
          </p:nvGrpSpPr>
          <p:grpSpPr>
            <a:xfrm>
              <a:off x="530352" y="3730752"/>
              <a:ext cx="8997696" cy="609600"/>
              <a:chOff x="530352" y="3730752"/>
              <a:chExt cx="8997696" cy="609600"/>
            </a:xfrm>
          </p:grpSpPr>
          <p:sp>
            <p:nvSpPr>
              <p:cNvPr id="76" name="Content block 306" hidden="1"/>
              <p:cNvSpPr>
                <a:spLocks noChangeArrowheads="1"/>
              </p:cNvSpPr>
              <p:nvPr/>
            </p:nvSpPr>
            <p:spPr bwMode="gray">
              <a:xfrm>
                <a:off x="8156448" y="3730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7" name="Content block 305" hidden="1"/>
              <p:cNvSpPr>
                <a:spLocks noChangeArrowheads="1"/>
              </p:cNvSpPr>
              <p:nvPr/>
            </p:nvSpPr>
            <p:spPr bwMode="gray">
              <a:xfrm>
                <a:off x="6629400" y="3730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8" name="Content block 304" hidden="1"/>
              <p:cNvSpPr>
                <a:spLocks noChangeArrowheads="1"/>
              </p:cNvSpPr>
              <p:nvPr/>
            </p:nvSpPr>
            <p:spPr bwMode="gray">
              <a:xfrm>
                <a:off x="5102352" y="3730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9" name="Content block 303" hidden="1"/>
              <p:cNvSpPr>
                <a:spLocks noChangeArrowheads="1"/>
              </p:cNvSpPr>
              <p:nvPr/>
            </p:nvSpPr>
            <p:spPr bwMode="gray">
              <a:xfrm>
                <a:off x="3584742" y="3730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0" name="Content block 302" hidden="1"/>
              <p:cNvSpPr>
                <a:spLocks noChangeArrowheads="1"/>
              </p:cNvSpPr>
              <p:nvPr/>
            </p:nvSpPr>
            <p:spPr bwMode="gray">
              <a:xfrm>
                <a:off x="2057400" y="3730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1" name="Content block 301" hidden="1"/>
              <p:cNvSpPr>
                <a:spLocks noChangeArrowheads="1"/>
              </p:cNvSpPr>
              <p:nvPr/>
            </p:nvSpPr>
            <p:spPr bwMode="gray">
              <a:xfrm>
                <a:off x="530352" y="3730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62" name="Group 200" hidden="1"/>
            <p:cNvGrpSpPr/>
            <p:nvPr userDrawn="1"/>
          </p:nvGrpSpPr>
          <p:grpSpPr>
            <a:xfrm>
              <a:off x="530352" y="2971800"/>
              <a:ext cx="8997696" cy="609600"/>
              <a:chOff x="530352" y="2971800"/>
              <a:chExt cx="8997696" cy="609600"/>
            </a:xfrm>
          </p:grpSpPr>
          <p:sp>
            <p:nvSpPr>
              <p:cNvPr id="70" name="Content block 206" hidden="1"/>
              <p:cNvSpPr>
                <a:spLocks noChangeArrowheads="1"/>
              </p:cNvSpPr>
              <p:nvPr/>
            </p:nvSpPr>
            <p:spPr bwMode="gray">
              <a:xfrm>
                <a:off x="8156448" y="2971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1" name="Content block 205" hidden="1"/>
              <p:cNvSpPr>
                <a:spLocks noChangeArrowheads="1"/>
              </p:cNvSpPr>
              <p:nvPr/>
            </p:nvSpPr>
            <p:spPr bwMode="gray">
              <a:xfrm>
                <a:off x="6629400" y="2971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2" name="Content block 204" hidden="1"/>
              <p:cNvSpPr>
                <a:spLocks noChangeArrowheads="1"/>
              </p:cNvSpPr>
              <p:nvPr/>
            </p:nvSpPr>
            <p:spPr bwMode="gray">
              <a:xfrm>
                <a:off x="5102352" y="2971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3" name="Content block 203" hidden="1"/>
              <p:cNvSpPr>
                <a:spLocks noChangeArrowheads="1"/>
              </p:cNvSpPr>
              <p:nvPr/>
            </p:nvSpPr>
            <p:spPr bwMode="gray">
              <a:xfrm>
                <a:off x="3584742" y="2971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4" name="Content block 202" hidden="1"/>
              <p:cNvSpPr>
                <a:spLocks noChangeArrowheads="1"/>
              </p:cNvSpPr>
              <p:nvPr/>
            </p:nvSpPr>
            <p:spPr bwMode="gray">
              <a:xfrm>
                <a:off x="2057400" y="2971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5" name="Content block 201" hidden="1"/>
              <p:cNvSpPr>
                <a:spLocks noChangeArrowheads="1"/>
              </p:cNvSpPr>
              <p:nvPr/>
            </p:nvSpPr>
            <p:spPr bwMode="gray">
              <a:xfrm>
                <a:off x="530352" y="2971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63" name="Group 100" hidden="1"/>
            <p:cNvGrpSpPr/>
            <p:nvPr userDrawn="1"/>
          </p:nvGrpSpPr>
          <p:grpSpPr>
            <a:xfrm>
              <a:off x="530352" y="2212848"/>
              <a:ext cx="8997696" cy="609600"/>
              <a:chOff x="530352" y="2212848"/>
              <a:chExt cx="8997696" cy="609600"/>
            </a:xfrm>
          </p:grpSpPr>
          <p:sp>
            <p:nvSpPr>
              <p:cNvPr id="64" name="Content block 106" hidden="1"/>
              <p:cNvSpPr>
                <a:spLocks noChangeArrowheads="1"/>
              </p:cNvSpPr>
              <p:nvPr/>
            </p:nvSpPr>
            <p:spPr bwMode="gray">
              <a:xfrm>
                <a:off x="8156448" y="2212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5" name="Content block 105" hidden="1"/>
              <p:cNvSpPr>
                <a:spLocks noChangeArrowheads="1"/>
              </p:cNvSpPr>
              <p:nvPr/>
            </p:nvSpPr>
            <p:spPr bwMode="gray">
              <a:xfrm>
                <a:off x="6629400" y="2212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6" name="Content block 104" hidden="1"/>
              <p:cNvSpPr>
                <a:spLocks noChangeArrowheads="1"/>
              </p:cNvSpPr>
              <p:nvPr/>
            </p:nvSpPr>
            <p:spPr bwMode="gray">
              <a:xfrm>
                <a:off x="5102352" y="2212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7" name="Content block 103" hidden="1"/>
              <p:cNvSpPr>
                <a:spLocks noChangeArrowheads="1"/>
              </p:cNvSpPr>
              <p:nvPr/>
            </p:nvSpPr>
            <p:spPr bwMode="gray">
              <a:xfrm>
                <a:off x="3584448" y="2212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8" name="Content block 102" hidden="1"/>
              <p:cNvSpPr>
                <a:spLocks noChangeArrowheads="1"/>
              </p:cNvSpPr>
              <p:nvPr/>
            </p:nvSpPr>
            <p:spPr bwMode="gray">
              <a:xfrm>
                <a:off x="2057400" y="2212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9" name="Content block 101" hidden="1"/>
              <p:cNvSpPr>
                <a:spLocks noChangeArrowheads="1"/>
              </p:cNvSpPr>
              <p:nvPr/>
            </p:nvSpPr>
            <p:spPr bwMode="gray">
              <a:xfrm>
                <a:off x="530352" y="2212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2405" y="1008529"/>
            <a:ext cx="9202190" cy="80682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2405" y="1952513"/>
            <a:ext cx="9202190" cy="389695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23860" y="6252882"/>
            <a:ext cx="1711383" cy="137160"/>
          </a:xfrm>
          <a:prstGeom prst="rect">
            <a:avLst/>
          </a:prstGeom>
        </p:spPr>
        <p:txBody>
          <a:bodyPr vert="horz" lIns="91429" tIns="45714" rIns="91429" bIns="45714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defTabSz="914293"/>
            <a:fld id="{4117D1D1-70E3-4345-9E03-43CE576E7061}" type="datetime1">
              <a:rPr lang="en-US" smtClean="0">
                <a:solidFill>
                  <a:srgbClr val="000000">
                    <a:tint val="75000"/>
                  </a:srgbClr>
                </a:solidFill>
              </a:rPr>
              <a:pPr defTabSz="914293"/>
              <a:t>7/8/2015</a:t>
            </a:fld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1" name="Slide Number Placeholder 50"/>
          <p:cNvSpPr>
            <a:spLocks noGrp="1"/>
          </p:cNvSpPr>
          <p:nvPr>
            <p:ph type="sldNum" sz="quarter" idx="4"/>
          </p:nvPr>
        </p:nvSpPr>
        <p:spPr>
          <a:xfrm>
            <a:off x="7372676" y="6390043"/>
            <a:ext cx="2399651" cy="365592"/>
          </a:xfrm>
          <a:prstGeom prst="rect">
            <a:avLst/>
          </a:prstGeom>
        </p:spPr>
        <p:txBody>
          <a:bodyPr vert="horz" lIns="82058" tIns="41029" rIns="82058" bIns="41029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pPr defTabSz="914293"/>
            <a:fld id="{00394C5F-48D8-4B88-B63D-0ED59ABE59A4}" type="slidenum">
              <a:rPr lang="en-US" smtClean="0">
                <a:solidFill>
                  <a:srgbClr val="000000"/>
                </a:solidFill>
              </a:rPr>
              <a:pPr defTabSz="914293"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7381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713" r:id="rId12"/>
    <p:sldLayoutId id="2147483714" r:id="rId13"/>
    <p:sldLayoutId id="2147483715" r:id="rId14"/>
    <p:sldLayoutId id="2147483716" r:id="rId15"/>
    <p:sldLayoutId id="2147483717" r:id="rId16"/>
    <p:sldLayoutId id="2147483718" r:id="rId17"/>
    <p:sldLayoutId id="2147483719" r:id="rId18"/>
    <p:sldLayoutId id="2147483720" r:id="rId19"/>
    <p:sldLayoutId id="2147483721" r:id="rId20"/>
    <p:sldLayoutId id="2147483724" r:id="rId21"/>
  </p:sldLayoutIdLst>
  <p:hf hdr="0" ftr="0"/>
  <p:txStyles>
    <p:titleStyle>
      <a:lvl1pPr algn="l" defTabSz="914293" rtl="0" eaLnBrk="1" latinLnBrk="0" hangingPunct="1">
        <a:spcBef>
          <a:spcPct val="0"/>
        </a:spcBef>
        <a:buNone/>
        <a:defRPr sz="1800" b="1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marR="0" indent="0" algn="l" defTabSz="914608" rtl="0" eaLnBrk="1" fontAlgn="base" latinLnBrk="0" hangingPunct="1">
        <a:lnSpc>
          <a:spcPct val="100000"/>
        </a:lnSpc>
        <a:spcBef>
          <a:spcPts val="0"/>
        </a:spcBef>
        <a:spcAft>
          <a:spcPts val="538"/>
        </a:spcAft>
        <a:buClr>
          <a:srgbClr val="000000"/>
        </a:buClr>
        <a:buSzTx/>
        <a:buFont typeface="Wingdings" pitchFamily="2" charset="2"/>
        <a:buNone/>
        <a:tabLst/>
        <a:defRPr sz="1300" kern="1200">
          <a:solidFill>
            <a:schemeClr val="tx1"/>
          </a:solidFill>
          <a:latin typeface="Georgia" pitchFamily="18" charset="0"/>
          <a:ea typeface="+mn-ea"/>
          <a:cs typeface="+mn-cs"/>
        </a:defRPr>
      </a:lvl1pPr>
      <a:lvl2pPr marL="210844" marR="0" indent="-205146" algn="l" defTabSz="914608" rtl="0" eaLnBrk="1" fontAlgn="base" latinLnBrk="0" hangingPunct="1">
        <a:lnSpc>
          <a:spcPct val="100000"/>
        </a:lnSpc>
        <a:spcBef>
          <a:spcPts val="0"/>
        </a:spcBef>
        <a:spcAft>
          <a:spcPts val="538"/>
        </a:spcAft>
        <a:buClr>
          <a:srgbClr val="000000"/>
        </a:buClr>
        <a:buSzTx/>
        <a:buFont typeface="Times New Roman" pitchFamily="18" charset="0"/>
        <a:buChar char="•"/>
        <a:tabLst/>
        <a:defRPr sz="1300" kern="1200">
          <a:solidFill>
            <a:schemeClr val="tx1"/>
          </a:solidFill>
          <a:latin typeface="Georgia" pitchFamily="18" charset="0"/>
          <a:ea typeface="+mn-ea"/>
          <a:cs typeface="+mn-cs"/>
        </a:defRPr>
      </a:lvl2pPr>
      <a:lvl3pPr marL="419983" marR="0" indent="-206761" algn="l" defTabSz="914608" rtl="0" eaLnBrk="1" fontAlgn="base" latinLnBrk="0" hangingPunct="1">
        <a:lnSpc>
          <a:spcPct val="100000"/>
        </a:lnSpc>
        <a:spcBef>
          <a:spcPts val="0"/>
        </a:spcBef>
        <a:spcAft>
          <a:spcPts val="538"/>
        </a:spcAft>
        <a:buClr>
          <a:srgbClr val="000000"/>
        </a:buClr>
        <a:buSzTx/>
        <a:buFont typeface="Arial" pitchFamily="34" charset="0"/>
        <a:buChar char="-"/>
        <a:tabLst/>
        <a:defRPr sz="1300" kern="1200">
          <a:solidFill>
            <a:schemeClr val="tx1"/>
          </a:solidFill>
          <a:latin typeface="Georgia" pitchFamily="18" charset="0"/>
          <a:ea typeface="+mn-ea"/>
          <a:cs typeface="+mn-cs"/>
        </a:defRPr>
      </a:lvl3pPr>
      <a:lvl4pPr marL="623514" marR="0" indent="-206761" algn="l" defTabSz="914608" rtl="0" eaLnBrk="1" fontAlgn="base" latinLnBrk="0" hangingPunct="1">
        <a:lnSpc>
          <a:spcPct val="100000"/>
        </a:lnSpc>
        <a:spcBef>
          <a:spcPts val="0"/>
        </a:spcBef>
        <a:spcAft>
          <a:spcPts val="538"/>
        </a:spcAft>
        <a:buClr>
          <a:srgbClr val="000000"/>
        </a:buClr>
        <a:buSzTx/>
        <a:buFont typeface="Georgia" pitchFamily="18" charset="0"/>
        <a:buChar char="◦"/>
        <a:tabLst/>
        <a:defRPr sz="1300" kern="1200">
          <a:solidFill>
            <a:schemeClr val="tx1"/>
          </a:solidFill>
          <a:latin typeface="Georgia" pitchFamily="18" charset="0"/>
          <a:ea typeface="+mn-ea"/>
          <a:cs typeface="+mn-cs"/>
        </a:defRPr>
      </a:lvl4pPr>
      <a:lvl5pPr marL="820583" marR="0" indent="-205146" algn="l" defTabSz="914608" rtl="0" eaLnBrk="1" fontAlgn="base" latinLnBrk="0" hangingPunct="1">
        <a:lnSpc>
          <a:spcPct val="100000"/>
        </a:lnSpc>
        <a:spcBef>
          <a:spcPts val="0"/>
        </a:spcBef>
        <a:spcAft>
          <a:spcPts val="538"/>
        </a:spcAft>
        <a:buClr>
          <a:srgbClr val="000000"/>
        </a:buClr>
        <a:buSzTx/>
        <a:buFont typeface="Georgia" pitchFamily="18" charset="0"/>
        <a:buChar char="›"/>
        <a:tabLst/>
        <a:defRPr sz="1300" kern="1200" baseline="0">
          <a:solidFill>
            <a:schemeClr val="tx1"/>
          </a:solidFill>
          <a:latin typeface="Georgia" pitchFamily="18" charset="0"/>
          <a:ea typeface="+mn-ea"/>
          <a:cs typeface="+mn-cs"/>
        </a:defRPr>
      </a:lvl5pPr>
      <a:lvl6pPr marL="209992" indent="-206761" algn="l" defTabSz="914293" rtl="0" eaLnBrk="1" latinLnBrk="0" hangingPunct="1">
        <a:lnSpc>
          <a:spcPct val="100000"/>
        </a:lnSpc>
        <a:spcBef>
          <a:spcPts val="0"/>
        </a:spcBef>
        <a:spcAft>
          <a:spcPts val="0"/>
        </a:spcAft>
        <a:buFont typeface="+mj-lt"/>
        <a:buAutoNum type="arabicPeriod"/>
        <a:defRPr lang="en-GB" sz="1000" kern="1200" baseline="0" noProof="0" dirty="0" smtClean="0">
          <a:solidFill>
            <a:schemeClr val="tx1"/>
          </a:solidFill>
          <a:latin typeface="Georgia" pitchFamily="18" charset="0"/>
          <a:ea typeface="+mn-ea"/>
          <a:cs typeface="+mn-cs"/>
        </a:defRPr>
      </a:lvl6pPr>
      <a:lvl7pPr marL="419983" indent="-205146" algn="l" defTabSz="914293" rtl="0" eaLnBrk="1" latinLnBrk="0" hangingPunct="1">
        <a:lnSpc>
          <a:spcPct val="100000"/>
        </a:lnSpc>
        <a:spcBef>
          <a:spcPts val="0"/>
        </a:spcBef>
        <a:spcAft>
          <a:spcPts val="0"/>
        </a:spcAft>
        <a:buFont typeface="+mj-lt"/>
        <a:buAutoNum type="alphaLcPeriod"/>
        <a:defRPr lang="en-GB" sz="1000" kern="1200" baseline="0" noProof="0" dirty="0" smtClean="0">
          <a:solidFill>
            <a:schemeClr val="tx1"/>
          </a:solidFill>
          <a:latin typeface="Georgia" pitchFamily="18" charset="0"/>
          <a:ea typeface="+mn-ea"/>
          <a:cs typeface="+mn-cs"/>
        </a:defRPr>
      </a:lvl7pPr>
      <a:lvl8pPr marL="623514" indent="-205146" algn="l" defTabSz="914293" rtl="0" eaLnBrk="1" latinLnBrk="0" hangingPunct="1">
        <a:lnSpc>
          <a:spcPct val="100000"/>
        </a:lnSpc>
        <a:spcBef>
          <a:spcPts val="0"/>
        </a:spcBef>
        <a:spcAft>
          <a:spcPts val="0"/>
        </a:spcAft>
        <a:buFont typeface="+mj-lt"/>
        <a:buAutoNum type="romanLcPeriod"/>
        <a:defRPr lang="en-GB" sz="1000" kern="1200" baseline="0" noProof="0" dirty="0" smtClean="0">
          <a:solidFill>
            <a:schemeClr val="tx1"/>
          </a:solidFill>
          <a:latin typeface="Georgia" pitchFamily="18" charset="0"/>
          <a:ea typeface="+mn-ea"/>
          <a:cs typeface="+mn-cs"/>
        </a:defRPr>
      </a:lvl8pPr>
      <a:lvl9pPr marL="0" indent="0" algn="l" defTabSz="914293" rtl="0" eaLnBrk="1" latinLnBrk="0" hangingPunct="1">
        <a:lnSpc>
          <a:spcPct val="100000"/>
        </a:lnSpc>
        <a:spcBef>
          <a:spcPts val="0"/>
        </a:spcBef>
        <a:spcAft>
          <a:spcPts val="538"/>
        </a:spcAft>
        <a:buFont typeface="Arial" pitchFamily="34" charset="0"/>
        <a:buNone/>
        <a:defRPr lang="en-GB" sz="1000" b="1" kern="1200" baseline="0" noProof="0" dirty="0" smtClean="0">
          <a:solidFill>
            <a:schemeClr val="tx2"/>
          </a:solidFill>
          <a:latin typeface="Georgia" pitchFamily="18" charset="0"/>
          <a:ea typeface="+mn-ea"/>
          <a:cs typeface="+mn-cs"/>
        </a:defRPr>
      </a:lvl9pPr>
    </p:bodyStyle>
    <p:otherStyle>
      <a:defPPr>
        <a:defRPr lang="en-US"/>
      </a:defPPr>
      <a:lvl1pPr marL="0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46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93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40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86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33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79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26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172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 userDrawn="1">
            <p:custDataLst>
              <p:tags r:id="rId24"/>
            </p:custDataLst>
            <p:extLst>
              <p:ext uri="{D42A27DB-BD31-4B8C-83A1-F6EECF244321}">
                <p14:modId xmlns:p14="http://schemas.microsoft.com/office/powerpoint/2010/main" val="3564513470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7759" name="think-cell Slide" r:id="rId26" imgW="524" imgH="526" progId="TCLayout.ActiveDocument.1">
                  <p:embed/>
                </p:oleObj>
              </mc:Choice>
              <mc:Fallback>
                <p:oleObj name="think-cell Slide" r:id="rId26" imgW="524" imgH="52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4" name="grid" hidden="1"/>
          <p:cNvGrpSpPr/>
          <p:nvPr>
            <p:custDataLst>
              <p:tags r:id="rId25"/>
            </p:custDataLst>
          </p:nvPr>
        </p:nvGrpSpPr>
        <p:grpSpPr>
          <a:xfrm>
            <a:off x="542405" y="605119"/>
            <a:ext cx="9202190" cy="5922085"/>
            <a:chOff x="530352" y="685800"/>
            <a:chExt cx="8997696" cy="6711696"/>
          </a:xfrm>
        </p:grpSpPr>
        <p:sp>
          <p:nvSpPr>
            <p:cNvPr id="55" name="Footer block" hidden="1"/>
            <p:cNvSpPr>
              <a:spLocks noChangeArrowheads="1"/>
            </p:cNvSpPr>
            <p:nvPr/>
          </p:nvSpPr>
          <p:spPr bwMode="gray">
            <a:xfrm>
              <a:off x="530352" y="6784848"/>
              <a:ext cx="8988552" cy="612648"/>
            </a:xfrm>
            <a:prstGeom prst="rect">
              <a:avLst/>
            </a:prstGeom>
            <a:solidFill>
              <a:srgbClr val="CCFFFF">
                <a:alpha val="25000"/>
              </a:srgbClr>
            </a:solidFill>
            <a:ln w="6350" cap="rnd">
              <a:solidFill>
                <a:srgbClr val="CCFFFF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lIns="63478" tIns="0" rIns="64777" bIns="0" anchor="ctr"/>
            <a:lstStyle/>
            <a:p>
              <a:pPr algn="ctr" defTabSz="819158">
                <a:defRPr/>
              </a:pP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56" name="Title block" hidden="1"/>
            <p:cNvSpPr>
              <a:spLocks noChangeArrowheads="1"/>
            </p:cNvSpPr>
            <p:nvPr/>
          </p:nvSpPr>
          <p:spPr bwMode="gray">
            <a:xfrm>
              <a:off x="530352" y="1143000"/>
              <a:ext cx="8988552" cy="914400"/>
            </a:xfrm>
            <a:prstGeom prst="rect">
              <a:avLst/>
            </a:prstGeom>
            <a:solidFill>
              <a:srgbClr val="FCC3D7">
                <a:alpha val="25000"/>
              </a:srgbClr>
            </a:solidFill>
            <a:ln w="6350" cap="rnd">
              <a:solidFill>
                <a:srgbClr val="FCC3D7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lIns="63478" tIns="0" rIns="64777" bIns="0" anchor="ctr"/>
            <a:lstStyle/>
            <a:p>
              <a:pPr algn="ctr" defTabSz="819158">
                <a:defRPr/>
              </a:pP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57" name="Header block" hidden="1"/>
            <p:cNvSpPr>
              <a:spLocks noChangeArrowheads="1"/>
            </p:cNvSpPr>
            <p:nvPr/>
          </p:nvSpPr>
          <p:spPr bwMode="gray">
            <a:xfrm>
              <a:off x="530352" y="685800"/>
              <a:ext cx="8988552" cy="301752"/>
            </a:xfrm>
            <a:prstGeom prst="rect">
              <a:avLst/>
            </a:prstGeom>
            <a:solidFill>
              <a:srgbClr val="CCFFFF">
                <a:alpha val="25000"/>
              </a:srgbClr>
            </a:solidFill>
            <a:ln w="6350" cap="rnd">
              <a:solidFill>
                <a:srgbClr val="CCFFFF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lIns="63306" tIns="0" rIns="64600" bIns="0" anchor="ctr"/>
            <a:lstStyle/>
            <a:p>
              <a:pPr algn="ctr" defTabSz="719435">
                <a:buSzPct val="90000"/>
                <a:defRPr/>
              </a:pPr>
              <a:endParaRPr lang="en-US" sz="1300" dirty="0">
                <a:solidFill>
                  <a:srgbClr val="A32020"/>
                </a:solidFill>
                <a:cs typeface="Arial" charset="0"/>
              </a:endParaRPr>
            </a:p>
          </p:txBody>
        </p:sp>
        <p:grpSp>
          <p:nvGrpSpPr>
            <p:cNvPr id="58" name="Group 600" hidden="1"/>
            <p:cNvGrpSpPr/>
            <p:nvPr userDrawn="1"/>
          </p:nvGrpSpPr>
          <p:grpSpPr>
            <a:xfrm>
              <a:off x="530352" y="6016752"/>
              <a:ext cx="8997696" cy="609600"/>
              <a:chOff x="530352" y="6016752"/>
              <a:chExt cx="8997696" cy="609600"/>
            </a:xfrm>
          </p:grpSpPr>
          <p:sp>
            <p:nvSpPr>
              <p:cNvPr id="94" name="Content block 606" hidden="1"/>
              <p:cNvSpPr>
                <a:spLocks noChangeArrowheads="1"/>
              </p:cNvSpPr>
              <p:nvPr/>
            </p:nvSpPr>
            <p:spPr bwMode="gray">
              <a:xfrm>
                <a:off x="8156448" y="6016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5" name="Content block 605" hidden="1"/>
              <p:cNvSpPr>
                <a:spLocks noChangeArrowheads="1"/>
              </p:cNvSpPr>
              <p:nvPr/>
            </p:nvSpPr>
            <p:spPr bwMode="gray">
              <a:xfrm>
                <a:off x="6629400" y="6016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6" name="Content block 604" hidden="1"/>
              <p:cNvSpPr>
                <a:spLocks noChangeArrowheads="1"/>
              </p:cNvSpPr>
              <p:nvPr/>
            </p:nvSpPr>
            <p:spPr bwMode="gray">
              <a:xfrm>
                <a:off x="5102352" y="6016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7" name="Content block 603" hidden="1"/>
              <p:cNvSpPr>
                <a:spLocks noChangeArrowheads="1"/>
              </p:cNvSpPr>
              <p:nvPr/>
            </p:nvSpPr>
            <p:spPr bwMode="gray">
              <a:xfrm>
                <a:off x="3584742" y="6016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8" name="Content block 602" hidden="1"/>
              <p:cNvSpPr>
                <a:spLocks noChangeArrowheads="1"/>
              </p:cNvSpPr>
              <p:nvPr/>
            </p:nvSpPr>
            <p:spPr bwMode="gray">
              <a:xfrm>
                <a:off x="2057400" y="6016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9" name="Content block 601" hidden="1"/>
              <p:cNvSpPr>
                <a:spLocks noChangeArrowheads="1"/>
              </p:cNvSpPr>
              <p:nvPr/>
            </p:nvSpPr>
            <p:spPr bwMode="gray">
              <a:xfrm>
                <a:off x="530352" y="6016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59" name="Group 500" hidden="1"/>
            <p:cNvGrpSpPr/>
            <p:nvPr userDrawn="1"/>
          </p:nvGrpSpPr>
          <p:grpSpPr>
            <a:xfrm>
              <a:off x="530352" y="5257800"/>
              <a:ext cx="8997696" cy="609600"/>
              <a:chOff x="530352" y="5257800"/>
              <a:chExt cx="8997696" cy="609600"/>
            </a:xfrm>
          </p:grpSpPr>
          <p:sp>
            <p:nvSpPr>
              <p:cNvPr id="88" name="Content block 506" hidden="1"/>
              <p:cNvSpPr>
                <a:spLocks noChangeArrowheads="1"/>
              </p:cNvSpPr>
              <p:nvPr/>
            </p:nvSpPr>
            <p:spPr bwMode="gray">
              <a:xfrm>
                <a:off x="8156448" y="5257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9" name="Content block 505" hidden="1"/>
              <p:cNvSpPr>
                <a:spLocks noChangeArrowheads="1"/>
              </p:cNvSpPr>
              <p:nvPr/>
            </p:nvSpPr>
            <p:spPr bwMode="gray">
              <a:xfrm>
                <a:off x="6629400" y="5257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0" name="Content block 504" hidden="1"/>
              <p:cNvSpPr>
                <a:spLocks noChangeArrowheads="1"/>
              </p:cNvSpPr>
              <p:nvPr/>
            </p:nvSpPr>
            <p:spPr bwMode="gray">
              <a:xfrm>
                <a:off x="5102352" y="5257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1" name="Content block 503" hidden="1"/>
              <p:cNvSpPr>
                <a:spLocks noChangeArrowheads="1"/>
              </p:cNvSpPr>
              <p:nvPr/>
            </p:nvSpPr>
            <p:spPr bwMode="gray">
              <a:xfrm>
                <a:off x="3584742" y="5257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2" name="Content block 502" hidden="1"/>
              <p:cNvSpPr>
                <a:spLocks noChangeArrowheads="1"/>
              </p:cNvSpPr>
              <p:nvPr/>
            </p:nvSpPr>
            <p:spPr bwMode="gray">
              <a:xfrm>
                <a:off x="2057400" y="5257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3" name="Content block 501" hidden="1"/>
              <p:cNvSpPr>
                <a:spLocks noChangeArrowheads="1"/>
              </p:cNvSpPr>
              <p:nvPr/>
            </p:nvSpPr>
            <p:spPr bwMode="gray">
              <a:xfrm>
                <a:off x="530352" y="5257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60" name="Group 400" hidden="1"/>
            <p:cNvGrpSpPr/>
            <p:nvPr userDrawn="1"/>
          </p:nvGrpSpPr>
          <p:grpSpPr>
            <a:xfrm>
              <a:off x="530352" y="4498848"/>
              <a:ext cx="8997696" cy="609600"/>
              <a:chOff x="530352" y="4498848"/>
              <a:chExt cx="8997696" cy="609600"/>
            </a:xfrm>
          </p:grpSpPr>
          <p:sp>
            <p:nvSpPr>
              <p:cNvPr id="82" name="Content block 406" hidden="1"/>
              <p:cNvSpPr>
                <a:spLocks noChangeArrowheads="1"/>
              </p:cNvSpPr>
              <p:nvPr/>
            </p:nvSpPr>
            <p:spPr bwMode="gray">
              <a:xfrm>
                <a:off x="8156448" y="4498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3" name="Content block 405" hidden="1"/>
              <p:cNvSpPr>
                <a:spLocks noChangeArrowheads="1"/>
              </p:cNvSpPr>
              <p:nvPr/>
            </p:nvSpPr>
            <p:spPr bwMode="gray">
              <a:xfrm>
                <a:off x="6629400" y="4498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4" name="Content block 404" hidden="1"/>
              <p:cNvSpPr>
                <a:spLocks noChangeArrowheads="1"/>
              </p:cNvSpPr>
              <p:nvPr/>
            </p:nvSpPr>
            <p:spPr bwMode="gray">
              <a:xfrm>
                <a:off x="5102352" y="4498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5" name="Content block 403" hidden="1"/>
              <p:cNvSpPr>
                <a:spLocks noChangeArrowheads="1"/>
              </p:cNvSpPr>
              <p:nvPr/>
            </p:nvSpPr>
            <p:spPr bwMode="gray">
              <a:xfrm>
                <a:off x="3584742" y="4498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6" name="Content block 402" hidden="1"/>
              <p:cNvSpPr>
                <a:spLocks noChangeArrowheads="1"/>
              </p:cNvSpPr>
              <p:nvPr/>
            </p:nvSpPr>
            <p:spPr bwMode="gray">
              <a:xfrm>
                <a:off x="2057400" y="4498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7" name="Content block 401" hidden="1"/>
              <p:cNvSpPr>
                <a:spLocks noChangeArrowheads="1"/>
              </p:cNvSpPr>
              <p:nvPr/>
            </p:nvSpPr>
            <p:spPr bwMode="gray">
              <a:xfrm>
                <a:off x="530352" y="4498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61" name="Group 300" hidden="1"/>
            <p:cNvGrpSpPr/>
            <p:nvPr userDrawn="1"/>
          </p:nvGrpSpPr>
          <p:grpSpPr>
            <a:xfrm>
              <a:off x="530352" y="3730752"/>
              <a:ext cx="8997696" cy="609600"/>
              <a:chOff x="530352" y="3730752"/>
              <a:chExt cx="8997696" cy="609600"/>
            </a:xfrm>
          </p:grpSpPr>
          <p:sp>
            <p:nvSpPr>
              <p:cNvPr id="76" name="Content block 306" hidden="1"/>
              <p:cNvSpPr>
                <a:spLocks noChangeArrowheads="1"/>
              </p:cNvSpPr>
              <p:nvPr/>
            </p:nvSpPr>
            <p:spPr bwMode="gray">
              <a:xfrm>
                <a:off x="8156448" y="3730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7" name="Content block 305" hidden="1"/>
              <p:cNvSpPr>
                <a:spLocks noChangeArrowheads="1"/>
              </p:cNvSpPr>
              <p:nvPr/>
            </p:nvSpPr>
            <p:spPr bwMode="gray">
              <a:xfrm>
                <a:off x="6629400" y="3730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8" name="Content block 304" hidden="1"/>
              <p:cNvSpPr>
                <a:spLocks noChangeArrowheads="1"/>
              </p:cNvSpPr>
              <p:nvPr/>
            </p:nvSpPr>
            <p:spPr bwMode="gray">
              <a:xfrm>
                <a:off x="5102352" y="3730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9" name="Content block 303" hidden="1"/>
              <p:cNvSpPr>
                <a:spLocks noChangeArrowheads="1"/>
              </p:cNvSpPr>
              <p:nvPr/>
            </p:nvSpPr>
            <p:spPr bwMode="gray">
              <a:xfrm>
                <a:off x="3584742" y="3730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0" name="Content block 302" hidden="1"/>
              <p:cNvSpPr>
                <a:spLocks noChangeArrowheads="1"/>
              </p:cNvSpPr>
              <p:nvPr/>
            </p:nvSpPr>
            <p:spPr bwMode="gray">
              <a:xfrm>
                <a:off x="2057400" y="3730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1" name="Content block 301" hidden="1"/>
              <p:cNvSpPr>
                <a:spLocks noChangeArrowheads="1"/>
              </p:cNvSpPr>
              <p:nvPr/>
            </p:nvSpPr>
            <p:spPr bwMode="gray">
              <a:xfrm>
                <a:off x="530352" y="3730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62" name="Group 200" hidden="1"/>
            <p:cNvGrpSpPr/>
            <p:nvPr userDrawn="1"/>
          </p:nvGrpSpPr>
          <p:grpSpPr>
            <a:xfrm>
              <a:off x="530352" y="2971800"/>
              <a:ext cx="8997696" cy="609600"/>
              <a:chOff x="530352" y="2971800"/>
              <a:chExt cx="8997696" cy="609600"/>
            </a:xfrm>
          </p:grpSpPr>
          <p:sp>
            <p:nvSpPr>
              <p:cNvPr id="70" name="Content block 206" hidden="1"/>
              <p:cNvSpPr>
                <a:spLocks noChangeArrowheads="1"/>
              </p:cNvSpPr>
              <p:nvPr/>
            </p:nvSpPr>
            <p:spPr bwMode="gray">
              <a:xfrm>
                <a:off x="8156448" y="2971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1" name="Content block 205" hidden="1"/>
              <p:cNvSpPr>
                <a:spLocks noChangeArrowheads="1"/>
              </p:cNvSpPr>
              <p:nvPr/>
            </p:nvSpPr>
            <p:spPr bwMode="gray">
              <a:xfrm>
                <a:off x="6629400" y="2971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2" name="Content block 204" hidden="1"/>
              <p:cNvSpPr>
                <a:spLocks noChangeArrowheads="1"/>
              </p:cNvSpPr>
              <p:nvPr/>
            </p:nvSpPr>
            <p:spPr bwMode="gray">
              <a:xfrm>
                <a:off x="5102352" y="2971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3" name="Content block 203" hidden="1"/>
              <p:cNvSpPr>
                <a:spLocks noChangeArrowheads="1"/>
              </p:cNvSpPr>
              <p:nvPr/>
            </p:nvSpPr>
            <p:spPr bwMode="gray">
              <a:xfrm>
                <a:off x="3584742" y="2971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4" name="Content block 202" hidden="1"/>
              <p:cNvSpPr>
                <a:spLocks noChangeArrowheads="1"/>
              </p:cNvSpPr>
              <p:nvPr/>
            </p:nvSpPr>
            <p:spPr bwMode="gray">
              <a:xfrm>
                <a:off x="2057400" y="2971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5" name="Content block 201" hidden="1"/>
              <p:cNvSpPr>
                <a:spLocks noChangeArrowheads="1"/>
              </p:cNvSpPr>
              <p:nvPr/>
            </p:nvSpPr>
            <p:spPr bwMode="gray">
              <a:xfrm>
                <a:off x="530352" y="2971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63" name="Group 100" hidden="1"/>
            <p:cNvGrpSpPr/>
            <p:nvPr userDrawn="1"/>
          </p:nvGrpSpPr>
          <p:grpSpPr>
            <a:xfrm>
              <a:off x="530352" y="2212848"/>
              <a:ext cx="8997696" cy="609600"/>
              <a:chOff x="530352" y="2212848"/>
              <a:chExt cx="8997696" cy="609600"/>
            </a:xfrm>
          </p:grpSpPr>
          <p:sp>
            <p:nvSpPr>
              <p:cNvPr id="64" name="Content block 106" hidden="1"/>
              <p:cNvSpPr>
                <a:spLocks noChangeArrowheads="1"/>
              </p:cNvSpPr>
              <p:nvPr/>
            </p:nvSpPr>
            <p:spPr bwMode="gray">
              <a:xfrm>
                <a:off x="8156448" y="2212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5" name="Content block 105" hidden="1"/>
              <p:cNvSpPr>
                <a:spLocks noChangeArrowheads="1"/>
              </p:cNvSpPr>
              <p:nvPr/>
            </p:nvSpPr>
            <p:spPr bwMode="gray">
              <a:xfrm>
                <a:off x="6629400" y="2212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6" name="Content block 104" hidden="1"/>
              <p:cNvSpPr>
                <a:spLocks noChangeArrowheads="1"/>
              </p:cNvSpPr>
              <p:nvPr/>
            </p:nvSpPr>
            <p:spPr bwMode="gray">
              <a:xfrm>
                <a:off x="5102352" y="2212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7" name="Content block 103" hidden="1"/>
              <p:cNvSpPr>
                <a:spLocks noChangeArrowheads="1"/>
              </p:cNvSpPr>
              <p:nvPr/>
            </p:nvSpPr>
            <p:spPr bwMode="gray">
              <a:xfrm>
                <a:off x="3584448" y="2212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8" name="Content block 102" hidden="1"/>
              <p:cNvSpPr>
                <a:spLocks noChangeArrowheads="1"/>
              </p:cNvSpPr>
              <p:nvPr/>
            </p:nvSpPr>
            <p:spPr bwMode="gray">
              <a:xfrm>
                <a:off x="2057400" y="2212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9" name="Content block 101" hidden="1"/>
              <p:cNvSpPr>
                <a:spLocks noChangeArrowheads="1"/>
              </p:cNvSpPr>
              <p:nvPr/>
            </p:nvSpPr>
            <p:spPr bwMode="gray">
              <a:xfrm>
                <a:off x="530352" y="2212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2405" y="1008529"/>
            <a:ext cx="9202190" cy="80682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2405" y="1952513"/>
            <a:ext cx="9202190" cy="389695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23860" y="6252882"/>
            <a:ext cx="1711383" cy="137160"/>
          </a:xfrm>
          <a:prstGeom prst="rect">
            <a:avLst/>
          </a:prstGeom>
        </p:spPr>
        <p:txBody>
          <a:bodyPr vert="horz" lIns="91429" tIns="45714" rIns="91429" bIns="45714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defTabSz="914293"/>
            <a:fld id="{4117D1D1-70E3-4345-9E03-43CE576E7061}" type="datetime1">
              <a:rPr lang="en-US" smtClean="0">
                <a:solidFill>
                  <a:srgbClr val="000000">
                    <a:tint val="75000"/>
                  </a:srgbClr>
                </a:solidFill>
              </a:rPr>
              <a:pPr defTabSz="914293"/>
              <a:t>7/8/2015</a:t>
            </a:fld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1" name="Slide Number Placeholder 50"/>
          <p:cNvSpPr>
            <a:spLocks noGrp="1"/>
          </p:cNvSpPr>
          <p:nvPr>
            <p:ph type="sldNum" sz="quarter" idx="4"/>
          </p:nvPr>
        </p:nvSpPr>
        <p:spPr>
          <a:xfrm>
            <a:off x="7372676" y="6390043"/>
            <a:ext cx="2399651" cy="365592"/>
          </a:xfrm>
          <a:prstGeom prst="rect">
            <a:avLst/>
          </a:prstGeom>
        </p:spPr>
        <p:txBody>
          <a:bodyPr vert="horz" lIns="82058" tIns="41029" rIns="82058" bIns="41029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pPr defTabSz="914293"/>
            <a:fld id="{00394C5F-48D8-4B88-B63D-0ED59ABE59A4}" type="slidenum">
              <a:rPr lang="en-US" smtClean="0">
                <a:solidFill>
                  <a:srgbClr val="000000"/>
                </a:solidFill>
              </a:rPr>
              <a:pPr defTabSz="914293"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8201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  <p:sldLayoutId id="2147483751" r:id="rId13"/>
    <p:sldLayoutId id="2147483752" r:id="rId14"/>
    <p:sldLayoutId id="2147483753" r:id="rId15"/>
    <p:sldLayoutId id="2147483754" r:id="rId16"/>
    <p:sldLayoutId id="2147483755" r:id="rId17"/>
    <p:sldLayoutId id="2147483756" r:id="rId18"/>
    <p:sldLayoutId id="2147483757" r:id="rId19"/>
    <p:sldLayoutId id="2147483758" r:id="rId20"/>
    <p:sldLayoutId id="2147483761" r:id="rId21"/>
  </p:sldLayoutIdLst>
  <p:hf hdr="0" ftr="0"/>
  <p:txStyles>
    <p:titleStyle>
      <a:lvl1pPr algn="l" defTabSz="914293" rtl="0" eaLnBrk="1" latinLnBrk="0" hangingPunct="1">
        <a:spcBef>
          <a:spcPct val="0"/>
        </a:spcBef>
        <a:buNone/>
        <a:defRPr sz="1800" b="1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marR="0" indent="0" algn="l" defTabSz="914608" rtl="0" eaLnBrk="1" fontAlgn="base" latinLnBrk="0" hangingPunct="1">
        <a:lnSpc>
          <a:spcPct val="100000"/>
        </a:lnSpc>
        <a:spcBef>
          <a:spcPts val="0"/>
        </a:spcBef>
        <a:spcAft>
          <a:spcPts val="538"/>
        </a:spcAft>
        <a:buClr>
          <a:srgbClr val="000000"/>
        </a:buClr>
        <a:buSzTx/>
        <a:buFont typeface="Wingdings" pitchFamily="2" charset="2"/>
        <a:buNone/>
        <a:tabLst/>
        <a:defRPr sz="1300" kern="1200">
          <a:solidFill>
            <a:schemeClr val="tx1"/>
          </a:solidFill>
          <a:latin typeface="Georgia" pitchFamily="18" charset="0"/>
          <a:ea typeface="+mn-ea"/>
          <a:cs typeface="+mn-cs"/>
        </a:defRPr>
      </a:lvl1pPr>
      <a:lvl2pPr marL="210844" marR="0" indent="-205146" algn="l" defTabSz="914608" rtl="0" eaLnBrk="1" fontAlgn="base" latinLnBrk="0" hangingPunct="1">
        <a:lnSpc>
          <a:spcPct val="100000"/>
        </a:lnSpc>
        <a:spcBef>
          <a:spcPts val="0"/>
        </a:spcBef>
        <a:spcAft>
          <a:spcPts val="538"/>
        </a:spcAft>
        <a:buClr>
          <a:srgbClr val="000000"/>
        </a:buClr>
        <a:buSzTx/>
        <a:buFont typeface="Times New Roman" pitchFamily="18" charset="0"/>
        <a:buChar char="•"/>
        <a:tabLst/>
        <a:defRPr sz="1300" kern="1200">
          <a:solidFill>
            <a:schemeClr val="tx1"/>
          </a:solidFill>
          <a:latin typeface="Georgia" pitchFamily="18" charset="0"/>
          <a:ea typeface="+mn-ea"/>
          <a:cs typeface="+mn-cs"/>
        </a:defRPr>
      </a:lvl2pPr>
      <a:lvl3pPr marL="419983" marR="0" indent="-206761" algn="l" defTabSz="914608" rtl="0" eaLnBrk="1" fontAlgn="base" latinLnBrk="0" hangingPunct="1">
        <a:lnSpc>
          <a:spcPct val="100000"/>
        </a:lnSpc>
        <a:spcBef>
          <a:spcPts val="0"/>
        </a:spcBef>
        <a:spcAft>
          <a:spcPts val="538"/>
        </a:spcAft>
        <a:buClr>
          <a:srgbClr val="000000"/>
        </a:buClr>
        <a:buSzTx/>
        <a:buFont typeface="Arial" pitchFamily="34" charset="0"/>
        <a:buChar char="-"/>
        <a:tabLst/>
        <a:defRPr sz="1300" kern="1200">
          <a:solidFill>
            <a:schemeClr val="tx1"/>
          </a:solidFill>
          <a:latin typeface="Georgia" pitchFamily="18" charset="0"/>
          <a:ea typeface="+mn-ea"/>
          <a:cs typeface="+mn-cs"/>
        </a:defRPr>
      </a:lvl3pPr>
      <a:lvl4pPr marL="623514" marR="0" indent="-206761" algn="l" defTabSz="914608" rtl="0" eaLnBrk="1" fontAlgn="base" latinLnBrk="0" hangingPunct="1">
        <a:lnSpc>
          <a:spcPct val="100000"/>
        </a:lnSpc>
        <a:spcBef>
          <a:spcPts val="0"/>
        </a:spcBef>
        <a:spcAft>
          <a:spcPts val="538"/>
        </a:spcAft>
        <a:buClr>
          <a:srgbClr val="000000"/>
        </a:buClr>
        <a:buSzTx/>
        <a:buFont typeface="Georgia" pitchFamily="18" charset="0"/>
        <a:buChar char="◦"/>
        <a:tabLst/>
        <a:defRPr sz="1300" kern="1200">
          <a:solidFill>
            <a:schemeClr val="tx1"/>
          </a:solidFill>
          <a:latin typeface="Georgia" pitchFamily="18" charset="0"/>
          <a:ea typeface="+mn-ea"/>
          <a:cs typeface="+mn-cs"/>
        </a:defRPr>
      </a:lvl4pPr>
      <a:lvl5pPr marL="820583" marR="0" indent="-205146" algn="l" defTabSz="914608" rtl="0" eaLnBrk="1" fontAlgn="base" latinLnBrk="0" hangingPunct="1">
        <a:lnSpc>
          <a:spcPct val="100000"/>
        </a:lnSpc>
        <a:spcBef>
          <a:spcPts val="0"/>
        </a:spcBef>
        <a:spcAft>
          <a:spcPts val="538"/>
        </a:spcAft>
        <a:buClr>
          <a:srgbClr val="000000"/>
        </a:buClr>
        <a:buSzTx/>
        <a:buFont typeface="Georgia" pitchFamily="18" charset="0"/>
        <a:buChar char="›"/>
        <a:tabLst/>
        <a:defRPr sz="1300" kern="1200" baseline="0">
          <a:solidFill>
            <a:schemeClr val="tx1"/>
          </a:solidFill>
          <a:latin typeface="Georgia" pitchFamily="18" charset="0"/>
          <a:ea typeface="+mn-ea"/>
          <a:cs typeface="+mn-cs"/>
        </a:defRPr>
      </a:lvl5pPr>
      <a:lvl6pPr marL="209992" indent="-206761" algn="l" defTabSz="914293" rtl="0" eaLnBrk="1" latinLnBrk="0" hangingPunct="1">
        <a:lnSpc>
          <a:spcPct val="100000"/>
        </a:lnSpc>
        <a:spcBef>
          <a:spcPts val="0"/>
        </a:spcBef>
        <a:spcAft>
          <a:spcPts val="0"/>
        </a:spcAft>
        <a:buFont typeface="+mj-lt"/>
        <a:buAutoNum type="arabicPeriod"/>
        <a:defRPr lang="en-GB" sz="1000" kern="1200" baseline="0" noProof="0" dirty="0" smtClean="0">
          <a:solidFill>
            <a:schemeClr val="tx1"/>
          </a:solidFill>
          <a:latin typeface="Georgia" pitchFamily="18" charset="0"/>
          <a:ea typeface="+mn-ea"/>
          <a:cs typeface="+mn-cs"/>
        </a:defRPr>
      </a:lvl6pPr>
      <a:lvl7pPr marL="419983" indent="-205146" algn="l" defTabSz="914293" rtl="0" eaLnBrk="1" latinLnBrk="0" hangingPunct="1">
        <a:lnSpc>
          <a:spcPct val="100000"/>
        </a:lnSpc>
        <a:spcBef>
          <a:spcPts val="0"/>
        </a:spcBef>
        <a:spcAft>
          <a:spcPts val="0"/>
        </a:spcAft>
        <a:buFont typeface="+mj-lt"/>
        <a:buAutoNum type="alphaLcPeriod"/>
        <a:defRPr lang="en-GB" sz="1000" kern="1200" baseline="0" noProof="0" dirty="0" smtClean="0">
          <a:solidFill>
            <a:schemeClr val="tx1"/>
          </a:solidFill>
          <a:latin typeface="Georgia" pitchFamily="18" charset="0"/>
          <a:ea typeface="+mn-ea"/>
          <a:cs typeface="+mn-cs"/>
        </a:defRPr>
      </a:lvl7pPr>
      <a:lvl8pPr marL="623514" indent="-205146" algn="l" defTabSz="914293" rtl="0" eaLnBrk="1" latinLnBrk="0" hangingPunct="1">
        <a:lnSpc>
          <a:spcPct val="100000"/>
        </a:lnSpc>
        <a:spcBef>
          <a:spcPts val="0"/>
        </a:spcBef>
        <a:spcAft>
          <a:spcPts val="0"/>
        </a:spcAft>
        <a:buFont typeface="+mj-lt"/>
        <a:buAutoNum type="romanLcPeriod"/>
        <a:defRPr lang="en-GB" sz="1000" kern="1200" baseline="0" noProof="0" dirty="0" smtClean="0">
          <a:solidFill>
            <a:schemeClr val="tx1"/>
          </a:solidFill>
          <a:latin typeface="Georgia" pitchFamily="18" charset="0"/>
          <a:ea typeface="+mn-ea"/>
          <a:cs typeface="+mn-cs"/>
        </a:defRPr>
      </a:lvl8pPr>
      <a:lvl9pPr marL="0" indent="0" algn="l" defTabSz="914293" rtl="0" eaLnBrk="1" latinLnBrk="0" hangingPunct="1">
        <a:lnSpc>
          <a:spcPct val="100000"/>
        </a:lnSpc>
        <a:spcBef>
          <a:spcPts val="0"/>
        </a:spcBef>
        <a:spcAft>
          <a:spcPts val="538"/>
        </a:spcAft>
        <a:buFont typeface="Arial" pitchFamily="34" charset="0"/>
        <a:buNone/>
        <a:defRPr lang="en-GB" sz="1000" b="1" kern="1200" baseline="0" noProof="0" dirty="0" smtClean="0">
          <a:solidFill>
            <a:schemeClr val="tx2"/>
          </a:solidFill>
          <a:latin typeface="Georgia" pitchFamily="18" charset="0"/>
          <a:ea typeface="+mn-ea"/>
          <a:cs typeface="+mn-cs"/>
        </a:defRPr>
      </a:lvl9pPr>
    </p:bodyStyle>
    <p:otherStyle>
      <a:defPPr>
        <a:defRPr lang="en-US"/>
      </a:defPPr>
      <a:lvl1pPr marL="0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46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93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40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86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33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79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26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172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6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7190" name="think-cell Slide" r:id="rId7" imgW="270" imgH="270" progId="TCLayout.ActiveDocument.1">
                  <p:embed/>
                </p:oleObj>
              </mc:Choice>
              <mc:Fallback>
                <p:oleObj name="think-cell Slide" r:id="rId7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3666" name="Picture 2" descr="san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-1588" y="-3175"/>
            <a:ext cx="10290176" cy="686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82575" y="1196975"/>
            <a:ext cx="9493250" cy="4465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Text</a:t>
            </a:r>
          </a:p>
        </p:txBody>
      </p:sp>
      <p:sp>
        <p:nvSpPr>
          <p:cNvPr id="9434118" name="Rectangle 6"/>
          <p:cNvSpPr>
            <a:spLocks noChangeArrowheads="1"/>
          </p:cNvSpPr>
          <p:nvPr/>
        </p:nvSpPr>
        <p:spPr bwMode="auto">
          <a:xfrm>
            <a:off x="9113839" y="131763"/>
            <a:ext cx="977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98F42B1F-B43B-41E8-B2FE-5CDACE251FC6}" type="slidenum">
              <a:rPr lang="en-US" sz="1500" b="1" smtClean="0">
                <a:solidFill>
                  <a:srgbClr val="FF0000"/>
                </a:solidFill>
              </a:rPr>
              <a:pPr algn="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sz="1500" b="1" dirty="0">
              <a:solidFill>
                <a:srgbClr val="FF0000"/>
              </a:solidFill>
            </a:endParaRPr>
          </a:p>
        </p:txBody>
      </p:sp>
      <p:pic>
        <p:nvPicPr>
          <p:cNvPr id="113669" name="Picture 7" descr="A-Santander-negativo_RGB [Convertido]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7789886" y="6226217"/>
            <a:ext cx="2439987" cy="631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3670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282575" y="260354"/>
            <a:ext cx="94916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 para editar estilo título patrón</a:t>
            </a:r>
          </a:p>
        </p:txBody>
      </p:sp>
    </p:spTree>
    <p:extLst>
      <p:ext uri="{BB962C8B-B14F-4D97-AF65-F5344CB8AC3E}">
        <p14:creationId xmlns:p14="http://schemas.microsoft.com/office/powerpoint/2010/main" val="1600798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6" r:id="rId1"/>
    <p:sldLayoutId id="2147483787" r:id="rId2"/>
    <p:sldLayoutId id="2147483788" r:id="rId3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Arial" charset="0"/>
          <a:cs typeface="Arial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Arial" charset="0"/>
          <a:cs typeface="Arial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Arial" charset="0"/>
          <a:cs typeface="Arial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Arial" charset="0"/>
          <a:cs typeface="Arial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Arial" charset="0"/>
          <a:cs typeface="Arial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Arial" charset="0"/>
          <a:cs typeface="Arial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Arial" charset="0"/>
          <a:cs typeface="Arial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Arial" charset="0"/>
          <a:cs typeface="Arial" charset="0"/>
        </a:defRPr>
      </a:lvl9pPr>
    </p:titleStyle>
    <p:bodyStyle>
      <a:lvl1pPr marL="355600" indent="-355600" algn="l" rtl="0" eaLnBrk="1" fontAlgn="base" hangingPunct="1">
        <a:spcBef>
          <a:spcPct val="6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1500">
          <a:solidFill>
            <a:srgbClr val="000000"/>
          </a:solidFill>
          <a:latin typeface="+mn-lt"/>
          <a:ea typeface="+mn-ea"/>
          <a:cs typeface="+mn-cs"/>
        </a:defRPr>
      </a:lvl1pPr>
      <a:lvl2pPr marL="736600" indent="-201613" algn="l" rtl="0" eaLnBrk="1" fontAlgn="base" hangingPunct="1">
        <a:spcBef>
          <a:spcPct val="60000"/>
        </a:spcBef>
        <a:spcAft>
          <a:spcPct val="0"/>
        </a:spcAft>
        <a:buClr>
          <a:schemeClr val="bg2"/>
        </a:buClr>
        <a:buChar char="•"/>
        <a:defRPr sz="1200">
          <a:solidFill>
            <a:srgbClr val="000000"/>
          </a:solidFill>
          <a:latin typeface="+mn-lt"/>
          <a:cs typeface="+mn-cs"/>
        </a:defRPr>
      </a:lvl2pPr>
      <a:lvl3pPr marL="1187450" indent="-196850" algn="l" rtl="0" eaLnBrk="1" fontAlgn="base" hangingPunct="1">
        <a:spcBef>
          <a:spcPct val="60000"/>
        </a:spcBef>
        <a:spcAft>
          <a:spcPct val="0"/>
        </a:spcAft>
        <a:buFont typeface="Arial" charset="0"/>
        <a:buChar char="-"/>
        <a:defRPr sz="1200">
          <a:solidFill>
            <a:srgbClr val="000000"/>
          </a:solidFill>
          <a:latin typeface="+mn-lt"/>
          <a:cs typeface="+mn-cs"/>
        </a:defRPr>
      </a:lvl3pPr>
      <a:lvl4pPr marL="1524000" indent="-146050" algn="l" rtl="0" eaLnBrk="1" fontAlgn="base" hangingPunct="1">
        <a:spcBef>
          <a:spcPct val="60000"/>
        </a:spcBef>
        <a:spcAft>
          <a:spcPct val="0"/>
        </a:spcAft>
        <a:buFont typeface="Arial" charset="0"/>
        <a:buChar char="»"/>
        <a:defRPr sz="1200">
          <a:solidFill>
            <a:schemeClr val="tx1"/>
          </a:solidFill>
          <a:latin typeface="+mn-lt"/>
          <a:cs typeface="+mn-cs"/>
        </a:defRPr>
      </a:lvl4pPr>
      <a:lvl5pPr marL="1968500" indent="-88900" algn="l" rtl="0" eaLnBrk="1" fontAlgn="base" hangingPunct="1">
        <a:spcBef>
          <a:spcPct val="60000"/>
        </a:spcBef>
        <a:spcAft>
          <a:spcPct val="0"/>
        </a:spcAft>
        <a:buFont typeface="Arial" charset="0"/>
        <a:buChar char="&gt;"/>
        <a:defRPr sz="1200">
          <a:solidFill>
            <a:srgbClr val="000000"/>
          </a:solidFill>
          <a:latin typeface="+mn-lt"/>
          <a:cs typeface="+mn-cs"/>
        </a:defRPr>
      </a:lvl5pPr>
      <a:lvl6pPr marL="2425700" indent="-88900" algn="l" rtl="0" eaLnBrk="1" fontAlgn="base" hangingPunct="1">
        <a:spcBef>
          <a:spcPct val="60000"/>
        </a:spcBef>
        <a:spcAft>
          <a:spcPct val="0"/>
        </a:spcAft>
        <a:buFont typeface="Arial" charset="0"/>
        <a:buChar char="&gt;"/>
        <a:defRPr sz="1200">
          <a:solidFill>
            <a:srgbClr val="000000"/>
          </a:solidFill>
          <a:latin typeface="+mn-lt"/>
          <a:cs typeface="+mn-cs"/>
        </a:defRPr>
      </a:lvl6pPr>
      <a:lvl7pPr marL="2882900" indent="-88900" algn="l" rtl="0" eaLnBrk="1" fontAlgn="base" hangingPunct="1">
        <a:spcBef>
          <a:spcPct val="60000"/>
        </a:spcBef>
        <a:spcAft>
          <a:spcPct val="0"/>
        </a:spcAft>
        <a:buFont typeface="Arial" charset="0"/>
        <a:buChar char="&gt;"/>
        <a:defRPr sz="1200">
          <a:solidFill>
            <a:srgbClr val="000000"/>
          </a:solidFill>
          <a:latin typeface="+mn-lt"/>
          <a:cs typeface="+mn-cs"/>
        </a:defRPr>
      </a:lvl7pPr>
      <a:lvl8pPr marL="3340100" indent="-88900" algn="l" rtl="0" eaLnBrk="1" fontAlgn="base" hangingPunct="1">
        <a:spcBef>
          <a:spcPct val="60000"/>
        </a:spcBef>
        <a:spcAft>
          <a:spcPct val="0"/>
        </a:spcAft>
        <a:buFont typeface="Arial" charset="0"/>
        <a:buChar char="&gt;"/>
        <a:defRPr sz="1200">
          <a:solidFill>
            <a:srgbClr val="000000"/>
          </a:solidFill>
          <a:latin typeface="+mn-lt"/>
          <a:cs typeface="+mn-cs"/>
        </a:defRPr>
      </a:lvl8pPr>
      <a:lvl9pPr marL="3797300" indent="-88900" algn="l" rtl="0" eaLnBrk="1" fontAlgn="base" hangingPunct="1">
        <a:spcBef>
          <a:spcPct val="60000"/>
        </a:spcBef>
        <a:spcAft>
          <a:spcPct val="0"/>
        </a:spcAft>
        <a:buFont typeface="Arial" charset="0"/>
        <a:buChar char="&gt;"/>
        <a:defRPr sz="12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14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9475" name="think-cell Slide" r:id="rId15" imgW="524" imgH="526" progId="TCLayout.ActiveDocument.1">
                  <p:embed/>
                </p:oleObj>
              </mc:Choice>
              <mc:Fallback>
                <p:oleObj name="think-cell Slide" r:id="rId15" imgW="524" imgH="52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28625" y="381007"/>
            <a:ext cx="9423019" cy="7334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28625" y="1381125"/>
            <a:ext cx="9429750" cy="44862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pic>
        <p:nvPicPr>
          <p:cNvPr id="1034" name="Picture 10" descr="fondo02"/>
          <p:cNvPicPr>
            <a:picLocks noChangeAspect="1" noChangeArrowheads="1"/>
          </p:cNvPicPr>
          <p:nvPr/>
        </p:nvPicPr>
        <p:blipFill>
          <a:blip r:embed="rId17"/>
          <a:srcRect t="91110"/>
          <a:stretch>
            <a:fillRect/>
          </a:stretch>
        </p:blipFill>
        <p:spPr bwMode="auto">
          <a:xfrm>
            <a:off x="0" y="6248400"/>
            <a:ext cx="10287000" cy="609600"/>
          </a:xfrm>
          <a:prstGeom prst="rect">
            <a:avLst/>
          </a:prstGeom>
          <a:noFill/>
        </p:spPr>
      </p:pic>
      <p:pic>
        <p:nvPicPr>
          <p:cNvPr id="1035" name="Picture 11" descr="Logo_Peq01"/>
          <p:cNvPicPr>
            <a:picLocks noChangeAspect="1" noChangeArrowheads="1"/>
          </p:cNvPicPr>
          <p:nvPr/>
        </p:nvPicPr>
        <p:blipFill>
          <a:blip r:embed="rId18"/>
          <a:srcRect/>
          <a:stretch>
            <a:fillRect/>
          </a:stretch>
        </p:blipFill>
        <p:spPr bwMode="auto">
          <a:xfrm>
            <a:off x="7858125" y="6345432"/>
            <a:ext cx="2157412" cy="352425"/>
          </a:xfrm>
          <a:prstGeom prst="rect">
            <a:avLst/>
          </a:prstGeom>
          <a:noFill/>
        </p:spPr>
      </p:pic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971675" y="6283325"/>
            <a:ext cx="54864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b" anchorCtr="0" compatLnSpc="1">
            <a:prstTxWarp prst="textNoShape">
              <a:avLst/>
            </a:prstTxWarp>
          </a:bodyPr>
          <a:lstStyle>
            <a:lvl1pPr>
              <a:defRPr sz="800" b="0" i="0" baseline="0">
                <a:solidFill>
                  <a:schemeClr val="bg1"/>
                </a:solidFill>
              </a:defRPr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u="sng" dirty="0" smtClean="0">
                <a:solidFill>
                  <a:srgbClr val="FFFFFF"/>
                </a:solidFill>
              </a:rPr>
              <a:t>Source: xxx</a:t>
            </a:r>
            <a:endParaRPr lang="en-US" u="sng" dirty="0">
              <a:solidFill>
                <a:srgbClr val="FFFFFF"/>
              </a:solidFill>
            </a:endParaRP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858375" y="0"/>
            <a:ext cx="42862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FF0000"/>
                </a:solidFill>
                <a:latin typeface="Arial Bold" pitchFamily="-112" charset="0"/>
              </a:defRPr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fld id="{4B553441-A85E-4A5F-B6E9-6327667DC369}" type="slidenum">
              <a:rPr lang="en-US" u="sng" smtClean="0"/>
              <a:pPr defTabSz="457200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463007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0" r:id="rId1"/>
    <p:sldLayoutId id="2147483791" r:id="rId2"/>
    <p:sldLayoutId id="2147483792" r:id="rId3"/>
    <p:sldLayoutId id="2147483793" r:id="rId4"/>
    <p:sldLayoutId id="2147483794" r:id="rId5"/>
    <p:sldLayoutId id="2147483795" r:id="rId6"/>
    <p:sldLayoutId id="2147483796" r:id="rId7"/>
    <p:sldLayoutId id="2147483797" r:id="rId8"/>
    <p:sldLayoutId id="2147483798" r:id="rId9"/>
    <p:sldLayoutId id="2147483799" r:id="rId10"/>
    <p:sldLayoutId id="2147483800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lnSpc>
          <a:spcPct val="86000"/>
        </a:lnSpc>
        <a:spcBef>
          <a:spcPct val="0"/>
        </a:spcBef>
        <a:spcAft>
          <a:spcPct val="0"/>
        </a:spcAft>
        <a:defRPr sz="2000" b="1" i="0" baseline="0">
          <a:solidFill>
            <a:schemeClr val="tx1"/>
          </a:solidFill>
          <a:latin typeface="+mn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 Bold" pitchFamily="-112" charset="0"/>
          <a:ea typeface="ＭＳ Ｐゴシック" pitchFamily="-112" charset="-128"/>
          <a:cs typeface="ＭＳ Ｐゴシック" pitchFamily="-112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 Bold" pitchFamily="-112" charset="0"/>
          <a:ea typeface="ＭＳ Ｐゴシック" pitchFamily="-112" charset="-128"/>
          <a:cs typeface="ＭＳ Ｐゴシック" pitchFamily="-112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 Bold" pitchFamily="-112" charset="0"/>
          <a:ea typeface="ＭＳ Ｐゴシック" pitchFamily="-112" charset="-128"/>
          <a:cs typeface="ＭＳ Ｐゴシック" pitchFamily="-112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 Bold" pitchFamily="-112" charset="0"/>
          <a:ea typeface="ＭＳ Ｐゴシック" pitchFamily="-112" charset="-128"/>
          <a:cs typeface="ＭＳ Ｐゴシック" pitchFamily="-112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 Bold" pitchFamily="-112" charset="0"/>
          <a:ea typeface="ＭＳ Ｐゴシック" pitchFamily="-112" charset="-128"/>
          <a:cs typeface="ＭＳ Ｐゴシック" pitchFamily="-112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 Bold" pitchFamily="-112" charset="0"/>
          <a:ea typeface="ＭＳ Ｐゴシック" pitchFamily="-112" charset="-128"/>
          <a:cs typeface="ＭＳ Ｐゴシック" pitchFamily="-112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 Bold" pitchFamily="-112" charset="0"/>
          <a:ea typeface="ＭＳ Ｐゴシック" pitchFamily="-112" charset="-128"/>
          <a:cs typeface="ＭＳ Ｐゴシック" pitchFamily="-112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 Bold" pitchFamily="-112" charset="0"/>
          <a:ea typeface="ＭＳ Ｐゴシック" pitchFamily="-112" charset="-128"/>
          <a:cs typeface="ＭＳ Ｐゴシック" pitchFamily="-112" charset="-128"/>
        </a:defRPr>
      </a:lvl9pPr>
    </p:titleStyle>
    <p:bodyStyle>
      <a:lvl1pPr marL="153988" indent="-153988" algn="l" rtl="0" eaLnBrk="1" fontAlgn="base" hangingPunct="1">
        <a:spcBef>
          <a:spcPct val="20000"/>
        </a:spcBef>
        <a:spcAft>
          <a:spcPct val="0"/>
        </a:spcAft>
        <a:defRPr sz="1600">
          <a:solidFill>
            <a:schemeClr val="tx2"/>
          </a:solidFill>
          <a:latin typeface="+mn-lt"/>
          <a:ea typeface="+mn-ea"/>
          <a:cs typeface="+mn-cs"/>
        </a:defRPr>
      </a:lvl1pPr>
      <a:lvl2pPr marL="461963" indent="-231775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400">
          <a:solidFill>
            <a:schemeClr val="tx2"/>
          </a:solidFill>
          <a:latin typeface="Arial" charset="0"/>
          <a:ea typeface="+mn-ea"/>
          <a:cs typeface="+mn-cs"/>
        </a:defRPr>
      </a:lvl2pPr>
      <a:lvl3pPr marL="625475" indent="-163513" algn="l" rtl="0" eaLnBrk="1" fontAlgn="base" hangingPunct="1">
        <a:lnSpc>
          <a:spcPct val="160000"/>
        </a:lnSpc>
        <a:spcBef>
          <a:spcPct val="20000"/>
        </a:spcBef>
        <a:spcAft>
          <a:spcPct val="0"/>
        </a:spcAft>
        <a:buClr>
          <a:schemeClr val="tx1"/>
        </a:buClr>
        <a:buChar char="•"/>
        <a:defRPr sz="1200">
          <a:solidFill>
            <a:schemeClr val="tx2"/>
          </a:solidFill>
          <a:latin typeface="Arial" charset="0"/>
          <a:ea typeface="+mn-ea"/>
          <a:cs typeface="+mn-cs"/>
        </a:defRPr>
      </a:lvl3pPr>
      <a:lvl4pPr marL="741363" indent="-115888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–"/>
        <a:defRPr sz="1000">
          <a:solidFill>
            <a:schemeClr val="tx2"/>
          </a:solidFill>
          <a:latin typeface="Arial" charset="0"/>
          <a:ea typeface="+mn-ea"/>
          <a:cs typeface="+mn-cs"/>
        </a:defRPr>
      </a:lvl4pPr>
      <a:lvl5pPr marL="857250" indent="-115888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defRPr sz="800">
          <a:solidFill>
            <a:schemeClr val="tx2"/>
          </a:solidFill>
          <a:latin typeface="Arial" charset="0"/>
          <a:ea typeface="+mn-ea"/>
          <a:cs typeface="+mn-cs"/>
        </a:defRPr>
      </a:lvl5pPr>
      <a:lvl6pPr marL="2227263" indent="-228600" algn="l" rtl="0" eaLnBrk="1" fontAlgn="base" hangingPunct="1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Arial" charset="0"/>
          <a:ea typeface="+mn-ea"/>
          <a:cs typeface="+mn-cs"/>
        </a:defRPr>
      </a:lvl6pPr>
      <a:lvl7pPr marL="2684463" indent="-228600" algn="l" rtl="0" eaLnBrk="1" fontAlgn="base" hangingPunct="1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Arial" charset="0"/>
          <a:ea typeface="+mn-ea"/>
          <a:cs typeface="+mn-cs"/>
        </a:defRPr>
      </a:lvl7pPr>
      <a:lvl8pPr marL="3141663" indent="-228600" algn="l" rtl="0" eaLnBrk="1" fontAlgn="base" hangingPunct="1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Arial" charset="0"/>
          <a:ea typeface="+mn-ea"/>
          <a:cs typeface="+mn-cs"/>
        </a:defRPr>
      </a:lvl8pPr>
      <a:lvl9pPr marL="3598863" indent="-228600" algn="l" rtl="0" eaLnBrk="1" fontAlgn="base" hangingPunct="1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Arial" charset="0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7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5654" name="think-cell Slide" r:id="rId8" imgW="270" imgH="270" progId="TCLayout.ActiveDocument.1">
                  <p:embed/>
                </p:oleObj>
              </mc:Choice>
              <mc:Fallback>
                <p:oleObj name="think-cell Slide" r:id="rId8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3666" name="Picture 2" descr="san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-1588" y="-3175"/>
            <a:ext cx="10290176" cy="686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82575" y="1196975"/>
            <a:ext cx="9493250" cy="4465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Text</a:t>
            </a:r>
          </a:p>
        </p:txBody>
      </p:sp>
      <p:sp>
        <p:nvSpPr>
          <p:cNvPr id="9434118" name="Rectangle 6"/>
          <p:cNvSpPr>
            <a:spLocks noChangeArrowheads="1"/>
          </p:cNvSpPr>
          <p:nvPr/>
        </p:nvSpPr>
        <p:spPr bwMode="auto">
          <a:xfrm>
            <a:off x="9113839" y="131763"/>
            <a:ext cx="977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98F42B1F-B43B-41E8-B2FE-5CDACE251FC6}" type="slidenum">
              <a:rPr lang="en-US" sz="1500" b="1" smtClean="0">
                <a:solidFill>
                  <a:srgbClr val="FF0000"/>
                </a:solidFill>
              </a:rPr>
              <a:pPr algn="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sz="1500" b="1" dirty="0">
              <a:solidFill>
                <a:srgbClr val="FF0000"/>
              </a:solidFill>
            </a:endParaRPr>
          </a:p>
        </p:txBody>
      </p:sp>
      <p:pic>
        <p:nvPicPr>
          <p:cNvPr id="113669" name="Picture 7" descr="A-Santander-negativo_RGB [Convertido]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7789886" y="6226217"/>
            <a:ext cx="2439987" cy="631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3670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282575" y="260354"/>
            <a:ext cx="94916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 para editar estilo título patrón</a:t>
            </a:r>
          </a:p>
        </p:txBody>
      </p:sp>
    </p:spTree>
    <p:extLst>
      <p:ext uri="{BB962C8B-B14F-4D97-AF65-F5344CB8AC3E}">
        <p14:creationId xmlns:p14="http://schemas.microsoft.com/office/powerpoint/2010/main" val="2910487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4" r:id="rId1"/>
    <p:sldLayoutId id="2147483805" r:id="rId2"/>
    <p:sldLayoutId id="2147483806" r:id="rId3"/>
    <p:sldLayoutId id="2147483807" r:id="rId4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Arial" charset="0"/>
          <a:cs typeface="Arial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Arial" charset="0"/>
          <a:cs typeface="Arial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Arial" charset="0"/>
          <a:cs typeface="Arial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Arial" charset="0"/>
          <a:cs typeface="Arial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Arial" charset="0"/>
          <a:cs typeface="Arial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Arial" charset="0"/>
          <a:cs typeface="Arial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Arial" charset="0"/>
          <a:cs typeface="Arial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Arial" charset="0"/>
          <a:cs typeface="Arial" charset="0"/>
        </a:defRPr>
      </a:lvl9pPr>
    </p:titleStyle>
    <p:bodyStyle>
      <a:lvl1pPr marL="355600" indent="-355600" algn="l" rtl="0" eaLnBrk="1" fontAlgn="base" hangingPunct="1">
        <a:spcBef>
          <a:spcPct val="6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1500">
          <a:solidFill>
            <a:srgbClr val="000000"/>
          </a:solidFill>
          <a:latin typeface="+mn-lt"/>
          <a:ea typeface="+mn-ea"/>
          <a:cs typeface="+mn-cs"/>
        </a:defRPr>
      </a:lvl1pPr>
      <a:lvl2pPr marL="736600" indent="-201613" algn="l" rtl="0" eaLnBrk="1" fontAlgn="base" hangingPunct="1">
        <a:spcBef>
          <a:spcPct val="60000"/>
        </a:spcBef>
        <a:spcAft>
          <a:spcPct val="0"/>
        </a:spcAft>
        <a:buClr>
          <a:schemeClr val="bg2"/>
        </a:buClr>
        <a:buChar char="•"/>
        <a:defRPr sz="1200">
          <a:solidFill>
            <a:srgbClr val="000000"/>
          </a:solidFill>
          <a:latin typeface="+mn-lt"/>
          <a:cs typeface="+mn-cs"/>
        </a:defRPr>
      </a:lvl2pPr>
      <a:lvl3pPr marL="1187450" indent="-196850" algn="l" rtl="0" eaLnBrk="1" fontAlgn="base" hangingPunct="1">
        <a:spcBef>
          <a:spcPct val="60000"/>
        </a:spcBef>
        <a:spcAft>
          <a:spcPct val="0"/>
        </a:spcAft>
        <a:buFont typeface="Arial" charset="0"/>
        <a:buChar char="-"/>
        <a:defRPr sz="1200">
          <a:solidFill>
            <a:srgbClr val="000000"/>
          </a:solidFill>
          <a:latin typeface="+mn-lt"/>
          <a:cs typeface="+mn-cs"/>
        </a:defRPr>
      </a:lvl3pPr>
      <a:lvl4pPr marL="1524000" indent="-146050" algn="l" rtl="0" eaLnBrk="1" fontAlgn="base" hangingPunct="1">
        <a:spcBef>
          <a:spcPct val="60000"/>
        </a:spcBef>
        <a:spcAft>
          <a:spcPct val="0"/>
        </a:spcAft>
        <a:buFont typeface="Arial" charset="0"/>
        <a:buChar char="»"/>
        <a:defRPr sz="1200">
          <a:solidFill>
            <a:schemeClr val="tx1"/>
          </a:solidFill>
          <a:latin typeface="+mn-lt"/>
          <a:cs typeface="+mn-cs"/>
        </a:defRPr>
      </a:lvl4pPr>
      <a:lvl5pPr marL="1968500" indent="-88900" algn="l" rtl="0" eaLnBrk="1" fontAlgn="base" hangingPunct="1">
        <a:spcBef>
          <a:spcPct val="60000"/>
        </a:spcBef>
        <a:spcAft>
          <a:spcPct val="0"/>
        </a:spcAft>
        <a:buFont typeface="Arial" charset="0"/>
        <a:buChar char="&gt;"/>
        <a:defRPr sz="1200">
          <a:solidFill>
            <a:srgbClr val="000000"/>
          </a:solidFill>
          <a:latin typeface="+mn-lt"/>
          <a:cs typeface="+mn-cs"/>
        </a:defRPr>
      </a:lvl5pPr>
      <a:lvl6pPr marL="2425700" indent="-88900" algn="l" rtl="0" eaLnBrk="1" fontAlgn="base" hangingPunct="1">
        <a:spcBef>
          <a:spcPct val="60000"/>
        </a:spcBef>
        <a:spcAft>
          <a:spcPct val="0"/>
        </a:spcAft>
        <a:buFont typeface="Arial" charset="0"/>
        <a:buChar char="&gt;"/>
        <a:defRPr sz="1200">
          <a:solidFill>
            <a:srgbClr val="000000"/>
          </a:solidFill>
          <a:latin typeface="+mn-lt"/>
          <a:cs typeface="+mn-cs"/>
        </a:defRPr>
      </a:lvl6pPr>
      <a:lvl7pPr marL="2882900" indent="-88900" algn="l" rtl="0" eaLnBrk="1" fontAlgn="base" hangingPunct="1">
        <a:spcBef>
          <a:spcPct val="60000"/>
        </a:spcBef>
        <a:spcAft>
          <a:spcPct val="0"/>
        </a:spcAft>
        <a:buFont typeface="Arial" charset="0"/>
        <a:buChar char="&gt;"/>
        <a:defRPr sz="1200">
          <a:solidFill>
            <a:srgbClr val="000000"/>
          </a:solidFill>
          <a:latin typeface="+mn-lt"/>
          <a:cs typeface="+mn-cs"/>
        </a:defRPr>
      </a:lvl7pPr>
      <a:lvl8pPr marL="3340100" indent="-88900" algn="l" rtl="0" eaLnBrk="1" fontAlgn="base" hangingPunct="1">
        <a:spcBef>
          <a:spcPct val="60000"/>
        </a:spcBef>
        <a:spcAft>
          <a:spcPct val="0"/>
        </a:spcAft>
        <a:buFont typeface="Arial" charset="0"/>
        <a:buChar char="&gt;"/>
        <a:defRPr sz="1200">
          <a:solidFill>
            <a:srgbClr val="000000"/>
          </a:solidFill>
          <a:latin typeface="+mn-lt"/>
          <a:cs typeface="+mn-cs"/>
        </a:defRPr>
      </a:lvl8pPr>
      <a:lvl9pPr marL="3797300" indent="-88900" algn="l" rtl="0" eaLnBrk="1" fontAlgn="base" hangingPunct="1">
        <a:spcBef>
          <a:spcPct val="60000"/>
        </a:spcBef>
        <a:spcAft>
          <a:spcPct val="0"/>
        </a:spcAft>
        <a:buFont typeface="Arial" charset="0"/>
        <a:buChar char="&gt;"/>
        <a:defRPr sz="12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8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0" y="6157914"/>
            <a:ext cx="10287000" cy="700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411481" y="274639"/>
            <a:ext cx="946404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392" tIns="45696" rIns="91392" bIns="45696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11481" y="838200"/>
            <a:ext cx="946404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392" tIns="45696" rIns="91392" bIns="4569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9" name="Rectangle 15"/>
          <p:cNvSpPr txBox="1">
            <a:spLocks noChangeArrowheads="1"/>
          </p:cNvSpPr>
          <p:nvPr/>
        </p:nvSpPr>
        <p:spPr>
          <a:xfrm>
            <a:off x="9113645" y="131763"/>
            <a:ext cx="978694" cy="457200"/>
          </a:xfrm>
          <a:prstGeom prst="rect">
            <a:avLst/>
          </a:prstGeom>
        </p:spPr>
        <p:txBody>
          <a:bodyPr lIns="91392" tIns="45696" rIns="91392" bIns="45696"/>
          <a:lstStyle>
            <a:lvl1pPr algn="r">
              <a:defRPr sz="1600">
                <a:solidFill>
                  <a:srgbClr val="FF0000"/>
                </a:solidFill>
                <a:latin typeface="Arial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2C9E113-8C02-474D-854D-3C7A6F29C705}" type="slidenum">
              <a:rPr lang="es-ES_tradnl" sz="1600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s-ES_tradnl" sz="1600" dirty="0"/>
          </a:p>
        </p:txBody>
      </p:sp>
      <p:pic>
        <p:nvPicPr>
          <p:cNvPr id="1031" name="Picture 8" descr="Logo_Peq01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7872412" y="6332544"/>
            <a:ext cx="2157413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367769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0" r:id="rId1"/>
    <p:sldLayoutId id="2147483811" r:id="rId2"/>
    <p:sldLayoutId id="2147483812" r:id="rId3"/>
    <p:sldLayoutId id="2147483813" r:id="rId4"/>
    <p:sldLayoutId id="2147483814" r:id="rId5"/>
    <p:sldLayoutId id="2147483815" r:id="rId6"/>
    <p:sldLayoutId id="2147483816" r:id="rId7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Calibri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Calibri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Calibri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Calibri" pitchFamily="34" charset="0"/>
        </a:defRPr>
      </a:lvl5pPr>
      <a:lvl6pPr marL="45696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Calibri" pitchFamily="34" charset="0"/>
        </a:defRPr>
      </a:lvl6pPr>
      <a:lvl7pPr marL="913915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Calibri" pitchFamily="34" charset="0"/>
        </a:defRPr>
      </a:lvl7pPr>
      <a:lvl8pPr marL="1370875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Calibri" pitchFamily="34" charset="0"/>
        </a:defRPr>
      </a:lvl8pPr>
      <a:lvl9pPr marL="1827832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Calibri" pitchFamily="34" charset="0"/>
        </a:defRPr>
      </a:lvl9pPr>
    </p:titleStyle>
    <p:bodyStyle>
      <a:lvl1pPr marL="0" indent="4763" algn="l" rtl="0" eaLnBrk="0" fontAlgn="base" hangingPunct="0">
        <a:spcBef>
          <a:spcPct val="20000"/>
        </a:spcBef>
        <a:spcAft>
          <a:spcPct val="0"/>
        </a:spcAft>
        <a:buFont typeface="Arial" charset="0"/>
        <a:defRPr sz="1600" b="1" i="1" kern="1200">
          <a:solidFill>
            <a:srgbClr val="A6A6A6"/>
          </a:solidFill>
          <a:latin typeface="Arial" pitchFamily="34" charset="0"/>
          <a:ea typeface="+mn-ea"/>
          <a:cs typeface="Arial" pitchFamily="34" charset="0"/>
        </a:defRPr>
      </a:lvl1pPr>
      <a:lvl2pPr marL="742557" indent="-285599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2394" indent="-228478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599352" indent="-228478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6310" indent="-228478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3267" indent="-228478" algn="l" defTabSz="913915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225" indent="-228478" algn="l" defTabSz="913915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184" indent="-228478" algn="l" defTabSz="913915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4140" indent="-228478" algn="l" defTabSz="913915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39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6960" algn="l" defTabSz="9139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3915" algn="l" defTabSz="9139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0875" algn="l" defTabSz="9139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7832" algn="l" defTabSz="9139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4789" algn="l" defTabSz="9139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1746" algn="l" defTabSz="9139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8705" algn="l" defTabSz="9139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5662" algn="l" defTabSz="9139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emf"/><Relationship Id="rId3" Type="http://schemas.openxmlformats.org/officeDocument/2006/relationships/tags" Target="../tags/tag426.xml"/><Relationship Id="rId7" Type="http://schemas.openxmlformats.org/officeDocument/2006/relationships/oleObject" Target="../embeddings/oleObject22.bin"/><Relationship Id="rId2" Type="http://schemas.openxmlformats.org/officeDocument/2006/relationships/tags" Target="../tags/tag425.xml"/><Relationship Id="rId1" Type="http://schemas.openxmlformats.org/officeDocument/2006/relationships/vmlDrawing" Target="../drawings/vmlDrawing22.vml"/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42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emf"/><Relationship Id="rId3" Type="http://schemas.openxmlformats.org/officeDocument/2006/relationships/tags" Target="../tags/tag429.xml"/><Relationship Id="rId7" Type="http://schemas.openxmlformats.org/officeDocument/2006/relationships/oleObject" Target="../embeddings/oleObject23.bin"/><Relationship Id="rId2" Type="http://schemas.openxmlformats.org/officeDocument/2006/relationships/tags" Target="../tags/tag428.xml"/><Relationship Id="rId1" Type="http://schemas.openxmlformats.org/officeDocument/2006/relationships/vmlDrawing" Target="../drawings/vmlDrawing23.vml"/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430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emf"/><Relationship Id="rId3" Type="http://schemas.openxmlformats.org/officeDocument/2006/relationships/tags" Target="../tags/tag432.xml"/><Relationship Id="rId7" Type="http://schemas.openxmlformats.org/officeDocument/2006/relationships/oleObject" Target="../embeddings/oleObject24.bin"/><Relationship Id="rId2" Type="http://schemas.openxmlformats.org/officeDocument/2006/relationships/tags" Target="../tags/tag431.xml"/><Relationship Id="rId1" Type="http://schemas.openxmlformats.org/officeDocument/2006/relationships/vmlDrawing" Target="../drawings/vmlDrawing24.vml"/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43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emf"/><Relationship Id="rId3" Type="http://schemas.openxmlformats.org/officeDocument/2006/relationships/tags" Target="../tags/tag435.xml"/><Relationship Id="rId7" Type="http://schemas.openxmlformats.org/officeDocument/2006/relationships/oleObject" Target="../embeddings/oleObject25.bin"/><Relationship Id="rId2" Type="http://schemas.openxmlformats.org/officeDocument/2006/relationships/tags" Target="../tags/tag434.xml"/><Relationship Id="rId1" Type="http://schemas.openxmlformats.org/officeDocument/2006/relationships/vmlDrawing" Target="../drawings/vmlDrawing25.vml"/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43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Object 16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1976" name="think-cell Slide" r:id="rId7" imgW="493" imgH="493" progId="TCLayout.ActiveDocument.1">
                  <p:embed/>
                </p:oleObj>
              </mc:Choice>
              <mc:Fallback>
                <p:oleObj name="think-cell Slide" r:id="rId7" imgW="493" imgH="493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3" name="Rectangle 72"/>
          <p:cNvSpPr>
            <a:spLocks/>
          </p:cNvSpPr>
          <p:nvPr/>
        </p:nvSpPr>
        <p:spPr>
          <a:xfrm>
            <a:off x="280988" y="805979"/>
            <a:ext cx="9718506" cy="5170849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900" dirty="0" smtClean="0">
              <a:solidFill>
                <a:srgbClr val="00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2575" y="260354"/>
            <a:ext cx="9491663" cy="396875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GB" dirty="0"/>
              <a:t>Risk Transformation: Project Plan (</a:t>
            </a:r>
            <a:r>
              <a:rPr lang="en-GB" dirty="0" smtClean="0"/>
              <a:t>1/4)</a:t>
            </a:r>
            <a:endParaRPr lang="en-US" dirty="0"/>
          </a:p>
        </p:txBody>
      </p:sp>
      <p:grpSp>
        <p:nvGrpSpPr>
          <p:cNvPr id="69" name="Group 68"/>
          <p:cNvGrpSpPr/>
          <p:nvPr/>
        </p:nvGrpSpPr>
        <p:grpSpPr>
          <a:xfrm>
            <a:off x="7931500" y="266025"/>
            <a:ext cx="2153647" cy="430189"/>
            <a:chOff x="7156765" y="71559"/>
            <a:chExt cx="2153647" cy="430189"/>
          </a:xfrm>
        </p:grpSpPr>
        <p:sp>
          <p:nvSpPr>
            <p:cNvPr id="70" name="Rectangle 95"/>
            <p:cNvSpPr txBox="1">
              <a:spLocks/>
            </p:cNvSpPr>
            <p:nvPr/>
          </p:nvSpPr>
          <p:spPr>
            <a:xfrm>
              <a:off x="7164487" y="71559"/>
              <a:ext cx="2145925" cy="3995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lvl="0" indent="0" defTabSz="956861" eaLnBrk="1" hangingPunct="1">
                <a:buClr>
                  <a:schemeClr val="tx2"/>
                </a:buClr>
                <a:defRPr sz="1600" baseline="0">
                  <a:latin typeface="+mn-lt"/>
                  <a:ea typeface="Arial Unicode MS" pitchFamily="34" charset="-128"/>
                  <a:cs typeface="Arial Unicode MS" pitchFamily="34" charset="-128"/>
                </a:defRPr>
              </a:lvl1pPr>
              <a:lvl2pPr marL="206980" lvl="1" indent="-205284" defTabSz="956861" eaLnBrk="1" hangingPunct="1">
                <a:buClr>
                  <a:schemeClr val="tx2"/>
                </a:buClr>
                <a:buSzPct val="125000"/>
                <a:buFont typeface="Arial" pitchFamily="34" charset="0"/>
                <a:buChar char="•"/>
                <a:defRPr sz="1300" baseline="0">
                  <a:latin typeface="+mn-lt"/>
                  <a:ea typeface="Arial Unicode MS" pitchFamily="34" charset="-128"/>
                  <a:cs typeface="Arial Unicode MS" pitchFamily="34" charset="-128"/>
                </a:defRPr>
              </a:lvl2pPr>
              <a:lvl3pPr marL="488610" indent="-279933" defTabSz="956861" eaLnBrk="1" hangingPunct="1">
                <a:buClr>
                  <a:schemeClr val="tx2"/>
                </a:buClr>
                <a:buSzPct val="120000"/>
                <a:buFont typeface="Arial" charset="0"/>
                <a:buChar char="–"/>
                <a:defRPr sz="1600" baseline="0">
                  <a:latin typeface="+mn-lt"/>
                  <a:ea typeface="Arial Unicode MS" pitchFamily="34" charset="-128"/>
                  <a:cs typeface="Arial Unicode MS" pitchFamily="34" charset="-128"/>
                </a:defRPr>
              </a:lvl3pPr>
              <a:lvl4pPr marL="656570" indent="-166263" defTabSz="956861" eaLnBrk="1" hangingPunct="1">
                <a:buClr>
                  <a:schemeClr val="tx2"/>
                </a:buClr>
                <a:buSzPct val="100000"/>
                <a:buFont typeface="Arial" pitchFamily="34" charset="0"/>
                <a:buChar char="•"/>
                <a:defRPr sz="1600" baseline="0">
                  <a:latin typeface="+mn-lt"/>
                  <a:ea typeface="Arial Unicode MS" pitchFamily="34" charset="-128"/>
                  <a:cs typeface="Arial Unicode MS" pitchFamily="34" charset="-128"/>
                </a:defRPr>
              </a:lvl4pPr>
              <a:lvl5pPr marL="801320" indent="-139118" defTabSz="956861" eaLnBrk="1" hangingPunct="1">
                <a:buClr>
                  <a:schemeClr val="tx2"/>
                </a:buClr>
                <a:buSzPct val="89000"/>
                <a:buFont typeface="Arial" charset="0"/>
                <a:buChar char="-"/>
                <a:defRPr sz="1600" baseline="0">
                  <a:latin typeface="+mn-lt"/>
                  <a:ea typeface="Arial Unicode MS" pitchFamily="34" charset="-128"/>
                  <a:cs typeface="Arial Unicode MS" pitchFamily="34" charset="-128"/>
                </a:defRPr>
              </a:lvl5pPr>
              <a:lvl6pPr marL="801320" indent="-139118" defTabSz="956861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6pPr>
              <a:lvl7pPr marL="801320" indent="-139118" defTabSz="956861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7pPr>
              <a:lvl8pPr marL="801320" indent="-139118" defTabSz="956861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8pPr>
              <a:lvl9pPr marL="801320" indent="-139118" defTabSz="956861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9pPr>
            </a:lstStyle>
            <a:p>
              <a:pPr marL="182563" lvl="1" indent="-182563">
                <a:spcAft>
                  <a:spcPts val="100"/>
                </a:spcAft>
                <a:buClr>
                  <a:srgbClr val="FF0000"/>
                </a:buClr>
                <a:buSzPct val="150000"/>
              </a:pPr>
              <a:r>
                <a:rPr lang="en-GB" sz="900" b="1" dirty="0" smtClean="0">
                  <a:solidFill>
                    <a:srgbClr val="000000"/>
                  </a:solidFill>
                </a:rPr>
                <a:t>Deliverables</a:t>
              </a:r>
            </a:p>
            <a:p>
              <a:pPr marL="182563" lvl="2" indent="-182563">
                <a:spcAft>
                  <a:spcPts val="100"/>
                </a:spcAft>
                <a:buClr>
                  <a:srgbClr val="FF0000"/>
                </a:buClr>
                <a:buSzPct val="150000"/>
              </a:pPr>
              <a:r>
                <a:rPr lang="en-US" sz="900" b="1" dirty="0" smtClean="0">
                  <a:solidFill>
                    <a:srgbClr val="707277"/>
                  </a:solidFill>
                </a:rPr>
                <a:t>Milestones under the deliverable</a:t>
              </a:r>
            </a:p>
            <a:p>
              <a:pPr marL="182563" lvl="2" indent="0">
                <a:spcAft>
                  <a:spcPts val="100"/>
                </a:spcAft>
                <a:buClr>
                  <a:srgbClr val="FF0000"/>
                </a:buClr>
                <a:buFont typeface="Arial" charset="0"/>
                <a:buNone/>
              </a:pPr>
              <a:r>
                <a:rPr lang="en-GB" sz="900" b="1" dirty="0" smtClean="0">
                  <a:solidFill>
                    <a:srgbClr val="707277"/>
                  </a:solidFill>
                </a:rPr>
                <a:t>Completed</a:t>
              </a:r>
              <a:endParaRPr lang="en-US" sz="900" b="1" dirty="0" smtClean="0">
                <a:solidFill>
                  <a:srgbClr val="707277"/>
                </a:solidFill>
              </a:endParaRPr>
            </a:p>
          </p:txBody>
        </p:sp>
        <p:sp>
          <p:nvSpPr>
            <p:cNvPr id="71" name="Freeform 70"/>
            <p:cNvSpPr/>
            <p:nvPr/>
          </p:nvSpPr>
          <p:spPr bwMode="auto">
            <a:xfrm>
              <a:off x="7156765" y="393748"/>
              <a:ext cx="144000" cy="108000"/>
            </a:xfrm>
            <a:custGeom>
              <a:avLst/>
              <a:gdLst/>
              <a:ahLst/>
              <a:cxnLst/>
              <a:rect l="0" t="0" r="0" b="0"/>
              <a:pathLst>
                <a:path w="429015" h="407000">
                  <a:moveTo>
                    <a:pt x="418148" y="0"/>
                  </a:moveTo>
                  <a:lnTo>
                    <a:pt x="418148" y="0"/>
                  </a:lnTo>
                  <a:lnTo>
                    <a:pt x="429014" y="15381"/>
                  </a:lnTo>
                  <a:lnTo>
                    <a:pt x="429014" y="15381"/>
                  </a:lnTo>
                  <a:lnTo>
                    <a:pt x="420687" y="21873"/>
                  </a:lnTo>
                  <a:lnTo>
                    <a:pt x="412360" y="28647"/>
                  </a:lnTo>
                  <a:lnTo>
                    <a:pt x="403613" y="36127"/>
                  </a:lnTo>
                  <a:lnTo>
                    <a:pt x="395003" y="43606"/>
                  </a:lnTo>
                  <a:lnTo>
                    <a:pt x="386113" y="51791"/>
                  </a:lnTo>
                  <a:lnTo>
                    <a:pt x="377222" y="60400"/>
                  </a:lnTo>
                  <a:lnTo>
                    <a:pt x="368331" y="69291"/>
                  </a:lnTo>
                  <a:lnTo>
                    <a:pt x="359158" y="78605"/>
                  </a:lnTo>
                  <a:lnTo>
                    <a:pt x="349845" y="88483"/>
                  </a:lnTo>
                  <a:lnTo>
                    <a:pt x="340530" y="98644"/>
                  </a:lnTo>
                  <a:lnTo>
                    <a:pt x="331075" y="109369"/>
                  </a:lnTo>
                  <a:lnTo>
                    <a:pt x="321337" y="120376"/>
                  </a:lnTo>
                  <a:lnTo>
                    <a:pt x="311741" y="131808"/>
                  </a:lnTo>
                  <a:lnTo>
                    <a:pt x="301863" y="143663"/>
                  </a:lnTo>
                  <a:lnTo>
                    <a:pt x="291702" y="156083"/>
                  </a:lnTo>
                  <a:lnTo>
                    <a:pt x="281682" y="168783"/>
                  </a:lnTo>
                  <a:lnTo>
                    <a:pt x="281682" y="168783"/>
                  </a:lnTo>
                  <a:lnTo>
                    <a:pt x="271803" y="181625"/>
                  </a:lnTo>
                  <a:lnTo>
                    <a:pt x="262207" y="194326"/>
                  </a:lnTo>
                  <a:lnTo>
                    <a:pt x="252609" y="207168"/>
                  </a:lnTo>
                  <a:lnTo>
                    <a:pt x="243718" y="219588"/>
                  </a:lnTo>
                  <a:lnTo>
                    <a:pt x="234829" y="232147"/>
                  </a:lnTo>
                  <a:lnTo>
                    <a:pt x="226502" y="244566"/>
                  </a:lnTo>
                  <a:lnTo>
                    <a:pt x="218176" y="256703"/>
                  </a:lnTo>
                  <a:lnTo>
                    <a:pt x="210273" y="268840"/>
                  </a:lnTo>
                  <a:lnTo>
                    <a:pt x="202794" y="280976"/>
                  </a:lnTo>
                  <a:lnTo>
                    <a:pt x="195456" y="292971"/>
                  </a:lnTo>
                  <a:lnTo>
                    <a:pt x="188540" y="304685"/>
                  </a:lnTo>
                  <a:lnTo>
                    <a:pt x="181907" y="316398"/>
                  </a:lnTo>
                  <a:lnTo>
                    <a:pt x="175416" y="327969"/>
                  </a:lnTo>
                  <a:lnTo>
                    <a:pt x="169348" y="339401"/>
                  </a:lnTo>
                  <a:lnTo>
                    <a:pt x="163703" y="350832"/>
                  </a:lnTo>
                  <a:lnTo>
                    <a:pt x="158058" y="362263"/>
                  </a:lnTo>
                  <a:lnTo>
                    <a:pt x="135196" y="377645"/>
                  </a:lnTo>
                  <a:lnTo>
                    <a:pt x="135196" y="377645"/>
                  </a:lnTo>
                  <a:lnTo>
                    <a:pt x="122071" y="386817"/>
                  </a:lnTo>
                  <a:lnTo>
                    <a:pt x="111205" y="394862"/>
                  </a:lnTo>
                  <a:lnTo>
                    <a:pt x="102738" y="401495"/>
                  </a:lnTo>
                  <a:lnTo>
                    <a:pt x="99351" y="404600"/>
                  </a:lnTo>
                  <a:lnTo>
                    <a:pt x="96387" y="406999"/>
                  </a:lnTo>
                  <a:lnTo>
                    <a:pt x="96387" y="406999"/>
                  </a:lnTo>
                  <a:lnTo>
                    <a:pt x="95258" y="403048"/>
                  </a:lnTo>
                  <a:lnTo>
                    <a:pt x="93988" y="398673"/>
                  </a:lnTo>
                  <a:lnTo>
                    <a:pt x="90178" y="387806"/>
                  </a:lnTo>
                  <a:lnTo>
                    <a:pt x="85096" y="374682"/>
                  </a:lnTo>
                  <a:lnTo>
                    <a:pt x="79028" y="359299"/>
                  </a:lnTo>
                  <a:lnTo>
                    <a:pt x="70279" y="339260"/>
                  </a:lnTo>
                  <a:lnTo>
                    <a:pt x="70279" y="339260"/>
                  </a:lnTo>
                  <a:lnTo>
                    <a:pt x="65622" y="328816"/>
                  </a:lnTo>
                  <a:lnTo>
                    <a:pt x="61106" y="319079"/>
                  </a:lnTo>
                  <a:lnTo>
                    <a:pt x="56590" y="310047"/>
                  </a:lnTo>
                  <a:lnTo>
                    <a:pt x="52357" y="301580"/>
                  </a:lnTo>
                  <a:lnTo>
                    <a:pt x="47982" y="294100"/>
                  </a:lnTo>
                  <a:lnTo>
                    <a:pt x="43889" y="287044"/>
                  </a:lnTo>
                  <a:lnTo>
                    <a:pt x="39656" y="280976"/>
                  </a:lnTo>
                  <a:lnTo>
                    <a:pt x="35704" y="275190"/>
                  </a:lnTo>
                  <a:lnTo>
                    <a:pt x="35704" y="275190"/>
                  </a:lnTo>
                  <a:lnTo>
                    <a:pt x="31753" y="270250"/>
                  </a:lnTo>
                  <a:lnTo>
                    <a:pt x="27518" y="266018"/>
                  </a:lnTo>
                  <a:lnTo>
                    <a:pt x="23144" y="261783"/>
                  </a:lnTo>
                  <a:lnTo>
                    <a:pt x="18769" y="258114"/>
                  </a:lnTo>
                  <a:lnTo>
                    <a:pt x="14253" y="255009"/>
                  </a:lnTo>
                  <a:lnTo>
                    <a:pt x="9737" y="252045"/>
                  </a:lnTo>
                  <a:lnTo>
                    <a:pt x="4939" y="249787"/>
                  </a:lnTo>
                  <a:lnTo>
                    <a:pt x="0" y="247953"/>
                  </a:lnTo>
                  <a:lnTo>
                    <a:pt x="0" y="247953"/>
                  </a:lnTo>
                  <a:lnTo>
                    <a:pt x="4234" y="243578"/>
                  </a:lnTo>
                  <a:lnTo>
                    <a:pt x="8326" y="239627"/>
                  </a:lnTo>
                  <a:lnTo>
                    <a:pt x="12279" y="235957"/>
                  </a:lnTo>
                  <a:lnTo>
                    <a:pt x="16370" y="232288"/>
                  </a:lnTo>
                  <a:lnTo>
                    <a:pt x="20322" y="229325"/>
                  </a:lnTo>
                  <a:lnTo>
                    <a:pt x="24273" y="226502"/>
                  </a:lnTo>
                  <a:lnTo>
                    <a:pt x="28084" y="223821"/>
                  </a:lnTo>
                  <a:lnTo>
                    <a:pt x="32034" y="221281"/>
                  </a:lnTo>
                  <a:lnTo>
                    <a:pt x="35845" y="219445"/>
                  </a:lnTo>
                  <a:lnTo>
                    <a:pt x="39656" y="217611"/>
                  </a:lnTo>
                  <a:lnTo>
                    <a:pt x="43325" y="216060"/>
                  </a:lnTo>
                  <a:lnTo>
                    <a:pt x="46853" y="214931"/>
                  </a:lnTo>
                  <a:lnTo>
                    <a:pt x="50663" y="213942"/>
                  </a:lnTo>
                  <a:lnTo>
                    <a:pt x="54332" y="213238"/>
                  </a:lnTo>
                  <a:lnTo>
                    <a:pt x="57719" y="212813"/>
                  </a:lnTo>
                  <a:lnTo>
                    <a:pt x="61247" y="212672"/>
                  </a:lnTo>
                  <a:lnTo>
                    <a:pt x="61247" y="212672"/>
                  </a:lnTo>
                  <a:lnTo>
                    <a:pt x="62659" y="212672"/>
                  </a:lnTo>
                  <a:lnTo>
                    <a:pt x="64212" y="212813"/>
                  </a:lnTo>
                  <a:lnTo>
                    <a:pt x="65622" y="213238"/>
                  </a:lnTo>
                  <a:lnTo>
                    <a:pt x="67176" y="213520"/>
                  </a:lnTo>
                  <a:lnTo>
                    <a:pt x="70420" y="214931"/>
                  </a:lnTo>
                  <a:lnTo>
                    <a:pt x="73526" y="216624"/>
                  </a:lnTo>
                  <a:lnTo>
                    <a:pt x="76631" y="218882"/>
                  </a:lnTo>
                  <a:lnTo>
                    <a:pt x="79876" y="221703"/>
                  </a:lnTo>
                  <a:lnTo>
                    <a:pt x="83120" y="224950"/>
                  </a:lnTo>
                  <a:lnTo>
                    <a:pt x="86368" y="228760"/>
                  </a:lnTo>
                  <a:lnTo>
                    <a:pt x="89754" y="233135"/>
                  </a:lnTo>
                  <a:lnTo>
                    <a:pt x="93000" y="237792"/>
                  </a:lnTo>
                  <a:lnTo>
                    <a:pt x="96387" y="243155"/>
                  </a:lnTo>
                  <a:lnTo>
                    <a:pt x="99915" y="248800"/>
                  </a:lnTo>
                  <a:lnTo>
                    <a:pt x="103443" y="255291"/>
                  </a:lnTo>
                  <a:lnTo>
                    <a:pt x="106830" y="262206"/>
                  </a:lnTo>
                  <a:lnTo>
                    <a:pt x="110499" y="269405"/>
                  </a:lnTo>
                  <a:lnTo>
                    <a:pt x="114027" y="277164"/>
                  </a:lnTo>
                  <a:lnTo>
                    <a:pt x="123765" y="298757"/>
                  </a:lnTo>
                  <a:lnTo>
                    <a:pt x="123765" y="298757"/>
                  </a:lnTo>
                  <a:lnTo>
                    <a:pt x="130397" y="287750"/>
                  </a:lnTo>
                  <a:lnTo>
                    <a:pt x="137313" y="277025"/>
                  </a:lnTo>
                  <a:lnTo>
                    <a:pt x="144510" y="266018"/>
                  </a:lnTo>
                  <a:lnTo>
                    <a:pt x="151707" y="255150"/>
                  </a:lnTo>
                  <a:lnTo>
                    <a:pt x="159328" y="244284"/>
                  </a:lnTo>
                  <a:lnTo>
                    <a:pt x="167090" y="233558"/>
                  </a:lnTo>
                  <a:lnTo>
                    <a:pt x="175275" y="222692"/>
                  </a:lnTo>
                  <a:lnTo>
                    <a:pt x="183319" y="212109"/>
                  </a:lnTo>
                  <a:lnTo>
                    <a:pt x="191928" y="201382"/>
                  </a:lnTo>
                  <a:lnTo>
                    <a:pt x="200676" y="190657"/>
                  </a:lnTo>
                  <a:lnTo>
                    <a:pt x="209568" y="180214"/>
                  </a:lnTo>
                  <a:lnTo>
                    <a:pt x="218882" y="169487"/>
                  </a:lnTo>
                  <a:lnTo>
                    <a:pt x="228337" y="159045"/>
                  </a:lnTo>
                  <a:lnTo>
                    <a:pt x="237792" y="148461"/>
                  </a:lnTo>
                  <a:lnTo>
                    <a:pt x="247952" y="138018"/>
                  </a:lnTo>
                  <a:lnTo>
                    <a:pt x="257973" y="127575"/>
                  </a:lnTo>
                  <a:lnTo>
                    <a:pt x="257973" y="127575"/>
                  </a:lnTo>
                  <a:lnTo>
                    <a:pt x="268275" y="117273"/>
                  </a:lnTo>
                  <a:lnTo>
                    <a:pt x="278436" y="107395"/>
                  </a:lnTo>
                  <a:lnTo>
                    <a:pt x="288597" y="97798"/>
                  </a:lnTo>
                  <a:lnTo>
                    <a:pt x="298757" y="88483"/>
                  </a:lnTo>
                  <a:lnTo>
                    <a:pt x="308918" y="79593"/>
                  </a:lnTo>
                  <a:lnTo>
                    <a:pt x="318938" y="70843"/>
                  </a:lnTo>
                  <a:lnTo>
                    <a:pt x="328958" y="62235"/>
                  </a:lnTo>
                  <a:lnTo>
                    <a:pt x="338979" y="54050"/>
                  </a:lnTo>
                  <a:lnTo>
                    <a:pt x="349138" y="46287"/>
                  </a:lnTo>
                  <a:lnTo>
                    <a:pt x="359016" y="38667"/>
                  </a:lnTo>
                  <a:lnTo>
                    <a:pt x="368896" y="31470"/>
                  </a:lnTo>
                  <a:lnTo>
                    <a:pt x="378915" y="24696"/>
                  </a:lnTo>
                  <a:lnTo>
                    <a:pt x="388794" y="18063"/>
                  </a:lnTo>
                  <a:lnTo>
                    <a:pt x="398673" y="11712"/>
                  </a:lnTo>
                  <a:lnTo>
                    <a:pt x="408268" y="5643"/>
                  </a:lnTo>
                  <a:lnTo>
                    <a:pt x="418148" y="0"/>
                  </a:lnTo>
                  <a:close/>
                </a:path>
              </a:pathLst>
            </a:custGeom>
            <a:solidFill>
              <a:schemeClr val="tx2"/>
            </a:solidFill>
            <a:ln w="12700">
              <a:noFill/>
              <a:miter lim="800000"/>
              <a:headEnd type="none" w="sm" len="sm"/>
              <a:tailEnd type="none" w="sm" len="sm"/>
            </a:ln>
            <a:effectLst/>
            <a:extLst/>
          </p:spPr>
          <p:txBody>
            <a:bodyPr lIns="54000" tIns="18000" rIns="18000" rtlCol="0" anchor="ctr"/>
            <a:lstStyle/>
            <a:p>
              <a:pPr marL="265113" indent="-258763" algn="ctr" defTabSz="952500" eaLnBrk="0" hangingPunct="0">
                <a:lnSpc>
                  <a:spcPct val="95000"/>
                </a:lnSpc>
                <a:spcBef>
                  <a:spcPts val="500"/>
                </a:spcBef>
                <a:spcAft>
                  <a:spcPts val="600"/>
                </a:spcAft>
                <a:buFont typeface="+mj-lt"/>
                <a:buAutoNum type="arabicPeriod"/>
              </a:pPr>
              <a:endParaRPr lang="en-US" sz="900" dirty="0" smtClean="0">
                <a:solidFill>
                  <a:srgbClr val="707277"/>
                </a:solidFill>
                <a:effectLst>
                  <a:outerShdw blurRad="38100" dist="38100" dir="2700000" algn="tl">
                    <a:srgbClr val="FFFFFF"/>
                  </a:outerShdw>
                </a:effectLst>
              </a:endParaRPr>
            </a:p>
          </p:txBody>
        </p:sp>
      </p:grpSp>
      <p:sp>
        <p:nvSpPr>
          <p:cNvPr id="41" name="TextBox 15"/>
          <p:cNvSpPr txBox="1">
            <a:spLocks/>
          </p:cNvSpPr>
          <p:nvPr>
            <p:custDataLst>
              <p:tags r:id="rId3"/>
            </p:custDataLst>
          </p:nvPr>
        </p:nvSpPr>
        <p:spPr bwMode="gray">
          <a:xfrm>
            <a:off x="361217" y="1075750"/>
            <a:ext cx="950208" cy="374400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vert="horz" wrap="square" lIns="36576" tIns="36576" rIns="36576" bIns="36576" numCol="1" anchor="ctr" anchorCtr="0" compatLnSpc="1">
            <a:prstTxWarp prst="textNoShape">
              <a:avLst/>
            </a:prstTxWarp>
            <a:noAutofit/>
          </a:bodyPr>
          <a:lstStyle>
            <a:lvl1pPr marL="355600" lvl="0" indent="-355600" fontAlgn="base">
              <a:spcBef>
                <a:spcPct val="6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1500">
                <a:solidFill>
                  <a:srgbClr val="000000"/>
                </a:solidFill>
              </a:defRPr>
            </a:lvl1pPr>
            <a:lvl2pPr marL="736600" indent="-201613" fontAlgn="base">
              <a:spcBef>
                <a:spcPct val="60000"/>
              </a:spcBef>
              <a:spcAft>
                <a:spcPct val="0"/>
              </a:spcAft>
              <a:buClr>
                <a:schemeClr val="bg2"/>
              </a:buClr>
              <a:buChar char="•"/>
              <a:defRPr sz="1200">
                <a:solidFill>
                  <a:srgbClr val="000000"/>
                </a:solidFill>
              </a:defRPr>
            </a:lvl2pPr>
            <a:lvl3pPr marL="1187450" indent="-19685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-"/>
              <a:defRPr sz="1200">
                <a:solidFill>
                  <a:srgbClr val="000000"/>
                </a:solidFill>
              </a:defRPr>
            </a:lvl3pPr>
            <a:lvl4pPr marL="1524000" indent="-14605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»"/>
              <a:defRPr sz="1200"/>
            </a:lvl4pPr>
            <a:lvl5pPr marL="1968500" indent="-8890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</a:defRPr>
            </a:lvl5pPr>
            <a:lvl6pPr marL="2425700" indent="-8890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</a:defRPr>
            </a:lvl6pPr>
            <a:lvl7pPr marL="2882900" indent="-8890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</a:defRPr>
            </a:lvl7pPr>
            <a:lvl8pPr marL="3340100" indent="-8890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</a:defRPr>
            </a:lvl8pPr>
            <a:lvl9pPr marL="3797300" indent="-8890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</a:defRPr>
            </a:lvl9pPr>
          </a:lstStyle>
          <a:p>
            <a:pPr marL="0" indent="0">
              <a:buClr>
                <a:srgbClr val="FF0000"/>
              </a:buClr>
              <a:buNone/>
            </a:pPr>
            <a:r>
              <a:rPr lang="en-US" sz="900" b="1" dirty="0">
                <a:solidFill>
                  <a:srgbClr val="FFFFFF"/>
                </a:solidFill>
              </a:rPr>
              <a:t>Risk Governance &amp; Organization</a:t>
            </a:r>
          </a:p>
        </p:txBody>
      </p:sp>
      <p:sp>
        <p:nvSpPr>
          <p:cNvPr id="43" name="Rectangle 95"/>
          <p:cNvSpPr txBox="1">
            <a:spLocks/>
          </p:cNvSpPr>
          <p:nvPr/>
        </p:nvSpPr>
        <p:spPr>
          <a:xfrm>
            <a:off x="8015964" y="1085298"/>
            <a:ext cx="608648" cy="377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lvl="0" indent="0" defTabSz="956861" eaLnBrk="1" hangingPunct="1">
              <a:buClr>
                <a:schemeClr val="tx2"/>
              </a:buClr>
              <a:defRPr sz="1600" baseline="0">
                <a:latin typeface="+mn-lt"/>
                <a:ea typeface="Arial Unicode MS" pitchFamily="34" charset="-128"/>
                <a:cs typeface="Arial Unicode MS" pitchFamily="34" charset="-128"/>
              </a:defRPr>
            </a:lvl1pPr>
            <a:lvl2pPr marL="206980" lvl="1" indent="-205284" defTabSz="956861" eaLnBrk="1" hangingPunct="1">
              <a:buClr>
                <a:schemeClr val="tx2"/>
              </a:buClr>
              <a:buSzPct val="125000"/>
              <a:buFont typeface="Arial" pitchFamily="34" charset="0"/>
              <a:buChar char="•"/>
              <a:defRPr sz="1300" baseline="0">
                <a:latin typeface="+mn-lt"/>
                <a:ea typeface="Arial Unicode MS" pitchFamily="34" charset="-128"/>
                <a:cs typeface="Arial Unicode MS" pitchFamily="34" charset="-128"/>
              </a:defRPr>
            </a:lvl2pPr>
            <a:lvl3pPr marL="488610" indent="-279933" defTabSz="956861" eaLnBrk="1" hangingPunct="1">
              <a:buClr>
                <a:schemeClr val="tx2"/>
              </a:buClr>
              <a:buSzPct val="120000"/>
              <a:buFont typeface="Arial" charset="0"/>
              <a:buChar char="–"/>
              <a:defRPr sz="1600" baseline="0">
                <a:latin typeface="+mn-lt"/>
                <a:ea typeface="Arial Unicode MS" pitchFamily="34" charset="-128"/>
                <a:cs typeface="Arial Unicode MS" pitchFamily="34" charset="-128"/>
              </a:defRPr>
            </a:lvl3pPr>
            <a:lvl4pPr marL="656570" indent="-166263" defTabSz="956861" eaLnBrk="1" hangingPunct="1">
              <a:buClr>
                <a:schemeClr val="tx2"/>
              </a:buClr>
              <a:buSzPct val="100000"/>
              <a:buFont typeface="Arial" pitchFamily="34" charset="0"/>
              <a:buChar char="•"/>
              <a:defRPr sz="1600" baseline="0">
                <a:latin typeface="+mn-lt"/>
                <a:ea typeface="Arial Unicode MS" pitchFamily="34" charset="-128"/>
                <a:cs typeface="Arial Unicode MS" pitchFamily="34" charset="-128"/>
              </a:defRPr>
            </a:lvl4pPr>
            <a:lvl5pPr marL="801320" indent="-139118" defTabSz="956861" eaLnBrk="1" hangingPunct="1"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  <a:ea typeface="Arial Unicode MS" pitchFamily="34" charset="-128"/>
                <a:cs typeface="Arial Unicode MS" pitchFamily="34" charset="-128"/>
              </a:defRPr>
            </a:lvl5pPr>
            <a:lvl6pPr marL="801320" indent="-139118" defTabSz="956861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801320" indent="-139118" defTabSz="956861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801320" indent="-139118" defTabSz="956861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801320" indent="-139118" defTabSz="956861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pPr fontAlgn="ctr">
              <a:spcAft>
                <a:spcPts val="100"/>
              </a:spcAft>
            </a:pPr>
            <a:r>
              <a:rPr lang="en-US" sz="900" dirty="0" smtClean="0">
                <a:solidFill>
                  <a:schemeClr val="accent1"/>
                </a:solidFill>
              </a:rPr>
              <a:t>12/21/15</a:t>
            </a:r>
            <a:endParaRPr lang="en-US" sz="900" dirty="0">
              <a:solidFill>
                <a:schemeClr val="accent1"/>
              </a:solidFill>
            </a:endParaRPr>
          </a:p>
          <a:p>
            <a:pPr marL="0" lvl="1" indent="0" fontAlgn="ctr">
              <a:lnSpc>
                <a:spcPct val="95000"/>
              </a:lnSpc>
              <a:spcBef>
                <a:spcPct val="0"/>
              </a:spcBef>
              <a:spcAft>
                <a:spcPts val="100"/>
              </a:spcAft>
              <a:buClr>
                <a:srgbClr val="FF0000"/>
              </a:buClr>
              <a:buNone/>
            </a:pPr>
            <a:r>
              <a:rPr lang="en-US" sz="900" dirty="0">
                <a:solidFill>
                  <a:srgbClr val="FFFFFF">
                    <a:lumMod val="50000"/>
                  </a:srgbClr>
                </a:solidFill>
              </a:rPr>
              <a:t>08/03/15</a:t>
            </a:r>
          </a:p>
          <a:p>
            <a:pPr marL="0" lvl="1" indent="0" fontAlgn="ctr">
              <a:lnSpc>
                <a:spcPct val="95000"/>
              </a:lnSpc>
              <a:spcBef>
                <a:spcPct val="0"/>
              </a:spcBef>
              <a:spcAft>
                <a:spcPts val="100"/>
              </a:spcAft>
              <a:buClr>
                <a:srgbClr val="FF0000"/>
              </a:buClr>
              <a:buNone/>
            </a:pPr>
            <a:r>
              <a:rPr lang="en-US" sz="900" dirty="0" smtClean="0">
                <a:solidFill>
                  <a:srgbClr val="FF0000"/>
                </a:solidFill>
              </a:rPr>
              <a:t>09/21/15</a:t>
            </a:r>
            <a:endParaRPr lang="en-US" sz="900" dirty="0">
              <a:solidFill>
                <a:srgbClr val="FF0000"/>
              </a:solidFill>
            </a:endParaRPr>
          </a:p>
          <a:p>
            <a:pPr marL="0" lvl="1" indent="0" fontAlgn="ctr">
              <a:lnSpc>
                <a:spcPct val="95000"/>
              </a:lnSpc>
              <a:spcBef>
                <a:spcPct val="0"/>
              </a:spcBef>
              <a:spcAft>
                <a:spcPts val="100"/>
              </a:spcAft>
              <a:buClr>
                <a:srgbClr val="FF0000"/>
              </a:buClr>
              <a:buNone/>
            </a:pPr>
            <a:r>
              <a:rPr lang="en-US" sz="900" dirty="0">
                <a:solidFill>
                  <a:srgbClr val="FF0000"/>
                </a:solidFill>
              </a:rPr>
              <a:t>10/09/15</a:t>
            </a:r>
          </a:p>
          <a:p>
            <a:pPr marL="0" lvl="1" indent="0" fontAlgn="ctr">
              <a:lnSpc>
                <a:spcPct val="95000"/>
              </a:lnSpc>
              <a:spcBef>
                <a:spcPct val="0"/>
              </a:spcBef>
              <a:spcAft>
                <a:spcPts val="100"/>
              </a:spcAft>
              <a:buClr>
                <a:srgbClr val="FF0000"/>
              </a:buClr>
              <a:buNone/>
            </a:pPr>
            <a:r>
              <a:rPr lang="en-US" sz="900" dirty="0" smtClean="0">
                <a:solidFill>
                  <a:srgbClr val="FF0000"/>
                </a:solidFill>
              </a:rPr>
              <a:t>11/20/15</a:t>
            </a:r>
          </a:p>
          <a:p>
            <a:pPr fontAlgn="ctr">
              <a:spcAft>
                <a:spcPts val="100"/>
              </a:spcAft>
            </a:pPr>
            <a:r>
              <a:rPr lang="en-US" sz="900" dirty="0" smtClean="0">
                <a:solidFill>
                  <a:srgbClr val="FF0000"/>
                </a:solidFill>
              </a:rPr>
              <a:t>8/14/2015</a:t>
            </a:r>
            <a:endParaRPr lang="en-US" sz="900" dirty="0">
              <a:solidFill>
                <a:srgbClr val="FF0000"/>
              </a:solidFill>
            </a:endParaRPr>
          </a:p>
          <a:p>
            <a:pPr fontAlgn="ctr">
              <a:spcAft>
                <a:spcPts val="100"/>
              </a:spcAft>
            </a:pPr>
            <a:r>
              <a:rPr lang="en-US" sz="900" dirty="0" smtClean="0"/>
              <a:t>TBD</a:t>
            </a:r>
            <a:endParaRPr lang="en-US" sz="900" dirty="0"/>
          </a:p>
          <a:p>
            <a:pPr marL="0" lvl="1" indent="0" fontAlgn="ctr">
              <a:lnSpc>
                <a:spcPct val="95000"/>
              </a:lnSpc>
              <a:spcBef>
                <a:spcPct val="0"/>
              </a:spcBef>
              <a:spcAft>
                <a:spcPts val="100"/>
              </a:spcAft>
              <a:buClr>
                <a:srgbClr val="FF0000"/>
              </a:buClr>
              <a:buNone/>
            </a:pPr>
            <a:r>
              <a:rPr lang="en-US" sz="900" dirty="0">
                <a:solidFill>
                  <a:srgbClr val="FF0000"/>
                </a:solidFill>
              </a:rPr>
              <a:t>08/14/15</a:t>
            </a:r>
            <a:endParaRPr lang="en-US" sz="900" dirty="0" smtClean="0">
              <a:solidFill>
                <a:srgbClr val="FF0000"/>
              </a:solidFill>
            </a:endParaRPr>
          </a:p>
          <a:p>
            <a:pPr marL="0" lvl="1" indent="0" fontAlgn="ctr">
              <a:lnSpc>
                <a:spcPct val="95000"/>
              </a:lnSpc>
              <a:spcBef>
                <a:spcPct val="0"/>
              </a:spcBef>
              <a:spcAft>
                <a:spcPts val="100"/>
              </a:spcAft>
              <a:buClr>
                <a:srgbClr val="FF0000"/>
              </a:buClr>
              <a:buNone/>
            </a:pPr>
            <a:r>
              <a:rPr lang="en-US" sz="900" dirty="0" smtClean="0">
                <a:solidFill>
                  <a:srgbClr val="FFFFFF">
                    <a:lumMod val="50000"/>
                  </a:srgbClr>
                </a:solidFill>
              </a:rPr>
              <a:t>09/25/15</a:t>
            </a:r>
            <a:endParaRPr lang="en-US" sz="900" dirty="0">
              <a:solidFill>
                <a:srgbClr val="FFFFFF">
                  <a:lumMod val="50000"/>
                </a:srgbClr>
              </a:solidFill>
            </a:endParaRPr>
          </a:p>
          <a:p>
            <a:pPr marL="0" lvl="1" indent="0" fontAlgn="ctr">
              <a:lnSpc>
                <a:spcPct val="95000"/>
              </a:lnSpc>
              <a:spcBef>
                <a:spcPct val="0"/>
              </a:spcBef>
              <a:spcAft>
                <a:spcPts val="100"/>
              </a:spcAft>
              <a:buClr>
                <a:srgbClr val="FF0000"/>
              </a:buClr>
              <a:buNone/>
            </a:pPr>
            <a:r>
              <a:rPr lang="en-US" sz="900" dirty="0" smtClean="0">
                <a:solidFill>
                  <a:srgbClr val="FFFFFF">
                    <a:lumMod val="50000"/>
                  </a:srgbClr>
                </a:solidFill>
              </a:rPr>
              <a:t>10/02/15</a:t>
            </a:r>
            <a:endParaRPr lang="en-US" sz="900" dirty="0">
              <a:solidFill>
                <a:srgbClr val="FFFFFF">
                  <a:lumMod val="50000"/>
                </a:srgbClr>
              </a:solidFill>
            </a:endParaRPr>
          </a:p>
          <a:p>
            <a:pPr marL="0" lvl="1" indent="0" fontAlgn="ctr">
              <a:lnSpc>
                <a:spcPct val="95000"/>
              </a:lnSpc>
              <a:spcBef>
                <a:spcPct val="0"/>
              </a:spcBef>
              <a:spcAft>
                <a:spcPts val="100"/>
              </a:spcAft>
              <a:buClr>
                <a:srgbClr val="FF0000"/>
              </a:buClr>
              <a:buNone/>
            </a:pPr>
            <a:endParaRPr lang="en-US" sz="900" dirty="0" smtClean="0">
              <a:solidFill>
                <a:srgbClr val="FFFFFF">
                  <a:lumMod val="50000"/>
                </a:srgbClr>
              </a:solidFill>
            </a:endParaRPr>
          </a:p>
          <a:p>
            <a:pPr marL="0" lvl="1" indent="0" fontAlgn="ctr">
              <a:lnSpc>
                <a:spcPct val="95000"/>
              </a:lnSpc>
              <a:spcBef>
                <a:spcPct val="0"/>
              </a:spcBef>
              <a:spcAft>
                <a:spcPts val="100"/>
              </a:spcAft>
              <a:buClr>
                <a:srgbClr val="FF0000"/>
              </a:buClr>
              <a:buNone/>
            </a:pPr>
            <a:r>
              <a:rPr lang="en-US" sz="900" dirty="0" smtClean="0">
                <a:solidFill>
                  <a:srgbClr val="FF0000"/>
                </a:solidFill>
              </a:rPr>
              <a:t>07/24/15</a:t>
            </a:r>
            <a:endParaRPr lang="en-US" sz="900" dirty="0">
              <a:solidFill>
                <a:srgbClr val="FF0000"/>
              </a:solidFill>
            </a:endParaRPr>
          </a:p>
          <a:p>
            <a:pPr marL="0" lvl="1" indent="0" fontAlgn="ctr">
              <a:lnSpc>
                <a:spcPct val="95000"/>
              </a:lnSpc>
              <a:spcBef>
                <a:spcPct val="0"/>
              </a:spcBef>
              <a:spcAft>
                <a:spcPts val="100"/>
              </a:spcAft>
              <a:buClr>
                <a:srgbClr val="FF0000"/>
              </a:buClr>
              <a:buNone/>
            </a:pPr>
            <a:r>
              <a:rPr lang="en-US" sz="900" dirty="0" smtClean="0">
                <a:solidFill>
                  <a:srgbClr val="FFFFFF">
                    <a:lumMod val="50000"/>
                  </a:srgbClr>
                </a:solidFill>
              </a:rPr>
              <a:t>08/28/15</a:t>
            </a:r>
            <a:endParaRPr lang="en-US" sz="900" dirty="0">
              <a:solidFill>
                <a:srgbClr val="FFFFFF">
                  <a:lumMod val="50000"/>
                </a:srgbClr>
              </a:solidFill>
            </a:endParaRPr>
          </a:p>
          <a:p>
            <a:pPr marL="0" lvl="1" indent="0" fontAlgn="ctr">
              <a:lnSpc>
                <a:spcPct val="95000"/>
              </a:lnSpc>
              <a:spcBef>
                <a:spcPct val="0"/>
              </a:spcBef>
              <a:spcAft>
                <a:spcPts val="100"/>
              </a:spcAft>
              <a:buClr>
                <a:srgbClr val="FF0000"/>
              </a:buClr>
              <a:buNone/>
            </a:pPr>
            <a:r>
              <a:rPr lang="en-US" sz="900" dirty="0">
                <a:solidFill>
                  <a:srgbClr val="FF0000"/>
                </a:solidFill>
              </a:rPr>
              <a:t>10/02/15</a:t>
            </a:r>
          </a:p>
          <a:p>
            <a:pPr marL="0" lvl="1" indent="0" fontAlgn="ctr">
              <a:lnSpc>
                <a:spcPct val="95000"/>
              </a:lnSpc>
              <a:spcBef>
                <a:spcPct val="0"/>
              </a:spcBef>
              <a:spcAft>
                <a:spcPts val="100"/>
              </a:spcAft>
              <a:buClr>
                <a:srgbClr val="FF0000"/>
              </a:buClr>
              <a:buNone/>
            </a:pPr>
            <a:r>
              <a:rPr lang="en-US" sz="900" dirty="0" smtClean="0">
                <a:solidFill>
                  <a:srgbClr val="FFFFFF">
                    <a:lumMod val="50000"/>
                  </a:srgbClr>
                </a:solidFill>
              </a:rPr>
              <a:t>12/25/15</a:t>
            </a:r>
            <a:endParaRPr lang="en-US" sz="900" dirty="0">
              <a:solidFill>
                <a:srgbClr val="FFFFFF">
                  <a:lumMod val="50000"/>
                </a:srgbClr>
              </a:solidFill>
            </a:endParaRPr>
          </a:p>
          <a:p>
            <a:pPr marL="0" lvl="1" indent="0" fontAlgn="ctr">
              <a:lnSpc>
                <a:spcPct val="95000"/>
              </a:lnSpc>
              <a:spcBef>
                <a:spcPct val="0"/>
              </a:spcBef>
              <a:spcAft>
                <a:spcPts val="100"/>
              </a:spcAft>
              <a:buClr>
                <a:srgbClr val="FF0000"/>
              </a:buClr>
              <a:buNone/>
            </a:pPr>
            <a:endParaRPr lang="en-US" sz="900" dirty="0" smtClean="0">
              <a:solidFill>
                <a:srgbClr val="FFFFFF">
                  <a:lumMod val="50000"/>
                </a:srgbClr>
              </a:solidFill>
            </a:endParaRPr>
          </a:p>
          <a:p>
            <a:pPr marL="0" lvl="1" indent="0" fontAlgn="ctr">
              <a:lnSpc>
                <a:spcPct val="95000"/>
              </a:lnSpc>
              <a:spcBef>
                <a:spcPct val="0"/>
              </a:spcBef>
              <a:spcAft>
                <a:spcPts val="100"/>
              </a:spcAft>
              <a:buClr>
                <a:srgbClr val="FF0000"/>
              </a:buClr>
              <a:buNone/>
            </a:pPr>
            <a:r>
              <a:rPr lang="en-US" sz="900" dirty="0" smtClean="0">
                <a:solidFill>
                  <a:srgbClr val="FFFFFF">
                    <a:lumMod val="50000"/>
                  </a:srgbClr>
                </a:solidFill>
              </a:rPr>
              <a:t>03/18/16</a:t>
            </a:r>
            <a:endParaRPr lang="en-US" sz="900" dirty="0">
              <a:solidFill>
                <a:srgbClr val="FFFFFF">
                  <a:lumMod val="50000"/>
                </a:srgbClr>
              </a:solidFill>
            </a:endParaRPr>
          </a:p>
          <a:p>
            <a:pPr marL="0" lvl="1" indent="0" fontAlgn="ctr">
              <a:lnSpc>
                <a:spcPct val="95000"/>
              </a:lnSpc>
              <a:spcBef>
                <a:spcPct val="0"/>
              </a:spcBef>
              <a:spcAft>
                <a:spcPts val="100"/>
              </a:spcAft>
              <a:buClr>
                <a:srgbClr val="FF0000"/>
              </a:buClr>
              <a:buNone/>
            </a:pPr>
            <a:endParaRPr lang="en-US" sz="900" dirty="0" smtClean="0">
              <a:solidFill>
                <a:srgbClr val="FFFFFF">
                  <a:lumMod val="50000"/>
                </a:srgbClr>
              </a:solidFill>
            </a:endParaRPr>
          </a:p>
          <a:p>
            <a:pPr marL="0" lvl="1" indent="0" fontAlgn="ctr">
              <a:lnSpc>
                <a:spcPct val="95000"/>
              </a:lnSpc>
              <a:spcBef>
                <a:spcPct val="0"/>
              </a:spcBef>
              <a:spcAft>
                <a:spcPts val="100"/>
              </a:spcAft>
              <a:buClr>
                <a:srgbClr val="FF0000"/>
              </a:buClr>
              <a:buNone/>
            </a:pPr>
            <a:r>
              <a:rPr lang="en-US" sz="900" dirty="0" smtClean="0">
                <a:solidFill>
                  <a:srgbClr val="FFFFFF">
                    <a:lumMod val="50000"/>
                  </a:srgbClr>
                </a:solidFill>
              </a:rPr>
              <a:t>TBD</a:t>
            </a:r>
          </a:p>
          <a:p>
            <a:pPr marL="0" lvl="1" indent="0" fontAlgn="ctr">
              <a:lnSpc>
                <a:spcPct val="95000"/>
              </a:lnSpc>
              <a:spcBef>
                <a:spcPct val="0"/>
              </a:spcBef>
              <a:spcAft>
                <a:spcPts val="100"/>
              </a:spcAft>
              <a:buClr>
                <a:srgbClr val="FF0000"/>
              </a:buClr>
              <a:buNone/>
            </a:pPr>
            <a:r>
              <a:rPr lang="en-US" sz="900" dirty="0" smtClean="0">
                <a:solidFill>
                  <a:srgbClr val="FFFFFF">
                    <a:lumMod val="50000"/>
                  </a:srgbClr>
                </a:solidFill>
              </a:rPr>
              <a:t>TBD</a:t>
            </a:r>
            <a:endParaRPr lang="en-US" sz="900" dirty="0">
              <a:solidFill>
                <a:srgbClr val="FFFFFF">
                  <a:lumMod val="50000"/>
                </a:srgbClr>
              </a:solidFill>
            </a:endParaRPr>
          </a:p>
          <a:p>
            <a:pPr marL="0" lvl="1" indent="0" fontAlgn="ctr">
              <a:spcAft>
                <a:spcPts val="100"/>
              </a:spcAft>
              <a:buSzTx/>
              <a:buNone/>
            </a:pPr>
            <a:r>
              <a:rPr lang="en-US" sz="900" dirty="0"/>
              <a:t>Ongoing</a:t>
            </a:r>
          </a:p>
          <a:p>
            <a:pPr marL="0" lvl="1" indent="0" fontAlgn="ctr">
              <a:spcAft>
                <a:spcPts val="100"/>
              </a:spcAft>
              <a:buSzTx/>
              <a:buNone/>
            </a:pPr>
            <a:r>
              <a:rPr lang="en-US" sz="900" dirty="0"/>
              <a:t>05/06/16 09/30/16</a:t>
            </a:r>
          </a:p>
          <a:p>
            <a:pPr marL="0" lvl="1" indent="0" fontAlgn="ctr">
              <a:spcAft>
                <a:spcPts val="100"/>
              </a:spcAft>
              <a:buSzTx/>
              <a:buNone/>
            </a:pPr>
            <a:r>
              <a:rPr lang="en-US" sz="900" dirty="0" smtClean="0">
                <a:solidFill>
                  <a:srgbClr val="FF0000"/>
                </a:solidFill>
              </a:rPr>
              <a:t>12/18/15</a:t>
            </a:r>
            <a:endParaRPr lang="en-US" sz="900" dirty="0">
              <a:solidFill>
                <a:srgbClr val="FF0000"/>
              </a:solidFill>
            </a:endParaRPr>
          </a:p>
          <a:p>
            <a:pPr marL="0" lvl="1" indent="0" fontAlgn="ctr">
              <a:lnSpc>
                <a:spcPct val="95000"/>
              </a:lnSpc>
              <a:spcBef>
                <a:spcPct val="0"/>
              </a:spcBef>
              <a:spcAft>
                <a:spcPts val="100"/>
              </a:spcAft>
              <a:buClr>
                <a:srgbClr val="FF0000"/>
              </a:buClr>
              <a:buNone/>
            </a:pPr>
            <a:r>
              <a:rPr lang="en-US" sz="900" dirty="0" smtClean="0"/>
              <a:t>01/02/17</a:t>
            </a:r>
          </a:p>
          <a:p>
            <a:pPr marL="0" lvl="1" indent="0" fontAlgn="ctr">
              <a:lnSpc>
                <a:spcPct val="95000"/>
              </a:lnSpc>
              <a:spcBef>
                <a:spcPct val="0"/>
              </a:spcBef>
              <a:spcAft>
                <a:spcPts val="100"/>
              </a:spcAft>
              <a:buClr>
                <a:srgbClr val="FF0000"/>
              </a:buClr>
              <a:buNone/>
            </a:pPr>
            <a:r>
              <a:rPr lang="en-US" sz="900" dirty="0" smtClean="0"/>
              <a:t>04/04/17</a:t>
            </a:r>
            <a:endParaRPr lang="en-US" sz="900" dirty="0"/>
          </a:p>
        </p:txBody>
      </p:sp>
      <p:sp>
        <p:nvSpPr>
          <p:cNvPr id="44" name="Rectangle 95"/>
          <p:cNvSpPr txBox="1">
            <a:spLocks/>
          </p:cNvSpPr>
          <p:nvPr/>
        </p:nvSpPr>
        <p:spPr>
          <a:xfrm>
            <a:off x="7369491" y="1085298"/>
            <a:ext cx="548640" cy="3783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lvl="0" indent="0" defTabSz="956861" eaLnBrk="1" hangingPunct="1">
              <a:buClr>
                <a:schemeClr val="tx2"/>
              </a:buClr>
              <a:defRPr sz="1600" baseline="0">
                <a:latin typeface="+mn-lt"/>
                <a:ea typeface="Arial Unicode MS" pitchFamily="34" charset="-128"/>
                <a:cs typeface="Arial Unicode MS" pitchFamily="34" charset="-128"/>
              </a:defRPr>
            </a:lvl1pPr>
            <a:lvl2pPr marL="206980" lvl="1" indent="-205284" defTabSz="956861" eaLnBrk="1" hangingPunct="1">
              <a:buClr>
                <a:schemeClr val="tx2"/>
              </a:buClr>
              <a:buSzPct val="125000"/>
              <a:buFont typeface="Arial" pitchFamily="34" charset="0"/>
              <a:buChar char="•"/>
              <a:defRPr sz="1300" baseline="0">
                <a:latin typeface="+mn-lt"/>
                <a:ea typeface="Arial Unicode MS" pitchFamily="34" charset="-128"/>
                <a:cs typeface="Arial Unicode MS" pitchFamily="34" charset="-128"/>
              </a:defRPr>
            </a:lvl2pPr>
            <a:lvl3pPr marL="488610" indent="-279933" defTabSz="956861" eaLnBrk="1" hangingPunct="1">
              <a:buClr>
                <a:schemeClr val="tx2"/>
              </a:buClr>
              <a:buSzPct val="120000"/>
              <a:buFont typeface="Arial" charset="0"/>
              <a:buChar char="–"/>
              <a:defRPr sz="1600" baseline="0">
                <a:latin typeface="+mn-lt"/>
                <a:ea typeface="Arial Unicode MS" pitchFamily="34" charset="-128"/>
                <a:cs typeface="Arial Unicode MS" pitchFamily="34" charset="-128"/>
              </a:defRPr>
            </a:lvl3pPr>
            <a:lvl4pPr marL="656570" indent="-166263" defTabSz="956861" eaLnBrk="1" hangingPunct="1">
              <a:buClr>
                <a:schemeClr val="tx2"/>
              </a:buClr>
              <a:buSzPct val="100000"/>
              <a:buFont typeface="Arial" pitchFamily="34" charset="0"/>
              <a:buChar char="•"/>
              <a:defRPr sz="1600" baseline="0">
                <a:latin typeface="+mn-lt"/>
                <a:ea typeface="Arial Unicode MS" pitchFamily="34" charset="-128"/>
                <a:cs typeface="Arial Unicode MS" pitchFamily="34" charset="-128"/>
              </a:defRPr>
            </a:lvl4pPr>
            <a:lvl5pPr marL="801320" indent="-139118" defTabSz="956861" eaLnBrk="1" hangingPunct="1"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  <a:ea typeface="Arial Unicode MS" pitchFamily="34" charset="-128"/>
                <a:cs typeface="Arial Unicode MS" pitchFamily="34" charset="-128"/>
              </a:defRPr>
            </a:lvl5pPr>
            <a:lvl6pPr marL="801320" indent="-139118" defTabSz="956861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801320" indent="-139118" defTabSz="956861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801320" indent="-139118" defTabSz="956861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801320" indent="-139118" defTabSz="956861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pPr fontAlgn="ctr">
              <a:spcAft>
                <a:spcPts val="100"/>
              </a:spcAft>
            </a:pPr>
            <a:r>
              <a:rPr lang="en-US" sz="900" dirty="0" smtClean="0"/>
              <a:t>07/13/15</a:t>
            </a:r>
            <a:endParaRPr lang="en-US" sz="900" dirty="0"/>
          </a:p>
          <a:p>
            <a:pPr marL="0" lvl="1" indent="0" fontAlgn="ctr">
              <a:lnSpc>
                <a:spcPct val="95000"/>
              </a:lnSpc>
              <a:spcBef>
                <a:spcPct val="0"/>
              </a:spcBef>
              <a:spcAft>
                <a:spcPts val="100"/>
              </a:spcAft>
              <a:buClr>
                <a:srgbClr val="FF0000"/>
              </a:buClr>
              <a:buNone/>
            </a:pPr>
            <a:r>
              <a:rPr lang="en-US" sz="900" dirty="0">
                <a:solidFill>
                  <a:srgbClr val="FFFFFF">
                    <a:lumMod val="50000"/>
                  </a:srgbClr>
                </a:solidFill>
              </a:rPr>
              <a:t>07/13/15</a:t>
            </a:r>
          </a:p>
          <a:p>
            <a:pPr marL="0" lvl="1" indent="0" fontAlgn="ctr">
              <a:lnSpc>
                <a:spcPct val="95000"/>
              </a:lnSpc>
              <a:spcBef>
                <a:spcPct val="0"/>
              </a:spcBef>
              <a:spcAft>
                <a:spcPts val="100"/>
              </a:spcAft>
              <a:buClr>
                <a:srgbClr val="FF0000"/>
              </a:buClr>
              <a:buNone/>
            </a:pPr>
            <a:r>
              <a:rPr lang="en-US" sz="900" dirty="0" smtClean="0">
                <a:solidFill>
                  <a:srgbClr val="FF0000"/>
                </a:solidFill>
              </a:rPr>
              <a:t>07/13/15</a:t>
            </a:r>
            <a:endParaRPr lang="en-US" sz="900" dirty="0">
              <a:solidFill>
                <a:srgbClr val="FF0000"/>
              </a:solidFill>
            </a:endParaRPr>
          </a:p>
          <a:p>
            <a:pPr marL="0" lvl="1" indent="0" fontAlgn="ctr">
              <a:lnSpc>
                <a:spcPct val="95000"/>
              </a:lnSpc>
              <a:spcBef>
                <a:spcPct val="0"/>
              </a:spcBef>
              <a:spcAft>
                <a:spcPts val="100"/>
              </a:spcAft>
              <a:buClr>
                <a:srgbClr val="FF0000"/>
              </a:buClr>
              <a:buNone/>
            </a:pPr>
            <a:r>
              <a:rPr lang="en-US" sz="900" dirty="0" smtClean="0">
                <a:solidFill>
                  <a:srgbClr val="FF0000"/>
                </a:solidFill>
              </a:rPr>
              <a:t>08/3/15</a:t>
            </a:r>
            <a:endParaRPr lang="en-US" sz="900" dirty="0">
              <a:solidFill>
                <a:srgbClr val="FF0000"/>
              </a:solidFill>
            </a:endParaRPr>
          </a:p>
          <a:p>
            <a:pPr marL="0" lvl="1" indent="0" fontAlgn="ctr">
              <a:lnSpc>
                <a:spcPct val="95000"/>
              </a:lnSpc>
              <a:spcBef>
                <a:spcPct val="0"/>
              </a:spcBef>
              <a:spcAft>
                <a:spcPts val="100"/>
              </a:spcAft>
              <a:buClr>
                <a:srgbClr val="FF0000"/>
              </a:buClr>
              <a:buNone/>
            </a:pPr>
            <a:r>
              <a:rPr lang="en-US" sz="900" dirty="0" smtClean="0">
                <a:solidFill>
                  <a:srgbClr val="FF0000"/>
                </a:solidFill>
              </a:rPr>
              <a:t>09/21/15</a:t>
            </a:r>
            <a:endParaRPr lang="en-US" sz="900" dirty="0">
              <a:solidFill>
                <a:srgbClr val="FF0000"/>
              </a:solidFill>
            </a:endParaRPr>
          </a:p>
          <a:p>
            <a:pPr fontAlgn="ctr">
              <a:spcAft>
                <a:spcPts val="100"/>
              </a:spcAft>
            </a:pPr>
            <a:r>
              <a:rPr lang="en-US" sz="900" dirty="0" smtClean="0">
                <a:solidFill>
                  <a:srgbClr val="FF0000"/>
                </a:solidFill>
              </a:rPr>
              <a:t>7/31/201</a:t>
            </a:r>
            <a:r>
              <a:rPr lang="en-US" sz="900" dirty="0" smtClean="0"/>
              <a:t>5</a:t>
            </a:r>
          </a:p>
          <a:p>
            <a:pPr fontAlgn="ctr">
              <a:spcAft>
                <a:spcPts val="100"/>
              </a:spcAft>
            </a:pPr>
            <a:r>
              <a:rPr lang="en-US" sz="900" dirty="0" smtClean="0"/>
              <a:t>07/13/15</a:t>
            </a:r>
            <a:endParaRPr lang="en-US" sz="900" dirty="0"/>
          </a:p>
          <a:p>
            <a:pPr marL="0" lvl="1" indent="0" fontAlgn="ctr">
              <a:lnSpc>
                <a:spcPct val="95000"/>
              </a:lnSpc>
              <a:spcBef>
                <a:spcPct val="0"/>
              </a:spcBef>
              <a:spcAft>
                <a:spcPts val="100"/>
              </a:spcAft>
              <a:buClr>
                <a:srgbClr val="FF0000"/>
              </a:buClr>
              <a:buNone/>
            </a:pPr>
            <a:r>
              <a:rPr lang="en-US" sz="900" dirty="0">
                <a:solidFill>
                  <a:srgbClr val="FF0000"/>
                </a:solidFill>
              </a:rPr>
              <a:t>07/13/15</a:t>
            </a:r>
            <a:endParaRPr lang="en-US" sz="900" dirty="0" smtClean="0">
              <a:solidFill>
                <a:srgbClr val="FF0000"/>
              </a:solidFill>
            </a:endParaRPr>
          </a:p>
          <a:p>
            <a:pPr marL="0" lvl="1" indent="0" fontAlgn="ctr">
              <a:lnSpc>
                <a:spcPct val="95000"/>
              </a:lnSpc>
              <a:spcBef>
                <a:spcPct val="0"/>
              </a:spcBef>
              <a:spcAft>
                <a:spcPts val="100"/>
              </a:spcAft>
              <a:buClr>
                <a:srgbClr val="FF0000"/>
              </a:buClr>
              <a:buNone/>
            </a:pPr>
            <a:r>
              <a:rPr lang="en-US" sz="900" dirty="0" smtClean="0">
                <a:solidFill>
                  <a:srgbClr val="FFFFFF">
                    <a:lumMod val="50000"/>
                  </a:srgbClr>
                </a:solidFill>
              </a:rPr>
              <a:t>07/13/15</a:t>
            </a:r>
            <a:endParaRPr lang="en-US" sz="900" dirty="0">
              <a:solidFill>
                <a:srgbClr val="FFFFFF">
                  <a:lumMod val="50000"/>
                </a:srgbClr>
              </a:solidFill>
            </a:endParaRPr>
          </a:p>
          <a:p>
            <a:pPr marL="0" lvl="1" indent="0" fontAlgn="ctr">
              <a:lnSpc>
                <a:spcPct val="95000"/>
              </a:lnSpc>
              <a:spcBef>
                <a:spcPct val="0"/>
              </a:spcBef>
              <a:spcAft>
                <a:spcPts val="100"/>
              </a:spcAft>
              <a:buClr>
                <a:srgbClr val="FF0000"/>
              </a:buClr>
              <a:buNone/>
            </a:pPr>
            <a:r>
              <a:rPr lang="en-US" sz="900" dirty="0">
                <a:solidFill>
                  <a:srgbClr val="FFFFFF">
                    <a:lumMod val="50000"/>
                  </a:srgbClr>
                </a:solidFill>
              </a:rPr>
              <a:t>07/13/15</a:t>
            </a:r>
          </a:p>
          <a:p>
            <a:pPr marL="0" lvl="1" indent="0" fontAlgn="ctr">
              <a:lnSpc>
                <a:spcPct val="95000"/>
              </a:lnSpc>
              <a:spcBef>
                <a:spcPct val="0"/>
              </a:spcBef>
              <a:spcAft>
                <a:spcPts val="100"/>
              </a:spcAft>
              <a:buClr>
                <a:srgbClr val="FF0000"/>
              </a:buClr>
              <a:buNone/>
            </a:pPr>
            <a:endParaRPr lang="en-US" sz="900" dirty="0" smtClean="0">
              <a:solidFill>
                <a:srgbClr val="FFFFFF">
                  <a:lumMod val="50000"/>
                </a:srgbClr>
              </a:solidFill>
            </a:endParaRPr>
          </a:p>
          <a:p>
            <a:pPr marL="0" lvl="1" indent="0" fontAlgn="ctr">
              <a:lnSpc>
                <a:spcPct val="95000"/>
              </a:lnSpc>
              <a:spcBef>
                <a:spcPct val="0"/>
              </a:spcBef>
              <a:spcAft>
                <a:spcPts val="100"/>
              </a:spcAft>
              <a:buClr>
                <a:srgbClr val="FF0000"/>
              </a:buClr>
              <a:buNone/>
            </a:pPr>
            <a:r>
              <a:rPr lang="en-US" sz="900" dirty="0" smtClean="0">
                <a:solidFill>
                  <a:srgbClr val="FF0000"/>
                </a:solidFill>
              </a:rPr>
              <a:t>07/13/15</a:t>
            </a:r>
            <a:endParaRPr lang="en-US" sz="900" dirty="0">
              <a:solidFill>
                <a:srgbClr val="FF0000"/>
              </a:solidFill>
            </a:endParaRPr>
          </a:p>
          <a:p>
            <a:pPr marL="0" lvl="1" indent="0" fontAlgn="ctr">
              <a:lnSpc>
                <a:spcPct val="95000"/>
              </a:lnSpc>
              <a:spcBef>
                <a:spcPct val="0"/>
              </a:spcBef>
              <a:spcAft>
                <a:spcPts val="100"/>
              </a:spcAft>
              <a:buClr>
                <a:srgbClr val="FF0000"/>
              </a:buClr>
              <a:buNone/>
            </a:pPr>
            <a:r>
              <a:rPr lang="en-US" sz="900" dirty="0" smtClean="0">
                <a:solidFill>
                  <a:srgbClr val="FFFFFF">
                    <a:lumMod val="50000"/>
                  </a:srgbClr>
                </a:solidFill>
              </a:rPr>
              <a:t>07/27/15</a:t>
            </a:r>
            <a:endParaRPr lang="en-US" sz="900" dirty="0">
              <a:solidFill>
                <a:srgbClr val="FFFFFF">
                  <a:lumMod val="50000"/>
                </a:srgbClr>
              </a:solidFill>
            </a:endParaRPr>
          </a:p>
          <a:p>
            <a:pPr marL="0" lvl="1" indent="0" fontAlgn="ctr">
              <a:lnSpc>
                <a:spcPct val="95000"/>
              </a:lnSpc>
              <a:spcBef>
                <a:spcPct val="0"/>
              </a:spcBef>
              <a:spcAft>
                <a:spcPts val="100"/>
              </a:spcAft>
              <a:buClr>
                <a:srgbClr val="FF0000"/>
              </a:buClr>
              <a:buNone/>
            </a:pPr>
            <a:r>
              <a:rPr lang="en-US" sz="900" dirty="0">
                <a:solidFill>
                  <a:srgbClr val="FF0000"/>
                </a:solidFill>
              </a:rPr>
              <a:t>08/31/15</a:t>
            </a:r>
          </a:p>
          <a:p>
            <a:pPr marL="0" lvl="1" indent="0" fontAlgn="ctr">
              <a:lnSpc>
                <a:spcPct val="95000"/>
              </a:lnSpc>
              <a:spcBef>
                <a:spcPct val="0"/>
              </a:spcBef>
              <a:spcAft>
                <a:spcPts val="100"/>
              </a:spcAft>
              <a:buClr>
                <a:srgbClr val="FF0000"/>
              </a:buClr>
              <a:buNone/>
            </a:pPr>
            <a:r>
              <a:rPr lang="en-US" sz="900" dirty="0">
                <a:solidFill>
                  <a:srgbClr val="FF0000"/>
                </a:solidFill>
              </a:rPr>
              <a:t>10/05/15</a:t>
            </a:r>
          </a:p>
          <a:p>
            <a:pPr marL="0" lvl="1" indent="0" fontAlgn="ctr">
              <a:lnSpc>
                <a:spcPct val="95000"/>
              </a:lnSpc>
              <a:spcBef>
                <a:spcPct val="0"/>
              </a:spcBef>
              <a:spcAft>
                <a:spcPts val="100"/>
              </a:spcAft>
              <a:buClr>
                <a:srgbClr val="FF0000"/>
              </a:buClr>
              <a:buNone/>
            </a:pPr>
            <a:endParaRPr lang="en-US" sz="900" dirty="0" smtClean="0">
              <a:solidFill>
                <a:srgbClr val="FFFFFF">
                  <a:lumMod val="50000"/>
                </a:srgbClr>
              </a:solidFill>
            </a:endParaRPr>
          </a:p>
          <a:p>
            <a:pPr marL="0" lvl="1" indent="0" fontAlgn="ctr">
              <a:lnSpc>
                <a:spcPct val="95000"/>
              </a:lnSpc>
              <a:spcBef>
                <a:spcPct val="0"/>
              </a:spcBef>
              <a:spcAft>
                <a:spcPts val="100"/>
              </a:spcAft>
              <a:buClr>
                <a:srgbClr val="FF0000"/>
              </a:buClr>
              <a:buNone/>
            </a:pPr>
            <a:r>
              <a:rPr lang="en-US" sz="900" dirty="0" smtClean="0">
                <a:solidFill>
                  <a:srgbClr val="FF0000"/>
                </a:solidFill>
              </a:rPr>
              <a:t>12/28/15</a:t>
            </a:r>
            <a:endParaRPr lang="en-US" sz="900" dirty="0">
              <a:solidFill>
                <a:srgbClr val="FF0000"/>
              </a:solidFill>
            </a:endParaRPr>
          </a:p>
          <a:p>
            <a:pPr marL="0" lvl="1" indent="0" fontAlgn="ctr">
              <a:lnSpc>
                <a:spcPct val="95000"/>
              </a:lnSpc>
              <a:spcBef>
                <a:spcPct val="0"/>
              </a:spcBef>
              <a:spcAft>
                <a:spcPts val="100"/>
              </a:spcAft>
              <a:buClr>
                <a:srgbClr val="FF0000"/>
              </a:buClr>
              <a:buNone/>
            </a:pPr>
            <a:endParaRPr lang="en-US" sz="900" dirty="0" smtClean="0">
              <a:solidFill>
                <a:srgbClr val="FFFFFF">
                  <a:lumMod val="50000"/>
                </a:srgbClr>
              </a:solidFill>
            </a:endParaRPr>
          </a:p>
          <a:p>
            <a:pPr marL="0" lvl="1" indent="0" fontAlgn="ctr">
              <a:lnSpc>
                <a:spcPct val="95000"/>
              </a:lnSpc>
              <a:spcBef>
                <a:spcPct val="0"/>
              </a:spcBef>
              <a:spcAft>
                <a:spcPts val="100"/>
              </a:spcAft>
              <a:buClr>
                <a:srgbClr val="FF0000"/>
              </a:buClr>
              <a:buNone/>
            </a:pPr>
            <a:r>
              <a:rPr lang="en-US" sz="900" dirty="0" smtClean="0">
                <a:solidFill>
                  <a:srgbClr val="FFFFFF">
                    <a:lumMod val="50000"/>
                  </a:srgbClr>
                </a:solidFill>
              </a:rPr>
              <a:t>10/02/15</a:t>
            </a:r>
          </a:p>
          <a:p>
            <a:pPr marL="0" lvl="1" indent="0" fontAlgn="ctr">
              <a:lnSpc>
                <a:spcPct val="95000"/>
              </a:lnSpc>
              <a:spcBef>
                <a:spcPct val="0"/>
              </a:spcBef>
              <a:spcAft>
                <a:spcPts val="100"/>
              </a:spcAft>
              <a:buClr>
                <a:srgbClr val="FF0000"/>
              </a:buClr>
              <a:buNone/>
            </a:pPr>
            <a:r>
              <a:rPr lang="en-US" sz="900" dirty="0" smtClean="0">
                <a:solidFill>
                  <a:srgbClr val="FFFFFF">
                    <a:lumMod val="50000"/>
                  </a:srgbClr>
                </a:solidFill>
              </a:rPr>
              <a:t>TBD</a:t>
            </a:r>
            <a:endParaRPr lang="en-US" sz="900" dirty="0">
              <a:solidFill>
                <a:srgbClr val="FFFFFF">
                  <a:lumMod val="50000"/>
                </a:srgbClr>
              </a:solidFill>
            </a:endParaRPr>
          </a:p>
          <a:p>
            <a:pPr marL="0" lvl="1" indent="0" fontAlgn="ctr">
              <a:spcAft>
                <a:spcPts val="100"/>
              </a:spcAft>
              <a:buSzTx/>
              <a:buNone/>
            </a:pPr>
            <a:r>
              <a:rPr lang="en-US" sz="900" dirty="0"/>
              <a:t>01/01/16</a:t>
            </a:r>
          </a:p>
          <a:p>
            <a:pPr marL="0" lvl="1" indent="0" fontAlgn="ctr">
              <a:spcAft>
                <a:spcPts val="100"/>
              </a:spcAft>
              <a:buSzTx/>
              <a:buNone/>
            </a:pPr>
            <a:r>
              <a:rPr lang="en-US" sz="900" dirty="0"/>
              <a:t>03/21/16</a:t>
            </a:r>
          </a:p>
          <a:p>
            <a:pPr marL="0" lvl="1" indent="0" fontAlgn="ctr">
              <a:spcAft>
                <a:spcPts val="100"/>
              </a:spcAft>
              <a:buSzTx/>
              <a:buNone/>
            </a:pPr>
            <a:r>
              <a:rPr lang="en-US" sz="900" dirty="0"/>
              <a:t>07/01/16</a:t>
            </a:r>
          </a:p>
          <a:p>
            <a:pPr marL="0" lvl="1" indent="0" fontAlgn="ctr">
              <a:spcAft>
                <a:spcPts val="100"/>
              </a:spcAft>
              <a:buSzTx/>
              <a:buNone/>
            </a:pPr>
            <a:r>
              <a:rPr lang="en-US" sz="900" dirty="0" smtClean="0">
                <a:solidFill>
                  <a:srgbClr val="FF0000"/>
                </a:solidFill>
              </a:rPr>
              <a:t>06/15/15</a:t>
            </a:r>
            <a:endParaRPr lang="en-US" sz="900" dirty="0">
              <a:solidFill>
                <a:srgbClr val="FF0000"/>
              </a:solidFill>
            </a:endParaRPr>
          </a:p>
          <a:p>
            <a:pPr marL="0" lvl="1" indent="0" fontAlgn="ctr">
              <a:lnSpc>
                <a:spcPct val="95000"/>
              </a:lnSpc>
              <a:spcBef>
                <a:spcPct val="0"/>
              </a:spcBef>
              <a:spcAft>
                <a:spcPts val="100"/>
              </a:spcAft>
              <a:buClr>
                <a:srgbClr val="FF0000"/>
              </a:buClr>
              <a:buNone/>
            </a:pPr>
            <a:r>
              <a:rPr lang="en-US" sz="900" dirty="0" smtClean="0"/>
              <a:t>04/01/16</a:t>
            </a:r>
          </a:p>
          <a:p>
            <a:pPr marL="0" lvl="1" indent="0" fontAlgn="ctr">
              <a:lnSpc>
                <a:spcPct val="95000"/>
              </a:lnSpc>
              <a:spcBef>
                <a:spcPct val="0"/>
              </a:spcBef>
              <a:spcAft>
                <a:spcPts val="100"/>
              </a:spcAft>
              <a:buClr>
                <a:srgbClr val="FF0000"/>
              </a:buClr>
              <a:buNone/>
            </a:pPr>
            <a:r>
              <a:rPr lang="en-US" sz="900" dirty="0" smtClean="0"/>
              <a:t>07/01/16</a:t>
            </a:r>
            <a:endParaRPr lang="en-US" sz="900" dirty="0"/>
          </a:p>
        </p:txBody>
      </p:sp>
      <p:sp>
        <p:nvSpPr>
          <p:cNvPr id="45" name="Rectangle 95"/>
          <p:cNvSpPr txBox="1">
            <a:spLocks/>
          </p:cNvSpPr>
          <p:nvPr/>
        </p:nvSpPr>
        <p:spPr>
          <a:xfrm>
            <a:off x="8962641" y="1103587"/>
            <a:ext cx="1101842" cy="47651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lvl="0" indent="0" defTabSz="956861" eaLnBrk="1" hangingPunct="1">
              <a:buClr>
                <a:schemeClr val="tx2"/>
              </a:buClr>
              <a:defRPr sz="1600" baseline="0">
                <a:latin typeface="+mn-lt"/>
                <a:ea typeface="Arial Unicode MS" pitchFamily="34" charset="-128"/>
                <a:cs typeface="Arial Unicode MS" pitchFamily="34" charset="-128"/>
              </a:defRPr>
            </a:lvl1pPr>
            <a:lvl2pPr marL="206980" lvl="1" indent="-205284" defTabSz="956861" eaLnBrk="1" hangingPunct="1">
              <a:buClr>
                <a:schemeClr val="tx2"/>
              </a:buClr>
              <a:buSzPct val="125000"/>
              <a:buFont typeface="Arial" pitchFamily="34" charset="0"/>
              <a:buChar char="•"/>
              <a:defRPr sz="1300" baseline="0">
                <a:latin typeface="+mn-lt"/>
                <a:ea typeface="Arial Unicode MS" pitchFamily="34" charset="-128"/>
                <a:cs typeface="Arial Unicode MS" pitchFamily="34" charset="-128"/>
              </a:defRPr>
            </a:lvl2pPr>
            <a:lvl3pPr marL="488610" indent="-279933" defTabSz="956861" eaLnBrk="1" hangingPunct="1">
              <a:buClr>
                <a:schemeClr val="tx2"/>
              </a:buClr>
              <a:buSzPct val="120000"/>
              <a:buFont typeface="Arial" charset="0"/>
              <a:buChar char="–"/>
              <a:defRPr sz="1600" baseline="0">
                <a:latin typeface="+mn-lt"/>
                <a:ea typeface="Arial Unicode MS" pitchFamily="34" charset="-128"/>
                <a:cs typeface="Arial Unicode MS" pitchFamily="34" charset="-128"/>
              </a:defRPr>
            </a:lvl3pPr>
            <a:lvl4pPr marL="656570" indent="-166263" defTabSz="956861" eaLnBrk="1" hangingPunct="1">
              <a:buClr>
                <a:schemeClr val="tx2"/>
              </a:buClr>
              <a:buSzPct val="100000"/>
              <a:buFont typeface="Arial" pitchFamily="34" charset="0"/>
              <a:buChar char="•"/>
              <a:defRPr sz="1600" baseline="0">
                <a:latin typeface="+mn-lt"/>
                <a:ea typeface="Arial Unicode MS" pitchFamily="34" charset="-128"/>
                <a:cs typeface="Arial Unicode MS" pitchFamily="34" charset="-128"/>
              </a:defRPr>
            </a:lvl4pPr>
            <a:lvl5pPr marL="801320" indent="-139118" defTabSz="956861" eaLnBrk="1" hangingPunct="1"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  <a:ea typeface="Arial Unicode MS" pitchFamily="34" charset="-128"/>
                <a:cs typeface="Arial Unicode MS" pitchFamily="34" charset="-128"/>
              </a:defRPr>
            </a:lvl5pPr>
            <a:lvl6pPr marL="801320" indent="-139118" defTabSz="956861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801320" indent="-139118" defTabSz="956861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801320" indent="-139118" defTabSz="956861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801320" indent="-139118" defTabSz="956861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pPr marL="0" lvl="1" indent="0">
              <a:lnSpc>
                <a:spcPct val="95000"/>
              </a:lnSpc>
              <a:spcBef>
                <a:spcPct val="0"/>
              </a:spcBef>
              <a:spcAft>
                <a:spcPts val="100"/>
              </a:spcAft>
              <a:buClr>
                <a:srgbClr val="FF0000"/>
              </a:buClr>
              <a:buNone/>
            </a:pPr>
            <a:r>
              <a:rPr lang="en-US" sz="900" dirty="0">
                <a:solidFill>
                  <a:srgbClr val="000000"/>
                </a:solidFill>
              </a:rPr>
              <a:t>B. Gunn </a:t>
            </a:r>
          </a:p>
          <a:p>
            <a:pPr marL="0" lvl="1" indent="0">
              <a:lnSpc>
                <a:spcPct val="95000"/>
              </a:lnSpc>
              <a:spcBef>
                <a:spcPct val="0"/>
              </a:spcBef>
              <a:spcAft>
                <a:spcPts val="100"/>
              </a:spcAft>
              <a:buClr>
                <a:srgbClr val="FF0000"/>
              </a:buClr>
              <a:buFont typeface="Arial" pitchFamily="34" charset="0"/>
              <a:buNone/>
            </a:pPr>
            <a:endParaRPr lang="en-US" sz="900" dirty="0">
              <a:solidFill>
                <a:srgbClr val="000000"/>
              </a:solidFill>
            </a:endParaRPr>
          </a:p>
          <a:p>
            <a:pPr marL="0" lvl="1" indent="0">
              <a:lnSpc>
                <a:spcPct val="95000"/>
              </a:lnSpc>
              <a:spcBef>
                <a:spcPct val="0"/>
              </a:spcBef>
              <a:spcAft>
                <a:spcPts val="100"/>
              </a:spcAft>
              <a:buClr>
                <a:srgbClr val="FF0000"/>
              </a:buClr>
              <a:buFont typeface="Arial" pitchFamily="34" charset="0"/>
              <a:buNone/>
            </a:pPr>
            <a:endParaRPr lang="en-US" sz="900" dirty="0" smtClean="0">
              <a:solidFill>
                <a:srgbClr val="000000"/>
              </a:solidFill>
            </a:endParaRPr>
          </a:p>
          <a:p>
            <a:pPr marL="0" lvl="1" indent="0">
              <a:lnSpc>
                <a:spcPct val="95000"/>
              </a:lnSpc>
              <a:spcBef>
                <a:spcPct val="0"/>
              </a:spcBef>
              <a:spcAft>
                <a:spcPts val="100"/>
              </a:spcAft>
              <a:buClr>
                <a:srgbClr val="FF0000"/>
              </a:buClr>
              <a:buFont typeface="Arial" pitchFamily="34" charset="0"/>
              <a:buNone/>
            </a:pPr>
            <a:endParaRPr lang="en-US" sz="900" dirty="0">
              <a:solidFill>
                <a:srgbClr val="000000"/>
              </a:solidFill>
            </a:endParaRPr>
          </a:p>
          <a:p>
            <a:pPr marL="0" lvl="1" indent="0">
              <a:lnSpc>
                <a:spcPct val="95000"/>
              </a:lnSpc>
              <a:spcBef>
                <a:spcPct val="0"/>
              </a:spcBef>
              <a:spcAft>
                <a:spcPts val="100"/>
              </a:spcAft>
              <a:buClr>
                <a:srgbClr val="FF0000"/>
              </a:buClr>
              <a:buNone/>
            </a:pPr>
            <a:endParaRPr lang="en-US" sz="900" dirty="0" smtClean="0">
              <a:solidFill>
                <a:srgbClr val="000000"/>
              </a:solidFill>
            </a:endParaRPr>
          </a:p>
          <a:p>
            <a:pPr marL="0" lvl="1" indent="0">
              <a:lnSpc>
                <a:spcPct val="95000"/>
              </a:lnSpc>
              <a:spcBef>
                <a:spcPct val="0"/>
              </a:spcBef>
              <a:spcAft>
                <a:spcPts val="100"/>
              </a:spcAft>
              <a:buClr>
                <a:srgbClr val="FF0000"/>
              </a:buClr>
              <a:buNone/>
            </a:pPr>
            <a:r>
              <a:rPr lang="en-US" sz="900" dirty="0">
                <a:solidFill>
                  <a:srgbClr val="000000"/>
                </a:solidFill>
              </a:rPr>
              <a:t> </a:t>
            </a:r>
          </a:p>
          <a:p>
            <a:pPr marL="0" lvl="1" indent="0">
              <a:lnSpc>
                <a:spcPct val="95000"/>
              </a:lnSpc>
              <a:spcBef>
                <a:spcPct val="0"/>
              </a:spcBef>
              <a:spcAft>
                <a:spcPts val="100"/>
              </a:spcAft>
              <a:buClr>
                <a:srgbClr val="FF0000"/>
              </a:buClr>
              <a:buNone/>
            </a:pPr>
            <a:r>
              <a:rPr lang="en-US" sz="900" dirty="0" smtClean="0">
                <a:solidFill>
                  <a:srgbClr val="000000"/>
                </a:solidFill>
              </a:rPr>
              <a:t>B</a:t>
            </a:r>
            <a:r>
              <a:rPr lang="en-US" sz="900" dirty="0">
                <a:solidFill>
                  <a:srgbClr val="000000"/>
                </a:solidFill>
              </a:rPr>
              <a:t>. Gunn </a:t>
            </a:r>
          </a:p>
          <a:p>
            <a:pPr marL="0" lvl="1" indent="0">
              <a:lnSpc>
                <a:spcPct val="95000"/>
              </a:lnSpc>
              <a:spcBef>
                <a:spcPct val="0"/>
              </a:spcBef>
              <a:spcAft>
                <a:spcPts val="100"/>
              </a:spcAft>
              <a:buClr>
                <a:srgbClr val="FF0000"/>
              </a:buClr>
              <a:buFont typeface="Arial" pitchFamily="34" charset="0"/>
              <a:buNone/>
            </a:pPr>
            <a:endParaRPr lang="en-US" sz="900" dirty="0" smtClean="0">
              <a:solidFill>
                <a:srgbClr val="000000"/>
              </a:solidFill>
            </a:endParaRPr>
          </a:p>
          <a:p>
            <a:pPr marL="0" lvl="1" indent="0">
              <a:lnSpc>
                <a:spcPct val="95000"/>
              </a:lnSpc>
              <a:spcBef>
                <a:spcPct val="0"/>
              </a:spcBef>
              <a:spcAft>
                <a:spcPts val="100"/>
              </a:spcAft>
              <a:buClr>
                <a:srgbClr val="FF0000"/>
              </a:buClr>
              <a:buFont typeface="Arial" pitchFamily="34" charset="0"/>
              <a:buNone/>
            </a:pPr>
            <a:endParaRPr lang="en-US" sz="900" dirty="0" smtClean="0">
              <a:solidFill>
                <a:srgbClr val="000000"/>
              </a:solidFill>
            </a:endParaRPr>
          </a:p>
          <a:p>
            <a:pPr marL="0" lvl="1" indent="0">
              <a:lnSpc>
                <a:spcPct val="95000"/>
              </a:lnSpc>
              <a:spcBef>
                <a:spcPct val="0"/>
              </a:spcBef>
              <a:spcAft>
                <a:spcPts val="100"/>
              </a:spcAft>
              <a:buClr>
                <a:srgbClr val="FF0000"/>
              </a:buClr>
              <a:buFont typeface="Arial" pitchFamily="34" charset="0"/>
              <a:buNone/>
            </a:pPr>
            <a:endParaRPr lang="en-US" sz="900" dirty="0" smtClean="0">
              <a:solidFill>
                <a:srgbClr val="000000"/>
              </a:solidFill>
            </a:endParaRPr>
          </a:p>
          <a:p>
            <a:pPr marL="0" lvl="1" indent="0">
              <a:lnSpc>
                <a:spcPct val="95000"/>
              </a:lnSpc>
              <a:spcBef>
                <a:spcPct val="0"/>
              </a:spcBef>
              <a:spcAft>
                <a:spcPts val="100"/>
              </a:spcAft>
              <a:buClr>
                <a:srgbClr val="FF0000"/>
              </a:buClr>
              <a:buFont typeface="Arial" pitchFamily="34" charset="0"/>
              <a:buNone/>
            </a:pPr>
            <a:endParaRPr lang="en-US" sz="900" dirty="0">
              <a:solidFill>
                <a:srgbClr val="000000"/>
              </a:solidFill>
            </a:endParaRPr>
          </a:p>
          <a:p>
            <a:pPr marL="0" lvl="1" indent="0">
              <a:lnSpc>
                <a:spcPct val="95000"/>
              </a:lnSpc>
              <a:spcBef>
                <a:spcPct val="0"/>
              </a:spcBef>
              <a:spcAft>
                <a:spcPts val="100"/>
              </a:spcAft>
              <a:buClr>
                <a:srgbClr val="FF0000"/>
              </a:buClr>
              <a:buFont typeface="Arial" pitchFamily="34" charset="0"/>
              <a:buNone/>
            </a:pPr>
            <a:endParaRPr lang="en-GB" sz="900" dirty="0" smtClean="0">
              <a:solidFill>
                <a:srgbClr val="000000"/>
              </a:solidFill>
            </a:endParaRPr>
          </a:p>
          <a:p>
            <a:pPr marL="0" lvl="1" indent="0">
              <a:lnSpc>
                <a:spcPct val="95000"/>
              </a:lnSpc>
              <a:spcBef>
                <a:spcPct val="0"/>
              </a:spcBef>
              <a:spcAft>
                <a:spcPts val="100"/>
              </a:spcAft>
              <a:buClr>
                <a:srgbClr val="FF0000"/>
              </a:buClr>
              <a:buFont typeface="Arial" pitchFamily="34" charset="0"/>
              <a:buNone/>
            </a:pPr>
            <a:endParaRPr lang="en-GB" sz="900" dirty="0" smtClean="0">
              <a:solidFill>
                <a:srgbClr val="000000"/>
              </a:solidFill>
            </a:endParaRPr>
          </a:p>
          <a:p>
            <a:pPr marL="0" lvl="1" indent="0">
              <a:lnSpc>
                <a:spcPct val="95000"/>
              </a:lnSpc>
              <a:spcBef>
                <a:spcPct val="0"/>
              </a:spcBef>
              <a:spcAft>
                <a:spcPts val="100"/>
              </a:spcAft>
              <a:buClr>
                <a:srgbClr val="FF0000"/>
              </a:buClr>
              <a:buFont typeface="Arial" pitchFamily="34" charset="0"/>
              <a:buNone/>
            </a:pPr>
            <a:endParaRPr lang="en-GB" sz="900" dirty="0">
              <a:solidFill>
                <a:srgbClr val="000000"/>
              </a:solidFill>
            </a:endParaRPr>
          </a:p>
          <a:p>
            <a:pPr marL="0" lvl="1" indent="0">
              <a:lnSpc>
                <a:spcPct val="95000"/>
              </a:lnSpc>
              <a:spcBef>
                <a:spcPct val="0"/>
              </a:spcBef>
              <a:spcAft>
                <a:spcPts val="100"/>
              </a:spcAft>
              <a:buClr>
                <a:srgbClr val="FF0000"/>
              </a:buClr>
              <a:buFont typeface="Arial" pitchFamily="34" charset="0"/>
              <a:buNone/>
            </a:pPr>
            <a:endParaRPr lang="en-GB" sz="900" dirty="0">
              <a:solidFill>
                <a:srgbClr val="000000"/>
              </a:solidFill>
            </a:endParaRPr>
          </a:p>
          <a:p>
            <a:pPr marL="0" lvl="1" indent="0">
              <a:lnSpc>
                <a:spcPct val="95000"/>
              </a:lnSpc>
              <a:spcBef>
                <a:spcPct val="0"/>
              </a:spcBef>
              <a:spcAft>
                <a:spcPts val="200"/>
              </a:spcAft>
              <a:buClr>
                <a:srgbClr val="FF0000"/>
              </a:buClr>
              <a:buFont typeface="Arial" pitchFamily="34" charset="0"/>
              <a:buNone/>
            </a:pPr>
            <a:endParaRPr lang="en-GB" sz="900" dirty="0" smtClean="0">
              <a:solidFill>
                <a:srgbClr val="000000"/>
              </a:solidFill>
            </a:endParaRPr>
          </a:p>
          <a:p>
            <a:pPr marL="0" lvl="1" indent="0">
              <a:lnSpc>
                <a:spcPct val="95000"/>
              </a:lnSpc>
              <a:spcBef>
                <a:spcPct val="0"/>
              </a:spcBef>
              <a:spcAft>
                <a:spcPts val="100"/>
              </a:spcAft>
              <a:buClr>
                <a:srgbClr val="FF0000"/>
              </a:buClr>
              <a:buFont typeface="Arial" pitchFamily="34" charset="0"/>
              <a:buNone/>
            </a:pPr>
            <a:endParaRPr lang="en-GB" sz="900" dirty="0">
              <a:solidFill>
                <a:srgbClr val="000000"/>
              </a:solidFill>
            </a:endParaRPr>
          </a:p>
          <a:p>
            <a:pPr marL="0" lvl="1" indent="0">
              <a:lnSpc>
                <a:spcPct val="95000"/>
              </a:lnSpc>
              <a:spcBef>
                <a:spcPct val="0"/>
              </a:spcBef>
              <a:spcAft>
                <a:spcPts val="100"/>
              </a:spcAft>
              <a:buClr>
                <a:srgbClr val="FF0000"/>
              </a:buClr>
              <a:buNone/>
            </a:pPr>
            <a:endParaRPr lang="en-US" sz="900" dirty="0" smtClean="0">
              <a:solidFill>
                <a:srgbClr val="000000"/>
              </a:solidFill>
            </a:endParaRPr>
          </a:p>
          <a:p>
            <a:pPr marL="0" lvl="1" indent="0">
              <a:lnSpc>
                <a:spcPct val="95000"/>
              </a:lnSpc>
              <a:spcBef>
                <a:spcPct val="0"/>
              </a:spcBef>
              <a:spcAft>
                <a:spcPts val="100"/>
              </a:spcAft>
              <a:buClr>
                <a:srgbClr val="FF0000"/>
              </a:buClr>
              <a:buNone/>
            </a:pPr>
            <a:endParaRPr lang="en-US" sz="900" dirty="0" smtClean="0">
              <a:solidFill>
                <a:srgbClr val="000000"/>
              </a:solidFill>
            </a:endParaRPr>
          </a:p>
          <a:p>
            <a:pPr marL="0" lvl="1" indent="0">
              <a:lnSpc>
                <a:spcPct val="95000"/>
              </a:lnSpc>
              <a:spcBef>
                <a:spcPct val="0"/>
              </a:spcBef>
              <a:spcAft>
                <a:spcPts val="100"/>
              </a:spcAft>
              <a:buClr>
                <a:srgbClr val="FF0000"/>
              </a:buClr>
              <a:buNone/>
            </a:pPr>
            <a:r>
              <a:rPr lang="en-US" sz="900" dirty="0" smtClean="0">
                <a:solidFill>
                  <a:srgbClr val="000000"/>
                </a:solidFill>
              </a:rPr>
              <a:t>B. Gunn</a:t>
            </a:r>
          </a:p>
          <a:p>
            <a:pPr marL="0" lvl="1" indent="0">
              <a:lnSpc>
                <a:spcPct val="95000"/>
              </a:lnSpc>
              <a:spcBef>
                <a:spcPct val="0"/>
              </a:spcBef>
              <a:spcAft>
                <a:spcPts val="100"/>
              </a:spcAft>
              <a:buClr>
                <a:srgbClr val="FF0000"/>
              </a:buClr>
              <a:buNone/>
            </a:pPr>
            <a:r>
              <a:rPr lang="en-US" sz="900" dirty="0" smtClean="0">
                <a:solidFill>
                  <a:srgbClr val="000000"/>
                </a:solidFill>
              </a:rPr>
              <a:t>B</a:t>
            </a:r>
            <a:r>
              <a:rPr lang="en-US" sz="900" dirty="0">
                <a:solidFill>
                  <a:srgbClr val="000000"/>
                </a:solidFill>
              </a:rPr>
              <a:t>. Gunn</a:t>
            </a:r>
          </a:p>
          <a:p>
            <a:pPr marL="0" lvl="1" indent="0">
              <a:lnSpc>
                <a:spcPct val="95000"/>
              </a:lnSpc>
              <a:spcBef>
                <a:spcPct val="0"/>
              </a:spcBef>
              <a:spcAft>
                <a:spcPts val="100"/>
              </a:spcAft>
              <a:buClr>
                <a:srgbClr val="FF0000"/>
              </a:buClr>
              <a:buNone/>
            </a:pPr>
            <a:r>
              <a:rPr lang="en-US" sz="900" dirty="0">
                <a:solidFill>
                  <a:srgbClr val="000000"/>
                </a:solidFill>
              </a:rPr>
              <a:t>B. </a:t>
            </a:r>
            <a:r>
              <a:rPr lang="en-US" sz="900" dirty="0" smtClean="0">
                <a:solidFill>
                  <a:srgbClr val="000000"/>
                </a:solidFill>
              </a:rPr>
              <a:t>Gunn</a:t>
            </a:r>
            <a:endParaRPr lang="en-US" sz="900" dirty="0">
              <a:solidFill>
                <a:srgbClr val="000000"/>
              </a:solidFill>
            </a:endParaRPr>
          </a:p>
          <a:p>
            <a:pPr marL="0" lvl="1" indent="0" fontAlgn="ctr">
              <a:lnSpc>
                <a:spcPct val="95000"/>
              </a:lnSpc>
              <a:spcBef>
                <a:spcPct val="0"/>
              </a:spcBef>
              <a:spcAft>
                <a:spcPts val="100"/>
              </a:spcAft>
              <a:buClr>
                <a:srgbClr val="FF0000"/>
              </a:buClr>
              <a:buNone/>
            </a:pPr>
            <a:r>
              <a:rPr lang="en-US" sz="900" spc="-30" dirty="0" smtClean="0">
                <a:solidFill>
                  <a:srgbClr val="000000"/>
                </a:solidFill>
              </a:rPr>
              <a:t>C. </a:t>
            </a:r>
            <a:r>
              <a:rPr lang="en-US" sz="900" spc="-30" dirty="0" err="1" smtClean="0">
                <a:solidFill>
                  <a:srgbClr val="000000"/>
                </a:solidFill>
              </a:rPr>
              <a:t>Briongos</a:t>
            </a:r>
            <a:r>
              <a:rPr lang="en-US" sz="900" spc="-30" dirty="0" smtClean="0">
                <a:solidFill>
                  <a:srgbClr val="000000"/>
                </a:solidFill>
              </a:rPr>
              <a:t>/J. McCoy</a:t>
            </a:r>
            <a:endParaRPr lang="en-US" sz="900" spc="-30" dirty="0">
              <a:solidFill>
                <a:srgbClr val="000000"/>
              </a:solidFill>
            </a:endParaRPr>
          </a:p>
          <a:p>
            <a:pPr marL="0" lvl="1" indent="0">
              <a:lnSpc>
                <a:spcPct val="95000"/>
              </a:lnSpc>
              <a:spcBef>
                <a:spcPct val="0"/>
              </a:spcBef>
              <a:spcAft>
                <a:spcPts val="100"/>
              </a:spcAft>
              <a:buClr>
                <a:srgbClr val="FF0000"/>
              </a:buClr>
              <a:buNone/>
            </a:pPr>
            <a:r>
              <a:rPr lang="en-US" sz="900" dirty="0" smtClean="0">
                <a:solidFill>
                  <a:srgbClr val="000000"/>
                </a:solidFill>
              </a:rPr>
              <a:t>B</a:t>
            </a:r>
            <a:r>
              <a:rPr lang="en-US" sz="900" dirty="0">
                <a:solidFill>
                  <a:srgbClr val="000000"/>
                </a:solidFill>
              </a:rPr>
              <a:t>. Gunn</a:t>
            </a:r>
          </a:p>
          <a:p>
            <a:pPr marL="0" lvl="1" indent="0">
              <a:lnSpc>
                <a:spcPct val="95000"/>
              </a:lnSpc>
              <a:spcBef>
                <a:spcPct val="0"/>
              </a:spcBef>
              <a:spcAft>
                <a:spcPts val="100"/>
              </a:spcAft>
              <a:buClr>
                <a:srgbClr val="FF0000"/>
              </a:buClr>
              <a:buNone/>
            </a:pPr>
            <a:r>
              <a:rPr lang="en-US" sz="900" dirty="0">
                <a:solidFill>
                  <a:srgbClr val="000000"/>
                </a:solidFill>
              </a:rPr>
              <a:t>B. Gunn</a:t>
            </a:r>
          </a:p>
          <a:p>
            <a:pPr marL="0" lvl="1" indent="0">
              <a:lnSpc>
                <a:spcPct val="95000"/>
              </a:lnSpc>
              <a:spcBef>
                <a:spcPct val="0"/>
              </a:spcBef>
              <a:spcAft>
                <a:spcPts val="100"/>
              </a:spcAft>
              <a:buClr>
                <a:srgbClr val="FF0000"/>
              </a:buClr>
              <a:buNone/>
            </a:pPr>
            <a:endParaRPr lang="en-US" sz="900" dirty="0" smtClean="0">
              <a:solidFill>
                <a:srgbClr val="000000"/>
              </a:solidFill>
            </a:endParaRPr>
          </a:p>
          <a:p>
            <a:pPr marL="0" lvl="1" indent="0">
              <a:lnSpc>
                <a:spcPct val="95000"/>
              </a:lnSpc>
              <a:spcBef>
                <a:spcPct val="0"/>
              </a:spcBef>
              <a:spcAft>
                <a:spcPts val="100"/>
              </a:spcAft>
              <a:buClr>
                <a:srgbClr val="FF0000"/>
              </a:buClr>
              <a:buNone/>
            </a:pPr>
            <a:endParaRPr lang="en-US" sz="900" dirty="0" smtClean="0">
              <a:solidFill>
                <a:srgbClr val="000000"/>
              </a:solidFill>
            </a:endParaRPr>
          </a:p>
          <a:p>
            <a:pPr marL="0" lvl="1" indent="0">
              <a:lnSpc>
                <a:spcPct val="95000"/>
              </a:lnSpc>
              <a:spcBef>
                <a:spcPct val="0"/>
              </a:spcBef>
              <a:spcAft>
                <a:spcPts val="100"/>
              </a:spcAft>
              <a:buClr>
                <a:srgbClr val="FF0000"/>
              </a:buClr>
              <a:buNone/>
            </a:pPr>
            <a:r>
              <a:rPr lang="en-US" sz="900" dirty="0" smtClean="0">
                <a:solidFill>
                  <a:srgbClr val="000000"/>
                </a:solidFill>
              </a:rPr>
              <a:t>E. Smith/ R. Parrish</a:t>
            </a:r>
            <a:endParaRPr lang="en-US" sz="900" dirty="0">
              <a:solidFill>
                <a:srgbClr val="000000"/>
              </a:solidFill>
            </a:endParaRPr>
          </a:p>
          <a:p>
            <a:pPr marL="0" lvl="1" indent="0">
              <a:lnSpc>
                <a:spcPct val="95000"/>
              </a:lnSpc>
              <a:spcBef>
                <a:spcPct val="0"/>
              </a:spcBef>
              <a:spcAft>
                <a:spcPts val="100"/>
              </a:spcAft>
              <a:buClr>
                <a:srgbClr val="FF0000"/>
              </a:buClr>
              <a:buNone/>
            </a:pPr>
            <a:endParaRPr lang="en-US" sz="900" dirty="0">
              <a:solidFill>
                <a:srgbClr val="000000"/>
              </a:solidFill>
            </a:endParaRPr>
          </a:p>
          <a:p>
            <a:pPr marL="0" lvl="1" indent="0">
              <a:lnSpc>
                <a:spcPct val="95000"/>
              </a:lnSpc>
              <a:spcBef>
                <a:spcPct val="0"/>
              </a:spcBef>
              <a:spcAft>
                <a:spcPts val="100"/>
              </a:spcAft>
              <a:buClr>
                <a:srgbClr val="FF0000"/>
              </a:buClr>
              <a:buNone/>
            </a:pPr>
            <a:endParaRPr lang="en-GB" sz="900" dirty="0" smtClean="0">
              <a:solidFill>
                <a:srgbClr val="000000"/>
              </a:solidFill>
            </a:endParaRPr>
          </a:p>
          <a:p>
            <a:pPr marL="0" lvl="1" indent="0">
              <a:lnSpc>
                <a:spcPct val="95000"/>
              </a:lnSpc>
              <a:spcBef>
                <a:spcPct val="0"/>
              </a:spcBef>
              <a:spcAft>
                <a:spcPts val="100"/>
              </a:spcAft>
              <a:buClr>
                <a:srgbClr val="FF0000"/>
              </a:buClr>
              <a:buNone/>
            </a:pPr>
            <a:endParaRPr lang="en-GB" sz="900" dirty="0">
              <a:solidFill>
                <a:srgbClr val="000000"/>
              </a:solidFill>
            </a:endParaRPr>
          </a:p>
          <a:p>
            <a:pPr marL="0" lvl="1" indent="0">
              <a:lnSpc>
                <a:spcPct val="95000"/>
              </a:lnSpc>
              <a:spcBef>
                <a:spcPct val="0"/>
              </a:spcBef>
              <a:spcAft>
                <a:spcPts val="100"/>
              </a:spcAft>
              <a:buClr>
                <a:srgbClr val="FF0000"/>
              </a:buClr>
              <a:buNone/>
            </a:pPr>
            <a:endParaRPr lang="en-GB" sz="900" dirty="0">
              <a:solidFill>
                <a:srgbClr val="000000"/>
              </a:solidFill>
            </a:endParaRPr>
          </a:p>
          <a:p>
            <a:pPr marL="0" lvl="1" indent="0">
              <a:lnSpc>
                <a:spcPct val="95000"/>
              </a:lnSpc>
              <a:spcBef>
                <a:spcPct val="0"/>
              </a:spcBef>
              <a:spcAft>
                <a:spcPts val="100"/>
              </a:spcAft>
              <a:buClr>
                <a:srgbClr val="FF0000"/>
              </a:buClr>
              <a:buNone/>
            </a:pPr>
            <a:r>
              <a:rPr lang="en-US" sz="900" dirty="0" smtClean="0">
                <a:solidFill>
                  <a:srgbClr val="000000"/>
                </a:solidFill>
              </a:rPr>
              <a:t>E</a:t>
            </a:r>
            <a:r>
              <a:rPr lang="en-US" sz="900" dirty="0">
                <a:solidFill>
                  <a:srgbClr val="000000"/>
                </a:solidFill>
              </a:rPr>
              <a:t>. Smith / R. Parrish</a:t>
            </a:r>
          </a:p>
        </p:txBody>
      </p:sp>
      <p:sp>
        <p:nvSpPr>
          <p:cNvPr id="55" name="Rectangle 5"/>
          <p:cNvSpPr txBox="1">
            <a:spLocks/>
          </p:cNvSpPr>
          <p:nvPr/>
        </p:nvSpPr>
        <p:spPr>
          <a:xfrm>
            <a:off x="1430456" y="870742"/>
            <a:ext cx="5841202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355600" lvl="0" indent="-355600" fontAlgn="base">
              <a:spcBef>
                <a:spcPct val="6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1500">
                <a:solidFill>
                  <a:srgbClr val="000000"/>
                </a:solidFill>
              </a:defRPr>
            </a:lvl1pPr>
            <a:lvl2pPr marL="736600" indent="-201613" fontAlgn="base">
              <a:spcBef>
                <a:spcPct val="60000"/>
              </a:spcBef>
              <a:spcAft>
                <a:spcPct val="0"/>
              </a:spcAft>
              <a:buClr>
                <a:schemeClr val="bg2"/>
              </a:buClr>
              <a:buChar char="•"/>
              <a:defRPr sz="1200">
                <a:solidFill>
                  <a:srgbClr val="000000"/>
                </a:solidFill>
              </a:defRPr>
            </a:lvl2pPr>
            <a:lvl3pPr marL="1187450" indent="-19685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-"/>
              <a:defRPr sz="1200">
                <a:solidFill>
                  <a:srgbClr val="000000"/>
                </a:solidFill>
              </a:defRPr>
            </a:lvl3pPr>
            <a:lvl4pPr marL="1524000" indent="-14605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»"/>
              <a:defRPr sz="1200"/>
            </a:lvl4pPr>
            <a:lvl5pPr marL="1968500" indent="-8890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</a:defRPr>
            </a:lvl5pPr>
            <a:lvl6pPr marL="2425700" indent="-8890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</a:defRPr>
            </a:lvl6pPr>
            <a:lvl7pPr marL="2882900" indent="-8890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</a:defRPr>
            </a:lvl7pPr>
            <a:lvl8pPr marL="3340100" indent="-8890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</a:defRPr>
            </a:lvl8pPr>
            <a:lvl9pPr marL="3797300" indent="-8890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</a:defRPr>
            </a:lvl9pPr>
          </a:lstStyle>
          <a:p>
            <a:pPr marL="0" indent="0">
              <a:spcBef>
                <a:spcPts val="400"/>
              </a:spcBef>
              <a:buClr>
                <a:srgbClr val="FF0000"/>
              </a:buClr>
              <a:buFont typeface="Wingdings" pitchFamily="2" charset="2"/>
              <a:buNone/>
            </a:pPr>
            <a:r>
              <a:rPr lang="en-US" sz="900" b="1" dirty="0" smtClean="0"/>
              <a:t>Deliverables / milestones</a:t>
            </a:r>
            <a:endParaRPr lang="en-US" sz="900" b="1" dirty="0"/>
          </a:p>
        </p:txBody>
      </p:sp>
      <p:sp>
        <p:nvSpPr>
          <p:cNvPr id="56" name="Rectangle 5"/>
          <p:cNvSpPr txBox="1">
            <a:spLocks/>
          </p:cNvSpPr>
          <p:nvPr/>
        </p:nvSpPr>
        <p:spPr>
          <a:xfrm>
            <a:off x="8015964" y="870742"/>
            <a:ext cx="864085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355600" lvl="0" indent="-355600" fontAlgn="base">
              <a:spcBef>
                <a:spcPct val="6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1500">
                <a:solidFill>
                  <a:srgbClr val="000000"/>
                </a:solidFill>
              </a:defRPr>
            </a:lvl1pPr>
            <a:lvl2pPr marL="736600" indent="-201613" fontAlgn="base">
              <a:spcBef>
                <a:spcPct val="60000"/>
              </a:spcBef>
              <a:spcAft>
                <a:spcPct val="0"/>
              </a:spcAft>
              <a:buClr>
                <a:schemeClr val="bg2"/>
              </a:buClr>
              <a:buChar char="•"/>
              <a:defRPr sz="1200">
                <a:solidFill>
                  <a:srgbClr val="000000"/>
                </a:solidFill>
              </a:defRPr>
            </a:lvl2pPr>
            <a:lvl3pPr marL="1187450" indent="-19685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-"/>
              <a:defRPr sz="1200">
                <a:solidFill>
                  <a:srgbClr val="000000"/>
                </a:solidFill>
              </a:defRPr>
            </a:lvl3pPr>
            <a:lvl4pPr marL="1524000" indent="-14605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»"/>
              <a:defRPr sz="1200"/>
            </a:lvl4pPr>
            <a:lvl5pPr marL="1968500" indent="-8890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</a:defRPr>
            </a:lvl5pPr>
            <a:lvl6pPr marL="2425700" indent="-8890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</a:defRPr>
            </a:lvl6pPr>
            <a:lvl7pPr marL="2882900" indent="-8890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</a:defRPr>
            </a:lvl7pPr>
            <a:lvl8pPr marL="3340100" indent="-8890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</a:defRPr>
            </a:lvl8pPr>
            <a:lvl9pPr marL="3797300" indent="-8890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</a:defRPr>
            </a:lvl9pPr>
          </a:lstStyle>
          <a:p>
            <a:pPr marL="0" indent="0">
              <a:spcBef>
                <a:spcPts val="400"/>
              </a:spcBef>
              <a:buClr>
                <a:srgbClr val="FF0000"/>
              </a:buClr>
              <a:buFont typeface="Wingdings" pitchFamily="2" charset="2"/>
              <a:buNone/>
            </a:pPr>
            <a:r>
              <a:rPr lang="en-US" sz="900" b="1" dirty="0" smtClean="0"/>
              <a:t>Finish</a:t>
            </a:r>
            <a:endParaRPr lang="en-US" sz="900" b="1" dirty="0"/>
          </a:p>
        </p:txBody>
      </p:sp>
      <p:sp>
        <p:nvSpPr>
          <p:cNvPr id="57" name="Rectangle 5"/>
          <p:cNvSpPr txBox="1">
            <a:spLocks/>
          </p:cNvSpPr>
          <p:nvPr/>
        </p:nvSpPr>
        <p:spPr>
          <a:xfrm>
            <a:off x="361217" y="870742"/>
            <a:ext cx="950208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355600" lvl="0" indent="-355600" fontAlgn="base">
              <a:spcBef>
                <a:spcPct val="6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1500">
                <a:solidFill>
                  <a:srgbClr val="000000"/>
                </a:solidFill>
              </a:defRPr>
            </a:lvl1pPr>
            <a:lvl2pPr marL="736600" indent="-201613" fontAlgn="base">
              <a:spcBef>
                <a:spcPct val="60000"/>
              </a:spcBef>
              <a:spcAft>
                <a:spcPct val="0"/>
              </a:spcAft>
              <a:buClr>
                <a:schemeClr val="bg2"/>
              </a:buClr>
              <a:buChar char="•"/>
              <a:defRPr sz="1200">
                <a:solidFill>
                  <a:srgbClr val="000000"/>
                </a:solidFill>
              </a:defRPr>
            </a:lvl2pPr>
            <a:lvl3pPr marL="1187450" indent="-19685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-"/>
              <a:defRPr sz="1200">
                <a:solidFill>
                  <a:srgbClr val="000000"/>
                </a:solidFill>
              </a:defRPr>
            </a:lvl3pPr>
            <a:lvl4pPr marL="1524000" indent="-14605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»"/>
              <a:defRPr sz="1200"/>
            </a:lvl4pPr>
            <a:lvl5pPr marL="1968500" indent="-8890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</a:defRPr>
            </a:lvl5pPr>
            <a:lvl6pPr marL="2425700" indent="-8890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</a:defRPr>
            </a:lvl6pPr>
            <a:lvl7pPr marL="2882900" indent="-8890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</a:defRPr>
            </a:lvl7pPr>
            <a:lvl8pPr marL="3340100" indent="-8890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</a:defRPr>
            </a:lvl8pPr>
            <a:lvl9pPr marL="3797300" indent="-8890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</a:defRPr>
            </a:lvl9pPr>
          </a:lstStyle>
          <a:p>
            <a:pPr marL="0" indent="0">
              <a:spcBef>
                <a:spcPts val="400"/>
              </a:spcBef>
              <a:buClr>
                <a:srgbClr val="FF0000"/>
              </a:buClr>
              <a:buFont typeface="Wingdings" pitchFamily="2" charset="2"/>
              <a:buNone/>
            </a:pPr>
            <a:r>
              <a:rPr lang="en-US" sz="900" b="1" dirty="0" smtClean="0"/>
              <a:t>Sub-workstream</a:t>
            </a:r>
            <a:endParaRPr lang="en-US" sz="900" b="1" dirty="0"/>
          </a:p>
        </p:txBody>
      </p:sp>
      <p:cxnSp>
        <p:nvCxnSpPr>
          <p:cNvPr id="60" name="Straight Connector 59"/>
          <p:cNvCxnSpPr>
            <a:cxnSpLocks/>
          </p:cNvCxnSpPr>
          <p:nvPr/>
        </p:nvCxnSpPr>
        <p:spPr bwMode="auto">
          <a:xfrm>
            <a:off x="1430456" y="1036262"/>
            <a:ext cx="5841202" cy="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1" name="Straight Connector 60"/>
          <p:cNvCxnSpPr>
            <a:cxnSpLocks/>
          </p:cNvCxnSpPr>
          <p:nvPr/>
        </p:nvCxnSpPr>
        <p:spPr bwMode="auto">
          <a:xfrm>
            <a:off x="8015964" y="1036262"/>
            <a:ext cx="864085" cy="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5" name="Rectangle 5"/>
          <p:cNvSpPr txBox="1">
            <a:spLocks/>
          </p:cNvSpPr>
          <p:nvPr/>
        </p:nvSpPr>
        <p:spPr>
          <a:xfrm>
            <a:off x="7369491" y="870742"/>
            <a:ext cx="548640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355600" lvl="0" indent="-355600" fontAlgn="base">
              <a:spcBef>
                <a:spcPct val="6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1500">
                <a:solidFill>
                  <a:srgbClr val="000000"/>
                </a:solidFill>
              </a:defRPr>
            </a:lvl1pPr>
            <a:lvl2pPr marL="736600" indent="-201613" fontAlgn="base">
              <a:spcBef>
                <a:spcPct val="60000"/>
              </a:spcBef>
              <a:spcAft>
                <a:spcPct val="0"/>
              </a:spcAft>
              <a:buClr>
                <a:schemeClr val="bg2"/>
              </a:buClr>
              <a:buChar char="•"/>
              <a:defRPr sz="1200">
                <a:solidFill>
                  <a:srgbClr val="000000"/>
                </a:solidFill>
              </a:defRPr>
            </a:lvl2pPr>
            <a:lvl3pPr marL="1187450" indent="-19685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-"/>
              <a:defRPr sz="1200">
                <a:solidFill>
                  <a:srgbClr val="000000"/>
                </a:solidFill>
              </a:defRPr>
            </a:lvl3pPr>
            <a:lvl4pPr marL="1524000" indent="-14605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»"/>
              <a:defRPr sz="1200"/>
            </a:lvl4pPr>
            <a:lvl5pPr marL="1968500" indent="-8890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</a:defRPr>
            </a:lvl5pPr>
            <a:lvl6pPr marL="2425700" indent="-8890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</a:defRPr>
            </a:lvl6pPr>
            <a:lvl7pPr marL="2882900" indent="-8890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</a:defRPr>
            </a:lvl7pPr>
            <a:lvl8pPr marL="3340100" indent="-8890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</a:defRPr>
            </a:lvl8pPr>
            <a:lvl9pPr marL="3797300" indent="-8890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</a:defRPr>
            </a:lvl9pPr>
          </a:lstStyle>
          <a:p>
            <a:pPr marL="0" indent="0">
              <a:spcBef>
                <a:spcPts val="400"/>
              </a:spcBef>
              <a:buClr>
                <a:srgbClr val="FF0000"/>
              </a:buClr>
              <a:buFont typeface="Wingdings" pitchFamily="2" charset="2"/>
              <a:buNone/>
            </a:pPr>
            <a:r>
              <a:rPr lang="en-US" sz="900" b="1" dirty="0" smtClean="0"/>
              <a:t>Start</a:t>
            </a:r>
            <a:endParaRPr lang="en-US" sz="900" b="1" dirty="0"/>
          </a:p>
        </p:txBody>
      </p:sp>
      <p:cxnSp>
        <p:nvCxnSpPr>
          <p:cNvPr id="66" name="Straight Connector 65"/>
          <p:cNvCxnSpPr>
            <a:cxnSpLocks/>
          </p:cNvCxnSpPr>
          <p:nvPr/>
        </p:nvCxnSpPr>
        <p:spPr bwMode="auto">
          <a:xfrm>
            <a:off x="7369491" y="1036262"/>
            <a:ext cx="548640" cy="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7" name="Rectangle 5"/>
          <p:cNvSpPr txBox="1">
            <a:spLocks/>
          </p:cNvSpPr>
          <p:nvPr/>
        </p:nvSpPr>
        <p:spPr>
          <a:xfrm>
            <a:off x="8977882" y="870742"/>
            <a:ext cx="913369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355600" lvl="0" indent="-355600" fontAlgn="base">
              <a:spcBef>
                <a:spcPct val="6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1500">
                <a:solidFill>
                  <a:srgbClr val="000000"/>
                </a:solidFill>
              </a:defRPr>
            </a:lvl1pPr>
            <a:lvl2pPr marL="736600" indent="-201613" fontAlgn="base">
              <a:spcBef>
                <a:spcPct val="60000"/>
              </a:spcBef>
              <a:spcAft>
                <a:spcPct val="0"/>
              </a:spcAft>
              <a:buClr>
                <a:schemeClr val="bg2"/>
              </a:buClr>
              <a:buChar char="•"/>
              <a:defRPr sz="1200">
                <a:solidFill>
                  <a:srgbClr val="000000"/>
                </a:solidFill>
              </a:defRPr>
            </a:lvl2pPr>
            <a:lvl3pPr marL="1187450" indent="-19685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-"/>
              <a:defRPr sz="1200">
                <a:solidFill>
                  <a:srgbClr val="000000"/>
                </a:solidFill>
              </a:defRPr>
            </a:lvl3pPr>
            <a:lvl4pPr marL="1524000" indent="-14605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»"/>
              <a:defRPr sz="1200"/>
            </a:lvl4pPr>
            <a:lvl5pPr marL="1968500" indent="-8890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</a:defRPr>
            </a:lvl5pPr>
            <a:lvl6pPr marL="2425700" indent="-8890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</a:defRPr>
            </a:lvl6pPr>
            <a:lvl7pPr marL="2882900" indent="-8890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</a:defRPr>
            </a:lvl7pPr>
            <a:lvl8pPr marL="3340100" indent="-8890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</a:defRPr>
            </a:lvl8pPr>
            <a:lvl9pPr marL="3797300" indent="-8890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</a:defRPr>
            </a:lvl9pPr>
          </a:lstStyle>
          <a:p>
            <a:pPr marL="0" indent="0">
              <a:spcBef>
                <a:spcPts val="400"/>
              </a:spcBef>
              <a:buClr>
                <a:srgbClr val="FF0000"/>
              </a:buClr>
              <a:buFont typeface="Wingdings" pitchFamily="2" charset="2"/>
              <a:buNone/>
            </a:pPr>
            <a:r>
              <a:rPr lang="en-US" sz="900" b="1" dirty="0" smtClean="0"/>
              <a:t>Owner</a:t>
            </a:r>
            <a:endParaRPr lang="en-US" sz="900" b="1" dirty="0"/>
          </a:p>
        </p:txBody>
      </p:sp>
      <p:cxnSp>
        <p:nvCxnSpPr>
          <p:cNvPr id="68" name="Straight Connector 67"/>
          <p:cNvCxnSpPr>
            <a:cxnSpLocks/>
          </p:cNvCxnSpPr>
          <p:nvPr/>
        </p:nvCxnSpPr>
        <p:spPr bwMode="auto">
          <a:xfrm>
            <a:off x="8962642" y="1036262"/>
            <a:ext cx="913369" cy="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0" name="Rectangle 95"/>
          <p:cNvSpPr txBox="1">
            <a:spLocks/>
          </p:cNvSpPr>
          <p:nvPr/>
        </p:nvSpPr>
        <p:spPr>
          <a:xfrm>
            <a:off x="1430456" y="1085299"/>
            <a:ext cx="5841202" cy="3869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lvl="0" indent="0" defTabSz="956861" eaLnBrk="1" hangingPunct="1">
              <a:buClr>
                <a:schemeClr val="tx2"/>
              </a:buClr>
              <a:defRPr sz="1600" baseline="0">
                <a:latin typeface="+mn-lt"/>
                <a:ea typeface="Arial Unicode MS" pitchFamily="34" charset="-128"/>
                <a:cs typeface="Arial Unicode MS" pitchFamily="34" charset="-128"/>
              </a:defRPr>
            </a:lvl1pPr>
            <a:lvl2pPr marL="206980" lvl="1" indent="-205284" defTabSz="956861" eaLnBrk="1" hangingPunct="1">
              <a:buClr>
                <a:schemeClr val="tx2"/>
              </a:buClr>
              <a:buSzPct val="125000"/>
              <a:buFont typeface="Arial" pitchFamily="34" charset="0"/>
              <a:buChar char="•"/>
              <a:defRPr sz="1300" baseline="0">
                <a:latin typeface="+mn-lt"/>
                <a:ea typeface="Arial Unicode MS" pitchFamily="34" charset="-128"/>
                <a:cs typeface="Arial Unicode MS" pitchFamily="34" charset="-128"/>
              </a:defRPr>
            </a:lvl2pPr>
            <a:lvl3pPr marL="488610" indent="-279933" defTabSz="956861" eaLnBrk="1" hangingPunct="1">
              <a:buClr>
                <a:schemeClr val="tx2"/>
              </a:buClr>
              <a:buSzPct val="120000"/>
              <a:buFont typeface="Arial" charset="0"/>
              <a:buChar char="–"/>
              <a:defRPr sz="1600" baseline="0">
                <a:latin typeface="+mn-lt"/>
                <a:ea typeface="Arial Unicode MS" pitchFamily="34" charset="-128"/>
                <a:cs typeface="Arial Unicode MS" pitchFamily="34" charset="-128"/>
              </a:defRPr>
            </a:lvl3pPr>
            <a:lvl4pPr marL="656570" indent="-166263" defTabSz="956861" eaLnBrk="1" hangingPunct="1">
              <a:buClr>
                <a:schemeClr val="tx2"/>
              </a:buClr>
              <a:buSzPct val="100000"/>
              <a:buFont typeface="Arial" pitchFamily="34" charset="0"/>
              <a:buChar char="•"/>
              <a:defRPr sz="1600" baseline="0">
                <a:latin typeface="+mn-lt"/>
                <a:ea typeface="Arial Unicode MS" pitchFamily="34" charset="-128"/>
                <a:cs typeface="Arial Unicode MS" pitchFamily="34" charset="-128"/>
              </a:defRPr>
            </a:lvl4pPr>
            <a:lvl5pPr marL="801320" indent="-139118" defTabSz="956861" eaLnBrk="1" hangingPunct="1"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  <a:ea typeface="Arial Unicode MS" pitchFamily="34" charset="-128"/>
                <a:cs typeface="Arial Unicode MS" pitchFamily="34" charset="-128"/>
              </a:defRPr>
            </a:lvl5pPr>
            <a:lvl6pPr marL="801320" indent="-139118" defTabSz="956861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801320" indent="-139118" defTabSz="956861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801320" indent="-139118" defTabSz="956861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801320" indent="-139118" defTabSz="956861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pPr marL="118800" indent="-118800" fontAlgn="ctr">
              <a:spcAft>
                <a:spcPts val="1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900" spc="-10" dirty="0" smtClean="0">
                <a:solidFill>
                  <a:srgbClr val="FF0000"/>
                </a:solidFill>
              </a:rPr>
              <a:t>Strengthen Governance and Oversight by </a:t>
            </a:r>
            <a:r>
              <a:rPr lang="en-US" sz="900" spc="-10" dirty="0" err="1" smtClean="0">
                <a:solidFill>
                  <a:srgbClr val="FF0000"/>
                </a:solidFill>
              </a:rPr>
              <a:t>SHUSA</a:t>
            </a:r>
            <a:r>
              <a:rPr lang="en-US" sz="900" spc="-10" dirty="0" smtClean="0">
                <a:solidFill>
                  <a:srgbClr val="FF0000"/>
                </a:solidFill>
              </a:rPr>
              <a:t> Board and Management Committees</a:t>
            </a:r>
          </a:p>
          <a:p>
            <a:pPr marL="285750" lvl="2" indent="-168275" fontAlgn="ctr">
              <a:lnSpc>
                <a:spcPct val="95000"/>
              </a:lnSpc>
              <a:spcBef>
                <a:spcPct val="0"/>
              </a:spcBef>
              <a:spcAft>
                <a:spcPts val="100"/>
              </a:spcAft>
              <a:buClr>
                <a:srgbClr val="FF0000"/>
              </a:buClr>
            </a:pPr>
            <a:r>
              <a:rPr lang="en-US" sz="900" spc="-10" dirty="0" smtClean="0">
                <a:solidFill>
                  <a:schemeClr val="accent1"/>
                </a:solidFill>
              </a:rPr>
              <a:t>Assess the effectiveness of existing Board and Management committees and assess gaps</a:t>
            </a:r>
          </a:p>
          <a:p>
            <a:pPr marL="285750" lvl="2" indent="-168275" fontAlgn="ctr">
              <a:lnSpc>
                <a:spcPct val="95000"/>
              </a:lnSpc>
              <a:spcBef>
                <a:spcPct val="0"/>
              </a:spcBef>
              <a:spcAft>
                <a:spcPts val="100"/>
              </a:spcAft>
              <a:buClr>
                <a:srgbClr val="FF0000"/>
              </a:buClr>
            </a:pPr>
            <a:r>
              <a:rPr lang="en-US" sz="900" spc="-10" dirty="0" smtClean="0">
                <a:solidFill>
                  <a:srgbClr val="707277"/>
                </a:solidFill>
              </a:rPr>
              <a:t>Re-design committee structures </a:t>
            </a:r>
          </a:p>
          <a:p>
            <a:pPr marL="285750" lvl="2" indent="-168275" fontAlgn="ctr">
              <a:lnSpc>
                <a:spcPct val="95000"/>
              </a:lnSpc>
              <a:spcBef>
                <a:spcPct val="0"/>
              </a:spcBef>
              <a:spcAft>
                <a:spcPts val="100"/>
              </a:spcAft>
              <a:buClr>
                <a:srgbClr val="FF0000"/>
              </a:buClr>
            </a:pPr>
            <a:r>
              <a:rPr lang="en-US" sz="900" spc="-10" dirty="0">
                <a:solidFill>
                  <a:srgbClr val="707277"/>
                </a:solidFill>
              </a:rPr>
              <a:t>Define composition, charters, and roles for redesigned committees  </a:t>
            </a:r>
          </a:p>
          <a:p>
            <a:pPr marL="285750" lvl="2" indent="-168275" fontAlgn="ctr">
              <a:lnSpc>
                <a:spcPct val="95000"/>
              </a:lnSpc>
              <a:spcBef>
                <a:spcPct val="0"/>
              </a:spcBef>
              <a:spcAft>
                <a:spcPts val="100"/>
              </a:spcAft>
              <a:buClr>
                <a:srgbClr val="FF0000"/>
              </a:buClr>
            </a:pPr>
            <a:r>
              <a:rPr lang="en-US" sz="900" spc="-10" dirty="0" smtClean="0">
                <a:solidFill>
                  <a:schemeClr val="accent1"/>
                </a:solidFill>
              </a:rPr>
              <a:t>Provide training to the Board on the redesigned committee structure and the role of the Board</a:t>
            </a:r>
          </a:p>
          <a:p>
            <a:pPr marL="118800" indent="-118800" fontAlgn="ctr">
              <a:spcAft>
                <a:spcPts val="1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900" spc="-10" dirty="0" smtClean="0">
                <a:solidFill>
                  <a:srgbClr val="FF0000"/>
                </a:solidFill>
              </a:rPr>
              <a:t>Enhance </a:t>
            </a:r>
            <a:r>
              <a:rPr lang="en-US" sz="900" spc="-10" dirty="0" smtClean="0">
                <a:solidFill>
                  <a:srgbClr val="FF0000"/>
                </a:solidFill>
              </a:rPr>
              <a:t>top of the house risk policies with clear articulation of roles across the 3 LODs, oversight, decision rights</a:t>
            </a:r>
          </a:p>
          <a:p>
            <a:pPr marL="118800" indent="-118800" fontAlgn="ctr">
              <a:spcAft>
                <a:spcPts val="1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900" spc="-10" dirty="0" smtClean="0">
                <a:solidFill>
                  <a:srgbClr val="FF0000"/>
                </a:solidFill>
              </a:rPr>
              <a:t>Design Operating </a:t>
            </a:r>
            <a:r>
              <a:rPr lang="en-US" sz="900" spc="-10" dirty="0">
                <a:solidFill>
                  <a:srgbClr val="FF0000"/>
                </a:solidFill>
              </a:rPr>
              <a:t>Model </a:t>
            </a:r>
            <a:r>
              <a:rPr lang="en-US" sz="900" spc="-10" dirty="0" smtClean="0">
                <a:solidFill>
                  <a:srgbClr val="FF0000"/>
                </a:solidFill>
              </a:rPr>
              <a:t>across Risk types aligned with principles of 3 </a:t>
            </a:r>
            <a:r>
              <a:rPr lang="en-US" sz="900" spc="-10" dirty="0" err="1" smtClean="0">
                <a:solidFill>
                  <a:srgbClr val="FF0000"/>
                </a:solidFill>
              </a:rPr>
              <a:t>LOD</a:t>
            </a:r>
            <a:r>
              <a:rPr lang="en-US" sz="900" spc="-10" dirty="0" smtClean="0">
                <a:solidFill>
                  <a:srgbClr val="FF0000"/>
                </a:solidFill>
              </a:rPr>
              <a:t>, develop rollout plans and implement</a:t>
            </a:r>
          </a:p>
          <a:p>
            <a:pPr marL="285750" lvl="2" indent="-168275" fontAlgn="ctr">
              <a:lnSpc>
                <a:spcPct val="95000"/>
              </a:lnSpc>
              <a:spcBef>
                <a:spcPct val="0"/>
              </a:spcBef>
              <a:spcAft>
                <a:spcPts val="100"/>
              </a:spcAft>
              <a:buClr>
                <a:srgbClr val="FF0000"/>
              </a:buClr>
            </a:pPr>
            <a:r>
              <a:rPr lang="en-US" sz="900" spc="-10" dirty="0">
                <a:solidFill>
                  <a:srgbClr val="707277"/>
                </a:solidFill>
              </a:rPr>
              <a:t>Identify and implement near tem changes to the </a:t>
            </a:r>
            <a:r>
              <a:rPr lang="en-US" sz="900" spc="-10" dirty="0" smtClean="0">
                <a:solidFill>
                  <a:srgbClr val="707277"/>
                </a:solidFill>
              </a:rPr>
              <a:t>risk </a:t>
            </a:r>
            <a:r>
              <a:rPr lang="en-US" sz="900" spc="-10" dirty="0">
                <a:solidFill>
                  <a:srgbClr val="707277"/>
                </a:solidFill>
              </a:rPr>
              <a:t>organization and reporting lines across </a:t>
            </a:r>
            <a:r>
              <a:rPr lang="en-US" sz="900" spc="-10" dirty="0" err="1">
                <a:solidFill>
                  <a:srgbClr val="707277"/>
                </a:solidFill>
              </a:rPr>
              <a:t>SHUSA</a:t>
            </a:r>
            <a:r>
              <a:rPr lang="en-US" sz="900" spc="-10" dirty="0">
                <a:solidFill>
                  <a:srgbClr val="707277"/>
                </a:solidFill>
              </a:rPr>
              <a:t> </a:t>
            </a:r>
          </a:p>
          <a:p>
            <a:pPr marL="285750" lvl="2" indent="-168275" fontAlgn="ctr">
              <a:lnSpc>
                <a:spcPct val="95000"/>
              </a:lnSpc>
              <a:spcBef>
                <a:spcPct val="0"/>
              </a:spcBef>
              <a:spcAft>
                <a:spcPts val="100"/>
              </a:spcAft>
              <a:buClr>
                <a:srgbClr val="FF0000"/>
              </a:buClr>
            </a:pPr>
            <a:r>
              <a:rPr lang="en-US" sz="900" spc="-10" dirty="0" smtClean="0">
                <a:solidFill>
                  <a:srgbClr val="FF0000"/>
                </a:solidFill>
              </a:rPr>
              <a:t>Determine the prioritization of operating model design and rollout by risk type / function</a:t>
            </a:r>
          </a:p>
          <a:p>
            <a:pPr marL="285750" lvl="2" indent="-168275" fontAlgn="ctr">
              <a:lnSpc>
                <a:spcPct val="95000"/>
              </a:lnSpc>
              <a:spcBef>
                <a:spcPct val="0"/>
              </a:spcBef>
              <a:spcAft>
                <a:spcPts val="100"/>
              </a:spcAft>
              <a:buClr>
                <a:srgbClr val="FF0000"/>
              </a:buClr>
            </a:pPr>
            <a:r>
              <a:rPr lang="en-US" sz="900" spc="-10" dirty="0" smtClean="0">
                <a:solidFill>
                  <a:srgbClr val="FF0000"/>
                </a:solidFill>
              </a:rPr>
              <a:t>Define org structure, roles, talent and skill sets and implementation plans for Risk Type / Function A &amp; B (Most likely Credit, ERM + RAS + Strategic)</a:t>
            </a:r>
          </a:p>
          <a:p>
            <a:pPr marL="453710" lvl="3" indent="-168275" fontAlgn="ctr">
              <a:lnSpc>
                <a:spcPct val="95000"/>
              </a:lnSpc>
              <a:spcBef>
                <a:spcPct val="0"/>
              </a:spcBef>
              <a:spcAft>
                <a:spcPts val="100"/>
              </a:spcAft>
              <a:buClr>
                <a:srgbClr val="FF0000"/>
              </a:buClr>
            </a:pPr>
            <a:r>
              <a:rPr lang="en-US" sz="900" spc="-10" dirty="0">
                <a:solidFill>
                  <a:srgbClr val="707277"/>
                </a:solidFill>
              </a:rPr>
              <a:t>Define risk management  roles and responsibilities across the lines of defenses</a:t>
            </a:r>
          </a:p>
          <a:p>
            <a:pPr marL="453710" lvl="3" indent="-168275" fontAlgn="ctr">
              <a:lnSpc>
                <a:spcPct val="95000"/>
              </a:lnSpc>
              <a:spcBef>
                <a:spcPct val="0"/>
              </a:spcBef>
              <a:spcAft>
                <a:spcPts val="100"/>
              </a:spcAft>
              <a:buClr>
                <a:srgbClr val="FF0000"/>
              </a:buClr>
            </a:pPr>
            <a:r>
              <a:rPr lang="en-US" sz="900" spc="-10" dirty="0" smtClean="0">
                <a:solidFill>
                  <a:srgbClr val="FF0000"/>
                </a:solidFill>
              </a:rPr>
              <a:t>Define organization structure and assess talent needs</a:t>
            </a:r>
          </a:p>
          <a:p>
            <a:pPr marL="453710" lvl="3" indent="-168275" fontAlgn="ctr">
              <a:lnSpc>
                <a:spcPct val="95000"/>
              </a:lnSpc>
              <a:spcBef>
                <a:spcPct val="0"/>
              </a:spcBef>
              <a:spcAft>
                <a:spcPts val="100"/>
              </a:spcAft>
              <a:buClr>
                <a:srgbClr val="FF0000"/>
              </a:buClr>
            </a:pPr>
            <a:r>
              <a:rPr lang="en-US" sz="900" spc="-10" dirty="0" smtClean="0">
                <a:solidFill>
                  <a:srgbClr val="707277"/>
                </a:solidFill>
              </a:rPr>
              <a:t>Develop rollout plan</a:t>
            </a:r>
          </a:p>
          <a:p>
            <a:pPr marL="285750" lvl="2" indent="-168275" fontAlgn="ctr">
              <a:lnSpc>
                <a:spcPct val="95000"/>
              </a:lnSpc>
              <a:spcBef>
                <a:spcPct val="0"/>
              </a:spcBef>
              <a:spcAft>
                <a:spcPts val="100"/>
              </a:spcAft>
              <a:buClr>
                <a:srgbClr val="FF0000"/>
              </a:buClr>
            </a:pPr>
            <a:r>
              <a:rPr lang="en-US" sz="900" spc="-10" dirty="0">
                <a:solidFill>
                  <a:srgbClr val="FF0000"/>
                </a:solidFill>
              </a:rPr>
              <a:t>Develop org structure, roles, talent </a:t>
            </a:r>
            <a:r>
              <a:rPr lang="en-US" sz="900" spc="-10" dirty="0" smtClean="0">
                <a:solidFill>
                  <a:srgbClr val="FF0000"/>
                </a:solidFill>
              </a:rPr>
              <a:t>/ skills and </a:t>
            </a:r>
            <a:r>
              <a:rPr lang="en-US" sz="900" spc="-10" dirty="0">
                <a:solidFill>
                  <a:srgbClr val="FF0000"/>
                </a:solidFill>
              </a:rPr>
              <a:t>implementation plan </a:t>
            </a:r>
            <a:r>
              <a:rPr lang="en-US" sz="900" spc="-10" dirty="0" smtClean="0">
                <a:solidFill>
                  <a:srgbClr val="FF0000"/>
                </a:solidFill>
              </a:rPr>
              <a:t>for </a:t>
            </a:r>
            <a:r>
              <a:rPr lang="en-US" sz="900" spc="-10" dirty="0" smtClean="0">
                <a:solidFill>
                  <a:srgbClr val="FF0000"/>
                </a:solidFill>
              </a:rPr>
              <a:t>Risk </a:t>
            </a:r>
            <a:r>
              <a:rPr lang="en-US" sz="900" spc="-10" dirty="0" smtClean="0">
                <a:solidFill>
                  <a:srgbClr val="FF0000"/>
                </a:solidFill>
              </a:rPr>
              <a:t>Type / Function C &amp; D (Most likely Market &amp; Liquidity, Compliance)</a:t>
            </a:r>
          </a:p>
          <a:p>
            <a:pPr marL="285750" lvl="2" indent="-168275" fontAlgn="ctr">
              <a:lnSpc>
                <a:spcPct val="95000"/>
              </a:lnSpc>
              <a:spcBef>
                <a:spcPct val="0"/>
              </a:spcBef>
              <a:spcAft>
                <a:spcPts val="100"/>
              </a:spcAft>
              <a:buClr>
                <a:srgbClr val="FF0000"/>
              </a:buClr>
            </a:pPr>
            <a:r>
              <a:rPr lang="en-US" sz="900" spc="-10" dirty="0">
                <a:solidFill>
                  <a:srgbClr val="FF0000"/>
                </a:solidFill>
              </a:rPr>
              <a:t>Develop org structure, roles, </a:t>
            </a:r>
            <a:r>
              <a:rPr lang="en-US" sz="900" spc="-10" dirty="0" smtClean="0">
                <a:solidFill>
                  <a:srgbClr val="FF0000"/>
                </a:solidFill>
              </a:rPr>
              <a:t>talent / skills and </a:t>
            </a:r>
            <a:r>
              <a:rPr lang="en-US" sz="900" spc="-10" dirty="0">
                <a:solidFill>
                  <a:srgbClr val="FF0000"/>
                </a:solidFill>
              </a:rPr>
              <a:t>implementation plan </a:t>
            </a:r>
            <a:r>
              <a:rPr lang="en-US" sz="900" spc="-10" dirty="0" smtClean="0">
                <a:solidFill>
                  <a:srgbClr val="FF0000"/>
                </a:solidFill>
              </a:rPr>
              <a:t>for Risk Type / Function E &amp; F (Most likely Risk Management Information, Capital Risk)</a:t>
            </a:r>
          </a:p>
          <a:p>
            <a:pPr marL="285750" lvl="2" indent="-168275" fontAlgn="ctr">
              <a:lnSpc>
                <a:spcPct val="95000"/>
              </a:lnSpc>
              <a:spcBef>
                <a:spcPct val="0"/>
              </a:spcBef>
              <a:spcAft>
                <a:spcPts val="100"/>
              </a:spcAft>
              <a:buClr>
                <a:srgbClr val="FF0000"/>
              </a:buClr>
            </a:pPr>
            <a:r>
              <a:rPr lang="en-US" sz="900" spc="-10" dirty="0" smtClean="0">
                <a:solidFill>
                  <a:srgbClr val="FF0000"/>
                </a:solidFill>
              </a:rPr>
              <a:t>Implement the redesigned Operating Model for each Risk Type / Function</a:t>
            </a:r>
            <a:r>
              <a:rPr lang="en-US" sz="900" spc="-10" baseline="30000" dirty="0" smtClean="0">
                <a:solidFill>
                  <a:srgbClr val="FF0000"/>
                </a:solidFill>
              </a:rPr>
              <a:t>1</a:t>
            </a:r>
          </a:p>
          <a:p>
            <a:pPr marL="285750" lvl="2" indent="-168275" fontAlgn="ctr">
              <a:lnSpc>
                <a:spcPct val="95000"/>
              </a:lnSpc>
              <a:spcBef>
                <a:spcPct val="0"/>
              </a:spcBef>
              <a:spcAft>
                <a:spcPts val="100"/>
              </a:spcAft>
              <a:buClr>
                <a:srgbClr val="FF0000"/>
              </a:buClr>
            </a:pPr>
            <a:r>
              <a:rPr lang="en-US" sz="900" spc="-10" dirty="0" smtClean="0">
                <a:solidFill>
                  <a:srgbClr val="FF0000"/>
                </a:solidFill>
              </a:rPr>
              <a:t>Conduct post Implementation reviews</a:t>
            </a:r>
            <a:r>
              <a:rPr lang="en-US" sz="900" spc="-10" baseline="30000" dirty="0" smtClean="0">
                <a:solidFill>
                  <a:srgbClr val="FF0000"/>
                </a:solidFill>
              </a:rPr>
              <a:t>1</a:t>
            </a:r>
          </a:p>
          <a:p>
            <a:pPr marL="118800" lvl="1" indent="-118800" fontAlgn="ctr">
              <a:spcAft>
                <a:spcPts val="100"/>
              </a:spcAft>
              <a:buClr>
                <a:schemeClr val="accent1"/>
              </a:buClr>
            </a:pPr>
            <a:r>
              <a:rPr lang="en-US" sz="900" spc="-10" dirty="0">
                <a:solidFill>
                  <a:srgbClr val="FF0000"/>
                </a:solidFill>
              </a:rPr>
              <a:t>Rollout communication and training for organizational changes related to 3 </a:t>
            </a:r>
            <a:r>
              <a:rPr lang="en-US" sz="900" spc="-10" dirty="0" err="1">
                <a:solidFill>
                  <a:srgbClr val="FF0000"/>
                </a:solidFill>
              </a:rPr>
              <a:t>LOD</a:t>
            </a:r>
            <a:r>
              <a:rPr lang="en-US" sz="900" spc="-10" dirty="0">
                <a:solidFill>
                  <a:srgbClr val="FF0000"/>
                </a:solidFill>
              </a:rPr>
              <a:t> </a:t>
            </a:r>
          </a:p>
          <a:p>
            <a:pPr marL="118800" lvl="1" indent="-118800" fontAlgn="ctr">
              <a:spcAft>
                <a:spcPts val="100"/>
              </a:spcAft>
              <a:buClr>
                <a:schemeClr val="accent1"/>
              </a:buClr>
            </a:pPr>
            <a:r>
              <a:rPr lang="en-US" sz="900" spc="-10" dirty="0" smtClean="0">
                <a:solidFill>
                  <a:srgbClr val="FF0000"/>
                </a:solidFill>
              </a:rPr>
              <a:t>Articulate desired </a:t>
            </a:r>
            <a:r>
              <a:rPr lang="en-US" sz="900" spc="-10" dirty="0">
                <a:solidFill>
                  <a:srgbClr val="FF0000"/>
                </a:solidFill>
              </a:rPr>
              <a:t>risk culture based on r</a:t>
            </a:r>
            <a:r>
              <a:rPr lang="en-US" sz="900" spc="-10" dirty="0" smtClean="0">
                <a:solidFill>
                  <a:srgbClr val="FF0000"/>
                </a:solidFill>
              </a:rPr>
              <a:t>isk culture assessment and senior </a:t>
            </a:r>
            <a:r>
              <a:rPr lang="en-US" sz="900" spc="-10" dirty="0">
                <a:solidFill>
                  <a:srgbClr val="FF0000"/>
                </a:solidFill>
              </a:rPr>
              <a:t>management </a:t>
            </a:r>
            <a:r>
              <a:rPr lang="en-US" sz="900" spc="-10" dirty="0" smtClean="0">
                <a:solidFill>
                  <a:srgbClr val="FF0000"/>
                </a:solidFill>
              </a:rPr>
              <a:t>input</a:t>
            </a:r>
            <a:endParaRPr lang="en-US" sz="900" spc="-10" dirty="0">
              <a:solidFill>
                <a:srgbClr val="FF0000"/>
              </a:solidFill>
            </a:endParaRPr>
          </a:p>
          <a:p>
            <a:pPr marL="118800" lvl="1" indent="-118800" fontAlgn="ctr">
              <a:lnSpc>
                <a:spcPct val="95000"/>
              </a:lnSpc>
              <a:spcBef>
                <a:spcPct val="0"/>
              </a:spcBef>
              <a:spcAft>
                <a:spcPts val="100"/>
              </a:spcAft>
              <a:buClr>
                <a:schemeClr val="accent1"/>
              </a:buClr>
            </a:pPr>
            <a:r>
              <a:rPr lang="en-US" sz="900" spc="-10" dirty="0" smtClean="0">
                <a:solidFill>
                  <a:srgbClr val="FF0000"/>
                </a:solidFill>
              </a:rPr>
              <a:t>Define </a:t>
            </a:r>
            <a:r>
              <a:rPr lang="en-US" sz="900" spc="-10" dirty="0">
                <a:solidFill>
                  <a:srgbClr val="FF0000"/>
                </a:solidFill>
              </a:rPr>
              <a:t>multiyear plan to achieve a sound </a:t>
            </a:r>
            <a:r>
              <a:rPr lang="en-US" sz="900" spc="-10" dirty="0" smtClean="0">
                <a:solidFill>
                  <a:srgbClr val="FF0000"/>
                </a:solidFill>
              </a:rPr>
              <a:t>target state risk </a:t>
            </a:r>
            <a:r>
              <a:rPr lang="en-US" sz="900" spc="-10" dirty="0">
                <a:solidFill>
                  <a:srgbClr val="FF0000"/>
                </a:solidFill>
              </a:rPr>
              <a:t>culture</a:t>
            </a:r>
          </a:p>
          <a:p>
            <a:pPr marL="118800" lvl="1" indent="-118800" fontAlgn="ctr">
              <a:lnSpc>
                <a:spcPct val="95000"/>
              </a:lnSpc>
              <a:spcBef>
                <a:spcPct val="0"/>
              </a:spcBef>
              <a:spcAft>
                <a:spcPts val="100"/>
              </a:spcAft>
              <a:buClr>
                <a:schemeClr val="accent1"/>
              </a:buClr>
            </a:pPr>
            <a:r>
              <a:rPr lang="en-US" sz="900" spc="-10" dirty="0" smtClean="0">
                <a:solidFill>
                  <a:srgbClr val="FF0000"/>
                </a:solidFill>
              </a:rPr>
              <a:t>Assess existing Risk Management Performance Scorecards and identify gaps</a:t>
            </a:r>
          </a:p>
          <a:p>
            <a:pPr marL="118800" lvl="1" indent="-118800" fontAlgn="ctr">
              <a:lnSpc>
                <a:spcPct val="95000"/>
              </a:lnSpc>
              <a:spcBef>
                <a:spcPct val="0"/>
              </a:spcBef>
              <a:spcAft>
                <a:spcPts val="100"/>
              </a:spcAft>
              <a:buClr>
                <a:schemeClr val="accent1"/>
              </a:buClr>
            </a:pPr>
            <a:r>
              <a:rPr lang="en-US" sz="900" spc="-10" dirty="0" smtClean="0">
                <a:solidFill>
                  <a:srgbClr val="000000"/>
                </a:solidFill>
              </a:rPr>
              <a:t>Rollout systematic performance assessments and compensation structures</a:t>
            </a:r>
          </a:p>
          <a:p>
            <a:pPr marL="118800" lvl="1" indent="-118800" fontAlgn="ctr">
              <a:lnSpc>
                <a:spcPct val="95000"/>
              </a:lnSpc>
              <a:spcBef>
                <a:spcPct val="0"/>
              </a:spcBef>
              <a:spcAft>
                <a:spcPts val="100"/>
              </a:spcAft>
              <a:buClr>
                <a:schemeClr val="accent1"/>
              </a:buClr>
            </a:pPr>
            <a:r>
              <a:rPr lang="en-US" sz="900" spc="-10" dirty="0" smtClean="0">
                <a:solidFill>
                  <a:srgbClr val="FF0000"/>
                </a:solidFill>
              </a:rPr>
              <a:t>Diagnose retention challenge and design </a:t>
            </a:r>
            <a:r>
              <a:rPr lang="en-US" sz="900" spc="-10" dirty="0">
                <a:solidFill>
                  <a:srgbClr val="FF0000"/>
                </a:solidFill>
              </a:rPr>
              <a:t>recruitment and retention </a:t>
            </a:r>
            <a:r>
              <a:rPr lang="en-US" sz="900" spc="-10" dirty="0" smtClean="0">
                <a:solidFill>
                  <a:srgbClr val="FF0000"/>
                </a:solidFill>
              </a:rPr>
              <a:t>mechanisms</a:t>
            </a:r>
            <a:endParaRPr lang="en-US" sz="900" spc="-10" dirty="0">
              <a:solidFill>
                <a:srgbClr val="FF0000"/>
              </a:solidFill>
            </a:endParaRPr>
          </a:p>
        </p:txBody>
      </p:sp>
      <p:sp>
        <p:nvSpPr>
          <p:cNvPr id="31" name="Rectangle 3"/>
          <p:cNvSpPr txBox="1"/>
          <p:nvPr/>
        </p:nvSpPr>
        <p:spPr>
          <a:xfrm>
            <a:off x="280988" y="6020556"/>
            <a:ext cx="9493250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355600" lvl="0" indent="-355600" fontAlgn="base">
              <a:spcBef>
                <a:spcPct val="6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1500">
                <a:solidFill>
                  <a:srgbClr val="000000"/>
                </a:solidFill>
              </a:defRPr>
            </a:lvl1pPr>
            <a:lvl2pPr marL="736600" indent="-201613" fontAlgn="base">
              <a:spcBef>
                <a:spcPct val="60000"/>
              </a:spcBef>
              <a:spcAft>
                <a:spcPct val="0"/>
              </a:spcAft>
              <a:buClr>
                <a:schemeClr val="bg2"/>
              </a:buClr>
              <a:buChar char="•"/>
              <a:defRPr sz="1200">
                <a:solidFill>
                  <a:srgbClr val="000000"/>
                </a:solidFill>
              </a:defRPr>
            </a:lvl2pPr>
            <a:lvl3pPr marL="1187450" indent="-19685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-"/>
              <a:defRPr sz="1200">
                <a:solidFill>
                  <a:srgbClr val="000000"/>
                </a:solidFill>
              </a:defRPr>
            </a:lvl3pPr>
            <a:lvl4pPr marL="1524000" indent="-14605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»"/>
              <a:defRPr sz="1200"/>
            </a:lvl4pPr>
            <a:lvl5pPr marL="1968500" indent="-8890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</a:defRPr>
            </a:lvl5pPr>
            <a:lvl6pPr marL="2425700" indent="-8890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</a:defRPr>
            </a:lvl6pPr>
            <a:lvl7pPr marL="2882900" indent="-8890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</a:defRPr>
            </a:lvl7pPr>
            <a:lvl8pPr marL="3340100" indent="-8890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</a:defRPr>
            </a:lvl8pPr>
            <a:lvl9pPr marL="3797300" indent="-8890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</a:defRPr>
            </a:lvl9pPr>
          </a:lstStyle>
          <a:p>
            <a:pPr marL="0" lvl="1" indent="0">
              <a:spcAft>
                <a:spcPts val="100"/>
              </a:spcAft>
              <a:buClr>
                <a:schemeClr val="accent1"/>
              </a:buClr>
              <a:buNone/>
            </a:pPr>
            <a:r>
              <a:rPr lang="en-US" sz="900" dirty="0" smtClean="0"/>
              <a:t>1 Note: Dates </a:t>
            </a:r>
            <a:r>
              <a:rPr lang="en-US" sz="900" dirty="0"/>
              <a:t>dependent on the implementation plans to be developed as a prior step.</a:t>
            </a:r>
          </a:p>
        </p:txBody>
      </p:sp>
      <p:sp>
        <p:nvSpPr>
          <p:cNvPr id="32" name="TextBox 15"/>
          <p:cNvSpPr txBox="1">
            <a:spLocks/>
          </p:cNvSpPr>
          <p:nvPr>
            <p:custDataLst>
              <p:tags r:id="rId4"/>
            </p:custDataLst>
          </p:nvPr>
        </p:nvSpPr>
        <p:spPr bwMode="gray">
          <a:xfrm>
            <a:off x="361217" y="4909879"/>
            <a:ext cx="950208" cy="100800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vert="horz" wrap="square" lIns="36576" tIns="36576" rIns="36576" bIns="36576" numCol="1" anchor="ctr" anchorCtr="0" compatLnSpc="1">
            <a:prstTxWarp prst="textNoShape">
              <a:avLst/>
            </a:prstTxWarp>
            <a:noAutofit/>
          </a:bodyPr>
          <a:lstStyle>
            <a:lvl1pPr marL="355600" lvl="0" indent="-355600" fontAlgn="base">
              <a:spcBef>
                <a:spcPct val="6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1500">
                <a:solidFill>
                  <a:srgbClr val="000000"/>
                </a:solidFill>
              </a:defRPr>
            </a:lvl1pPr>
            <a:lvl2pPr marL="736600" indent="-201613" fontAlgn="base">
              <a:spcBef>
                <a:spcPct val="60000"/>
              </a:spcBef>
              <a:spcAft>
                <a:spcPct val="0"/>
              </a:spcAft>
              <a:buClr>
                <a:schemeClr val="bg2"/>
              </a:buClr>
              <a:buChar char="•"/>
              <a:defRPr sz="1200">
                <a:solidFill>
                  <a:srgbClr val="000000"/>
                </a:solidFill>
              </a:defRPr>
            </a:lvl2pPr>
            <a:lvl3pPr marL="1187450" indent="-19685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-"/>
              <a:defRPr sz="1200">
                <a:solidFill>
                  <a:srgbClr val="000000"/>
                </a:solidFill>
              </a:defRPr>
            </a:lvl3pPr>
            <a:lvl4pPr marL="1524000" indent="-14605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»"/>
              <a:defRPr sz="1200"/>
            </a:lvl4pPr>
            <a:lvl5pPr marL="1968500" indent="-8890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</a:defRPr>
            </a:lvl5pPr>
            <a:lvl6pPr marL="2425700" indent="-8890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</a:defRPr>
            </a:lvl6pPr>
            <a:lvl7pPr marL="2882900" indent="-8890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</a:defRPr>
            </a:lvl7pPr>
            <a:lvl8pPr marL="3340100" indent="-8890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</a:defRPr>
            </a:lvl8pPr>
            <a:lvl9pPr marL="3797300" indent="-8890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</a:defRPr>
            </a:lvl9pPr>
          </a:lstStyle>
          <a:p>
            <a:pPr marL="0" indent="0">
              <a:buClr>
                <a:srgbClr val="FF0000"/>
              </a:buClr>
              <a:buNone/>
            </a:pPr>
            <a:r>
              <a:rPr lang="en-US" sz="900" b="1" dirty="0">
                <a:solidFill>
                  <a:srgbClr val="FFFFFF"/>
                </a:solidFill>
              </a:rPr>
              <a:t>Risk Appetite Statement (RAS)</a:t>
            </a:r>
          </a:p>
        </p:txBody>
      </p:sp>
      <p:cxnSp>
        <p:nvCxnSpPr>
          <p:cNvPr id="33" name="Straight Connector 32"/>
          <p:cNvCxnSpPr>
            <a:cxnSpLocks/>
          </p:cNvCxnSpPr>
          <p:nvPr/>
        </p:nvCxnSpPr>
        <p:spPr bwMode="auto">
          <a:xfrm>
            <a:off x="1414385" y="4881247"/>
            <a:ext cx="8460795" cy="0"/>
          </a:xfrm>
          <a:prstGeom prst="line">
            <a:avLst/>
          </a:prstGeom>
          <a:noFill/>
          <a:ln w="9525" cap="flat" cmpd="sng" algn="ctr">
            <a:solidFill>
              <a:srgbClr val="707277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34" name="Rectangle 95"/>
          <p:cNvSpPr txBox="1">
            <a:spLocks/>
          </p:cNvSpPr>
          <p:nvPr/>
        </p:nvSpPr>
        <p:spPr>
          <a:xfrm>
            <a:off x="1430456" y="4960585"/>
            <a:ext cx="5841202" cy="8674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lvl="0" indent="0" defTabSz="956861" eaLnBrk="1" hangingPunct="1">
              <a:buClr>
                <a:schemeClr val="tx2"/>
              </a:buClr>
              <a:defRPr sz="1600" baseline="0">
                <a:latin typeface="+mn-lt"/>
                <a:ea typeface="Arial Unicode MS" pitchFamily="34" charset="-128"/>
                <a:cs typeface="Arial Unicode MS" pitchFamily="34" charset="-128"/>
              </a:defRPr>
            </a:lvl1pPr>
            <a:lvl2pPr marL="206980" lvl="1" indent="-205284" defTabSz="956861" eaLnBrk="1" hangingPunct="1">
              <a:buClr>
                <a:schemeClr val="tx2"/>
              </a:buClr>
              <a:buSzPct val="125000"/>
              <a:buFont typeface="Arial" pitchFamily="34" charset="0"/>
              <a:buChar char="•"/>
              <a:defRPr sz="1300" baseline="0">
                <a:latin typeface="+mn-lt"/>
                <a:ea typeface="Arial Unicode MS" pitchFamily="34" charset="-128"/>
                <a:cs typeface="Arial Unicode MS" pitchFamily="34" charset="-128"/>
              </a:defRPr>
            </a:lvl2pPr>
            <a:lvl3pPr marL="488610" indent="-279933" defTabSz="956861" eaLnBrk="1" hangingPunct="1">
              <a:buClr>
                <a:schemeClr val="tx2"/>
              </a:buClr>
              <a:buSzPct val="120000"/>
              <a:buFont typeface="Arial" charset="0"/>
              <a:buChar char="–"/>
              <a:defRPr sz="1600" baseline="0">
                <a:latin typeface="+mn-lt"/>
                <a:ea typeface="Arial Unicode MS" pitchFamily="34" charset="-128"/>
                <a:cs typeface="Arial Unicode MS" pitchFamily="34" charset="-128"/>
              </a:defRPr>
            </a:lvl3pPr>
            <a:lvl4pPr marL="656570" indent="-166263" defTabSz="956861" eaLnBrk="1" hangingPunct="1">
              <a:buClr>
                <a:schemeClr val="tx2"/>
              </a:buClr>
              <a:buSzPct val="100000"/>
              <a:buFont typeface="Arial" pitchFamily="34" charset="0"/>
              <a:buChar char="•"/>
              <a:defRPr sz="1600" baseline="0">
                <a:latin typeface="+mn-lt"/>
                <a:ea typeface="Arial Unicode MS" pitchFamily="34" charset="-128"/>
                <a:cs typeface="Arial Unicode MS" pitchFamily="34" charset="-128"/>
              </a:defRPr>
            </a:lvl4pPr>
            <a:lvl5pPr marL="801320" indent="-139118" defTabSz="956861" eaLnBrk="1" hangingPunct="1"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  <a:ea typeface="Arial Unicode MS" pitchFamily="34" charset="-128"/>
                <a:cs typeface="Arial Unicode MS" pitchFamily="34" charset="-128"/>
              </a:defRPr>
            </a:lvl5pPr>
            <a:lvl6pPr marL="801320" indent="-139118" defTabSz="956861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801320" indent="-139118" defTabSz="956861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801320" indent="-139118" defTabSz="956861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801320" indent="-139118" defTabSz="956861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pPr marL="118800" lvl="1" indent="-118800" fontAlgn="ctr">
              <a:lnSpc>
                <a:spcPct val="95000"/>
              </a:lnSpc>
              <a:spcBef>
                <a:spcPct val="0"/>
              </a:spcBef>
              <a:spcAft>
                <a:spcPts val="100"/>
              </a:spcAft>
              <a:buClr>
                <a:schemeClr val="accent1"/>
              </a:buClr>
            </a:pPr>
            <a:r>
              <a:rPr lang="en-US" sz="900" spc="-10" dirty="0" smtClean="0">
                <a:solidFill>
                  <a:srgbClr val="FF0000"/>
                </a:solidFill>
              </a:rPr>
              <a:t>Design </a:t>
            </a:r>
            <a:r>
              <a:rPr lang="en-US" sz="900" spc="-10" dirty="0" err="1" smtClean="0">
                <a:solidFill>
                  <a:srgbClr val="FF0000"/>
                </a:solidFill>
              </a:rPr>
              <a:t>SHUSA</a:t>
            </a:r>
            <a:r>
              <a:rPr lang="en-US" sz="900" spc="-10" dirty="0" smtClean="0">
                <a:solidFill>
                  <a:srgbClr val="FF0000"/>
                </a:solidFill>
              </a:rPr>
              <a:t>-level Risk RAS and obtain approvals</a:t>
            </a:r>
            <a:endParaRPr lang="en-US" sz="900" spc="-10" dirty="0">
              <a:solidFill>
                <a:srgbClr val="FF0000"/>
              </a:solidFill>
            </a:endParaRPr>
          </a:p>
          <a:p>
            <a:pPr marL="285750" lvl="2" indent="-168275" fontAlgn="ctr">
              <a:lnSpc>
                <a:spcPct val="95000"/>
              </a:lnSpc>
              <a:spcBef>
                <a:spcPct val="0"/>
              </a:spcBef>
              <a:spcAft>
                <a:spcPts val="100"/>
              </a:spcAft>
              <a:buClr>
                <a:srgbClr val="FF0000"/>
              </a:buClr>
            </a:pPr>
            <a:r>
              <a:rPr lang="en-US" sz="900" spc="-10" dirty="0" smtClean="0">
                <a:solidFill>
                  <a:srgbClr val="FF0000"/>
                </a:solidFill>
              </a:rPr>
              <a:t>Design SHUSA-level Risk appetite statement</a:t>
            </a:r>
            <a:endParaRPr lang="en-US" sz="900" spc="-10" dirty="0">
              <a:solidFill>
                <a:srgbClr val="FF0000"/>
              </a:solidFill>
            </a:endParaRPr>
          </a:p>
          <a:p>
            <a:pPr marL="285750" lvl="2" indent="-168275" fontAlgn="ctr">
              <a:lnSpc>
                <a:spcPct val="95000"/>
              </a:lnSpc>
              <a:spcBef>
                <a:spcPct val="0"/>
              </a:spcBef>
              <a:spcAft>
                <a:spcPts val="100"/>
              </a:spcAft>
              <a:buClr>
                <a:srgbClr val="FF0000"/>
              </a:buClr>
            </a:pPr>
            <a:r>
              <a:rPr lang="en-US" sz="900" spc="-10" dirty="0" smtClean="0">
                <a:solidFill>
                  <a:srgbClr val="FF0000"/>
                </a:solidFill>
              </a:rPr>
              <a:t>Establish related processes and documentation for ongoing management of RAS (</a:t>
            </a:r>
            <a:r>
              <a:rPr lang="en-US" sz="900" spc="-10" dirty="0">
                <a:solidFill>
                  <a:srgbClr val="FF0000"/>
                </a:solidFill>
              </a:rPr>
              <a:t>e.g. breach escalation and remediation process – including consequences)</a:t>
            </a:r>
          </a:p>
          <a:p>
            <a:pPr marL="285750" lvl="2" indent="-168275" fontAlgn="ctr">
              <a:lnSpc>
                <a:spcPct val="95000"/>
              </a:lnSpc>
              <a:spcBef>
                <a:spcPct val="0"/>
              </a:spcBef>
              <a:spcAft>
                <a:spcPts val="100"/>
              </a:spcAft>
              <a:buClr>
                <a:srgbClr val="FF0000"/>
              </a:buClr>
            </a:pPr>
            <a:r>
              <a:rPr lang="en-US" sz="900" spc="-10" dirty="0" smtClean="0">
                <a:solidFill>
                  <a:srgbClr val="FF0000"/>
                </a:solidFill>
              </a:rPr>
              <a:t>Articulate SHUSA-level RAS </a:t>
            </a:r>
            <a:r>
              <a:rPr lang="en-US" sz="900" spc="-10" dirty="0">
                <a:solidFill>
                  <a:srgbClr val="FF0000"/>
                </a:solidFill>
              </a:rPr>
              <a:t>approval process, </a:t>
            </a:r>
            <a:r>
              <a:rPr lang="en-US" sz="900" spc="-10" dirty="0" smtClean="0">
                <a:solidFill>
                  <a:srgbClr val="FF0000"/>
                </a:solidFill>
              </a:rPr>
              <a:t>and train the Board on the </a:t>
            </a:r>
            <a:r>
              <a:rPr lang="en-US" sz="900" spc="-10" dirty="0">
                <a:solidFill>
                  <a:srgbClr val="FF0000"/>
                </a:solidFill>
              </a:rPr>
              <a:t>approach and their role</a:t>
            </a:r>
          </a:p>
          <a:p>
            <a:pPr marL="118800" lvl="1" indent="-118800" fontAlgn="ctr">
              <a:lnSpc>
                <a:spcPct val="95000"/>
              </a:lnSpc>
              <a:spcBef>
                <a:spcPct val="0"/>
              </a:spcBef>
              <a:spcAft>
                <a:spcPts val="100"/>
              </a:spcAft>
              <a:buClr>
                <a:schemeClr val="accent1"/>
              </a:buClr>
            </a:pPr>
            <a:r>
              <a:rPr lang="en-US" sz="900" spc="-10" dirty="0">
                <a:solidFill>
                  <a:srgbClr val="FF0000"/>
                </a:solidFill>
              </a:rPr>
              <a:t>Define approach for cascading SHUSA-level RAS to subsidiaries and below</a:t>
            </a:r>
          </a:p>
        </p:txBody>
      </p:sp>
      <p:sp>
        <p:nvSpPr>
          <p:cNvPr id="35" name="Rectangle 95"/>
          <p:cNvSpPr txBox="1">
            <a:spLocks/>
          </p:cNvSpPr>
          <p:nvPr/>
        </p:nvSpPr>
        <p:spPr>
          <a:xfrm>
            <a:off x="7369491" y="4960585"/>
            <a:ext cx="548640" cy="8674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lvl="0" indent="0" defTabSz="956861" eaLnBrk="1" hangingPunct="1">
              <a:buClr>
                <a:schemeClr val="tx2"/>
              </a:buClr>
              <a:defRPr sz="1600" baseline="0">
                <a:latin typeface="+mn-lt"/>
                <a:ea typeface="Arial Unicode MS" pitchFamily="34" charset="-128"/>
                <a:cs typeface="Arial Unicode MS" pitchFamily="34" charset="-128"/>
              </a:defRPr>
            </a:lvl1pPr>
            <a:lvl2pPr marL="206980" lvl="1" indent="-205284" defTabSz="956861" eaLnBrk="1" hangingPunct="1">
              <a:buClr>
                <a:schemeClr val="tx2"/>
              </a:buClr>
              <a:buSzPct val="125000"/>
              <a:buFont typeface="Arial" pitchFamily="34" charset="0"/>
              <a:buChar char="•"/>
              <a:defRPr sz="1300" baseline="0">
                <a:latin typeface="+mn-lt"/>
                <a:ea typeface="Arial Unicode MS" pitchFamily="34" charset="-128"/>
                <a:cs typeface="Arial Unicode MS" pitchFamily="34" charset="-128"/>
              </a:defRPr>
            </a:lvl2pPr>
            <a:lvl3pPr marL="488610" indent="-279933" defTabSz="956861" eaLnBrk="1" hangingPunct="1">
              <a:buClr>
                <a:schemeClr val="tx2"/>
              </a:buClr>
              <a:buSzPct val="120000"/>
              <a:buFont typeface="Arial" charset="0"/>
              <a:buChar char="–"/>
              <a:defRPr sz="1600" baseline="0">
                <a:latin typeface="+mn-lt"/>
                <a:ea typeface="Arial Unicode MS" pitchFamily="34" charset="-128"/>
                <a:cs typeface="Arial Unicode MS" pitchFamily="34" charset="-128"/>
              </a:defRPr>
            </a:lvl3pPr>
            <a:lvl4pPr marL="656570" indent="-166263" defTabSz="956861" eaLnBrk="1" hangingPunct="1">
              <a:buClr>
                <a:schemeClr val="tx2"/>
              </a:buClr>
              <a:buSzPct val="100000"/>
              <a:buFont typeface="Arial" pitchFamily="34" charset="0"/>
              <a:buChar char="•"/>
              <a:defRPr sz="1600" baseline="0">
                <a:latin typeface="+mn-lt"/>
                <a:ea typeface="Arial Unicode MS" pitchFamily="34" charset="-128"/>
                <a:cs typeface="Arial Unicode MS" pitchFamily="34" charset="-128"/>
              </a:defRPr>
            </a:lvl4pPr>
            <a:lvl5pPr marL="801320" indent="-139118" defTabSz="956861" eaLnBrk="1" hangingPunct="1"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  <a:ea typeface="Arial Unicode MS" pitchFamily="34" charset="-128"/>
                <a:cs typeface="Arial Unicode MS" pitchFamily="34" charset="-128"/>
              </a:defRPr>
            </a:lvl5pPr>
            <a:lvl6pPr marL="801320" indent="-139118" defTabSz="956861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801320" indent="-139118" defTabSz="956861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801320" indent="-139118" defTabSz="956861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801320" indent="-139118" defTabSz="956861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pPr fontAlgn="ctr">
              <a:spcAft>
                <a:spcPts val="100"/>
              </a:spcAft>
            </a:pPr>
            <a:r>
              <a:rPr lang="en-US" sz="900" dirty="0" smtClean="0"/>
              <a:t>06/08/15</a:t>
            </a:r>
            <a:endParaRPr lang="en-US" sz="900" dirty="0"/>
          </a:p>
          <a:p>
            <a:pPr marL="0" lvl="1" indent="0" fontAlgn="ctr">
              <a:lnSpc>
                <a:spcPct val="95000"/>
              </a:lnSpc>
              <a:spcBef>
                <a:spcPct val="0"/>
              </a:spcBef>
              <a:spcAft>
                <a:spcPts val="100"/>
              </a:spcAft>
              <a:buClr>
                <a:srgbClr val="FF0000"/>
              </a:buClr>
              <a:buNone/>
            </a:pPr>
            <a:r>
              <a:rPr lang="en-US" sz="900" dirty="0" smtClean="0">
                <a:solidFill>
                  <a:srgbClr val="FFFFFF">
                    <a:lumMod val="50000"/>
                  </a:srgbClr>
                </a:solidFill>
              </a:rPr>
              <a:t>06/08/15</a:t>
            </a:r>
            <a:endParaRPr lang="en-US" sz="900" dirty="0">
              <a:solidFill>
                <a:srgbClr val="FFFFFF">
                  <a:lumMod val="50000"/>
                </a:srgbClr>
              </a:solidFill>
            </a:endParaRPr>
          </a:p>
          <a:p>
            <a:pPr marL="0" lvl="1" indent="0" fontAlgn="ctr">
              <a:lnSpc>
                <a:spcPct val="95000"/>
              </a:lnSpc>
              <a:spcBef>
                <a:spcPct val="0"/>
              </a:spcBef>
              <a:spcAft>
                <a:spcPts val="100"/>
              </a:spcAft>
              <a:buClr>
                <a:srgbClr val="FF0000"/>
              </a:buClr>
              <a:buNone/>
            </a:pPr>
            <a:r>
              <a:rPr lang="en-US" sz="900" dirty="0" smtClean="0">
                <a:solidFill>
                  <a:srgbClr val="FFFFFF">
                    <a:lumMod val="50000"/>
                  </a:srgbClr>
                </a:solidFill>
              </a:rPr>
              <a:t>07/06/15</a:t>
            </a:r>
          </a:p>
          <a:p>
            <a:pPr marL="0" lvl="1" indent="0" fontAlgn="ctr">
              <a:lnSpc>
                <a:spcPct val="95000"/>
              </a:lnSpc>
              <a:spcBef>
                <a:spcPct val="0"/>
              </a:spcBef>
              <a:spcAft>
                <a:spcPts val="100"/>
              </a:spcAft>
              <a:buClr>
                <a:srgbClr val="FF0000"/>
              </a:buClr>
              <a:buNone/>
            </a:pPr>
            <a:endParaRPr lang="en-US" sz="900" dirty="0">
              <a:solidFill>
                <a:srgbClr val="FFFFFF">
                  <a:lumMod val="50000"/>
                </a:srgbClr>
              </a:solidFill>
            </a:endParaRPr>
          </a:p>
          <a:p>
            <a:pPr marL="0" lvl="1" indent="0" fontAlgn="ctr">
              <a:lnSpc>
                <a:spcPct val="95000"/>
              </a:lnSpc>
              <a:spcBef>
                <a:spcPct val="0"/>
              </a:spcBef>
              <a:spcAft>
                <a:spcPts val="100"/>
              </a:spcAft>
              <a:buClr>
                <a:srgbClr val="FF0000"/>
              </a:buClr>
              <a:buNone/>
            </a:pPr>
            <a:r>
              <a:rPr lang="en-US" sz="900" dirty="0" smtClean="0">
                <a:solidFill>
                  <a:srgbClr val="FFFFFF">
                    <a:lumMod val="50000"/>
                  </a:srgbClr>
                </a:solidFill>
              </a:rPr>
              <a:t>08/31/15</a:t>
            </a:r>
            <a:endParaRPr lang="en-US" sz="900" dirty="0">
              <a:solidFill>
                <a:srgbClr val="FFFFFF">
                  <a:lumMod val="50000"/>
                </a:srgbClr>
              </a:solidFill>
            </a:endParaRPr>
          </a:p>
          <a:p>
            <a:pPr fontAlgn="ctr">
              <a:spcAft>
                <a:spcPts val="100"/>
              </a:spcAft>
            </a:pPr>
            <a:r>
              <a:rPr lang="en-US" sz="900" dirty="0" smtClean="0"/>
              <a:t>08/03/15</a:t>
            </a:r>
            <a:endParaRPr lang="en-US" sz="900" dirty="0"/>
          </a:p>
        </p:txBody>
      </p:sp>
      <p:sp>
        <p:nvSpPr>
          <p:cNvPr id="36" name="Rectangle 95"/>
          <p:cNvSpPr txBox="1">
            <a:spLocks/>
          </p:cNvSpPr>
          <p:nvPr/>
        </p:nvSpPr>
        <p:spPr>
          <a:xfrm>
            <a:off x="8015964" y="4960585"/>
            <a:ext cx="548640" cy="8674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lvl="0" indent="0" defTabSz="956861" eaLnBrk="1" hangingPunct="1">
              <a:buClr>
                <a:schemeClr val="tx2"/>
              </a:buClr>
              <a:defRPr sz="1600" baseline="0">
                <a:latin typeface="+mn-lt"/>
                <a:ea typeface="Arial Unicode MS" pitchFamily="34" charset="-128"/>
                <a:cs typeface="Arial Unicode MS" pitchFamily="34" charset="-128"/>
              </a:defRPr>
            </a:lvl1pPr>
            <a:lvl2pPr marL="206980" lvl="1" indent="-205284" defTabSz="956861" eaLnBrk="1" hangingPunct="1">
              <a:buClr>
                <a:schemeClr val="tx2"/>
              </a:buClr>
              <a:buSzPct val="125000"/>
              <a:buFont typeface="Arial" pitchFamily="34" charset="0"/>
              <a:buChar char="•"/>
              <a:defRPr sz="1300" baseline="0">
                <a:latin typeface="+mn-lt"/>
                <a:ea typeface="Arial Unicode MS" pitchFamily="34" charset="-128"/>
                <a:cs typeface="Arial Unicode MS" pitchFamily="34" charset="-128"/>
              </a:defRPr>
            </a:lvl2pPr>
            <a:lvl3pPr marL="488610" indent="-279933" defTabSz="956861" eaLnBrk="1" hangingPunct="1">
              <a:buClr>
                <a:schemeClr val="tx2"/>
              </a:buClr>
              <a:buSzPct val="120000"/>
              <a:buFont typeface="Arial" charset="0"/>
              <a:buChar char="–"/>
              <a:defRPr sz="1600" baseline="0">
                <a:latin typeface="+mn-lt"/>
                <a:ea typeface="Arial Unicode MS" pitchFamily="34" charset="-128"/>
                <a:cs typeface="Arial Unicode MS" pitchFamily="34" charset="-128"/>
              </a:defRPr>
            </a:lvl3pPr>
            <a:lvl4pPr marL="656570" indent="-166263" defTabSz="956861" eaLnBrk="1" hangingPunct="1">
              <a:buClr>
                <a:schemeClr val="tx2"/>
              </a:buClr>
              <a:buSzPct val="100000"/>
              <a:buFont typeface="Arial" pitchFamily="34" charset="0"/>
              <a:buChar char="•"/>
              <a:defRPr sz="1600" baseline="0">
                <a:latin typeface="+mn-lt"/>
                <a:ea typeface="Arial Unicode MS" pitchFamily="34" charset="-128"/>
                <a:cs typeface="Arial Unicode MS" pitchFamily="34" charset="-128"/>
              </a:defRPr>
            </a:lvl4pPr>
            <a:lvl5pPr marL="801320" indent="-139118" defTabSz="956861" eaLnBrk="1" hangingPunct="1"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  <a:ea typeface="Arial Unicode MS" pitchFamily="34" charset="-128"/>
                <a:cs typeface="Arial Unicode MS" pitchFamily="34" charset="-128"/>
              </a:defRPr>
            </a:lvl5pPr>
            <a:lvl6pPr marL="801320" indent="-139118" defTabSz="956861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801320" indent="-139118" defTabSz="956861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801320" indent="-139118" defTabSz="956861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801320" indent="-139118" defTabSz="956861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pPr fontAlgn="ctr">
              <a:spcAft>
                <a:spcPts val="100"/>
              </a:spcAft>
            </a:pPr>
            <a:r>
              <a:rPr lang="en-US" sz="900" dirty="0" smtClean="0"/>
              <a:t>11/02/15</a:t>
            </a:r>
            <a:endParaRPr lang="en-US" sz="900" dirty="0"/>
          </a:p>
          <a:p>
            <a:pPr marL="0" lvl="1" indent="0" fontAlgn="ctr">
              <a:lnSpc>
                <a:spcPct val="95000"/>
              </a:lnSpc>
              <a:spcBef>
                <a:spcPct val="0"/>
              </a:spcBef>
              <a:spcAft>
                <a:spcPts val="100"/>
              </a:spcAft>
              <a:buClr>
                <a:srgbClr val="FF0000"/>
              </a:buClr>
              <a:buNone/>
            </a:pPr>
            <a:r>
              <a:rPr lang="en-US" sz="900" dirty="0" smtClean="0">
                <a:solidFill>
                  <a:srgbClr val="FFFFFF">
                    <a:lumMod val="50000"/>
                  </a:srgbClr>
                </a:solidFill>
              </a:rPr>
              <a:t>08/28/15</a:t>
            </a:r>
            <a:endParaRPr lang="en-US" sz="900" dirty="0">
              <a:solidFill>
                <a:srgbClr val="FFFFFF">
                  <a:lumMod val="50000"/>
                </a:srgbClr>
              </a:solidFill>
            </a:endParaRPr>
          </a:p>
          <a:p>
            <a:pPr marL="0" lvl="1" indent="0" fontAlgn="ctr">
              <a:lnSpc>
                <a:spcPct val="95000"/>
              </a:lnSpc>
              <a:spcBef>
                <a:spcPct val="0"/>
              </a:spcBef>
              <a:spcAft>
                <a:spcPts val="100"/>
              </a:spcAft>
              <a:buClr>
                <a:srgbClr val="FF0000"/>
              </a:buClr>
              <a:buNone/>
            </a:pPr>
            <a:r>
              <a:rPr lang="en-US" sz="900" dirty="0" smtClean="0">
                <a:solidFill>
                  <a:srgbClr val="FFFFFF">
                    <a:lumMod val="50000"/>
                  </a:srgbClr>
                </a:solidFill>
              </a:rPr>
              <a:t>08/14/15</a:t>
            </a:r>
          </a:p>
          <a:p>
            <a:pPr marL="0" lvl="1" indent="0" fontAlgn="ctr">
              <a:lnSpc>
                <a:spcPct val="95000"/>
              </a:lnSpc>
              <a:spcBef>
                <a:spcPct val="0"/>
              </a:spcBef>
              <a:spcAft>
                <a:spcPts val="100"/>
              </a:spcAft>
              <a:buClr>
                <a:srgbClr val="FF0000"/>
              </a:buClr>
              <a:buNone/>
            </a:pPr>
            <a:endParaRPr lang="en-US" sz="900" dirty="0">
              <a:solidFill>
                <a:srgbClr val="FFFFFF">
                  <a:lumMod val="50000"/>
                </a:srgbClr>
              </a:solidFill>
            </a:endParaRPr>
          </a:p>
          <a:p>
            <a:pPr marL="0" lvl="1" indent="0" fontAlgn="ctr">
              <a:lnSpc>
                <a:spcPct val="95000"/>
              </a:lnSpc>
              <a:spcBef>
                <a:spcPct val="0"/>
              </a:spcBef>
              <a:spcAft>
                <a:spcPts val="100"/>
              </a:spcAft>
              <a:buClr>
                <a:srgbClr val="FF0000"/>
              </a:buClr>
              <a:buNone/>
            </a:pPr>
            <a:r>
              <a:rPr lang="en-US" sz="900" dirty="0" smtClean="0">
                <a:solidFill>
                  <a:srgbClr val="FFFFFF">
                    <a:lumMod val="50000"/>
                  </a:srgbClr>
                </a:solidFill>
              </a:rPr>
              <a:t>11/02/15</a:t>
            </a:r>
            <a:endParaRPr lang="en-US" sz="900" dirty="0">
              <a:solidFill>
                <a:srgbClr val="FFFFFF">
                  <a:lumMod val="50000"/>
                </a:srgbClr>
              </a:solidFill>
            </a:endParaRPr>
          </a:p>
          <a:p>
            <a:pPr fontAlgn="ctr">
              <a:spcAft>
                <a:spcPts val="100"/>
              </a:spcAft>
            </a:pPr>
            <a:r>
              <a:rPr lang="en-US" sz="900" dirty="0" smtClean="0"/>
              <a:t>08/14/15</a:t>
            </a:r>
            <a:endParaRPr lang="en-US" sz="900" dirty="0"/>
          </a:p>
        </p:txBody>
      </p:sp>
      <p:sp>
        <p:nvSpPr>
          <p:cNvPr id="3" name="Right Arrow 2"/>
          <p:cNvSpPr/>
          <p:nvPr/>
        </p:nvSpPr>
        <p:spPr bwMode="auto">
          <a:xfrm rot="10800000">
            <a:off x="3346873" y="1362753"/>
            <a:ext cx="177553" cy="119917"/>
          </a:xfrm>
          <a:prstGeom prst="rightArrow">
            <a:avLst/>
          </a:prstGeom>
          <a:solidFill>
            <a:srgbClr val="FF00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/>
        </p:spPr>
        <p:txBody>
          <a:bodyPr lIns="54000" tIns="18000" rIns="18000" rtlCol="0" anchor="ctr"/>
          <a:lstStyle/>
          <a:p>
            <a:pPr marL="265113" indent="-258763" algn="ctr" defTabSz="952500" eaLnBrk="0" hangingPunct="0">
              <a:lnSpc>
                <a:spcPct val="95000"/>
              </a:lnSpc>
              <a:spcBef>
                <a:spcPts val="500"/>
              </a:spcBef>
              <a:spcAft>
                <a:spcPts val="600"/>
              </a:spcAft>
              <a:buFont typeface="+mj-lt"/>
              <a:buAutoNum type="arabicPeriod"/>
            </a:pPr>
            <a:endParaRPr lang="en-US" b="1" dirty="0" smtClean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371400" y="191645"/>
            <a:ext cx="5421079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rgbClr val="FF0000"/>
                </a:solidFill>
              </a:rPr>
              <a:t>Red Font</a:t>
            </a:r>
            <a:r>
              <a:rPr lang="en-US" sz="1050" dirty="0" smtClean="0"/>
              <a:t>: Wording </a:t>
            </a:r>
            <a:r>
              <a:rPr lang="en-US" sz="1050" dirty="0"/>
              <a:t>D</a:t>
            </a:r>
            <a:r>
              <a:rPr lang="en-US" sz="1050" dirty="0" smtClean="0"/>
              <a:t>ifference</a:t>
            </a:r>
          </a:p>
          <a:p>
            <a:r>
              <a:rPr lang="en-US" sz="1050" dirty="0" smtClean="0">
                <a:solidFill>
                  <a:srgbClr val="FF0000"/>
                </a:solidFill>
              </a:rPr>
              <a:t>Red Arrow    </a:t>
            </a:r>
            <a:r>
              <a:rPr lang="en-US" sz="1050" dirty="0" smtClean="0"/>
              <a:t>: Significant Difference</a:t>
            </a:r>
          </a:p>
          <a:p>
            <a:r>
              <a:rPr lang="en-US" sz="1050" u="sng" dirty="0" smtClean="0"/>
              <a:t>Notes in Grey and Underlined</a:t>
            </a:r>
            <a:endParaRPr lang="en-US" sz="1050" u="sng" dirty="0"/>
          </a:p>
        </p:txBody>
      </p:sp>
      <p:sp>
        <p:nvSpPr>
          <p:cNvPr id="7" name="TextBox 6"/>
          <p:cNvSpPr txBox="1"/>
          <p:nvPr/>
        </p:nvSpPr>
        <p:spPr>
          <a:xfrm>
            <a:off x="5166872" y="1387199"/>
            <a:ext cx="23081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u="sng" dirty="0" smtClean="0"/>
              <a:t>Notes: Combined two items in v1 into</a:t>
            </a:r>
          </a:p>
          <a:p>
            <a:r>
              <a:rPr lang="en-US" sz="800" b="1" u="sng" dirty="0" smtClean="0"/>
              <a:t> one item here (2)</a:t>
            </a:r>
            <a:endParaRPr lang="en-US" sz="800" b="1" u="sng" dirty="0"/>
          </a:p>
        </p:txBody>
      </p:sp>
      <p:sp>
        <p:nvSpPr>
          <p:cNvPr id="39" name="Right Arrow 38"/>
          <p:cNvSpPr/>
          <p:nvPr/>
        </p:nvSpPr>
        <p:spPr bwMode="auto">
          <a:xfrm rot="10800000">
            <a:off x="5051464" y="1518916"/>
            <a:ext cx="177553" cy="119917"/>
          </a:xfrm>
          <a:prstGeom prst="rightArrow">
            <a:avLst/>
          </a:prstGeom>
          <a:solidFill>
            <a:srgbClr val="FF00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/>
        </p:spPr>
        <p:txBody>
          <a:bodyPr lIns="54000" tIns="18000" rIns="18000" rtlCol="0" anchor="ctr"/>
          <a:lstStyle/>
          <a:p>
            <a:pPr marL="265113" indent="-258763" algn="ctr" defTabSz="952500" eaLnBrk="0" hangingPunct="0">
              <a:lnSpc>
                <a:spcPct val="95000"/>
              </a:lnSpc>
              <a:spcBef>
                <a:spcPts val="500"/>
              </a:spcBef>
              <a:spcAft>
                <a:spcPts val="600"/>
              </a:spcAft>
              <a:buFont typeface="+mj-lt"/>
              <a:buAutoNum type="arabicPeriod"/>
            </a:pPr>
            <a:endParaRPr lang="en-US" b="1" dirty="0" smtClean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465615" y="1313891"/>
            <a:ext cx="23081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u="sng" dirty="0" smtClean="0"/>
              <a:t>Notes: Meaning difference (1) </a:t>
            </a:r>
          </a:p>
        </p:txBody>
      </p:sp>
      <p:sp>
        <p:nvSpPr>
          <p:cNvPr id="42" name="Right Arrow 41"/>
          <p:cNvSpPr/>
          <p:nvPr/>
        </p:nvSpPr>
        <p:spPr bwMode="auto">
          <a:xfrm rot="10800000">
            <a:off x="6659802" y="2101374"/>
            <a:ext cx="177553" cy="119917"/>
          </a:xfrm>
          <a:prstGeom prst="rightArrow">
            <a:avLst/>
          </a:prstGeom>
          <a:solidFill>
            <a:srgbClr val="FF00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/>
        </p:spPr>
        <p:txBody>
          <a:bodyPr lIns="54000" tIns="18000" rIns="18000" rtlCol="0" anchor="ctr"/>
          <a:lstStyle/>
          <a:p>
            <a:pPr marL="265113" indent="-258763" algn="ctr" defTabSz="952500" eaLnBrk="0" hangingPunct="0">
              <a:lnSpc>
                <a:spcPct val="95000"/>
              </a:lnSpc>
              <a:spcBef>
                <a:spcPts val="500"/>
              </a:spcBef>
              <a:spcAft>
                <a:spcPts val="600"/>
              </a:spcAft>
              <a:buFont typeface="+mj-lt"/>
              <a:buAutoNum type="arabicPeriod"/>
            </a:pPr>
            <a:endParaRPr lang="en-US" b="1" dirty="0" smtClean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279684" y="2200192"/>
            <a:ext cx="122185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u="sng" dirty="0" smtClean="0"/>
              <a:t>Notes: Missing in v1</a:t>
            </a:r>
          </a:p>
        </p:txBody>
      </p:sp>
      <p:sp>
        <p:nvSpPr>
          <p:cNvPr id="47" name="Right Arrow 46"/>
          <p:cNvSpPr/>
          <p:nvPr/>
        </p:nvSpPr>
        <p:spPr bwMode="auto">
          <a:xfrm rot="10800000">
            <a:off x="2906026" y="2943516"/>
            <a:ext cx="177553" cy="119917"/>
          </a:xfrm>
          <a:prstGeom prst="rightArrow">
            <a:avLst/>
          </a:prstGeom>
          <a:solidFill>
            <a:srgbClr val="FF00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/>
        </p:spPr>
        <p:txBody>
          <a:bodyPr lIns="54000" tIns="18000" rIns="18000" rtlCol="0" anchor="ctr"/>
          <a:lstStyle/>
          <a:p>
            <a:pPr marL="265113" indent="-258763" algn="ctr" defTabSz="952500" eaLnBrk="0" hangingPunct="0">
              <a:lnSpc>
                <a:spcPct val="95000"/>
              </a:lnSpc>
              <a:spcBef>
                <a:spcPts val="500"/>
              </a:spcBef>
              <a:spcAft>
                <a:spcPts val="600"/>
              </a:spcAft>
              <a:buFont typeface="+mj-lt"/>
              <a:buAutoNum type="arabicPeriod"/>
            </a:pPr>
            <a:endParaRPr lang="en-US" b="1" dirty="0" smtClean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022664" y="2895753"/>
            <a:ext cx="122185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u="sng" dirty="0" smtClean="0"/>
              <a:t>Notes: Missing in v1</a:t>
            </a:r>
          </a:p>
        </p:txBody>
      </p:sp>
      <p:sp>
        <p:nvSpPr>
          <p:cNvPr id="49" name="Right Arrow 48"/>
          <p:cNvSpPr/>
          <p:nvPr/>
        </p:nvSpPr>
        <p:spPr bwMode="auto">
          <a:xfrm rot="10800000">
            <a:off x="5828002" y="2660910"/>
            <a:ext cx="177553" cy="119917"/>
          </a:xfrm>
          <a:prstGeom prst="rightArrow">
            <a:avLst/>
          </a:prstGeom>
          <a:solidFill>
            <a:srgbClr val="FF00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/>
        </p:spPr>
        <p:txBody>
          <a:bodyPr lIns="54000" tIns="18000" rIns="18000" rtlCol="0" anchor="ctr"/>
          <a:lstStyle/>
          <a:p>
            <a:pPr marL="265113" indent="-258763" algn="ctr" defTabSz="952500" eaLnBrk="0" hangingPunct="0">
              <a:lnSpc>
                <a:spcPct val="95000"/>
              </a:lnSpc>
              <a:spcBef>
                <a:spcPts val="500"/>
              </a:spcBef>
              <a:spcAft>
                <a:spcPts val="600"/>
              </a:spcAft>
              <a:buFont typeface="+mj-lt"/>
              <a:buAutoNum type="arabicPeriod"/>
            </a:pPr>
            <a:endParaRPr lang="en-US" b="1" dirty="0" smtClean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5944640" y="2613147"/>
            <a:ext cx="122185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u="sng" dirty="0" smtClean="0"/>
              <a:t>Notes: Missing in v1</a:t>
            </a:r>
          </a:p>
        </p:txBody>
      </p:sp>
      <p:sp>
        <p:nvSpPr>
          <p:cNvPr id="51" name="Right Arrow 50"/>
          <p:cNvSpPr/>
          <p:nvPr/>
        </p:nvSpPr>
        <p:spPr bwMode="auto">
          <a:xfrm rot="10800000">
            <a:off x="5323454" y="4500068"/>
            <a:ext cx="177553" cy="119917"/>
          </a:xfrm>
          <a:prstGeom prst="rightArrow">
            <a:avLst/>
          </a:prstGeom>
          <a:solidFill>
            <a:srgbClr val="FF00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/>
        </p:spPr>
        <p:txBody>
          <a:bodyPr lIns="54000" tIns="18000" rIns="18000" rtlCol="0" anchor="ctr"/>
          <a:lstStyle/>
          <a:p>
            <a:pPr marL="265113" indent="-258763" algn="ctr" defTabSz="952500" eaLnBrk="0" hangingPunct="0">
              <a:lnSpc>
                <a:spcPct val="95000"/>
              </a:lnSpc>
              <a:spcBef>
                <a:spcPts val="500"/>
              </a:spcBef>
              <a:spcAft>
                <a:spcPts val="600"/>
              </a:spcAft>
              <a:buFont typeface="+mj-lt"/>
              <a:buAutoNum type="arabicPeriod"/>
            </a:pPr>
            <a:endParaRPr lang="en-US" b="1" dirty="0" smtClean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5501007" y="4390750"/>
            <a:ext cx="18427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u="sng" dirty="0" smtClean="0"/>
              <a:t>Notes: </a:t>
            </a:r>
            <a:r>
              <a:rPr lang="en-US" sz="800" b="1" u="sng" dirty="0" err="1" smtClean="0"/>
              <a:t>Splited</a:t>
            </a:r>
            <a:r>
              <a:rPr lang="en-US" sz="800" b="1" u="sng" dirty="0" smtClean="0"/>
              <a:t> from “Rollout…Org.” (3)</a:t>
            </a:r>
          </a:p>
        </p:txBody>
      </p:sp>
      <p:sp>
        <p:nvSpPr>
          <p:cNvPr id="58" name="Right Arrow 57"/>
          <p:cNvSpPr/>
          <p:nvPr/>
        </p:nvSpPr>
        <p:spPr bwMode="auto">
          <a:xfrm rot="10800000">
            <a:off x="8433698" y="1073117"/>
            <a:ext cx="177553" cy="119917"/>
          </a:xfrm>
          <a:prstGeom prst="rightArrow">
            <a:avLst/>
          </a:prstGeom>
          <a:solidFill>
            <a:srgbClr val="FF00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/>
        </p:spPr>
        <p:txBody>
          <a:bodyPr lIns="54000" tIns="18000" rIns="18000" rtlCol="0" anchor="ctr"/>
          <a:lstStyle/>
          <a:p>
            <a:pPr marL="265113" indent="-258763" algn="ctr" defTabSz="952500" eaLnBrk="0" hangingPunct="0">
              <a:lnSpc>
                <a:spcPct val="95000"/>
              </a:lnSpc>
              <a:spcBef>
                <a:spcPts val="500"/>
              </a:spcBef>
              <a:spcAft>
                <a:spcPts val="600"/>
              </a:spcAft>
              <a:buFont typeface="+mj-lt"/>
              <a:buAutoNum type="arabicPeriod"/>
            </a:pPr>
            <a:endParaRPr lang="en-US" b="1" dirty="0" smtClean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Right Arrow 58"/>
          <p:cNvSpPr/>
          <p:nvPr/>
        </p:nvSpPr>
        <p:spPr bwMode="auto">
          <a:xfrm rot="10800000">
            <a:off x="8435172" y="1216639"/>
            <a:ext cx="177553" cy="119917"/>
          </a:xfrm>
          <a:prstGeom prst="rightArrow">
            <a:avLst/>
          </a:prstGeom>
          <a:solidFill>
            <a:srgbClr val="FF00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/>
        </p:spPr>
        <p:txBody>
          <a:bodyPr lIns="54000" tIns="18000" rIns="18000" rtlCol="0" anchor="ctr"/>
          <a:lstStyle/>
          <a:p>
            <a:pPr marL="265113" indent="-258763" algn="ctr" defTabSz="952500" eaLnBrk="0" hangingPunct="0">
              <a:lnSpc>
                <a:spcPct val="95000"/>
              </a:lnSpc>
              <a:spcBef>
                <a:spcPts val="500"/>
              </a:spcBef>
              <a:spcAft>
                <a:spcPts val="600"/>
              </a:spcAft>
              <a:buFont typeface="+mj-lt"/>
              <a:buAutoNum type="arabicPeriod"/>
            </a:pPr>
            <a:endParaRPr lang="en-US" b="1" dirty="0" smtClean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62" name="Right Arrow 61"/>
          <p:cNvSpPr/>
          <p:nvPr/>
        </p:nvSpPr>
        <p:spPr bwMode="auto">
          <a:xfrm rot="10800000">
            <a:off x="8445524" y="1369039"/>
            <a:ext cx="177553" cy="119917"/>
          </a:xfrm>
          <a:prstGeom prst="rightArrow">
            <a:avLst/>
          </a:prstGeom>
          <a:solidFill>
            <a:srgbClr val="FF00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/>
        </p:spPr>
        <p:txBody>
          <a:bodyPr lIns="54000" tIns="18000" rIns="18000" rtlCol="0" anchor="ctr"/>
          <a:lstStyle/>
          <a:p>
            <a:pPr marL="265113" indent="-258763" algn="ctr" defTabSz="952500" eaLnBrk="0" hangingPunct="0">
              <a:lnSpc>
                <a:spcPct val="95000"/>
              </a:lnSpc>
              <a:spcBef>
                <a:spcPts val="500"/>
              </a:spcBef>
              <a:spcAft>
                <a:spcPts val="600"/>
              </a:spcAft>
              <a:buFont typeface="+mj-lt"/>
              <a:buAutoNum type="arabicPeriod"/>
            </a:pPr>
            <a:endParaRPr lang="en-US" b="1" dirty="0" smtClean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63" name="Right Arrow 62"/>
          <p:cNvSpPr/>
          <p:nvPr/>
        </p:nvSpPr>
        <p:spPr bwMode="auto">
          <a:xfrm rot="10800000">
            <a:off x="7736039" y="1496517"/>
            <a:ext cx="177553" cy="119917"/>
          </a:xfrm>
          <a:prstGeom prst="rightArrow">
            <a:avLst/>
          </a:prstGeom>
          <a:solidFill>
            <a:srgbClr val="FF00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/>
        </p:spPr>
        <p:txBody>
          <a:bodyPr lIns="54000" tIns="18000" rIns="18000" rtlCol="0" anchor="ctr"/>
          <a:lstStyle/>
          <a:p>
            <a:pPr marL="265113" indent="-258763" algn="ctr" defTabSz="952500" eaLnBrk="0" hangingPunct="0">
              <a:lnSpc>
                <a:spcPct val="95000"/>
              </a:lnSpc>
              <a:spcBef>
                <a:spcPts val="500"/>
              </a:spcBef>
              <a:spcAft>
                <a:spcPts val="600"/>
              </a:spcAft>
              <a:buFont typeface="+mj-lt"/>
              <a:buAutoNum type="arabicPeriod"/>
            </a:pPr>
            <a:endParaRPr lang="en-US" b="1" dirty="0" smtClean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64" name="Right Arrow 63"/>
          <p:cNvSpPr/>
          <p:nvPr/>
        </p:nvSpPr>
        <p:spPr bwMode="auto">
          <a:xfrm rot="10800000">
            <a:off x="7728635" y="1364821"/>
            <a:ext cx="177553" cy="119917"/>
          </a:xfrm>
          <a:prstGeom prst="rightArrow">
            <a:avLst/>
          </a:prstGeom>
          <a:solidFill>
            <a:srgbClr val="FF00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/>
        </p:spPr>
        <p:txBody>
          <a:bodyPr lIns="54000" tIns="18000" rIns="18000" rtlCol="0" anchor="ctr"/>
          <a:lstStyle/>
          <a:p>
            <a:pPr marL="265113" indent="-258763" algn="ctr" defTabSz="952500" eaLnBrk="0" hangingPunct="0">
              <a:lnSpc>
                <a:spcPct val="95000"/>
              </a:lnSpc>
              <a:spcBef>
                <a:spcPts val="500"/>
              </a:spcBef>
              <a:spcAft>
                <a:spcPts val="600"/>
              </a:spcAft>
              <a:buFont typeface="+mj-lt"/>
              <a:buAutoNum type="arabicPeriod"/>
            </a:pPr>
            <a:endParaRPr lang="en-US" b="1" dirty="0" smtClean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72" name="Right Arrow 71"/>
          <p:cNvSpPr/>
          <p:nvPr/>
        </p:nvSpPr>
        <p:spPr bwMode="auto">
          <a:xfrm rot="10800000">
            <a:off x="7737513" y="1648917"/>
            <a:ext cx="177553" cy="119917"/>
          </a:xfrm>
          <a:prstGeom prst="rightArrow">
            <a:avLst/>
          </a:prstGeom>
          <a:solidFill>
            <a:srgbClr val="FF00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/>
        </p:spPr>
        <p:txBody>
          <a:bodyPr lIns="54000" tIns="18000" rIns="18000" rtlCol="0" anchor="ctr"/>
          <a:lstStyle/>
          <a:p>
            <a:pPr marL="265113" indent="-258763" algn="ctr" defTabSz="952500" eaLnBrk="0" hangingPunct="0">
              <a:lnSpc>
                <a:spcPct val="95000"/>
              </a:lnSpc>
              <a:spcBef>
                <a:spcPts val="500"/>
              </a:spcBef>
              <a:spcAft>
                <a:spcPts val="600"/>
              </a:spcAft>
              <a:buFont typeface="+mj-lt"/>
              <a:buAutoNum type="arabicPeriod"/>
            </a:pPr>
            <a:endParaRPr lang="en-US" b="1" dirty="0" smtClean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74" name="Right Arrow 73"/>
          <p:cNvSpPr/>
          <p:nvPr/>
        </p:nvSpPr>
        <p:spPr bwMode="auto">
          <a:xfrm rot="10800000">
            <a:off x="8440349" y="1659269"/>
            <a:ext cx="177553" cy="119917"/>
          </a:xfrm>
          <a:prstGeom prst="rightArrow">
            <a:avLst/>
          </a:prstGeom>
          <a:solidFill>
            <a:srgbClr val="FF00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/>
        </p:spPr>
        <p:txBody>
          <a:bodyPr lIns="54000" tIns="18000" rIns="18000" rtlCol="0" anchor="ctr"/>
          <a:lstStyle/>
          <a:p>
            <a:pPr marL="265113" indent="-258763" algn="ctr" defTabSz="952500" eaLnBrk="0" hangingPunct="0">
              <a:lnSpc>
                <a:spcPct val="95000"/>
              </a:lnSpc>
              <a:spcBef>
                <a:spcPts val="500"/>
              </a:spcBef>
              <a:spcAft>
                <a:spcPts val="600"/>
              </a:spcAft>
              <a:buFont typeface="+mj-lt"/>
              <a:buAutoNum type="arabicPeriod"/>
            </a:pPr>
            <a:endParaRPr lang="en-US" b="1" dirty="0" smtClean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8721277" y="1128406"/>
            <a:ext cx="1153903" cy="578683"/>
          </a:xfrm>
          <a:prstGeom prst="rect">
            <a:avLst/>
          </a:prstGeom>
          <a:solidFill>
            <a:srgbClr val="FCF9B6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54000" tIns="18000" rIns="18000" rtlCol="0" anchor="ctr"/>
          <a:lstStyle/>
          <a:p>
            <a:pPr marL="6350" algn="ctr" defTabSz="952500" eaLnBrk="0" hangingPunct="0">
              <a:lnSpc>
                <a:spcPct val="95000"/>
              </a:lnSpc>
              <a:spcBef>
                <a:spcPts val="500"/>
              </a:spcBef>
              <a:spcAft>
                <a:spcPts val="600"/>
              </a:spcAft>
            </a:pPr>
            <a:r>
              <a:rPr lang="en-US" sz="11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 pitchFamily="34" charset="0"/>
                <a:cs typeface="Arial" pitchFamily="34" charset="0"/>
              </a:rPr>
              <a:t>Changed/Reordered some items and dates</a:t>
            </a:r>
            <a:endParaRPr lang="en-US" sz="1100" b="1" dirty="0" smtClean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75" name="Right Arrow 74"/>
          <p:cNvSpPr/>
          <p:nvPr/>
        </p:nvSpPr>
        <p:spPr bwMode="auto">
          <a:xfrm rot="10800000">
            <a:off x="8446998" y="1521439"/>
            <a:ext cx="177553" cy="119917"/>
          </a:xfrm>
          <a:prstGeom prst="rightArrow">
            <a:avLst/>
          </a:prstGeom>
          <a:solidFill>
            <a:srgbClr val="FF00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/>
        </p:spPr>
        <p:txBody>
          <a:bodyPr lIns="54000" tIns="18000" rIns="18000" rtlCol="0" anchor="ctr"/>
          <a:lstStyle/>
          <a:p>
            <a:pPr marL="265113" indent="-258763" algn="ctr" defTabSz="952500" eaLnBrk="0" hangingPunct="0">
              <a:lnSpc>
                <a:spcPct val="95000"/>
              </a:lnSpc>
              <a:spcBef>
                <a:spcPts val="500"/>
              </a:spcBef>
              <a:spcAft>
                <a:spcPts val="600"/>
              </a:spcAft>
              <a:buFont typeface="+mj-lt"/>
              <a:buAutoNum type="arabicPeriod"/>
            </a:pPr>
            <a:endParaRPr lang="en-US" b="1" dirty="0" smtClean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76" name="Right Arrow 75"/>
          <p:cNvSpPr/>
          <p:nvPr/>
        </p:nvSpPr>
        <p:spPr bwMode="auto">
          <a:xfrm rot="10800000">
            <a:off x="7756743" y="1810195"/>
            <a:ext cx="177553" cy="119917"/>
          </a:xfrm>
          <a:prstGeom prst="rightArrow">
            <a:avLst/>
          </a:prstGeom>
          <a:solidFill>
            <a:srgbClr val="FF00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/>
        </p:spPr>
        <p:txBody>
          <a:bodyPr lIns="54000" tIns="18000" rIns="18000" rtlCol="0" anchor="ctr"/>
          <a:lstStyle/>
          <a:p>
            <a:pPr marL="265113" indent="-258763" algn="ctr" defTabSz="952500" eaLnBrk="0" hangingPunct="0">
              <a:lnSpc>
                <a:spcPct val="95000"/>
              </a:lnSpc>
              <a:spcBef>
                <a:spcPts val="500"/>
              </a:spcBef>
              <a:spcAft>
                <a:spcPts val="600"/>
              </a:spcAft>
              <a:buFont typeface="+mj-lt"/>
              <a:buAutoNum type="arabicPeriod"/>
            </a:pPr>
            <a:endParaRPr lang="en-US" b="1" dirty="0" smtClean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77" name="Right Arrow 76"/>
          <p:cNvSpPr/>
          <p:nvPr/>
        </p:nvSpPr>
        <p:spPr bwMode="auto">
          <a:xfrm rot="10800000">
            <a:off x="8450701" y="1793913"/>
            <a:ext cx="177553" cy="119917"/>
          </a:xfrm>
          <a:prstGeom prst="rightArrow">
            <a:avLst/>
          </a:prstGeom>
          <a:solidFill>
            <a:srgbClr val="FF00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/>
        </p:spPr>
        <p:txBody>
          <a:bodyPr lIns="54000" tIns="18000" rIns="18000" rtlCol="0" anchor="ctr"/>
          <a:lstStyle/>
          <a:p>
            <a:pPr marL="265113" indent="-258763" algn="ctr" defTabSz="952500" eaLnBrk="0" hangingPunct="0">
              <a:lnSpc>
                <a:spcPct val="95000"/>
              </a:lnSpc>
              <a:spcBef>
                <a:spcPts val="500"/>
              </a:spcBef>
              <a:spcAft>
                <a:spcPts val="600"/>
              </a:spcAft>
              <a:buFont typeface="+mj-lt"/>
              <a:buAutoNum type="arabicPeriod"/>
            </a:pPr>
            <a:endParaRPr lang="en-US" b="1" dirty="0" smtClean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78" name="Right Arrow 77"/>
          <p:cNvSpPr/>
          <p:nvPr/>
        </p:nvSpPr>
        <p:spPr bwMode="auto">
          <a:xfrm rot="10800000">
            <a:off x="7784851" y="2078009"/>
            <a:ext cx="177553" cy="119917"/>
          </a:xfrm>
          <a:prstGeom prst="rightArrow">
            <a:avLst/>
          </a:prstGeom>
          <a:solidFill>
            <a:srgbClr val="FF00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/>
        </p:spPr>
        <p:txBody>
          <a:bodyPr lIns="54000" tIns="18000" rIns="18000" rtlCol="0" anchor="ctr"/>
          <a:lstStyle/>
          <a:p>
            <a:pPr marL="265113" indent="-258763" algn="ctr" defTabSz="952500" eaLnBrk="0" hangingPunct="0">
              <a:lnSpc>
                <a:spcPct val="95000"/>
              </a:lnSpc>
              <a:spcBef>
                <a:spcPts val="500"/>
              </a:spcBef>
              <a:spcAft>
                <a:spcPts val="600"/>
              </a:spcAft>
              <a:buFont typeface="+mj-lt"/>
              <a:buAutoNum type="arabicPeriod"/>
            </a:pPr>
            <a:endParaRPr lang="en-US" b="1" dirty="0" smtClean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79" name="Right Arrow 78"/>
          <p:cNvSpPr/>
          <p:nvPr/>
        </p:nvSpPr>
        <p:spPr bwMode="auto">
          <a:xfrm rot="10800000">
            <a:off x="8452175" y="2088361"/>
            <a:ext cx="177553" cy="119917"/>
          </a:xfrm>
          <a:prstGeom prst="rightArrow">
            <a:avLst/>
          </a:prstGeom>
          <a:solidFill>
            <a:srgbClr val="FF00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/>
        </p:spPr>
        <p:txBody>
          <a:bodyPr lIns="54000" tIns="18000" rIns="18000" rtlCol="0" anchor="ctr"/>
          <a:lstStyle/>
          <a:p>
            <a:pPr marL="265113" indent="-258763" algn="ctr" defTabSz="952500" eaLnBrk="0" hangingPunct="0">
              <a:lnSpc>
                <a:spcPct val="95000"/>
              </a:lnSpc>
              <a:spcBef>
                <a:spcPts val="500"/>
              </a:spcBef>
              <a:spcAft>
                <a:spcPts val="600"/>
              </a:spcAft>
              <a:buFont typeface="+mj-lt"/>
              <a:buAutoNum type="arabicPeriod"/>
            </a:pPr>
            <a:endParaRPr lang="en-US" b="1" dirty="0" smtClean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80" name="Right Arrow 79"/>
          <p:cNvSpPr/>
          <p:nvPr/>
        </p:nvSpPr>
        <p:spPr bwMode="auto">
          <a:xfrm rot="10800000">
            <a:off x="7795203" y="2665431"/>
            <a:ext cx="177553" cy="119917"/>
          </a:xfrm>
          <a:prstGeom prst="rightArrow">
            <a:avLst/>
          </a:prstGeom>
          <a:solidFill>
            <a:srgbClr val="FF00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/>
        </p:spPr>
        <p:txBody>
          <a:bodyPr lIns="54000" tIns="18000" rIns="18000" rtlCol="0" anchor="ctr"/>
          <a:lstStyle/>
          <a:p>
            <a:pPr marL="265113" indent="-258763" algn="ctr" defTabSz="952500" eaLnBrk="0" hangingPunct="0">
              <a:lnSpc>
                <a:spcPct val="95000"/>
              </a:lnSpc>
              <a:spcBef>
                <a:spcPts val="500"/>
              </a:spcBef>
              <a:spcAft>
                <a:spcPts val="600"/>
              </a:spcAft>
              <a:buFont typeface="+mj-lt"/>
              <a:buAutoNum type="arabicPeriod"/>
            </a:pPr>
            <a:endParaRPr lang="en-US" b="1" dirty="0" smtClean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81" name="Right Arrow 80"/>
          <p:cNvSpPr/>
          <p:nvPr/>
        </p:nvSpPr>
        <p:spPr bwMode="auto">
          <a:xfrm rot="10800000">
            <a:off x="8427015" y="2684661"/>
            <a:ext cx="177553" cy="119917"/>
          </a:xfrm>
          <a:prstGeom prst="rightArrow">
            <a:avLst/>
          </a:prstGeom>
          <a:solidFill>
            <a:srgbClr val="FF00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/>
        </p:spPr>
        <p:txBody>
          <a:bodyPr lIns="54000" tIns="18000" rIns="18000" rtlCol="0" anchor="ctr"/>
          <a:lstStyle/>
          <a:p>
            <a:pPr marL="265113" indent="-258763" algn="ctr" defTabSz="952500" eaLnBrk="0" hangingPunct="0">
              <a:lnSpc>
                <a:spcPct val="95000"/>
              </a:lnSpc>
              <a:spcBef>
                <a:spcPts val="500"/>
              </a:spcBef>
              <a:spcAft>
                <a:spcPts val="600"/>
              </a:spcAft>
              <a:buFont typeface="+mj-lt"/>
              <a:buAutoNum type="arabicPeriod"/>
            </a:pPr>
            <a:endParaRPr lang="en-US" b="1" dirty="0" smtClean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82" name="Right Arrow 81"/>
          <p:cNvSpPr/>
          <p:nvPr/>
        </p:nvSpPr>
        <p:spPr bwMode="auto">
          <a:xfrm rot="10800000">
            <a:off x="7787799" y="2942123"/>
            <a:ext cx="177553" cy="119917"/>
          </a:xfrm>
          <a:prstGeom prst="rightArrow">
            <a:avLst/>
          </a:prstGeom>
          <a:solidFill>
            <a:srgbClr val="FF00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/>
        </p:spPr>
        <p:txBody>
          <a:bodyPr lIns="54000" tIns="18000" rIns="18000" rtlCol="0" anchor="ctr"/>
          <a:lstStyle/>
          <a:p>
            <a:pPr marL="265113" indent="-258763" algn="ctr" defTabSz="952500" eaLnBrk="0" hangingPunct="0">
              <a:lnSpc>
                <a:spcPct val="95000"/>
              </a:lnSpc>
              <a:spcBef>
                <a:spcPts val="500"/>
              </a:spcBef>
              <a:spcAft>
                <a:spcPts val="600"/>
              </a:spcAft>
              <a:buFont typeface="+mj-lt"/>
              <a:buAutoNum type="arabicPeriod"/>
            </a:pPr>
            <a:endParaRPr lang="en-US" b="1" dirty="0" smtClean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83" name="Right Arrow 82"/>
          <p:cNvSpPr/>
          <p:nvPr/>
        </p:nvSpPr>
        <p:spPr bwMode="auto">
          <a:xfrm rot="10800000">
            <a:off x="8427015" y="2959972"/>
            <a:ext cx="177553" cy="119917"/>
          </a:xfrm>
          <a:prstGeom prst="rightArrow">
            <a:avLst/>
          </a:prstGeom>
          <a:solidFill>
            <a:srgbClr val="FF00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/>
        </p:spPr>
        <p:txBody>
          <a:bodyPr lIns="54000" tIns="18000" rIns="18000" rtlCol="0" anchor="ctr"/>
          <a:lstStyle/>
          <a:p>
            <a:pPr marL="265113" indent="-258763" algn="ctr" defTabSz="952500" eaLnBrk="0" hangingPunct="0">
              <a:lnSpc>
                <a:spcPct val="95000"/>
              </a:lnSpc>
              <a:spcBef>
                <a:spcPts val="500"/>
              </a:spcBef>
              <a:spcAft>
                <a:spcPts val="600"/>
              </a:spcAft>
              <a:buFont typeface="+mj-lt"/>
              <a:buAutoNum type="arabicPeriod"/>
            </a:pPr>
            <a:endParaRPr lang="en-US" b="1" dirty="0" smtClean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84" name="Right Arrow 83"/>
          <p:cNvSpPr/>
          <p:nvPr/>
        </p:nvSpPr>
        <p:spPr bwMode="auto">
          <a:xfrm rot="10800000">
            <a:off x="7798151" y="3103401"/>
            <a:ext cx="177553" cy="119917"/>
          </a:xfrm>
          <a:prstGeom prst="rightArrow">
            <a:avLst/>
          </a:prstGeom>
          <a:solidFill>
            <a:srgbClr val="FF00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/>
        </p:spPr>
        <p:txBody>
          <a:bodyPr lIns="54000" tIns="18000" rIns="18000" rtlCol="0" anchor="ctr"/>
          <a:lstStyle/>
          <a:p>
            <a:pPr marL="265113" indent="-258763" algn="ctr" defTabSz="952500" eaLnBrk="0" hangingPunct="0">
              <a:lnSpc>
                <a:spcPct val="95000"/>
              </a:lnSpc>
              <a:spcBef>
                <a:spcPts val="500"/>
              </a:spcBef>
              <a:spcAft>
                <a:spcPts val="600"/>
              </a:spcAft>
              <a:buFont typeface="+mj-lt"/>
              <a:buAutoNum type="arabicPeriod"/>
            </a:pPr>
            <a:endParaRPr lang="en-US" b="1" dirty="0" smtClean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85" name="Right Arrow 84"/>
          <p:cNvSpPr/>
          <p:nvPr/>
        </p:nvSpPr>
        <p:spPr bwMode="auto">
          <a:xfrm rot="10800000">
            <a:off x="7772991" y="3380093"/>
            <a:ext cx="177553" cy="119917"/>
          </a:xfrm>
          <a:prstGeom prst="rightArrow">
            <a:avLst/>
          </a:prstGeom>
          <a:solidFill>
            <a:srgbClr val="FF00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/>
        </p:spPr>
        <p:txBody>
          <a:bodyPr lIns="54000" tIns="18000" rIns="18000" rtlCol="0" anchor="ctr"/>
          <a:lstStyle/>
          <a:p>
            <a:pPr marL="265113" indent="-258763" algn="ctr" defTabSz="952500" eaLnBrk="0" hangingPunct="0">
              <a:lnSpc>
                <a:spcPct val="95000"/>
              </a:lnSpc>
              <a:spcBef>
                <a:spcPts val="500"/>
              </a:spcBef>
              <a:spcAft>
                <a:spcPts val="600"/>
              </a:spcAft>
              <a:buFont typeface="+mj-lt"/>
              <a:buAutoNum type="arabicPeriod"/>
            </a:pPr>
            <a:endParaRPr lang="en-US" b="1" dirty="0" smtClean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86" name="Right Arrow 85"/>
          <p:cNvSpPr/>
          <p:nvPr/>
        </p:nvSpPr>
        <p:spPr bwMode="auto">
          <a:xfrm rot="10800000">
            <a:off x="8387051" y="3973506"/>
            <a:ext cx="177553" cy="119917"/>
          </a:xfrm>
          <a:prstGeom prst="rightArrow">
            <a:avLst/>
          </a:prstGeom>
          <a:solidFill>
            <a:srgbClr val="FF00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/>
        </p:spPr>
        <p:txBody>
          <a:bodyPr lIns="54000" tIns="18000" rIns="18000" rtlCol="0" anchor="ctr"/>
          <a:lstStyle/>
          <a:p>
            <a:pPr marL="265113" indent="-258763" algn="ctr" defTabSz="952500" eaLnBrk="0" hangingPunct="0">
              <a:lnSpc>
                <a:spcPct val="95000"/>
              </a:lnSpc>
              <a:spcBef>
                <a:spcPts val="500"/>
              </a:spcBef>
              <a:spcAft>
                <a:spcPts val="600"/>
              </a:spcAft>
              <a:buFont typeface="+mj-lt"/>
              <a:buAutoNum type="arabicPeriod"/>
            </a:pPr>
            <a:endParaRPr lang="en-US" b="1" dirty="0" smtClean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87" name="Right Arrow 86"/>
          <p:cNvSpPr/>
          <p:nvPr/>
        </p:nvSpPr>
        <p:spPr bwMode="auto">
          <a:xfrm rot="10800000">
            <a:off x="7710007" y="4417958"/>
            <a:ext cx="177553" cy="119917"/>
          </a:xfrm>
          <a:prstGeom prst="rightArrow">
            <a:avLst/>
          </a:prstGeom>
          <a:solidFill>
            <a:srgbClr val="FF00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/>
        </p:spPr>
        <p:txBody>
          <a:bodyPr lIns="54000" tIns="18000" rIns="18000" rtlCol="0" anchor="ctr"/>
          <a:lstStyle/>
          <a:p>
            <a:pPr marL="265113" indent="-258763" algn="ctr" defTabSz="952500" eaLnBrk="0" hangingPunct="0">
              <a:lnSpc>
                <a:spcPct val="95000"/>
              </a:lnSpc>
              <a:spcBef>
                <a:spcPts val="500"/>
              </a:spcBef>
              <a:spcAft>
                <a:spcPts val="600"/>
              </a:spcAft>
              <a:buFont typeface="+mj-lt"/>
              <a:buAutoNum type="arabicPeriod"/>
            </a:pPr>
            <a:endParaRPr lang="en-US" b="1" dirty="0" smtClean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88" name="Right Arrow 87"/>
          <p:cNvSpPr/>
          <p:nvPr/>
        </p:nvSpPr>
        <p:spPr bwMode="auto">
          <a:xfrm rot="10800000">
            <a:off x="8381730" y="4390750"/>
            <a:ext cx="177553" cy="119917"/>
          </a:xfrm>
          <a:prstGeom prst="rightArrow">
            <a:avLst/>
          </a:prstGeom>
          <a:solidFill>
            <a:srgbClr val="FF00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/>
        </p:spPr>
        <p:txBody>
          <a:bodyPr lIns="54000" tIns="18000" rIns="18000" rtlCol="0" anchor="ctr"/>
          <a:lstStyle/>
          <a:p>
            <a:pPr marL="265113" indent="-258763" algn="ctr" defTabSz="952500" eaLnBrk="0" hangingPunct="0">
              <a:lnSpc>
                <a:spcPct val="95000"/>
              </a:lnSpc>
              <a:spcBef>
                <a:spcPts val="500"/>
              </a:spcBef>
              <a:spcAft>
                <a:spcPts val="600"/>
              </a:spcAft>
              <a:buFont typeface="+mj-lt"/>
              <a:buAutoNum type="arabicPeriod"/>
            </a:pPr>
            <a:endParaRPr lang="en-US" b="1" dirty="0" smtClean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89" name="Right Arrow 88"/>
          <p:cNvSpPr/>
          <p:nvPr/>
        </p:nvSpPr>
        <p:spPr bwMode="auto">
          <a:xfrm rot="10800000">
            <a:off x="6102131" y="420226"/>
            <a:ext cx="177553" cy="119917"/>
          </a:xfrm>
          <a:prstGeom prst="rightArrow">
            <a:avLst/>
          </a:prstGeom>
          <a:solidFill>
            <a:srgbClr val="FF00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/>
        </p:spPr>
        <p:txBody>
          <a:bodyPr lIns="54000" tIns="18000" rIns="18000" rtlCol="0" anchor="ctr"/>
          <a:lstStyle/>
          <a:p>
            <a:pPr marL="265113" indent="-258763" algn="ctr" defTabSz="952500" eaLnBrk="0" hangingPunct="0">
              <a:lnSpc>
                <a:spcPct val="95000"/>
              </a:lnSpc>
              <a:spcBef>
                <a:spcPts val="500"/>
              </a:spcBef>
              <a:spcAft>
                <a:spcPts val="600"/>
              </a:spcAft>
              <a:buFont typeface="+mj-lt"/>
              <a:buAutoNum type="arabicPeriod"/>
            </a:pPr>
            <a:endParaRPr lang="en-US" b="1" dirty="0" smtClean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7376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Object 16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3000" name="think-cell Slide" r:id="rId7" imgW="493" imgH="493" progId="TCLayout.ActiveDocument.1">
                  <p:embed/>
                </p:oleObj>
              </mc:Choice>
              <mc:Fallback>
                <p:oleObj name="think-cell Slide" r:id="rId7" imgW="493" imgH="493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3" name="Rectangle 72"/>
          <p:cNvSpPr>
            <a:spLocks/>
          </p:cNvSpPr>
          <p:nvPr/>
        </p:nvSpPr>
        <p:spPr>
          <a:xfrm>
            <a:off x="278933" y="818606"/>
            <a:ext cx="9837537" cy="5328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900" dirty="0" smtClean="0">
              <a:solidFill>
                <a:srgbClr val="00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2575" y="260354"/>
            <a:ext cx="9491663" cy="396875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GB" dirty="0"/>
              <a:t>Risk Transformation: Project Plan </a:t>
            </a:r>
            <a:r>
              <a:rPr lang="en-GB" dirty="0" smtClean="0"/>
              <a:t>(2/4)</a:t>
            </a:r>
            <a:endParaRPr lang="en-US" dirty="0"/>
          </a:p>
        </p:txBody>
      </p:sp>
      <p:grpSp>
        <p:nvGrpSpPr>
          <p:cNvPr id="69" name="Group 68"/>
          <p:cNvGrpSpPr/>
          <p:nvPr/>
        </p:nvGrpSpPr>
        <p:grpSpPr>
          <a:xfrm>
            <a:off x="7931500" y="266025"/>
            <a:ext cx="2153647" cy="430189"/>
            <a:chOff x="7156765" y="71559"/>
            <a:chExt cx="2153647" cy="430189"/>
          </a:xfrm>
        </p:grpSpPr>
        <p:sp>
          <p:nvSpPr>
            <p:cNvPr id="70" name="Rectangle 95"/>
            <p:cNvSpPr txBox="1">
              <a:spLocks/>
            </p:cNvSpPr>
            <p:nvPr/>
          </p:nvSpPr>
          <p:spPr>
            <a:xfrm>
              <a:off x="7164487" y="71559"/>
              <a:ext cx="2145925" cy="3995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lvl="0" indent="0" defTabSz="956861" eaLnBrk="1" hangingPunct="1">
                <a:buClr>
                  <a:schemeClr val="tx2"/>
                </a:buClr>
                <a:defRPr sz="1600" baseline="0">
                  <a:latin typeface="+mn-lt"/>
                  <a:ea typeface="Arial Unicode MS" pitchFamily="34" charset="-128"/>
                  <a:cs typeface="Arial Unicode MS" pitchFamily="34" charset="-128"/>
                </a:defRPr>
              </a:lvl1pPr>
              <a:lvl2pPr marL="206980" lvl="1" indent="-205284" defTabSz="956861" eaLnBrk="1" hangingPunct="1">
                <a:buClr>
                  <a:schemeClr val="tx2"/>
                </a:buClr>
                <a:buSzPct val="125000"/>
                <a:buFont typeface="Arial" pitchFamily="34" charset="0"/>
                <a:buChar char="•"/>
                <a:defRPr sz="1300" baseline="0">
                  <a:latin typeface="+mn-lt"/>
                  <a:ea typeface="Arial Unicode MS" pitchFamily="34" charset="-128"/>
                  <a:cs typeface="Arial Unicode MS" pitchFamily="34" charset="-128"/>
                </a:defRPr>
              </a:lvl2pPr>
              <a:lvl3pPr marL="488610" indent="-279933" defTabSz="956861" eaLnBrk="1" hangingPunct="1">
                <a:buClr>
                  <a:schemeClr val="tx2"/>
                </a:buClr>
                <a:buSzPct val="120000"/>
                <a:buFont typeface="Arial" charset="0"/>
                <a:buChar char="–"/>
                <a:defRPr sz="1600" baseline="0">
                  <a:latin typeface="+mn-lt"/>
                  <a:ea typeface="Arial Unicode MS" pitchFamily="34" charset="-128"/>
                  <a:cs typeface="Arial Unicode MS" pitchFamily="34" charset="-128"/>
                </a:defRPr>
              </a:lvl3pPr>
              <a:lvl4pPr marL="656570" indent="-166263" defTabSz="956861" eaLnBrk="1" hangingPunct="1">
                <a:buClr>
                  <a:schemeClr val="tx2"/>
                </a:buClr>
                <a:buSzPct val="100000"/>
                <a:buFont typeface="Arial" pitchFamily="34" charset="0"/>
                <a:buChar char="•"/>
                <a:defRPr sz="1600" baseline="0">
                  <a:latin typeface="+mn-lt"/>
                  <a:ea typeface="Arial Unicode MS" pitchFamily="34" charset="-128"/>
                  <a:cs typeface="Arial Unicode MS" pitchFamily="34" charset="-128"/>
                </a:defRPr>
              </a:lvl4pPr>
              <a:lvl5pPr marL="801320" indent="-139118" defTabSz="956861" eaLnBrk="1" hangingPunct="1">
                <a:buClr>
                  <a:schemeClr val="tx2"/>
                </a:buClr>
                <a:buSzPct val="89000"/>
                <a:buFont typeface="Arial" charset="0"/>
                <a:buChar char="-"/>
                <a:defRPr sz="1600" baseline="0">
                  <a:latin typeface="+mn-lt"/>
                  <a:ea typeface="Arial Unicode MS" pitchFamily="34" charset="-128"/>
                  <a:cs typeface="Arial Unicode MS" pitchFamily="34" charset="-128"/>
                </a:defRPr>
              </a:lvl5pPr>
              <a:lvl6pPr marL="801320" indent="-139118" defTabSz="956861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6pPr>
              <a:lvl7pPr marL="801320" indent="-139118" defTabSz="956861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7pPr>
              <a:lvl8pPr marL="801320" indent="-139118" defTabSz="956861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8pPr>
              <a:lvl9pPr marL="801320" indent="-139118" defTabSz="956861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9pPr>
            </a:lstStyle>
            <a:p>
              <a:pPr marL="182563" lvl="1" indent="-182563">
                <a:spcAft>
                  <a:spcPts val="100"/>
                </a:spcAft>
                <a:buClr>
                  <a:srgbClr val="FF0000"/>
                </a:buClr>
                <a:buSzPct val="150000"/>
              </a:pPr>
              <a:r>
                <a:rPr lang="en-GB" sz="900" b="1" dirty="0" smtClean="0">
                  <a:solidFill>
                    <a:srgbClr val="000000"/>
                  </a:solidFill>
                </a:rPr>
                <a:t>Deliverables</a:t>
              </a:r>
            </a:p>
            <a:p>
              <a:pPr marL="182563" lvl="2" indent="-182563">
                <a:spcAft>
                  <a:spcPts val="100"/>
                </a:spcAft>
                <a:buClr>
                  <a:srgbClr val="FF0000"/>
                </a:buClr>
                <a:buSzPct val="150000"/>
              </a:pPr>
              <a:r>
                <a:rPr lang="en-US" sz="900" b="1" dirty="0" smtClean="0">
                  <a:solidFill>
                    <a:srgbClr val="707277"/>
                  </a:solidFill>
                </a:rPr>
                <a:t>Milestones under the deliverable</a:t>
              </a:r>
            </a:p>
            <a:p>
              <a:pPr marL="182563" lvl="2" indent="0">
                <a:spcAft>
                  <a:spcPts val="100"/>
                </a:spcAft>
                <a:buClr>
                  <a:srgbClr val="FF0000"/>
                </a:buClr>
                <a:buFont typeface="Arial" charset="0"/>
                <a:buNone/>
              </a:pPr>
              <a:r>
                <a:rPr lang="en-GB" sz="900" b="1" dirty="0" smtClean="0">
                  <a:solidFill>
                    <a:srgbClr val="707277"/>
                  </a:solidFill>
                </a:rPr>
                <a:t>Completed</a:t>
              </a:r>
              <a:endParaRPr lang="en-US" sz="900" b="1" dirty="0" smtClean="0">
                <a:solidFill>
                  <a:srgbClr val="707277"/>
                </a:solidFill>
              </a:endParaRPr>
            </a:p>
          </p:txBody>
        </p:sp>
        <p:sp>
          <p:nvSpPr>
            <p:cNvPr id="71" name="Freeform 70"/>
            <p:cNvSpPr/>
            <p:nvPr/>
          </p:nvSpPr>
          <p:spPr bwMode="auto">
            <a:xfrm>
              <a:off x="7156765" y="393748"/>
              <a:ext cx="144000" cy="108000"/>
            </a:xfrm>
            <a:custGeom>
              <a:avLst/>
              <a:gdLst/>
              <a:ahLst/>
              <a:cxnLst/>
              <a:rect l="0" t="0" r="0" b="0"/>
              <a:pathLst>
                <a:path w="429015" h="407000">
                  <a:moveTo>
                    <a:pt x="418148" y="0"/>
                  </a:moveTo>
                  <a:lnTo>
                    <a:pt x="418148" y="0"/>
                  </a:lnTo>
                  <a:lnTo>
                    <a:pt x="429014" y="15381"/>
                  </a:lnTo>
                  <a:lnTo>
                    <a:pt x="429014" y="15381"/>
                  </a:lnTo>
                  <a:lnTo>
                    <a:pt x="420687" y="21873"/>
                  </a:lnTo>
                  <a:lnTo>
                    <a:pt x="412360" y="28647"/>
                  </a:lnTo>
                  <a:lnTo>
                    <a:pt x="403613" y="36127"/>
                  </a:lnTo>
                  <a:lnTo>
                    <a:pt x="395003" y="43606"/>
                  </a:lnTo>
                  <a:lnTo>
                    <a:pt x="386113" y="51791"/>
                  </a:lnTo>
                  <a:lnTo>
                    <a:pt x="377222" y="60400"/>
                  </a:lnTo>
                  <a:lnTo>
                    <a:pt x="368331" y="69291"/>
                  </a:lnTo>
                  <a:lnTo>
                    <a:pt x="359158" y="78605"/>
                  </a:lnTo>
                  <a:lnTo>
                    <a:pt x="349845" y="88483"/>
                  </a:lnTo>
                  <a:lnTo>
                    <a:pt x="340530" y="98644"/>
                  </a:lnTo>
                  <a:lnTo>
                    <a:pt x="331075" y="109369"/>
                  </a:lnTo>
                  <a:lnTo>
                    <a:pt x="321337" y="120376"/>
                  </a:lnTo>
                  <a:lnTo>
                    <a:pt x="311741" y="131808"/>
                  </a:lnTo>
                  <a:lnTo>
                    <a:pt x="301863" y="143663"/>
                  </a:lnTo>
                  <a:lnTo>
                    <a:pt x="291702" y="156083"/>
                  </a:lnTo>
                  <a:lnTo>
                    <a:pt x="281682" y="168783"/>
                  </a:lnTo>
                  <a:lnTo>
                    <a:pt x="281682" y="168783"/>
                  </a:lnTo>
                  <a:lnTo>
                    <a:pt x="271803" y="181625"/>
                  </a:lnTo>
                  <a:lnTo>
                    <a:pt x="262207" y="194326"/>
                  </a:lnTo>
                  <a:lnTo>
                    <a:pt x="252609" y="207168"/>
                  </a:lnTo>
                  <a:lnTo>
                    <a:pt x="243718" y="219588"/>
                  </a:lnTo>
                  <a:lnTo>
                    <a:pt x="234829" y="232147"/>
                  </a:lnTo>
                  <a:lnTo>
                    <a:pt x="226502" y="244566"/>
                  </a:lnTo>
                  <a:lnTo>
                    <a:pt x="218176" y="256703"/>
                  </a:lnTo>
                  <a:lnTo>
                    <a:pt x="210273" y="268840"/>
                  </a:lnTo>
                  <a:lnTo>
                    <a:pt x="202794" y="280976"/>
                  </a:lnTo>
                  <a:lnTo>
                    <a:pt x="195456" y="292971"/>
                  </a:lnTo>
                  <a:lnTo>
                    <a:pt x="188540" y="304685"/>
                  </a:lnTo>
                  <a:lnTo>
                    <a:pt x="181907" y="316398"/>
                  </a:lnTo>
                  <a:lnTo>
                    <a:pt x="175416" y="327969"/>
                  </a:lnTo>
                  <a:lnTo>
                    <a:pt x="169348" y="339401"/>
                  </a:lnTo>
                  <a:lnTo>
                    <a:pt x="163703" y="350832"/>
                  </a:lnTo>
                  <a:lnTo>
                    <a:pt x="158058" y="362263"/>
                  </a:lnTo>
                  <a:lnTo>
                    <a:pt x="135196" y="377645"/>
                  </a:lnTo>
                  <a:lnTo>
                    <a:pt x="135196" y="377645"/>
                  </a:lnTo>
                  <a:lnTo>
                    <a:pt x="122071" y="386817"/>
                  </a:lnTo>
                  <a:lnTo>
                    <a:pt x="111205" y="394862"/>
                  </a:lnTo>
                  <a:lnTo>
                    <a:pt x="102738" y="401495"/>
                  </a:lnTo>
                  <a:lnTo>
                    <a:pt x="99351" y="404600"/>
                  </a:lnTo>
                  <a:lnTo>
                    <a:pt x="96387" y="406999"/>
                  </a:lnTo>
                  <a:lnTo>
                    <a:pt x="96387" y="406999"/>
                  </a:lnTo>
                  <a:lnTo>
                    <a:pt x="95258" y="403048"/>
                  </a:lnTo>
                  <a:lnTo>
                    <a:pt x="93988" y="398673"/>
                  </a:lnTo>
                  <a:lnTo>
                    <a:pt x="90178" y="387806"/>
                  </a:lnTo>
                  <a:lnTo>
                    <a:pt x="85096" y="374682"/>
                  </a:lnTo>
                  <a:lnTo>
                    <a:pt x="79028" y="359299"/>
                  </a:lnTo>
                  <a:lnTo>
                    <a:pt x="70279" y="339260"/>
                  </a:lnTo>
                  <a:lnTo>
                    <a:pt x="70279" y="339260"/>
                  </a:lnTo>
                  <a:lnTo>
                    <a:pt x="65622" y="328816"/>
                  </a:lnTo>
                  <a:lnTo>
                    <a:pt x="61106" y="319079"/>
                  </a:lnTo>
                  <a:lnTo>
                    <a:pt x="56590" y="310047"/>
                  </a:lnTo>
                  <a:lnTo>
                    <a:pt x="52357" y="301580"/>
                  </a:lnTo>
                  <a:lnTo>
                    <a:pt x="47982" y="294100"/>
                  </a:lnTo>
                  <a:lnTo>
                    <a:pt x="43889" y="287044"/>
                  </a:lnTo>
                  <a:lnTo>
                    <a:pt x="39656" y="280976"/>
                  </a:lnTo>
                  <a:lnTo>
                    <a:pt x="35704" y="275190"/>
                  </a:lnTo>
                  <a:lnTo>
                    <a:pt x="35704" y="275190"/>
                  </a:lnTo>
                  <a:lnTo>
                    <a:pt x="31753" y="270250"/>
                  </a:lnTo>
                  <a:lnTo>
                    <a:pt x="27518" y="266018"/>
                  </a:lnTo>
                  <a:lnTo>
                    <a:pt x="23144" y="261783"/>
                  </a:lnTo>
                  <a:lnTo>
                    <a:pt x="18769" y="258114"/>
                  </a:lnTo>
                  <a:lnTo>
                    <a:pt x="14253" y="255009"/>
                  </a:lnTo>
                  <a:lnTo>
                    <a:pt x="9737" y="252045"/>
                  </a:lnTo>
                  <a:lnTo>
                    <a:pt x="4939" y="249787"/>
                  </a:lnTo>
                  <a:lnTo>
                    <a:pt x="0" y="247953"/>
                  </a:lnTo>
                  <a:lnTo>
                    <a:pt x="0" y="247953"/>
                  </a:lnTo>
                  <a:lnTo>
                    <a:pt x="4234" y="243578"/>
                  </a:lnTo>
                  <a:lnTo>
                    <a:pt x="8326" y="239627"/>
                  </a:lnTo>
                  <a:lnTo>
                    <a:pt x="12279" y="235957"/>
                  </a:lnTo>
                  <a:lnTo>
                    <a:pt x="16370" y="232288"/>
                  </a:lnTo>
                  <a:lnTo>
                    <a:pt x="20322" y="229325"/>
                  </a:lnTo>
                  <a:lnTo>
                    <a:pt x="24273" y="226502"/>
                  </a:lnTo>
                  <a:lnTo>
                    <a:pt x="28084" y="223821"/>
                  </a:lnTo>
                  <a:lnTo>
                    <a:pt x="32034" y="221281"/>
                  </a:lnTo>
                  <a:lnTo>
                    <a:pt x="35845" y="219445"/>
                  </a:lnTo>
                  <a:lnTo>
                    <a:pt x="39656" y="217611"/>
                  </a:lnTo>
                  <a:lnTo>
                    <a:pt x="43325" y="216060"/>
                  </a:lnTo>
                  <a:lnTo>
                    <a:pt x="46853" y="214931"/>
                  </a:lnTo>
                  <a:lnTo>
                    <a:pt x="50663" y="213942"/>
                  </a:lnTo>
                  <a:lnTo>
                    <a:pt x="54332" y="213238"/>
                  </a:lnTo>
                  <a:lnTo>
                    <a:pt x="57719" y="212813"/>
                  </a:lnTo>
                  <a:lnTo>
                    <a:pt x="61247" y="212672"/>
                  </a:lnTo>
                  <a:lnTo>
                    <a:pt x="61247" y="212672"/>
                  </a:lnTo>
                  <a:lnTo>
                    <a:pt x="62659" y="212672"/>
                  </a:lnTo>
                  <a:lnTo>
                    <a:pt x="64212" y="212813"/>
                  </a:lnTo>
                  <a:lnTo>
                    <a:pt x="65622" y="213238"/>
                  </a:lnTo>
                  <a:lnTo>
                    <a:pt x="67176" y="213520"/>
                  </a:lnTo>
                  <a:lnTo>
                    <a:pt x="70420" y="214931"/>
                  </a:lnTo>
                  <a:lnTo>
                    <a:pt x="73526" y="216624"/>
                  </a:lnTo>
                  <a:lnTo>
                    <a:pt x="76631" y="218882"/>
                  </a:lnTo>
                  <a:lnTo>
                    <a:pt x="79876" y="221703"/>
                  </a:lnTo>
                  <a:lnTo>
                    <a:pt x="83120" y="224950"/>
                  </a:lnTo>
                  <a:lnTo>
                    <a:pt x="86368" y="228760"/>
                  </a:lnTo>
                  <a:lnTo>
                    <a:pt x="89754" y="233135"/>
                  </a:lnTo>
                  <a:lnTo>
                    <a:pt x="93000" y="237792"/>
                  </a:lnTo>
                  <a:lnTo>
                    <a:pt x="96387" y="243155"/>
                  </a:lnTo>
                  <a:lnTo>
                    <a:pt x="99915" y="248800"/>
                  </a:lnTo>
                  <a:lnTo>
                    <a:pt x="103443" y="255291"/>
                  </a:lnTo>
                  <a:lnTo>
                    <a:pt x="106830" y="262206"/>
                  </a:lnTo>
                  <a:lnTo>
                    <a:pt x="110499" y="269405"/>
                  </a:lnTo>
                  <a:lnTo>
                    <a:pt x="114027" y="277164"/>
                  </a:lnTo>
                  <a:lnTo>
                    <a:pt x="123765" y="298757"/>
                  </a:lnTo>
                  <a:lnTo>
                    <a:pt x="123765" y="298757"/>
                  </a:lnTo>
                  <a:lnTo>
                    <a:pt x="130397" y="287750"/>
                  </a:lnTo>
                  <a:lnTo>
                    <a:pt x="137313" y="277025"/>
                  </a:lnTo>
                  <a:lnTo>
                    <a:pt x="144510" y="266018"/>
                  </a:lnTo>
                  <a:lnTo>
                    <a:pt x="151707" y="255150"/>
                  </a:lnTo>
                  <a:lnTo>
                    <a:pt x="159328" y="244284"/>
                  </a:lnTo>
                  <a:lnTo>
                    <a:pt x="167090" y="233558"/>
                  </a:lnTo>
                  <a:lnTo>
                    <a:pt x="175275" y="222692"/>
                  </a:lnTo>
                  <a:lnTo>
                    <a:pt x="183319" y="212109"/>
                  </a:lnTo>
                  <a:lnTo>
                    <a:pt x="191928" y="201382"/>
                  </a:lnTo>
                  <a:lnTo>
                    <a:pt x="200676" y="190657"/>
                  </a:lnTo>
                  <a:lnTo>
                    <a:pt x="209568" y="180214"/>
                  </a:lnTo>
                  <a:lnTo>
                    <a:pt x="218882" y="169487"/>
                  </a:lnTo>
                  <a:lnTo>
                    <a:pt x="228337" y="159045"/>
                  </a:lnTo>
                  <a:lnTo>
                    <a:pt x="237792" y="148461"/>
                  </a:lnTo>
                  <a:lnTo>
                    <a:pt x="247952" y="138018"/>
                  </a:lnTo>
                  <a:lnTo>
                    <a:pt x="257973" y="127575"/>
                  </a:lnTo>
                  <a:lnTo>
                    <a:pt x="257973" y="127575"/>
                  </a:lnTo>
                  <a:lnTo>
                    <a:pt x="268275" y="117273"/>
                  </a:lnTo>
                  <a:lnTo>
                    <a:pt x="278436" y="107395"/>
                  </a:lnTo>
                  <a:lnTo>
                    <a:pt x="288597" y="97798"/>
                  </a:lnTo>
                  <a:lnTo>
                    <a:pt x="298757" y="88483"/>
                  </a:lnTo>
                  <a:lnTo>
                    <a:pt x="308918" y="79593"/>
                  </a:lnTo>
                  <a:lnTo>
                    <a:pt x="318938" y="70843"/>
                  </a:lnTo>
                  <a:lnTo>
                    <a:pt x="328958" y="62235"/>
                  </a:lnTo>
                  <a:lnTo>
                    <a:pt x="338979" y="54050"/>
                  </a:lnTo>
                  <a:lnTo>
                    <a:pt x="349138" y="46287"/>
                  </a:lnTo>
                  <a:lnTo>
                    <a:pt x="359016" y="38667"/>
                  </a:lnTo>
                  <a:lnTo>
                    <a:pt x="368896" y="31470"/>
                  </a:lnTo>
                  <a:lnTo>
                    <a:pt x="378915" y="24696"/>
                  </a:lnTo>
                  <a:lnTo>
                    <a:pt x="388794" y="18063"/>
                  </a:lnTo>
                  <a:lnTo>
                    <a:pt x="398673" y="11712"/>
                  </a:lnTo>
                  <a:lnTo>
                    <a:pt x="408268" y="5643"/>
                  </a:lnTo>
                  <a:lnTo>
                    <a:pt x="418148" y="0"/>
                  </a:lnTo>
                  <a:close/>
                </a:path>
              </a:pathLst>
            </a:custGeom>
            <a:solidFill>
              <a:schemeClr val="tx2"/>
            </a:solidFill>
            <a:ln w="12700">
              <a:noFill/>
              <a:miter lim="800000"/>
              <a:headEnd type="none" w="sm" len="sm"/>
              <a:tailEnd type="none" w="sm" len="sm"/>
            </a:ln>
            <a:effectLst/>
            <a:extLst/>
          </p:spPr>
          <p:txBody>
            <a:bodyPr lIns="54000" tIns="18000" rIns="18000" rtlCol="0" anchor="ctr"/>
            <a:lstStyle/>
            <a:p>
              <a:pPr marL="265113" indent="-258763" algn="ctr" defTabSz="952500" eaLnBrk="0" hangingPunct="0">
                <a:lnSpc>
                  <a:spcPct val="95000"/>
                </a:lnSpc>
                <a:spcBef>
                  <a:spcPts val="500"/>
                </a:spcBef>
                <a:spcAft>
                  <a:spcPts val="600"/>
                </a:spcAft>
                <a:buFont typeface="+mj-lt"/>
                <a:buAutoNum type="arabicPeriod"/>
              </a:pPr>
              <a:endParaRPr lang="en-US" sz="900" dirty="0" smtClean="0">
                <a:solidFill>
                  <a:srgbClr val="707277"/>
                </a:solidFill>
                <a:effectLst>
                  <a:outerShdw blurRad="38100" dist="38100" dir="2700000" algn="tl">
                    <a:srgbClr val="FFFFFF"/>
                  </a:outerShdw>
                </a:effectLst>
              </a:endParaRPr>
            </a:p>
          </p:txBody>
        </p:sp>
      </p:grpSp>
      <p:sp>
        <p:nvSpPr>
          <p:cNvPr id="41" name="TextBox 15"/>
          <p:cNvSpPr txBox="1">
            <a:spLocks/>
          </p:cNvSpPr>
          <p:nvPr>
            <p:custDataLst>
              <p:tags r:id="rId3"/>
            </p:custDataLst>
          </p:nvPr>
        </p:nvSpPr>
        <p:spPr bwMode="gray">
          <a:xfrm>
            <a:off x="361217" y="1075749"/>
            <a:ext cx="950208" cy="2852015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vert="horz" wrap="square" lIns="36576" tIns="36576" rIns="36576" bIns="36576" numCol="1" anchor="ctr" anchorCtr="0" compatLnSpc="1">
            <a:prstTxWarp prst="textNoShape">
              <a:avLst/>
            </a:prstTxWarp>
            <a:noAutofit/>
          </a:bodyPr>
          <a:lstStyle>
            <a:lvl1pPr marL="355600" lvl="0" indent="-355600" fontAlgn="base">
              <a:spcBef>
                <a:spcPct val="6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1500">
                <a:solidFill>
                  <a:srgbClr val="000000"/>
                </a:solidFill>
              </a:defRPr>
            </a:lvl1pPr>
            <a:lvl2pPr marL="736600" indent="-201613" fontAlgn="base">
              <a:spcBef>
                <a:spcPct val="60000"/>
              </a:spcBef>
              <a:spcAft>
                <a:spcPct val="0"/>
              </a:spcAft>
              <a:buClr>
                <a:schemeClr val="bg2"/>
              </a:buClr>
              <a:buChar char="•"/>
              <a:defRPr sz="1200">
                <a:solidFill>
                  <a:srgbClr val="000000"/>
                </a:solidFill>
              </a:defRPr>
            </a:lvl2pPr>
            <a:lvl3pPr marL="1187450" indent="-19685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-"/>
              <a:defRPr sz="1200">
                <a:solidFill>
                  <a:srgbClr val="000000"/>
                </a:solidFill>
              </a:defRPr>
            </a:lvl3pPr>
            <a:lvl4pPr marL="1524000" indent="-14605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»"/>
              <a:defRPr sz="1200"/>
            </a:lvl4pPr>
            <a:lvl5pPr marL="1968500" indent="-8890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</a:defRPr>
            </a:lvl5pPr>
            <a:lvl6pPr marL="2425700" indent="-8890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</a:defRPr>
            </a:lvl6pPr>
            <a:lvl7pPr marL="2882900" indent="-8890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</a:defRPr>
            </a:lvl7pPr>
            <a:lvl8pPr marL="3340100" indent="-8890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</a:defRPr>
            </a:lvl8pPr>
            <a:lvl9pPr marL="3797300" indent="-8890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</a:defRPr>
            </a:lvl9pPr>
          </a:lstStyle>
          <a:p>
            <a:pPr marL="0" indent="0">
              <a:buClr>
                <a:srgbClr val="FF0000"/>
              </a:buClr>
              <a:buNone/>
            </a:pPr>
            <a:r>
              <a:rPr lang="en-US" sz="900" b="1" dirty="0">
                <a:solidFill>
                  <a:srgbClr val="FFFFFF"/>
                </a:solidFill>
              </a:rPr>
              <a:t>Risk Appetite Statement (RAS)</a:t>
            </a:r>
          </a:p>
        </p:txBody>
      </p:sp>
      <p:sp>
        <p:nvSpPr>
          <p:cNvPr id="55" name="Rectangle 5"/>
          <p:cNvSpPr txBox="1">
            <a:spLocks/>
          </p:cNvSpPr>
          <p:nvPr/>
        </p:nvSpPr>
        <p:spPr>
          <a:xfrm>
            <a:off x="1430456" y="870742"/>
            <a:ext cx="5841202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355600" lvl="0" indent="-355600" fontAlgn="base">
              <a:spcBef>
                <a:spcPct val="6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1500">
                <a:solidFill>
                  <a:srgbClr val="000000"/>
                </a:solidFill>
              </a:defRPr>
            </a:lvl1pPr>
            <a:lvl2pPr marL="736600" indent="-201613" fontAlgn="base">
              <a:spcBef>
                <a:spcPct val="60000"/>
              </a:spcBef>
              <a:spcAft>
                <a:spcPct val="0"/>
              </a:spcAft>
              <a:buClr>
                <a:schemeClr val="bg2"/>
              </a:buClr>
              <a:buChar char="•"/>
              <a:defRPr sz="1200">
                <a:solidFill>
                  <a:srgbClr val="000000"/>
                </a:solidFill>
              </a:defRPr>
            </a:lvl2pPr>
            <a:lvl3pPr marL="1187450" indent="-19685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-"/>
              <a:defRPr sz="1200">
                <a:solidFill>
                  <a:srgbClr val="000000"/>
                </a:solidFill>
              </a:defRPr>
            </a:lvl3pPr>
            <a:lvl4pPr marL="1524000" indent="-14605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»"/>
              <a:defRPr sz="1200"/>
            </a:lvl4pPr>
            <a:lvl5pPr marL="1968500" indent="-8890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</a:defRPr>
            </a:lvl5pPr>
            <a:lvl6pPr marL="2425700" indent="-8890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</a:defRPr>
            </a:lvl6pPr>
            <a:lvl7pPr marL="2882900" indent="-8890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</a:defRPr>
            </a:lvl7pPr>
            <a:lvl8pPr marL="3340100" indent="-8890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</a:defRPr>
            </a:lvl8pPr>
            <a:lvl9pPr marL="3797300" indent="-8890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</a:defRPr>
            </a:lvl9pPr>
          </a:lstStyle>
          <a:p>
            <a:pPr marL="0" indent="0">
              <a:spcBef>
                <a:spcPts val="400"/>
              </a:spcBef>
              <a:buClr>
                <a:srgbClr val="FF0000"/>
              </a:buClr>
              <a:buFont typeface="Wingdings" pitchFamily="2" charset="2"/>
              <a:buNone/>
            </a:pPr>
            <a:r>
              <a:rPr lang="en-US" sz="900" b="1" dirty="0" smtClean="0"/>
              <a:t>Deliverables / milestones</a:t>
            </a:r>
            <a:endParaRPr lang="en-US" sz="900" b="1" dirty="0"/>
          </a:p>
        </p:txBody>
      </p:sp>
      <p:sp>
        <p:nvSpPr>
          <p:cNvPr id="56" name="Rectangle 5"/>
          <p:cNvSpPr txBox="1">
            <a:spLocks/>
          </p:cNvSpPr>
          <p:nvPr/>
        </p:nvSpPr>
        <p:spPr>
          <a:xfrm>
            <a:off x="8015964" y="870742"/>
            <a:ext cx="864085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355600" lvl="0" indent="-355600" fontAlgn="base">
              <a:spcBef>
                <a:spcPct val="6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1500">
                <a:solidFill>
                  <a:srgbClr val="000000"/>
                </a:solidFill>
              </a:defRPr>
            </a:lvl1pPr>
            <a:lvl2pPr marL="736600" indent="-201613" fontAlgn="base">
              <a:spcBef>
                <a:spcPct val="60000"/>
              </a:spcBef>
              <a:spcAft>
                <a:spcPct val="0"/>
              </a:spcAft>
              <a:buClr>
                <a:schemeClr val="bg2"/>
              </a:buClr>
              <a:buChar char="•"/>
              <a:defRPr sz="1200">
                <a:solidFill>
                  <a:srgbClr val="000000"/>
                </a:solidFill>
              </a:defRPr>
            </a:lvl2pPr>
            <a:lvl3pPr marL="1187450" indent="-19685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-"/>
              <a:defRPr sz="1200">
                <a:solidFill>
                  <a:srgbClr val="000000"/>
                </a:solidFill>
              </a:defRPr>
            </a:lvl3pPr>
            <a:lvl4pPr marL="1524000" indent="-14605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»"/>
              <a:defRPr sz="1200"/>
            </a:lvl4pPr>
            <a:lvl5pPr marL="1968500" indent="-8890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</a:defRPr>
            </a:lvl5pPr>
            <a:lvl6pPr marL="2425700" indent="-8890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</a:defRPr>
            </a:lvl6pPr>
            <a:lvl7pPr marL="2882900" indent="-8890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</a:defRPr>
            </a:lvl7pPr>
            <a:lvl8pPr marL="3340100" indent="-8890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</a:defRPr>
            </a:lvl8pPr>
            <a:lvl9pPr marL="3797300" indent="-8890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</a:defRPr>
            </a:lvl9pPr>
          </a:lstStyle>
          <a:p>
            <a:pPr marL="0" indent="0">
              <a:spcBef>
                <a:spcPts val="400"/>
              </a:spcBef>
              <a:buClr>
                <a:srgbClr val="FF0000"/>
              </a:buClr>
              <a:buFont typeface="Wingdings" pitchFamily="2" charset="2"/>
              <a:buNone/>
            </a:pPr>
            <a:r>
              <a:rPr lang="en-US" sz="900" b="1" dirty="0" smtClean="0"/>
              <a:t>Finish</a:t>
            </a:r>
            <a:endParaRPr lang="en-US" sz="900" b="1" dirty="0"/>
          </a:p>
        </p:txBody>
      </p:sp>
      <p:sp>
        <p:nvSpPr>
          <p:cNvPr id="57" name="Rectangle 5"/>
          <p:cNvSpPr txBox="1">
            <a:spLocks/>
          </p:cNvSpPr>
          <p:nvPr/>
        </p:nvSpPr>
        <p:spPr>
          <a:xfrm>
            <a:off x="361217" y="870742"/>
            <a:ext cx="950208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355600" lvl="0" indent="-355600" fontAlgn="base">
              <a:spcBef>
                <a:spcPct val="6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1500">
                <a:solidFill>
                  <a:srgbClr val="000000"/>
                </a:solidFill>
              </a:defRPr>
            </a:lvl1pPr>
            <a:lvl2pPr marL="736600" indent="-201613" fontAlgn="base">
              <a:spcBef>
                <a:spcPct val="60000"/>
              </a:spcBef>
              <a:spcAft>
                <a:spcPct val="0"/>
              </a:spcAft>
              <a:buClr>
                <a:schemeClr val="bg2"/>
              </a:buClr>
              <a:buChar char="•"/>
              <a:defRPr sz="1200">
                <a:solidFill>
                  <a:srgbClr val="000000"/>
                </a:solidFill>
              </a:defRPr>
            </a:lvl2pPr>
            <a:lvl3pPr marL="1187450" indent="-19685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-"/>
              <a:defRPr sz="1200">
                <a:solidFill>
                  <a:srgbClr val="000000"/>
                </a:solidFill>
              </a:defRPr>
            </a:lvl3pPr>
            <a:lvl4pPr marL="1524000" indent="-14605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»"/>
              <a:defRPr sz="1200"/>
            </a:lvl4pPr>
            <a:lvl5pPr marL="1968500" indent="-8890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</a:defRPr>
            </a:lvl5pPr>
            <a:lvl6pPr marL="2425700" indent="-8890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</a:defRPr>
            </a:lvl6pPr>
            <a:lvl7pPr marL="2882900" indent="-8890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</a:defRPr>
            </a:lvl7pPr>
            <a:lvl8pPr marL="3340100" indent="-8890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</a:defRPr>
            </a:lvl8pPr>
            <a:lvl9pPr marL="3797300" indent="-8890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</a:defRPr>
            </a:lvl9pPr>
          </a:lstStyle>
          <a:p>
            <a:pPr marL="0" indent="0">
              <a:spcBef>
                <a:spcPts val="400"/>
              </a:spcBef>
              <a:buClr>
                <a:srgbClr val="FF0000"/>
              </a:buClr>
              <a:buFont typeface="Wingdings" pitchFamily="2" charset="2"/>
              <a:buNone/>
            </a:pPr>
            <a:r>
              <a:rPr lang="en-US" sz="900" b="1" dirty="0" smtClean="0"/>
              <a:t>Sub-workstream</a:t>
            </a:r>
            <a:endParaRPr lang="en-US" sz="900" b="1" dirty="0"/>
          </a:p>
        </p:txBody>
      </p:sp>
      <p:cxnSp>
        <p:nvCxnSpPr>
          <p:cNvPr id="60" name="Straight Connector 59"/>
          <p:cNvCxnSpPr>
            <a:cxnSpLocks/>
          </p:cNvCxnSpPr>
          <p:nvPr/>
        </p:nvCxnSpPr>
        <p:spPr bwMode="auto">
          <a:xfrm>
            <a:off x="1430456" y="1036262"/>
            <a:ext cx="5841202" cy="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1" name="Straight Connector 60"/>
          <p:cNvCxnSpPr>
            <a:cxnSpLocks/>
          </p:cNvCxnSpPr>
          <p:nvPr/>
        </p:nvCxnSpPr>
        <p:spPr bwMode="auto">
          <a:xfrm>
            <a:off x="8015964" y="1036262"/>
            <a:ext cx="864085" cy="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5" name="Rectangle 5"/>
          <p:cNvSpPr txBox="1">
            <a:spLocks/>
          </p:cNvSpPr>
          <p:nvPr/>
        </p:nvSpPr>
        <p:spPr>
          <a:xfrm>
            <a:off x="7369491" y="870742"/>
            <a:ext cx="548640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355600" lvl="0" indent="-355600" fontAlgn="base">
              <a:spcBef>
                <a:spcPct val="6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1500">
                <a:solidFill>
                  <a:srgbClr val="000000"/>
                </a:solidFill>
              </a:defRPr>
            </a:lvl1pPr>
            <a:lvl2pPr marL="736600" indent="-201613" fontAlgn="base">
              <a:spcBef>
                <a:spcPct val="60000"/>
              </a:spcBef>
              <a:spcAft>
                <a:spcPct val="0"/>
              </a:spcAft>
              <a:buClr>
                <a:schemeClr val="bg2"/>
              </a:buClr>
              <a:buChar char="•"/>
              <a:defRPr sz="1200">
                <a:solidFill>
                  <a:srgbClr val="000000"/>
                </a:solidFill>
              </a:defRPr>
            </a:lvl2pPr>
            <a:lvl3pPr marL="1187450" indent="-19685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-"/>
              <a:defRPr sz="1200">
                <a:solidFill>
                  <a:srgbClr val="000000"/>
                </a:solidFill>
              </a:defRPr>
            </a:lvl3pPr>
            <a:lvl4pPr marL="1524000" indent="-14605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»"/>
              <a:defRPr sz="1200"/>
            </a:lvl4pPr>
            <a:lvl5pPr marL="1968500" indent="-8890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</a:defRPr>
            </a:lvl5pPr>
            <a:lvl6pPr marL="2425700" indent="-8890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</a:defRPr>
            </a:lvl6pPr>
            <a:lvl7pPr marL="2882900" indent="-8890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</a:defRPr>
            </a:lvl7pPr>
            <a:lvl8pPr marL="3340100" indent="-8890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</a:defRPr>
            </a:lvl8pPr>
            <a:lvl9pPr marL="3797300" indent="-8890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</a:defRPr>
            </a:lvl9pPr>
          </a:lstStyle>
          <a:p>
            <a:pPr marL="0" indent="0">
              <a:spcBef>
                <a:spcPts val="400"/>
              </a:spcBef>
              <a:buClr>
                <a:srgbClr val="FF0000"/>
              </a:buClr>
              <a:buFont typeface="Wingdings" pitchFamily="2" charset="2"/>
              <a:buNone/>
            </a:pPr>
            <a:r>
              <a:rPr lang="en-US" sz="900" b="1" dirty="0" smtClean="0"/>
              <a:t>Start</a:t>
            </a:r>
            <a:endParaRPr lang="en-US" sz="900" b="1" dirty="0"/>
          </a:p>
        </p:txBody>
      </p:sp>
      <p:cxnSp>
        <p:nvCxnSpPr>
          <p:cNvPr id="66" name="Straight Connector 65"/>
          <p:cNvCxnSpPr>
            <a:cxnSpLocks/>
          </p:cNvCxnSpPr>
          <p:nvPr/>
        </p:nvCxnSpPr>
        <p:spPr bwMode="auto">
          <a:xfrm>
            <a:off x="7369491" y="1036262"/>
            <a:ext cx="548640" cy="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7" name="Rectangle 5"/>
          <p:cNvSpPr txBox="1">
            <a:spLocks/>
          </p:cNvSpPr>
          <p:nvPr/>
        </p:nvSpPr>
        <p:spPr>
          <a:xfrm>
            <a:off x="8977882" y="870742"/>
            <a:ext cx="913369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355600" lvl="0" indent="-355600" fontAlgn="base">
              <a:spcBef>
                <a:spcPct val="6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1500">
                <a:solidFill>
                  <a:srgbClr val="000000"/>
                </a:solidFill>
              </a:defRPr>
            </a:lvl1pPr>
            <a:lvl2pPr marL="736600" indent="-201613" fontAlgn="base">
              <a:spcBef>
                <a:spcPct val="60000"/>
              </a:spcBef>
              <a:spcAft>
                <a:spcPct val="0"/>
              </a:spcAft>
              <a:buClr>
                <a:schemeClr val="bg2"/>
              </a:buClr>
              <a:buChar char="•"/>
              <a:defRPr sz="1200">
                <a:solidFill>
                  <a:srgbClr val="000000"/>
                </a:solidFill>
              </a:defRPr>
            </a:lvl2pPr>
            <a:lvl3pPr marL="1187450" indent="-19685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-"/>
              <a:defRPr sz="1200">
                <a:solidFill>
                  <a:srgbClr val="000000"/>
                </a:solidFill>
              </a:defRPr>
            </a:lvl3pPr>
            <a:lvl4pPr marL="1524000" indent="-14605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»"/>
              <a:defRPr sz="1200"/>
            </a:lvl4pPr>
            <a:lvl5pPr marL="1968500" indent="-8890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</a:defRPr>
            </a:lvl5pPr>
            <a:lvl6pPr marL="2425700" indent="-8890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</a:defRPr>
            </a:lvl6pPr>
            <a:lvl7pPr marL="2882900" indent="-8890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</a:defRPr>
            </a:lvl7pPr>
            <a:lvl8pPr marL="3340100" indent="-8890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</a:defRPr>
            </a:lvl8pPr>
            <a:lvl9pPr marL="3797300" indent="-8890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</a:defRPr>
            </a:lvl9pPr>
          </a:lstStyle>
          <a:p>
            <a:pPr marL="0" indent="0">
              <a:spcBef>
                <a:spcPts val="400"/>
              </a:spcBef>
              <a:buClr>
                <a:srgbClr val="FF0000"/>
              </a:buClr>
              <a:buFont typeface="Wingdings" pitchFamily="2" charset="2"/>
              <a:buNone/>
            </a:pPr>
            <a:r>
              <a:rPr lang="en-US" sz="900" b="1" dirty="0" smtClean="0"/>
              <a:t>Owner</a:t>
            </a:r>
            <a:endParaRPr lang="en-US" sz="900" b="1" dirty="0"/>
          </a:p>
        </p:txBody>
      </p:sp>
      <p:cxnSp>
        <p:nvCxnSpPr>
          <p:cNvPr id="68" name="Straight Connector 67"/>
          <p:cNvCxnSpPr>
            <a:cxnSpLocks/>
          </p:cNvCxnSpPr>
          <p:nvPr/>
        </p:nvCxnSpPr>
        <p:spPr bwMode="auto">
          <a:xfrm>
            <a:off x="8977881" y="1036262"/>
            <a:ext cx="1044000" cy="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3" name="Rectangle 95"/>
          <p:cNvSpPr txBox="1">
            <a:spLocks/>
          </p:cNvSpPr>
          <p:nvPr/>
        </p:nvSpPr>
        <p:spPr>
          <a:xfrm>
            <a:off x="8015964" y="1092225"/>
            <a:ext cx="608648" cy="25863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lvl="0" indent="0" defTabSz="956861" eaLnBrk="1" hangingPunct="1">
              <a:buClr>
                <a:schemeClr val="tx2"/>
              </a:buClr>
              <a:defRPr sz="1600" baseline="0">
                <a:latin typeface="+mn-lt"/>
                <a:ea typeface="Arial Unicode MS" pitchFamily="34" charset="-128"/>
                <a:cs typeface="Arial Unicode MS" pitchFamily="34" charset="-128"/>
              </a:defRPr>
            </a:lvl1pPr>
            <a:lvl2pPr marL="206980" lvl="1" indent="-205284" defTabSz="956861" eaLnBrk="1" hangingPunct="1">
              <a:buClr>
                <a:schemeClr val="tx2"/>
              </a:buClr>
              <a:buSzPct val="125000"/>
              <a:buFont typeface="Arial" pitchFamily="34" charset="0"/>
              <a:buChar char="•"/>
              <a:defRPr sz="1300" baseline="0">
                <a:latin typeface="+mn-lt"/>
                <a:ea typeface="Arial Unicode MS" pitchFamily="34" charset="-128"/>
                <a:cs typeface="Arial Unicode MS" pitchFamily="34" charset="-128"/>
              </a:defRPr>
            </a:lvl2pPr>
            <a:lvl3pPr marL="488610" indent="-279933" defTabSz="956861" eaLnBrk="1" hangingPunct="1">
              <a:buClr>
                <a:schemeClr val="tx2"/>
              </a:buClr>
              <a:buSzPct val="120000"/>
              <a:buFont typeface="Arial" charset="0"/>
              <a:buChar char="–"/>
              <a:defRPr sz="1600" baseline="0">
                <a:latin typeface="+mn-lt"/>
                <a:ea typeface="Arial Unicode MS" pitchFamily="34" charset="-128"/>
                <a:cs typeface="Arial Unicode MS" pitchFamily="34" charset="-128"/>
              </a:defRPr>
            </a:lvl3pPr>
            <a:lvl4pPr marL="656570" indent="-166263" defTabSz="956861" eaLnBrk="1" hangingPunct="1">
              <a:buClr>
                <a:schemeClr val="tx2"/>
              </a:buClr>
              <a:buSzPct val="100000"/>
              <a:buFont typeface="Arial" pitchFamily="34" charset="0"/>
              <a:buChar char="•"/>
              <a:defRPr sz="1600" baseline="0">
                <a:latin typeface="+mn-lt"/>
                <a:ea typeface="Arial Unicode MS" pitchFamily="34" charset="-128"/>
                <a:cs typeface="Arial Unicode MS" pitchFamily="34" charset="-128"/>
              </a:defRPr>
            </a:lvl4pPr>
            <a:lvl5pPr marL="801320" indent="-139118" defTabSz="956861" eaLnBrk="1" hangingPunct="1"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  <a:ea typeface="Arial Unicode MS" pitchFamily="34" charset="-128"/>
                <a:cs typeface="Arial Unicode MS" pitchFamily="34" charset="-128"/>
              </a:defRPr>
            </a:lvl5pPr>
            <a:lvl6pPr marL="801320" indent="-139118" defTabSz="956861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801320" indent="-139118" defTabSz="956861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801320" indent="-139118" defTabSz="956861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801320" indent="-139118" defTabSz="956861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pPr marL="0" lvl="1" indent="0" fontAlgn="ctr">
              <a:lnSpc>
                <a:spcPct val="95000"/>
              </a:lnSpc>
              <a:spcAft>
                <a:spcPts val="100"/>
              </a:spcAft>
              <a:buNone/>
            </a:pPr>
            <a:r>
              <a:rPr lang="en-US" sz="900" dirty="0"/>
              <a:t>12/31/15</a:t>
            </a:r>
          </a:p>
          <a:p>
            <a:pPr marL="0" lvl="1" indent="0" fontAlgn="ctr">
              <a:lnSpc>
                <a:spcPct val="95000"/>
              </a:lnSpc>
              <a:spcAft>
                <a:spcPts val="100"/>
              </a:spcAft>
              <a:buClr>
                <a:srgbClr val="FF0000"/>
              </a:buClr>
              <a:buNone/>
            </a:pPr>
            <a:r>
              <a:rPr lang="en-US" sz="900" dirty="0" smtClean="0">
                <a:solidFill>
                  <a:srgbClr val="FFFFFF">
                    <a:lumMod val="50000"/>
                  </a:srgbClr>
                </a:solidFill>
              </a:rPr>
              <a:t>11/20/15</a:t>
            </a:r>
            <a:endParaRPr lang="en-US" sz="900" dirty="0">
              <a:solidFill>
                <a:srgbClr val="FFFFFF">
                  <a:lumMod val="50000"/>
                </a:srgbClr>
              </a:solidFill>
            </a:endParaRPr>
          </a:p>
          <a:p>
            <a:pPr marL="0" lvl="1" indent="0" fontAlgn="ctr">
              <a:lnSpc>
                <a:spcPct val="95000"/>
              </a:lnSpc>
              <a:spcAft>
                <a:spcPts val="100"/>
              </a:spcAft>
              <a:buClr>
                <a:srgbClr val="FF0000"/>
              </a:buClr>
              <a:buNone/>
            </a:pPr>
            <a:r>
              <a:rPr lang="en-US" sz="900" dirty="0" smtClean="0">
                <a:solidFill>
                  <a:srgbClr val="FFFFFF">
                    <a:lumMod val="50000"/>
                  </a:srgbClr>
                </a:solidFill>
              </a:rPr>
              <a:t>12/31/15</a:t>
            </a:r>
            <a:endParaRPr lang="en-US" sz="900" dirty="0">
              <a:solidFill>
                <a:srgbClr val="FFFFFF">
                  <a:lumMod val="50000"/>
                </a:srgbClr>
              </a:solidFill>
            </a:endParaRPr>
          </a:p>
          <a:p>
            <a:pPr marL="0" lvl="1" indent="0" fontAlgn="ctr">
              <a:lnSpc>
                <a:spcPct val="95000"/>
              </a:lnSpc>
              <a:spcAft>
                <a:spcPts val="100"/>
              </a:spcAft>
              <a:buNone/>
            </a:pPr>
            <a:r>
              <a:rPr lang="en-US" sz="900" dirty="0" smtClean="0"/>
              <a:t>02/24/16</a:t>
            </a:r>
            <a:endParaRPr lang="en-US" sz="900" dirty="0"/>
          </a:p>
          <a:p>
            <a:pPr marL="0" lvl="1" indent="0" fontAlgn="ctr">
              <a:lnSpc>
                <a:spcPct val="95000"/>
              </a:lnSpc>
              <a:spcAft>
                <a:spcPts val="100"/>
              </a:spcAft>
              <a:buNone/>
            </a:pPr>
            <a:r>
              <a:rPr lang="en-US" sz="900" dirty="0" smtClean="0"/>
              <a:t>06/30/16</a:t>
            </a:r>
            <a:endParaRPr lang="en-US" sz="900" dirty="0"/>
          </a:p>
          <a:p>
            <a:pPr marL="0" lvl="1" indent="0" fontAlgn="ctr">
              <a:lnSpc>
                <a:spcPct val="95000"/>
              </a:lnSpc>
              <a:spcAft>
                <a:spcPts val="100"/>
              </a:spcAft>
              <a:buClr>
                <a:srgbClr val="FF0000"/>
              </a:buClr>
              <a:buNone/>
            </a:pPr>
            <a:r>
              <a:rPr lang="en-US" sz="900" dirty="0" smtClean="0">
                <a:solidFill>
                  <a:srgbClr val="FFFFFF">
                    <a:lumMod val="50000"/>
                  </a:srgbClr>
                </a:solidFill>
              </a:rPr>
              <a:t>06/30/16</a:t>
            </a:r>
            <a:endParaRPr lang="en-US" sz="900" dirty="0">
              <a:solidFill>
                <a:srgbClr val="FFFFFF">
                  <a:lumMod val="50000"/>
                </a:srgbClr>
              </a:solidFill>
            </a:endParaRPr>
          </a:p>
          <a:p>
            <a:pPr marL="0" lvl="1" indent="0" fontAlgn="ctr">
              <a:lnSpc>
                <a:spcPct val="95000"/>
              </a:lnSpc>
              <a:spcAft>
                <a:spcPts val="100"/>
              </a:spcAft>
              <a:buClr>
                <a:srgbClr val="FF0000"/>
              </a:buClr>
              <a:buNone/>
            </a:pPr>
            <a:r>
              <a:rPr lang="en-US" sz="900" dirty="0" smtClean="0">
                <a:solidFill>
                  <a:srgbClr val="FFFFFF">
                    <a:lumMod val="50000"/>
                  </a:srgbClr>
                </a:solidFill>
              </a:rPr>
              <a:t>06/30/16</a:t>
            </a:r>
            <a:endParaRPr lang="en-US" sz="900" dirty="0">
              <a:solidFill>
                <a:srgbClr val="FFFFFF">
                  <a:lumMod val="50000"/>
                </a:srgbClr>
              </a:solidFill>
            </a:endParaRPr>
          </a:p>
          <a:p>
            <a:pPr marL="0" lvl="1" indent="0" fontAlgn="ctr">
              <a:lnSpc>
                <a:spcPct val="95000"/>
              </a:lnSpc>
              <a:spcAft>
                <a:spcPts val="100"/>
              </a:spcAft>
              <a:buClr>
                <a:srgbClr val="FF0000"/>
              </a:buClr>
              <a:buNone/>
            </a:pPr>
            <a:r>
              <a:rPr lang="en-US" sz="900" dirty="0" smtClean="0">
                <a:solidFill>
                  <a:srgbClr val="FFFFFF">
                    <a:lumMod val="50000"/>
                  </a:srgbClr>
                </a:solidFill>
              </a:rPr>
              <a:t>06/30/16</a:t>
            </a:r>
            <a:endParaRPr lang="en-US" sz="900" dirty="0">
              <a:solidFill>
                <a:srgbClr val="FFFFFF">
                  <a:lumMod val="50000"/>
                </a:srgbClr>
              </a:solidFill>
            </a:endParaRPr>
          </a:p>
          <a:p>
            <a:pPr marL="0" lvl="1" indent="0" fontAlgn="ctr">
              <a:lnSpc>
                <a:spcPct val="95000"/>
              </a:lnSpc>
              <a:spcAft>
                <a:spcPts val="100"/>
              </a:spcAft>
              <a:buNone/>
            </a:pPr>
            <a:r>
              <a:rPr lang="en-US" sz="900" dirty="0" smtClean="0"/>
              <a:t>01/12/16</a:t>
            </a:r>
            <a:endParaRPr lang="en-US" sz="900" dirty="0"/>
          </a:p>
          <a:p>
            <a:pPr marL="0" lvl="1" indent="0" fontAlgn="ctr">
              <a:lnSpc>
                <a:spcPct val="95000"/>
              </a:lnSpc>
              <a:spcAft>
                <a:spcPts val="100"/>
              </a:spcAft>
              <a:buClr>
                <a:srgbClr val="FF0000"/>
              </a:buClr>
              <a:buNone/>
            </a:pPr>
            <a:r>
              <a:rPr lang="en-US" sz="900" dirty="0" smtClean="0">
                <a:solidFill>
                  <a:srgbClr val="FFFFFF">
                    <a:lumMod val="50000"/>
                  </a:srgbClr>
                </a:solidFill>
              </a:rPr>
              <a:t>11/27/15</a:t>
            </a:r>
            <a:endParaRPr lang="en-US" sz="900" dirty="0">
              <a:solidFill>
                <a:srgbClr val="FFFFFF">
                  <a:lumMod val="50000"/>
                </a:srgbClr>
              </a:solidFill>
            </a:endParaRPr>
          </a:p>
          <a:p>
            <a:pPr marL="0" lvl="1" indent="0" fontAlgn="ctr">
              <a:lnSpc>
                <a:spcPct val="95000"/>
              </a:lnSpc>
              <a:spcAft>
                <a:spcPts val="100"/>
              </a:spcAft>
              <a:buClr>
                <a:srgbClr val="FF0000"/>
              </a:buClr>
              <a:buNone/>
            </a:pPr>
            <a:endParaRPr lang="en-US" sz="900" dirty="0" smtClean="0">
              <a:solidFill>
                <a:srgbClr val="FFFFFF">
                  <a:lumMod val="50000"/>
                </a:srgbClr>
              </a:solidFill>
            </a:endParaRPr>
          </a:p>
          <a:p>
            <a:pPr marL="0" lvl="1" indent="0" fontAlgn="ctr">
              <a:lnSpc>
                <a:spcPct val="95000"/>
              </a:lnSpc>
              <a:spcAft>
                <a:spcPts val="100"/>
              </a:spcAft>
              <a:buClr>
                <a:srgbClr val="FF0000"/>
              </a:buClr>
              <a:buNone/>
            </a:pPr>
            <a:r>
              <a:rPr lang="en-US" sz="900" dirty="0" smtClean="0">
                <a:solidFill>
                  <a:srgbClr val="FFFFFF">
                    <a:lumMod val="50000"/>
                  </a:srgbClr>
                </a:solidFill>
              </a:rPr>
              <a:t>01/12/16</a:t>
            </a:r>
            <a:endParaRPr lang="en-US" sz="900" dirty="0">
              <a:solidFill>
                <a:srgbClr val="FFFFFF">
                  <a:lumMod val="50000"/>
                </a:srgbClr>
              </a:solidFill>
            </a:endParaRPr>
          </a:p>
          <a:p>
            <a:pPr marL="0" lvl="1" indent="0" fontAlgn="ctr">
              <a:lnSpc>
                <a:spcPct val="95000"/>
              </a:lnSpc>
              <a:spcAft>
                <a:spcPts val="100"/>
              </a:spcAft>
              <a:buNone/>
            </a:pPr>
            <a:r>
              <a:rPr lang="en-US" sz="900" dirty="0" smtClean="0"/>
              <a:t>06/30/16</a:t>
            </a:r>
          </a:p>
          <a:p>
            <a:pPr marL="0" lvl="1" indent="0" fontAlgn="ctr">
              <a:lnSpc>
                <a:spcPct val="95000"/>
              </a:lnSpc>
              <a:spcAft>
                <a:spcPts val="100"/>
              </a:spcAft>
              <a:buNone/>
            </a:pPr>
            <a:endParaRPr lang="en-US" sz="900" dirty="0"/>
          </a:p>
          <a:p>
            <a:pPr marL="0" lvl="1" indent="0" fontAlgn="ctr">
              <a:lnSpc>
                <a:spcPct val="95000"/>
              </a:lnSpc>
              <a:spcAft>
                <a:spcPts val="100"/>
              </a:spcAft>
              <a:buNone/>
            </a:pPr>
            <a:r>
              <a:rPr lang="en-US" sz="900" dirty="0" smtClean="0"/>
              <a:t>06/30/16</a:t>
            </a:r>
          </a:p>
          <a:p>
            <a:pPr marL="0" lvl="1" indent="0" fontAlgn="ctr">
              <a:lnSpc>
                <a:spcPct val="95000"/>
              </a:lnSpc>
              <a:spcAft>
                <a:spcPts val="100"/>
              </a:spcAft>
              <a:buNone/>
            </a:pPr>
            <a:r>
              <a:rPr lang="en-US" sz="900" dirty="0" smtClean="0"/>
              <a:t>09/30/16</a:t>
            </a:r>
          </a:p>
          <a:p>
            <a:pPr marL="0" lvl="1" indent="0" fontAlgn="ctr">
              <a:lnSpc>
                <a:spcPct val="95000"/>
              </a:lnSpc>
              <a:spcAft>
                <a:spcPts val="100"/>
              </a:spcAft>
              <a:buNone/>
            </a:pPr>
            <a:endParaRPr lang="en-US" sz="900" dirty="0"/>
          </a:p>
          <a:p>
            <a:pPr marL="0" lvl="1" indent="0" fontAlgn="ctr">
              <a:lnSpc>
                <a:spcPct val="95000"/>
              </a:lnSpc>
              <a:spcAft>
                <a:spcPts val="100"/>
              </a:spcAft>
              <a:buNone/>
            </a:pPr>
            <a:r>
              <a:rPr lang="en-US" sz="900" dirty="0" smtClean="0"/>
              <a:t>06/30/17</a:t>
            </a:r>
            <a:endParaRPr lang="en-US" sz="900" dirty="0"/>
          </a:p>
        </p:txBody>
      </p:sp>
      <p:sp>
        <p:nvSpPr>
          <p:cNvPr id="24" name="Rectangle 95"/>
          <p:cNvSpPr txBox="1">
            <a:spLocks/>
          </p:cNvSpPr>
          <p:nvPr/>
        </p:nvSpPr>
        <p:spPr>
          <a:xfrm>
            <a:off x="7369491" y="1092226"/>
            <a:ext cx="548640" cy="25863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lvl="0" indent="0" defTabSz="956861" eaLnBrk="1" hangingPunct="1">
              <a:buClr>
                <a:schemeClr val="tx2"/>
              </a:buClr>
              <a:defRPr sz="1600" baseline="0">
                <a:latin typeface="+mn-lt"/>
                <a:ea typeface="Arial Unicode MS" pitchFamily="34" charset="-128"/>
                <a:cs typeface="Arial Unicode MS" pitchFamily="34" charset="-128"/>
              </a:defRPr>
            </a:lvl1pPr>
            <a:lvl2pPr marL="206980" lvl="1" indent="-205284" defTabSz="956861" eaLnBrk="1" hangingPunct="1">
              <a:buClr>
                <a:schemeClr val="tx2"/>
              </a:buClr>
              <a:buSzPct val="125000"/>
              <a:buFont typeface="Arial" pitchFamily="34" charset="0"/>
              <a:buChar char="•"/>
              <a:defRPr sz="1300" baseline="0">
                <a:latin typeface="+mn-lt"/>
                <a:ea typeface="Arial Unicode MS" pitchFamily="34" charset="-128"/>
                <a:cs typeface="Arial Unicode MS" pitchFamily="34" charset="-128"/>
              </a:defRPr>
            </a:lvl2pPr>
            <a:lvl3pPr marL="488610" indent="-279933" defTabSz="956861" eaLnBrk="1" hangingPunct="1">
              <a:buClr>
                <a:schemeClr val="tx2"/>
              </a:buClr>
              <a:buSzPct val="120000"/>
              <a:buFont typeface="Arial" charset="0"/>
              <a:buChar char="–"/>
              <a:defRPr sz="1600" baseline="0">
                <a:latin typeface="+mn-lt"/>
                <a:ea typeface="Arial Unicode MS" pitchFamily="34" charset="-128"/>
                <a:cs typeface="Arial Unicode MS" pitchFamily="34" charset="-128"/>
              </a:defRPr>
            </a:lvl3pPr>
            <a:lvl4pPr marL="656570" indent="-166263" defTabSz="956861" eaLnBrk="1" hangingPunct="1">
              <a:buClr>
                <a:schemeClr val="tx2"/>
              </a:buClr>
              <a:buSzPct val="100000"/>
              <a:buFont typeface="Arial" pitchFamily="34" charset="0"/>
              <a:buChar char="•"/>
              <a:defRPr sz="1600" baseline="0">
                <a:latin typeface="+mn-lt"/>
                <a:ea typeface="Arial Unicode MS" pitchFamily="34" charset="-128"/>
                <a:cs typeface="Arial Unicode MS" pitchFamily="34" charset="-128"/>
              </a:defRPr>
            </a:lvl4pPr>
            <a:lvl5pPr marL="801320" indent="-139118" defTabSz="956861" eaLnBrk="1" hangingPunct="1"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  <a:ea typeface="Arial Unicode MS" pitchFamily="34" charset="-128"/>
                <a:cs typeface="Arial Unicode MS" pitchFamily="34" charset="-128"/>
              </a:defRPr>
            </a:lvl5pPr>
            <a:lvl6pPr marL="801320" indent="-139118" defTabSz="956861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801320" indent="-139118" defTabSz="956861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801320" indent="-139118" defTabSz="956861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801320" indent="-139118" defTabSz="956861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pPr marL="0" lvl="1" indent="0" fontAlgn="ctr">
              <a:lnSpc>
                <a:spcPct val="95000"/>
              </a:lnSpc>
              <a:spcAft>
                <a:spcPts val="100"/>
              </a:spcAft>
              <a:buNone/>
            </a:pPr>
            <a:r>
              <a:rPr lang="en-US" sz="900" dirty="0" smtClean="0"/>
              <a:t>08/17/15</a:t>
            </a:r>
            <a:endParaRPr lang="en-US" sz="900" dirty="0"/>
          </a:p>
          <a:p>
            <a:pPr marL="0" lvl="1" indent="0" fontAlgn="ctr">
              <a:lnSpc>
                <a:spcPct val="95000"/>
              </a:lnSpc>
              <a:spcAft>
                <a:spcPts val="100"/>
              </a:spcAft>
              <a:buClr>
                <a:srgbClr val="FF0000"/>
              </a:buClr>
              <a:buNone/>
            </a:pPr>
            <a:r>
              <a:rPr lang="en-US" sz="900" dirty="0" smtClean="0">
                <a:solidFill>
                  <a:srgbClr val="FFFFFF">
                    <a:lumMod val="50000"/>
                  </a:srgbClr>
                </a:solidFill>
              </a:rPr>
              <a:t>08/17/15</a:t>
            </a:r>
            <a:endParaRPr lang="en-US" sz="900" dirty="0">
              <a:solidFill>
                <a:srgbClr val="FFFFFF">
                  <a:lumMod val="50000"/>
                </a:srgbClr>
              </a:solidFill>
            </a:endParaRPr>
          </a:p>
          <a:p>
            <a:pPr marL="0" lvl="1" indent="0" fontAlgn="ctr">
              <a:lnSpc>
                <a:spcPct val="95000"/>
              </a:lnSpc>
              <a:spcAft>
                <a:spcPts val="100"/>
              </a:spcAft>
              <a:buClr>
                <a:srgbClr val="FF0000"/>
              </a:buClr>
              <a:buNone/>
            </a:pPr>
            <a:r>
              <a:rPr lang="en-US" sz="900" dirty="0" smtClean="0">
                <a:solidFill>
                  <a:srgbClr val="FFFFFF">
                    <a:lumMod val="50000"/>
                  </a:srgbClr>
                </a:solidFill>
              </a:rPr>
              <a:t>11/20/15</a:t>
            </a:r>
            <a:endParaRPr lang="en-US" sz="900" dirty="0">
              <a:solidFill>
                <a:srgbClr val="FFFFFF">
                  <a:lumMod val="50000"/>
                </a:srgbClr>
              </a:solidFill>
            </a:endParaRPr>
          </a:p>
          <a:p>
            <a:pPr marL="0" lvl="1" indent="0" fontAlgn="ctr">
              <a:lnSpc>
                <a:spcPct val="95000"/>
              </a:lnSpc>
              <a:spcAft>
                <a:spcPts val="100"/>
              </a:spcAft>
              <a:buNone/>
            </a:pPr>
            <a:r>
              <a:rPr lang="en-US" sz="900" dirty="0"/>
              <a:t>12/31/15</a:t>
            </a:r>
          </a:p>
          <a:p>
            <a:pPr marL="0" lvl="1" indent="0" fontAlgn="ctr">
              <a:lnSpc>
                <a:spcPct val="95000"/>
              </a:lnSpc>
              <a:spcAft>
                <a:spcPts val="100"/>
              </a:spcAft>
              <a:buNone/>
            </a:pPr>
            <a:r>
              <a:rPr lang="en-US" sz="900" dirty="0" smtClean="0"/>
              <a:t>02/01/16</a:t>
            </a:r>
            <a:endParaRPr lang="en-US" sz="900" dirty="0"/>
          </a:p>
          <a:p>
            <a:pPr marL="0" lvl="1" indent="0" fontAlgn="ctr">
              <a:lnSpc>
                <a:spcPct val="95000"/>
              </a:lnSpc>
              <a:spcAft>
                <a:spcPts val="100"/>
              </a:spcAft>
              <a:buClr>
                <a:srgbClr val="FF0000"/>
              </a:buClr>
              <a:buNone/>
            </a:pPr>
            <a:r>
              <a:rPr lang="en-US" sz="900" dirty="0" smtClean="0">
                <a:solidFill>
                  <a:srgbClr val="FFFFFF">
                    <a:lumMod val="50000"/>
                  </a:srgbClr>
                </a:solidFill>
              </a:rPr>
              <a:t>02/01/16</a:t>
            </a:r>
            <a:endParaRPr lang="en-US" sz="900" dirty="0">
              <a:solidFill>
                <a:srgbClr val="FFFFFF">
                  <a:lumMod val="50000"/>
                </a:srgbClr>
              </a:solidFill>
            </a:endParaRPr>
          </a:p>
          <a:p>
            <a:pPr marL="0" lvl="1" indent="0" fontAlgn="ctr">
              <a:lnSpc>
                <a:spcPct val="95000"/>
              </a:lnSpc>
              <a:spcAft>
                <a:spcPts val="100"/>
              </a:spcAft>
              <a:buClr>
                <a:srgbClr val="FF0000"/>
              </a:buClr>
              <a:buNone/>
            </a:pPr>
            <a:r>
              <a:rPr lang="en-US" sz="900" dirty="0" smtClean="0">
                <a:solidFill>
                  <a:srgbClr val="FFFFFF">
                    <a:lumMod val="50000"/>
                  </a:srgbClr>
                </a:solidFill>
              </a:rPr>
              <a:t>02/01/16</a:t>
            </a:r>
            <a:endParaRPr lang="en-US" sz="900" dirty="0">
              <a:solidFill>
                <a:srgbClr val="FFFFFF">
                  <a:lumMod val="50000"/>
                </a:srgbClr>
              </a:solidFill>
            </a:endParaRPr>
          </a:p>
          <a:p>
            <a:pPr marL="0" lvl="1" indent="0" fontAlgn="ctr">
              <a:lnSpc>
                <a:spcPct val="95000"/>
              </a:lnSpc>
              <a:spcAft>
                <a:spcPts val="100"/>
              </a:spcAft>
              <a:buClr>
                <a:srgbClr val="FF0000"/>
              </a:buClr>
              <a:buNone/>
            </a:pPr>
            <a:r>
              <a:rPr lang="en-US" sz="900" dirty="0" smtClean="0">
                <a:solidFill>
                  <a:srgbClr val="FFFFFF">
                    <a:lumMod val="50000"/>
                  </a:srgbClr>
                </a:solidFill>
              </a:rPr>
              <a:t>02/01/16</a:t>
            </a:r>
            <a:endParaRPr lang="en-US" sz="900" dirty="0">
              <a:solidFill>
                <a:srgbClr val="FFFFFF">
                  <a:lumMod val="50000"/>
                </a:srgbClr>
              </a:solidFill>
            </a:endParaRPr>
          </a:p>
          <a:p>
            <a:pPr marL="0" lvl="1" indent="0" fontAlgn="ctr">
              <a:lnSpc>
                <a:spcPct val="95000"/>
              </a:lnSpc>
              <a:spcAft>
                <a:spcPts val="100"/>
              </a:spcAft>
              <a:buClr>
                <a:srgbClr val="FF0000"/>
              </a:buClr>
              <a:buNone/>
            </a:pPr>
            <a:r>
              <a:rPr lang="en-US" sz="900" dirty="0" smtClean="0"/>
              <a:t>11/02/15</a:t>
            </a:r>
            <a:endParaRPr lang="en-US" sz="900" dirty="0"/>
          </a:p>
          <a:p>
            <a:pPr marL="0" lvl="1" indent="0" fontAlgn="ctr">
              <a:lnSpc>
                <a:spcPct val="95000"/>
              </a:lnSpc>
              <a:spcAft>
                <a:spcPts val="100"/>
              </a:spcAft>
              <a:buClr>
                <a:srgbClr val="FF0000"/>
              </a:buClr>
              <a:buNone/>
            </a:pPr>
            <a:r>
              <a:rPr lang="en-US" sz="900" dirty="0" smtClean="0">
                <a:solidFill>
                  <a:srgbClr val="FFFFFF">
                    <a:lumMod val="50000"/>
                  </a:srgbClr>
                </a:solidFill>
              </a:rPr>
              <a:t>11/02/15</a:t>
            </a:r>
          </a:p>
          <a:p>
            <a:pPr marL="0" lvl="1" indent="0" fontAlgn="ctr">
              <a:lnSpc>
                <a:spcPct val="95000"/>
              </a:lnSpc>
              <a:spcAft>
                <a:spcPts val="100"/>
              </a:spcAft>
              <a:buClr>
                <a:srgbClr val="FF0000"/>
              </a:buClr>
              <a:buNone/>
            </a:pPr>
            <a:endParaRPr lang="en-US" sz="900" dirty="0">
              <a:solidFill>
                <a:srgbClr val="FFFFFF">
                  <a:lumMod val="50000"/>
                </a:srgbClr>
              </a:solidFill>
            </a:endParaRPr>
          </a:p>
          <a:p>
            <a:pPr marL="0" lvl="1" indent="0" fontAlgn="ctr">
              <a:lnSpc>
                <a:spcPct val="95000"/>
              </a:lnSpc>
              <a:spcAft>
                <a:spcPts val="100"/>
              </a:spcAft>
              <a:buClr>
                <a:srgbClr val="FF0000"/>
              </a:buClr>
              <a:buNone/>
            </a:pPr>
            <a:r>
              <a:rPr lang="en-US" sz="900" dirty="0" smtClean="0">
                <a:solidFill>
                  <a:srgbClr val="FFFFFF">
                    <a:lumMod val="50000"/>
                  </a:srgbClr>
                </a:solidFill>
              </a:rPr>
              <a:t>11/30/15</a:t>
            </a:r>
            <a:endParaRPr lang="en-US" sz="900" dirty="0">
              <a:solidFill>
                <a:srgbClr val="FFFFFF">
                  <a:lumMod val="50000"/>
                </a:srgbClr>
              </a:solidFill>
            </a:endParaRPr>
          </a:p>
          <a:p>
            <a:pPr marL="0" lvl="1" indent="0" fontAlgn="ctr">
              <a:lnSpc>
                <a:spcPct val="95000"/>
              </a:lnSpc>
              <a:spcAft>
                <a:spcPts val="100"/>
              </a:spcAft>
              <a:buNone/>
            </a:pPr>
            <a:r>
              <a:rPr lang="en-US" sz="900" dirty="0" smtClean="0"/>
              <a:t>01/01/16</a:t>
            </a:r>
          </a:p>
          <a:p>
            <a:pPr marL="0" lvl="1" indent="0" fontAlgn="ctr">
              <a:lnSpc>
                <a:spcPct val="95000"/>
              </a:lnSpc>
              <a:spcAft>
                <a:spcPts val="100"/>
              </a:spcAft>
              <a:buNone/>
            </a:pPr>
            <a:endParaRPr lang="en-US" sz="900" dirty="0"/>
          </a:p>
          <a:p>
            <a:pPr marL="0" lvl="1" indent="0" fontAlgn="ctr">
              <a:lnSpc>
                <a:spcPct val="95000"/>
              </a:lnSpc>
              <a:spcAft>
                <a:spcPts val="100"/>
              </a:spcAft>
              <a:buNone/>
            </a:pPr>
            <a:r>
              <a:rPr lang="en-US" sz="900" dirty="0" smtClean="0"/>
              <a:t>01/01/16</a:t>
            </a:r>
          </a:p>
          <a:p>
            <a:pPr marL="0" lvl="1" indent="0" fontAlgn="ctr">
              <a:lnSpc>
                <a:spcPct val="95000"/>
              </a:lnSpc>
              <a:spcAft>
                <a:spcPts val="100"/>
              </a:spcAft>
              <a:buNone/>
            </a:pPr>
            <a:r>
              <a:rPr lang="en-US" sz="900" dirty="0" smtClean="0"/>
              <a:t>04/01/16</a:t>
            </a:r>
          </a:p>
          <a:p>
            <a:pPr marL="0" lvl="1" indent="0" fontAlgn="ctr">
              <a:lnSpc>
                <a:spcPct val="95000"/>
              </a:lnSpc>
              <a:spcAft>
                <a:spcPts val="100"/>
              </a:spcAft>
              <a:buNone/>
            </a:pPr>
            <a:endParaRPr lang="en-US" sz="900" dirty="0"/>
          </a:p>
          <a:p>
            <a:pPr marL="0" lvl="1" indent="0" fontAlgn="ctr">
              <a:lnSpc>
                <a:spcPct val="95000"/>
              </a:lnSpc>
              <a:spcAft>
                <a:spcPts val="100"/>
              </a:spcAft>
              <a:buNone/>
            </a:pPr>
            <a:r>
              <a:rPr lang="en-US" sz="900" dirty="0" smtClean="0"/>
              <a:t>10/03/16</a:t>
            </a:r>
            <a:endParaRPr lang="en-US" sz="900" dirty="0"/>
          </a:p>
        </p:txBody>
      </p:sp>
      <p:sp>
        <p:nvSpPr>
          <p:cNvPr id="25" name="Rectangle 95"/>
          <p:cNvSpPr txBox="1">
            <a:spLocks/>
          </p:cNvSpPr>
          <p:nvPr/>
        </p:nvSpPr>
        <p:spPr>
          <a:xfrm>
            <a:off x="8977881" y="1085299"/>
            <a:ext cx="1138590" cy="27307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lvl="0" indent="0" defTabSz="956861" eaLnBrk="1" hangingPunct="1">
              <a:buClr>
                <a:schemeClr val="tx2"/>
              </a:buClr>
              <a:defRPr sz="1600" baseline="0">
                <a:latin typeface="+mn-lt"/>
                <a:ea typeface="Arial Unicode MS" pitchFamily="34" charset="-128"/>
                <a:cs typeface="Arial Unicode MS" pitchFamily="34" charset="-128"/>
              </a:defRPr>
            </a:lvl1pPr>
            <a:lvl2pPr marL="206980" lvl="1" indent="-205284" defTabSz="956861" eaLnBrk="1" hangingPunct="1">
              <a:buClr>
                <a:schemeClr val="tx2"/>
              </a:buClr>
              <a:buSzPct val="125000"/>
              <a:buFont typeface="Arial" pitchFamily="34" charset="0"/>
              <a:buChar char="•"/>
              <a:defRPr sz="1300" baseline="0">
                <a:latin typeface="+mn-lt"/>
                <a:ea typeface="Arial Unicode MS" pitchFamily="34" charset="-128"/>
                <a:cs typeface="Arial Unicode MS" pitchFamily="34" charset="-128"/>
              </a:defRPr>
            </a:lvl2pPr>
            <a:lvl3pPr marL="488610" indent="-279933" defTabSz="956861" eaLnBrk="1" hangingPunct="1">
              <a:buClr>
                <a:schemeClr val="tx2"/>
              </a:buClr>
              <a:buSzPct val="120000"/>
              <a:buFont typeface="Arial" charset="0"/>
              <a:buChar char="–"/>
              <a:defRPr sz="1600" baseline="0">
                <a:latin typeface="+mn-lt"/>
                <a:ea typeface="Arial Unicode MS" pitchFamily="34" charset="-128"/>
                <a:cs typeface="Arial Unicode MS" pitchFamily="34" charset="-128"/>
              </a:defRPr>
            </a:lvl3pPr>
            <a:lvl4pPr marL="656570" indent="-166263" defTabSz="956861" eaLnBrk="1" hangingPunct="1">
              <a:buClr>
                <a:schemeClr val="tx2"/>
              </a:buClr>
              <a:buSzPct val="100000"/>
              <a:buFont typeface="Arial" pitchFamily="34" charset="0"/>
              <a:buChar char="•"/>
              <a:defRPr sz="1600" baseline="0">
                <a:latin typeface="+mn-lt"/>
                <a:ea typeface="Arial Unicode MS" pitchFamily="34" charset="-128"/>
                <a:cs typeface="Arial Unicode MS" pitchFamily="34" charset="-128"/>
              </a:defRPr>
            </a:lvl4pPr>
            <a:lvl5pPr marL="801320" indent="-139118" defTabSz="956861" eaLnBrk="1" hangingPunct="1"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  <a:ea typeface="Arial Unicode MS" pitchFamily="34" charset="-128"/>
                <a:cs typeface="Arial Unicode MS" pitchFamily="34" charset="-128"/>
              </a:defRPr>
            </a:lvl5pPr>
            <a:lvl6pPr marL="801320" indent="-139118" defTabSz="956861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801320" indent="-139118" defTabSz="956861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801320" indent="-139118" defTabSz="956861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801320" indent="-139118" defTabSz="956861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pPr marL="0" lvl="1" indent="0">
              <a:lnSpc>
                <a:spcPct val="95000"/>
              </a:lnSpc>
              <a:spcBef>
                <a:spcPct val="0"/>
              </a:spcBef>
              <a:spcAft>
                <a:spcPts val="100"/>
              </a:spcAft>
              <a:buClr>
                <a:srgbClr val="FF0000"/>
              </a:buClr>
              <a:buNone/>
            </a:pPr>
            <a:r>
              <a:rPr lang="en-US" sz="900" dirty="0">
                <a:solidFill>
                  <a:srgbClr val="000000"/>
                </a:solidFill>
              </a:rPr>
              <a:t>E. Smith / R. Parrish</a:t>
            </a:r>
          </a:p>
          <a:p>
            <a:pPr marL="0" lvl="1" indent="0">
              <a:lnSpc>
                <a:spcPct val="95000"/>
              </a:lnSpc>
              <a:spcBef>
                <a:spcPct val="0"/>
              </a:spcBef>
              <a:spcAft>
                <a:spcPts val="100"/>
              </a:spcAft>
              <a:buClr>
                <a:srgbClr val="FF0000"/>
              </a:buClr>
              <a:buFont typeface="Arial" pitchFamily="34" charset="0"/>
              <a:buNone/>
            </a:pPr>
            <a:endParaRPr lang="en-GB" sz="900" dirty="0" smtClean="0">
              <a:solidFill>
                <a:srgbClr val="000000"/>
              </a:solidFill>
            </a:endParaRPr>
          </a:p>
          <a:p>
            <a:pPr marL="0" lvl="1" indent="0">
              <a:lnSpc>
                <a:spcPct val="95000"/>
              </a:lnSpc>
              <a:spcBef>
                <a:spcPct val="0"/>
              </a:spcBef>
              <a:spcAft>
                <a:spcPts val="100"/>
              </a:spcAft>
              <a:buClr>
                <a:srgbClr val="FF0000"/>
              </a:buClr>
              <a:buFont typeface="Arial" pitchFamily="34" charset="0"/>
              <a:buNone/>
            </a:pPr>
            <a:endParaRPr lang="en-GB" sz="900" dirty="0" smtClean="0">
              <a:solidFill>
                <a:srgbClr val="000000"/>
              </a:solidFill>
            </a:endParaRPr>
          </a:p>
          <a:p>
            <a:pPr marL="0" lvl="1" indent="0">
              <a:lnSpc>
                <a:spcPct val="95000"/>
              </a:lnSpc>
              <a:spcBef>
                <a:spcPct val="0"/>
              </a:spcBef>
              <a:spcAft>
                <a:spcPts val="100"/>
              </a:spcAft>
              <a:buClr>
                <a:srgbClr val="FF0000"/>
              </a:buClr>
              <a:buNone/>
            </a:pPr>
            <a:r>
              <a:rPr lang="en-US" sz="900" dirty="0">
                <a:solidFill>
                  <a:srgbClr val="000000"/>
                </a:solidFill>
              </a:rPr>
              <a:t>E. Smith / R. Parrish</a:t>
            </a:r>
          </a:p>
          <a:p>
            <a:pPr marL="0" lvl="1" indent="0">
              <a:lnSpc>
                <a:spcPct val="95000"/>
              </a:lnSpc>
              <a:spcBef>
                <a:spcPct val="0"/>
              </a:spcBef>
              <a:spcAft>
                <a:spcPts val="100"/>
              </a:spcAft>
              <a:buClr>
                <a:srgbClr val="FF0000"/>
              </a:buClr>
              <a:buNone/>
            </a:pPr>
            <a:r>
              <a:rPr lang="en-US" sz="900" dirty="0">
                <a:solidFill>
                  <a:srgbClr val="000000"/>
                </a:solidFill>
              </a:rPr>
              <a:t>E. Smith / R. Parrish</a:t>
            </a:r>
          </a:p>
          <a:p>
            <a:pPr marL="0" lvl="1" indent="0">
              <a:lnSpc>
                <a:spcPct val="95000"/>
              </a:lnSpc>
              <a:spcBef>
                <a:spcPct val="0"/>
              </a:spcBef>
              <a:spcAft>
                <a:spcPts val="100"/>
              </a:spcAft>
              <a:buClr>
                <a:srgbClr val="FF0000"/>
              </a:buClr>
              <a:buFont typeface="Arial" pitchFamily="34" charset="0"/>
              <a:buNone/>
            </a:pPr>
            <a:endParaRPr lang="en-GB" sz="900" dirty="0" smtClean="0">
              <a:solidFill>
                <a:srgbClr val="000000"/>
              </a:solidFill>
            </a:endParaRPr>
          </a:p>
          <a:p>
            <a:pPr marL="0" lvl="1" indent="0">
              <a:lnSpc>
                <a:spcPct val="95000"/>
              </a:lnSpc>
              <a:spcBef>
                <a:spcPct val="0"/>
              </a:spcBef>
              <a:spcAft>
                <a:spcPts val="100"/>
              </a:spcAft>
              <a:buClr>
                <a:srgbClr val="FF0000"/>
              </a:buClr>
              <a:buFont typeface="Arial" pitchFamily="34" charset="0"/>
              <a:buNone/>
            </a:pPr>
            <a:endParaRPr lang="en-GB" sz="900" dirty="0">
              <a:solidFill>
                <a:srgbClr val="000000"/>
              </a:solidFill>
            </a:endParaRPr>
          </a:p>
          <a:p>
            <a:pPr marL="0" lvl="1" indent="0">
              <a:lnSpc>
                <a:spcPct val="95000"/>
              </a:lnSpc>
              <a:spcBef>
                <a:spcPct val="0"/>
              </a:spcBef>
              <a:spcAft>
                <a:spcPts val="100"/>
              </a:spcAft>
              <a:buClr>
                <a:srgbClr val="FF0000"/>
              </a:buClr>
              <a:buFont typeface="Arial" pitchFamily="34" charset="0"/>
              <a:buNone/>
            </a:pPr>
            <a:endParaRPr lang="en-GB" sz="900" dirty="0" smtClean="0">
              <a:solidFill>
                <a:srgbClr val="000000"/>
              </a:solidFill>
            </a:endParaRPr>
          </a:p>
          <a:p>
            <a:pPr marL="0" lvl="1" indent="0">
              <a:lnSpc>
                <a:spcPct val="95000"/>
              </a:lnSpc>
              <a:spcBef>
                <a:spcPct val="0"/>
              </a:spcBef>
              <a:spcAft>
                <a:spcPts val="100"/>
              </a:spcAft>
              <a:buClr>
                <a:srgbClr val="FF0000"/>
              </a:buClr>
              <a:buNone/>
            </a:pPr>
            <a:r>
              <a:rPr lang="en-US" sz="900" dirty="0">
                <a:solidFill>
                  <a:srgbClr val="000000"/>
                </a:solidFill>
              </a:rPr>
              <a:t>E. Smith / R. Parrish</a:t>
            </a:r>
          </a:p>
          <a:p>
            <a:pPr marL="0" lvl="1" indent="0">
              <a:lnSpc>
                <a:spcPct val="95000"/>
              </a:lnSpc>
              <a:spcBef>
                <a:spcPct val="0"/>
              </a:spcBef>
              <a:spcAft>
                <a:spcPts val="100"/>
              </a:spcAft>
              <a:buClr>
                <a:srgbClr val="FF0000"/>
              </a:buClr>
              <a:buFont typeface="Arial" pitchFamily="34" charset="0"/>
              <a:buNone/>
            </a:pPr>
            <a:endParaRPr lang="en-GB" sz="900" dirty="0" smtClean="0">
              <a:solidFill>
                <a:srgbClr val="000000"/>
              </a:solidFill>
            </a:endParaRPr>
          </a:p>
          <a:p>
            <a:pPr marL="0" lvl="1" indent="0">
              <a:lnSpc>
                <a:spcPct val="95000"/>
              </a:lnSpc>
              <a:spcBef>
                <a:spcPct val="0"/>
              </a:spcBef>
              <a:spcAft>
                <a:spcPts val="100"/>
              </a:spcAft>
              <a:buClr>
                <a:srgbClr val="FF0000"/>
              </a:buClr>
              <a:buFont typeface="Arial" pitchFamily="34" charset="0"/>
              <a:buNone/>
            </a:pPr>
            <a:endParaRPr lang="en-US" sz="900" dirty="0">
              <a:solidFill>
                <a:srgbClr val="000000"/>
              </a:solidFill>
            </a:endParaRPr>
          </a:p>
          <a:p>
            <a:pPr marL="0" lvl="1" indent="0">
              <a:lnSpc>
                <a:spcPct val="95000"/>
              </a:lnSpc>
              <a:spcBef>
                <a:spcPct val="0"/>
              </a:spcBef>
              <a:spcAft>
                <a:spcPts val="100"/>
              </a:spcAft>
              <a:buClr>
                <a:srgbClr val="FF0000"/>
              </a:buClr>
              <a:buFont typeface="Arial" pitchFamily="34" charset="0"/>
              <a:buNone/>
            </a:pPr>
            <a:endParaRPr lang="en-US" sz="900" dirty="0" smtClean="0">
              <a:solidFill>
                <a:srgbClr val="000000"/>
              </a:solidFill>
            </a:endParaRPr>
          </a:p>
          <a:p>
            <a:pPr marL="0" lvl="1" indent="0" fontAlgn="ctr">
              <a:lnSpc>
                <a:spcPct val="95000"/>
              </a:lnSpc>
              <a:spcBef>
                <a:spcPct val="0"/>
              </a:spcBef>
              <a:spcAft>
                <a:spcPts val="100"/>
              </a:spcAft>
              <a:buClr>
                <a:srgbClr val="FF0000"/>
              </a:buClr>
              <a:buNone/>
            </a:pPr>
            <a:r>
              <a:rPr lang="en-US" sz="900" dirty="0" smtClean="0">
                <a:solidFill>
                  <a:srgbClr val="000000"/>
                </a:solidFill>
              </a:rPr>
              <a:t>E</a:t>
            </a:r>
            <a:r>
              <a:rPr lang="en-US" sz="900" dirty="0">
                <a:solidFill>
                  <a:srgbClr val="000000"/>
                </a:solidFill>
              </a:rPr>
              <a:t>. Smith / R. Parrish</a:t>
            </a:r>
          </a:p>
          <a:p>
            <a:pPr marL="0" lvl="1" indent="0" fontAlgn="ctr">
              <a:lnSpc>
                <a:spcPct val="95000"/>
              </a:lnSpc>
              <a:spcBef>
                <a:spcPct val="0"/>
              </a:spcBef>
              <a:spcAft>
                <a:spcPts val="100"/>
              </a:spcAft>
              <a:buClr>
                <a:srgbClr val="FF0000"/>
              </a:buClr>
              <a:buNone/>
            </a:pPr>
            <a:endParaRPr lang="en-US" sz="900" dirty="0" smtClean="0">
              <a:solidFill>
                <a:srgbClr val="000000"/>
              </a:solidFill>
            </a:endParaRPr>
          </a:p>
          <a:p>
            <a:pPr marL="0" lvl="1" indent="0" fontAlgn="ctr">
              <a:lnSpc>
                <a:spcPct val="95000"/>
              </a:lnSpc>
              <a:spcBef>
                <a:spcPct val="0"/>
              </a:spcBef>
              <a:spcAft>
                <a:spcPts val="100"/>
              </a:spcAft>
              <a:buClr>
                <a:srgbClr val="FF0000"/>
              </a:buClr>
              <a:buNone/>
            </a:pPr>
            <a:r>
              <a:rPr lang="en-US" sz="900" dirty="0">
                <a:solidFill>
                  <a:srgbClr val="000000"/>
                </a:solidFill>
              </a:rPr>
              <a:t>E. Smith / R. Parrish</a:t>
            </a:r>
          </a:p>
          <a:p>
            <a:pPr marL="0" lvl="1" indent="0" fontAlgn="ctr">
              <a:lnSpc>
                <a:spcPct val="95000"/>
              </a:lnSpc>
              <a:spcBef>
                <a:spcPct val="0"/>
              </a:spcBef>
              <a:spcAft>
                <a:spcPts val="100"/>
              </a:spcAft>
              <a:buClr>
                <a:srgbClr val="FF0000"/>
              </a:buClr>
              <a:buNone/>
            </a:pPr>
            <a:r>
              <a:rPr lang="en-US" sz="900" dirty="0">
                <a:solidFill>
                  <a:srgbClr val="000000"/>
                </a:solidFill>
              </a:rPr>
              <a:t>E. Smith / R. Parrish</a:t>
            </a:r>
          </a:p>
          <a:p>
            <a:pPr marL="0" lvl="1" indent="0" fontAlgn="ctr">
              <a:lnSpc>
                <a:spcPct val="95000"/>
              </a:lnSpc>
              <a:spcBef>
                <a:spcPct val="0"/>
              </a:spcBef>
              <a:spcAft>
                <a:spcPts val="100"/>
              </a:spcAft>
              <a:buClr>
                <a:srgbClr val="FF0000"/>
              </a:buClr>
              <a:buNone/>
            </a:pPr>
            <a:endParaRPr lang="en-US" sz="900" dirty="0" smtClean="0">
              <a:solidFill>
                <a:srgbClr val="000000"/>
              </a:solidFill>
            </a:endParaRPr>
          </a:p>
          <a:p>
            <a:pPr marL="0" lvl="1" indent="0" fontAlgn="ctr">
              <a:lnSpc>
                <a:spcPct val="95000"/>
              </a:lnSpc>
              <a:spcBef>
                <a:spcPct val="0"/>
              </a:spcBef>
              <a:spcAft>
                <a:spcPts val="100"/>
              </a:spcAft>
              <a:buClr>
                <a:srgbClr val="FF0000"/>
              </a:buClr>
              <a:buNone/>
            </a:pPr>
            <a:r>
              <a:rPr lang="en-US" sz="900" dirty="0">
                <a:solidFill>
                  <a:srgbClr val="000000"/>
                </a:solidFill>
              </a:rPr>
              <a:t>E. Smith / R. Parrish</a:t>
            </a:r>
          </a:p>
          <a:p>
            <a:pPr marL="0" lvl="1" indent="0" fontAlgn="ctr">
              <a:lnSpc>
                <a:spcPct val="95000"/>
              </a:lnSpc>
              <a:spcBef>
                <a:spcPct val="0"/>
              </a:spcBef>
              <a:spcAft>
                <a:spcPts val="100"/>
              </a:spcAft>
              <a:buClr>
                <a:srgbClr val="FF0000"/>
              </a:buClr>
              <a:buNone/>
            </a:pPr>
            <a:endParaRPr lang="en-US" sz="900" dirty="0" smtClean="0">
              <a:solidFill>
                <a:srgbClr val="000000"/>
              </a:solidFill>
            </a:endParaRPr>
          </a:p>
        </p:txBody>
      </p:sp>
      <p:sp>
        <p:nvSpPr>
          <p:cNvPr id="26" name="Rectangle 95"/>
          <p:cNvSpPr txBox="1">
            <a:spLocks/>
          </p:cNvSpPr>
          <p:nvPr/>
        </p:nvSpPr>
        <p:spPr>
          <a:xfrm>
            <a:off x="1430456" y="1085299"/>
            <a:ext cx="5841202" cy="27071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lvl="0" indent="0" defTabSz="956861" eaLnBrk="1" hangingPunct="1">
              <a:buClr>
                <a:schemeClr val="tx2"/>
              </a:buClr>
              <a:defRPr sz="1600" baseline="0">
                <a:latin typeface="+mn-lt"/>
                <a:ea typeface="Arial Unicode MS" pitchFamily="34" charset="-128"/>
                <a:cs typeface="Arial Unicode MS" pitchFamily="34" charset="-128"/>
              </a:defRPr>
            </a:lvl1pPr>
            <a:lvl2pPr marL="206980" lvl="1" indent="-205284" defTabSz="956861" eaLnBrk="1" hangingPunct="1">
              <a:buClr>
                <a:schemeClr val="tx2"/>
              </a:buClr>
              <a:buSzPct val="125000"/>
              <a:buFont typeface="Arial" pitchFamily="34" charset="0"/>
              <a:buChar char="•"/>
              <a:defRPr sz="1300" baseline="0">
                <a:latin typeface="+mn-lt"/>
                <a:ea typeface="Arial Unicode MS" pitchFamily="34" charset="-128"/>
                <a:cs typeface="Arial Unicode MS" pitchFamily="34" charset="-128"/>
              </a:defRPr>
            </a:lvl2pPr>
            <a:lvl3pPr marL="488610" indent="-279933" defTabSz="956861" eaLnBrk="1" hangingPunct="1">
              <a:buClr>
                <a:schemeClr val="tx2"/>
              </a:buClr>
              <a:buSzPct val="120000"/>
              <a:buFont typeface="Arial" charset="0"/>
              <a:buChar char="–"/>
              <a:defRPr sz="1600" baseline="0">
                <a:latin typeface="+mn-lt"/>
                <a:ea typeface="Arial Unicode MS" pitchFamily="34" charset="-128"/>
                <a:cs typeface="Arial Unicode MS" pitchFamily="34" charset="-128"/>
              </a:defRPr>
            </a:lvl3pPr>
            <a:lvl4pPr marL="656570" indent="-166263" defTabSz="956861" eaLnBrk="1" hangingPunct="1">
              <a:buClr>
                <a:schemeClr val="tx2"/>
              </a:buClr>
              <a:buSzPct val="100000"/>
              <a:buFont typeface="Arial" pitchFamily="34" charset="0"/>
              <a:buChar char="•"/>
              <a:defRPr sz="1600" baseline="0">
                <a:latin typeface="+mn-lt"/>
                <a:ea typeface="Arial Unicode MS" pitchFamily="34" charset="-128"/>
                <a:cs typeface="Arial Unicode MS" pitchFamily="34" charset="-128"/>
              </a:defRPr>
            </a:lvl4pPr>
            <a:lvl5pPr marL="801320" indent="-139118" defTabSz="956861" eaLnBrk="1" hangingPunct="1"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  <a:ea typeface="Arial Unicode MS" pitchFamily="34" charset="-128"/>
                <a:cs typeface="Arial Unicode MS" pitchFamily="34" charset="-128"/>
              </a:defRPr>
            </a:lvl5pPr>
            <a:lvl6pPr marL="801320" indent="-139118" defTabSz="956861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801320" indent="-139118" defTabSz="956861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801320" indent="-139118" defTabSz="956861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801320" indent="-139118" defTabSz="956861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pPr marL="118800" indent="-118800" fontAlgn="ctr">
              <a:spcAft>
                <a:spcPts val="1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900" spc="-10" dirty="0" smtClean="0">
                <a:solidFill>
                  <a:srgbClr val="FF0000"/>
                </a:solidFill>
              </a:rPr>
              <a:t>Design </a:t>
            </a:r>
            <a:r>
              <a:rPr lang="en-US" sz="900" spc="-10" dirty="0" err="1" smtClean="0">
                <a:solidFill>
                  <a:srgbClr val="FF0000"/>
                </a:solidFill>
              </a:rPr>
              <a:t>SBNA</a:t>
            </a:r>
            <a:r>
              <a:rPr lang="en-US" sz="900" spc="-10" dirty="0" smtClean="0">
                <a:solidFill>
                  <a:srgbClr val="FF0000"/>
                </a:solidFill>
              </a:rPr>
              <a:t> </a:t>
            </a:r>
            <a:r>
              <a:rPr lang="en-US" sz="900" spc="-10" dirty="0">
                <a:solidFill>
                  <a:srgbClr val="FF0000"/>
                </a:solidFill>
              </a:rPr>
              <a:t>&amp; SCUSA RAS </a:t>
            </a:r>
            <a:r>
              <a:rPr lang="en-US" sz="900" spc="-10" dirty="0" smtClean="0">
                <a:solidFill>
                  <a:srgbClr val="FF0000"/>
                </a:solidFill>
              </a:rPr>
              <a:t>and obtain approvals</a:t>
            </a:r>
            <a:endParaRPr lang="en-US" sz="900" spc="-10" dirty="0">
              <a:solidFill>
                <a:srgbClr val="FF0000"/>
              </a:solidFill>
            </a:endParaRPr>
          </a:p>
          <a:p>
            <a:pPr marL="285750" lvl="2" indent="-168275" fontAlgn="ctr">
              <a:lnSpc>
                <a:spcPct val="95000"/>
              </a:lnSpc>
              <a:spcBef>
                <a:spcPct val="0"/>
              </a:spcBef>
              <a:spcAft>
                <a:spcPts val="100"/>
              </a:spcAft>
              <a:buClr>
                <a:srgbClr val="FF0000"/>
              </a:buClr>
            </a:pPr>
            <a:r>
              <a:rPr lang="en-US" sz="900" spc="-10" dirty="0" smtClean="0">
                <a:solidFill>
                  <a:srgbClr val="FF0000"/>
                </a:solidFill>
              </a:rPr>
              <a:t>Design </a:t>
            </a:r>
            <a:r>
              <a:rPr lang="en-US" sz="900" spc="-10" dirty="0" err="1" smtClean="0">
                <a:solidFill>
                  <a:srgbClr val="FF0000"/>
                </a:solidFill>
              </a:rPr>
              <a:t>SBNA</a:t>
            </a:r>
            <a:r>
              <a:rPr lang="en-US" sz="900" spc="-10" dirty="0" smtClean="0">
                <a:solidFill>
                  <a:srgbClr val="FF0000"/>
                </a:solidFill>
              </a:rPr>
              <a:t> </a:t>
            </a:r>
            <a:r>
              <a:rPr lang="en-US" sz="900" spc="-10" dirty="0">
                <a:solidFill>
                  <a:srgbClr val="FF0000"/>
                </a:solidFill>
              </a:rPr>
              <a:t>&amp; </a:t>
            </a:r>
            <a:r>
              <a:rPr lang="en-US" sz="900" spc="-10" dirty="0" err="1">
                <a:solidFill>
                  <a:srgbClr val="FF0000"/>
                </a:solidFill>
              </a:rPr>
              <a:t>SCUSA</a:t>
            </a:r>
            <a:r>
              <a:rPr lang="en-US" sz="900" spc="-10" dirty="0">
                <a:solidFill>
                  <a:srgbClr val="FF0000"/>
                </a:solidFill>
              </a:rPr>
              <a:t> </a:t>
            </a:r>
            <a:r>
              <a:rPr lang="en-US" sz="900" spc="-10" dirty="0" smtClean="0">
                <a:solidFill>
                  <a:srgbClr val="FF0000"/>
                </a:solidFill>
              </a:rPr>
              <a:t>RAS, establish </a:t>
            </a:r>
            <a:r>
              <a:rPr lang="en-US" sz="900" spc="-10" dirty="0">
                <a:solidFill>
                  <a:srgbClr val="FF0000"/>
                </a:solidFill>
              </a:rPr>
              <a:t>related processes and documentation for ongoing management of RAS </a:t>
            </a:r>
          </a:p>
          <a:p>
            <a:pPr marL="285750" lvl="2" indent="-168275" fontAlgn="ctr">
              <a:lnSpc>
                <a:spcPct val="95000"/>
              </a:lnSpc>
              <a:spcBef>
                <a:spcPct val="0"/>
              </a:spcBef>
              <a:spcAft>
                <a:spcPts val="100"/>
              </a:spcAft>
              <a:buClr>
                <a:srgbClr val="FF0000"/>
              </a:buClr>
            </a:pPr>
            <a:r>
              <a:rPr lang="en-US" sz="900" spc="-10" dirty="0">
                <a:solidFill>
                  <a:srgbClr val="FF0000"/>
                </a:solidFill>
              </a:rPr>
              <a:t>Secure Board approval of RAS</a:t>
            </a:r>
          </a:p>
          <a:p>
            <a:pPr marL="118800" indent="-118800" fontAlgn="ctr">
              <a:spcAft>
                <a:spcPts val="1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900" spc="-10" dirty="0">
                <a:solidFill>
                  <a:srgbClr val="000000"/>
                </a:solidFill>
              </a:rPr>
              <a:t>Communicate SHUSA, SBNA, and SCUSA RAS to enterprise</a:t>
            </a:r>
          </a:p>
          <a:p>
            <a:pPr marL="118800" indent="-118800" fontAlgn="ctr">
              <a:spcAft>
                <a:spcPts val="1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900" spc="-10" dirty="0">
                <a:solidFill>
                  <a:srgbClr val="FF0000"/>
                </a:solidFill>
              </a:rPr>
              <a:t>Design </a:t>
            </a:r>
            <a:r>
              <a:rPr lang="en-US" sz="900" spc="-10" dirty="0" smtClean="0">
                <a:solidFill>
                  <a:srgbClr val="FF0000"/>
                </a:solidFill>
              </a:rPr>
              <a:t>RAS for </a:t>
            </a:r>
            <a:r>
              <a:rPr lang="en-US" sz="900" spc="-10" dirty="0">
                <a:solidFill>
                  <a:srgbClr val="FF0000"/>
                </a:solidFill>
              </a:rPr>
              <a:t>remaining subsidiaries (NY, Puerto Rico, Miami) and obtain approvals</a:t>
            </a:r>
          </a:p>
          <a:p>
            <a:pPr marL="285750" lvl="2" indent="-168275" fontAlgn="ctr">
              <a:lnSpc>
                <a:spcPct val="95000"/>
              </a:lnSpc>
              <a:spcBef>
                <a:spcPct val="0"/>
              </a:spcBef>
              <a:spcAft>
                <a:spcPts val="100"/>
              </a:spcAft>
              <a:buClr>
                <a:srgbClr val="FF0000"/>
              </a:buClr>
            </a:pPr>
            <a:r>
              <a:rPr lang="en-US" sz="900" spc="-10" dirty="0">
                <a:solidFill>
                  <a:srgbClr val="707277"/>
                </a:solidFill>
              </a:rPr>
              <a:t>NY RAS design and approval</a:t>
            </a:r>
          </a:p>
          <a:p>
            <a:pPr marL="285750" lvl="2" indent="-168275" fontAlgn="ctr">
              <a:lnSpc>
                <a:spcPct val="95000"/>
              </a:lnSpc>
              <a:spcBef>
                <a:spcPct val="0"/>
              </a:spcBef>
              <a:spcAft>
                <a:spcPts val="100"/>
              </a:spcAft>
              <a:buClr>
                <a:srgbClr val="FF0000"/>
              </a:buClr>
            </a:pPr>
            <a:r>
              <a:rPr lang="en-US" sz="900" spc="-10" dirty="0">
                <a:solidFill>
                  <a:srgbClr val="707277"/>
                </a:solidFill>
              </a:rPr>
              <a:t>Puerto Rico RAS design and approval </a:t>
            </a:r>
          </a:p>
          <a:p>
            <a:pPr marL="285750" lvl="2" indent="-168275" fontAlgn="ctr">
              <a:lnSpc>
                <a:spcPct val="95000"/>
              </a:lnSpc>
              <a:spcBef>
                <a:spcPct val="0"/>
              </a:spcBef>
              <a:spcAft>
                <a:spcPts val="100"/>
              </a:spcAft>
              <a:buClr>
                <a:srgbClr val="FF0000"/>
              </a:buClr>
            </a:pPr>
            <a:r>
              <a:rPr lang="en-US" sz="900" spc="-10" dirty="0">
                <a:solidFill>
                  <a:srgbClr val="707277"/>
                </a:solidFill>
              </a:rPr>
              <a:t>Miami RAS design and approval</a:t>
            </a:r>
          </a:p>
          <a:p>
            <a:pPr marL="118800" indent="-118800" fontAlgn="ctr">
              <a:spcAft>
                <a:spcPts val="1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900" spc="-10" dirty="0" smtClean="0">
                <a:solidFill>
                  <a:srgbClr val="FF0000"/>
                </a:solidFill>
              </a:rPr>
              <a:t>Initiate embedding </a:t>
            </a:r>
            <a:r>
              <a:rPr lang="en-US" sz="900" spc="-10" dirty="0">
                <a:solidFill>
                  <a:srgbClr val="FF0000"/>
                </a:solidFill>
              </a:rPr>
              <a:t>of RAS in material SHUSA processes  and plan for embedding RAS across the enterprise</a:t>
            </a:r>
          </a:p>
          <a:p>
            <a:pPr marL="285750" lvl="2" indent="-168275" fontAlgn="ctr">
              <a:lnSpc>
                <a:spcPct val="95000"/>
              </a:lnSpc>
              <a:spcBef>
                <a:spcPct val="0"/>
              </a:spcBef>
              <a:spcAft>
                <a:spcPts val="100"/>
              </a:spcAft>
              <a:buClr>
                <a:srgbClr val="FF0000"/>
              </a:buClr>
            </a:pPr>
            <a:r>
              <a:rPr lang="en-US" sz="900" spc="-10" dirty="0">
                <a:solidFill>
                  <a:srgbClr val="707277"/>
                </a:solidFill>
              </a:rPr>
              <a:t>Identify key processes (e.g. strategic planning, capital planning) and update process maps with explicit RAS links </a:t>
            </a:r>
          </a:p>
          <a:p>
            <a:pPr marL="285750" lvl="2" indent="-168275" fontAlgn="ctr">
              <a:lnSpc>
                <a:spcPct val="95000"/>
              </a:lnSpc>
              <a:spcBef>
                <a:spcPct val="0"/>
              </a:spcBef>
              <a:spcAft>
                <a:spcPts val="100"/>
              </a:spcAft>
              <a:buClr>
                <a:srgbClr val="FF0000"/>
              </a:buClr>
            </a:pPr>
            <a:r>
              <a:rPr lang="en-US" sz="900" spc="-10" dirty="0" smtClean="0">
                <a:solidFill>
                  <a:srgbClr val="707277"/>
                </a:solidFill>
              </a:rPr>
              <a:t>Initiate implementation </a:t>
            </a:r>
            <a:r>
              <a:rPr lang="en-US" sz="900" spc="-10" dirty="0">
                <a:solidFill>
                  <a:srgbClr val="707277"/>
                </a:solidFill>
              </a:rPr>
              <a:t>of RAS in all material </a:t>
            </a:r>
            <a:r>
              <a:rPr lang="en-US" sz="900" spc="-10" dirty="0" smtClean="0">
                <a:solidFill>
                  <a:srgbClr val="707277"/>
                </a:solidFill>
              </a:rPr>
              <a:t>processes</a:t>
            </a:r>
            <a:endParaRPr lang="en-US" sz="900" spc="-10" dirty="0">
              <a:solidFill>
                <a:srgbClr val="707277"/>
              </a:solidFill>
            </a:endParaRPr>
          </a:p>
          <a:p>
            <a:pPr marL="118800" lvl="2" indent="-118800" fontAlgn="ctr">
              <a:lnSpc>
                <a:spcPct val="95000"/>
              </a:lnSpc>
              <a:spcBef>
                <a:spcPct val="0"/>
              </a:spcBef>
              <a:spcAft>
                <a:spcPts val="1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900" spc="-10" dirty="0">
                <a:solidFill>
                  <a:srgbClr val="000000"/>
                </a:solidFill>
              </a:rPr>
              <a:t>Continue to cascade the risk appetite statement for the remainder of subsidiaries and business units and ensure alignment with overall SHUSA risk appetite statement</a:t>
            </a:r>
          </a:p>
          <a:p>
            <a:pPr marL="118800" lvl="2" indent="-118800" fontAlgn="ctr">
              <a:lnSpc>
                <a:spcPct val="95000"/>
              </a:lnSpc>
              <a:spcBef>
                <a:spcPct val="0"/>
              </a:spcBef>
              <a:spcAft>
                <a:spcPts val="1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900" spc="-10" dirty="0" smtClean="0">
                <a:solidFill>
                  <a:srgbClr val="FF0000"/>
                </a:solidFill>
              </a:rPr>
              <a:t>Cascade the embedding of the risk appetite statement for key processes across the organization</a:t>
            </a:r>
            <a:endParaRPr lang="en-US" sz="900" spc="-10" dirty="0">
              <a:solidFill>
                <a:srgbClr val="FF0000"/>
              </a:solidFill>
            </a:endParaRPr>
          </a:p>
          <a:p>
            <a:pPr marL="118800" lvl="2" indent="-118800" fontAlgn="ctr">
              <a:lnSpc>
                <a:spcPct val="95000"/>
              </a:lnSpc>
              <a:spcBef>
                <a:spcPct val="0"/>
              </a:spcBef>
              <a:spcAft>
                <a:spcPts val="1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900" spc="-10" dirty="0">
                <a:solidFill>
                  <a:srgbClr val="000000"/>
                </a:solidFill>
              </a:rPr>
              <a:t>Continue to communicate risk appetite statement throughout the enterprise, including training in the new escalation and remediation process</a:t>
            </a:r>
          </a:p>
          <a:p>
            <a:pPr marL="118800" lvl="2" indent="-118800" fontAlgn="ctr">
              <a:lnSpc>
                <a:spcPct val="95000"/>
              </a:lnSpc>
              <a:spcBef>
                <a:spcPct val="0"/>
              </a:spcBef>
              <a:spcAft>
                <a:spcPts val="1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900" spc="-10" dirty="0">
                <a:solidFill>
                  <a:srgbClr val="FF0000"/>
                </a:solidFill>
              </a:rPr>
              <a:t>Periodically enhance risk appetite statement based on the latest results of material risk identification and improved risk measurement across the enterprise; including incorporation of risk-based capital metrics</a:t>
            </a:r>
          </a:p>
        </p:txBody>
      </p:sp>
      <p:sp>
        <p:nvSpPr>
          <p:cNvPr id="27" name="TextBox 15"/>
          <p:cNvSpPr txBox="1">
            <a:spLocks/>
          </p:cNvSpPr>
          <p:nvPr>
            <p:custDataLst>
              <p:tags r:id="rId4"/>
            </p:custDataLst>
          </p:nvPr>
        </p:nvSpPr>
        <p:spPr bwMode="gray">
          <a:xfrm>
            <a:off x="361217" y="4010421"/>
            <a:ext cx="950208" cy="2059056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vert="horz" wrap="square" lIns="36576" tIns="36576" rIns="36576" bIns="36576" numCol="1" anchor="ctr" anchorCtr="0" compatLnSpc="1">
            <a:prstTxWarp prst="textNoShape">
              <a:avLst/>
            </a:prstTxWarp>
            <a:noAutofit/>
          </a:bodyPr>
          <a:lstStyle>
            <a:lvl1pPr marL="355600" lvl="0" indent="-355600" fontAlgn="base">
              <a:spcBef>
                <a:spcPct val="6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1500">
                <a:solidFill>
                  <a:srgbClr val="000000"/>
                </a:solidFill>
              </a:defRPr>
            </a:lvl1pPr>
            <a:lvl2pPr marL="736600" indent="-201613" fontAlgn="base">
              <a:spcBef>
                <a:spcPct val="60000"/>
              </a:spcBef>
              <a:spcAft>
                <a:spcPct val="0"/>
              </a:spcAft>
              <a:buClr>
                <a:schemeClr val="bg2"/>
              </a:buClr>
              <a:buChar char="•"/>
              <a:defRPr sz="1200">
                <a:solidFill>
                  <a:srgbClr val="000000"/>
                </a:solidFill>
              </a:defRPr>
            </a:lvl2pPr>
            <a:lvl3pPr marL="1187450" indent="-19685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-"/>
              <a:defRPr sz="1200">
                <a:solidFill>
                  <a:srgbClr val="000000"/>
                </a:solidFill>
              </a:defRPr>
            </a:lvl3pPr>
            <a:lvl4pPr marL="1524000" indent="-14605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»"/>
              <a:defRPr sz="1200"/>
            </a:lvl4pPr>
            <a:lvl5pPr marL="1968500" indent="-8890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</a:defRPr>
            </a:lvl5pPr>
            <a:lvl6pPr marL="2425700" indent="-8890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</a:defRPr>
            </a:lvl6pPr>
            <a:lvl7pPr marL="2882900" indent="-8890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</a:defRPr>
            </a:lvl7pPr>
            <a:lvl8pPr marL="3340100" indent="-8890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</a:defRPr>
            </a:lvl8pPr>
            <a:lvl9pPr marL="3797300" indent="-8890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</a:defRPr>
            </a:lvl9pPr>
          </a:lstStyle>
          <a:p>
            <a:pPr marL="0" indent="0">
              <a:buClr>
                <a:srgbClr val="FF0000"/>
              </a:buClr>
              <a:buFont typeface="Wingdings" pitchFamily="2" charset="2"/>
              <a:buNone/>
            </a:pPr>
            <a:r>
              <a:rPr lang="en-US" sz="900" b="1" dirty="0">
                <a:solidFill>
                  <a:srgbClr val="FFFFFF"/>
                </a:solidFill>
              </a:rPr>
              <a:t>Risk ID &amp; Measurement</a:t>
            </a:r>
          </a:p>
        </p:txBody>
      </p:sp>
      <p:cxnSp>
        <p:nvCxnSpPr>
          <p:cNvPr id="28" name="Straight Connector 27"/>
          <p:cNvCxnSpPr>
            <a:cxnSpLocks/>
          </p:cNvCxnSpPr>
          <p:nvPr/>
        </p:nvCxnSpPr>
        <p:spPr bwMode="auto">
          <a:xfrm>
            <a:off x="1423528" y="3964347"/>
            <a:ext cx="8604000" cy="0"/>
          </a:xfrm>
          <a:prstGeom prst="line">
            <a:avLst/>
          </a:prstGeom>
          <a:noFill/>
          <a:ln w="9525" cap="flat" cmpd="sng" algn="ctr">
            <a:solidFill>
              <a:srgbClr val="707277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39" name="Rectangle 95"/>
          <p:cNvSpPr txBox="1">
            <a:spLocks/>
          </p:cNvSpPr>
          <p:nvPr/>
        </p:nvSpPr>
        <p:spPr>
          <a:xfrm>
            <a:off x="1423529" y="4056141"/>
            <a:ext cx="5841202" cy="20800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lvl="0" indent="0" defTabSz="956861" eaLnBrk="1" hangingPunct="1">
              <a:buClr>
                <a:schemeClr val="tx2"/>
              </a:buClr>
              <a:defRPr sz="1600" baseline="0">
                <a:latin typeface="+mn-lt"/>
                <a:ea typeface="Arial Unicode MS" pitchFamily="34" charset="-128"/>
                <a:cs typeface="Arial Unicode MS" pitchFamily="34" charset="-128"/>
              </a:defRPr>
            </a:lvl1pPr>
            <a:lvl2pPr marL="206980" lvl="1" indent="-205284" defTabSz="956861" eaLnBrk="1" hangingPunct="1">
              <a:buClr>
                <a:schemeClr val="tx2"/>
              </a:buClr>
              <a:buSzPct val="125000"/>
              <a:buFont typeface="Arial" pitchFamily="34" charset="0"/>
              <a:buChar char="•"/>
              <a:defRPr sz="1300" baseline="0">
                <a:latin typeface="+mn-lt"/>
                <a:ea typeface="Arial Unicode MS" pitchFamily="34" charset="-128"/>
                <a:cs typeface="Arial Unicode MS" pitchFamily="34" charset="-128"/>
              </a:defRPr>
            </a:lvl2pPr>
            <a:lvl3pPr marL="488610" indent="-279933" defTabSz="956861" eaLnBrk="1" hangingPunct="1">
              <a:buClr>
                <a:schemeClr val="tx2"/>
              </a:buClr>
              <a:buSzPct val="120000"/>
              <a:buFont typeface="Arial" charset="0"/>
              <a:buChar char="–"/>
              <a:defRPr sz="1600" baseline="0">
                <a:latin typeface="+mn-lt"/>
                <a:ea typeface="Arial Unicode MS" pitchFamily="34" charset="-128"/>
                <a:cs typeface="Arial Unicode MS" pitchFamily="34" charset="-128"/>
              </a:defRPr>
            </a:lvl3pPr>
            <a:lvl4pPr marL="656570" indent="-166263" defTabSz="956861" eaLnBrk="1" hangingPunct="1">
              <a:buClr>
                <a:schemeClr val="tx2"/>
              </a:buClr>
              <a:buSzPct val="100000"/>
              <a:buFont typeface="Arial" pitchFamily="34" charset="0"/>
              <a:buChar char="•"/>
              <a:defRPr sz="1600" baseline="0">
                <a:latin typeface="+mn-lt"/>
                <a:ea typeface="Arial Unicode MS" pitchFamily="34" charset="-128"/>
                <a:cs typeface="Arial Unicode MS" pitchFamily="34" charset="-128"/>
              </a:defRPr>
            </a:lvl4pPr>
            <a:lvl5pPr marL="801320" indent="-139118" defTabSz="956861" eaLnBrk="1" hangingPunct="1"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  <a:ea typeface="Arial Unicode MS" pitchFamily="34" charset="-128"/>
                <a:cs typeface="Arial Unicode MS" pitchFamily="34" charset="-128"/>
              </a:defRPr>
            </a:lvl5pPr>
            <a:lvl6pPr marL="801320" indent="-139118" defTabSz="956861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801320" indent="-139118" defTabSz="956861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801320" indent="-139118" defTabSz="956861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801320" indent="-139118" defTabSz="956861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pPr marL="117475" lvl="1" indent="-117475">
              <a:spcAft>
                <a:spcPts val="100"/>
              </a:spcAft>
              <a:buClr>
                <a:srgbClr val="FF0000"/>
              </a:buClr>
            </a:pPr>
            <a:r>
              <a:rPr lang="en-US" sz="900" dirty="0" smtClean="0">
                <a:solidFill>
                  <a:srgbClr val="FF0000"/>
                </a:solidFill>
              </a:rPr>
              <a:t>Design and execute the Material </a:t>
            </a:r>
            <a:r>
              <a:rPr lang="en-US" sz="900" dirty="0">
                <a:solidFill>
                  <a:srgbClr val="FF0000"/>
                </a:solidFill>
              </a:rPr>
              <a:t>Risk </a:t>
            </a:r>
            <a:r>
              <a:rPr lang="en-US" sz="900" dirty="0" smtClean="0">
                <a:solidFill>
                  <a:srgbClr val="FF0000"/>
                </a:solidFill>
              </a:rPr>
              <a:t>Program across </a:t>
            </a:r>
            <a:r>
              <a:rPr lang="en-US" sz="900" dirty="0" err="1" smtClean="0">
                <a:solidFill>
                  <a:srgbClr val="FF0000"/>
                </a:solidFill>
              </a:rPr>
              <a:t>SHUSA</a:t>
            </a:r>
            <a:endParaRPr lang="en-US" sz="900" dirty="0">
              <a:solidFill>
                <a:srgbClr val="FF0000"/>
              </a:solidFill>
            </a:endParaRPr>
          </a:p>
          <a:p>
            <a:pPr marL="285750" lvl="2" indent="-168275">
              <a:spcAft>
                <a:spcPts val="100"/>
              </a:spcAft>
              <a:buClr>
                <a:srgbClr val="FF0000"/>
              </a:buClr>
            </a:pPr>
            <a:r>
              <a:rPr lang="en-US" sz="900" dirty="0" smtClean="0">
                <a:solidFill>
                  <a:srgbClr val="FF0000"/>
                </a:solidFill>
              </a:rPr>
              <a:t>Design material risk program and obtain approvals (incl. risk </a:t>
            </a:r>
            <a:r>
              <a:rPr lang="en-US" sz="900" dirty="0">
                <a:solidFill>
                  <a:srgbClr val="FF0000"/>
                </a:solidFill>
              </a:rPr>
              <a:t>taxonomy, tools, templates, guidance)</a:t>
            </a:r>
          </a:p>
          <a:p>
            <a:pPr marL="285750" lvl="2" indent="-168275">
              <a:spcAft>
                <a:spcPts val="100"/>
              </a:spcAft>
              <a:buClr>
                <a:srgbClr val="FF0000"/>
              </a:buClr>
            </a:pPr>
            <a:r>
              <a:rPr lang="en-US" sz="900" dirty="0" smtClean="0">
                <a:solidFill>
                  <a:srgbClr val="FF0000"/>
                </a:solidFill>
              </a:rPr>
              <a:t>Create risk inventory for the Subsidiaries </a:t>
            </a:r>
            <a:r>
              <a:rPr lang="en-US" sz="900" dirty="0">
                <a:solidFill>
                  <a:srgbClr val="FF0000"/>
                </a:solidFill>
              </a:rPr>
              <a:t>/ Business </a:t>
            </a:r>
            <a:r>
              <a:rPr lang="en-US" sz="900" dirty="0" smtClean="0">
                <a:solidFill>
                  <a:srgbClr val="FF0000"/>
                </a:solidFill>
              </a:rPr>
              <a:t>Entities and hold workshops for aggregation</a:t>
            </a:r>
          </a:p>
          <a:p>
            <a:pPr marL="465138" lvl="2" indent="-171450">
              <a:spcAft>
                <a:spcPts val="100"/>
              </a:spcAft>
              <a:buClr>
                <a:srgbClr val="FF0000"/>
              </a:buClr>
              <a:buFont typeface="Arial" pitchFamily="34" charset="0"/>
              <a:buChar char="•"/>
            </a:pPr>
            <a:r>
              <a:rPr lang="en-US" sz="900" dirty="0" smtClean="0">
                <a:solidFill>
                  <a:srgbClr val="707277"/>
                </a:solidFill>
              </a:rPr>
              <a:t>Compile </a:t>
            </a:r>
            <a:r>
              <a:rPr lang="en-US" sz="900" dirty="0">
                <a:solidFill>
                  <a:srgbClr val="707277"/>
                </a:solidFill>
              </a:rPr>
              <a:t>Business Line / Segment Material Risk Inventory</a:t>
            </a:r>
          </a:p>
          <a:p>
            <a:pPr marL="465138" lvl="2" indent="-171450">
              <a:spcAft>
                <a:spcPts val="100"/>
              </a:spcAft>
              <a:buClr>
                <a:srgbClr val="FF0000"/>
              </a:buClr>
              <a:buFont typeface="Arial" pitchFamily="34" charset="0"/>
              <a:buChar char="•"/>
            </a:pPr>
            <a:r>
              <a:rPr lang="en-US" sz="900" dirty="0" smtClean="0">
                <a:solidFill>
                  <a:srgbClr val="FF0000"/>
                </a:solidFill>
              </a:rPr>
              <a:t>Hold Subsidiary  </a:t>
            </a:r>
            <a:r>
              <a:rPr lang="en-US" sz="900" dirty="0">
                <a:solidFill>
                  <a:srgbClr val="FF0000"/>
                </a:solidFill>
              </a:rPr>
              <a:t>/ Business Entity Aggregation Workshops (include </a:t>
            </a:r>
            <a:r>
              <a:rPr lang="en-US" sz="900" dirty="0" smtClean="0">
                <a:solidFill>
                  <a:srgbClr val="FF0000"/>
                </a:solidFill>
              </a:rPr>
              <a:t>2nd </a:t>
            </a:r>
            <a:r>
              <a:rPr lang="en-US" sz="900" dirty="0">
                <a:solidFill>
                  <a:srgbClr val="FF0000"/>
                </a:solidFill>
              </a:rPr>
              <a:t>LOD challenge) and Governance (Material Risk Inventory Reviews / Approvals</a:t>
            </a:r>
            <a:r>
              <a:rPr lang="en-US" sz="900" dirty="0" smtClean="0">
                <a:solidFill>
                  <a:srgbClr val="FF0000"/>
                </a:solidFill>
              </a:rPr>
              <a:t>)</a:t>
            </a:r>
          </a:p>
          <a:p>
            <a:pPr marL="285750" lvl="2" indent="-168275">
              <a:spcAft>
                <a:spcPts val="100"/>
              </a:spcAft>
              <a:buClr>
                <a:srgbClr val="FF0000"/>
              </a:buClr>
            </a:pPr>
            <a:r>
              <a:rPr lang="en-US" sz="900" dirty="0">
                <a:solidFill>
                  <a:srgbClr val="FF0000"/>
                </a:solidFill>
              </a:rPr>
              <a:t>Create risk inventory for the </a:t>
            </a:r>
            <a:r>
              <a:rPr lang="en-US" sz="900" dirty="0" err="1" smtClean="0">
                <a:solidFill>
                  <a:srgbClr val="FF0000"/>
                </a:solidFill>
              </a:rPr>
              <a:t>SHUSA</a:t>
            </a:r>
            <a:r>
              <a:rPr lang="en-US" sz="900" dirty="0" smtClean="0">
                <a:solidFill>
                  <a:srgbClr val="FF0000"/>
                </a:solidFill>
              </a:rPr>
              <a:t>, hold </a:t>
            </a:r>
            <a:r>
              <a:rPr lang="en-US" sz="900" dirty="0">
                <a:solidFill>
                  <a:srgbClr val="FF0000"/>
                </a:solidFill>
              </a:rPr>
              <a:t>workshops for </a:t>
            </a:r>
            <a:r>
              <a:rPr lang="en-US" sz="900" dirty="0" smtClean="0">
                <a:solidFill>
                  <a:srgbClr val="FF0000"/>
                </a:solidFill>
              </a:rPr>
              <a:t>aggregation</a:t>
            </a:r>
          </a:p>
          <a:p>
            <a:pPr marL="463550" lvl="2" indent="-171450">
              <a:spcAft>
                <a:spcPts val="100"/>
              </a:spcAft>
              <a:buClr>
                <a:srgbClr val="FF0000"/>
              </a:buClr>
              <a:buFont typeface="Arial" pitchFamily="34" charset="0"/>
              <a:buChar char="•"/>
            </a:pPr>
            <a:r>
              <a:rPr lang="en-US" sz="900" dirty="0" smtClean="0">
                <a:solidFill>
                  <a:srgbClr val="707277"/>
                </a:solidFill>
              </a:rPr>
              <a:t>Preparation for Aggregation to create </a:t>
            </a:r>
            <a:r>
              <a:rPr lang="en-US" sz="900" dirty="0" err="1" smtClean="0">
                <a:solidFill>
                  <a:srgbClr val="707277"/>
                </a:solidFill>
              </a:rPr>
              <a:t>SHUSA</a:t>
            </a:r>
            <a:r>
              <a:rPr lang="en-US" sz="900" dirty="0" smtClean="0">
                <a:solidFill>
                  <a:srgbClr val="707277"/>
                </a:solidFill>
              </a:rPr>
              <a:t> Material Risk Inventory</a:t>
            </a:r>
          </a:p>
          <a:p>
            <a:pPr marL="463550" lvl="2" indent="-171450">
              <a:spcAft>
                <a:spcPts val="100"/>
              </a:spcAft>
              <a:buClr>
                <a:srgbClr val="FF0000"/>
              </a:buClr>
              <a:buFont typeface="Arial" pitchFamily="34" charset="0"/>
              <a:buChar char="•"/>
            </a:pPr>
            <a:r>
              <a:rPr lang="en-US" sz="900" dirty="0" smtClean="0">
                <a:solidFill>
                  <a:srgbClr val="FF0000"/>
                </a:solidFill>
              </a:rPr>
              <a:t>Hold </a:t>
            </a:r>
            <a:r>
              <a:rPr lang="en-US" sz="900" dirty="0" err="1" smtClean="0">
                <a:solidFill>
                  <a:srgbClr val="FF0000"/>
                </a:solidFill>
              </a:rPr>
              <a:t>SHUSA</a:t>
            </a:r>
            <a:r>
              <a:rPr lang="en-US" sz="900" dirty="0" smtClean="0">
                <a:solidFill>
                  <a:srgbClr val="FF0000"/>
                </a:solidFill>
              </a:rPr>
              <a:t> </a:t>
            </a:r>
            <a:r>
              <a:rPr lang="en-US" sz="900" dirty="0">
                <a:solidFill>
                  <a:srgbClr val="FF0000"/>
                </a:solidFill>
              </a:rPr>
              <a:t>Aggregation Workshops (include </a:t>
            </a:r>
            <a:r>
              <a:rPr lang="en-US" sz="900" dirty="0" smtClean="0">
                <a:solidFill>
                  <a:srgbClr val="FF0000"/>
                </a:solidFill>
              </a:rPr>
              <a:t>2nd </a:t>
            </a:r>
            <a:r>
              <a:rPr lang="en-US" sz="900" dirty="0">
                <a:solidFill>
                  <a:srgbClr val="FF0000"/>
                </a:solidFill>
              </a:rPr>
              <a:t>LOD challenge)</a:t>
            </a:r>
          </a:p>
          <a:p>
            <a:pPr marL="463550" lvl="2" indent="-171450">
              <a:spcAft>
                <a:spcPts val="100"/>
              </a:spcAft>
              <a:buClr>
                <a:srgbClr val="FF0000"/>
              </a:buClr>
              <a:buFont typeface="Arial" pitchFamily="34" charset="0"/>
              <a:buChar char="•"/>
            </a:pPr>
            <a:r>
              <a:rPr lang="en-US" sz="900" dirty="0" smtClean="0">
                <a:solidFill>
                  <a:srgbClr val="FF0000"/>
                </a:solidFill>
              </a:rPr>
              <a:t>Execute on </a:t>
            </a:r>
            <a:r>
              <a:rPr lang="en-US" sz="900" dirty="0" err="1" smtClean="0">
                <a:solidFill>
                  <a:srgbClr val="FF0000"/>
                </a:solidFill>
              </a:rPr>
              <a:t>SHUSA</a:t>
            </a:r>
            <a:r>
              <a:rPr lang="en-US" sz="900" dirty="0" smtClean="0">
                <a:solidFill>
                  <a:srgbClr val="FF0000"/>
                </a:solidFill>
              </a:rPr>
              <a:t> </a:t>
            </a:r>
            <a:r>
              <a:rPr lang="en-US" sz="900" dirty="0">
                <a:solidFill>
                  <a:srgbClr val="FF0000"/>
                </a:solidFill>
              </a:rPr>
              <a:t>Top Down Aggregation (1st and 2nd LOD executive challenge)</a:t>
            </a:r>
          </a:p>
          <a:p>
            <a:pPr marL="463550" lvl="2" indent="-171450">
              <a:spcAft>
                <a:spcPts val="100"/>
              </a:spcAft>
              <a:buClr>
                <a:srgbClr val="FF0000"/>
              </a:buClr>
              <a:buFont typeface="Arial" pitchFamily="34" charset="0"/>
              <a:buChar char="•"/>
            </a:pPr>
            <a:r>
              <a:rPr lang="en-US" sz="900" dirty="0" smtClean="0">
                <a:solidFill>
                  <a:srgbClr val="FF0000"/>
                </a:solidFill>
              </a:rPr>
              <a:t>Obtain approvals for Material Risks of </a:t>
            </a:r>
            <a:r>
              <a:rPr lang="en-US" sz="900" dirty="0" err="1" smtClean="0">
                <a:solidFill>
                  <a:srgbClr val="FF0000"/>
                </a:solidFill>
              </a:rPr>
              <a:t>SHUSA</a:t>
            </a:r>
            <a:r>
              <a:rPr lang="en-US" sz="900" dirty="0" smtClean="0">
                <a:solidFill>
                  <a:srgbClr val="FF0000"/>
                </a:solidFill>
              </a:rPr>
              <a:t> (</a:t>
            </a:r>
            <a:r>
              <a:rPr lang="en-US" sz="900" dirty="0">
                <a:solidFill>
                  <a:srgbClr val="FF0000"/>
                </a:solidFill>
              </a:rPr>
              <a:t>final aggregation, Board and Management review and challenge)</a:t>
            </a:r>
          </a:p>
          <a:p>
            <a:pPr marL="463550" lvl="2" indent="-171450">
              <a:spcAft>
                <a:spcPts val="100"/>
              </a:spcAft>
              <a:buClr>
                <a:srgbClr val="FF0000"/>
              </a:buClr>
              <a:buFont typeface="Arial" pitchFamily="34" charset="0"/>
              <a:buChar char="•"/>
            </a:pPr>
            <a:r>
              <a:rPr lang="en-US" sz="900" dirty="0" smtClean="0">
                <a:solidFill>
                  <a:srgbClr val="FF0000"/>
                </a:solidFill>
              </a:rPr>
              <a:t>Draft Risk </a:t>
            </a:r>
            <a:r>
              <a:rPr lang="en-US" sz="900" dirty="0">
                <a:solidFill>
                  <a:srgbClr val="FF0000"/>
                </a:solidFill>
              </a:rPr>
              <a:t>ID and Assessment Policy </a:t>
            </a:r>
            <a:r>
              <a:rPr lang="en-US" sz="900" dirty="0" smtClean="0">
                <a:solidFill>
                  <a:srgbClr val="FF0000"/>
                </a:solidFill>
              </a:rPr>
              <a:t>and obtain approvals</a:t>
            </a:r>
            <a:endParaRPr lang="en-US" sz="900" dirty="0">
              <a:solidFill>
                <a:srgbClr val="FF0000"/>
              </a:solidFill>
            </a:endParaRPr>
          </a:p>
          <a:p>
            <a:pPr marL="463550" lvl="2" indent="-171450">
              <a:spcAft>
                <a:spcPts val="100"/>
              </a:spcAft>
              <a:buClr>
                <a:srgbClr val="FF0000"/>
              </a:buClr>
              <a:buFont typeface="Arial" pitchFamily="34" charset="0"/>
              <a:buChar char="•"/>
            </a:pPr>
            <a:r>
              <a:rPr lang="en-US" sz="900" dirty="0" smtClean="0">
                <a:solidFill>
                  <a:srgbClr val="707277"/>
                </a:solidFill>
              </a:rPr>
              <a:t>Establish </a:t>
            </a:r>
            <a:r>
              <a:rPr lang="en-US" sz="900" dirty="0">
                <a:solidFill>
                  <a:srgbClr val="707277"/>
                </a:solidFill>
              </a:rPr>
              <a:t>clear linkage of MRP outputs to capital planning scenario design </a:t>
            </a:r>
            <a:r>
              <a:rPr lang="en-US" sz="900" dirty="0" smtClean="0">
                <a:solidFill>
                  <a:srgbClr val="707277"/>
                </a:solidFill>
              </a:rPr>
              <a:t>process</a:t>
            </a:r>
            <a:endParaRPr lang="en-US" sz="900" dirty="0">
              <a:solidFill>
                <a:srgbClr val="707277"/>
              </a:solidFill>
            </a:endParaRPr>
          </a:p>
        </p:txBody>
      </p:sp>
      <p:sp>
        <p:nvSpPr>
          <p:cNvPr id="40" name="Rectangle 95"/>
          <p:cNvSpPr txBox="1">
            <a:spLocks/>
          </p:cNvSpPr>
          <p:nvPr/>
        </p:nvSpPr>
        <p:spPr>
          <a:xfrm>
            <a:off x="7353084" y="4065285"/>
            <a:ext cx="577081" cy="19543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lvl="0" indent="0" defTabSz="956861" eaLnBrk="1" hangingPunct="1">
              <a:buClr>
                <a:schemeClr val="tx2"/>
              </a:buClr>
              <a:defRPr sz="1600" baseline="0">
                <a:latin typeface="+mn-lt"/>
                <a:ea typeface="Arial Unicode MS" pitchFamily="34" charset="-128"/>
                <a:cs typeface="Arial Unicode MS" pitchFamily="34" charset="-128"/>
              </a:defRPr>
            </a:lvl1pPr>
            <a:lvl2pPr marL="206980" lvl="1" indent="-205284" defTabSz="956861" eaLnBrk="1" hangingPunct="1">
              <a:buClr>
                <a:schemeClr val="tx2"/>
              </a:buClr>
              <a:buSzPct val="125000"/>
              <a:buFont typeface="Arial" pitchFamily="34" charset="0"/>
              <a:buChar char="•"/>
              <a:defRPr sz="1300" baseline="0">
                <a:latin typeface="+mn-lt"/>
                <a:ea typeface="Arial Unicode MS" pitchFamily="34" charset="-128"/>
                <a:cs typeface="Arial Unicode MS" pitchFamily="34" charset="-128"/>
              </a:defRPr>
            </a:lvl2pPr>
            <a:lvl3pPr marL="488610" indent="-279933" defTabSz="956861" eaLnBrk="1" hangingPunct="1">
              <a:buClr>
                <a:schemeClr val="tx2"/>
              </a:buClr>
              <a:buSzPct val="120000"/>
              <a:buFont typeface="Arial" charset="0"/>
              <a:buChar char="–"/>
              <a:defRPr sz="1600" baseline="0">
                <a:latin typeface="+mn-lt"/>
                <a:ea typeface="Arial Unicode MS" pitchFamily="34" charset="-128"/>
                <a:cs typeface="Arial Unicode MS" pitchFamily="34" charset="-128"/>
              </a:defRPr>
            </a:lvl3pPr>
            <a:lvl4pPr marL="656570" indent="-166263" defTabSz="956861" eaLnBrk="1" hangingPunct="1">
              <a:buClr>
                <a:schemeClr val="tx2"/>
              </a:buClr>
              <a:buSzPct val="100000"/>
              <a:buFont typeface="Arial" pitchFamily="34" charset="0"/>
              <a:buChar char="•"/>
              <a:defRPr sz="1600" baseline="0">
                <a:latin typeface="+mn-lt"/>
                <a:ea typeface="Arial Unicode MS" pitchFamily="34" charset="-128"/>
                <a:cs typeface="Arial Unicode MS" pitchFamily="34" charset="-128"/>
              </a:defRPr>
            </a:lvl4pPr>
            <a:lvl5pPr marL="801320" indent="-139118" defTabSz="956861" eaLnBrk="1" hangingPunct="1"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  <a:ea typeface="Arial Unicode MS" pitchFamily="34" charset="-128"/>
                <a:cs typeface="Arial Unicode MS" pitchFamily="34" charset="-128"/>
              </a:defRPr>
            </a:lvl5pPr>
            <a:lvl6pPr marL="801320" indent="-139118" defTabSz="956861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801320" indent="-139118" defTabSz="956861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801320" indent="-139118" defTabSz="956861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801320" indent="-139118" defTabSz="956861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pPr marL="0" lvl="1" indent="0">
              <a:spcAft>
                <a:spcPts val="100"/>
              </a:spcAft>
              <a:buClr>
                <a:srgbClr val="FF0000"/>
              </a:buClr>
              <a:buFont typeface="Arial" pitchFamily="34" charset="0"/>
              <a:buNone/>
            </a:pPr>
            <a:r>
              <a:rPr lang="en-GB" sz="900" dirty="0" smtClean="0">
                <a:solidFill>
                  <a:srgbClr val="000000"/>
                </a:solidFill>
              </a:rPr>
              <a:t>02/02/15</a:t>
            </a:r>
            <a:endParaRPr lang="en-GB" sz="900" dirty="0">
              <a:solidFill>
                <a:srgbClr val="000000"/>
              </a:solidFill>
            </a:endParaRPr>
          </a:p>
          <a:p>
            <a:pPr marL="0" lvl="1" indent="0">
              <a:spcAft>
                <a:spcPts val="100"/>
              </a:spcAft>
              <a:buClr>
                <a:srgbClr val="FF0000"/>
              </a:buClr>
              <a:buFont typeface="Arial" pitchFamily="34" charset="0"/>
              <a:buNone/>
            </a:pPr>
            <a:r>
              <a:rPr lang="en-GB" sz="900" dirty="0" smtClean="0">
                <a:solidFill>
                  <a:srgbClr val="707277"/>
                </a:solidFill>
              </a:rPr>
              <a:t>02/02/15</a:t>
            </a:r>
            <a:endParaRPr lang="en-GB" sz="900" dirty="0">
              <a:solidFill>
                <a:srgbClr val="707277"/>
              </a:solidFill>
            </a:endParaRPr>
          </a:p>
          <a:p>
            <a:pPr marL="0" lvl="1" indent="0">
              <a:spcAft>
                <a:spcPts val="100"/>
              </a:spcAft>
              <a:buClr>
                <a:srgbClr val="FF0000"/>
              </a:buClr>
              <a:buFont typeface="Arial" pitchFamily="34" charset="0"/>
              <a:buNone/>
            </a:pPr>
            <a:r>
              <a:rPr lang="en-GB" sz="900" dirty="0" smtClean="0">
                <a:solidFill>
                  <a:srgbClr val="707277"/>
                </a:solidFill>
              </a:rPr>
              <a:t>05/28/15</a:t>
            </a:r>
            <a:endParaRPr lang="en-GB" sz="900" dirty="0">
              <a:solidFill>
                <a:srgbClr val="707277"/>
              </a:solidFill>
            </a:endParaRPr>
          </a:p>
          <a:p>
            <a:pPr marL="0" lvl="1" indent="0">
              <a:spcAft>
                <a:spcPts val="100"/>
              </a:spcAft>
              <a:buClr>
                <a:srgbClr val="FF0000"/>
              </a:buClr>
              <a:buFont typeface="Arial" pitchFamily="34" charset="0"/>
              <a:buNone/>
            </a:pPr>
            <a:r>
              <a:rPr lang="en-GB" sz="900" dirty="0" smtClean="0">
                <a:solidFill>
                  <a:srgbClr val="707277"/>
                </a:solidFill>
              </a:rPr>
              <a:t>05/28/15</a:t>
            </a:r>
            <a:endParaRPr lang="en-GB" sz="900" dirty="0">
              <a:solidFill>
                <a:srgbClr val="707277"/>
              </a:solidFill>
            </a:endParaRPr>
          </a:p>
          <a:p>
            <a:pPr marL="0" lvl="1" indent="0">
              <a:spcAft>
                <a:spcPts val="100"/>
              </a:spcAft>
              <a:buClr>
                <a:srgbClr val="FF0000"/>
              </a:buClr>
              <a:buFont typeface="Arial" pitchFamily="34" charset="0"/>
              <a:buNone/>
            </a:pPr>
            <a:r>
              <a:rPr lang="en-GB" sz="900" dirty="0" smtClean="0">
                <a:solidFill>
                  <a:srgbClr val="707277"/>
                </a:solidFill>
              </a:rPr>
              <a:t>07/01/15</a:t>
            </a:r>
          </a:p>
          <a:p>
            <a:pPr marL="0" lvl="1" indent="0">
              <a:spcAft>
                <a:spcPts val="100"/>
              </a:spcAft>
              <a:buClr>
                <a:srgbClr val="FF0000"/>
              </a:buClr>
              <a:buFont typeface="Arial" pitchFamily="34" charset="0"/>
              <a:buNone/>
            </a:pPr>
            <a:endParaRPr lang="en-GB" sz="900" dirty="0">
              <a:solidFill>
                <a:srgbClr val="707277"/>
              </a:solidFill>
            </a:endParaRPr>
          </a:p>
          <a:p>
            <a:pPr marL="0" lvl="1" indent="0">
              <a:spcAft>
                <a:spcPts val="100"/>
              </a:spcAft>
              <a:buClr>
                <a:srgbClr val="FF0000"/>
              </a:buClr>
              <a:buFont typeface="Arial" pitchFamily="34" charset="0"/>
              <a:buNone/>
            </a:pPr>
            <a:r>
              <a:rPr lang="en-GB" sz="900" dirty="0" smtClean="0">
                <a:solidFill>
                  <a:srgbClr val="707277"/>
                </a:solidFill>
              </a:rPr>
              <a:t>09/01/15</a:t>
            </a:r>
            <a:endParaRPr lang="en-GB" sz="900" dirty="0">
              <a:solidFill>
                <a:srgbClr val="707277"/>
              </a:solidFill>
            </a:endParaRPr>
          </a:p>
          <a:p>
            <a:pPr marL="0" lvl="1" indent="0">
              <a:spcAft>
                <a:spcPts val="100"/>
              </a:spcAft>
              <a:buClr>
                <a:srgbClr val="FF0000"/>
              </a:buClr>
              <a:buFont typeface="Arial" pitchFamily="34" charset="0"/>
              <a:buNone/>
            </a:pPr>
            <a:r>
              <a:rPr lang="en-GB" sz="900" dirty="0" smtClean="0">
                <a:solidFill>
                  <a:srgbClr val="707277"/>
                </a:solidFill>
              </a:rPr>
              <a:t>09/01/15</a:t>
            </a:r>
            <a:endParaRPr lang="en-GB" sz="900" dirty="0">
              <a:solidFill>
                <a:srgbClr val="707277"/>
              </a:solidFill>
            </a:endParaRPr>
          </a:p>
          <a:p>
            <a:pPr marL="0" lvl="1" indent="0">
              <a:spcAft>
                <a:spcPts val="100"/>
              </a:spcAft>
              <a:buClr>
                <a:srgbClr val="FF0000"/>
              </a:buClr>
              <a:buFont typeface="Arial" pitchFamily="34" charset="0"/>
              <a:buNone/>
            </a:pPr>
            <a:r>
              <a:rPr lang="en-GB" sz="900" dirty="0" smtClean="0">
                <a:solidFill>
                  <a:srgbClr val="707277"/>
                </a:solidFill>
              </a:rPr>
              <a:t>09/09/15</a:t>
            </a:r>
            <a:endParaRPr lang="en-GB" sz="900" dirty="0">
              <a:solidFill>
                <a:srgbClr val="707277"/>
              </a:solidFill>
            </a:endParaRPr>
          </a:p>
          <a:p>
            <a:pPr marL="0" lvl="1" indent="0">
              <a:spcAft>
                <a:spcPts val="100"/>
              </a:spcAft>
              <a:buClr>
                <a:srgbClr val="FF0000"/>
              </a:buClr>
              <a:buFont typeface="Arial" pitchFamily="34" charset="0"/>
              <a:buNone/>
            </a:pPr>
            <a:r>
              <a:rPr lang="en-GB" sz="900" dirty="0" smtClean="0">
                <a:solidFill>
                  <a:srgbClr val="707277"/>
                </a:solidFill>
              </a:rPr>
              <a:t>09/25/15</a:t>
            </a:r>
            <a:endParaRPr lang="en-GB" sz="900" dirty="0">
              <a:solidFill>
                <a:srgbClr val="707277"/>
              </a:solidFill>
            </a:endParaRPr>
          </a:p>
          <a:p>
            <a:pPr marL="0" lvl="1" indent="0">
              <a:spcAft>
                <a:spcPts val="100"/>
              </a:spcAft>
              <a:buClr>
                <a:srgbClr val="FF0000"/>
              </a:buClr>
              <a:buFont typeface="Arial" pitchFamily="34" charset="0"/>
              <a:buNone/>
            </a:pPr>
            <a:r>
              <a:rPr lang="en-GB" sz="900" dirty="0" smtClean="0">
                <a:solidFill>
                  <a:srgbClr val="707277"/>
                </a:solidFill>
              </a:rPr>
              <a:t>10/09/15</a:t>
            </a:r>
            <a:endParaRPr lang="en-GB" sz="900" dirty="0">
              <a:solidFill>
                <a:srgbClr val="707277"/>
              </a:solidFill>
            </a:endParaRPr>
          </a:p>
          <a:p>
            <a:pPr marL="0" lvl="1" indent="0">
              <a:spcAft>
                <a:spcPts val="100"/>
              </a:spcAft>
              <a:buClr>
                <a:srgbClr val="FF0000"/>
              </a:buClr>
              <a:buFont typeface="Arial" pitchFamily="34" charset="0"/>
              <a:buNone/>
            </a:pPr>
            <a:r>
              <a:rPr lang="en-GB" sz="900" dirty="0" smtClean="0">
                <a:solidFill>
                  <a:srgbClr val="707277"/>
                </a:solidFill>
              </a:rPr>
              <a:t>09/25/15</a:t>
            </a:r>
            <a:endParaRPr lang="en-GB" sz="900" dirty="0">
              <a:solidFill>
                <a:srgbClr val="707277"/>
              </a:solidFill>
            </a:endParaRPr>
          </a:p>
          <a:p>
            <a:pPr marL="0" lvl="1" indent="0">
              <a:spcAft>
                <a:spcPts val="100"/>
              </a:spcAft>
              <a:buClr>
                <a:srgbClr val="FF0000"/>
              </a:buClr>
              <a:buFont typeface="Arial" pitchFamily="34" charset="0"/>
              <a:buNone/>
            </a:pPr>
            <a:r>
              <a:rPr lang="en-GB" sz="900" dirty="0" smtClean="0">
                <a:solidFill>
                  <a:srgbClr val="707277"/>
                </a:solidFill>
              </a:rPr>
              <a:t>10/05/15</a:t>
            </a:r>
            <a:endParaRPr lang="en-GB" sz="900" dirty="0">
              <a:solidFill>
                <a:srgbClr val="707277"/>
              </a:solidFill>
            </a:endParaRPr>
          </a:p>
        </p:txBody>
      </p:sp>
      <p:sp>
        <p:nvSpPr>
          <p:cNvPr id="42" name="Rectangle 95"/>
          <p:cNvSpPr txBox="1">
            <a:spLocks/>
          </p:cNvSpPr>
          <p:nvPr/>
        </p:nvSpPr>
        <p:spPr>
          <a:xfrm>
            <a:off x="8970955" y="4065285"/>
            <a:ext cx="913369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lvl="0" indent="0" defTabSz="956861" eaLnBrk="1" hangingPunct="1">
              <a:buClr>
                <a:schemeClr val="tx2"/>
              </a:buClr>
              <a:defRPr sz="1600" baseline="0">
                <a:latin typeface="+mn-lt"/>
                <a:ea typeface="Arial Unicode MS" pitchFamily="34" charset="-128"/>
                <a:cs typeface="Arial Unicode MS" pitchFamily="34" charset="-128"/>
              </a:defRPr>
            </a:lvl1pPr>
            <a:lvl2pPr marL="206980" lvl="1" indent="-205284" defTabSz="956861" eaLnBrk="1" hangingPunct="1">
              <a:buClr>
                <a:schemeClr val="tx2"/>
              </a:buClr>
              <a:buSzPct val="125000"/>
              <a:buFont typeface="Arial" pitchFamily="34" charset="0"/>
              <a:buChar char="•"/>
              <a:defRPr sz="1300" baseline="0">
                <a:latin typeface="+mn-lt"/>
                <a:ea typeface="Arial Unicode MS" pitchFamily="34" charset="-128"/>
                <a:cs typeface="Arial Unicode MS" pitchFamily="34" charset="-128"/>
              </a:defRPr>
            </a:lvl2pPr>
            <a:lvl3pPr marL="488610" indent="-279933" defTabSz="956861" eaLnBrk="1" hangingPunct="1">
              <a:buClr>
                <a:schemeClr val="tx2"/>
              </a:buClr>
              <a:buSzPct val="120000"/>
              <a:buFont typeface="Arial" charset="0"/>
              <a:buChar char="–"/>
              <a:defRPr sz="1600" baseline="0">
                <a:latin typeface="+mn-lt"/>
                <a:ea typeface="Arial Unicode MS" pitchFamily="34" charset="-128"/>
                <a:cs typeface="Arial Unicode MS" pitchFamily="34" charset="-128"/>
              </a:defRPr>
            </a:lvl3pPr>
            <a:lvl4pPr marL="656570" indent="-166263" defTabSz="956861" eaLnBrk="1" hangingPunct="1">
              <a:buClr>
                <a:schemeClr val="tx2"/>
              </a:buClr>
              <a:buSzPct val="100000"/>
              <a:buFont typeface="Arial" pitchFamily="34" charset="0"/>
              <a:buChar char="•"/>
              <a:defRPr sz="1600" baseline="0">
                <a:latin typeface="+mn-lt"/>
                <a:ea typeface="Arial Unicode MS" pitchFamily="34" charset="-128"/>
                <a:cs typeface="Arial Unicode MS" pitchFamily="34" charset="-128"/>
              </a:defRPr>
            </a:lvl4pPr>
            <a:lvl5pPr marL="801320" indent="-139118" defTabSz="956861" eaLnBrk="1" hangingPunct="1"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  <a:ea typeface="Arial Unicode MS" pitchFamily="34" charset="-128"/>
                <a:cs typeface="Arial Unicode MS" pitchFamily="34" charset="-128"/>
              </a:defRPr>
            </a:lvl5pPr>
            <a:lvl6pPr marL="801320" indent="-139118" defTabSz="956861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801320" indent="-139118" defTabSz="956861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801320" indent="-139118" defTabSz="956861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801320" indent="-139118" defTabSz="956861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pPr marL="0" lvl="1" indent="0">
              <a:spcAft>
                <a:spcPts val="100"/>
              </a:spcAft>
              <a:buClr>
                <a:srgbClr val="FF0000"/>
              </a:buClr>
              <a:buFont typeface="Arial" pitchFamily="34" charset="0"/>
              <a:buNone/>
            </a:pPr>
            <a:r>
              <a:rPr lang="en-GB" sz="900" dirty="0">
                <a:solidFill>
                  <a:srgbClr val="000000"/>
                </a:solidFill>
              </a:rPr>
              <a:t>D. Allaire </a:t>
            </a:r>
          </a:p>
        </p:txBody>
      </p:sp>
      <p:sp>
        <p:nvSpPr>
          <p:cNvPr id="46" name="Rectangle 95"/>
          <p:cNvSpPr txBox="1">
            <a:spLocks/>
          </p:cNvSpPr>
          <p:nvPr/>
        </p:nvSpPr>
        <p:spPr>
          <a:xfrm>
            <a:off x="8018518" y="4065285"/>
            <a:ext cx="864085" cy="19543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lvl="0" indent="0" defTabSz="956861" eaLnBrk="1" hangingPunct="1">
              <a:buClr>
                <a:schemeClr val="tx2"/>
              </a:buClr>
              <a:defRPr sz="1600" baseline="0">
                <a:latin typeface="+mn-lt"/>
                <a:ea typeface="Arial Unicode MS" pitchFamily="34" charset="-128"/>
                <a:cs typeface="Arial Unicode MS" pitchFamily="34" charset="-128"/>
              </a:defRPr>
            </a:lvl1pPr>
            <a:lvl2pPr marL="206980" lvl="1" indent="-205284" defTabSz="956861" eaLnBrk="1" hangingPunct="1">
              <a:buClr>
                <a:schemeClr val="tx2"/>
              </a:buClr>
              <a:buSzPct val="125000"/>
              <a:buFont typeface="Arial" pitchFamily="34" charset="0"/>
              <a:buChar char="•"/>
              <a:defRPr sz="1300" baseline="0">
                <a:latin typeface="+mn-lt"/>
                <a:ea typeface="Arial Unicode MS" pitchFamily="34" charset="-128"/>
                <a:cs typeface="Arial Unicode MS" pitchFamily="34" charset="-128"/>
              </a:defRPr>
            </a:lvl2pPr>
            <a:lvl3pPr marL="488610" indent="-279933" defTabSz="956861" eaLnBrk="1" hangingPunct="1">
              <a:buClr>
                <a:schemeClr val="tx2"/>
              </a:buClr>
              <a:buSzPct val="120000"/>
              <a:buFont typeface="Arial" charset="0"/>
              <a:buChar char="–"/>
              <a:defRPr sz="1600" baseline="0">
                <a:latin typeface="+mn-lt"/>
                <a:ea typeface="Arial Unicode MS" pitchFamily="34" charset="-128"/>
                <a:cs typeface="Arial Unicode MS" pitchFamily="34" charset="-128"/>
              </a:defRPr>
            </a:lvl3pPr>
            <a:lvl4pPr marL="656570" indent="-166263" defTabSz="956861" eaLnBrk="1" hangingPunct="1">
              <a:buClr>
                <a:schemeClr val="tx2"/>
              </a:buClr>
              <a:buSzPct val="100000"/>
              <a:buFont typeface="Arial" pitchFamily="34" charset="0"/>
              <a:buChar char="•"/>
              <a:defRPr sz="1600" baseline="0">
                <a:latin typeface="+mn-lt"/>
                <a:ea typeface="Arial Unicode MS" pitchFamily="34" charset="-128"/>
                <a:cs typeface="Arial Unicode MS" pitchFamily="34" charset="-128"/>
              </a:defRPr>
            </a:lvl4pPr>
            <a:lvl5pPr marL="801320" indent="-139118" defTabSz="956861" eaLnBrk="1" hangingPunct="1"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  <a:ea typeface="Arial Unicode MS" pitchFamily="34" charset="-128"/>
                <a:cs typeface="Arial Unicode MS" pitchFamily="34" charset="-128"/>
              </a:defRPr>
            </a:lvl5pPr>
            <a:lvl6pPr marL="801320" indent="-139118" defTabSz="956861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801320" indent="-139118" defTabSz="956861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801320" indent="-139118" defTabSz="956861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801320" indent="-139118" defTabSz="956861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pPr marL="0" lvl="1" indent="0">
              <a:spcAft>
                <a:spcPts val="100"/>
              </a:spcAft>
              <a:buClr>
                <a:srgbClr val="FF0000"/>
              </a:buClr>
              <a:buFont typeface="Arial" pitchFamily="34" charset="0"/>
              <a:buNone/>
            </a:pPr>
            <a:r>
              <a:rPr lang="en-GB" sz="900" dirty="0" smtClean="0">
                <a:solidFill>
                  <a:srgbClr val="000000"/>
                </a:solidFill>
              </a:rPr>
              <a:t>12/10/15</a:t>
            </a:r>
            <a:endParaRPr lang="en-GB" sz="900" dirty="0">
              <a:solidFill>
                <a:srgbClr val="000000"/>
              </a:solidFill>
            </a:endParaRPr>
          </a:p>
          <a:p>
            <a:pPr marL="0" lvl="1" indent="0">
              <a:spcAft>
                <a:spcPts val="100"/>
              </a:spcAft>
              <a:buClr>
                <a:srgbClr val="FF0000"/>
              </a:buClr>
              <a:buFont typeface="Arial" pitchFamily="34" charset="0"/>
              <a:buNone/>
            </a:pPr>
            <a:r>
              <a:rPr lang="en-GB" sz="900" dirty="0">
                <a:solidFill>
                  <a:srgbClr val="707277"/>
                </a:solidFill>
              </a:rPr>
              <a:t>05/01/15</a:t>
            </a:r>
          </a:p>
          <a:p>
            <a:pPr marL="0" lvl="1" indent="0">
              <a:spcAft>
                <a:spcPts val="100"/>
              </a:spcAft>
              <a:buClr>
                <a:srgbClr val="FF0000"/>
              </a:buClr>
              <a:buFont typeface="Arial" pitchFamily="34" charset="0"/>
              <a:buNone/>
            </a:pPr>
            <a:r>
              <a:rPr lang="en-GB" sz="900" dirty="0" smtClean="0">
                <a:solidFill>
                  <a:srgbClr val="707277"/>
                </a:solidFill>
              </a:rPr>
              <a:t>09/01/15</a:t>
            </a:r>
            <a:endParaRPr lang="en-GB" sz="900" dirty="0">
              <a:solidFill>
                <a:srgbClr val="707277"/>
              </a:solidFill>
            </a:endParaRPr>
          </a:p>
          <a:p>
            <a:pPr marL="0" lvl="1" indent="0">
              <a:spcAft>
                <a:spcPts val="100"/>
              </a:spcAft>
              <a:buClr>
                <a:srgbClr val="FF0000"/>
              </a:buClr>
              <a:buFont typeface="Arial" pitchFamily="34" charset="0"/>
              <a:buNone/>
            </a:pPr>
            <a:r>
              <a:rPr lang="en-GB" sz="900" dirty="0" smtClean="0">
                <a:solidFill>
                  <a:srgbClr val="707277"/>
                </a:solidFill>
              </a:rPr>
              <a:t>07/31/15</a:t>
            </a:r>
            <a:endParaRPr lang="en-GB" sz="900" dirty="0">
              <a:solidFill>
                <a:srgbClr val="707277"/>
              </a:solidFill>
            </a:endParaRPr>
          </a:p>
          <a:p>
            <a:pPr marL="0" lvl="1" indent="0">
              <a:spcAft>
                <a:spcPts val="100"/>
              </a:spcAft>
              <a:buClr>
                <a:srgbClr val="FF0000"/>
              </a:buClr>
              <a:buFont typeface="Arial" pitchFamily="34" charset="0"/>
              <a:buNone/>
            </a:pPr>
            <a:r>
              <a:rPr lang="en-GB" sz="900" dirty="0" smtClean="0">
                <a:solidFill>
                  <a:srgbClr val="707277"/>
                </a:solidFill>
              </a:rPr>
              <a:t>09/01/15</a:t>
            </a:r>
          </a:p>
          <a:p>
            <a:pPr marL="0" lvl="1" indent="0">
              <a:spcAft>
                <a:spcPts val="100"/>
              </a:spcAft>
              <a:buClr>
                <a:srgbClr val="FF0000"/>
              </a:buClr>
              <a:buFont typeface="Arial" pitchFamily="34" charset="0"/>
              <a:buNone/>
            </a:pPr>
            <a:endParaRPr lang="en-GB" sz="900" dirty="0">
              <a:solidFill>
                <a:srgbClr val="707277"/>
              </a:solidFill>
            </a:endParaRPr>
          </a:p>
          <a:p>
            <a:pPr marL="0" lvl="1" indent="0">
              <a:spcAft>
                <a:spcPts val="100"/>
              </a:spcAft>
              <a:buClr>
                <a:srgbClr val="FF0000"/>
              </a:buClr>
              <a:buFont typeface="Arial" pitchFamily="34" charset="0"/>
              <a:buNone/>
            </a:pPr>
            <a:r>
              <a:rPr lang="en-GB" sz="900" dirty="0" smtClean="0">
                <a:solidFill>
                  <a:srgbClr val="707277"/>
                </a:solidFill>
              </a:rPr>
              <a:t>12/10/15</a:t>
            </a:r>
            <a:endParaRPr lang="en-GB" sz="900" dirty="0">
              <a:solidFill>
                <a:srgbClr val="707277"/>
              </a:solidFill>
            </a:endParaRPr>
          </a:p>
          <a:p>
            <a:pPr marL="0" lvl="1" indent="0">
              <a:spcAft>
                <a:spcPts val="100"/>
              </a:spcAft>
              <a:buClr>
                <a:srgbClr val="FF0000"/>
              </a:buClr>
              <a:buFont typeface="Arial" pitchFamily="34" charset="0"/>
              <a:buNone/>
            </a:pPr>
            <a:r>
              <a:rPr lang="en-GB" sz="900" dirty="0" smtClean="0">
                <a:solidFill>
                  <a:srgbClr val="707277"/>
                </a:solidFill>
              </a:rPr>
              <a:t>09/15/15</a:t>
            </a:r>
            <a:endParaRPr lang="en-GB" sz="900" dirty="0">
              <a:solidFill>
                <a:srgbClr val="707277"/>
              </a:solidFill>
            </a:endParaRPr>
          </a:p>
          <a:p>
            <a:pPr marL="0" lvl="1" indent="0">
              <a:spcAft>
                <a:spcPts val="100"/>
              </a:spcAft>
              <a:buClr>
                <a:srgbClr val="FF0000"/>
              </a:buClr>
              <a:buFont typeface="Arial" pitchFamily="34" charset="0"/>
              <a:buNone/>
            </a:pPr>
            <a:r>
              <a:rPr lang="en-GB" sz="900" dirty="0" smtClean="0">
                <a:solidFill>
                  <a:srgbClr val="707277"/>
                </a:solidFill>
              </a:rPr>
              <a:t>09/25/15</a:t>
            </a:r>
            <a:endParaRPr lang="en-GB" sz="900" dirty="0">
              <a:solidFill>
                <a:srgbClr val="707277"/>
              </a:solidFill>
            </a:endParaRPr>
          </a:p>
          <a:p>
            <a:pPr marL="0" lvl="1" indent="0">
              <a:spcAft>
                <a:spcPts val="100"/>
              </a:spcAft>
              <a:buClr>
                <a:srgbClr val="FF0000"/>
              </a:buClr>
              <a:buFont typeface="Arial" pitchFamily="34" charset="0"/>
              <a:buNone/>
            </a:pPr>
            <a:r>
              <a:rPr lang="en-GB" sz="900" dirty="0" smtClean="0">
                <a:solidFill>
                  <a:srgbClr val="707277"/>
                </a:solidFill>
              </a:rPr>
              <a:t>10/09/15</a:t>
            </a:r>
            <a:endParaRPr lang="en-GB" sz="900" dirty="0">
              <a:solidFill>
                <a:srgbClr val="707277"/>
              </a:solidFill>
            </a:endParaRPr>
          </a:p>
          <a:p>
            <a:pPr marL="0" lvl="1" indent="0">
              <a:spcAft>
                <a:spcPts val="100"/>
              </a:spcAft>
              <a:buClr>
                <a:srgbClr val="FF0000"/>
              </a:buClr>
              <a:buFont typeface="Arial" pitchFamily="34" charset="0"/>
              <a:buNone/>
            </a:pPr>
            <a:r>
              <a:rPr lang="en-GB" sz="900" dirty="0" smtClean="0">
                <a:solidFill>
                  <a:srgbClr val="707277"/>
                </a:solidFill>
              </a:rPr>
              <a:t>11/03/15</a:t>
            </a:r>
            <a:endParaRPr lang="en-GB" sz="900" dirty="0">
              <a:solidFill>
                <a:srgbClr val="707277"/>
              </a:solidFill>
            </a:endParaRPr>
          </a:p>
          <a:p>
            <a:pPr marL="0" lvl="1" indent="0">
              <a:spcAft>
                <a:spcPts val="100"/>
              </a:spcAft>
              <a:buClr>
                <a:srgbClr val="FF0000"/>
              </a:buClr>
              <a:buFont typeface="Arial" pitchFamily="34" charset="0"/>
              <a:buNone/>
            </a:pPr>
            <a:r>
              <a:rPr lang="en-GB" sz="900" dirty="0" smtClean="0">
                <a:solidFill>
                  <a:srgbClr val="707277"/>
                </a:solidFill>
              </a:rPr>
              <a:t>12/10/15</a:t>
            </a:r>
            <a:endParaRPr lang="en-GB" sz="900" dirty="0">
              <a:solidFill>
                <a:srgbClr val="707277"/>
              </a:solidFill>
            </a:endParaRPr>
          </a:p>
          <a:p>
            <a:pPr marL="0" lvl="1" indent="0">
              <a:spcAft>
                <a:spcPts val="100"/>
              </a:spcAft>
              <a:buClr>
                <a:srgbClr val="FF0000"/>
              </a:buClr>
              <a:buFont typeface="Arial" pitchFamily="34" charset="0"/>
              <a:buNone/>
            </a:pPr>
            <a:r>
              <a:rPr lang="en-GB" sz="900" dirty="0" smtClean="0">
                <a:solidFill>
                  <a:srgbClr val="707277"/>
                </a:solidFill>
              </a:rPr>
              <a:t>11/03/15</a:t>
            </a:r>
            <a:endParaRPr lang="en-GB" sz="900" dirty="0">
              <a:solidFill>
                <a:srgbClr val="707277"/>
              </a:solidFill>
            </a:endParaRPr>
          </a:p>
        </p:txBody>
      </p:sp>
      <p:sp>
        <p:nvSpPr>
          <p:cNvPr id="30" name="Freeform 29"/>
          <p:cNvSpPr/>
          <p:nvPr/>
        </p:nvSpPr>
        <p:spPr bwMode="auto">
          <a:xfrm>
            <a:off x="8546600" y="4203784"/>
            <a:ext cx="144000" cy="108000"/>
          </a:xfrm>
          <a:custGeom>
            <a:avLst/>
            <a:gdLst/>
            <a:ahLst/>
            <a:cxnLst/>
            <a:rect l="0" t="0" r="0" b="0"/>
            <a:pathLst>
              <a:path w="429015" h="407000">
                <a:moveTo>
                  <a:pt x="418148" y="0"/>
                </a:moveTo>
                <a:lnTo>
                  <a:pt x="418148" y="0"/>
                </a:lnTo>
                <a:lnTo>
                  <a:pt x="429014" y="15381"/>
                </a:lnTo>
                <a:lnTo>
                  <a:pt x="429014" y="15381"/>
                </a:lnTo>
                <a:lnTo>
                  <a:pt x="420687" y="21873"/>
                </a:lnTo>
                <a:lnTo>
                  <a:pt x="412360" y="28647"/>
                </a:lnTo>
                <a:lnTo>
                  <a:pt x="403613" y="36127"/>
                </a:lnTo>
                <a:lnTo>
                  <a:pt x="395003" y="43606"/>
                </a:lnTo>
                <a:lnTo>
                  <a:pt x="386113" y="51791"/>
                </a:lnTo>
                <a:lnTo>
                  <a:pt x="377222" y="60400"/>
                </a:lnTo>
                <a:lnTo>
                  <a:pt x="368331" y="69291"/>
                </a:lnTo>
                <a:lnTo>
                  <a:pt x="359158" y="78605"/>
                </a:lnTo>
                <a:lnTo>
                  <a:pt x="349845" y="88483"/>
                </a:lnTo>
                <a:lnTo>
                  <a:pt x="340530" y="98644"/>
                </a:lnTo>
                <a:lnTo>
                  <a:pt x="331075" y="109369"/>
                </a:lnTo>
                <a:lnTo>
                  <a:pt x="321337" y="120376"/>
                </a:lnTo>
                <a:lnTo>
                  <a:pt x="311741" y="131808"/>
                </a:lnTo>
                <a:lnTo>
                  <a:pt x="301863" y="143663"/>
                </a:lnTo>
                <a:lnTo>
                  <a:pt x="291702" y="156083"/>
                </a:lnTo>
                <a:lnTo>
                  <a:pt x="281682" y="168783"/>
                </a:lnTo>
                <a:lnTo>
                  <a:pt x="281682" y="168783"/>
                </a:lnTo>
                <a:lnTo>
                  <a:pt x="271803" y="181625"/>
                </a:lnTo>
                <a:lnTo>
                  <a:pt x="262207" y="194326"/>
                </a:lnTo>
                <a:lnTo>
                  <a:pt x="252609" y="207168"/>
                </a:lnTo>
                <a:lnTo>
                  <a:pt x="243718" y="219588"/>
                </a:lnTo>
                <a:lnTo>
                  <a:pt x="234829" y="232147"/>
                </a:lnTo>
                <a:lnTo>
                  <a:pt x="226502" y="244566"/>
                </a:lnTo>
                <a:lnTo>
                  <a:pt x="218176" y="256703"/>
                </a:lnTo>
                <a:lnTo>
                  <a:pt x="210273" y="268840"/>
                </a:lnTo>
                <a:lnTo>
                  <a:pt x="202794" y="280976"/>
                </a:lnTo>
                <a:lnTo>
                  <a:pt x="195456" y="292971"/>
                </a:lnTo>
                <a:lnTo>
                  <a:pt x="188540" y="304685"/>
                </a:lnTo>
                <a:lnTo>
                  <a:pt x="181907" y="316398"/>
                </a:lnTo>
                <a:lnTo>
                  <a:pt x="175416" y="327969"/>
                </a:lnTo>
                <a:lnTo>
                  <a:pt x="169348" y="339401"/>
                </a:lnTo>
                <a:lnTo>
                  <a:pt x="163703" y="350832"/>
                </a:lnTo>
                <a:lnTo>
                  <a:pt x="158058" y="362263"/>
                </a:lnTo>
                <a:lnTo>
                  <a:pt x="135196" y="377645"/>
                </a:lnTo>
                <a:lnTo>
                  <a:pt x="135196" y="377645"/>
                </a:lnTo>
                <a:lnTo>
                  <a:pt x="122071" y="386817"/>
                </a:lnTo>
                <a:lnTo>
                  <a:pt x="111205" y="394862"/>
                </a:lnTo>
                <a:lnTo>
                  <a:pt x="102738" y="401495"/>
                </a:lnTo>
                <a:lnTo>
                  <a:pt x="99351" y="404600"/>
                </a:lnTo>
                <a:lnTo>
                  <a:pt x="96387" y="406999"/>
                </a:lnTo>
                <a:lnTo>
                  <a:pt x="96387" y="406999"/>
                </a:lnTo>
                <a:lnTo>
                  <a:pt x="95258" y="403048"/>
                </a:lnTo>
                <a:lnTo>
                  <a:pt x="93988" y="398673"/>
                </a:lnTo>
                <a:lnTo>
                  <a:pt x="90178" y="387806"/>
                </a:lnTo>
                <a:lnTo>
                  <a:pt x="85096" y="374682"/>
                </a:lnTo>
                <a:lnTo>
                  <a:pt x="79028" y="359299"/>
                </a:lnTo>
                <a:lnTo>
                  <a:pt x="70279" y="339260"/>
                </a:lnTo>
                <a:lnTo>
                  <a:pt x="70279" y="339260"/>
                </a:lnTo>
                <a:lnTo>
                  <a:pt x="65622" y="328816"/>
                </a:lnTo>
                <a:lnTo>
                  <a:pt x="61106" y="319079"/>
                </a:lnTo>
                <a:lnTo>
                  <a:pt x="56590" y="310047"/>
                </a:lnTo>
                <a:lnTo>
                  <a:pt x="52357" y="301580"/>
                </a:lnTo>
                <a:lnTo>
                  <a:pt x="47982" y="294100"/>
                </a:lnTo>
                <a:lnTo>
                  <a:pt x="43889" y="287044"/>
                </a:lnTo>
                <a:lnTo>
                  <a:pt x="39656" y="280976"/>
                </a:lnTo>
                <a:lnTo>
                  <a:pt x="35704" y="275190"/>
                </a:lnTo>
                <a:lnTo>
                  <a:pt x="35704" y="275190"/>
                </a:lnTo>
                <a:lnTo>
                  <a:pt x="31753" y="270250"/>
                </a:lnTo>
                <a:lnTo>
                  <a:pt x="27518" y="266018"/>
                </a:lnTo>
                <a:lnTo>
                  <a:pt x="23144" y="261783"/>
                </a:lnTo>
                <a:lnTo>
                  <a:pt x="18769" y="258114"/>
                </a:lnTo>
                <a:lnTo>
                  <a:pt x="14253" y="255009"/>
                </a:lnTo>
                <a:lnTo>
                  <a:pt x="9737" y="252045"/>
                </a:lnTo>
                <a:lnTo>
                  <a:pt x="4939" y="249787"/>
                </a:lnTo>
                <a:lnTo>
                  <a:pt x="0" y="247953"/>
                </a:lnTo>
                <a:lnTo>
                  <a:pt x="0" y="247953"/>
                </a:lnTo>
                <a:lnTo>
                  <a:pt x="4234" y="243578"/>
                </a:lnTo>
                <a:lnTo>
                  <a:pt x="8326" y="239627"/>
                </a:lnTo>
                <a:lnTo>
                  <a:pt x="12279" y="235957"/>
                </a:lnTo>
                <a:lnTo>
                  <a:pt x="16370" y="232288"/>
                </a:lnTo>
                <a:lnTo>
                  <a:pt x="20322" y="229325"/>
                </a:lnTo>
                <a:lnTo>
                  <a:pt x="24273" y="226502"/>
                </a:lnTo>
                <a:lnTo>
                  <a:pt x="28084" y="223821"/>
                </a:lnTo>
                <a:lnTo>
                  <a:pt x="32034" y="221281"/>
                </a:lnTo>
                <a:lnTo>
                  <a:pt x="35845" y="219445"/>
                </a:lnTo>
                <a:lnTo>
                  <a:pt x="39656" y="217611"/>
                </a:lnTo>
                <a:lnTo>
                  <a:pt x="43325" y="216060"/>
                </a:lnTo>
                <a:lnTo>
                  <a:pt x="46853" y="214931"/>
                </a:lnTo>
                <a:lnTo>
                  <a:pt x="50663" y="213942"/>
                </a:lnTo>
                <a:lnTo>
                  <a:pt x="54332" y="213238"/>
                </a:lnTo>
                <a:lnTo>
                  <a:pt x="57719" y="212813"/>
                </a:lnTo>
                <a:lnTo>
                  <a:pt x="61247" y="212672"/>
                </a:lnTo>
                <a:lnTo>
                  <a:pt x="61247" y="212672"/>
                </a:lnTo>
                <a:lnTo>
                  <a:pt x="62659" y="212672"/>
                </a:lnTo>
                <a:lnTo>
                  <a:pt x="64212" y="212813"/>
                </a:lnTo>
                <a:lnTo>
                  <a:pt x="65622" y="213238"/>
                </a:lnTo>
                <a:lnTo>
                  <a:pt x="67176" y="213520"/>
                </a:lnTo>
                <a:lnTo>
                  <a:pt x="70420" y="214931"/>
                </a:lnTo>
                <a:lnTo>
                  <a:pt x="73526" y="216624"/>
                </a:lnTo>
                <a:lnTo>
                  <a:pt x="76631" y="218882"/>
                </a:lnTo>
                <a:lnTo>
                  <a:pt x="79876" y="221703"/>
                </a:lnTo>
                <a:lnTo>
                  <a:pt x="83120" y="224950"/>
                </a:lnTo>
                <a:lnTo>
                  <a:pt x="86368" y="228760"/>
                </a:lnTo>
                <a:lnTo>
                  <a:pt x="89754" y="233135"/>
                </a:lnTo>
                <a:lnTo>
                  <a:pt x="93000" y="237792"/>
                </a:lnTo>
                <a:lnTo>
                  <a:pt x="96387" y="243155"/>
                </a:lnTo>
                <a:lnTo>
                  <a:pt x="99915" y="248800"/>
                </a:lnTo>
                <a:lnTo>
                  <a:pt x="103443" y="255291"/>
                </a:lnTo>
                <a:lnTo>
                  <a:pt x="106830" y="262206"/>
                </a:lnTo>
                <a:lnTo>
                  <a:pt x="110499" y="269405"/>
                </a:lnTo>
                <a:lnTo>
                  <a:pt x="114027" y="277164"/>
                </a:lnTo>
                <a:lnTo>
                  <a:pt x="123765" y="298757"/>
                </a:lnTo>
                <a:lnTo>
                  <a:pt x="123765" y="298757"/>
                </a:lnTo>
                <a:lnTo>
                  <a:pt x="130397" y="287750"/>
                </a:lnTo>
                <a:lnTo>
                  <a:pt x="137313" y="277025"/>
                </a:lnTo>
                <a:lnTo>
                  <a:pt x="144510" y="266018"/>
                </a:lnTo>
                <a:lnTo>
                  <a:pt x="151707" y="255150"/>
                </a:lnTo>
                <a:lnTo>
                  <a:pt x="159328" y="244284"/>
                </a:lnTo>
                <a:lnTo>
                  <a:pt x="167090" y="233558"/>
                </a:lnTo>
                <a:lnTo>
                  <a:pt x="175275" y="222692"/>
                </a:lnTo>
                <a:lnTo>
                  <a:pt x="183319" y="212109"/>
                </a:lnTo>
                <a:lnTo>
                  <a:pt x="191928" y="201382"/>
                </a:lnTo>
                <a:lnTo>
                  <a:pt x="200676" y="190657"/>
                </a:lnTo>
                <a:lnTo>
                  <a:pt x="209568" y="180214"/>
                </a:lnTo>
                <a:lnTo>
                  <a:pt x="218882" y="169487"/>
                </a:lnTo>
                <a:lnTo>
                  <a:pt x="228337" y="159045"/>
                </a:lnTo>
                <a:lnTo>
                  <a:pt x="237792" y="148461"/>
                </a:lnTo>
                <a:lnTo>
                  <a:pt x="247952" y="138018"/>
                </a:lnTo>
                <a:lnTo>
                  <a:pt x="257973" y="127575"/>
                </a:lnTo>
                <a:lnTo>
                  <a:pt x="257973" y="127575"/>
                </a:lnTo>
                <a:lnTo>
                  <a:pt x="268275" y="117273"/>
                </a:lnTo>
                <a:lnTo>
                  <a:pt x="278436" y="107395"/>
                </a:lnTo>
                <a:lnTo>
                  <a:pt x="288597" y="97798"/>
                </a:lnTo>
                <a:lnTo>
                  <a:pt x="298757" y="88483"/>
                </a:lnTo>
                <a:lnTo>
                  <a:pt x="308918" y="79593"/>
                </a:lnTo>
                <a:lnTo>
                  <a:pt x="318938" y="70843"/>
                </a:lnTo>
                <a:lnTo>
                  <a:pt x="328958" y="62235"/>
                </a:lnTo>
                <a:lnTo>
                  <a:pt x="338979" y="54050"/>
                </a:lnTo>
                <a:lnTo>
                  <a:pt x="349138" y="46287"/>
                </a:lnTo>
                <a:lnTo>
                  <a:pt x="359016" y="38667"/>
                </a:lnTo>
                <a:lnTo>
                  <a:pt x="368896" y="31470"/>
                </a:lnTo>
                <a:lnTo>
                  <a:pt x="378915" y="24696"/>
                </a:lnTo>
                <a:lnTo>
                  <a:pt x="388794" y="18063"/>
                </a:lnTo>
                <a:lnTo>
                  <a:pt x="398673" y="11712"/>
                </a:lnTo>
                <a:lnTo>
                  <a:pt x="408268" y="5643"/>
                </a:lnTo>
                <a:lnTo>
                  <a:pt x="418148" y="0"/>
                </a:lnTo>
                <a:close/>
              </a:path>
            </a:pathLst>
          </a:custGeom>
          <a:solidFill>
            <a:schemeClr val="tx2"/>
          </a:solidFill>
          <a:ln w="12700">
            <a:noFill/>
            <a:miter lim="800000"/>
            <a:headEnd type="none" w="sm" len="sm"/>
            <a:tailEnd type="none" w="sm" len="sm"/>
          </a:ln>
          <a:effectLst/>
          <a:extLst/>
        </p:spPr>
        <p:txBody>
          <a:bodyPr lIns="54000" tIns="18000" rIns="18000" rtlCol="0" anchor="ctr"/>
          <a:lstStyle/>
          <a:p>
            <a:pPr marL="265113" indent="-258763" algn="ctr" defTabSz="952500" eaLnBrk="0" hangingPunct="0">
              <a:lnSpc>
                <a:spcPct val="95000"/>
              </a:lnSpc>
              <a:spcBef>
                <a:spcPts val="500"/>
              </a:spcBef>
              <a:spcAft>
                <a:spcPts val="600"/>
              </a:spcAft>
              <a:buFont typeface="+mj-lt"/>
              <a:buAutoNum type="arabicPeriod"/>
            </a:pPr>
            <a:endParaRPr lang="en-US" sz="900" dirty="0" smtClean="0">
              <a:solidFill>
                <a:srgbClr val="707277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16853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4024" name="think-cell Slide" r:id="rId7" imgW="493" imgH="493" progId="TCLayout.ActiveDocument.1">
                  <p:embed/>
                </p:oleObj>
              </mc:Choice>
              <mc:Fallback>
                <p:oleObj name="think-cell Slide" r:id="rId7" imgW="493" imgH="493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" name="Rectangle 62"/>
          <p:cNvSpPr>
            <a:spLocks/>
          </p:cNvSpPr>
          <p:nvPr/>
        </p:nvSpPr>
        <p:spPr>
          <a:xfrm>
            <a:off x="278934" y="818606"/>
            <a:ext cx="9718506" cy="522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900" dirty="0" smtClean="0">
              <a:solidFill>
                <a:srgbClr val="00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2575" y="260354"/>
            <a:ext cx="9491663" cy="396875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GB" dirty="0"/>
              <a:t>Risk Transformation: Project Plan (</a:t>
            </a:r>
            <a:r>
              <a:rPr lang="en-GB" dirty="0" smtClean="0"/>
              <a:t>3/4)</a:t>
            </a:r>
            <a:endParaRPr lang="en-US" dirty="0"/>
          </a:p>
        </p:txBody>
      </p:sp>
      <p:sp>
        <p:nvSpPr>
          <p:cNvPr id="14" name="Rectangle 5"/>
          <p:cNvSpPr txBox="1">
            <a:spLocks/>
          </p:cNvSpPr>
          <p:nvPr/>
        </p:nvSpPr>
        <p:spPr>
          <a:xfrm>
            <a:off x="1430456" y="870742"/>
            <a:ext cx="5841202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355600" lvl="0" indent="-355600" fontAlgn="base">
              <a:spcBef>
                <a:spcPct val="6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1500">
                <a:solidFill>
                  <a:srgbClr val="000000"/>
                </a:solidFill>
              </a:defRPr>
            </a:lvl1pPr>
            <a:lvl2pPr marL="736600" indent="-201613" fontAlgn="base">
              <a:spcBef>
                <a:spcPct val="60000"/>
              </a:spcBef>
              <a:spcAft>
                <a:spcPct val="0"/>
              </a:spcAft>
              <a:buClr>
                <a:schemeClr val="bg2"/>
              </a:buClr>
              <a:buChar char="•"/>
              <a:defRPr sz="1200">
                <a:solidFill>
                  <a:srgbClr val="000000"/>
                </a:solidFill>
              </a:defRPr>
            </a:lvl2pPr>
            <a:lvl3pPr marL="1187450" indent="-19685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-"/>
              <a:defRPr sz="1200">
                <a:solidFill>
                  <a:srgbClr val="000000"/>
                </a:solidFill>
              </a:defRPr>
            </a:lvl3pPr>
            <a:lvl4pPr marL="1524000" indent="-14605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»"/>
              <a:defRPr sz="1200"/>
            </a:lvl4pPr>
            <a:lvl5pPr marL="1968500" indent="-8890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</a:defRPr>
            </a:lvl5pPr>
            <a:lvl6pPr marL="2425700" indent="-8890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</a:defRPr>
            </a:lvl6pPr>
            <a:lvl7pPr marL="2882900" indent="-8890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</a:defRPr>
            </a:lvl7pPr>
            <a:lvl8pPr marL="3340100" indent="-8890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</a:defRPr>
            </a:lvl8pPr>
            <a:lvl9pPr marL="3797300" indent="-8890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</a:defRPr>
            </a:lvl9pPr>
          </a:lstStyle>
          <a:p>
            <a:pPr marL="0" indent="0">
              <a:spcBef>
                <a:spcPts val="400"/>
              </a:spcBef>
              <a:buClr>
                <a:srgbClr val="FF0000"/>
              </a:buClr>
              <a:buFont typeface="Wingdings" pitchFamily="2" charset="2"/>
              <a:buNone/>
            </a:pPr>
            <a:r>
              <a:rPr lang="en-US" sz="900" b="1" dirty="0" smtClean="0"/>
              <a:t>Deliverables / milestones</a:t>
            </a:r>
            <a:endParaRPr lang="en-US" sz="900" b="1" dirty="0"/>
          </a:p>
        </p:txBody>
      </p:sp>
      <p:sp>
        <p:nvSpPr>
          <p:cNvPr id="15" name="Rectangle 5"/>
          <p:cNvSpPr txBox="1">
            <a:spLocks/>
          </p:cNvSpPr>
          <p:nvPr/>
        </p:nvSpPr>
        <p:spPr>
          <a:xfrm>
            <a:off x="361217" y="870742"/>
            <a:ext cx="950208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355600" lvl="0" indent="-355600" fontAlgn="base">
              <a:spcBef>
                <a:spcPct val="6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1500">
                <a:solidFill>
                  <a:srgbClr val="000000"/>
                </a:solidFill>
              </a:defRPr>
            </a:lvl1pPr>
            <a:lvl2pPr marL="736600" indent="-201613" fontAlgn="base">
              <a:spcBef>
                <a:spcPct val="60000"/>
              </a:spcBef>
              <a:spcAft>
                <a:spcPct val="0"/>
              </a:spcAft>
              <a:buClr>
                <a:schemeClr val="bg2"/>
              </a:buClr>
              <a:buChar char="•"/>
              <a:defRPr sz="1200">
                <a:solidFill>
                  <a:srgbClr val="000000"/>
                </a:solidFill>
              </a:defRPr>
            </a:lvl2pPr>
            <a:lvl3pPr marL="1187450" indent="-19685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-"/>
              <a:defRPr sz="1200">
                <a:solidFill>
                  <a:srgbClr val="000000"/>
                </a:solidFill>
              </a:defRPr>
            </a:lvl3pPr>
            <a:lvl4pPr marL="1524000" indent="-14605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»"/>
              <a:defRPr sz="1200"/>
            </a:lvl4pPr>
            <a:lvl5pPr marL="1968500" indent="-8890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</a:defRPr>
            </a:lvl5pPr>
            <a:lvl6pPr marL="2425700" indent="-8890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</a:defRPr>
            </a:lvl6pPr>
            <a:lvl7pPr marL="2882900" indent="-8890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</a:defRPr>
            </a:lvl7pPr>
            <a:lvl8pPr marL="3340100" indent="-8890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</a:defRPr>
            </a:lvl8pPr>
            <a:lvl9pPr marL="3797300" indent="-8890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</a:defRPr>
            </a:lvl9pPr>
          </a:lstStyle>
          <a:p>
            <a:pPr marL="0" indent="0">
              <a:spcBef>
                <a:spcPts val="400"/>
              </a:spcBef>
              <a:buClr>
                <a:srgbClr val="FF0000"/>
              </a:buClr>
              <a:buFont typeface="Wingdings" pitchFamily="2" charset="2"/>
              <a:buNone/>
            </a:pPr>
            <a:r>
              <a:rPr lang="en-US" sz="900" b="1" dirty="0" smtClean="0"/>
              <a:t>Sub-workstream</a:t>
            </a:r>
            <a:endParaRPr lang="en-US" sz="900" b="1" dirty="0"/>
          </a:p>
        </p:txBody>
      </p:sp>
      <p:cxnSp>
        <p:nvCxnSpPr>
          <p:cNvPr id="16" name="Straight Connector 15"/>
          <p:cNvCxnSpPr>
            <a:cxnSpLocks/>
          </p:cNvCxnSpPr>
          <p:nvPr/>
        </p:nvCxnSpPr>
        <p:spPr bwMode="auto">
          <a:xfrm>
            <a:off x="1430456" y="1036262"/>
            <a:ext cx="5841202" cy="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7" name="Rectangle 5"/>
          <p:cNvSpPr txBox="1">
            <a:spLocks/>
          </p:cNvSpPr>
          <p:nvPr/>
        </p:nvSpPr>
        <p:spPr>
          <a:xfrm>
            <a:off x="7360011" y="870742"/>
            <a:ext cx="577081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355600" lvl="0" indent="-355600" fontAlgn="base">
              <a:spcBef>
                <a:spcPct val="6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1500">
                <a:solidFill>
                  <a:srgbClr val="000000"/>
                </a:solidFill>
              </a:defRPr>
            </a:lvl1pPr>
            <a:lvl2pPr marL="736600" indent="-201613" fontAlgn="base">
              <a:spcBef>
                <a:spcPct val="60000"/>
              </a:spcBef>
              <a:spcAft>
                <a:spcPct val="0"/>
              </a:spcAft>
              <a:buClr>
                <a:schemeClr val="bg2"/>
              </a:buClr>
              <a:buChar char="•"/>
              <a:defRPr sz="1200">
                <a:solidFill>
                  <a:srgbClr val="000000"/>
                </a:solidFill>
              </a:defRPr>
            </a:lvl2pPr>
            <a:lvl3pPr marL="1187450" indent="-19685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-"/>
              <a:defRPr sz="1200">
                <a:solidFill>
                  <a:srgbClr val="000000"/>
                </a:solidFill>
              </a:defRPr>
            </a:lvl3pPr>
            <a:lvl4pPr marL="1524000" indent="-14605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»"/>
              <a:defRPr sz="1200"/>
            </a:lvl4pPr>
            <a:lvl5pPr marL="1968500" indent="-8890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</a:defRPr>
            </a:lvl5pPr>
            <a:lvl6pPr marL="2425700" indent="-8890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</a:defRPr>
            </a:lvl6pPr>
            <a:lvl7pPr marL="2882900" indent="-8890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</a:defRPr>
            </a:lvl7pPr>
            <a:lvl8pPr marL="3340100" indent="-8890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</a:defRPr>
            </a:lvl8pPr>
            <a:lvl9pPr marL="3797300" indent="-8890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</a:defRPr>
            </a:lvl9pPr>
          </a:lstStyle>
          <a:p>
            <a:pPr marL="0" indent="0">
              <a:spcBef>
                <a:spcPts val="400"/>
              </a:spcBef>
              <a:buClr>
                <a:srgbClr val="FF0000"/>
              </a:buClr>
              <a:buFont typeface="Wingdings" pitchFamily="2" charset="2"/>
              <a:buNone/>
            </a:pPr>
            <a:r>
              <a:rPr lang="en-US" sz="900" b="1" dirty="0" smtClean="0"/>
              <a:t>Start</a:t>
            </a:r>
            <a:endParaRPr lang="en-US" sz="900" b="1" dirty="0"/>
          </a:p>
        </p:txBody>
      </p:sp>
      <p:cxnSp>
        <p:nvCxnSpPr>
          <p:cNvPr id="18" name="Straight Connector 17"/>
          <p:cNvCxnSpPr>
            <a:cxnSpLocks/>
          </p:cNvCxnSpPr>
          <p:nvPr/>
        </p:nvCxnSpPr>
        <p:spPr bwMode="auto">
          <a:xfrm>
            <a:off x="7360011" y="1036262"/>
            <a:ext cx="577081" cy="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9" name="Rectangle 5"/>
          <p:cNvSpPr txBox="1">
            <a:spLocks/>
          </p:cNvSpPr>
          <p:nvPr/>
        </p:nvSpPr>
        <p:spPr>
          <a:xfrm>
            <a:off x="8977882" y="870742"/>
            <a:ext cx="913369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355600" lvl="0" indent="-355600" fontAlgn="base">
              <a:spcBef>
                <a:spcPct val="6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1500">
                <a:solidFill>
                  <a:srgbClr val="000000"/>
                </a:solidFill>
              </a:defRPr>
            </a:lvl1pPr>
            <a:lvl2pPr marL="736600" indent="-201613" fontAlgn="base">
              <a:spcBef>
                <a:spcPct val="60000"/>
              </a:spcBef>
              <a:spcAft>
                <a:spcPct val="0"/>
              </a:spcAft>
              <a:buClr>
                <a:schemeClr val="bg2"/>
              </a:buClr>
              <a:buChar char="•"/>
              <a:defRPr sz="1200">
                <a:solidFill>
                  <a:srgbClr val="000000"/>
                </a:solidFill>
              </a:defRPr>
            </a:lvl2pPr>
            <a:lvl3pPr marL="1187450" indent="-19685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-"/>
              <a:defRPr sz="1200">
                <a:solidFill>
                  <a:srgbClr val="000000"/>
                </a:solidFill>
              </a:defRPr>
            </a:lvl3pPr>
            <a:lvl4pPr marL="1524000" indent="-14605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»"/>
              <a:defRPr sz="1200"/>
            </a:lvl4pPr>
            <a:lvl5pPr marL="1968500" indent="-8890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</a:defRPr>
            </a:lvl5pPr>
            <a:lvl6pPr marL="2425700" indent="-8890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</a:defRPr>
            </a:lvl6pPr>
            <a:lvl7pPr marL="2882900" indent="-8890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</a:defRPr>
            </a:lvl7pPr>
            <a:lvl8pPr marL="3340100" indent="-8890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</a:defRPr>
            </a:lvl8pPr>
            <a:lvl9pPr marL="3797300" indent="-8890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</a:defRPr>
            </a:lvl9pPr>
          </a:lstStyle>
          <a:p>
            <a:pPr marL="0" indent="0">
              <a:spcBef>
                <a:spcPts val="400"/>
              </a:spcBef>
              <a:buClr>
                <a:srgbClr val="FF0000"/>
              </a:buClr>
              <a:buFont typeface="Wingdings" pitchFamily="2" charset="2"/>
              <a:buNone/>
            </a:pPr>
            <a:r>
              <a:rPr lang="en-US" sz="900" b="1" dirty="0" smtClean="0"/>
              <a:t>Owner</a:t>
            </a:r>
            <a:endParaRPr lang="en-US" sz="900" b="1" dirty="0"/>
          </a:p>
        </p:txBody>
      </p:sp>
      <p:cxnSp>
        <p:nvCxnSpPr>
          <p:cNvPr id="20" name="Straight Connector 19"/>
          <p:cNvCxnSpPr>
            <a:cxnSpLocks/>
          </p:cNvCxnSpPr>
          <p:nvPr/>
        </p:nvCxnSpPr>
        <p:spPr bwMode="auto">
          <a:xfrm>
            <a:off x="8977882" y="1036262"/>
            <a:ext cx="913369" cy="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1" name="Rectangle 5"/>
          <p:cNvSpPr txBox="1">
            <a:spLocks/>
          </p:cNvSpPr>
          <p:nvPr/>
        </p:nvSpPr>
        <p:spPr>
          <a:xfrm>
            <a:off x="8025445" y="870742"/>
            <a:ext cx="864085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355600" lvl="0" indent="-355600" fontAlgn="base">
              <a:spcBef>
                <a:spcPct val="6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1500">
                <a:solidFill>
                  <a:srgbClr val="000000"/>
                </a:solidFill>
              </a:defRPr>
            </a:lvl1pPr>
            <a:lvl2pPr marL="736600" indent="-201613" fontAlgn="base">
              <a:spcBef>
                <a:spcPct val="60000"/>
              </a:spcBef>
              <a:spcAft>
                <a:spcPct val="0"/>
              </a:spcAft>
              <a:buClr>
                <a:schemeClr val="bg2"/>
              </a:buClr>
              <a:buChar char="•"/>
              <a:defRPr sz="1200">
                <a:solidFill>
                  <a:srgbClr val="000000"/>
                </a:solidFill>
              </a:defRPr>
            </a:lvl2pPr>
            <a:lvl3pPr marL="1187450" indent="-19685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-"/>
              <a:defRPr sz="1200">
                <a:solidFill>
                  <a:srgbClr val="000000"/>
                </a:solidFill>
              </a:defRPr>
            </a:lvl3pPr>
            <a:lvl4pPr marL="1524000" indent="-14605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»"/>
              <a:defRPr sz="1200"/>
            </a:lvl4pPr>
            <a:lvl5pPr marL="1968500" indent="-8890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</a:defRPr>
            </a:lvl5pPr>
            <a:lvl6pPr marL="2425700" indent="-8890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</a:defRPr>
            </a:lvl6pPr>
            <a:lvl7pPr marL="2882900" indent="-8890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</a:defRPr>
            </a:lvl7pPr>
            <a:lvl8pPr marL="3340100" indent="-8890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</a:defRPr>
            </a:lvl8pPr>
            <a:lvl9pPr marL="3797300" indent="-8890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</a:defRPr>
            </a:lvl9pPr>
          </a:lstStyle>
          <a:p>
            <a:pPr marL="0" indent="0">
              <a:spcBef>
                <a:spcPts val="400"/>
              </a:spcBef>
              <a:buClr>
                <a:srgbClr val="FF0000"/>
              </a:buClr>
              <a:buFont typeface="Wingdings" pitchFamily="2" charset="2"/>
              <a:buNone/>
            </a:pPr>
            <a:r>
              <a:rPr lang="en-US" sz="900" b="1" dirty="0" smtClean="0"/>
              <a:t>Finish</a:t>
            </a:r>
            <a:endParaRPr lang="en-US" sz="900" b="1" dirty="0"/>
          </a:p>
        </p:txBody>
      </p:sp>
      <p:cxnSp>
        <p:nvCxnSpPr>
          <p:cNvPr id="22" name="Straight Connector 21"/>
          <p:cNvCxnSpPr>
            <a:cxnSpLocks/>
          </p:cNvCxnSpPr>
          <p:nvPr/>
        </p:nvCxnSpPr>
        <p:spPr bwMode="auto">
          <a:xfrm>
            <a:off x="8025445" y="1036262"/>
            <a:ext cx="864085" cy="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3" name="TextBox 15"/>
          <p:cNvSpPr txBox="1">
            <a:spLocks/>
          </p:cNvSpPr>
          <p:nvPr>
            <p:custDataLst>
              <p:tags r:id="rId3"/>
            </p:custDataLst>
          </p:nvPr>
        </p:nvSpPr>
        <p:spPr bwMode="gray">
          <a:xfrm>
            <a:off x="361217" y="1075749"/>
            <a:ext cx="950208" cy="1926531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vert="horz" wrap="square" lIns="36576" tIns="36576" rIns="36576" bIns="36576" numCol="1" anchor="ctr" anchorCtr="0" compatLnSpc="1">
            <a:prstTxWarp prst="textNoShape">
              <a:avLst/>
            </a:prstTxWarp>
            <a:noAutofit/>
          </a:bodyPr>
          <a:lstStyle>
            <a:lvl1pPr marL="355600" lvl="0" indent="-355600" fontAlgn="base">
              <a:spcBef>
                <a:spcPct val="6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1500">
                <a:solidFill>
                  <a:srgbClr val="000000"/>
                </a:solidFill>
              </a:defRPr>
            </a:lvl1pPr>
            <a:lvl2pPr marL="736600" indent="-201613" fontAlgn="base">
              <a:spcBef>
                <a:spcPct val="60000"/>
              </a:spcBef>
              <a:spcAft>
                <a:spcPct val="0"/>
              </a:spcAft>
              <a:buClr>
                <a:schemeClr val="bg2"/>
              </a:buClr>
              <a:buChar char="•"/>
              <a:defRPr sz="1200">
                <a:solidFill>
                  <a:srgbClr val="000000"/>
                </a:solidFill>
              </a:defRPr>
            </a:lvl2pPr>
            <a:lvl3pPr marL="1187450" indent="-19685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-"/>
              <a:defRPr sz="1200">
                <a:solidFill>
                  <a:srgbClr val="000000"/>
                </a:solidFill>
              </a:defRPr>
            </a:lvl3pPr>
            <a:lvl4pPr marL="1524000" indent="-14605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»"/>
              <a:defRPr sz="1200"/>
            </a:lvl4pPr>
            <a:lvl5pPr marL="1968500" indent="-8890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</a:defRPr>
            </a:lvl5pPr>
            <a:lvl6pPr marL="2425700" indent="-8890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</a:defRPr>
            </a:lvl6pPr>
            <a:lvl7pPr marL="2882900" indent="-8890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</a:defRPr>
            </a:lvl7pPr>
            <a:lvl8pPr marL="3340100" indent="-8890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</a:defRPr>
            </a:lvl8pPr>
            <a:lvl9pPr marL="3797300" indent="-8890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</a:defRPr>
            </a:lvl9pPr>
          </a:lstStyle>
          <a:p>
            <a:pPr marL="0" indent="0">
              <a:buClr>
                <a:srgbClr val="FF0000"/>
              </a:buClr>
              <a:buFont typeface="Wingdings" pitchFamily="2" charset="2"/>
              <a:buNone/>
            </a:pPr>
            <a:r>
              <a:rPr lang="en-US" sz="900" b="1" dirty="0">
                <a:solidFill>
                  <a:srgbClr val="FFFFFF"/>
                </a:solidFill>
              </a:rPr>
              <a:t>Risk ID &amp; Measurement</a:t>
            </a:r>
          </a:p>
        </p:txBody>
      </p:sp>
      <p:grpSp>
        <p:nvGrpSpPr>
          <p:cNvPr id="29" name="Group 28"/>
          <p:cNvGrpSpPr/>
          <p:nvPr/>
        </p:nvGrpSpPr>
        <p:grpSpPr>
          <a:xfrm>
            <a:off x="1430456" y="1102469"/>
            <a:ext cx="8460795" cy="743793"/>
            <a:chOff x="1430456" y="1075749"/>
            <a:chExt cx="8460795" cy="743793"/>
          </a:xfrm>
        </p:grpSpPr>
        <p:sp>
          <p:nvSpPr>
            <p:cNvPr id="30" name="Rectangle 95"/>
            <p:cNvSpPr txBox="1">
              <a:spLocks/>
            </p:cNvSpPr>
            <p:nvPr/>
          </p:nvSpPr>
          <p:spPr>
            <a:xfrm>
              <a:off x="1430456" y="1075749"/>
              <a:ext cx="5841202" cy="7309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lvl="0" indent="0" defTabSz="956861" eaLnBrk="1" hangingPunct="1">
                <a:buClr>
                  <a:schemeClr val="tx2"/>
                </a:buClr>
                <a:defRPr sz="1600" baseline="0">
                  <a:latin typeface="+mn-lt"/>
                  <a:ea typeface="Arial Unicode MS" pitchFamily="34" charset="-128"/>
                  <a:cs typeface="Arial Unicode MS" pitchFamily="34" charset="-128"/>
                </a:defRPr>
              </a:lvl1pPr>
              <a:lvl2pPr marL="206980" lvl="1" indent="-205284" defTabSz="956861" eaLnBrk="1" hangingPunct="1">
                <a:buClr>
                  <a:schemeClr val="tx2"/>
                </a:buClr>
                <a:buSzPct val="125000"/>
                <a:buFont typeface="Arial" pitchFamily="34" charset="0"/>
                <a:buChar char="•"/>
                <a:defRPr sz="1300" baseline="0">
                  <a:latin typeface="+mn-lt"/>
                  <a:ea typeface="Arial Unicode MS" pitchFamily="34" charset="-128"/>
                  <a:cs typeface="Arial Unicode MS" pitchFamily="34" charset="-128"/>
                </a:defRPr>
              </a:lvl2pPr>
              <a:lvl3pPr marL="488610" indent="-279933" defTabSz="956861" eaLnBrk="1" hangingPunct="1">
                <a:buClr>
                  <a:schemeClr val="tx2"/>
                </a:buClr>
                <a:buSzPct val="120000"/>
                <a:buFont typeface="Arial" charset="0"/>
                <a:buChar char="–"/>
                <a:defRPr sz="1600" baseline="0">
                  <a:latin typeface="+mn-lt"/>
                  <a:ea typeface="Arial Unicode MS" pitchFamily="34" charset="-128"/>
                  <a:cs typeface="Arial Unicode MS" pitchFamily="34" charset="-128"/>
                </a:defRPr>
              </a:lvl3pPr>
              <a:lvl4pPr marL="656570" indent="-166263" defTabSz="956861" eaLnBrk="1" hangingPunct="1">
                <a:buClr>
                  <a:schemeClr val="tx2"/>
                </a:buClr>
                <a:buSzPct val="100000"/>
                <a:buFont typeface="Arial" pitchFamily="34" charset="0"/>
                <a:buChar char="•"/>
                <a:defRPr sz="1600" baseline="0">
                  <a:latin typeface="+mn-lt"/>
                  <a:ea typeface="Arial Unicode MS" pitchFamily="34" charset="-128"/>
                  <a:cs typeface="Arial Unicode MS" pitchFamily="34" charset="-128"/>
                </a:defRPr>
              </a:lvl4pPr>
              <a:lvl5pPr marL="801320" indent="-139118" defTabSz="956861" eaLnBrk="1" hangingPunct="1">
                <a:buClr>
                  <a:schemeClr val="tx2"/>
                </a:buClr>
                <a:buSzPct val="89000"/>
                <a:buFont typeface="Arial" charset="0"/>
                <a:buChar char="-"/>
                <a:defRPr sz="1600" baseline="0">
                  <a:latin typeface="+mn-lt"/>
                  <a:ea typeface="Arial Unicode MS" pitchFamily="34" charset="-128"/>
                  <a:cs typeface="Arial Unicode MS" pitchFamily="34" charset="-128"/>
                </a:defRPr>
              </a:lvl5pPr>
              <a:lvl6pPr marL="801320" indent="-139118" defTabSz="956861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6pPr>
              <a:lvl7pPr marL="801320" indent="-139118" defTabSz="956861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7pPr>
              <a:lvl8pPr marL="801320" indent="-139118" defTabSz="956861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8pPr>
              <a:lvl9pPr marL="801320" indent="-139118" defTabSz="956861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9pPr>
            </a:lstStyle>
            <a:p>
              <a:pPr marL="117475" lvl="1" indent="-117475">
                <a:spcAft>
                  <a:spcPts val="100"/>
                </a:spcAft>
                <a:buClr>
                  <a:srgbClr val="FF0000"/>
                </a:buClr>
              </a:pPr>
              <a:r>
                <a:rPr lang="en-US" sz="900" dirty="0" smtClean="0">
                  <a:solidFill>
                    <a:srgbClr val="000000"/>
                  </a:solidFill>
                </a:rPr>
                <a:t>Review </a:t>
              </a:r>
              <a:r>
                <a:rPr lang="en-US" sz="900" dirty="0">
                  <a:solidFill>
                    <a:srgbClr val="000000"/>
                  </a:solidFill>
                </a:rPr>
                <a:t>Foundational Risk ID Processes and Build Multi-Year Enhancement Objectives</a:t>
              </a:r>
            </a:p>
            <a:p>
              <a:pPr marL="285750" lvl="2" indent="-168275">
                <a:spcAft>
                  <a:spcPts val="100"/>
                </a:spcAft>
                <a:buClr>
                  <a:srgbClr val="FF0000"/>
                </a:buClr>
              </a:pPr>
              <a:r>
                <a:rPr lang="en-US" sz="900" dirty="0" smtClean="0">
                  <a:solidFill>
                    <a:srgbClr val="707277"/>
                  </a:solidFill>
                </a:rPr>
                <a:t>Assess  </a:t>
              </a:r>
              <a:r>
                <a:rPr lang="en-US" sz="900" dirty="0">
                  <a:solidFill>
                    <a:srgbClr val="707277"/>
                  </a:solidFill>
                </a:rPr>
                <a:t>Foundational Risk Processes and ensure complete foundational risk inventory is in place</a:t>
              </a:r>
            </a:p>
            <a:p>
              <a:pPr marL="285750" lvl="2" indent="-168275">
                <a:spcAft>
                  <a:spcPts val="100"/>
                </a:spcAft>
                <a:buClr>
                  <a:srgbClr val="FF0000"/>
                </a:buClr>
              </a:pPr>
              <a:r>
                <a:rPr lang="en-US" sz="900" dirty="0" smtClean="0">
                  <a:solidFill>
                    <a:srgbClr val="707277"/>
                  </a:solidFill>
                </a:rPr>
                <a:t>Review </a:t>
              </a:r>
              <a:r>
                <a:rPr lang="en-US" sz="900" dirty="0">
                  <a:solidFill>
                    <a:srgbClr val="707277"/>
                  </a:solidFill>
                </a:rPr>
                <a:t>each Foundational Risk Process, identify deficient processes, and use gap analyses to determine how to optimize processes</a:t>
              </a:r>
            </a:p>
            <a:p>
              <a:pPr marL="285750" lvl="2" indent="-168275">
                <a:spcAft>
                  <a:spcPts val="100"/>
                </a:spcAft>
                <a:buClr>
                  <a:srgbClr val="FF0000"/>
                </a:buClr>
              </a:pPr>
              <a:r>
                <a:rPr lang="en-US" sz="900" dirty="0" smtClean="0">
                  <a:solidFill>
                    <a:srgbClr val="707277"/>
                  </a:solidFill>
                </a:rPr>
                <a:t>Develop </a:t>
              </a:r>
              <a:r>
                <a:rPr lang="en-US" sz="900" dirty="0">
                  <a:solidFill>
                    <a:srgbClr val="707277"/>
                  </a:solidFill>
                </a:rPr>
                <a:t>Foundational Risk Process remediation plan</a:t>
              </a:r>
            </a:p>
          </p:txBody>
        </p:sp>
        <p:sp>
          <p:nvSpPr>
            <p:cNvPr id="31" name="Rectangle 95"/>
            <p:cNvSpPr txBox="1">
              <a:spLocks/>
            </p:cNvSpPr>
            <p:nvPr/>
          </p:nvSpPr>
          <p:spPr>
            <a:xfrm>
              <a:off x="7360011" y="1075749"/>
              <a:ext cx="577081" cy="7437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lvl="0" indent="0" defTabSz="956861" eaLnBrk="1" hangingPunct="1">
                <a:buClr>
                  <a:schemeClr val="tx2"/>
                </a:buClr>
                <a:defRPr sz="1600" baseline="0">
                  <a:latin typeface="+mn-lt"/>
                  <a:ea typeface="Arial Unicode MS" pitchFamily="34" charset="-128"/>
                  <a:cs typeface="Arial Unicode MS" pitchFamily="34" charset="-128"/>
                </a:defRPr>
              </a:lvl1pPr>
              <a:lvl2pPr marL="206980" lvl="1" indent="-205284" defTabSz="956861" eaLnBrk="1" hangingPunct="1">
                <a:buClr>
                  <a:schemeClr val="tx2"/>
                </a:buClr>
                <a:buSzPct val="125000"/>
                <a:buFont typeface="Arial" pitchFamily="34" charset="0"/>
                <a:buChar char="•"/>
                <a:defRPr sz="1300" baseline="0">
                  <a:latin typeface="+mn-lt"/>
                  <a:ea typeface="Arial Unicode MS" pitchFamily="34" charset="-128"/>
                  <a:cs typeface="Arial Unicode MS" pitchFamily="34" charset="-128"/>
                </a:defRPr>
              </a:lvl2pPr>
              <a:lvl3pPr marL="488610" indent="-279933" defTabSz="956861" eaLnBrk="1" hangingPunct="1">
                <a:buClr>
                  <a:schemeClr val="tx2"/>
                </a:buClr>
                <a:buSzPct val="120000"/>
                <a:buFont typeface="Arial" charset="0"/>
                <a:buChar char="–"/>
                <a:defRPr sz="1600" baseline="0">
                  <a:latin typeface="+mn-lt"/>
                  <a:ea typeface="Arial Unicode MS" pitchFamily="34" charset="-128"/>
                  <a:cs typeface="Arial Unicode MS" pitchFamily="34" charset="-128"/>
                </a:defRPr>
              </a:lvl3pPr>
              <a:lvl4pPr marL="656570" indent="-166263" defTabSz="956861" eaLnBrk="1" hangingPunct="1">
                <a:buClr>
                  <a:schemeClr val="tx2"/>
                </a:buClr>
                <a:buSzPct val="100000"/>
                <a:buFont typeface="Arial" pitchFamily="34" charset="0"/>
                <a:buChar char="•"/>
                <a:defRPr sz="1600" baseline="0">
                  <a:latin typeface="+mn-lt"/>
                  <a:ea typeface="Arial Unicode MS" pitchFamily="34" charset="-128"/>
                  <a:cs typeface="Arial Unicode MS" pitchFamily="34" charset="-128"/>
                </a:defRPr>
              </a:lvl4pPr>
              <a:lvl5pPr marL="801320" indent="-139118" defTabSz="956861" eaLnBrk="1" hangingPunct="1">
                <a:buClr>
                  <a:schemeClr val="tx2"/>
                </a:buClr>
                <a:buSzPct val="89000"/>
                <a:buFont typeface="Arial" charset="0"/>
                <a:buChar char="-"/>
                <a:defRPr sz="1600" baseline="0">
                  <a:latin typeface="+mn-lt"/>
                  <a:ea typeface="Arial Unicode MS" pitchFamily="34" charset="-128"/>
                  <a:cs typeface="Arial Unicode MS" pitchFamily="34" charset="-128"/>
                </a:defRPr>
              </a:lvl5pPr>
              <a:lvl6pPr marL="801320" indent="-139118" defTabSz="956861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6pPr>
              <a:lvl7pPr marL="801320" indent="-139118" defTabSz="956861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7pPr>
              <a:lvl8pPr marL="801320" indent="-139118" defTabSz="956861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8pPr>
              <a:lvl9pPr marL="801320" indent="-139118" defTabSz="956861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9pPr>
            </a:lstStyle>
            <a:p>
              <a:pPr marL="0" lvl="1" indent="0">
                <a:spcAft>
                  <a:spcPts val="100"/>
                </a:spcAft>
                <a:buClr>
                  <a:srgbClr val="FF0000"/>
                </a:buClr>
                <a:buFont typeface="Arial" pitchFamily="34" charset="0"/>
                <a:buNone/>
              </a:pPr>
              <a:r>
                <a:rPr lang="en-GB" sz="900" dirty="0" smtClean="0">
                  <a:solidFill>
                    <a:srgbClr val="000000"/>
                  </a:solidFill>
                </a:rPr>
                <a:t>01/18/16</a:t>
              </a:r>
              <a:endParaRPr lang="en-GB" sz="900" dirty="0">
                <a:solidFill>
                  <a:srgbClr val="000000"/>
                </a:solidFill>
              </a:endParaRPr>
            </a:p>
            <a:p>
              <a:pPr marL="0" lvl="1" indent="0">
                <a:spcAft>
                  <a:spcPts val="100"/>
                </a:spcAft>
                <a:buClr>
                  <a:srgbClr val="FF0000"/>
                </a:buClr>
                <a:buFont typeface="Arial" pitchFamily="34" charset="0"/>
                <a:buNone/>
              </a:pPr>
              <a:r>
                <a:rPr lang="en-GB" sz="900" dirty="0" smtClean="0">
                  <a:solidFill>
                    <a:srgbClr val="707277"/>
                  </a:solidFill>
                </a:rPr>
                <a:t>01/18/16</a:t>
              </a:r>
              <a:endParaRPr lang="en-GB" sz="900" dirty="0">
                <a:solidFill>
                  <a:srgbClr val="707277"/>
                </a:solidFill>
              </a:endParaRPr>
            </a:p>
            <a:p>
              <a:pPr marL="0" lvl="1" indent="0">
                <a:spcAft>
                  <a:spcPts val="100"/>
                </a:spcAft>
                <a:buClr>
                  <a:srgbClr val="FF0000"/>
                </a:buClr>
                <a:buFont typeface="Arial" pitchFamily="34" charset="0"/>
                <a:buNone/>
              </a:pPr>
              <a:r>
                <a:rPr lang="en-GB" sz="900" dirty="0" smtClean="0">
                  <a:solidFill>
                    <a:srgbClr val="707277"/>
                  </a:solidFill>
                </a:rPr>
                <a:t>02/01/16</a:t>
              </a:r>
              <a:endParaRPr lang="en-GB" sz="900" dirty="0">
                <a:solidFill>
                  <a:srgbClr val="707277"/>
                </a:solidFill>
              </a:endParaRPr>
            </a:p>
            <a:p>
              <a:pPr marL="0" lvl="1" indent="0">
                <a:spcAft>
                  <a:spcPts val="100"/>
                </a:spcAft>
                <a:buClr>
                  <a:srgbClr val="FF0000"/>
                </a:buClr>
                <a:buFont typeface="Arial" pitchFamily="34" charset="0"/>
                <a:buNone/>
              </a:pPr>
              <a:endParaRPr lang="en-GB" sz="900" dirty="0" smtClean="0">
                <a:solidFill>
                  <a:srgbClr val="707277"/>
                </a:solidFill>
              </a:endParaRPr>
            </a:p>
            <a:p>
              <a:pPr marL="0" lvl="1" indent="0">
                <a:spcAft>
                  <a:spcPts val="100"/>
                </a:spcAft>
                <a:buClr>
                  <a:srgbClr val="FF0000"/>
                </a:buClr>
                <a:buFont typeface="Arial" pitchFamily="34" charset="0"/>
                <a:buNone/>
              </a:pPr>
              <a:r>
                <a:rPr lang="en-GB" sz="900" dirty="0" smtClean="0">
                  <a:solidFill>
                    <a:srgbClr val="707277"/>
                  </a:solidFill>
                </a:rPr>
                <a:t>03/14/16</a:t>
              </a:r>
              <a:endParaRPr lang="en-GB" sz="900" dirty="0">
                <a:solidFill>
                  <a:srgbClr val="707277"/>
                </a:solidFill>
              </a:endParaRPr>
            </a:p>
          </p:txBody>
        </p:sp>
        <p:sp>
          <p:nvSpPr>
            <p:cNvPr id="32" name="Rectangle 95"/>
            <p:cNvSpPr txBox="1">
              <a:spLocks/>
            </p:cNvSpPr>
            <p:nvPr/>
          </p:nvSpPr>
          <p:spPr>
            <a:xfrm>
              <a:off x="8977882" y="1075749"/>
              <a:ext cx="913369" cy="138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lvl="0" indent="0" defTabSz="956861" eaLnBrk="1" hangingPunct="1">
                <a:buClr>
                  <a:schemeClr val="tx2"/>
                </a:buClr>
                <a:defRPr sz="1600" baseline="0">
                  <a:latin typeface="+mn-lt"/>
                  <a:ea typeface="Arial Unicode MS" pitchFamily="34" charset="-128"/>
                  <a:cs typeface="Arial Unicode MS" pitchFamily="34" charset="-128"/>
                </a:defRPr>
              </a:lvl1pPr>
              <a:lvl2pPr marL="206980" lvl="1" indent="-205284" defTabSz="956861" eaLnBrk="1" hangingPunct="1">
                <a:buClr>
                  <a:schemeClr val="tx2"/>
                </a:buClr>
                <a:buSzPct val="125000"/>
                <a:buFont typeface="Arial" pitchFamily="34" charset="0"/>
                <a:buChar char="•"/>
                <a:defRPr sz="1300" baseline="0">
                  <a:latin typeface="+mn-lt"/>
                  <a:ea typeface="Arial Unicode MS" pitchFamily="34" charset="-128"/>
                  <a:cs typeface="Arial Unicode MS" pitchFamily="34" charset="-128"/>
                </a:defRPr>
              </a:lvl2pPr>
              <a:lvl3pPr marL="488610" indent="-279933" defTabSz="956861" eaLnBrk="1" hangingPunct="1">
                <a:buClr>
                  <a:schemeClr val="tx2"/>
                </a:buClr>
                <a:buSzPct val="120000"/>
                <a:buFont typeface="Arial" charset="0"/>
                <a:buChar char="–"/>
                <a:defRPr sz="1600" baseline="0">
                  <a:latin typeface="+mn-lt"/>
                  <a:ea typeface="Arial Unicode MS" pitchFamily="34" charset="-128"/>
                  <a:cs typeface="Arial Unicode MS" pitchFamily="34" charset="-128"/>
                </a:defRPr>
              </a:lvl3pPr>
              <a:lvl4pPr marL="656570" indent="-166263" defTabSz="956861" eaLnBrk="1" hangingPunct="1">
                <a:buClr>
                  <a:schemeClr val="tx2"/>
                </a:buClr>
                <a:buSzPct val="100000"/>
                <a:buFont typeface="Arial" pitchFamily="34" charset="0"/>
                <a:buChar char="•"/>
                <a:defRPr sz="1600" baseline="0">
                  <a:latin typeface="+mn-lt"/>
                  <a:ea typeface="Arial Unicode MS" pitchFamily="34" charset="-128"/>
                  <a:cs typeface="Arial Unicode MS" pitchFamily="34" charset="-128"/>
                </a:defRPr>
              </a:lvl4pPr>
              <a:lvl5pPr marL="801320" indent="-139118" defTabSz="956861" eaLnBrk="1" hangingPunct="1">
                <a:buClr>
                  <a:schemeClr val="tx2"/>
                </a:buClr>
                <a:buSzPct val="89000"/>
                <a:buFont typeface="Arial" charset="0"/>
                <a:buChar char="-"/>
                <a:defRPr sz="1600" baseline="0">
                  <a:latin typeface="+mn-lt"/>
                  <a:ea typeface="Arial Unicode MS" pitchFamily="34" charset="-128"/>
                  <a:cs typeface="Arial Unicode MS" pitchFamily="34" charset="-128"/>
                </a:defRPr>
              </a:lvl5pPr>
              <a:lvl6pPr marL="801320" indent="-139118" defTabSz="956861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6pPr>
              <a:lvl7pPr marL="801320" indent="-139118" defTabSz="956861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7pPr>
              <a:lvl8pPr marL="801320" indent="-139118" defTabSz="956861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8pPr>
              <a:lvl9pPr marL="801320" indent="-139118" defTabSz="956861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9pPr>
            </a:lstStyle>
            <a:p>
              <a:pPr marL="0" lvl="1" indent="0">
                <a:spcAft>
                  <a:spcPts val="100"/>
                </a:spcAft>
                <a:buClr>
                  <a:srgbClr val="FF0000"/>
                </a:buClr>
                <a:buFont typeface="Arial" pitchFamily="34" charset="0"/>
                <a:buNone/>
              </a:pPr>
              <a:r>
                <a:rPr lang="en-GB" sz="900" dirty="0">
                  <a:solidFill>
                    <a:srgbClr val="000000"/>
                  </a:solidFill>
                </a:rPr>
                <a:t>E. Smith</a:t>
              </a:r>
            </a:p>
          </p:txBody>
        </p:sp>
        <p:sp>
          <p:nvSpPr>
            <p:cNvPr id="36" name="Rectangle 95"/>
            <p:cNvSpPr txBox="1">
              <a:spLocks/>
            </p:cNvSpPr>
            <p:nvPr/>
          </p:nvSpPr>
          <p:spPr>
            <a:xfrm>
              <a:off x="8025445" y="1075749"/>
              <a:ext cx="864085" cy="7437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lvl="0" indent="0" defTabSz="956861" eaLnBrk="1" hangingPunct="1">
                <a:buClr>
                  <a:schemeClr val="tx2"/>
                </a:buClr>
                <a:defRPr sz="1600" baseline="0">
                  <a:latin typeface="+mn-lt"/>
                  <a:ea typeface="Arial Unicode MS" pitchFamily="34" charset="-128"/>
                  <a:cs typeface="Arial Unicode MS" pitchFamily="34" charset="-128"/>
                </a:defRPr>
              </a:lvl1pPr>
              <a:lvl2pPr marL="206980" lvl="1" indent="-205284" defTabSz="956861" eaLnBrk="1" hangingPunct="1">
                <a:buClr>
                  <a:schemeClr val="tx2"/>
                </a:buClr>
                <a:buSzPct val="125000"/>
                <a:buFont typeface="Arial" pitchFamily="34" charset="0"/>
                <a:buChar char="•"/>
                <a:defRPr sz="1300" baseline="0">
                  <a:latin typeface="+mn-lt"/>
                  <a:ea typeface="Arial Unicode MS" pitchFamily="34" charset="-128"/>
                  <a:cs typeface="Arial Unicode MS" pitchFamily="34" charset="-128"/>
                </a:defRPr>
              </a:lvl2pPr>
              <a:lvl3pPr marL="488610" indent="-279933" defTabSz="956861" eaLnBrk="1" hangingPunct="1">
                <a:buClr>
                  <a:schemeClr val="tx2"/>
                </a:buClr>
                <a:buSzPct val="120000"/>
                <a:buFont typeface="Arial" charset="0"/>
                <a:buChar char="–"/>
                <a:defRPr sz="1600" baseline="0">
                  <a:latin typeface="+mn-lt"/>
                  <a:ea typeface="Arial Unicode MS" pitchFamily="34" charset="-128"/>
                  <a:cs typeface="Arial Unicode MS" pitchFamily="34" charset="-128"/>
                </a:defRPr>
              </a:lvl3pPr>
              <a:lvl4pPr marL="656570" indent="-166263" defTabSz="956861" eaLnBrk="1" hangingPunct="1">
                <a:buClr>
                  <a:schemeClr val="tx2"/>
                </a:buClr>
                <a:buSzPct val="100000"/>
                <a:buFont typeface="Arial" pitchFamily="34" charset="0"/>
                <a:buChar char="•"/>
                <a:defRPr sz="1600" baseline="0">
                  <a:latin typeface="+mn-lt"/>
                  <a:ea typeface="Arial Unicode MS" pitchFamily="34" charset="-128"/>
                  <a:cs typeface="Arial Unicode MS" pitchFamily="34" charset="-128"/>
                </a:defRPr>
              </a:lvl4pPr>
              <a:lvl5pPr marL="801320" indent="-139118" defTabSz="956861" eaLnBrk="1" hangingPunct="1">
                <a:buClr>
                  <a:schemeClr val="tx2"/>
                </a:buClr>
                <a:buSzPct val="89000"/>
                <a:buFont typeface="Arial" charset="0"/>
                <a:buChar char="-"/>
                <a:defRPr sz="1600" baseline="0">
                  <a:latin typeface="+mn-lt"/>
                  <a:ea typeface="Arial Unicode MS" pitchFamily="34" charset="-128"/>
                  <a:cs typeface="Arial Unicode MS" pitchFamily="34" charset="-128"/>
                </a:defRPr>
              </a:lvl5pPr>
              <a:lvl6pPr marL="801320" indent="-139118" defTabSz="956861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6pPr>
              <a:lvl7pPr marL="801320" indent="-139118" defTabSz="956861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7pPr>
              <a:lvl8pPr marL="801320" indent="-139118" defTabSz="956861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8pPr>
              <a:lvl9pPr marL="801320" indent="-139118" defTabSz="956861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9pPr>
            </a:lstStyle>
            <a:p>
              <a:pPr marL="0" lvl="1" indent="0">
                <a:spcAft>
                  <a:spcPts val="100"/>
                </a:spcAft>
                <a:buClr>
                  <a:srgbClr val="FF0000"/>
                </a:buClr>
                <a:buFont typeface="Arial" pitchFamily="34" charset="0"/>
                <a:buNone/>
              </a:pPr>
              <a:r>
                <a:rPr lang="en-GB" sz="900" dirty="0" smtClean="0">
                  <a:solidFill>
                    <a:srgbClr val="000000"/>
                  </a:solidFill>
                </a:rPr>
                <a:t>03/28/16</a:t>
              </a:r>
              <a:endParaRPr lang="en-GB" sz="900" dirty="0">
                <a:solidFill>
                  <a:srgbClr val="000000"/>
                </a:solidFill>
              </a:endParaRPr>
            </a:p>
            <a:p>
              <a:pPr marL="0" lvl="1" indent="0">
                <a:spcAft>
                  <a:spcPts val="100"/>
                </a:spcAft>
                <a:buClr>
                  <a:srgbClr val="FF0000"/>
                </a:buClr>
                <a:buFont typeface="Arial" pitchFamily="34" charset="0"/>
                <a:buNone/>
              </a:pPr>
              <a:r>
                <a:rPr lang="en-GB" sz="900" dirty="0" smtClean="0">
                  <a:solidFill>
                    <a:srgbClr val="707277"/>
                  </a:solidFill>
                </a:rPr>
                <a:t>01/29/16</a:t>
              </a:r>
              <a:endParaRPr lang="en-GB" sz="900" dirty="0">
                <a:solidFill>
                  <a:srgbClr val="707277"/>
                </a:solidFill>
              </a:endParaRPr>
            </a:p>
            <a:p>
              <a:pPr marL="0" lvl="1" indent="0">
                <a:spcAft>
                  <a:spcPts val="100"/>
                </a:spcAft>
                <a:buClr>
                  <a:srgbClr val="FF0000"/>
                </a:buClr>
                <a:buFont typeface="Arial" pitchFamily="34" charset="0"/>
                <a:buNone/>
              </a:pPr>
              <a:r>
                <a:rPr lang="en-GB" sz="900" dirty="0" smtClean="0">
                  <a:solidFill>
                    <a:srgbClr val="707277"/>
                  </a:solidFill>
                </a:rPr>
                <a:t>03/14/16</a:t>
              </a:r>
              <a:endParaRPr lang="en-GB" sz="900" dirty="0">
                <a:solidFill>
                  <a:srgbClr val="707277"/>
                </a:solidFill>
              </a:endParaRPr>
            </a:p>
            <a:p>
              <a:pPr marL="0" lvl="1" indent="0">
                <a:spcAft>
                  <a:spcPts val="100"/>
                </a:spcAft>
                <a:buClr>
                  <a:srgbClr val="FF0000"/>
                </a:buClr>
                <a:buFont typeface="Arial" pitchFamily="34" charset="0"/>
                <a:buNone/>
              </a:pPr>
              <a:endParaRPr lang="en-GB" sz="900" dirty="0" smtClean="0">
                <a:solidFill>
                  <a:srgbClr val="707277"/>
                </a:solidFill>
              </a:endParaRPr>
            </a:p>
            <a:p>
              <a:pPr marL="0" lvl="1" indent="0">
                <a:spcAft>
                  <a:spcPts val="100"/>
                </a:spcAft>
                <a:buClr>
                  <a:srgbClr val="FF0000"/>
                </a:buClr>
                <a:buFont typeface="Arial" pitchFamily="34" charset="0"/>
                <a:buNone/>
              </a:pPr>
              <a:r>
                <a:rPr lang="en-GB" sz="900" dirty="0" smtClean="0">
                  <a:solidFill>
                    <a:srgbClr val="707277"/>
                  </a:solidFill>
                </a:rPr>
                <a:t>03/28/16</a:t>
              </a:r>
              <a:endParaRPr lang="en-GB" sz="900" dirty="0">
                <a:solidFill>
                  <a:srgbClr val="707277"/>
                </a:solidFill>
              </a:endParaRP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1430456" y="1881886"/>
            <a:ext cx="8460795" cy="882293"/>
            <a:chOff x="1430456" y="1075749"/>
            <a:chExt cx="8460795" cy="882293"/>
          </a:xfrm>
        </p:grpSpPr>
        <p:sp>
          <p:nvSpPr>
            <p:cNvPr id="38" name="Rectangle 95"/>
            <p:cNvSpPr txBox="1">
              <a:spLocks/>
            </p:cNvSpPr>
            <p:nvPr/>
          </p:nvSpPr>
          <p:spPr>
            <a:xfrm>
              <a:off x="1430456" y="1075749"/>
              <a:ext cx="5841202" cy="8822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lvl="0" indent="0" defTabSz="956861" eaLnBrk="1" hangingPunct="1">
                <a:buClr>
                  <a:schemeClr val="tx2"/>
                </a:buClr>
                <a:defRPr sz="1600" baseline="0">
                  <a:latin typeface="+mn-lt"/>
                  <a:ea typeface="Arial Unicode MS" pitchFamily="34" charset="-128"/>
                  <a:cs typeface="Arial Unicode MS" pitchFamily="34" charset="-128"/>
                </a:defRPr>
              </a:lvl1pPr>
              <a:lvl2pPr marL="206980" lvl="1" indent="-205284" defTabSz="956861" eaLnBrk="1" hangingPunct="1">
                <a:buClr>
                  <a:schemeClr val="tx2"/>
                </a:buClr>
                <a:buSzPct val="125000"/>
                <a:buFont typeface="Arial" pitchFamily="34" charset="0"/>
                <a:buChar char="•"/>
                <a:defRPr sz="1300" baseline="0">
                  <a:latin typeface="+mn-lt"/>
                  <a:ea typeface="Arial Unicode MS" pitchFamily="34" charset="-128"/>
                  <a:cs typeface="Arial Unicode MS" pitchFamily="34" charset="-128"/>
                </a:defRPr>
              </a:lvl2pPr>
              <a:lvl3pPr marL="488610" indent="-279933" defTabSz="956861" eaLnBrk="1" hangingPunct="1">
                <a:buClr>
                  <a:schemeClr val="tx2"/>
                </a:buClr>
                <a:buSzPct val="120000"/>
                <a:buFont typeface="Arial" charset="0"/>
                <a:buChar char="–"/>
                <a:defRPr sz="1600" baseline="0">
                  <a:latin typeface="+mn-lt"/>
                  <a:ea typeface="Arial Unicode MS" pitchFamily="34" charset="-128"/>
                  <a:cs typeface="Arial Unicode MS" pitchFamily="34" charset="-128"/>
                </a:defRPr>
              </a:lvl3pPr>
              <a:lvl4pPr marL="656570" indent="-166263" defTabSz="956861" eaLnBrk="1" hangingPunct="1">
                <a:buClr>
                  <a:schemeClr val="tx2"/>
                </a:buClr>
                <a:buSzPct val="100000"/>
                <a:buFont typeface="Arial" pitchFamily="34" charset="0"/>
                <a:buChar char="•"/>
                <a:defRPr sz="1600" baseline="0">
                  <a:latin typeface="+mn-lt"/>
                  <a:ea typeface="Arial Unicode MS" pitchFamily="34" charset="-128"/>
                  <a:cs typeface="Arial Unicode MS" pitchFamily="34" charset="-128"/>
                </a:defRPr>
              </a:lvl4pPr>
              <a:lvl5pPr marL="801320" indent="-139118" defTabSz="956861" eaLnBrk="1" hangingPunct="1">
                <a:buClr>
                  <a:schemeClr val="tx2"/>
                </a:buClr>
                <a:buSzPct val="89000"/>
                <a:buFont typeface="Arial" charset="0"/>
                <a:buChar char="-"/>
                <a:defRPr sz="1600" baseline="0">
                  <a:latin typeface="+mn-lt"/>
                  <a:ea typeface="Arial Unicode MS" pitchFamily="34" charset="-128"/>
                  <a:cs typeface="Arial Unicode MS" pitchFamily="34" charset="-128"/>
                </a:defRPr>
              </a:lvl5pPr>
              <a:lvl6pPr marL="801320" indent="-139118" defTabSz="956861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6pPr>
              <a:lvl7pPr marL="801320" indent="-139118" defTabSz="956861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7pPr>
              <a:lvl8pPr marL="801320" indent="-139118" defTabSz="956861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8pPr>
              <a:lvl9pPr marL="801320" indent="-139118" defTabSz="956861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9pPr>
            </a:lstStyle>
            <a:p>
              <a:pPr marL="117475" lvl="1" indent="-117475">
                <a:spcAft>
                  <a:spcPts val="100"/>
                </a:spcAft>
                <a:buClr>
                  <a:srgbClr val="FF0000"/>
                </a:buClr>
              </a:pPr>
              <a:r>
                <a:rPr lang="en-US" sz="900" dirty="0">
                  <a:solidFill>
                    <a:srgbClr val="000000"/>
                  </a:solidFill>
                </a:rPr>
                <a:t>Updated </a:t>
              </a:r>
              <a:r>
                <a:rPr lang="en-US" sz="900" dirty="0" err="1" smtClean="0">
                  <a:solidFill>
                    <a:srgbClr val="000000"/>
                  </a:solidFill>
                </a:rPr>
                <a:t>SHUSA</a:t>
              </a:r>
              <a:r>
                <a:rPr lang="en-US" sz="900" dirty="0" smtClean="0">
                  <a:solidFill>
                    <a:srgbClr val="000000"/>
                  </a:solidFill>
                </a:rPr>
                <a:t> Risk </a:t>
              </a:r>
              <a:r>
                <a:rPr lang="en-US" sz="900" dirty="0">
                  <a:solidFill>
                    <a:srgbClr val="000000"/>
                  </a:solidFill>
                </a:rPr>
                <a:t>taxonomy</a:t>
              </a:r>
            </a:p>
            <a:p>
              <a:pPr marL="117475" lvl="1" indent="-117475">
                <a:spcAft>
                  <a:spcPts val="100"/>
                </a:spcAft>
                <a:buClr>
                  <a:srgbClr val="FF0000"/>
                </a:buClr>
              </a:pPr>
              <a:r>
                <a:rPr lang="en-US" sz="900" dirty="0">
                  <a:solidFill>
                    <a:srgbClr val="000000"/>
                  </a:solidFill>
                </a:rPr>
                <a:t>Updated material risk inventory template and guidance</a:t>
              </a:r>
            </a:p>
            <a:p>
              <a:pPr marL="117475" lvl="1" indent="-117475">
                <a:spcAft>
                  <a:spcPts val="100"/>
                </a:spcAft>
                <a:buClr>
                  <a:srgbClr val="FF0000"/>
                </a:buClr>
              </a:pPr>
              <a:r>
                <a:rPr lang="en-US" sz="900" dirty="0" smtClean="0">
                  <a:solidFill>
                    <a:srgbClr val="FF0000"/>
                  </a:solidFill>
                </a:rPr>
                <a:t>Develop training </a:t>
              </a:r>
              <a:r>
                <a:rPr lang="en-US" sz="900" dirty="0">
                  <a:solidFill>
                    <a:srgbClr val="FF0000"/>
                  </a:solidFill>
                </a:rPr>
                <a:t>materials, policies and procedures based on updated Material Risk Program process</a:t>
              </a:r>
            </a:p>
            <a:p>
              <a:pPr marL="117475" lvl="1" indent="-117475">
                <a:spcAft>
                  <a:spcPts val="100"/>
                </a:spcAft>
                <a:buClr>
                  <a:srgbClr val="FF0000"/>
                </a:buClr>
              </a:pPr>
              <a:r>
                <a:rPr lang="en-US" sz="900" dirty="0" smtClean="0">
                  <a:solidFill>
                    <a:srgbClr val="FF0000"/>
                  </a:solidFill>
                </a:rPr>
                <a:t>Identify </a:t>
              </a:r>
              <a:r>
                <a:rPr lang="en-US" sz="900" dirty="0">
                  <a:solidFill>
                    <a:srgbClr val="FF0000"/>
                  </a:solidFill>
                </a:rPr>
                <a:t>technology needs, requirements definition and implementation planning to support risk identification</a:t>
              </a:r>
            </a:p>
            <a:p>
              <a:pPr marL="117475" lvl="1" indent="-117475">
                <a:spcAft>
                  <a:spcPts val="100"/>
                </a:spcAft>
                <a:buClr>
                  <a:srgbClr val="FF0000"/>
                </a:buClr>
              </a:pPr>
              <a:r>
                <a:rPr lang="en-US" sz="900" dirty="0" smtClean="0">
                  <a:solidFill>
                    <a:srgbClr val="FF0000"/>
                  </a:solidFill>
                </a:rPr>
                <a:t>Develop </a:t>
              </a:r>
              <a:r>
                <a:rPr lang="en-US" sz="900" dirty="0">
                  <a:solidFill>
                    <a:srgbClr val="FF0000"/>
                  </a:solidFill>
                </a:rPr>
                <a:t>and </a:t>
              </a:r>
              <a:r>
                <a:rPr lang="en-US" sz="900" dirty="0" smtClean="0">
                  <a:solidFill>
                    <a:srgbClr val="FF0000"/>
                  </a:solidFill>
                </a:rPr>
                <a:t>implement planned </a:t>
              </a:r>
              <a:r>
                <a:rPr lang="en-US" sz="900" dirty="0">
                  <a:solidFill>
                    <a:srgbClr val="FF0000"/>
                  </a:solidFill>
                </a:rPr>
                <a:t>data and technology solutions (e.g. automated interface for risk inventory template, database for foundational inputs and data sources for risk identification, etc.)</a:t>
              </a:r>
            </a:p>
          </p:txBody>
        </p:sp>
        <p:sp>
          <p:nvSpPr>
            <p:cNvPr id="39" name="Rectangle 95"/>
            <p:cNvSpPr txBox="1">
              <a:spLocks/>
            </p:cNvSpPr>
            <p:nvPr/>
          </p:nvSpPr>
          <p:spPr>
            <a:xfrm>
              <a:off x="7360011" y="1075749"/>
              <a:ext cx="577081" cy="7437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lvl="0" indent="0" defTabSz="956861" eaLnBrk="1" hangingPunct="1">
                <a:buClr>
                  <a:schemeClr val="tx2"/>
                </a:buClr>
                <a:defRPr sz="1600" baseline="0">
                  <a:latin typeface="+mn-lt"/>
                  <a:ea typeface="Arial Unicode MS" pitchFamily="34" charset="-128"/>
                  <a:cs typeface="Arial Unicode MS" pitchFamily="34" charset="-128"/>
                </a:defRPr>
              </a:lvl1pPr>
              <a:lvl2pPr marL="206980" lvl="1" indent="-205284" defTabSz="956861" eaLnBrk="1" hangingPunct="1">
                <a:buClr>
                  <a:schemeClr val="tx2"/>
                </a:buClr>
                <a:buSzPct val="125000"/>
                <a:buFont typeface="Arial" pitchFamily="34" charset="0"/>
                <a:buChar char="•"/>
                <a:defRPr sz="1300" baseline="0">
                  <a:latin typeface="+mn-lt"/>
                  <a:ea typeface="Arial Unicode MS" pitchFamily="34" charset="-128"/>
                  <a:cs typeface="Arial Unicode MS" pitchFamily="34" charset="-128"/>
                </a:defRPr>
              </a:lvl2pPr>
              <a:lvl3pPr marL="488610" indent="-279933" defTabSz="956861" eaLnBrk="1" hangingPunct="1">
                <a:buClr>
                  <a:schemeClr val="tx2"/>
                </a:buClr>
                <a:buSzPct val="120000"/>
                <a:buFont typeface="Arial" charset="0"/>
                <a:buChar char="–"/>
                <a:defRPr sz="1600" baseline="0">
                  <a:latin typeface="+mn-lt"/>
                  <a:ea typeface="Arial Unicode MS" pitchFamily="34" charset="-128"/>
                  <a:cs typeface="Arial Unicode MS" pitchFamily="34" charset="-128"/>
                </a:defRPr>
              </a:lvl3pPr>
              <a:lvl4pPr marL="656570" indent="-166263" defTabSz="956861" eaLnBrk="1" hangingPunct="1">
                <a:buClr>
                  <a:schemeClr val="tx2"/>
                </a:buClr>
                <a:buSzPct val="100000"/>
                <a:buFont typeface="Arial" pitchFamily="34" charset="0"/>
                <a:buChar char="•"/>
                <a:defRPr sz="1600" baseline="0">
                  <a:latin typeface="+mn-lt"/>
                  <a:ea typeface="Arial Unicode MS" pitchFamily="34" charset="-128"/>
                  <a:cs typeface="Arial Unicode MS" pitchFamily="34" charset="-128"/>
                </a:defRPr>
              </a:lvl4pPr>
              <a:lvl5pPr marL="801320" indent="-139118" defTabSz="956861" eaLnBrk="1" hangingPunct="1">
                <a:buClr>
                  <a:schemeClr val="tx2"/>
                </a:buClr>
                <a:buSzPct val="89000"/>
                <a:buFont typeface="Arial" charset="0"/>
                <a:buChar char="-"/>
                <a:defRPr sz="1600" baseline="0">
                  <a:latin typeface="+mn-lt"/>
                  <a:ea typeface="Arial Unicode MS" pitchFamily="34" charset="-128"/>
                  <a:cs typeface="Arial Unicode MS" pitchFamily="34" charset="-128"/>
                </a:defRPr>
              </a:lvl5pPr>
              <a:lvl6pPr marL="801320" indent="-139118" defTabSz="956861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6pPr>
              <a:lvl7pPr marL="801320" indent="-139118" defTabSz="956861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7pPr>
              <a:lvl8pPr marL="801320" indent="-139118" defTabSz="956861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8pPr>
              <a:lvl9pPr marL="801320" indent="-139118" defTabSz="956861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9pPr>
            </a:lstStyle>
            <a:p>
              <a:pPr marL="0" lvl="1" indent="0">
                <a:spcAft>
                  <a:spcPts val="100"/>
                </a:spcAft>
                <a:buClr>
                  <a:srgbClr val="FF0000"/>
                </a:buClr>
                <a:buNone/>
              </a:pPr>
              <a:r>
                <a:rPr lang="en-GB" sz="900" dirty="0">
                  <a:solidFill>
                    <a:srgbClr val="000000"/>
                  </a:solidFill>
                </a:rPr>
                <a:t>11/02/15</a:t>
              </a:r>
            </a:p>
            <a:p>
              <a:pPr marL="0" lvl="1" indent="0">
                <a:spcAft>
                  <a:spcPts val="100"/>
                </a:spcAft>
                <a:buClr>
                  <a:srgbClr val="FF0000"/>
                </a:buClr>
                <a:buNone/>
              </a:pPr>
              <a:r>
                <a:rPr lang="en-GB" sz="900" dirty="0">
                  <a:solidFill>
                    <a:srgbClr val="000000"/>
                  </a:solidFill>
                </a:rPr>
                <a:t>12/01/15</a:t>
              </a:r>
            </a:p>
            <a:p>
              <a:pPr marL="0" lvl="1" indent="0">
                <a:spcAft>
                  <a:spcPts val="100"/>
                </a:spcAft>
                <a:buClr>
                  <a:srgbClr val="FF0000"/>
                </a:buClr>
                <a:buNone/>
              </a:pPr>
              <a:r>
                <a:rPr lang="en-GB" sz="900" dirty="0">
                  <a:solidFill>
                    <a:srgbClr val="000000"/>
                  </a:solidFill>
                </a:rPr>
                <a:t>01/01/16</a:t>
              </a:r>
            </a:p>
            <a:p>
              <a:pPr marL="0" lvl="1" indent="0">
                <a:spcAft>
                  <a:spcPts val="100"/>
                </a:spcAft>
                <a:buClr>
                  <a:srgbClr val="FF0000"/>
                </a:buClr>
                <a:buNone/>
              </a:pPr>
              <a:r>
                <a:rPr lang="en-GB" sz="900" dirty="0" smtClean="0">
                  <a:solidFill>
                    <a:srgbClr val="000000"/>
                  </a:solidFill>
                </a:rPr>
                <a:t>04/01/16</a:t>
              </a:r>
            </a:p>
            <a:p>
              <a:pPr marL="0" lvl="1" indent="0">
                <a:spcAft>
                  <a:spcPts val="100"/>
                </a:spcAft>
                <a:buClr>
                  <a:srgbClr val="FF0000"/>
                </a:buClr>
                <a:buNone/>
              </a:pPr>
              <a:r>
                <a:rPr lang="en-GB" sz="900" dirty="0" smtClean="0">
                  <a:solidFill>
                    <a:srgbClr val="000000"/>
                  </a:solidFill>
                </a:rPr>
                <a:t>03/15/16</a:t>
              </a:r>
              <a:endParaRPr lang="en-GB" sz="900" dirty="0">
                <a:solidFill>
                  <a:srgbClr val="000000"/>
                </a:solidFill>
              </a:endParaRPr>
            </a:p>
          </p:txBody>
        </p:sp>
        <p:sp>
          <p:nvSpPr>
            <p:cNvPr id="40" name="Rectangle 95"/>
            <p:cNvSpPr txBox="1">
              <a:spLocks/>
            </p:cNvSpPr>
            <p:nvPr/>
          </p:nvSpPr>
          <p:spPr>
            <a:xfrm>
              <a:off x="8977882" y="1075749"/>
              <a:ext cx="913369" cy="7437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lvl="0" indent="0" defTabSz="956861" eaLnBrk="1" hangingPunct="1">
                <a:buClr>
                  <a:schemeClr val="tx2"/>
                </a:buClr>
                <a:defRPr sz="1600" baseline="0">
                  <a:latin typeface="+mn-lt"/>
                  <a:ea typeface="Arial Unicode MS" pitchFamily="34" charset="-128"/>
                  <a:cs typeface="Arial Unicode MS" pitchFamily="34" charset="-128"/>
                </a:defRPr>
              </a:lvl1pPr>
              <a:lvl2pPr marL="206980" lvl="1" indent="-205284" defTabSz="956861" eaLnBrk="1" hangingPunct="1">
                <a:buClr>
                  <a:schemeClr val="tx2"/>
                </a:buClr>
                <a:buSzPct val="125000"/>
                <a:buFont typeface="Arial" pitchFamily="34" charset="0"/>
                <a:buChar char="•"/>
                <a:defRPr sz="1300" baseline="0">
                  <a:latin typeface="+mn-lt"/>
                  <a:ea typeface="Arial Unicode MS" pitchFamily="34" charset="-128"/>
                  <a:cs typeface="Arial Unicode MS" pitchFamily="34" charset="-128"/>
                </a:defRPr>
              </a:lvl2pPr>
              <a:lvl3pPr marL="488610" indent="-279933" defTabSz="956861" eaLnBrk="1" hangingPunct="1">
                <a:buClr>
                  <a:schemeClr val="tx2"/>
                </a:buClr>
                <a:buSzPct val="120000"/>
                <a:buFont typeface="Arial" charset="0"/>
                <a:buChar char="–"/>
                <a:defRPr sz="1600" baseline="0">
                  <a:latin typeface="+mn-lt"/>
                  <a:ea typeface="Arial Unicode MS" pitchFamily="34" charset="-128"/>
                  <a:cs typeface="Arial Unicode MS" pitchFamily="34" charset="-128"/>
                </a:defRPr>
              </a:lvl3pPr>
              <a:lvl4pPr marL="656570" indent="-166263" defTabSz="956861" eaLnBrk="1" hangingPunct="1">
                <a:buClr>
                  <a:schemeClr val="tx2"/>
                </a:buClr>
                <a:buSzPct val="100000"/>
                <a:buFont typeface="Arial" pitchFamily="34" charset="0"/>
                <a:buChar char="•"/>
                <a:defRPr sz="1600" baseline="0">
                  <a:latin typeface="+mn-lt"/>
                  <a:ea typeface="Arial Unicode MS" pitchFamily="34" charset="-128"/>
                  <a:cs typeface="Arial Unicode MS" pitchFamily="34" charset="-128"/>
                </a:defRPr>
              </a:lvl4pPr>
              <a:lvl5pPr marL="801320" indent="-139118" defTabSz="956861" eaLnBrk="1" hangingPunct="1">
                <a:buClr>
                  <a:schemeClr val="tx2"/>
                </a:buClr>
                <a:buSzPct val="89000"/>
                <a:buFont typeface="Arial" charset="0"/>
                <a:buChar char="-"/>
                <a:defRPr sz="1600" baseline="0">
                  <a:latin typeface="+mn-lt"/>
                  <a:ea typeface="Arial Unicode MS" pitchFamily="34" charset="-128"/>
                  <a:cs typeface="Arial Unicode MS" pitchFamily="34" charset="-128"/>
                </a:defRPr>
              </a:lvl5pPr>
              <a:lvl6pPr marL="801320" indent="-139118" defTabSz="956861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6pPr>
              <a:lvl7pPr marL="801320" indent="-139118" defTabSz="956861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7pPr>
              <a:lvl8pPr marL="801320" indent="-139118" defTabSz="956861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8pPr>
              <a:lvl9pPr marL="801320" indent="-139118" defTabSz="956861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9pPr>
            </a:lstStyle>
            <a:p>
              <a:pPr marL="0" lvl="1" indent="0">
                <a:spcAft>
                  <a:spcPts val="100"/>
                </a:spcAft>
                <a:buClr>
                  <a:srgbClr val="FF0000"/>
                </a:buClr>
                <a:buFont typeface="Arial" pitchFamily="34" charset="0"/>
                <a:buNone/>
              </a:pPr>
              <a:r>
                <a:rPr lang="en-GB" sz="900" dirty="0">
                  <a:solidFill>
                    <a:srgbClr val="000000"/>
                  </a:solidFill>
                </a:rPr>
                <a:t>E. </a:t>
              </a:r>
              <a:r>
                <a:rPr lang="en-GB" sz="900" dirty="0" smtClean="0">
                  <a:solidFill>
                    <a:srgbClr val="000000"/>
                  </a:solidFill>
                </a:rPr>
                <a:t>Smith</a:t>
              </a:r>
            </a:p>
            <a:p>
              <a:pPr marL="0" lvl="1" indent="0">
                <a:spcAft>
                  <a:spcPts val="100"/>
                </a:spcAft>
                <a:buClr>
                  <a:srgbClr val="FF0000"/>
                </a:buClr>
                <a:buNone/>
              </a:pPr>
              <a:r>
                <a:rPr lang="en-GB" sz="900" dirty="0">
                  <a:solidFill>
                    <a:srgbClr val="000000"/>
                  </a:solidFill>
                </a:rPr>
                <a:t>E. Smith</a:t>
              </a:r>
            </a:p>
            <a:p>
              <a:pPr marL="0" lvl="1" indent="0">
                <a:spcAft>
                  <a:spcPts val="100"/>
                </a:spcAft>
                <a:buClr>
                  <a:srgbClr val="FF0000"/>
                </a:buClr>
                <a:buNone/>
              </a:pPr>
              <a:r>
                <a:rPr lang="en-GB" sz="900" dirty="0">
                  <a:solidFill>
                    <a:srgbClr val="000000"/>
                  </a:solidFill>
                </a:rPr>
                <a:t>E. Smith</a:t>
              </a:r>
            </a:p>
            <a:p>
              <a:pPr marL="0" lvl="1" indent="0">
                <a:spcAft>
                  <a:spcPts val="100"/>
                </a:spcAft>
                <a:buClr>
                  <a:srgbClr val="FF0000"/>
                </a:buClr>
                <a:buNone/>
              </a:pPr>
              <a:r>
                <a:rPr lang="en-GB" sz="900" dirty="0">
                  <a:solidFill>
                    <a:srgbClr val="000000"/>
                  </a:solidFill>
                </a:rPr>
                <a:t>E. </a:t>
              </a:r>
              <a:r>
                <a:rPr lang="en-GB" sz="900" dirty="0" smtClean="0">
                  <a:solidFill>
                    <a:srgbClr val="000000"/>
                  </a:solidFill>
                </a:rPr>
                <a:t>Smith</a:t>
              </a:r>
            </a:p>
            <a:p>
              <a:pPr marL="0" lvl="1" indent="0">
                <a:spcAft>
                  <a:spcPts val="100"/>
                </a:spcAft>
                <a:buClr>
                  <a:srgbClr val="FF0000"/>
                </a:buClr>
                <a:buNone/>
              </a:pPr>
              <a:r>
                <a:rPr lang="en-GB" sz="900" dirty="0">
                  <a:solidFill>
                    <a:srgbClr val="000000"/>
                  </a:solidFill>
                </a:rPr>
                <a:t>E. </a:t>
              </a:r>
              <a:r>
                <a:rPr lang="en-GB" sz="900" dirty="0" smtClean="0">
                  <a:solidFill>
                    <a:srgbClr val="000000"/>
                  </a:solidFill>
                </a:rPr>
                <a:t>Smith</a:t>
              </a:r>
              <a:endParaRPr lang="en-GB" sz="900" dirty="0">
                <a:solidFill>
                  <a:srgbClr val="000000"/>
                </a:solidFill>
              </a:endParaRPr>
            </a:p>
          </p:txBody>
        </p:sp>
        <p:sp>
          <p:nvSpPr>
            <p:cNvPr id="41" name="Rectangle 95"/>
            <p:cNvSpPr txBox="1">
              <a:spLocks/>
            </p:cNvSpPr>
            <p:nvPr/>
          </p:nvSpPr>
          <p:spPr>
            <a:xfrm>
              <a:off x="8025445" y="1075749"/>
              <a:ext cx="864085" cy="7437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lvl="0" indent="0" defTabSz="956861" eaLnBrk="1" hangingPunct="1">
                <a:buClr>
                  <a:schemeClr val="tx2"/>
                </a:buClr>
                <a:defRPr sz="1600" baseline="0">
                  <a:latin typeface="+mn-lt"/>
                  <a:ea typeface="Arial Unicode MS" pitchFamily="34" charset="-128"/>
                  <a:cs typeface="Arial Unicode MS" pitchFamily="34" charset="-128"/>
                </a:defRPr>
              </a:lvl1pPr>
              <a:lvl2pPr marL="206980" lvl="1" indent="-205284" defTabSz="956861" eaLnBrk="1" hangingPunct="1">
                <a:buClr>
                  <a:schemeClr val="tx2"/>
                </a:buClr>
                <a:buSzPct val="125000"/>
                <a:buFont typeface="Arial" pitchFamily="34" charset="0"/>
                <a:buChar char="•"/>
                <a:defRPr sz="1300" baseline="0">
                  <a:latin typeface="+mn-lt"/>
                  <a:ea typeface="Arial Unicode MS" pitchFamily="34" charset="-128"/>
                  <a:cs typeface="Arial Unicode MS" pitchFamily="34" charset="-128"/>
                </a:defRPr>
              </a:lvl2pPr>
              <a:lvl3pPr marL="488610" indent="-279933" defTabSz="956861" eaLnBrk="1" hangingPunct="1">
                <a:buClr>
                  <a:schemeClr val="tx2"/>
                </a:buClr>
                <a:buSzPct val="120000"/>
                <a:buFont typeface="Arial" charset="0"/>
                <a:buChar char="–"/>
                <a:defRPr sz="1600" baseline="0">
                  <a:latin typeface="+mn-lt"/>
                  <a:ea typeface="Arial Unicode MS" pitchFamily="34" charset="-128"/>
                  <a:cs typeface="Arial Unicode MS" pitchFamily="34" charset="-128"/>
                </a:defRPr>
              </a:lvl3pPr>
              <a:lvl4pPr marL="656570" indent="-166263" defTabSz="956861" eaLnBrk="1" hangingPunct="1">
                <a:buClr>
                  <a:schemeClr val="tx2"/>
                </a:buClr>
                <a:buSzPct val="100000"/>
                <a:buFont typeface="Arial" pitchFamily="34" charset="0"/>
                <a:buChar char="•"/>
                <a:defRPr sz="1600" baseline="0">
                  <a:latin typeface="+mn-lt"/>
                  <a:ea typeface="Arial Unicode MS" pitchFamily="34" charset="-128"/>
                  <a:cs typeface="Arial Unicode MS" pitchFamily="34" charset="-128"/>
                </a:defRPr>
              </a:lvl4pPr>
              <a:lvl5pPr marL="801320" indent="-139118" defTabSz="956861" eaLnBrk="1" hangingPunct="1">
                <a:buClr>
                  <a:schemeClr val="tx2"/>
                </a:buClr>
                <a:buSzPct val="89000"/>
                <a:buFont typeface="Arial" charset="0"/>
                <a:buChar char="-"/>
                <a:defRPr sz="1600" baseline="0">
                  <a:latin typeface="+mn-lt"/>
                  <a:ea typeface="Arial Unicode MS" pitchFamily="34" charset="-128"/>
                  <a:cs typeface="Arial Unicode MS" pitchFamily="34" charset="-128"/>
                </a:defRPr>
              </a:lvl5pPr>
              <a:lvl6pPr marL="801320" indent="-139118" defTabSz="956861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6pPr>
              <a:lvl7pPr marL="801320" indent="-139118" defTabSz="956861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7pPr>
              <a:lvl8pPr marL="801320" indent="-139118" defTabSz="956861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8pPr>
              <a:lvl9pPr marL="801320" indent="-139118" defTabSz="956861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9pPr>
            </a:lstStyle>
            <a:p>
              <a:pPr marL="0" lvl="1" indent="0">
                <a:spcAft>
                  <a:spcPts val="100"/>
                </a:spcAft>
                <a:buClr>
                  <a:srgbClr val="FF0000"/>
                </a:buClr>
                <a:buNone/>
              </a:pPr>
              <a:r>
                <a:rPr lang="en-GB" sz="900" dirty="0">
                  <a:solidFill>
                    <a:srgbClr val="000000"/>
                  </a:solidFill>
                </a:rPr>
                <a:t>11/30/15</a:t>
              </a:r>
            </a:p>
            <a:p>
              <a:pPr marL="0" lvl="1" indent="0">
                <a:spcAft>
                  <a:spcPts val="100"/>
                </a:spcAft>
                <a:buClr>
                  <a:srgbClr val="FF0000"/>
                </a:buClr>
                <a:buNone/>
              </a:pPr>
              <a:r>
                <a:rPr lang="en-GB" sz="900" dirty="0">
                  <a:solidFill>
                    <a:srgbClr val="000000"/>
                  </a:solidFill>
                </a:rPr>
                <a:t>12/31/15</a:t>
              </a:r>
            </a:p>
            <a:p>
              <a:pPr marL="0" lvl="1" indent="0">
                <a:spcAft>
                  <a:spcPts val="100"/>
                </a:spcAft>
                <a:buClr>
                  <a:srgbClr val="FF0000"/>
                </a:buClr>
                <a:buNone/>
              </a:pPr>
              <a:r>
                <a:rPr lang="en-GB" sz="900" dirty="0">
                  <a:solidFill>
                    <a:srgbClr val="000000"/>
                  </a:solidFill>
                </a:rPr>
                <a:t>03/31/16</a:t>
              </a:r>
            </a:p>
            <a:p>
              <a:pPr marL="0" lvl="1" indent="0">
                <a:spcAft>
                  <a:spcPts val="100"/>
                </a:spcAft>
                <a:buClr>
                  <a:srgbClr val="FF0000"/>
                </a:buClr>
                <a:buNone/>
              </a:pPr>
              <a:r>
                <a:rPr lang="en-GB" sz="900" dirty="0" smtClean="0">
                  <a:solidFill>
                    <a:srgbClr val="000000"/>
                  </a:solidFill>
                </a:rPr>
                <a:t>05/31/16</a:t>
              </a:r>
              <a:endParaRPr lang="en-GB" sz="900" dirty="0">
                <a:solidFill>
                  <a:srgbClr val="000000"/>
                </a:solidFill>
              </a:endParaRPr>
            </a:p>
            <a:p>
              <a:pPr marL="0" lvl="1" indent="0">
                <a:spcAft>
                  <a:spcPts val="100"/>
                </a:spcAft>
                <a:buClr>
                  <a:srgbClr val="FF0000"/>
                </a:buClr>
                <a:buNone/>
              </a:pPr>
              <a:r>
                <a:rPr lang="en-GB" sz="900" dirty="0">
                  <a:solidFill>
                    <a:srgbClr val="000000"/>
                  </a:solidFill>
                </a:rPr>
                <a:t>11/15/16</a:t>
              </a:r>
            </a:p>
          </p:txBody>
        </p:sp>
      </p:grpSp>
      <p:sp>
        <p:nvSpPr>
          <p:cNvPr id="43" name="TextBox 15"/>
          <p:cNvSpPr txBox="1">
            <a:spLocks/>
          </p:cNvSpPr>
          <p:nvPr>
            <p:custDataLst>
              <p:tags r:id="rId4"/>
            </p:custDataLst>
          </p:nvPr>
        </p:nvSpPr>
        <p:spPr bwMode="gray">
          <a:xfrm>
            <a:off x="361217" y="3120510"/>
            <a:ext cx="950208" cy="2869216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vert="horz" wrap="square" lIns="36576" tIns="36576" rIns="36576" bIns="36576" numCol="1" anchor="ctr" anchorCtr="0" compatLnSpc="1">
            <a:prstTxWarp prst="textNoShape">
              <a:avLst/>
            </a:prstTxWarp>
            <a:noAutofit/>
          </a:bodyPr>
          <a:lstStyle>
            <a:defPPr>
              <a:defRPr lang="es-ES"/>
            </a:defPPr>
            <a:lvl1pPr lvl="0" indent="0" fontAlgn="base">
              <a:spcBef>
                <a:spcPct val="60000"/>
              </a:spcBef>
              <a:spcAft>
                <a:spcPct val="0"/>
              </a:spcAft>
              <a:buClr>
                <a:srgbClr val="FF0000"/>
              </a:buClr>
              <a:buFont typeface="Wingdings" pitchFamily="2" charset="2"/>
              <a:buNone/>
              <a:defRPr sz="900" b="1">
                <a:solidFill>
                  <a:srgbClr val="FFFFFF"/>
                </a:solidFill>
              </a:defRPr>
            </a:lvl1pPr>
            <a:lvl2pPr marL="736600" indent="-201613" fontAlgn="base">
              <a:spcBef>
                <a:spcPct val="60000"/>
              </a:spcBef>
              <a:spcAft>
                <a:spcPct val="0"/>
              </a:spcAft>
              <a:buClr>
                <a:schemeClr val="bg2"/>
              </a:buClr>
              <a:buChar char="•"/>
              <a:defRPr sz="1200">
                <a:solidFill>
                  <a:srgbClr val="000000"/>
                </a:solidFill>
              </a:defRPr>
            </a:lvl2pPr>
            <a:lvl3pPr marL="1187450" indent="-19685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-"/>
              <a:defRPr sz="1200">
                <a:solidFill>
                  <a:srgbClr val="000000"/>
                </a:solidFill>
              </a:defRPr>
            </a:lvl3pPr>
            <a:lvl4pPr marL="1524000" indent="-14605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»"/>
              <a:defRPr sz="1200"/>
            </a:lvl4pPr>
            <a:lvl5pPr marL="1968500" indent="-8890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</a:defRPr>
            </a:lvl5pPr>
            <a:lvl6pPr marL="2425700" indent="-8890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</a:defRPr>
            </a:lvl6pPr>
            <a:lvl7pPr marL="2882900" indent="-8890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</a:defRPr>
            </a:lvl7pPr>
            <a:lvl8pPr marL="3340100" indent="-8890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</a:defRPr>
            </a:lvl8pPr>
            <a:lvl9pPr marL="3797300" indent="-8890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</a:defRPr>
            </a:lvl9pPr>
          </a:lstStyle>
          <a:p>
            <a:r>
              <a:rPr lang="en-US" dirty="0"/>
              <a:t>Risk Management Processes</a:t>
            </a:r>
          </a:p>
        </p:txBody>
      </p:sp>
      <p:cxnSp>
        <p:nvCxnSpPr>
          <p:cNvPr id="45" name="Straight Connector 44"/>
          <p:cNvCxnSpPr>
            <a:cxnSpLocks/>
          </p:cNvCxnSpPr>
          <p:nvPr/>
        </p:nvCxnSpPr>
        <p:spPr bwMode="auto">
          <a:xfrm>
            <a:off x="1423529" y="3069942"/>
            <a:ext cx="8460795" cy="0"/>
          </a:xfrm>
          <a:prstGeom prst="line">
            <a:avLst/>
          </a:prstGeom>
          <a:noFill/>
          <a:ln w="9525" cap="flat" cmpd="sng" algn="ctr">
            <a:solidFill>
              <a:srgbClr val="707277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58" name="Rectangle 95"/>
          <p:cNvSpPr txBox="1">
            <a:spLocks/>
          </p:cNvSpPr>
          <p:nvPr/>
        </p:nvSpPr>
        <p:spPr>
          <a:xfrm>
            <a:off x="1430456" y="3153052"/>
            <a:ext cx="5841202" cy="269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lvl="0" indent="0" defTabSz="956861" eaLnBrk="1" hangingPunct="1">
              <a:buClr>
                <a:schemeClr val="tx2"/>
              </a:buClr>
              <a:defRPr sz="1600" baseline="0">
                <a:latin typeface="+mn-lt"/>
                <a:ea typeface="Arial Unicode MS" pitchFamily="34" charset="-128"/>
                <a:cs typeface="Arial Unicode MS" pitchFamily="34" charset="-128"/>
              </a:defRPr>
            </a:lvl1pPr>
            <a:lvl2pPr marL="206980" lvl="1" indent="-205284" defTabSz="956861" eaLnBrk="1" hangingPunct="1">
              <a:buClr>
                <a:schemeClr val="tx2"/>
              </a:buClr>
              <a:buSzPct val="125000"/>
              <a:buFont typeface="Arial" pitchFamily="34" charset="0"/>
              <a:buChar char="•"/>
              <a:defRPr sz="1300" baseline="0">
                <a:latin typeface="+mn-lt"/>
                <a:ea typeface="Arial Unicode MS" pitchFamily="34" charset="-128"/>
                <a:cs typeface="Arial Unicode MS" pitchFamily="34" charset="-128"/>
              </a:defRPr>
            </a:lvl2pPr>
            <a:lvl3pPr marL="488610" indent="-279933" defTabSz="956861" eaLnBrk="1" hangingPunct="1">
              <a:buClr>
                <a:schemeClr val="tx2"/>
              </a:buClr>
              <a:buSzPct val="120000"/>
              <a:buFont typeface="Arial" charset="0"/>
              <a:buChar char="–"/>
              <a:defRPr sz="1600" baseline="0">
                <a:latin typeface="+mn-lt"/>
                <a:ea typeface="Arial Unicode MS" pitchFamily="34" charset="-128"/>
                <a:cs typeface="Arial Unicode MS" pitchFamily="34" charset="-128"/>
              </a:defRPr>
            </a:lvl3pPr>
            <a:lvl4pPr marL="656570" indent="-166263" defTabSz="956861" eaLnBrk="1" hangingPunct="1">
              <a:buClr>
                <a:schemeClr val="tx2"/>
              </a:buClr>
              <a:buSzPct val="100000"/>
              <a:buFont typeface="Arial" pitchFamily="34" charset="0"/>
              <a:buChar char="•"/>
              <a:defRPr sz="1600" baseline="0">
                <a:latin typeface="+mn-lt"/>
                <a:ea typeface="Arial Unicode MS" pitchFamily="34" charset="-128"/>
                <a:cs typeface="Arial Unicode MS" pitchFamily="34" charset="-128"/>
              </a:defRPr>
            </a:lvl4pPr>
            <a:lvl5pPr marL="801320" indent="-139118" defTabSz="956861" eaLnBrk="1" hangingPunct="1"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  <a:ea typeface="Arial Unicode MS" pitchFamily="34" charset="-128"/>
                <a:cs typeface="Arial Unicode MS" pitchFamily="34" charset="-128"/>
              </a:defRPr>
            </a:lvl5pPr>
            <a:lvl6pPr marL="801320" indent="-139118" defTabSz="956861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801320" indent="-139118" defTabSz="956861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801320" indent="-139118" defTabSz="956861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801320" indent="-139118" defTabSz="956861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pPr marL="117475" lvl="1" indent="-117475">
              <a:spcAft>
                <a:spcPts val="100"/>
              </a:spcAft>
              <a:buClr>
                <a:srgbClr val="FF0000"/>
              </a:buClr>
            </a:pPr>
            <a:r>
              <a:rPr lang="en-US" sz="900" dirty="0">
                <a:solidFill>
                  <a:srgbClr val="000000"/>
                </a:solidFill>
              </a:rPr>
              <a:t>Analyze and remediate gaps in liquidity risk management (“LRM”) against IHC requirements</a:t>
            </a:r>
          </a:p>
          <a:p>
            <a:pPr marL="117475" lvl="1" indent="-117475">
              <a:spcAft>
                <a:spcPts val="100"/>
              </a:spcAft>
              <a:buClr>
                <a:srgbClr val="FF0000"/>
              </a:buClr>
            </a:pPr>
            <a:r>
              <a:rPr lang="en-US" sz="900" dirty="0" smtClean="0">
                <a:solidFill>
                  <a:srgbClr val="FF0000"/>
                </a:solidFill>
              </a:rPr>
              <a:t>Design Liquidity </a:t>
            </a:r>
            <a:r>
              <a:rPr lang="en-US" sz="900" dirty="0">
                <a:solidFill>
                  <a:srgbClr val="FF0000"/>
                </a:solidFill>
              </a:rPr>
              <a:t>Stress Test Challenge Process </a:t>
            </a:r>
            <a:r>
              <a:rPr lang="en-US" sz="900" dirty="0" smtClean="0">
                <a:solidFill>
                  <a:srgbClr val="FF0000"/>
                </a:solidFill>
              </a:rPr>
              <a:t>Framework </a:t>
            </a:r>
            <a:r>
              <a:rPr lang="en-US" sz="900" dirty="0">
                <a:solidFill>
                  <a:srgbClr val="FF0000"/>
                </a:solidFill>
              </a:rPr>
              <a:t>and </a:t>
            </a:r>
            <a:r>
              <a:rPr lang="en-US" sz="900" dirty="0" smtClean="0">
                <a:solidFill>
                  <a:srgbClr val="FF0000"/>
                </a:solidFill>
              </a:rPr>
              <a:t>get approvals</a:t>
            </a:r>
            <a:endParaRPr lang="en-US" sz="900" dirty="0">
              <a:solidFill>
                <a:srgbClr val="FF0000"/>
              </a:solidFill>
            </a:endParaRPr>
          </a:p>
          <a:p>
            <a:pPr marL="117475" lvl="1" indent="-117475">
              <a:spcAft>
                <a:spcPts val="100"/>
              </a:spcAft>
              <a:buClr>
                <a:srgbClr val="FF0000"/>
              </a:buClr>
            </a:pPr>
            <a:r>
              <a:rPr lang="en-US" sz="900" dirty="0" smtClean="0">
                <a:solidFill>
                  <a:srgbClr val="000000"/>
                </a:solidFill>
              </a:rPr>
              <a:t>Perform </a:t>
            </a:r>
            <a:r>
              <a:rPr lang="en-US" sz="900" dirty="0">
                <a:solidFill>
                  <a:srgbClr val="000000"/>
                </a:solidFill>
              </a:rPr>
              <a:t>high-level review and revision of wholesale credit process limits and controls and delegation of authority at SCUSA and SBNA</a:t>
            </a:r>
          </a:p>
          <a:p>
            <a:pPr marL="117475" lvl="1" indent="-117475">
              <a:spcAft>
                <a:spcPts val="100"/>
              </a:spcAft>
              <a:buClr>
                <a:srgbClr val="FF0000"/>
              </a:buClr>
            </a:pPr>
            <a:r>
              <a:rPr lang="en-US" sz="900" dirty="0">
                <a:solidFill>
                  <a:srgbClr val="FF0000"/>
                </a:solidFill>
              </a:rPr>
              <a:t>R</a:t>
            </a:r>
            <a:r>
              <a:rPr lang="en-US" sz="900" dirty="0" smtClean="0">
                <a:solidFill>
                  <a:srgbClr val="FF0000"/>
                </a:solidFill>
              </a:rPr>
              <a:t>ollout Commercial </a:t>
            </a:r>
            <a:r>
              <a:rPr lang="en-US" sz="900" dirty="0">
                <a:solidFill>
                  <a:srgbClr val="FF0000"/>
                </a:solidFill>
              </a:rPr>
              <a:t>Risk </a:t>
            </a:r>
            <a:r>
              <a:rPr lang="en-US" sz="900" dirty="0" smtClean="0">
                <a:solidFill>
                  <a:srgbClr val="FF0000"/>
                </a:solidFill>
              </a:rPr>
              <a:t>Ratings </a:t>
            </a:r>
            <a:r>
              <a:rPr lang="en-US" sz="900" baseline="30000" dirty="0">
                <a:solidFill>
                  <a:srgbClr val="FF0000"/>
                </a:solidFill>
              </a:rPr>
              <a:t>1</a:t>
            </a:r>
          </a:p>
          <a:p>
            <a:pPr marL="285750" lvl="2" indent="-168275">
              <a:spcAft>
                <a:spcPts val="100"/>
              </a:spcAft>
              <a:buClr>
                <a:srgbClr val="FF0000"/>
              </a:buClr>
            </a:pPr>
            <a:r>
              <a:rPr lang="en-US" sz="900" dirty="0" smtClean="0">
                <a:solidFill>
                  <a:srgbClr val="FF0000"/>
                </a:solidFill>
              </a:rPr>
              <a:t>Establish governance and oversight on commercial risk ratings governance</a:t>
            </a:r>
            <a:endParaRPr lang="en-US" sz="900" dirty="0">
              <a:solidFill>
                <a:srgbClr val="FF0000"/>
              </a:solidFill>
            </a:endParaRPr>
          </a:p>
          <a:p>
            <a:pPr marL="285750" lvl="2" indent="-168275">
              <a:spcAft>
                <a:spcPts val="100"/>
              </a:spcAft>
              <a:buClr>
                <a:srgbClr val="FF0000"/>
              </a:buClr>
            </a:pPr>
            <a:r>
              <a:rPr lang="en-US" sz="900" dirty="0" smtClean="0">
                <a:solidFill>
                  <a:srgbClr val="FF0000"/>
                </a:solidFill>
              </a:rPr>
              <a:t>Rollout redesigned </a:t>
            </a:r>
            <a:r>
              <a:rPr lang="en-US" sz="900" dirty="0" err="1" smtClean="0">
                <a:solidFill>
                  <a:srgbClr val="FF0000"/>
                </a:solidFill>
              </a:rPr>
              <a:t>CRE</a:t>
            </a:r>
            <a:r>
              <a:rPr lang="en-US" sz="900" dirty="0" smtClean="0">
                <a:solidFill>
                  <a:srgbClr val="FF0000"/>
                </a:solidFill>
              </a:rPr>
              <a:t> rating models</a:t>
            </a:r>
            <a:endParaRPr lang="en-US" sz="900" dirty="0">
              <a:solidFill>
                <a:srgbClr val="FF0000"/>
              </a:solidFill>
            </a:endParaRPr>
          </a:p>
          <a:p>
            <a:pPr marL="463550" lvl="3" indent="-171450">
              <a:spcAft>
                <a:spcPts val="100"/>
              </a:spcAft>
              <a:buClr>
                <a:srgbClr val="FF0000"/>
              </a:buClr>
            </a:pPr>
            <a:r>
              <a:rPr lang="en-US" sz="900" dirty="0">
                <a:solidFill>
                  <a:srgbClr val="FFFFFF">
                    <a:lumMod val="50000"/>
                  </a:srgbClr>
                </a:solidFill>
              </a:rPr>
              <a:t>CRE model development and validation (refer to Model Dev. / Model Risk workstreams)</a:t>
            </a:r>
          </a:p>
          <a:p>
            <a:pPr marL="463550" lvl="3" indent="-171450">
              <a:spcAft>
                <a:spcPts val="100"/>
              </a:spcAft>
              <a:buClr>
                <a:srgbClr val="FF0000"/>
              </a:buClr>
            </a:pPr>
            <a:r>
              <a:rPr lang="en-US" sz="900" dirty="0">
                <a:solidFill>
                  <a:srgbClr val="FFFFFF">
                    <a:lumMod val="50000"/>
                  </a:srgbClr>
                </a:solidFill>
              </a:rPr>
              <a:t>CRE UAT / pilot testing</a:t>
            </a:r>
          </a:p>
          <a:p>
            <a:pPr marL="463550" lvl="3" indent="-171450">
              <a:spcAft>
                <a:spcPts val="100"/>
              </a:spcAft>
              <a:buClr>
                <a:srgbClr val="FF0000"/>
              </a:buClr>
            </a:pPr>
            <a:r>
              <a:rPr lang="en-US" sz="900" dirty="0">
                <a:solidFill>
                  <a:srgbClr val="FFFFFF">
                    <a:lumMod val="50000"/>
                  </a:srgbClr>
                </a:solidFill>
              </a:rPr>
              <a:t>CRE end-user training</a:t>
            </a:r>
          </a:p>
          <a:p>
            <a:pPr marL="463550" lvl="3" indent="-171450">
              <a:spcAft>
                <a:spcPts val="100"/>
              </a:spcAft>
              <a:buClr>
                <a:srgbClr val="FF0000"/>
              </a:buClr>
            </a:pPr>
            <a:r>
              <a:rPr lang="en-US" sz="900" dirty="0">
                <a:solidFill>
                  <a:srgbClr val="FFFFFF">
                    <a:lumMod val="50000"/>
                  </a:srgbClr>
                </a:solidFill>
              </a:rPr>
              <a:t>CRE initial model implementation / rollout</a:t>
            </a:r>
          </a:p>
          <a:p>
            <a:pPr marL="285750" lvl="2" indent="-168275">
              <a:spcAft>
                <a:spcPts val="100"/>
              </a:spcAft>
              <a:buClr>
                <a:srgbClr val="FF0000"/>
              </a:buClr>
            </a:pPr>
            <a:r>
              <a:rPr lang="en-US" sz="900" dirty="0">
                <a:solidFill>
                  <a:srgbClr val="FF0000"/>
                </a:solidFill>
              </a:rPr>
              <a:t>Rollout redesigned </a:t>
            </a:r>
            <a:r>
              <a:rPr lang="en-US" sz="900" dirty="0" err="1">
                <a:solidFill>
                  <a:srgbClr val="FF0000"/>
                </a:solidFill>
              </a:rPr>
              <a:t>C&amp;I</a:t>
            </a:r>
            <a:r>
              <a:rPr lang="en-US" sz="900" dirty="0">
                <a:solidFill>
                  <a:srgbClr val="FF0000"/>
                </a:solidFill>
              </a:rPr>
              <a:t> </a:t>
            </a:r>
            <a:r>
              <a:rPr lang="en-US" sz="900" dirty="0" smtClean="0">
                <a:solidFill>
                  <a:srgbClr val="FF0000"/>
                </a:solidFill>
              </a:rPr>
              <a:t>rating models</a:t>
            </a:r>
            <a:endParaRPr lang="en-US" sz="900" dirty="0">
              <a:solidFill>
                <a:srgbClr val="FF0000"/>
              </a:solidFill>
            </a:endParaRPr>
          </a:p>
          <a:p>
            <a:pPr marL="463550" lvl="3" indent="-171450">
              <a:spcAft>
                <a:spcPts val="100"/>
              </a:spcAft>
              <a:buClr>
                <a:srgbClr val="FF0000"/>
              </a:buClr>
            </a:pPr>
            <a:r>
              <a:rPr lang="en-US" sz="900" dirty="0">
                <a:solidFill>
                  <a:srgbClr val="FFFFFF">
                    <a:lumMod val="50000"/>
                  </a:srgbClr>
                </a:solidFill>
              </a:rPr>
              <a:t>C&amp;I model development and validation (refer to Model Dev. / Model Risk workstreams)</a:t>
            </a:r>
          </a:p>
          <a:p>
            <a:pPr marL="463550" lvl="3" indent="-171450">
              <a:spcAft>
                <a:spcPts val="100"/>
              </a:spcAft>
              <a:buClr>
                <a:srgbClr val="FF0000"/>
              </a:buClr>
            </a:pPr>
            <a:r>
              <a:rPr lang="en-US" sz="900" dirty="0">
                <a:solidFill>
                  <a:srgbClr val="FFFFFF">
                    <a:lumMod val="50000"/>
                  </a:srgbClr>
                </a:solidFill>
              </a:rPr>
              <a:t>C&amp;I UAT / pilot testing</a:t>
            </a:r>
          </a:p>
          <a:p>
            <a:pPr marL="463550" lvl="3" indent="-171450">
              <a:spcAft>
                <a:spcPts val="100"/>
              </a:spcAft>
              <a:buClr>
                <a:srgbClr val="FF0000"/>
              </a:buClr>
            </a:pPr>
            <a:r>
              <a:rPr lang="en-US" sz="900" dirty="0">
                <a:solidFill>
                  <a:srgbClr val="FFFFFF">
                    <a:lumMod val="50000"/>
                  </a:srgbClr>
                </a:solidFill>
              </a:rPr>
              <a:t>C&amp;I end-user training</a:t>
            </a:r>
          </a:p>
          <a:p>
            <a:pPr marL="463550" lvl="3" indent="-171450">
              <a:spcAft>
                <a:spcPts val="100"/>
              </a:spcAft>
              <a:buClr>
                <a:srgbClr val="FF0000"/>
              </a:buClr>
            </a:pPr>
            <a:r>
              <a:rPr lang="en-US" sz="900" dirty="0">
                <a:solidFill>
                  <a:srgbClr val="FFFFFF">
                    <a:lumMod val="50000"/>
                  </a:srgbClr>
                </a:solidFill>
              </a:rPr>
              <a:t>C&amp;I initial model implementation / rollout</a:t>
            </a:r>
          </a:p>
          <a:p>
            <a:pPr marL="285750" lvl="2" indent="-168275">
              <a:spcAft>
                <a:spcPts val="100"/>
              </a:spcAft>
              <a:buClr>
                <a:srgbClr val="FF0000"/>
              </a:buClr>
            </a:pPr>
            <a:r>
              <a:rPr lang="en-US" sz="900" dirty="0" smtClean="0">
                <a:solidFill>
                  <a:srgbClr val="FF0000"/>
                </a:solidFill>
              </a:rPr>
              <a:t>Create requirement definitions for technology </a:t>
            </a:r>
            <a:r>
              <a:rPr lang="en-US" sz="900" dirty="0">
                <a:solidFill>
                  <a:srgbClr val="FF0000"/>
                </a:solidFill>
              </a:rPr>
              <a:t>solution </a:t>
            </a:r>
            <a:r>
              <a:rPr lang="en-US" sz="900" dirty="0" smtClean="0">
                <a:solidFill>
                  <a:srgbClr val="FF0000"/>
                </a:solidFill>
              </a:rPr>
              <a:t>or </a:t>
            </a:r>
            <a:r>
              <a:rPr lang="en-US" sz="900" dirty="0" err="1" smtClean="0">
                <a:solidFill>
                  <a:srgbClr val="FF0000"/>
                </a:solidFill>
              </a:rPr>
              <a:t>CRE</a:t>
            </a:r>
            <a:r>
              <a:rPr lang="en-US" sz="900" dirty="0" smtClean="0">
                <a:solidFill>
                  <a:srgbClr val="FF0000"/>
                </a:solidFill>
              </a:rPr>
              <a:t> </a:t>
            </a:r>
            <a:r>
              <a:rPr lang="en-US" sz="900" dirty="0">
                <a:solidFill>
                  <a:srgbClr val="FF0000"/>
                </a:solidFill>
              </a:rPr>
              <a:t>and </a:t>
            </a:r>
            <a:r>
              <a:rPr lang="en-US" sz="900" dirty="0" err="1">
                <a:solidFill>
                  <a:srgbClr val="FF0000"/>
                </a:solidFill>
              </a:rPr>
              <a:t>C&amp;I</a:t>
            </a:r>
            <a:r>
              <a:rPr lang="en-US" sz="900" dirty="0">
                <a:solidFill>
                  <a:srgbClr val="FF0000"/>
                </a:solidFill>
              </a:rPr>
              <a:t> </a:t>
            </a:r>
            <a:r>
              <a:rPr lang="en-US" sz="900" dirty="0" smtClean="0">
                <a:solidFill>
                  <a:srgbClr val="FF0000"/>
                </a:solidFill>
              </a:rPr>
              <a:t>model implementation</a:t>
            </a:r>
            <a:endParaRPr lang="en-US" sz="900" dirty="0">
              <a:solidFill>
                <a:srgbClr val="FF0000"/>
              </a:solidFill>
            </a:endParaRPr>
          </a:p>
          <a:p>
            <a:pPr marL="285750" lvl="2" indent="-168275">
              <a:spcAft>
                <a:spcPts val="100"/>
              </a:spcAft>
              <a:buClr>
                <a:srgbClr val="FF0000"/>
              </a:buClr>
            </a:pPr>
            <a:r>
              <a:rPr lang="en-US" sz="900" dirty="0" smtClean="0">
                <a:solidFill>
                  <a:srgbClr val="FF0000"/>
                </a:solidFill>
              </a:rPr>
              <a:t>Develop and implement technology solution for </a:t>
            </a:r>
            <a:r>
              <a:rPr lang="en-US" sz="900" dirty="0">
                <a:solidFill>
                  <a:srgbClr val="FF0000"/>
                </a:solidFill>
              </a:rPr>
              <a:t>CRE and C&amp;I models</a:t>
            </a:r>
            <a:r>
              <a:rPr lang="en-US" sz="900" dirty="0" smtClean="0">
                <a:solidFill>
                  <a:srgbClr val="FF0000"/>
                </a:solidFill>
              </a:rPr>
              <a:t>)</a:t>
            </a:r>
            <a:endParaRPr lang="en-US" sz="900" dirty="0">
              <a:solidFill>
                <a:srgbClr val="FF0000"/>
              </a:solidFill>
            </a:endParaRPr>
          </a:p>
        </p:txBody>
      </p:sp>
      <p:sp>
        <p:nvSpPr>
          <p:cNvPr id="59" name="Rectangle 95"/>
          <p:cNvSpPr txBox="1">
            <a:spLocks/>
          </p:cNvSpPr>
          <p:nvPr/>
        </p:nvSpPr>
        <p:spPr>
          <a:xfrm>
            <a:off x="8025445" y="3153052"/>
            <a:ext cx="864085" cy="2710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lvl="0" indent="0" defTabSz="956861" eaLnBrk="1" hangingPunct="1">
              <a:buClr>
                <a:schemeClr val="tx2"/>
              </a:buClr>
              <a:defRPr sz="1600" baseline="0">
                <a:latin typeface="+mn-lt"/>
                <a:ea typeface="Arial Unicode MS" pitchFamily="34" charset="-128"/>
                <a:cs typeface="Arial Unicode MS" pitchFamily="34" charset="-128"/>
              </a:defRPr>
            </a:lvl1pPr>
            <a:lvl2pPr marL="206980" lvl="1" indent="-205284" defTabSz="956861" eaLnBrk="1" hangingPunct="1">
              <a:buClr>
                <a:schemeClr val="tx2"/>
              </a:buClr>
              <a:buSzPct val="125000"/>
              <a:buFont typeface="Arial" pitchFamily="34" charset="0"/>
              <a:buChar char="•"/>
              <a:defRPr sz="1300" baseline="0">
                <a:latin typeface="+mn-lt"/>
                <a:ea typeface="Arial Unicode MS" pitchFamily="34" charset="-128"/>
                <a:cs typeface="Arial Unicode MS" pitchFamily="34" charset="-128"/>
              </a:defRPr>
            </a:lvl2pPr>
            <a:lvl3pPr marL="488610" indent="-279933" defTabSz="956861" eaLnBrk="1" hangingPunct="1">
              <a:buClr>
                <a:schemeClr val="tx2"/>
              </a:buClr>
              <a:buSzPct val="120000"/>
              <a:buFont typeface="Arial" charset="0"/>
              <a:buChar char="–"/>
              <a:defRPr sz="1600" baseline="0">
                <a:latin typeface="+mn-lt"/>
                <a:ea typeface="Arial Unicode MS" pitchFamily="34" charset="-128"/>
                <a:cs typeface="Arial Unicode MS" pitchFamily="34" charset="-128"/>
              </a:defRPr>
            </a:lvl3pPr>
            <a:lvl4pPr marL="656570" indent="-166263" defTabSz="956861" eaLnBrk="1" hangingPunct="1">
              <a:buClr>
                <a:schemeClr val="tx2"/>
              </a:buClr>
              <a:buSzPct val="100000"/>
              <a:buFont typeface="Arial" pitchFamily="34" charset="0"/>
              <a:buChar char="•"/>
              <a:defRPr sz="1600" baseline="0">
                <a:latin typeface="+mn-lt"/>
                <a:ea typeface="Arial Unicode MS" pitchFamily="34" charset="-128"/>
                <a:cs typeface="Arial Unicode MS" pitchFamily="34" charset="-128"/>
              </a:defRPr>
            </a:lvl4pPr>
            <a:lvl5pPr marL="801320" indent="-139118" defTabSz="956861" eaLnBrk="1" hangingPunct="1"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  <a:ea typeface="Arial Unicode MS" pitchFamily="34" charset="-128"/>
                <a:cs typeface="Arial Unicode MS" pitchFamily="34" charset="-128"/>
              </a:defRPr>
            </a:lvl5pPr>
            <a:lvl6pPr marL="801320" indent="-139118" defTabSz="956861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801320" indent="-139118" defTabSz="956861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801320" indent="-139118" defTabSz="956861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801320" indent="-139118" defTabSz="956861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pPr marL="0" lvl="1" indent="0">
              <a:spcAft>
                <a:spcPts val="100"/>
              </a:spcAft>
              <a:buClr>
                <a:srgbClr val="FF0000"/>
              </a:buClr>
              <a:buFont typeface="Arial" pitchFamily="34" charset="0"/>
              <a:buNone/>
            </a:pPr>
            <a:r>
              <a:rPr lang="pl-PL" sz="900" dirty="0">
                <a:solidFill>
                  <a:srgbClr val="000000"/>
                </a:solidFill>
              </a:rPr>
              <a:t>TBC</a:t>
            </a:r>
          </a:p>
          <a:p>
            <a:pPr marL="0" lvl="1" indent="0">
              <a:spcAft>
                <a:spcPts val="100"/>
              </a:spcAft>
              <a:buClr>
                <a:srgbClr val="FF0000"/>
              </a:buClr>
              <a:buFont typeface="Arial" pitchFamily="34" charset="0"/>
              <a:buNone/>
            </a:pPr>
            <a:r>
              <a:rPr lang="pl-PL" sz="900" dirty="0">
                <a:solidFill>
                  <a:srgbClr val="000000"/>
                </a:solidFill>
              </a:rPr>
              <a:t>12/31/15</a:t>
            </a:r>
          </a:p>
          <a:p>
            <a:pPr marL="0" lvl="1" indent="0">
              <a:spcAft>
                <a:spcPts val="100"/>
              </a:spcAft>
              <a:buClr>
                <a:srgbClr val="FF0000"/>
              </a:buClr>
              <a:buFont typeface="Arial" pitchFamily="34" charset="0"/>
              <a:buNone/>
            </a:pPr>
            <a:r>
              <a:rPr lang="pl-PL" sz="900" dirty="0" smtClean="0">
                <a:solidFill>
                  <a:srgbClr val="000000"/>
                </a:solidFill>
              </a:rPr>
              <a:t>03/31/16</a:t>
            </a:r>
            <a:endParaRPr lang="pl-PL" sz="900" dirty="0">
              <a:solidFill>
                <a:srgbClr val="000000"/>
              </a:solidFill>
            </a:endParaRPr>
          </a:p>
          <a:p>
            <a:pPr marL="0" lvl="1" indent="0">
              <a:spcAft>
                <a:spcPts val="100"/>
              </a:spcAft>
              <a:buClr>
                <a:srgbClr val="FF0000"/>
              </a:buClr>
              <a:buFont typeface="Arial" pitchFamily="34" charset="0"/>
              <a:buNone/>
            </a:pPr>
            <a:endParaRPr lang="pl-PL" sz="900" dirty="0">
              <a:solidFill>
                <a:srgbClr val="000000"/>
              </a:solidFill>
            </a:endParaRPr>
          </a:p>
          <a:p>
            <a:pPr marL="0" lvl="1" indent="0">
              <a:spcAft>
                <a:spcPts val="100"/>
              </a:spcAft>
              <a:buClr>
                <a:srgbClr val="FF0000"/>
              </a:buClr>
              <a:buFont typeface="Arial" pitchFamily="34" charset="0"/>
              <a:buNone/>
            </a:pPr>
            <a:r>
              <a:rPr lang="pl-PL" sz="900" dirty="0">
                <a:solidFill>
                  <a:srgbClr val="000000"/>
                </a:solidFill>
              </a:rPr>
              <a:t>06/10/16</a:t>
            </a:r>
          </a:p>
          <a:p>
            <a:pPr marL="0" lvl="1" indent="0">
              <a:spcAft>
                <a:spcPts val="100"/>
              </a:spcAft>
              <a:buClr>
                <a:srgbClr val="FF0000"/>
              </a:buClr>
              <a:buFont typeface="Arial" pitchFamily="34" charset="0"/>
              <a:buNone/>
            </a:pPr>
            <a:r>
              <a:rPr lang="pl-PL" sz="900" dirty="0">
                <a:solidFill>
                  <a:srgbClr val="FFFFFF">
                    <a:lumMod val="50000"/>
                  </a:srgbClr>
                </a:solidFill>
              </a:rPr>
              <a:t>07/31/15</a:t>
            </a:r>
          </a:p>
          <a:p>
            <a:pPr marL="0" lvl="1" indent="0">
              <a:spcAft>
                <a:spcPts val="100"/>
              </a:spcAft>
              <a:buClr>
                <a:srgbClr val="FF0000"/>
              </a:buClr>
              <a:buFont typeface="Arial" pitchFamily="34" charset="0"/>
              <a:buNone/>
            </a:pPr>
            <a:endParaRPr lang="pl-PL" sz="900" dirty="0">
              <a:solidFill>
                <a:srgbClr val="FFFFFF">
                  <a:lumMod val="50000"/>
                </a:srgbClr>
              </a:solidFill>
            </a:endParaRPr>
          </a:p>
          <a:p>
            <a:pPr marL="0" lvl="1" indent="0">
              <a:spcAft>
                <a:spcPts val="100"/>
              </a:spcAft>
              <a:buClr>
                <a:srgbClr val="FF0000"/>
              </a:buClr>
              <a:buFont typeface="Arial" pitchFamily="34" charset="0"/>
              <a:buNone/>
            </a:pPr>
            <a:r>
              <a:rPr lang="en-GB" sz="900" dirty="0" smtClean="0">
                <a:solidFill>
                  <a:srgbClr val="FFFFFF">
                    <a:lumMod val="50000"/>
                  </a:srgbClr>
                </a:solidFill>
              </a:rPr>
              <a:t>TBC</a:t>
            </a:r>
            <a:endParaRPr lang="pl-PL" sz="900" dirty="0">
              <a:solidFill>
                <a:srgbClr val="FFFFFF">
                  <a:lumMod val="50000"/>
                </a:srgbClr>
              </a:solidFill>
            </a:endParaRPr>
          </a:p>
          <a:p>
            <a:pPr marL="0" lvl="1" indent="0">
              <a:spcAft>
                <a:spcPts val="100"/>
              </a:spcAft>
              <a:buClr>
                <a:srgbClr val="FF0000"/>
              </a:buClr>
              <a:buFont typeface="Arial" pitchFamily="34" charset="0"/>
              <a:buNone/>
            </a:pPr>
            <a:r>
              <a:rPr lang="en-US" sz="900" dirty="0" smtClean="0">
                <a:solidFill>
                  <a:srgbClr val="FFFFFF">
                    <a:lumMod val="50000"/>
                  </a:srgbClr>
                </a:solidFill>
              </a:rPr>
              <a:t>01/31/16</a:t>
            </a:r>
            <a:endParaRPr lang="pl-PL" sz="900" dirty="0">
              <a:solidFill>
                <a:srgbClr val="FFFFFF">
                  <a:lumMod val="50000"/>
                </a:srgbClr>
              </a:solidFill>
            </a:endParaRPr>
          </a:p>
          <a:p>
            <a:pPr marL="0" lvl="1" indent="0">
              <a:spcAft>
                <a:spcPts val="100"/>
              </a:spcAft>
              <a:buClr>
                <a:srgbClr val="FF0000"/>
              </a:buClr>
              <a:buNone/>
            </a:pPr>
            <a:r>
              <a:rPr lang="en-US" sz="900" dirty="0" smtClean="0">
                <a:solidFill>
                  <a:srgbClr val="FFFFFF">
                    <a:lumMod val="50000"/>
                  </a:srgbClr>
                </a:solidFill>
              </a:rPr>
              <a:t>03/31/16</a:t>
            </a:r>
            <a:endParaRPr lang="pl-PL" sz="900" dirty="0">
              <a:solidFill>
                <a:srgbClr val="FFFFFF">
                  <a:lumMod val="50000"/>
                </a:srgbClr>
              </a:solidFill>
            </a:endParaRPr>
          </a:p>
          <a:p>
            <a:pPr marL="0" lvl="1" indent="0">
              <a:spcAft>
                <a:spcPts val="100"/>
              </a:spcAft>
              <a:buClr>
                <a:srgbClr val="FF0000"/>
              </a:buClr>
              <a:buFont typeface="Arial" pitchFamily="34" charset="0"/>
              <a:buNone/>
            </a:pPr>
            <a:r>
              <a:rPr lang="en-US" sz="900" dirty="0" smtClean="0">
                <a:solidFill>
                  <a:srgbClr val="FFFFFF">
                    <a:lumMod val="50000"/>
                  </a:srgbClr>
                </a:solidFill>
              </a:rPr>
              <a:t>02/28/16</a:t>
            </a:r>
            <a:endParaRPr lang="pl-PL" sz="900" dirty="0">
              <a:solidFill>
                <a:srgbClr val="FFFFFF">
                  <a:lumMod val="50000"/>
                </a:srgbClr>
              </a:solidFill>
            </a:endParaRPr>
          </a:p>
          <a:p>
            <a:pPr marL="0" lvl="1" indent="0">
              <a:spcAft>
                <a:spcPts val="100"/>
              </a:spcAft>
              <a:buClr>
                <a:srgbClr val="FF0000"/>
              </a:buClr>
              <a:buFont typeface="Arial" pitchFamily="34" charset="0"/>
              <a:buNone/>
            </a:pPr>
            <a:endParaRPr lang="pl-PL" sz="900" dirty="0">
              <a:solidFill>
                <a:srgbClr val="FFFFFF">
                  <a:lumMod val="50000"/>
                </a:srgbClr>
              </a:solidFill>
            </a:endParaRPr>
          </a:p>
          <a:p>
            <a:pPr marL="0" lvl="1" indent="0">
              <a:spcAft>
                <a:spcPts val="100"/>
              </a:spcAft>
              <a:buClr>
                <a:srgbClr val="FF0000"/>
              </a:buClr>
              <a:buFont typeface="Arial" pitchFamily="34" charset="0"/>
              <a:buNone/>
            </a:pPr>
            <a:r>
              <a:rPr lang="en-GB" sz="900" dirty="0" smtClean="0">
                <a:solidFill>
                  <a:srgbClr val="FFFFFF">
                    <a:lumMod val="50000"/>
                  </a:srgbClr>
                </a:solidFill>
              </a:rPr>
              <a:t>TBC</a:t>
            </a:r>
            <a:endParaRPr lang="pl-PL" sz="900" dirty="0">
              <a:solidFill>
                <a:srgbClr val="FFFFFF">
                  <a:lumMod val="50000"/>
                </a:srgbClr>
              </a:solidFill>
            </a:endParaRPr>
          </a:p>
          <a:p>
            <a:pPr marL="0" lvl="1" indent="0">
              <a:spcAft>
                <a:spcPts val="100"/>
              </a:spcAft>
              <a:buClr>
                <a:srgbClr val="FF0000"/>
              </a:buClr>
              <a:buFont typeface="Arial" pitchFamily="34" charset="0"/>
              <a:buNone/>
            </a:pPr>
            <a:r>
              <a:rPr lang="en-US" sz="900" dirty="0" smtClean="0">
                <a:solidFill>
                  <a:srgbClr val="FF0000"/>
                </a:solidFill>
              </a:rPr>
              <a:t>01/31/16</a:t>
            </a:r>
            <a:endParaRPr lang="pl-PL" sz="900" dirty="0">
              <a:solidFill>
                <a:srgbClr val="FF0000"/>
              </a:solidFill>
            </a:endParaRPr>
          </a:p>
          <a:p>
            <a:pPr marL="0" lvl="1" indent="0">
              <a:spcAft>
                <a:spcPts val="100"/>
              </a:spcAft>
              <a:buClr>
                <a:srgbClr val="FF0000"/>
              </a:buClr>
              <a:buFont typeface="Arial" pitchFamily="34" charset="0"/>
              <a:buNone/>
            </a:pPr>
            <a:r>
              <a:rPr lang="en-US" sz="900" dirty="0" smtClean="0">
                <a:solidFill>
                  <a:srgbClr val="FF0000"/>
                </a:solidFill>
              </a:rPr>
              <a:t>03/31/16</a:t>
            </a:r>
            <a:endParaRPr lang="pl-PL" sz="900" dirty="0">
              <a:solidFill>
                <a:srgbClr val="FF0000"/>
              </a:solidFill>
            </a:endParaRPr>
          </a:p>
          <a:p>
            <a:pPr marL="0" lvl="1" indent="0">
              <a:spcAft>
                <a:spcPts val="100"/>
              </a:spcAft>
              <a:buClr>
                <a:srgbClr val="FF0000"/>
              </a:buClr>
              <a:buFont typeface="Arial" pitchFamily="34" charset="0"/>
              <a:buNone/>
            </a:pPr>
            <a:r>
              <a:rPr lang="en-US" sz="900" dirty="0" smtClean="0">
                <a:solidFill>
                  <a:srgbClr val="FF0000"/>
                </a:solidFill>
              </a:rPr>
              <a:t>02/28/16</a:t>
            </a:r>
            <a:endParaRPr lang="pl-PL" sz="900" dirty="0">
              <a:solidFill>
                <a:srgbClr val="FF0000"/>
              </a:solidFill>
            </a:endParaRPr>
          </a:p>
          <a:p>
            <a:pPr marL="0" lvl="1" indent="0">
              <a:spcAft>
                <a:spcPts val="100"/>
              </a:spcAft>
              <a:buClr>
                <a:srgbClr val="FF0000"/>
              </a:buClr>
              <a:buFont typeface="Arial" pitchFamily="34" charset="0"/>
              <a:buNone/>
            </a:pPr>
            <a:r>
              <a:rPr lang="pl-PL" sz="900" dirty="0">
                <a:solidFill>
                  <a:srgbClr val="FF0000"/>
                </a:solidFill>
              </a:rPr>
              <a:t>01/12/16</a:t>
            </a:r>
          </a:p>
          <a:p>
            <a:pPr marL="0" lvl="1" indent="0">
              <a:spcAft>
                <a:spcPts val="100"/>
              </a:spcAft>
              <a:buClr>
                <a:srgbClr val="FF0000"/>
              </a:buClr>
              <a:buFont typeface="Arial" pitchFamily="34" charset="0"/>
              <a:buNone/>
            </a:pPr>
            <a:r>
              <a:rPr lang="pl-PL" sz="900" dirty="0" smtClean="0">
                <a:solidFill>
                  <a:srgbClr val="FFFFFF">
                    <a:lumMod val="50000"/>
                  </a:srgbClr>
                </a:solidFill>
              </a:rPr>
              <a:t>06/10/16</a:t>
            </a:r>
            <a:endParaRPr lang="pl-PL" sz="900" dirty="0">
              <a:solidFill>
                <a:srgbClr val="FFFFFF">
                  <a:lumMod val="50000"/>
                </a:srgbClr>
              </a:solidFill>
            </a:endParaRPr>
          </a:p>
        </p:txBody>
      </p:sp>
      <p:sp>
        <p:nvSpPr>
          <p:cNvPr id="60" name="Rectangle 95"/>
          <p:cNvSpPr txBox="1">
            <a:spLocks/>
          </p:cNvSpPr>
          <p:nvPr/>
        </p:nvSpPr>
        <p:spPr>
          <a:xfrm>
            <a:off x="7360011" y="3153052"/>
            <a:ext cx="577081" cy="2710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lvl="0" indent="0" defTabSz="956861" eaLnBrk="1" hangingPunct="1">
              <a:buClr>
                <a:schemeClr val="tx2"/>
              </a:buClr>
              <a:defRPr sz="1600" baseline="0">
                <a:latin typeface="+mn-lt"/>
                <a:ea typeface="Arial Unicode MS" pitchFamily="34" charset="-128"/>
                <a:cs typeface="Arial Unicode MS" pitchFamily="34" charset="-128"/>
              </a:defRPr>
            </a:lvl1pPr>
            <a:lvl2pPr marL="206980" lvl="1" indent="-205284" defTabSz="956861" eaLnBrk="1" hangingPunct="1">
              <a:buClr>
                <a:schemeClr val="tx2"/>
              </a:buClr>
              <a:buSzPct val="125000"/>
              <a:buFont typeface="Arial" pitchFamily="34" charset="0"/>
              <a:buChar char="•"/>
              <a:defRPr sz="1300" baseline="0">
                <a:latin typeface="+mn-lt"/>
                <a:ea typeface="Arial Unicode MS" pitchFamily="34" charset="-128"/>
                <a:cs typeface="Arial Unicode MS" pitchFamily="34" charset="-128"/>
              </a:defRPr>
            </a:lvl2pPr>
            <a:lvl3pPr marL="488610" indent="-279933" defTabSz="956861" eaLnBrk="1" hangingPunct="1">
              <a:buClr>
                <a:schemeClr val="tx2"/>
              </a:buClr>
              <a:buSzPct val="120000"/>
              <a:buFont typeface="Arial" charset="0"/>
              <a:buChar char="–"/>
              <a:defRPr sz="1600" baseline="0">
                <a:latin typeface="+mn-lt"/>
                <a:ea typeface="Arial Unicode MS" pitchFamily="34" charset="-128"/>
                <a:cs typeface="Arial Unicode MS" pitchFamily="34" charset="-128"/>
              </a:defRPr>
            </a:lvl3pPr>
            <a:lvl4pPr marL="656570" indent="-166263" defTabSz="956861" eaLnBrk="1" hangingPunct="1">
              <a:buClr>
                <a:schemeClr val="tx2"/>
              </a:buClr>
              <a:buSzPct val="100000"/>
              <a:buFont typeface="Arial" pitchFamily="34" charset="0"/>
              <a:buChar char="•"/>
              <a:defRPr sz="1600" baseline="0">
                <a:latin typeface="+mn-lt"/>
                <a:ea typeface="Arial Unicode MS" pitchFamily="34" charset="-128"/>
                <a:cs typeface="Arial Unicode MS" pitchFamily="34" charset="-128"/>
              </a:defRPr>
            </a:lvl4pPr>
            <a:lvl5pPr marL="801320" indent="-139118" defTabSz="956861" eaLnBrk="1" hangingPunct="1"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  <a:ea typeface="Arial Unicode MS" pitchFamily="34" charset="-128"/>
                <a:cs typeface="Arial Unicode MS" pitchFamily="34" charset="-128"/>
              </a:defRPr>
            </a:lvl5pPr>
            <a:lvl6pPr marL="801320" indent="-139118" defTabSz="956861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801320" indent="-139118" defTabSz="956861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801320" indent="-139118" defTabSz="956861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801320" indent="-139118" defTabSz="956861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pPr marL="0" lvl="1" indent="0">
              <a:spcAft>
                <a:spcPts val="100"/>
              </a:spcAft>
              <a:buClr>
                <a:srgbClr val="FF0000"/>
              </a:buClr>
              <a:buFont typeface="Arial" pitchFamily="34" charset="0"/>
              <a:buNone/>
            </a:pPr>
            <a:r>
              <a:rPr lang="pl-PL" sz="900" dirty="0">
                <a:solidFill>
                  <a:srgbClr val="000000"/>
                </a:solidFill>
              </a:rPr>
              <a:t>TBC</a:t>
            </a:r>
          </a:p>
          <a:p>
            <a:pPr marL="0" lvl="1" indent="0">
              <a:spcAft>
                <a:spcPts val="100"/>
              </a:spcAft>
              <a:buClr>
                <a:srgbClr val="FF0000"/>
              </a:buClr>
              <a:buFont typeface="Arial" pitchFamily="34" charset="0"/>
              <a:buNone/>
            </a:pPr>
            <a:r>
              <a:rPr lang="pl-PL" sz="900" dirty="0">
                <a:solidFill>
                  <a:srgbClr val="000000"/>
                </a:solidFill>
              </a:rPr>
              <a:t>06/01/15</a:t>
            </a:r>
          </a:p>
          <a:p>
            <a:pPr marL="0" lvl="1" indent="0">
              <a:spcAft>
                <a:spcPts val="100"/>
              </a:spcAft>
              <a:buClr>
                <a:srgbClr val="FF0000"/>
              </a:buClr>
              <a:buFont typeface="Arial" pitchFamily="34" charset="0"/>
              <a:buNone/>
            </a:pPr>
            <a:r>
              <a:rPr lang="pl-PL" sz="900" dirty="0" smtClean="0">
                <a:solidFill>
                  <a:srgbClr val="000000"/>
                </a:solidFill>
              </a:rPr>
              <a:t>02/01/16</a:t>
            </a:r>
            <a:endParaRPr lang="pl-PL" sz="900" dirty="0">
              <a:solidFill>
                <a:srgbClr val="000000"/>
              </a:solidFill>
            </a:endParaRPr>
          </a:p>
          <a:p>
            <a:pPr marL="0" lvl="1" indent="0">
              <a:spcAft>
                <a:spcPts val="100"/>
              </a:spcAft>
              <a:buClr>
                <a:srgbClr val="FF0000"/>
              </a:buClr>
              <a:buFont typeface="Arial" pitchFamily="34" charset="0"/>
              <a:buNone/>
            </a:pPr>
            <a:endParaRPr lang="pl-PL" sz="900" dirty="0">
              <a:solidFill>
                <a:srgbClr val="000000"/>
              </a:solidFill>
            </a:endParaRPr>
          </a:p>
          <a:p>
            <a:pPr marL="0" lvl="1" indent="0">
              <a:spcAft>
                <a:spcPts val="100"/>
              </a:spcAft>
              <a:buClr>
                <a:srgbClr val="FF0000"/>
              </a:buClr>
              <a:buFont typeface="Arial" pitchFamily="34" charset="0"/>
              <a:buNone/>
            </a:pPr>
            <a:r>
              <a:rPr lang="pl-PL" sz="900" dirty="0">
                <a:solidFill>
                  <a:srgbClr val="000000"/>
                </a:solidFill>
              </a:rPr>
              <a:t>05/04/14</a:t>
            </a:r>
          </a:p>
          <a:p>
            <a:pPr marL="0" lvl="1" indent="0">
              <a:spcAft>
                <a:spcPts val="100"/>
              </a:spcAft>
              <a:buClr>
                <a:srgbClr val="FF0000"/>
              </a:buClr>
              <a:buFont typeface="Arial" pitchFamily="34" charset="0"/>
              <a:buNone/>
            </a:pPr>
            <a:r>
              <a:rPr lang="pl-PL" sz="900" dirty="0">
                <a:solidFill>
                  <a:srgbClr val="FFFFFF">
                    <a:lumMod val="50000"/>
                  </a:srgbClr>
                </a:solidFill>
              </a:rPr>
              <a:t>06/01/15</a:t>
            </a:r>
          </a:p>
          <a:p>
            <a:pPr marL="0" lvl="1" indent="0">
              <a:spcAft>
                <a:spcPts val="100"/>
              </a:spcAft>
              <a:buClr>
                <a:srgbClr val="FF0000"/>
              </a:buClr>
              <a:buFont typeface="Arial" pitchFamily="34" charset="0"/>
              <a:buNone/>
            </a:pPr>
            <a:endParaRPr lang="pl-PL" sz="900" dirty="0">
              <a:solidFill>
                <a:srgbClr val="FFFFFF">
                  <a:lumMod val="50000"/>
                </a:srgbClr>
              </a:solidFill>
            </a:endParaRPr>
          </a:p>
          <a:p>
            <a:pPr marL="0" lvl="1" indent="0">
              <a:spcAft>
                <a:spcPts val="100"/>
              </a:spcAft>
              <a:buClr>
                <a:srgbClr val="FF0000"/>
              </a:buClr>
              <a:buFont typeface="Arial" pitchFamily="34" charset="0"/>
              <a:buNone/>
            </a:pPr>
            <a:r>
              <a:rPr lang="en-GB" sz="900" dirty="0" smtClean="0">
                <a:solidFill>
                  <a:srgbClr val="FFFFFF">
                    <a:lumMod val="50000"/>
                  </a:srgbClr>
                </a:solidFill>
              </a:rPr>
              <a:t>TBC</a:t>
            </a:r>
            <a:endParaRPr lang="pl-PL" sz="900" dirty="0">
              <a:solidFill>
                <a:srgbClr val="FFFFFF">
                  <a:lumMod val="50000"/>
                </a:srgbClr>
              </a:solidFill>
            </a:endParaRPr>
          </a:p>
          <a:p>
            <a:pPr marL="0" lvl="1" indent="0">
              <a:spcAft>
                <a:spcPts val="100"/>
              </a:spcAft>
              <a:buClr>
                <a:srgbClr val="FF0000"/>
              </a:buClr>
              <a:buFont typeface="Arial" pitchFamily="34" charset="0"/>
              <a:buNone/>
            </a:pPr>
            <a:r>
              <a:rPr lang="en-US" sz="900" dirty="0" smtClean="0">
                <a:solidFill>
                  <a:srgbClr val="FFFFFF">
                    <a:lumMod val="50000"/>
                  </a:srgbClr>
                </a:solidFill>
              </a:rPr>
              <a:t>12</a:t>
            </a:r>
            <a:r>
              <a:rPr lang="pl-PL" sz="900" dirty="0" smtClean="0">
                <a:solidFill>
                  <a:srgbClr val="FFFFFF">
                    <a:lumMod val="50000"/>
                  </a:srgbClr>
                </a:solidFill>
              </a:rPr>
              <a:t>/01/15</a:t>
            </a:r>
            <a:endParaRPr lang="pl-PL" sz="900" dirty="0">
              <a:solidFill>
                <a:srgbClr val="FFFFFF">
                  <a:lumMod val="50000"/>
                </a:srgbClr>
              </a:solidFill>
            </a:endParaRPr>
          </a:p>
          <a:p>
            <a:pPr marL="0" lvl="1" indent="0">
              <a:spcAft>
                <a:spcPts val="100"/>
              </a:spcAft>
              <a:buClr>
                <a:srgbClr val="FF0000"/>
              </a:buClr>
              <a:buNone/>
            </a:pPr>
            <a:r>
              <a:rPr lang="en-US" sz="900" dirty="0">
                <a:solidFill>
                  <a:srgbClr val="FFFFFF">
                    <a:lumMod val="50000"/>
                  </a:srgbClr>
                </a:solidFill>
              </a:rPr>
              <a:t>12</a:t>
            </a:r>
            <a:r>
              <a:rPr lang="pl-PL" sz="900" dirty="0">
                <a:solidFill>
                  <a:srgbClr val="FFFFFF">
                    <a:lumMod val="50000"/>
                  </a:srgbClr>
                </a:solidFill>
              </a:rPr>
              <a:t>/01/15</a:t>
            </a:r>
          </a:p>
          <a:p>
            <a:pPr marL="0" lvl="1" indent="0">
              <a:spcAft>
                <a:spcPts val="100"/>
              </a:spcAft>
              <a:buClr>
                <a:srgbClr val="FF0000"/>
              </a:buClr>
              <a:buFont typeface="Arial" pitchFamily="34" charset="0"/>
              <a:buNone/>
            </a:pPr>
            <a:r>
              <a:rPr lang="en-US" sz="900" dirty="0" smtClean="0">
                <a:solidFill>
                  <a:srgbClr val="FFFFFF">
                    <a:lumMod val="50000"/>
                  </a:srgbClr>
                </a:solidFill>
              </a:rPr>
              <a:t>02/02/16</a:t>
            </a:r>
            <a:endParaRPr lang="pl-PL" sz="900" dirty="0">
              <a:solidFill>
                <a:srgbClr val="FFFFFF">
                  <a:lumMod val="50000"/>
                </a:srgbClr>
              </a:solidFill>
            </a:endParaRPr>
          </a:p>
          <a:p>
            <a:pPr marL="0" lvl="1" indent="0">
              <a:spcAft>
                <a:spcPts val="100"/>
              </a:spcAft>
              <a:buClr>
                <a:srgbClr val="FF0000"/>
              </a:buClr>
              <a:buFont typeface="Arial" pitchFamily="34" charset="0"/>
              <a:buNone/>
            </a:pPr>
            <a:endParaRPr lang="pl-PL" sz="900" dirty="0">
              <a:solidFill>
                <a:srgbClr val="FFFFFF">
                  <a:lumMod val="50000"/>
                </a:srgbClr>
              </a:solidFill>
            </a:endParaRPr>
          </a:p>
          <a:p>
            <a:pPr marL="0" lvl="1" indent="0">
              <a:spcAft>
                <a:spcPts val="100"/>
              </a:spcAft>
              <a:buClr>
                <a:srgbClr val="FF0000"/>
              </a:buClr>
              <a:buFont typeface="Arial" pitchFamily="34" charset="0"/>
              <a:buNone/>
            </a:pPr>
            <a:r>
              <a:rPr lang="en-GB" sz="900" dirty="0" smtClean="0">
                <a:solidFill>
                  <a:srgbClr val="FFFFFF">
                    <a:lumMod val="50000"/>
                  </a:srgbClr>
                </a:solidFill>
              </a:rPr>
              <a:t>TBC</a:t>
            </a:r>
            <a:endParaRPr lang="pl-PL" sz="900" dirty="0">
              <a:solidFill>
                <a:srgbClr val="FFFFFF">
                  <a:lumMod val="50000"/>
                </a:srgbClr>
              </a:solidFill>
            </a:endParaRPr>
          </a:p>
          <a:p>
            <a:pPr marL="0" lvl="1" indent="0">
              <a:spcAft>
                <a:spcPts val="100"/>
              </a:spcAft>
              <a:buClr>
                <a:srgbClr val="FF0000"/>
              </a:buClr>
              <a:buFont typeface="Arial" pitchFamily="34" charset="0"/>
              <a:buNone/>
            </a:pPr>
            <a:r>
              <a:rPr lang="en-US" sz="900" dirty="0" smtClean="0">
                <a:solidFill>
                  <a:srgbClr val="FF0000"/>
                </a:solidFill>
              </a:rPr>
              <a:t>12/01/15</a:t>
            </a:r>
            <a:endParaRPr lang="pl-PL" sz="900" dirty="0" smtClean="0">
              <a:solidFill>
                <a:srgbClr val="FF0000"/>
              </a:solidFill>
            </a:endParaRPr>
          </a:p>
          <a:p>
            <a:pPr marL="0" lvl="1" indent="0">
              <a:spcAft>
                <a:spcPts val="100"/>
              </a:spcAft>
              <a:buClr>
                <a:srgbClr val="FF0000"/>
              </a:buClr>
              <a:buNone/>
            </a:pPr>
            <a:r>
              <a:rPr lang="en-US" sz="900" dirty="0">
                <a:solidFill>
                  <a:srgbClr val="FF0000"/>
                </a:solidFill>
              </a:rPr>
              <a:t>12/01/15</a:t>
            </a:r>
            <a:endParaRPr lang="pl-PL" sz="900" dirty="0">
              <a:solidFill>
                <a:srgbClr val="FF0000"/>
              </a:solidFill>
            </a:endParaRPr>
          </a:p>
          <a:p>
            <a:pPr marL="0" lvl="1" indent="0">
              <a:spcAft>
                <a:spcPts val="100"/>
              </a:spcAft>
              <a:buClr>
                <a:srgbClr val="FF0000"/>
              </a:buClr>
              <a:buNone/>
            </a:pPr>
            <a:r>
              <a:rPr lang="en-US" sz="900" dirty="0" smtClean="0">
                <a:solidFill>
                  <a:srgbClr val="FF0000"/>
                </a:solidFill>
              </a:rPr>
              <a:t>02/02/16</a:t>
            </a:r>
            <a:endParaRPr lang="pl-PL" sz="900" dirty="0">
              <a:solidFill>
                <a:srgbClr val="FF0000"/>
              </a:solidFill>
            </a:endParaRPr>
          </a:p>
          <a:p>
            <a:pPr marL="0" lvl="1" indent="0">
              <a:spcAft>
                <a:spcPts val="100"/>
              </a:spcAft>
              <a:buClr>
                <a:srgbClr val="FF0000"/>
              </a:buClr>
              <a:buFont typeface="Arial" pitchFamily="34" charset="0"/>
              <a:buNone/>
            </a:pPr>
            <a:r>
              <a:rPr lang="pl-PL" sz="900" dirty="0" smtClean="0">
                <a:solidFill>
                  <a:srgbClr val="FFFFFF">
                    <a:lumMod val="50000"/>
                  </a:srgbClr>
                </a:solidFill>
              </a:rPr>
              <a:t>05/04/15</a:t>
            </a:r>
            <a:endParaRPr lang="pl-PL" sz="900" dirty="0">
              <a:solidFill>
                <a:srgbClr val="FFFFFF">
                  <a:lumMod val="50000"/>
                </a:srgbClr>
              </a:solidFill>
            </a:endParaRPr>
          </a:p>
          <a:p>
            <a:pPr marL="0" lvl="1" indent="0">
              <a:spcAft>
                <a:spcPts val="100"/>
              </a:spcAft>
              <a:buClr>
                <a:srgbClr val="FF0000"/>
              </a:buClr>
              <a:buFont typeface="Arial" pitchFamily="34" charset="0"/>
              <a:buNone/>
            </a:pPr>
            <a:r>
              <a:rPr lang="pl-PL" sz="900" dirty="0" smtClean="0">
                <a:solidFill>
                  <a:srgbClr val="FFFFFF">
                    <a:lumMod val="50000"/>
                  </a:srgbClr>
                </a:solidFill>
              </a:rPr>
              <a:t>06/01/15</a:t>
            </a:r>
            <a:endParaRPr lang="pl-PL" sz="900" dirty="0">
              <a:solidFill>
                <a:srgbClr val="FFFFFF">
                  <a:lumMod val="50000"/>
                </a:srgbClr>
              </a:solidFill>
            </a:endParaRPr>
          </a:p>
        </p:txBody>
      </p:sp>
      <p:sp>
        <p:nvSpPr>
          <p:cNvPr id="61" name="Rectangle 95"/>
          <p:cNvSpPr txBox="1">
            <a:spLocks/>
          </p:cNvSpPr>
          <p:nvPr/>
        </p:nvSpPr>
        <p:spPr>
          <a:xfrm>
            <a:off x="8977882" y="3153052"/>
            <a:ext cx="1019558" cy="11849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lvl="0" indent="0" defTabSz="956861" eaLnBrk="1" hangingPunct="1">
              <a:buClr>
                <a:schemeClr val="tx2"/>
              </a:buClr>
              <a:defRPr sz="1600" baseline="0">
                <a:latin typeface="+mn-lt"/>
                <a:ea typeface="Arial Unicode MS" pitchFamily="34" charset="-128"/>
                <a:cs typeface="Arial Unicode MS" pitchFamily="34" charset="-128"/>
              </a:defRPr>
            </a:lvl1pPr>
            <a:lvl2pPr marL="206980" lvl="1" indent="-205284" defTabSz="956861" eaLnBrk="1" hangingPunct="1">
              <a:buClr>
                <a:schemeClr val="tx2"/>
              </a:buClr>
              <a:buSzPct val="125000"/>
              <a:buFont typeface="Arial" pitchFamily="34" charset="0"/>
              <a:buChar char="•"/>
              <a:defRPr sz="1300" baseline="0">
                <a:latin typeface="+mn-lt"/>
                <a:ea typeface="Arial Unicode MS" pitchFamily="34" charset="-128"/>
                <a:cs typeface="Arial Unicode MS" pitchFamily="34" charset="-128"/>
              </a:defRPr>
            </a:lvl2pPr>
            <a:lvl3pPr marL="488610" indent="-279933" defTabSz="956861" eaLnBrk="1" hangingPunct="1">
              <a:buClr>
                <a:schemeClr val="tx2"/>
              </a:buClr>
              <a:buSzPct val="120000"/>
              <a:buFont typeface="Arial" charset="0"/>
              <a:buChar char="–"/>
              <a:defRPr sz="1600" baseline="0">
                <a:latin typeface="+mn-lt"/>
                <a:ea typeface="Arial Unicode MS" pitchFamily="34" charset="-128"/>
                <a:cs typeface="Arial Unicode MS" pitchFamily="34" charset="-128"/>
              </a:defRPr>
            </a:lvl3pPr>
            <a:lvl4pPr marL="656570" indent="-166263" defTabSz="956861" eaLnBrk="1" hangingPunct="1">
              <a:buClr>
                <a:schemeClr val="tx2"/>
              </a:buClr>
              <a:buSzPct val="100000"/>
              <a:buFont typeface="Arial" pitchFamily="34" charset="0"/>
              <a:buChar char="•"/>
              <a:defRPr sz="1600" baseline="0">
                <a:latin typeface="+mn-lt"/>
                <a:ea typeface="Arial Unicode MS" pitchFamily="34" charset="-128"/>
                <a:cs typeface="Arial Unicode MS" pitchFamily="34" charset="-128"/>
              </a:defRPr>
            </a:lvl4pPr>
            <a:lvl5pPr marL="801320" indent="-139118" defTabSz="956861" eaLnBrk="1" hangingPunct="1"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  <a:ea typeface="Arial Unicode MS" pitchFamily="34" charset="-128"/>
                <a:cs typeface="Arial Unicode MS" pitchFamily="34" charset="-128"/>
              </a:defRPr>
            </a:lvl5pPr>
            <a:lvl6pPr marL="801320" indent="-139118" defTabSz="956861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801320" indent="-139118" defTabSz="956861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801320" indent="-139118" defTabSz="956861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801320" indent="-139118" defTabSz="956861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pPr marL="0" lvl="1" indent="0">
              <a:spcAft>
                <a:spcPts val="100"/>
              </a:spcAft>
              <a:buClr>
                <a:srgbClr val="FF0000"/>
              </a:buClr>
              <a:buFont typeface="Arial" pitchFamily="34" charset="0"/>
              <a:buNone/>
            </a:pPr>
            <a:r>
              <a:rPr lang="es-ES" sz="900" dirty="0">
                <a:solidFill>
                  <a:srgbClr val="000000"/>
                </a:solidFill>
              </a:rPr>
              <a:t>M. Aya </a:t>
            </a:r>
          </a:p>
          <a:p>
            <a:pPr marL="0" lvl="1" indent="0">
              <a:spcAft>
                <a:spcPts val="100"/>
              </a:spcAft>
              <a:buClr>
                <a:srgbClr val="FF0000"/>
              </a:buClr>
              <a:buFont typeface="Arial" pitchFamily="34" charset="0"/>
              <a:buNone/>
            </a:pPr>
            <a:r>
              <a:rPr lang="es-ES" sz="900" dirty="0">
                <a:solidFill>
                  <a:srgbClr val="000000"/>
                </a:solidFill>
              </a:rPr>
              <a:t>M. Aya / M. Lasso</a:t>
            </a:r>
          </a:p>
          <a:p>
            <a:pPr marL="0" lvl="1" indent="0">
              <a:spcAft>
                <a:spcPts val="100"/>
              </a:spcAft>
              <a:buClr>
                <a:srgbClr val="FF0000"/>
              </a:buClr>
              <a:buFont typeface="Arial" pitchFamily="34" charset="0"/>
              <a:buNone/>
            </a:pPr>
            <a:r>
              <a:rPr lang="es-ES" sz="900" dirty="0" smtClean="0">
                <a:solidFill>
                  <a:srgbClr val="000000"/>
                </a:solidFill>
              </a:rPr>
              <a:t>J</a:t>
            </a:r>
            <a:r>
              <a:rPr lang="es-ES" sz="900" dirty="0">
                <a:solidFill>
                  <a:srgbClr val="000000"/>
                </a:solidFill>
              </a:rPr>
              <a:t>. Hennessy / C. Cuervo</a:t>
            </a:r>
          </a:p>
          <a:p>
            <a:pPr marL="0" lvl="1" indent="0">
              <a:spcAft>
                <a:spcPts val="100"/>
              </a:spcAft>
              <a:buClr>
                <a:srgbClr val="FF0000"/>
              </a:buClr>
              <a:buFont typeface="Arial" pitchFamily="34" charset="0"/>
              <a:buNone/>
            </a:pPr>
            <a:r>
              <a:rPr lang="es-ES" sz="900" dirty="0" smtClean="0">
                <a:solidFill>
                  <a:srgbClr val="000000"/>
                </a:solidFill>
              </a:rPr>
              <a:t>D</a:t>
            </a:r>
            <a:r>
              <a:rPr lang="es-ES" sz="900" dirty="0">
                <a:solidFill>
                  <a:srgbClr val="000000"/>
                </a:solidFill>
              </a:rPr>
              <a:t>. Spector</a:t>
            </a:r>
          </a:p>
          <a:p>
            <a:pPr marL="0" lvl="1" indent="0">
              <a:spcAft>
                <a:spcPts val="100"/>
              </a:spcAft>
              <a:buClr>
                <a:srgbClr val="FF0000"/>
              </a:buClr>
              <a:buFont typeface="Arial" pitchFamily="34" charset="0"/>
              <a:buNone/>
            </a:pPr>
            <a:endParaRPr lang="es-ES" sz="900" dirty="0">
              <a:solidFill>
                <a:srgbClr val="000000"/>
              </a:solidFill>
            </a:endParaRPr>
          </a:p>
          <a:p>
            <a:pPr marL="0" lvl="1" indent="0">
              <a:spcAft>
                <a:spcPts val="100"/>
              </a:spcAft>
              <a:buClr>
                <a:srgbClr val="FF0000"/>
              </a:buClr>
              <a:buFont typeface="Arial" pitchFamily="34" charset="0"/>
              <a:buNone/>
            </a:pPr>
            <a:endParaRPr lang="es-ES" sz="900" dirty="0">
              <a:solidFill>
                <a:srgbClr val="000000"/>
              </a:solidFill>
            </a:endParaRPr>
          </a:p>
          <a:p>
            <a:pPr marL="0" lvl="1" indent="0">
              <a:spcAft>
                <a:spcPts val="100"/>
              </a:spcAft>
              <a:buClr>
                <a:srgbClr val="FF0000"/>
              </a:buClr>
              <a:buFont typeface="Arial" pitchFamily="34" charset="0"/>
              <a:buNone/>
            </a:pPr>
            <a:endParaRPr lang="es-ES" sz="900" dirty="0">
              <a:solidFill>
                <a:srgbClr val="000000"/>
              </a:solidFill>
            </a:endParaRPr>
          </a:p>
        </p:txBody>
      </p:sp>
      <p:sp>
        <p:nvSpPr>
          <p:cNvPr id="62" name="Rectangle 3"/>
          <p:cNvSpPr txBox="1"/>
          <p:nvPr/>
        </p:nvSpPr>
        <p:spPr>
          <a:xfrm>
            <a:off x="280988" y="6020556"/>
            <a:ext cx="9493250" cy="465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355600" lvl="0" indent="-355600" fontAlgn="base">
              <a:spcBef>
                <a:spcPct val="6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1500">
                <a:solidFill>
                  <a:srgbClr val="000000"/>
                </a:solidFill>
              </a:defRPr>
            </a:lvl1pPr>
            <a:lvl2pPr marL="736600" indent="-201613" fontAlgn="base">
              <a:spcBef>
                <a:spcPct val="60000"/>
              </a:spcBef>
              <a:spcAft>
                <a:spcPct val="0"/>
              </a:spcAft>
              <a:buClr>
                <a:schemeClr val="bg2"/>
              </a:buClr>
              <a:buChar char="•"/>
              <a:defRPr sz="1200">
                <a:solidFill>
                  <a:srgbClr val="000000"/>
                </a:solidFill>
              </a:defRPr>
            </a:lvl2pPr>
            <a:lvl3pPr marL="1187450" indent="-19685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-"/>
              <a:defRPr sz="1200">
                <a:solidFill>
                  <a:srgbClr val="000000"/>
                </a:solidFill>
              </a:defRPr>
            </a:lvl3pPr>
            <a:lvl4pPr marL="1524000" indent="-14605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»"/>
              <a:defRPr sz="1200"/>
            </a:lvl4pPr>
            <a:lvl5pPr marL="1968500" indent="-8890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</a:defRPr>
            </a:lvl5pPr>
            <a:lvl6pPr marL="2425700" indent="-8890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</a:defRPr>
            </a:lvl6pPr>
            <a:lvl7pPr marL="2882900" indent="-8890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</a:defRPr>
            </a:lvl7pPr>
            <a:lvl8pPr marL="3340100" indent="-8890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</a:defRPr>
            </a:lvl8pPr>
            <a:lvl9pPr marL="3797300" indent="-8890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</a:defRPr>
            </a:lvl9pPr>
          </a:lstStyle>
          <a:p>
            <a:pPr marL="0" lvl="1" indent="0">
              <a:spcAft>
                <a:spcPts val="100"/>
              </a:spcAft>
              <a:buClr>
                <a:schemeClr val="accent1"/>
              </a:buClr>
              <a:buNone/>
            </a:pPr>
            <a:r>
              <a:rPr lang="en-US" sz="900" dirty="0"/>
              <a:t>1 </a:t>
            </a:r>
            <a:r>
              <a:rPr lang="en-US" sz="900" dirty="0" smtClean="0"/>
              <a:t>Note: Deliverables </a:t>
            </a:r>
            <a:r>
              <a:rPr lang="en-US" sz="900" dirty="0"/>
              <a:t>/ Dates for Commercial Risk Rating activities still in final stages of review and are subject to change.</a:t>
            </a:r>
          </a:p>
          <a:p>
            <a:pPr marL="0" lvl="1" indent="0">
              <a:spcAft>
                <a:spcPts val="100"/>
              </a:spcAft>
              <a:buClr>
                <a:schemeClr val="accent1"/>
              </a:buClr>
              <a:buNone/>
            </a:pPr>
            <a:endParaRPr lang="en-US" sz="900" dirty="0"/>
          </a:p>
        </p:txBody>
      </p:sp>
      <p:grpSp>
        <p:nvGrpSpPr>
          <p:cNvPr id="64" name="Group 63"/>
          <p:cNvGrpSpPr/>
          <p:nvPr/>
        </p:nvGrpSpPr>
        <p:grpSpPr>
          <a:xfrm>
            <a:off x="7931500" y="266025"/>
            <a:ext cx="2153647" cy="430189"/>
            <a:chOff x="7156765" y="71559"/>
            <a:chExt cx="2153647" cy="430189"/>
          </a:xfrm>
        </p:grpSpPr>
        <p:sp>
          <p:nvSpPr>
            <p:cNvPr id="65" name="Rectangle 95"/>
            <p:cNvSpPr txBox="1">
              <a:spLocks/>
            </p:cNvSpPr>
            <p:nvPr/>
          </p:nvSpPr>
          <p:spPr>
            <a:xfrm>
              <a:off x="7164487" y="71559"/>
              <a:ext cx="2145925" cy="3995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lvl="0" indent="0" defTabSz="956861" eaLnBrk="1" hangingPunct="1">
                <a:buClr>
                  <a:schemeClr val="tx2"/>
                </a:buClr>
                <a:defRPr sz="1600" baseline="0">
                  <a:latin typeface="+mn-lt"/>
                  <a:ea typeface="Arial Unicode MS" pitchFamily="34" charset="-128"/>
                  <a:cs typeface="Arial Unicode MS" pitchFamily="34" charset="-128"/>
                </a:defRPr>
              </a:lvl1pPr>
              <a:lvl2pPr marL="206980" lvl="1" indent="-205284" defTabSz="956861" eaLnBrk="1" hangingPunct="1">
                <a:buClr>
                  <a:schemeClr val="tx2"/>
                </a:buClr>
                <a:buSzPct val="125000"/>
                <a:buFont typeface="Arial" pitchFamily="34" charset="0"/>
                <a:buChar char="•"/>
                <a:defRPr sz="1300" baseline="0">
                  <a:latin typeface="+mn-lt"/>
                  <a:ea typeface="Arial Unicode MS" pitchFamily="34" charset="-128"/>
                  <a:cs typeface="Arial Unicode MS" pitchFamily="34" charset="-128"/>
                </a:defRPr>
              </a:lvl2pPr>
              <a:lvl3pPr marL="488610" indent="-279933" defTabSz="956861" eaLnBrk="1" hangingPunct="1">
                <a:buClr>
                  <a:schemeClr val="tx2"/>
                </a:buClr>
                <a:buSzPct val="120000"/>
                <a:buFont typeface="Arial" charset="0"/>
                <a:buChar char="–"/>
                <a:defRPr sz="1600" baseline="0">
                  <a:latin typeface="+mn-lt"/>
                  <a:ea typeface="Arial Unicode MS" pitchFamily="34" charset="-128"/>
                  <a:cs typeface="Arial Unicode MS" pitchFamily="34" charset="-128"/>
                </a:defRPr>
              </a:lvl3pPr>
              <a:lvl4pPr marL="656570" indent="-166263" defTabSz="956861" eaLnBrk="1" hangingPunct="1">
                <a:buClr>
                  <a:schemeClr val="tx2"/>
                </a:buClr>
                <a:buSzPct val="100000"/>
                <a:buFont typeface="Arial" pitchFamily="34" charset="0"/>
                <a:buChar char="•"/>
                <a:defRPr sz="1600" baseline="0">
                  <a:latin typeface="+mn-lt"/>
                  <a:ea typeface="Arial Unicode MS" pitchFamily="34" charset="-128"/>
                  <a:cs typeface="Arial Unicode MS" pitchFamily="34" charset="-128"/>
                </a:defRPr>
              </a:lvl4pPr>
              <a:lvl5pPr marL="801320" indent="-139118" defTabSz="956861" eaLnBrk="1" hangingPunct="1">
                <a:buClr>
                  <a:schemeClr val="tx2"/>
                </a:buClr>
                <a:buSzPct val="89000"/>
                <a:buFont typeface="Arial" charset="0"/>
                <a:buChar char="-"/>
                <a:defRPr sz="1600" baseline="0">
                  <a:latin typeface="+mn-lt"/>
                  <a:ea typeface="Arial Unicode MS" pitchFamily="34" charset="-128"/>
                  <a:cs typeface="Arial Unicode MS" pitchFamily="34" charset="-128"/>
                </a:defRPr>
              </a:lvl5pPr>
              <a:lvl6pPr marL="801320" indent="-139118" defTabSz="956861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6pPr>
              <a:lvl7pPr marL="801320" indent="-139118" defTabSz="956861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7pPr>
              <a:lvl8pPr marL="801320" indent="-139118" defTabSz="956861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8pPr>
              <a:lvl9pPr marL="801320" indent="-139118" defTabSz="956861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9pPr>
            </a:lstStyle>
            <a:p>
              <a:pPr marL="182563" lvl="1" indent="-182563">
                <a:spcAft>
                  <a:spcPts val="100"/>
                </a:spcAft>
                <a:buClr>
                  <a:srgbClr val="FF0000"/>
                </a:buClr>
                <a:buSzPct val="150000"/>
              </a:pPr>
              <a:r>
                <a:rPr lang="en-GB" sz="900" b="1" dirty="0" smtClean="0">
                  <a:solidFill>
                    <a:srgbClr val="000000"/>
                  </a:solidFill>
                </a:rPr>
                <a:t>Deliverables</a:t>
              </a:r>
            </a:p>
            <a:p>
              <a:pPr marL="182563" lvl="2" indent="-182563">
                <a:spcAft>
                  <a:spcPts val="100"/>
                </a:spcAft>
                <a:buClr>
                  <a:srgbClr val="FF0000"/>
                </a:buClr>
                <a:buSzPct val="150000"/>
              </a:pPr>
              <a:r>
                <a:rPr lang="en-US" sz="900" b="1" dirty="0" smtClean="0">
                  <a:solidFill>
                    <a:srgbClr val="707277"/>
                  </a:solidFill>
                </a:rPr>
                <a:t>Milestones under the deliverable</a:t>
              </a:r>
            </a:p>
            <a:p>
              <a:pPr marL="182563" lvl="2" indent="0">
                <a:spcAft>
                  <a:spcPts val="100"/>
                </a:spcAft>
                <a:buClr>
                  <a:srgbClr val="FF0000"/>
                </a:buClr>
                <a:buFont typeface="Arial" charset="0"/>
                <a:buNone/>
              </a:pPr>
              <a:r>
                <a:rPr lang="en-GB" sz="900" b="1" dirty="0" smtClean="0">
                  <a:solidFill>
                    <a:srgbClr val="707277"/>
                  </a:solidFill>
                </a:rPr>
                <a:t>Completed</a:t>
              </a:r>
              <a:endParaRPr lang="en-US" sz="900" b="1" dirty="0" smtClean="0">
                <a:solidFill>
                  <a:srgbClr val="707277"/>
                </a:solidFill>
              </a:endParaRPr>
            </a:p>
          </p:txBody>
        </p:sp>
        <p:sp>
          <p:nvSpPr>
            <p:cNvPr id="66" name="Freeform 65"/>
            <p:cNvSpPr/>
            <p:nvPr/>
          </p:nvSpPr>
          <p:spPr bwMode="auto">
            <a:xfrm>
              <a:off x="7156765" y="393748"/>
              <a:ext cx="144000" cy="108000"/>
            </a:xfrm>
            <a:custGeom>
              <a:avLst/>
              <a:gdLst/>
              <a:ahLst/>
              <a:cxnLst/>
              <a:rect l="0" t="0" r="0" b="0"/>
              <a:pathLst>
                <a:path w="429015" h="407000">
                  <a:moveTo>
                    <a:pt x="418148" y="0"/>
                  </a:moveTo>
                  <a:lnTo>
                    <a:pt x="418148" y="0"/>
                  </a:lnTo>
                  <a:lnTo>
                    <a:pt x="429014" y="15381"/>
                  </a:lnTo>
                  <a:lnTo>
                    <a:pt x="429014" y="15381"/>
                  </a:lnTo>
                  <a:lnTo>
                    <a:pt x="420687" y="21873"/>
                  </a:lnTo>
                  <a:lnTo>
                    <a:pt x="412360" y="28647"/>
                  </a:lnTo>
                  <a:lnTo>
                    <a:pt x="403613" y="36127"/>
                  </a:lnTo>
                  <a:lnTo>
                    <a:pt x="395003" y="43606"/>
                  </a:lnTo>
                  <a:lnTo>
                    <a:pt x="386113" y="51791"/>
                  </a:lnTo>
                  <a:lnTo>
                    <a:pt x="377222" y="60400"/>
                  </a:lnTo>
                  <a:lnTo>
                    <a:pt x="368331" y="69291"/>
                  </a:lnTo>
                  <a:lnTo>
                    <a:pt x="359158" y="78605"/>
                  </a:lnTo>
                  <a:lnTo>
                    <a:pt x="349845" y="88483"/>
                  </a:lnTo>
                  <a:lnTo>
                    <a:pt x="340530" y="98644"/>
                  </a:lnTo>
                  <a:lnTo>
                    <a:pt x="331075" y="109369"/>
                  </a:lnTo>
                  <a:lnTo>
                    <a:pt x="321337" y="120376"/>
                  </a:lnTo>
                  <a:lnTo>
                    <a:pt x="311741" y="131808"/>
                  </a:lnTo>
                  <a:lnTo>
                    <a:pt x="301863" y="143663"/>
                  </a:lnTo>
                  <a:lnTo>
                    <a:pt x="291702" y="156083"/>
                  </a:lnTo>
                  <a:lnTo>
                    <a:pt x="281682" y="168783"/>
                  </a:lnTo>
                  <a:lnTo>
                    <a:pt x="281682" y="168783"/>
                  </a:lnTo>
                  <a:lnTo>
                    <a:pt x="271803" y="181625"/>
                  </a:lnTo>
                  <a:lnTo>
                    <a:pt x="262207" y="194326"/>
                  </a:lnTo>
                  <a:lnTo>
                    <a:pt x="252609" y="207168"/>
                  </a:lnTo>
                  <a:lnTo>
                    <a:pt x="243718" y="219588"/>
                  </a:lnTo>
                  <a:lnTo>
                    <a:pt x="234829" y="232147"/>
                  </a:lnTo>
                  <a:lnTo>
                    <a:pt x="226502" y="244566"/>
                  </a:lnTo>
                  <a:lnTo>
                    <a:pt x="218176" y="256703"/>
                  </a:lnTo>
                  <a:lnTo>
                    <a:pt x="210273" y="268840"/>
                  </a:lnTo>
                  <a:lnTo>
                    <a:pt x="202794" y="280976"/>
                  </a:lnTo>
                  <a:lnTo>
                    <a:pt x="195456" y="292971"/>
                  </a:lnTo>
                  <a:lnTo>
                    <a:pt x="188540" y="304685"/>
                  </a:lnTo>
                  <a:lnTo>
                    <a:pt x="181907" y="316398"/>
                  </a:lnTo>
                  <a:lnTo>
                    <a:pt x="175416" y="327969"/>
                  </a:lnTo>
                  <a:lnTo>
                    <a:pt x="169348" y="339401"/>
                  </a:lnTo>
                  <a:lnTo>
                    <a:pt x="163703" y="350832"/>
                  </a:lnTo>
                  <a:lnTo>
                    <a:pt x="158058" y="362263"/>
                  </a:lnTo>
                  <a:lnTo>
                    <a:pt x="135196" y="377645"/>
                  </a:lnTo>
                  <a:lnTo>
                    <a:pt x="135196" y="377645"/>
                  </a:lnTo>
                  <a:lnTo>
                    <a:pt x="122071" y="386817"/>
                  </a:lnTo>
                  <a:lnTo>
                    <a:pt x="111205" y="394862"/>
                  </a:lnTo>
                  <a:lnTo>
                    <a:pt x="102738" y="401495"/>
                  </a:lnTo>
                  <a:lnTo>
                    <a:pt x="99351" y="404600"/>
                  </a:lnTo>
                  <a:lnTo>
                    <a:pt x="96387" y="406999"/>
                  </a:lnTo>
                  <a:lnTo>
                    <a:pt x="96387" y="406999"/>
                  </a:lnTo>
                  <a:lnTo>
                    <a:pt x="95258" y="403048"/>
                  </a:lnTo>
                  <a:lnTo>
                    <a:pt x="93988" y="398673"/>
                  </a:lnTo>
                  <a:lnTo>
                    <a:pt x="90178" y="387806"/>
                  </a:lnTo>
                  <a:lnTo>
                    <a:pt x="85096" y="374682"/>
                  </a:lnTo>
                  <a:lnTo>
                    <a:pt x="79028" y="359299"/>
                  </a:lnTo>
                  <a:lnTo>
                    <a:pt x="70279" y="339260"/>
                  </a:lnTo>
                  <a:lnTo>
                    <a:pt x="70279" y="339260"/>
                  </a:lnTo>
                  <a:lnTo>
                    <a:pt x="65622" y="328816"/>
                  </a:lnTo>
                  <a:lnTo>
                    <a:pt x="61106" y="319079"/>
                  </a:lnTo>
                  <a:lnTo>
                    <a:pt x="56590" y="310047"/>
                  </a:lnTo>
                  <a:lnTo>
                    <a:pt x="52357" y="301580"/>
                  </a:lnTo>
                  <a:lnTo>
                    <a:pt x="47982" y="294100"/>
                  </a:lnTo>
                  <a:lnTo>
                    <a:pt x="43889" y="287044"/>
                  </a:lnTo>
                  <a:lnTo>
                    <a:pt x="39656" y="280976"/>
                  </a:lnTo>
                  <a:lnTo>
                    <a:pt x="35704" y="275190"/>
                  </a:lnTo>
                  <a:lnTo>
                    <a:pt x="35704" y="275190"/>
                  </a:lnTo>
                  <a:lnTo>
                    <a:pt x="31753" y="270250"/>
                  </a:lnTo>
                  <a:lnTo>
                    <a:pt x="27518" y="266018"/>
                  </a:lnTo>
                  <a:lnTo>
                    <a:pt x="23144" y="261783"/>
                  </a:lnTo>
                  <a:lnTo>
                    <a:pt x="18769" y="258114"/>
                  </a:lnTo>
                  <a:lnTo>
                    <a:pt x="14253" y="255009"/>
                  </a:lnTo>
                  <a:lnTo>
                    <a:pt x="9737" y="252045"/>
                  </a:lnTo>
                  <a:lnTo>
                    <a:pt x="4939" y="249787"/>
                  </a:lnTo>
                  <a:lnTo>
                    <a:pt x="0" y="247953"/>
                  </a:lnTo>
                  <a:lnTo>
                    <a:pt x="0" y="247953"/>
                  </a:lnTo>
                  <a:lnTo>
                    <a:pt x="4234" y="243578"/>
                  </a:lnTo>
                  <a:lnTo>
                    <a:pt x="8326" y="239627"/>
                  </a:lnTo>
                  <a:lnTo>
                    <a:pt x="12279" y="235957"/>
                  </a:lnTo>
                  <a:lnTo>
                    <a:pt x="16370" y="232288"/>
                  </a:lnTo>
                  <a:lnTo>
                    <a:pt x="20322" y="229325"/>
                  </a:lnTo>
                  <a:lnTo>
                    <a:pt x="24273" y="226502"/>
                  </a:lnTo>
                  <a:lnTo>
                    <a:pt x="28084" y="223821"/>
                  </a:lnTo>
                  <a:lnTo>
                    <a:pt x="32034" y="221281"/>
                  </a:lnTo>
                  <a:lnTo>
                    <a:pt x="35845" y="219445"/>
                  </a:lnTo>
                  <a:lnTo>
                    <a:pt x="39656" y="217611"/>
                  </a:lnTo>
                  <a:lnTo>
                    <a:pt x="43325" y="216060"/>
                  </a:lnTo>
                  <a:lnTo>
                    <a:pt x="46853" y="214931"/>
                  </a:lnTo>
                  <a:lnTo>
                    <a:pt x="50663" y="213942"/>
                  </a:lnTo>
                  <a:lnTo>
                    <a:pt x="54332" y="213238"/>
                  </a:lnTo>
                  <a:lnTo>
                    <a:pt x="57719" y="212813"/>
                  </a:lnTo>
                  <a:lnTo>
                    <a:pt x="61247" y="212672"/>
                  </a:lnTo>
                  <a:lnTo>
                    <a:pt x="61247" y="212672"/>
                  </a:lnTo>
                  <a:lnTo>
                    <a:pt x="62659" y="212672"/>
                  </a:lnTo>
                  <a:lnTo>
                    <a:pt x="64212" y="212813"/>
                  </a:lnTo>
                  <a:lnTo>
                    <a:pt x="65622" y="213238"/>
                  </a:lnTo>
                  <a:lnTo>
                    <a:pt x="67176" y="213520"/>
                  </a:lnTo>
                  <a:lnTo>
                    <a:pt x="70420" y="214931"/>
                  </a:lnTo>
                  <a:lnTo>
                    <a:pt x="73526" y="216624"/>
                  </a:lnTo>
                  <a:lnTo>
                    <a:pt x="76631" y="218882"/>
                  </a:lnTo>
                  <a:lnTo>
                    <a:pt x="79876" y="221703"/>
                  </a:lnTo>
                  <a:lnTo>
                    <a:pt x="83120" y="224950"/>
                  </a:lnTo>
                  <a:lnTo>
                    <a:pt x="86368" y="228760"/>
                  </a:lnTo>
                  <a:lnTo>
                    <a:pt x="89754" y="233135"/>
                  </a:lnTo>
                  <a:lnTo>
                    <a:pt x="93000" y="237792"/>
                  </a:lnTo>
                  <a:lnTo>
                    <a:pt x="96387" y="243155"/>
                  </a:lnTo>
                  <a:lnTo>
                    <a:pt x="99915" y="248800"/>
                  </a:lnTo>
                  <a:lnTo>
                    <a:pt x="103443" y="255291"/>
                  </a:lnTo>
                  <a:lnTo>
                    <a:pt x="106830" y="262206"/>
                  </a:lnTo>
                  <a:lnTo>
                    <a:pt x="110499" y="269405"/>
                  </a:lnTo>
                  <a:lnTo>
                    <a:pt x="114027" y="277164"/>
                  </a:lnTo>
                  <a:lnTo>
                    <a:pt x="123765" y="298757"/>
                  </a:lnTo>
                  <a:lnTo>
                    <a:pt x="123765" y="298757"/>
                  </a:lnTo>
                  <a:lnTo>
                    <a:pt x="130397" y="287750"/>
                  </a:lnTo>
                  <a:lnTo>
                    <a:pt x="137313" y="277025"/>
                  </a:lnTo>
                  <a:lnTo>
                    <a:pt x="144510" y="266018"/>
                  </a:lnTo>
                  <a:lnTo>
                    <a:pt x="151707" y="255150"/>
                  </a:lnTo>
                  <a:lnTo>
                    <a:pt x="159328" y="244284"/>
                  </a:lnTo>
                  <a:lnTo>
                    <a:pt x="167090" y="233558"/>
                  </a:lnTo>
                  <a:lnTo>
                    <a:pt x="175275" y="222692"/>
                  </a:lnTo>
                  <a:lnTo>
                    <a:pt x="183319" y="212109"/>
                  </a:lnTo>
                  <a:lnTo>
                    <a:pt x="191928" y="201382"/>
                  </a:lnTo>
                  <a:lnTo>
                    <a:pt x="200676" y="190657"/>
                  </a:lnTo>
                  <a:lnTo>
                    <a:pt x="209568" y="180214"/>
                  </a:lnTo>
                  <a:lnTo>
                    <a:pt x="218882" y="169487"/>
                  </a:lnTo>
                  <a:lnTo>
                    <a:pt x="228337" y="159045"/>
                  </a:lnTo>
                  <a:lnTo>
                    <a:pt x="237792" y="148461"/>
                  </a:lnTo>
                  <a:lnTo>
                    <a:pt x="247952" y="138018"/>
                  </a:lnTo>
                  <a:lnTo>
                    <a:pt x="257973" y="127575"/>
                  </a:lnTo>
                  <a:lnTo>
                    <a:pt x="257973" y="127575"/>
                  </a:lnTo>
                  <a:lnTo>
                    <a:pt x="268275" y="117273"/>
                  </a:lnTo>
                  <a:lnTo>
                    <a:pt x="278436" y="107395"/>
                  </a:lnTo>
                  <a:lnTo>
                    <a:pt x="288597" y="97798"/>
                  </a:lnTo>
                  <a:lnTo>
                    <a:pt x="298757" y="88483"/>
                  </a:lnTo>
                  <a:lnTo>
                    <a:pt x="308918" y="79593"/>
                  </a:lnTo>
                  <a:lnTo>
                    <a:pt x="318938" y="70843"/>
                  </a:lnTo>
                  <a:lnTo>
                    <a:pt x="328958" y="62235"/>
                  </a:lnTo>
                  <a:lnTo>
                    <a:pt x="338979" y="54050"/>
                  </a:lnTo>
                  <a:lnTo>
                    <a:pt x="349138" y="46287"/>
                  </a:lnTo>
                  <a:lnTo>
                    <a:pt x="359016" y="38667"/>
                  </a:lnTo>
                  <a:lnTo>
                    <a:pt x="368896" y="31470"/>
                  </a:lnTo>
                  <a:lnTo>
                    <a:pt x="378915" y="24696"/>
                  </a:lnTo>
                  <a:lnTo>
                    <a:pt x="388794" y="18063"/>
                  </a:lnTo>
                  <a:lnTo>
                    <a:pt x="398673" y="11712"/>
                  </a:lnTo>
                  <a:lnTo>
                    <a:pt x="408268" y="5643"/>
                  </a:lnTo>
                  <a:lnTo>
                    <a:pt x="418148" y="0"/>
                  </a:lnTo>
                  <a:close/>
                </a:path>
              </a:pathLst>
            </a:custGeom>
            <a:solidFill>
              <a:schemeClr val="tx2"/>
            </a:solidFill>
            <a:ln w="12700">
              <a:noFill/>
              <a:miter lim="800000"/>
              <a:headEnd type="none" w="sm" len="sm"/>
              <a:tailEnd type="none" w="sm" len="sm"/>
            </a:ln>
            <a:effectLst/>
            <a:extLst/>
          </p:spPr>
          <p:txBody>
            <a:bodyPr lIns="54000" tIns="18000" rIns="18000" rtlCol="0" anchor="ctr"/>
            <a:lstStyle/>
            <a:p>
              <a:pPr marL="265113" indent="-258763" algn="ctr" defTabSz="952500" eaLnBrk="0" hangingPunct="0">
                <a:lnSpc>
                  <a:spcPct val="95000"/>
                </a:lnSpc>
                <a:spcBef>
                  <a:spcPts val="500"/>
                </a:spcBef>
                <a:spcAft>
                  <a:spcPts val="600"/>
                </a:spcAft>
                <a:buFont typeface="+mj-lt"/>
                <a:buAutoNum type="arabicPeriod"/>
              </a:pPr>
              <a:endParaRPr lang="en-US" sz="900" dirty="0" smtClean="0">
                <a:solidFill>
                  <a:srgbClr val="707277"/>
                </a:solidFill>
                <a:effectLst>
                  <a:outerShdw blurRad="38100" dist="38100" dir="2700000" algn="tl">
                    <a:srgbClr val="FFFFFF"/>
                  </a:outerShdw>
                </a:effectLst>
              </a:endParaRPr>
            </a:p>
          </p:txBody>
        </p:sp>
      </p:grpSp>
      <p:sp>
        <p:nvSpPr>
          <p:cNvPr id="35" name="Right Arrow 34"/>
          <p:cNvSpPr/>
          <p:nvPr/>
        </p:nvSpPr>
        <p:spPr bwMode="auto">
          <a:xfrm rot="10800000">
            <a:off x="7761669" y="5111198"/>
            <a:ext cx="177553" cy="119917"/>
          </a:xfrm>
          <a:prstGeom prst="rightArrow">
            <a:avLst/>
          </a:prstGeom>
          <a:solidFill>
            <a:srgbClr val="FF00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/>
        </p:spPr>
        <p:txBody>
          <a:bodyPr lIns="54000" tIns="18000" rIns="18000" rtlCol="0" anchor="ctr"/>
          <a:lstStyle/>
          <a:p>
            <a:pPr marL="265113" indent="-258763" algn="ctr" defTabSz="952500" eaLnBrk="0" hangingPunct="0">
              <a:lnSpc>
                <a:spcPct val="95000"/>
              </a:lnSpc>
              <a:spcBef>
                <a:spcPts val="500"/>
              </a:spcBef>
              <a:spcAft>
                <a:spcPts val="600"/>
              </a:spcAft>
              <a:buFont typeface="+mj-lt"/>
              <a:buAutoNum type="arabicPeriod"/>
            </a:pPr>
            <a:endParaRPr lang="en-US" b="1" dirty="0" smtClean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42" name="Right Arrow 41"/>
          <p:cNvSpPr/>
          <p:nvPr/>
        </p:nvSpPr>
        <p:spPr bwMode="auto">
          <a:xfrm rot="10800000">
            <a:off x="7761669" y="5244345"/>
            <a:ext cx="177553" cy="119917"/>
          </a:xfrm>
          <a:prstGeom prst="rightArrow">
            <a:avLst/>
          </a:prstGeom>
          <a:solidFill>
            <a:srgbClr val="FF00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/>
        </p:spPr>
        <p:txBody>
          <a:bodyPr lIns="54000" tIns="18000" rIns="18000" rtlCol="0" anchor="ctr"/>
          <a:lstStyle/>
          <a:p>
            <a:pPr marL="265113" indent="-258763" algn="ctr" defTabSz="952500" eaLnBrk="0" hangingPunct="0">
              <a:lnSpc>
                <a:spcPct val="95000"/>
              </a:lnSpc>
              <a:spcBef>
                <a:spcPts val="500"/>
              </a:spcBef>
              <a:spcAft>
                <a:spcPts val="600"/>
              </a:spcAft>
              <a:buFont typeface="+mj-lt"/>
              <a:buAutoNum type="arabicPeriod"/>
            </a:pPr>
            <a:endParaRPr lang="en-US" b="1" dirty="0" smtClean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44" name="Right Arrow 43"/>
          <p:cNvSpPr/>
          <p:nvPr/>
        </p:nvSpPr>
        <p:spPr bwMode="auto">
          <a:xfrm rot="10800000">
            <a:off x="7753947" y="5430794"/>
            <a:ext cx="177553" cy="119917"/>
          </a:xfrm>
          <a:prstGeom prst="rightArrow">
            <a:avLst/>
          </a:prstGeom>
          <a:solidFill>
            <a:srgbClr val="FF00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/>
        </p:spPr>
        <p:txBody>
          <a:bodyPr lIns="54000" tIns="18000" rIns="18000" rtlCol="0" anchor="ctr"/>
          <a:lstStyle/>
          <a:p>
            <a:pPr marL="265113" indent="-258763" algn="ctr" defTabSz="952500" eaLnBrk="0" hangingPunct="0">
              <a:lnSpc>
                <a:spcPct val="95000"/>
              </a:lnSpc>
              <a:spcBef>
                <a:spcPts val="500"/>
              </a:spcBef>
              <a:spcAft>
                <a:spcPts val="600"/>
              </a:spcAft>
              <a:buFont typeface="+mj-lt"/>
              <a:buAutoNum type="arabicPeriod"/>
            </a:pPr>
            <a:endParaRPr lang="en-US" b="1" dirty="0" smtClean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46" name="Right Arrow 45"/>
          <p:cNvSpPr/>
          <p:nvPr/>
        </p:nvSpPr>
        <p:spPr bwMode="auto">
          <a:xfrm rot="10800000">
            <a:off x="8455627" y="5121550"/>
            <a:ext cx="177553" cy="119917"/>
          </a:xfrm>
          <a:prstGeom prst="rightArrow">
            <a:avLst/>
          </a:prstGeom>
          <a:solidFill>
            <a:srgbClr val="FF00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/>
        </p:spPr>
        <p:txBody>
          <a:bodyPr lIns="54000" tIns="18000" rIns="18000" rtlCol="0" anchor="ctr"/>
          <a:lstStyle/>
          <a:p>
            <a:pPr marL="265113" indent="-258763" algn="ctr" defTabSz="952500" eaLnBrk="0" hangingPunct="0">
              <a:lnSpc>
                <a:spcPct val="95000"/>
              </a:lnSpc>
              <a:spcBef>
                <a:spcPts val="500"/>
              </a:spcBef>
              <a:spcAft>
                <a:spcPts val="600"/>
              </a:spcAft>
              <a:buFont typeface="+mj-lt"/>
              <a:buAutoNum type="arabicPeriod"/>
            </a:pPr>
            <a:endParaRPr lang="en-US" b="1" dirty="0" smtClean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47" name="Right Arrow 46"/>
          <p:cNvSpPr/>
          <p:nvPr/>
        </p:nvSpPr>
        <p:spPr bwMode="auto">
          <a:xfrm rot="10800000">
            <a:off x="8455627" y="5254697"/>
            <a:ext cx="177553" cy="119917"/>
          </a:xfrm>
          <a:prstGeom prst="rightArrow">
            <a:avLst/>
          </a:prstGeom>
          <a:solidFill>
            <a:srgbClr val="FF00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/>
        </p:spPr>
        <p:txBody>
          <a:bodyPr lIns="54000" tIns="18000" rIns="18000" rtlCol="0" anchor="ctr"/>
          <a:lstStyle/>
          <a:p>
            <a:pPr marL="265113" indent="-258763" algn="ctr" defTabSz="952500" eaLnBrk="0" hangingPunct="0">
              <a:lnSpc>
                <a:spcPct val="95000"/>
              </a:lnSpc>
              <a:spcBef>
                <a:spcPts val="500"/>
              </a:spcBef>
              <a:spcAft>
                <a:spcPts val="600"/>
              </a:spcAft>
              <a:buFont typeface="+mj-lt"/>
              <a:buAutoNum type="arabicPeriod"/>
            </a:pPr>
            <a:endParaRPr lang="en-US" b="1" dirty="0" smtClean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48" name="Right Arrow 47"/>
          <p:cNvSpPr/>
          <p:nvPr/>
        </p:nvSpPr>
        <p:spPr bwMode="auto">
          <a:xfrm rot="10800000">
            <a:off x="8447905" y="5414512"/>
            <a:ext cx="177553" cy="119917"/>
          </a:xfrm>
          <a:prstGeom prst="rightArrow">
            <a:avLst/>
          </a:prstGeom>
          <a:solidFill>
            <a:srgbClr val="FF00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/>
        </p:spPr>
        <p:txBody>
          <a:bodyPr lIns="54000" tIns="18000" rIns="18000" rtlCol="0" anchor="ctr"/>
          <a:lstStyle/>
          <a:p>
            <a:pPr marL="265113" indent="-258763" algn="ctr" defTabSz="952500" eaLnBrk="0" hangingPunct="0">
              <a:lnSpc>
                <a:spcPct val="95000"/>
              </a:lnSpc>
              <a:spcBef>
                <a:spcPts val="500"/>
              </a:spcBef>
              <a:spcAft>
                <a:spcPts val="600"/>
              </a:spcAft>
              <a:buFont typeface="+mj-lt"/>
              <a:buAutoNum type="arabicPeriod"/>
            </a:pPr>
            <a:endParaRPr lang="en-US" b="1" dirty="0" smtClean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49" name="Right Arrow 48"/>
          <p:cNvSpPr/>
          <p:nvPr/>
        </p:nvSpPr>
        <p:spPr bwMode="auto">
          <a:xfrm rot="10800000">
            <a:off x="8449379" y="5558034"/>
            <a:ext cx="177553" cy="119917"/>
          </a:xfrm>
          <a:prstGeom prst="rightArrow">
            <a:avLst/>
          </a:prstGeom>
          <a:solidFill>
            <a:srgbClr val="FF00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/>
        </p:spPr>
        <p:txBody>
          <a:bodyPr lIns="54000" tIns="18000" rIns="18000" rtlCol="0" anchor="ctr"/>
          <a:lstStyle/>
          <a:p>
            <a:pPr marL="265113" indent="-258763" algn="ctr" defTabSz="952500" eaLnBrk="0" hangingPunct="0">
              <a:lnSpc>
                <a:spcPct val="95000"/>
              </a:lnSpc>
              <a:spcBef>
                <a:spcPts val="500"/>
              </a:spcBef>
              <a:spcAft>
                <a:spcPts val="600"/>
              </a:spcAft>
              <a:buFont typeface="+mj-lt"/>
              <a:buAutoNum type="arabicPeriod"/>
            </a:pPr>
            <a:endParaRPr lang="en-US" b="1" dirty="0" smtClean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50" name="Rectangle 49"/>
          <p:cNvSpPr/>
          <p:nvPr/>
        </p:nvSpPr>
        <p:spPr bwMode="auto">
          <a:xfrm>
            <a:off x="8721276" y="4962617"/>
            <a:ext cx="1153903" cy="690987"/>
          </a:xfrm>
          <a:prstGeom prst="rect">
            <a:avLst/>
          </a:prstGeom>
          <a:solidFill>
            <a:srgbClr val="FCF9B6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54000" tIns="18000" rIns="18000" rtlCol="0" anchor="ctr"/>
          <a:lstStyle/>
          <a:p>
            <a:pPr marL="6350" algn="ctr" defTabSz="952500" eaLnBrk="0" hangingPunct="0">
              <a:lnSpc>
                <a:spcPct val="95000"/>
              </a:lnSpc>
              <a:spcBef>
                <a:spcPts val="500"/>
              </a:spcBef>
              <a:spcAft>
                <a:spcPts val="600"/>
              </a:spcAft>
            </a:pPr>
            <a:r>
              <a:rPr lang="en-US" sz="11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 pitchFamily="34" charset="0"/>
                <a:cs typeface="Arial" pitchFamily="34" charset="0"/>
              </a:rPr>
              <a:t>Moved start and finish date forward for two months</a:t>
            </a:r>
            <a:endParaRPr lang="en-US" sz="1100" b="1" dirty="0" smtClean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3633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5048" name="think-cell Slide" r:id="rId7" imgW="493" imgH="493" progId="TCLayout.ActiveDocument.1">
                  <p:embed/>
                </p:oleObj>
              </mc:Choice>
              <mc:Fallback>
                <p:oleObj name="think-cell Slide" r:id="rId7" imgW="493" imgH="493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ectangle 14"/>
          <p:cNvSpPr>
            <a:spLocks/>
          </p:cNvSpPr>
          <p:nvPr/>
        </p:nvSpPr>
        <p:spPr>
          <a:xfrm>
            <a:off x="278934" y="818606"/>
            <a:ext cx="9718506" cy="512735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900" dirty="0" smtClean="0">
              <a:solidFill>
                <a:srgbClr val="00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2575" y="260354"/>
            <a:ext cx="9491663" cy="396875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GB" dirty="0"/>
              <a:t>Risk Transformation: Project Plan (</a:t>
            </a:r>
            <a:r>
              <a:rPr lang="en-GB" dirty="0" smtClean="0"/>
              <a:t>4/4)</a:t>
            </a:r>
            <a:endParaRPr lang="en-US" dirty="0"/>
          </a:p>
        </p:txBody>
      </p:sp>
      <p:sp>
        <p:nvSpPr>
          <p:cNvPr id="42" name="TextBox 15"/>
          <p:cNvSpPr txBox="1">
            <a:spLocks/>
          </p:cNvSpPr>
          <p:nvPr>
            <p:custDataLst>
              <p:tags r:id="rId3"/>
            </p:custDataLst>
          </p:nvPr>
        </p:nvSpPr>
        <p:spPr bwMode="gray">
          <a:xfrm>
            <a:off x="361217" y="1075750"/>
            <a:ext cx="950208" cy="579646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vert="horz" wrap="square" lIns="36576" tIns="36576" rIns="36576" bIns="36576" numCol="1" anchor="ctr" anchorCtr="0" compatLnSpc="1">
            <a:prstTxWarp prst="textNoShape">
              <a:avLst/>
            </a:prstTxWarp>
            <a:noAutofit/>
          </a:bodyPr>
          <a:lstStyle>
            <a:defPPr>
              <a:defRPr lang="es-ES"/>
            </a:defPPr>
            <a:lvl1pPr lvl="0" indent="0" fontAlgn="base">
              <a:spcBef>
                <a:spcPct val="60000"/>
              </a:spcBef>
              <a:spcAft>
                <a:spcPct val="0"/>
              </a:spcAft>
              <a:buClr>
                <a:srgbClr val="FF0000"/>
              </a:buClr>
              <a:buFont typeface="Wingdings" pitchFamily="2" charset="2"/>
              <a:buNone/>
              <a:defRPr sz="900" b="1">
                <a:solidFill>
                  <a:srgbClr val="FFFFFF"/>
                </a:solidFill>
              </a:defRPr>
            </a:lvl1pPr>
            <a:lvl2pPr marL="736600" indent="-201613" fontAlgn="base">
              <a:spcBef>
                <a:spcPct val="60000"/>
              </a:spcBef>
              <a:spcAft>
                <a:spcPct val="0"/>
              </a:spcAft>
              <a:buClr>
                <a:schemeClr val="bg2"/>
              </a:buClr>
              <a:buChar char="•"/>
              <a:defRPr sz="1200">
                <a:solidFill>
                  <a:srgbClr val="000000"/>
                </a:solidFill>
              </a:defRPr>
            </a:lvl2pPr>
            <a:lvl3pPr marL="1187450" indent="-19685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-"/>
              <a:defRPr sz="1200">
                <a:solidFill>
                  <a:srgbClr val="000000"/>
                </a:solidFill>
              </a:defRPr>
            </a:lvl3pPr>
            <a:lvl4pPr marL="1524000" indent="-14605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»"/>
              <a:defRPr sz="1200"/>
            </a:lvl4pPr>
            <a:lvl5pPr marL="1968500" indent="-8890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</a:defRPr>
            </a:lvl5pPr>
            <a:lvl6pPr marL="2425700" indent="-8890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</a:defRPr>
            </a:lvl6pPr>
            <a:lvl7pPr marL="2882900" indent="-8890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</a:defRPr>
            </a:lvl7pPr>
            <a:lvl8pPr marL="3340100" indent="-8890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</a:defRPr>
            </a:lvl8pPr>
            <a:lvl9pPr marL="3797300" indent="-8890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</a:defRPr>
            </a:lvl9pPr>
          </a:lstStyle>
          <a:p>
            <a:r>
              <a:rPr lang="en-US" dirty="0"/>
              <a:t>Risk Management Processes</a:t>
            </a:r>
          </a:p>
        </p:txBody>
      </p:sp>
      <p:sp>
        <p:nvSpPr>
          <p:cNvPr id="16" name="Rectangle 5"/>
          <p:cNvSpPr txBox="1">
            <a:spLocks/>
          </p:cNvSpPr>
          <p:nvPr/>
        </p:nvSpPr>
        <p:spPr>
          <a:xfrm>
            <a:off x="1430456" y="870742"/>
            <a:ext cx="5841202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355600" lvl="0" indent="-355600" fontAlgn="base">
              <a:spcBef>
                <a:spcPct val="6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1500">
                <a:solidFill>
                  <a:srgbClr val="000000"/>
                </a:solidFill>
              </a:defRPr>
            </a:lvl1pPr>
            <a:lvl2pPr marL="736600" indent="-201613" fontAlgn="base">
              <a:spcBef>
                <a:spcPct val="60000"/>
              </a:spcBef>
              <a:spcAft>
                <a:spcPct val="0"/>
              </a:spcAft>
              <a:buClr>
                <a:schemeClr val="bg2"/>
              </a:buClr>
              <a:buChar char="•"/>
              <a:defRPr sz="1200">
                <a:solidFill>
                  <a:srgbClr val="000000"/>
                </a:solidFill>
              </a:defRPr>
            </a:lvl2pPr>
            <a:lvl3pPr marL="1187450" indent="-19685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-"/>
              <a:defRPr sz="1200">
                <a:solidFill>
                  <a:srgbClr val="000000"/>
                </a:solidFill>
              </a:defRPr>
            </a:lvl3pPr>
            <a:lvl4pPr marL="1524000" indent="-14605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»"/>
              <a:defRPr sz="1200"/>
            </a:lvl4pPr>
            <a:lvl5pPr marL="1968500" indent="-8890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</a:defRPr>
            </a:lvl5pPr>
            <a:lvl6pPr marL="2425700" indent="-8890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</a:defRPr>
            </a:lvl6pPr>
            <a:lvl7pPr marL="2882900" indent="-8890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</a:defRPr>
            </a:lvl7pPr>
            <a:lvl8pPr marL="3340100" indent="-8890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</a:defRPr>
            </a:lvl8pPr>
            <a:lvl9pPr marL="3797300" indent="-8890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</a:defRPr>
            </a:lvl9pPr>
          </a:lstStyle>
          <a:p>
            <a:pPr marL="0" indent="0">
              <a:spcBef>
                <a:spcPts val="400"/>
              </a:spcBef>
              <a:buClr>
                <a:srgbClr val="FF0000"/>
              </a:buClr>
              <a:buFont typeface="Wingdings" pitchFamily="2" charset="2"/>
              <a:buNone/>
            </a:pPr>
            <a:r>
              <a:rPr lang="en-US" sz="900" b="1" dirty="0" smtClean="0"/>
              <a:t>Deliverables / milestones</a:t>
            </a:r>
            <a:endParaRPr lang="en-US" sz="900" b="1" dirty="0"/>
          </a:p>
        </p:txBody>
      </p:sp>
      <p:sp>
        <p:nvSpPr>
          <p:cNvPr id="17" name="Rectangle 5"/>
          <p:cNvSpPr txBox="1">
            <a:spLocks/>
          </p:cNvSpPr>
          <p:nvPr/>
        </p:nvSpPr>
        <p:spPr>
          <a:xfrm>
            <a:off x="361217" y="870742"/>
            <a:ext cx="950208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355600" lvl="0" indent="-355600" fontAlgn="base">
              <a:spcBef>
                <a:spcPct val="6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1500">
                <a:solidFill>
                  <a:srgbClr val="000000"/>
                </a:solidFill>
              </a:defRPr>
            </a:lvl1pPr>
            <a:lvl2pPr marL="736600" indent="-201613" fontAlgn="base">
              <a:spcBef>
                <a:spcPct val="60000"/>
              </a:spcBef>
              <a:spcAft>
                <a:spcPct val="0"/>
              </a:spcAft>
              <a:buClr>
                <a:schemeClr val="bg2"/>
              </a:buClr>
              <a:buChar char="•"/>
              <a:defRPr sz="1200">
                <a:solidFill>
                  <a:srgbClr val="000000"/>
                </a:solidFill>
              </a:defRPr>
            </a:lvl2pPr>
            <a:lvl3pPr marL="1187450" indent="-19685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-"/>
              <a:defRPr sz="1200">
                <a:solidFill>
                  <a:srgbClr val="000000"/>
                </a:solidFill>
              </a:defRPr>
            </a:lvl3pPr>
            <a:lvl4pPr marL="1524000" indent="-14605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»"/>
              <a:defRPr sz="1200"/>
            </a:lvl4pPr>
            <a:lvl5pPr marL="1968500" indent="-8890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</a:defRPr>
            </a:lvl5pPr>
            <a:lvl6pPr marL="2425700" indent="-8890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</a:defRPr>
            </a:lvl6pPr>
            <a:lvl7pPr marL="2882900" indent="-8890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</a:defRPr>
            </a:lvl7pPr>
            <a:lvl8pPr marL="3340100" indent="-8890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</a:defRPr>
            </a:lvl8pPr>
            <a:lvl9pPr marL="3797300" indent="-8890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</a:defRPr>
            </a:lvl9pPr>
          </a:lstStyle>
          <a:p>
            <a:pPr marL="0" indent="0">
              <a:spcBef>
                <a:spcPts val="400"/>
              </a:spcBef>
              <a:buClr>
                <a:srgbClr val="FF0000"/>
              </a:buClr>
              <a:buFont typeface="Wingdings" pitchFamily="2" charset="2"/>
              <a:buNone/>
            </a:pPr>
            <a:r>
              <a:rPr lang="en-US" sz="900" b="1" dirty="0" smtClean="0"/>
              <a:t>Sub-workstream</a:t>
            </a:r>
            <a:endParaRPr lang="en-US" sz="900" b="1" dirty="0"/>
          </a:p>
        </p:txBody>
      </p:sp>
      <p:cxnSp>
        <p:nvCxnSpPr>
          <p:cNvPr id="18" name="Straight Connector 17"/>
          <p:cNvCxnSpPr>
            <a:cxnSpLocks/>
          </p:cNvCxnSpPr>
          <p:nvPr/>
        </p:nvCxnSpPr>
        <p:spPr bwMode="auto">
          <a:xfrm>
            <a:off x="1430456" y="1036262"/>
            <a:ext cx="5841202" cy="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9" name="Rectangle 5"/>
          <p:cNvSpPr txBox="1">
            <a:spLocks/>
          </p:cNvSpPr>
          <p:nvPr/>
        </p:nvSpPr>
        <p:spPr>
          <a:xfrm>
            <a:off x="7360011" y="870742"/>
            <a:ext cx="577081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355600" lvl="0" indent="-355600" fontAlgn="base">
              <a:spcBef>
                <a:spcPct val="6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1500">
                <a:solidFill>
                  <a:srgbClr val="000000"/>
                </a:solidFill>
              </a:defRPr>
            </a:lvl1pPr>
            <a:lvl2pPr marL="736600" indent="-201613" fontAlgn="base">
              <a:spcBef>
                <a:spcPct val="60000"/>
              </a:spcBef>
              <a:spcAft>
                <a:spcPct val="0"/>
              </a:spcAft>
              <a:buClr>
                <a:schemeClr val="bg2"/>
              </a:buClr>
              <a:buChar char="•"/>
              <a:defRPr sz="1200">
                <a:solidFill>
                  <a:srgbClr val="000000"/>
                </a:solidFill>
              </a:defRPr>
            </a:lvl2pPr>
            <a:lvl3pPr marL="1187450" indent="-19685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-"/>
              <a:defRPr sz="1200">
                <a:solidFill>
                  <a:srgbClr val="000000"/>
                </a:solidFill>
              </a:defRPr>
            </a:lvl3pPr>
            <a:lvl4pPr marL="1524000" indent="-14605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»"/>
              <a:defRPr sz="1200"/>
            </a:lvl4pPr>
            <a:lvl5pPr marL="1968500" indent="-8890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</a:defRPr>
            </a:lvl5pPr>
            <a:lvl6pPr marL="2425700" indent="-8890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</a:defRPr>
            </a:lvl6pPr>
            <a:lvl7pPr marL="2882900" indent="-8890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</a:defRPr>
            </a:lvl7pPr>
            <a:lvl8pPr marL="3340100" indent="-8890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</a:defRPr>
            </a:lvl8pPr>
            <a:lvl9pPr marL="3797300" indent="-8890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</a:defRPr>
            </a:lvl9pPr>
          </a:lstStyle>
          <a:p>
            <a:pPr marL="0" indent="0">
              <a:spcBef>
                <a:spcPts val="400"/>
              </a:spcBef>
              <a:buClr>
                <a:srgbClr val="FF0000"/>
              </a:buClr>
              <a:buFont typeface="Wingdings" pitchFamily="2" charset="2"/>
              <a:buNone/>
            </a:pPr>
            <a:r>
              <a:rPr lang="en-US" sz="900" b="1" dirty="0" smtClean="0"/>
              <a:t>Start</a:t>
            </a:r>
            <a:endParaRPr lang="en-US" sz="900" b="1" dirty="0"/>
          </a:p>
        </p:txBody>
      </p:sp>
      <p:cxnSp>
        <p:nvCxnSpPr>
          <p:cNvPr id="20" name="Straight Connector 19"/>
          <p:cNvCxnSpPr>
            <a:cxnSpLocks/>
          </p:cNvCxnSpPr>
          <p:nvPr/>
        </p:nvCxnSpPr>
        <p:spPr bwMode="auto">
          <a:xfrm>
            <a:off x="7360011" y="1036262"/>
            <a:ext cx="577081" cy="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1" name="Rectangle 5"/>
          <p:cNvSpPr txBox="1">
            <a:spLocks/>
          </p:cNvSpPr>
          <p:nvPr/>
        </p:nvSpPr>
        <p:spPr>
          <a:xfrm>
            <a:off x="8977882" y="870742"/>
            <a:ext cx="913369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355600" lvl="0" indent="-355600" fontAlgn="base">
              <a:spcBef>
                <a:spcPct val="6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1500">
                <a:solidFill>
                  <a:srgbClr val="000000"/>
                </a:solidFill>
              </a:defRPr>
            </a:lvl1pPr>
            <a:lvl2pPr marL="736600" indent="-201613" fontAlgn="base">
              <a:spcBef>
                <a:spcPct val="60000"/>
              </a:spcBef>
              <a:spcAft>
                <a:spcPct val="0"/>
              </a:spcAft>
              <a:buClr>
                <a:schemeClr val="bg2"/>
              </a:buClr>
              <a:buChar char="•"/>
              <a:defRPr sz="1200">
                <a:solidFill>
                  <a:srgbClr val="000000"/>
                </a:solidFill>
              </a:defRPr>
            </a:lvl2pPr>
            <a:lvl3pPr marL="1187450" indent="-19685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-"/>
              <a:defRPr sz="1200">
                <a:solidFill>
                  <a:srgbClr val="000000"/>
                </a:solidFill>
              </a:defRPr>
            </a:lvl3pPr>
            <a:lvl4pPr marL="1524000" indent="-14605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»"/>
              <a:defRPr sz="1200"/>
            </a:lvl4pPr>
            <a:lvl5pPr marL="1968500" indent="-8890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</a:defRPr>
            </a:lvl5pPr>
            <a:lvl6pPr marL="2425700" indent="-8890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</a:defRPr>
            </a:lvl6pPr>
            <a:lvl7pPr marL="2882900" indent="-8890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</a:defRPr>
            </a:lvl7pPr>
            <a:lvl8pPr marL="3340100" indent="-8890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</a:defRPr>
            </a:lvl8pPr>
            <a:lvl9pPr marL="3797300" indent="-8890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</a:defRPr>
            </a:lvl9pPr>
          </a:lstStyle>
          <a:p>
            <a:pPr marL="0" indent="0">
              <a:spcBef>
                <a:spcPts val="400"/>
              </a:spcBef>
              <a:buClr>
                <a:srgbClr val="FF0000"/>
              </a:buClr>
              <a:buFont typeface="Wingdings" pitchFamily="2" charset="2"/>
              <a:buNone/>
            </a:pPr>
            <a:r>
              <a:rPr lang="en-US" sz="900" b="1" dirty="0" smtClean="0"/>
              <a:t>Owner</a:t>
            </a:r>
            <a:endParaRPr lang="en-US" sz="900" b="1" dirty="0"/>
          </a:p>
        </p:txBody>
      </p:sp>
      <p:cxnSp>
        <p:nvCxnSpPr>
          <p:cNvPr id="22" name="Straight Connector 21"/>
          <p:cNvCxnSpPr>
            <a:cxnSpLocks/>
          </p:cNvCxnSpPr>
          <p:nvPr/>
        </p:nvCxnSpPr>
        <p:spPr bwMode="auto">
          <a:xfrm>
            <a:off x="8977882" y="1036262"/>
            <a:ext cx="913369" cy="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3" name="Rectangle 5"/>
          <p:cNvSpPr txBox="1">
            <a:spLocks/>
          </p:cNvSpPr>
          <p:nvPr/>
        </p:nvSpPr>
        <p:spPr>
          <a:xfrm>
            <a:off x="8025445" y="870742"/>
            <a:ext cx="864085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355600" lvl="0" indent="-355600" fontAlgn="base">
              <a:spcBef>
                <a:spcPct val="6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1500">
                <a:solidFill>
                  <a:srgbClr val="000000"/>
                </a:solidFill>
              </a:defRPr>
            </a:lvl1pPr>
            <a:lvl2pPr marL="736600" indent="-201613" fontAlgn="base">
              <a:spcBef>
                <a:spcPct val="60000"/>
              </a:spcBef>
              <a:spcAft>
                <a:spcPct val="0"/>
              </a:spcAft>
              <a:buClr>
                <a:schemeClr val="bg2"/>
              </a:buClr>
              <a:buChar char="•"/>
              <a:defRPr sz="1200">
                <a:solidFill>
                  <a:srgbClr val="000000"/>
                </a:solidFill>
              </a:defRPr>
            </a:lvl2pPr>
            <a:lvl3pPr marL="1187450" indent="-19685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-"/>
              <a:defRPr sz="1200">
                <a:solidFill>
                  <a:srgbClr val="000000"/>
                </a:solidFill>
              </a:defRPr>
            </a:lvl3pPr>
            <a:lvl4pPr marL="1524000" indent="-14605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»"/>
              <a:defRPr sz="1200"/>
            </a:lvl4pPr>
            <a:lvl5pPr marL="1968500" indent="-8890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</a:defRPr>
            </a:lvl5pPr>
            <a:lvl6pPr marL="2425700" indent="-8890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</a:defRPr>
            </a:lvl6pPr>
            <a:lvl7pPr marL="2882900" indent="-8890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</a:defRPr>
            </a:lvl7pPr>
            <a:lvl8pPr marL="3340100" indent="-8890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</a:defRPr>
            </a:lvl8pPr>
            <a:lvl9pPr marL="3797300" indent="-8890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</a:defRPr>
            </a:lvl9pPr>
          </a:lstStyle>
          <a:p>
            <a:pPr marL="0" indent="0">
              <a:spcBef>
                <a:spcPts val="400"/>
              </a:spcBef>
              <a:buClr>
                <a:srgbClr val="FF0000"/>
              </a:buClr>
              <a:buFont typeface="Wingdings" pitchFamily="2" charset="2"/>
              <a:buNone/>
            </a:pPr>
            <a:r>
              <a:rPr lang="en-US" sz="900" b="1" dirty="0" smtClean="0"/>
              <a:t>Finish</a:t>
            </a:r>
            <a:endParaRPr lang="en-US" sz="900" b="1" dirty="0"/>
          </a:p>
        </p:txBody>
      </p:sp>
      <p:cxnSp>
        <p:nvCxnSpPr>
          <p:cNvPr id="24" name="Straight Connector 23"/>
          <p:cNvCxnSpPr>
            <a:cxnSpLocks/>
          </p:cNvCxnSpPr>
          <p:nvPr/>
        </p:nvCxnSpPr>
        <p:spPr bwMode="auto">
          <a:xfrm>
            <a:off x="8025445" y="1036262"/>
            <a:ext cx="864085" cy="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7" name="Rectangle 95"/>
          <p:cNvSpPr txBox="1">
            <a:spLocks/>
          </p:cNvSpPr>
          <p:nvPr/>
        </p:nvSpPr>
        <p:spPr>
          <a:xfrm>
            <a:off x="1430456" y="1075749"/>
            <a:ext cx="5841202" cy="428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lvl="0" indent="0" defTabSz="956861" eaLnBrk="1" hangingPunct="1">
              <a:buClr>
                <a:schemeClr val="tx2"/>
              </a:buClr>
              <a:defRPr sz="1600" baseline="0">
                <a:latin typeface="+mn-lt"/>
                <a:ea typeface="Arial Unicode MS" pitchFamily="34" charset="-128"/>
                <a:cs typeface="Arial Unicode MS" pitchFamily="34" charset="-128"/>
              </a:defRPr>
            </a:lvl1pPr>
            <a:lvl2pPr marL="206980" lvl="1" indent="-205284" defTabSz="956861" eaLnBrk="1" hangingPunct="1">
              <a:buClr>
                <a:schemeClr val="tx2"/>
              </a:buClr>
              <a:buSzPct val="125000"/>
              <a:buFont typeface="Arial" pitchFamily="34" charset="0"/>
              <a:buChar char="•"/>
              <a:defRPr sz="1300" baseline="0">
                <a:latin typeface="+mn-lt"/>
                <a:ea typeface="Arial Unicode MS" pitchFamily="34" charset="-128"/>
                <a:cs typeface="Arial Unicode MS" pitchFamily="34" charset="-128"/>
              </a:defRPr>
            </a:lvl2pPr>
            <a:lvl3pPr marL="488610" indent="-279933" defTabSz="956861" eaLnBrk="1" hangingPunct="1">
              <a:buClr>
                <a:schemeClr val="tx2"/>
              </a:buClr>
              <a:buSzPct val="120000"/>
              <a:buFont typeface="Arial" charset="0"/>
              <a:buChar char="–"/>
              <a:defRPr sz="1600" baseline="0">
                <a:latin typeface="+mn-lt"/>
                <a:ea typeface="Arial Unicode MS" pitchFamily="34" charset="-128"/>
                <a:cs typeface="Arial Unicode MS" pitchFamily="34" charset="-128"/>
              </a:defRPr>
            </a:lvl3pPr>
            <a:lvl4pPr marL="656570" indent="-166263" defTabSz="956861" eaLnBrk="1" hangingPunct="1">
              <a:buClr>
                <a:schemeClr val="tx2"/>
              </a:buClr>
              <a:buSzPct val="100000"/>
              <a:buFont typeface="Arial" pitchFamily="34" charset="0"/>
              <a:buChar char="•"/>
              <a:defRPr sz="1600" baseline="0">
                <a:latin typeface="+mn-lt"/>
                <a:ea typeface="Arial Unicode MS" pitchFamily="34" charset="-128"/>
                <a:cs typeface="Arial Unicode MS" pitchFamily="34" charset="-128"/>
              </a:defRPr>
            </a:lvl4pPr>
            <a:lvl5pPr marL="801320" indent="-139118" defTabSz="956861" eaLnBrk="1" hangingPunct="1"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  <a:ea typeface="Arial Unicode MS" pitchFamily="34" charset="-128"/>
                <a:cs typeface="Arial Unicode MS" pitchFamily="34" charset="-128"/>
              </a:defRPr>
            </a:lvl5pPr>
            <a:lvl6pPr marL="801320" indent="-139118" defTabSz="956861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801320" indent="-139118" defTabSz="956861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801320" indent="-139118" defTabSz="956861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801320" indent="-139118" defTabSz="956861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pPr marL="117475" lvl="1" indent="-117475" fontAlgn="ctr">
              <a:spcAft>
                <a:spcPts val="100"/>
              </a:spcAft>
              <a:buClr>
                <a:srgbClr val="FF0000"/>
              </a:buClr>
            </a:pPr>
            <a:r>
              <a:rPr lang="en-US" sz="900" dirty="0">
                <a:solidFill>
                  <a:srgbClr val="FF0000"/>
                </a:solidFill>
              </a:rPr>
              <a:t>Conduct gap analyses </a:t>
            </a:r>
            <a:r>
              <a:rPr lang="en-US" sz="900" dirty="0" smtClean="0">
                <a:solidFill>
                  <a:srgbClr val="FF0000"/>
                </a:solidFill>
              </a:rPr>
              <a:t>across risk types (credit</a:t>
            </a:r>
            <a:r>
              <a:rPr lang="en-US" sz="900" dirty="0">
                <a:solidFill>
                  <a:srgbClr val="FF0000"/>
                </a:solidFill>
              </a:rPr>
              <a:t>, </a:t>
            </a:r>
            <a:r>
              <a:rPr lang="en-US" sz="900" dirty="0" smtClean="0">
                <a:solidFill>
                  <a:srgbClr val="FF0000"/>
                </a:solidFill>
              </a:rPr>
              <a:t>market, </a:t>
            </a:r>
            <a:r>
              <a:rPr lang="en-US" sz="900" dirty="0">
                <a:solidFill>
                  <a:srgbClr val="FF0000"/>
                </a:solidFill>
              </a:rPr>
              <a:t>interest rate, and strategic and reputational </a:t>
            </a:r>
            <a:r>
              <a:rPr lang="en-US" sz="900" dirty="0" smtClean="0">
                <a:solidFill>
                  <a:srgbClr val="FF0000"/>
                </a:solidFill>
              </a:rPr>
              <a:t>risks) focusing on methodology, tools, processes and benchmark with</a:t>
            </a:r>
          </a:p>
          <a:p>
            <a:pPr marL="117475" lvl="1" indent="-117475" fontAlgn="ctr">
              <a:spcAft>
                <a:spcPts val="100"/>
              </a:spcAft>
              <a:buClr>
                <a:srgbClr val="FF0000"/>
              </a:buClr>
            </a:pPr>
            <a:r>
              <a:rPr lang="en-US" sz="900" dirty="0" smtClean="0">
                <a:solidFill>
                  <a:srgbClr val="000000"/>
                </a:solidFill>
              </a:rPr>
              <a:t>Create remediation plans to address gaps and initiate remediation actions</a:t>
            </a:r>
            <a:endParaRPr lang="en-US" sz="900" dirty="0">
              <a:solidFill>
                <a:srgbClr val="000000"/>
              </a:solidFill>
            </a:endParaRPr>
          </a:p>
        </p:txBody>
      </p:sp>
      <p:sp>
        <p:nvSpPr>
          <p:cNvPr id="28" name="Rectangle 95"/>
          <p:cNvSpPr txBox="1">
            <a:spLocks/>
          </p:cNvSpPr>
          <p:nvPr/>
        </p:nvSpPr>
        <p:spPr>
          <a:xfrm>
            <a:off x="8025445" y="1075749"/>
            <a:ext cx="864085" cy="4411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lvl="0" indent="0" defTabSz="956861" eaLnBrk="1" hangingPunct="1">
              <a:buClr>
                <a:schemeClr val="tx2"/>
              </a:buClr>
              <a:defRPr sz="1600" baseline="0">
                <a:latin typeface="+mn-lt"/>
                <a:ea typeface="Arial Unicode MS" pitchFamily="34" charset="-128"/>
                <a:cs typeface="Arial Unicode MS" pitchFamily="34" charset="-128"/>
              </a:defRPr>
            </a:lvl1pPr>
            <a:lvl2pPr marL="206980" lvl="1" indent="-205284" defTabSz="956861" eaLnBrk="1" hangingPunct="1">
              <a:buClr>
                <a:schemeClr val="tx2"/>
              </a:buClr>
              <a:buSzPct val="125000"/>
              <a:buFont typeface="Arial" pitchFamily="34" charset="0"/>
              <a:buChar char="•"/>
              <a:defRPr sz="1300" baseline="0">
                <a:latin typeface="+mn-lt"/>
                <a:ea typeface="Arial Unicode MS" pitchFamily="34" charset="-128"/>
                <a:cs typeface="Arial Unicode MS" pitchFamily="34" charset="-128"/>
              </a:defRPr>
            </a:lvl2pPr>
            <a:lvl3pPr marL="488610" indent="-279933" defTabSz="956861" eaLnBrk="1" hangingPunct="1">
              <a:buClr>
                <a:schemeClr val="tx2"/>
              </a:buClr>
              <a:buSzPct val="120000"/>
              <a:buFont typeface="Arial" charset="0"/>
              <a:buChar char="–"/>
              <a:defRPr sz="1600" baseline="0">
                <a:latin typeface="+mn-lt"/>
                <a:ea typeface="Arial Unicode MS" pitchFamily="34" charset="-128"/>
                <a:cs typeface="Arial Unicode MS" pitchFamily="34" charset="-128"/>
              </a:defRPr>
            </a:lvl3pPr>
            <a:lvl4pPr marL="656570" indent="-166263" defTabSz="956861" eaLnBrk="1" hangingPunct="1">
              <a:buClr>
                <a:schemeClr val="tx2"/>
              </a:buClr>
              <a:buSzPct val="100000"/>
              <a:buFont typeface="Arial" pitchFamily="34" charset="0"/>
              <a:buChar char="•"/>
              <a:defRPr sz="1600" baseline="0">
                <a:latin typeface="+mn-lt"/>
                <a:ea typeface="Arial Unicode MS" pitchFamily="34" charset="-128"/>
                <a:cs typeface="Arial Unicode MS" pitchFamily="34" charset="-128"/>
              </a:defRPr>
            </a:lvl4pPr>
            <a:lvl5pPr marL="801320" indent="-139118" defTabSz="956861" eaLnBrk="1" hangingPunct="1"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  <a:ea typeface="Arial Unicode MS" pitchFamily="34" charset="-128"/>
                <a:cs typeface="Arial Unicode MS" pitchFamily="34" charset="-128"/>
              </a:defRPr>
            </a:lvl5pPr>
            <a:lvl6pPr marL="801320" indent="-139118" defTabSz="956861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801320" indent="-139118" defTabSz="956861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801320" indent="-139118" defTabSz="956861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801320" indent="-139118" defTabSz="956861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pPr marL="0" lvl="1" indent="0">
              <a:spcAft>
                <a:spcPts val="100"/>
              </a:spcAft>
              <a:buClr>
                <a:srgbClr val="FF0000"/>
              </a:buClr>
              <a:buFont typeface="Arial" pitchFamily="34" charset="0"/>
              <a:buNone/>
            </a:pPr>
            <a:r>
              <a:rPr lang="en-US" sz="900" dirty="0" smtClean="0">
                <a:solidFill>
                  <a:srgbClr val="000000"/>
                </a:solidFill>
              </a:rPr>
              <a:t>09/30/16</a:t>
            </a:r>
            <a:endParaRPr lang="pl-PL" sz="900" dirty="0">
              <a:solidFill>
                <a:srgbClr val="000000"/>
              </a:solidFill>
            </a:endParaRPr>
          </a:p>
          <a:p>
            <a:pPr marL="0" lvl="1" indent="0">
              <a:spcAft>
                <a:spcPts val="100"/>
              </a:spcAft>
              <a:buClr>
                <a:srgbClr val="FF0000"/>
              </a:buClr>
              <a:buFont typeface="Arial" pitchFamily="34" charset="0"/>
              <a:buNone/>
            </a:pPr>
            <a:endParaRPr lang="pl-PL" sz="900" dirty="0">
              <a:solidFill>
                <a:srgbClr val="000000"/>
              </a:solidFill>
            </a:endParaRPr>
          </a:p>
          <a:p>
            <a:pPr marL="0" lvl="1" indent="0">
              <a:spcAft>
                <a:spcPts val="100"/>
              </a:spcAft>
              <a:buClr>
                <a:srgbClr val="FF0000"/>
              </a:buClr>
              <a:buFont typeface="Arial" pitchFamily="34" charset="0"/>
              <a:buNone/>
            </a:pPr>
            <a:endParaRPr lang="pl-PL" sz="900" dirty="0">
              <a:solidFill>
                <a:srgbClr val="000000"/>
              </a:solidFill>
            </a:endParaRPr>
          </a:p>
        </p:txBody>
      </p:sp>
      <p:sp>
        <p:nvSpPr>
          <p:cNvPr id="29" name="Rectangle 95"/>
          <p:cNvSpPr txBox="1">
            <a:spLocks/>
          </p:cNvSpPr>
          <p:nvPr/>
        </p:nvSpPr>
        <p:spPr>
          <a:xfrm>
            <a:off x="7360011" y="1075749"/>
            <a:ext cx="577081" cy="4411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lvl="0" indent="0" defTabSz="956861" eaLnBrk="1" hangingPunct="1">
              <a:buClr>
                <a:schemeClr val="tx2"/>
              </a:buClr>
              <a:defRPr sz="1600" baseline="0">
                <a:latin typeface="+mn-lt"/>
                <a:ea typeface="Arial Unicode MS" pitchFamily="34" charset="-128"/>
                <a:cs typeface="Arial Unicode MS" pitchFamily="34" charset="-128"/>
              </a:defRPr>
            </a:lvl1pPr>
            <a:lvl2pPr marL="206980" lvl="1" indent="-205284" defTabSz="956861" eaLnBrk="1" hangingPunct="1">
              <a:buClr>
                <a:schemeClr val="tx2"/>
              </a:buClr>
              <a:buSzPct val="125000"/>
              <a:buFont typeface="Arial" pitchFamily="34" charset="0"/>
              <a:buChar char="•"/>
              <a:defRPr sz="1300" baseline="0">
                <a:latin typeface="+mn-lt"/>
                <a:ea typeface="Arial Unicode MS" pitchFamily="34" charset="-128"/>
                <a:cs typeface="Arial Unicode MS" pitchFamily="34" charset="-128"/>
              </a:defRPr>
            </a:lvl2pPr>
            <a:lvl3pPr marL="488610" indent="-279933" defTabSz="956861" eaLnBrk="1" hangingPunct="1">
              <a:buClr>
                <a:schemeClr val="tx2"/>
              </a:buClr>
              <a:buSzPct val="120000"/>
              <a:buFont typeface="Arial" charset="0"/>
              <a:buChar char="–"/>
              <a:defRPr sz="1600" baseline="0">
                <a:latin typeface="+mn-lt"/>
                <a:ea typeface="Arial Unicode MS" pitchFamily="34" charset="-128"/>
                <a:cs typeface="Arial Unicode MS" pitchFamily="34" charset="-128"/>
              </a:defRPr>
            </a:lvl3pPr>
            <a:lvl4pPr marL="656570" indent="-166263" defTabSz="956861" eaLnBrk="1" hangingPunct="1">
              <a:buClr>
                <a:schemeClr val="tx2"/>
              </a:buClr>
              <a:buSzPct val="100000"/>
              <a:buFont typeface="Arial" pitchFamily="34" charset="0"/>
              <a:buChar char="•"/>
              <a:defRPr sz="1600" baseline="0">
                <a:latin typeface="+mn-lt"/>
                <a:ea typeface="Arial Unicode MS" pitchFamily="34" charset="-128"/>
                <a:cs typeface="Arial Unicode MS" pitchFamily="34" charset="-128"/>
              </a:defRPr>
            </a:lvl4pPr>
            <a:lvl5pPr marL="801320" indent="-139118" defTabSz="956861" eaLnBrk="1" hangingPunct="1"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  <a:ea typeface="Arial Unicode MS" pitchFamily="34" charset="-128"/>
                <a:cs typeface="Arial Unicode MS" pitchFamily="34" charset="-128"/>
              </a:defRPr>
            </a:lvl5pPr>
            <a:lvl6pPr marL="801320" indent="-139118" defTabSz="956861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801320" indent="-139118" defTabSz="956861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801320" indent="-139118" defTabSz="956861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801320" indent="-139118" defTabSz="956861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pPr marL="0" lvl="1" indent="0">
              <a:spcAft>
                <a:spcPts val="100"/>
              </a:spcAft>
              <a:buClr>
                <a:srgbClr val="FF0000"/>
              </a:buClr>
              <a:buFont typeface="Arial" pitchFamily="34" charset="0"/>
              <a:buNone/>
            </a:pPr>
            <a:r>
              <a:rPr lang="pl-PL" sz="900" dirty="0" smtClean="0">
                <a:solidFill>
                  <a:srgbClr val="000000"/>
                </a:solidFill>
              </a:rPr>
              <a:t>0</a:t>
            </a:r>
            <a:r>
              <a:rPr lang="en-US" sz="900" dirty="0" smtClean="0">
                <a:solidFill>
                  <a:srgbClr val="000000"/>
                </a:solidFill>
              </a:rPr>
              <a:t>7</a:t>
            </a:r>
            <a:r>
              <a:rPr lang="pl-PL" sz="900" dirty="0" smtClean="0">
                <a:solidFill>
                  <a:srgbClr val="000000"/>
                </a:solidFill>
              </a:rPr>
              <a:t>/01/16</a:t>
            </a:r>
            <a:endParaRPr lang="pl-PL" sz="900" dirty="0">
              <a:solidFill>
                <a:srgbClr val="000000"/>
              </a:solidFill>
            </a:endParaRPr>
          </a:p>
          <a:p>
            <a:pPr marL="0" lvl="1" indent="0">
              <a:spcAft>
                <a:spcPts val="100"/>
              </a:spcAft>
              <a:buClr>
                <a:srgbClr val="FF0000"/>
              </a:buClr>
              <a:buFont typeface="Arial" pitchFamily="34" charset="0"/>
              <a:buNone/>
            </a:pPr>
            <a:endParaRPr lang="pl-PL" sz="900" dirty="0">
              <a:solidFill>
                <a:srgbClr val="000000"/>
              </a:solidFill>
            </a:endParaRPr>
          </a:p>
          <a:p>
            <a:pPr marL="0" lvl="1" indent="0">
              <a:spcAft>
                <a:spcPts val="100"/>
              </a:spcAft>
              <a:buClr>
                <a:srgbClr val="FF0000"/>
              </a:buClr>
              <a:buFont typeface="Arial" pitchFamily="34" charset="0"/>
              <a:buNone/>
            </a:pPr>
            <a:endParaRPr lang="pl-PL" sz="900" dirty="0">
              <a:solidFill>
                <a:srgbClr val="000000"/>
              </a:solidFill>
            </a:endParaRPr>
          </a:p>
        </p:txBody>
      </p:sp>
      <p:sp>
        <p:nvSpPr>
          <p:cNvPr id="31" name="TextBox 15"/>
          <p:cNvSpPr txBox="1">
            <a:spLocks/>
          </p:cNvSpPr>
          <p:nvPr>
            <p:custDataLst>
              <p:tags r:id="rId4"/>
            </p:custDataLst>
          </p:nvPr>
        </p:nvSpPr>
        <p:spPr bwMode="gray">
          <a:xfrm>
            <a:off x="361217" y="1721905"/>
            <a:ext cx="950208" cy="4145495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vert="horz" wrap="square" lIns="36576" tIns="36576" rIns="36576" bIns="36576" numCol="1" anchor="ctr" anchorCtr="0" compatLnSpc="1">
            <a:prstTxWarp prst="textNoShape">
              <a:avLst/>
            </a:prstTxWarp>
            <a:noAutofit/>
          </a:bodyPr>
          <a:lstStyle>
            <a:defPPr>
              <a:defRPr lang="es-ES"/>
            </a:defPPr>
            <a:lvl1pPr lvl="0" indent="0" fontAlgn="base">
              <a:spcBef>
                <a:spcPct val="60000"/>
              </a:spcBef>
              <a:spcAft>
                <a:spcPct val="0"/>
              </a:spcAft>
              <a:buClr>
                <a:srgbClr val="FF0000"/>
              </a:buClr>
              <a:buFont typeface="Wingdings" pitchFamily="2" charset="2"/>
              <a:buNone/>
              <a:defRPr sz="900" b="1">
                <a:solidFill>
                  <a:srgbClr val="FFFFFF"/>
                </a:solidFill>
              </a:defRPr>
            </a:lvl1pPr>
            <a:lvl2pPr marL="736600" indent="-201613" fontAlgn="base">
              <a:spcBef>
                <a:spcPct val="60000"/>
              </a:spcBef>
              <a:spcAft>
                <a:spcPct val="0"/>
              </a:spcAft>
              <a:buClr>
                <a:schemeClr val="bg2"/>
              </a:buClr>
              <a:buChar char="•"/>
              <a:defRPr sz="1200">
                <a:solidFill>
                  <a:srgbClr val="000000"/>
                </a:solidFill>
              </a:defRPr>
            </a:lvl2pPr>
            <a:lvl3pPr marL="1187450" indent="-19685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-"/>
              <a:defRPr sz="1200">
                <a:solidFill>
                  <a:srgbClr val="000000"/>
                </a:solidFill>
              </a:defRPr>
            </a:lvl3pPr>
            <a:lvl4pPr marL="1524000" indent="-14605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»"/>
              <a:defRPr sz="1200"/>
            </a:lvl4pPr>
            <a:lvl5pPr marL="1968500" indent="-8890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</a:defRPr>
            </a:lvl5pPr>
            <a:lvl6pPr marL="2425700" indent="-8890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</a:defRPr>
            </a:lvl6pPr>
            <a:lvl7pPr marL="2882900" indent="-8890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</a:defRPr>
            </a:lvl7pPr>
            <a:lvl8pPr marL="3340100" indent="-8890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</a:defRPr>
            </a:lvl8pPr>
            <a:lvl9pPr marL="3797300" indent="-8890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</a:defRPr>
            </a:lvl9pPr>
          </a:lstStyle>
          <a:p>
            <a:r>
              <a:rPr lang="en-US" dirty="0"/>
              <a:t>Risk Monitoring / Risk Reporting</a:t>
            </a:r>
          </a:p>
        </p:txBody>
      </p:sp>
      <p:sp>
        <p:nvSpPr>
          <p:cNvPr id="32" name="Rectangle 95"/>
          <p:cNvSpPr txBox="1">
            <a:spLocks/>
          </p:cNvSpPr>
          <p:nvPr/>
        </p:nvSpPr>
        <p:spPr>
          <a:xfrm>
            <a:off x="1430456" y="1782857"/>
            <a:ext cx="5841202" cy="35932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lvl="0" indent="0" defTabSz="956861" eaLnBrk="1" hangingPunct="1">
              <a:buClr>
                <a:schemeClr val="tx2"/>
              </a:buClr>
              <a:defRPr sz="1600" baseline="0">
                <a:latin typeface="+mn-lt"/>
                <a:ea typeface="Arial Unicode MS" pitchFamily="34" charset="-128"/>
                <a:cs typeface="Arial Unicode MS" pitchFamily="34" charset="-128"/>
              </a:defRPr>
            </a:lvl1pPr>
            <a:lvl2pPr marL="206980" lvl="1" indent="-205284" defTabSz="956861" eaLnBrk="1" hangingPunct="1">
              <a:buClr>
                <a:schemeClr val="tx2"/>
              </a:buClr>
              <a:buSzPct val="125000"/>
              <a:buFont typeface="Arial" pitchFamily="34" charset="0"/>
              <a:buChar char="•"/>
              <a:defRPr sz="1300" baseline="0">
                <a:latin typeface="+mn-lt"/>
                <a:ea typeface="Arial Unicode MS" pitchFamily="34" charset="-128"/>
                <a:cs typeface="Arial Unicode MS" pitchFamily="34" charset="-128"/>
              </a:defRPr>
            </a:lvl2pPr>
            <a:lvl3pPr marL="488610" indent="-279933" defTabSz="956861" eaLnBrk="1" hangingPunct="1">
              <a:buClr>
                <a:schemeClr val="tx2"/>
              </a:buClr>
              <a:buSzPct val="120000"/>
              <a:buFont typeface="Arial" charset="0"/>
              <a:buChar char="–"/>
              <a:defRPr sz="1600" baseline="0">
                <a:latin typeface="+mn-lt"/>
                <a:ea typeface="Arial Unicode MS" pitchFamily="34" charset="-128"/>
                <a:cs typeface="Arial Unicode MS" pitchFamily="34" charset="-128"/>
              </a:defRPr>
            </a:lvl3pPr>
            <a:lvl4pPr marL="656570" indent="-166263" defTabSz="956861" eaLnBrk="1" hangingPunct="1">
              <a:buClr>
                <a:schemeClr val="tx2"/>
              </a:buClr>
              <a:buSzPct val="100000"/>
              <a:buFont typeface="Arial" pitchFamily="34" charset="0"/>
              <a:buChar char="•"/>
              <a:defRPr sz="1600" baseline="0">
                <a:latin typeface="+mn-lt"/>
                <a:ea typeface="Arial Unicode MS" pitchFamily="34" charset="-128"/>
                <a:cs typeface="Arial Unicode MS" pitchFamily="34" charset="-128"/>
              </a:defRPr>
            </a:lvl4pPr>
            <a:lvl5pPr marL="801320" indent="-139118" defTabSz="956861" eaLnBrk="1" hangingPunct="1"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  <a:ea typeface="Arial Unicode MS" pitchFamily="34" charset="-128"/>
                <a:cs typeface="Arial Unicode MS" pitchFamily="34" charset="-128"/>
              </a:defRPr>
            </a:lvl5pPr>
            <a:lvl6pPr marL="801320" indent="-139118" defTabSz="956861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801320" indent="-139118" defTabSz="956861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801320" indent="-139118" defTabSz="956861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801320" indent="-139118" defTabSz="956861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pPr marL="117475" lvl="1" indent="-117475">
              <a:spcAft>
                <a:spcPts val="100"/>
              </a:spcAft>
              <a:buClr>
                <a:srgbClr val="FF0000"/>
              </a:buClr>
            </a:pPr>
            <a:r>
              <a:rPr lang="en-US" sz="900" dirty="0">
                <a:solidFill>
                  <a:srgbClr val="000000"/>
                </a:solidFill>
              </a:rPr>
              <a:t>Assess current reporting landscape and make quick-win enhancements to priority reports (Board and Level 1 Risk Committees) and reporting protocols</a:t>
            </a:r>
          </a:p>
          <a:p>
            <a:pPr marL="117475" lvl="1" indent="-117475">
              <a:spcAft>
                <a:spcPts val="100"/>
              </a:spcAft>
              <a:buClr>
                <a:srgbClr val="FF0000"/>
              </a:buClr>
            </a:pPr>
            <a:r>
              <a:rPr lang="en-US" sz="900" dirty="0">
                <a:solidFill>
                  <a:srgbClr val="000000"/>
                </a:solidFill>
              </a:rPr>
              <a:t>Define target risk reporting landscape and scope of remediation (linked to committee structure)</a:t>
            </a:r>
          </a:p>
          <a:p>
            <a:pPr marL="117475" lvl="1" indent="-117475">
              <a:spcAft>
                <a:spcPts val="100"/>
              </a:spcAft>
              <a:buClr>
                <a:srgbClr val="FF0000"/>
              </a:buClr>
            </a:pPr>
            <a:r>
              <a:rPr lang="en-US" sz="900" dirty="0">
                <a:solidFill>
                  <a:srgbClr val="000000"/>
                </a:solidFill>
              </a:rPr>
              <a:t>Identify risk aggregation needs and cultivate dedicated resources to manage reporting</a:t>
            </a:r>
          </a:p>
          <a:p>
            <a:pPr marL="117475" lvl="1" indent="-117475">
              <a:spcAft>
                <a:spcPts val="100"/>
              </a:spcAft>
              <a:buClr>
                <a:srgbClr val="FF0000"/>
              </a:buClr>
            </a:pPr>
            <a:r>
              <a:rPr lang="en-US" sz="900" dirty="0" smtClean="0">
                <a:solidFill>
                  <a:srgbClr val="FF0000"/>
                </a:solidFill>
              </a:rPr>
              <a:t>Develop and implement Wave </a:t>
            </a:r>
            <a:r>
              <a:rPr lang="en-US" sz="900" dirty="0">
                <a:solidFill>
                  <a:srgbClr val="FF0000"/>
                </a:solidFill>
              </a:rPr>
              <a:t>1 of reporting enhancements</a:t>
            </a:r>
          </a:p>
          <a:p>
            <a:pPr marL="285750" lvl="2" indent="-168275">
              <a:spcAft>
                <a:spcPts val="100"/>
              </a:spcAft>
              <a:buClr>
                <a:srgbClr val="FF0000"/>
              </a:buClr>
            </a:pPr>
            <a:r>
              <a:rPr lang="en-US" sz="900" dirty="0" smtClean="0">
                <a:solidFill>
                  <a:srgbClr val="FFFFFF">
                    <a:lumMod val="50000"/>
                  </a:srgbClr>
                </a:solidFill>
              </a:rPr>
              <a:t>Develop template </a:t>
            </a:r>
            <a:r>
              <a:rPr lang="en-US" sz="900" dirty="0">
                <a:solidFill>
                  <a:srgbClr val="FFFFFF">
                    <a:lumMod val="50000"/>
                  </a:srgbClr>
                </a:solidFill>
              </a:rPr>
              <a:t>reports </a:t>
            </a:r>
            <a:r>
              <a:rPr lang="en-US" sz="900" dirty="0" smtClean="0">
                <a:solidFill>
                  <a:srgbClr val="FFFFFF">
                    <a:lumMod val="50000"/>
                  </a:srgbClr>
                </a:solidFill>
              </a:rPr>
              <a:t>for Wave 1 and socialize</a:t>
            </a:r>
          </a:p>
          <a:p>
            <a:pPr marL="285750" lvl="2" indent="-168275">
              <a:spcAft>
                <a:spcPts val="100"/>
              </a:spcAft>
              <a:buClr>
                <a:srgbClr val="FF0000"/>
              </a:buClr>
            </a:pPr>
            <a:r>
              <a:rPr lang="en-US" sz="900" dirty="0" smtClean="0">
                <a:solidFill>
                  <a:srgbClr val="FFFFFF">
                    <a:lumMod val="50000"/>
                  </a:srgbClr>
                </a:solidFill>
              </a:rPr>
              <a:t>Roll-out of Wave 1 reports (similar process for all waves)</a:t>
            </a:r>
          </a:p>
          <a:p>
            <a:pPr marL="463550" lvl="3" indent="-171450">
              <a:spcAft>
                <a:spcPts val="100"/>
              </a:spcAft>
              <a:buClr>
                <a:srgbClr val="FF0000"/>
              </a:buClr>
            </a:pPr>
            <a:r>
              <a:rPr lang="en-US" sz="900" dirty="0" smtClean="0">
                <a:solidFill>
                  <a:srgbClr val="FFFFFF">
                    <a:lumMod val="50000"/>
                  </a:srgbClr>
                </a:solidFill>
              </a:rPr>
              <a:t>Review </a:t>
            </a:r>
            <a:r>
              <a:rPr lang="en-US" sz="900" dirty="0">
                <a:solidFill>
                  <a:srgbClr val="FFFFFF">
                    <a:lumMod val="50000"/>
                  </a:srgbClr>
                </a:solidFill>
              </a:rPr>
              <a:t>business and data requirements for both interim and target state of Wave 1 reports and make additions as necessary</a:t>
            </a:r>
          </a:p>
          <a:p>
            <a:pPr marL="434975" lvl="3" indent="-141288">
              <a:spcAft>
                <a:spcPts val="100"/>
              </a:spcAft>
              <a:buClr>
                <a:srgbClr val="FF0000"/>
              </a:buClr>
            </a:pPr>
            <a:r>
              <a:rPr lang="en-US" sz="900" dirty="0">
                <a:solidFill>
                  <a:srgbClr val="FFFFFF">
                    <a:lumMod val="50000"/>
                  </a:srgbClr>
                </a:solidFill>
              </a:rPr>
              <a:t>Identify and document data gaps and develop remediation plans</a:t>
            </a:r>
          </a:p>
          <a:p>
            <a:pPr marL="434975" lvl="3" indent="-141288">
              <a:spcAft>
                <a:spcPts val="100"/>
              </a:spcAft>
              <a:buClr>
                <a:srgbClr val="FF0000"/>
              </a:buClr>
            </a:pPr>
            <a:r>
              <a:rPr lang="en-US" sz="900" dirty="0">
                <a:solidFill>
                  <a:srgbClr val="FFFFFF">
                    <a:lumMod val="50000"/>
                  </a:srgbClr>
                </a:solidFill>
              </a:rPr>
              <a:t>Pilot reports using available data (manual where necessary)</a:t>
            </a:r>
          </a:p>
          <a:p>
            <a:pPr marL="434975" lvl="3" indent="-141288">
              <a:spcAft>
                <a:spcPts val="100"/>
              </a:spcAft>
              <a:buClr>
                <a:srgbClr val="FF0000"/>
              </a:buClr>
            </a:pPr>
            <a:r>
              <a:rPr lang="en-US" sz="900" dirty="0">
                <a:solidFill>
                  <a:srgbClr val="FFFFFF">
                    <a:lumMod val="50000"/>
                  </a:srgbClr>
                </a:solidFill>
              </a:rPr>
              <a:t>Collect feedback from key stakeholders and refine reports</a:t>
            </a:r>
          </a:p>
          <a:p>
            <a:pPr marL="434975" lvl="3" indent="-141288">
              <a:spcAft>
                <a:spcPts val="100"/>
              </a:spcAft>
              <a:buClr>
                <a:srgbClr val="FF0000"/>
              </a:buClr>
            </a:pPr>
            <a:r>
              <a:rPr lang="en-US" sz="900" dirty="0">
                <a:solidFill>
                  <a:srgbClr val="FFFFFF">
                    <a:lumMod val="50000"/>
                  </a:srgbClr>
                </a:solidFill>
              </a:rPr>
              <a:t>Implement refined reports in-production</a:t>
            </a:r>
          </a:p>
          <a:p>
            <a:pPr marL="117475" lvl="1" indent="-117475">
              <a:spcAft>
                <a:spcPts val="100"/>
              </a:spcAft>
              <a:buClr>
                <a:srgbClr val="FF0000"/>
              </a:buClr>
            </a:pPr>
            <a:r>
              <a:rPr lang="en-US" sz="900" dirty="0">
                <a:solidFill>
                  <a:srgbClr val="FF0000"/>
                </a:solidFill>
              </a:rPr>
              <a:t>Develop and implement Wave 2 of reporting enhancements</a:t>
            </a:r>
          </a:p>
          <a:p>
            <a:pPr marL="285750" lvl="2" indent="-168275">
              <a:spcAft>
                <a:spcPts val="100"/>
              </a:spcAft>
              <a:buClr>
                <a:srgbClr val="FF0000"/>
              </a:buClr>
            </a:pPr>
            <a:r>
              <a:rPr lang="en-US" sz="900" dirty="0">
                <a:solidFill>
                  <a:srgbClr val="FFFFFF">
                    <a:lumMod val="50000"/>
                  </a:srgbClr>
                </a:solidFill>
                <a:latin typeface="+mj-lt"/>
              </a:rPr>
              <a:t>Development of template reports and socialization of Wave 2 (based on materiality)</a:t>
            </a:r>
          </a:p>
          <a:p>
            <a:pPr marL="285750" lvl="2" indent="-168275">
              <a:spcAft>
                <a:spcPts val="100"/>
              </a:spcAft>
              <a:buClr>
                <a:srgbClr val="FF0000"/>
              </a:buClr>
            </a:pPr>
            <a:r>
              <a:rPr lang="en-US" sz="900" dirty="0">
                <a:solidFill>
                  <a:srgbClr val="FFFFFF">
                    <a:lumMod val="50000"/>
                  </a:srgbClr>
                </a:solidFill>
                <a:latin typeface="+mj-lt"/>
              </a:rPr>
              <a:t>Roll-out of Wave 2 </a:t>
            </a:r>
            <a:r>
              <a:rPr lang="en-US" sz="900" dirty="0" smtClean="0">
                <a:solidFill>
                  <a:srgbClr val="FFFFFF">
                    <a:lumMod val="50000"/>
                  </a:srgbClr>
                </a:solidFill>
                <a:latin typeface="+mj-lt"/>
              </a:rPr>
              <a:t>reports </a:t>
            </a:r>
            <a:r>
              <a:rPr lang="en-US" sz="900" dirty="0">
                <a:solidFill>
                  <a:srgbClr val="707277"/>
                </a:solidFill>
                <a:latin typeface="+mj-lt"/>
              </a:rPr>
              <a:t>(similar process as Wave 1</a:t>
            </a:r>
            <a:r>
              <a:rPr lang="en-US" sz="900" dirty="0" smtClean="0">
                <a:solidFill>
                  <a:srgbClr val="707277"/>
                </a:solidFill>
                <a:latin typeface="+mj-lt"/>
              </a:rPr>
              <a:t>)</a:t>
            </a:r>
            <a:endParaRPr lang="en-US" sz="900" dirty="0">
              <a:solidFill>
                <a:srgbClr val="FFFFFF">
                  <a:lumMod val="50000"/>
                </a:srgbClr>
              </a:solidFill>
              <a:latin typeface="+mj-lt"/>
            </a:endParaRPr>
          </a:p>
          <a:p>
            <a:pPr marL="117475" lvl="1" indent="-117475">
              <a:spcAft>
                <a:spcPts val="100"/>
              </a:spcAft>
              <a:buClr>
                <a:srgbClr val="FF0000"/>
              </a:buClr>
            </a:pPr>
            <a:r>
              <a:rPr lang="en-US" sz="900" dirty="0">
                <a:solidFill>
                  <a:srgbClr val="FF0000"/>
                </a:solidFill>
              </a:rPr>
              <a:t>Develop and implement Wave 3 of reporting enhancements</a:t>
            </a:r>
          </a:p>
          <a:p>
            <a:pPr marL="285750" lvl="2" indent="-168275">
              <a:spcAft>
                <a:spcPts val="100"/>
              </a:spcAft>
              <a:buClr>
                <a:srgbClr val="FF0000"/>
              </a:buClr>
            </a:pPr>
            <a:r>
              <a:rPr lang="en-US" sz="900" dirty="0">
                <a:solidFill>
                  <a:srgbClr val="FFFFFF">
                    <a:lumMod val="50000"/>
                  </a:srgbClr>
                </a:solidFill>
              </a:rPr>
              <a:t>Development of template reports and socialization of Wave 3 (Remaining Entities)</a:t>
            </a:r>
          </a:p>
          <a:p>
            <a:pPr marL="285750" lvl="2" indent="-168275">
              <a:spcAft>
                <a:spcPts val="100"/>
              </a:spcAft>
              <a:buClr>
                <a:srgbClr val="FF0000"/>
              </a:buClr>
            </a:pPr>
            <a:r>
              <a:rPr lang="en-US" sz="900" dirty="0">
                <a:solidFill>
                  <a:srgbClr val="FFFFFF">
                    <a:lumMod val="50000"/>
                  </a:srgbClr>
                </a:solidFill>
              </a:rPr>
              <a:t>Roll- out of Wave 3 </a:t>
            </a:r>
            <a:r>
              <a:rPr lang="en-US" sz="900" dirty="0" smtClean="0">
                <a:solidFill>
                  <a:srgbClr val="FFFFFF">
                    <a:lumMod val="50000"/>
                  </a:srgbClr>
                </a:solidFill>
              </a:rPr>
              <a:t>reports (similar process as Wave 1)</a:t>
            </a:r>
            <a:endParaRPr lang="en-US" sz="900" dirty="0">
              <a:solidFill>
                <a:srgbClr val="FFFFFF">
                  <a:lumMod val="50000"/>
                </a:srgbClr>
              </a:solidFill>
            </a:endParaRPr>
          </a:p>
          <a:p>
            <a:pPr marL="4120" lvl="1" indent="-168275">
              <a:spcAft>
                <a:spcPts val="100"/>
              </a:spcAft>
              <a:buClr>
                <a:srgbClr val="FF0000"/>
              </a:buClr>
            </a:pPr>
            <a:r>
              <a:rPr lang="en-US" sz="900" dirty="0" smtClean="0">
                <a:solidFill>
                  <a:srgbClr val="FF0000"/>
                </a:solidFill>
              </a:rPr>
              <a:t>Execute on </a:t>
            </a:r>
            <a:r>
              <a:rPr lang="en-US" sz="900" dirty="0">
                <a:solidFill>
                  <a:srgbClr val="FF0000"/>
                </a:solidFill>
              </a:rPr>
              <a:t>Remediation Plans </a:t>
            </a:r>
            <a:r>
              <a:rPr lang="en-US" sz="900" dirty="0" smtClean="0">
                <a:solidFill>
                  <a:srgbClr val="FF0000"/>
                </a:solidFill>
              </a:rPr>
              <a:t>and </a:t>
            </a:r>
            <a:r>
              <a:rPr lang="en-US" sz="900" dirty="0">
                <a:solidFill>
                  <a:srgbClr val="FF0000"/>
                </a:solidFill>
              </a:rPr>
              <a:t>Roll-out </a:t>
            </a:r>
            <a:r>
              <a:rPr lang="en-US" sz="900" dirty="0" smtClean="0">
                <a:solidFill>
                  <a:srgbClr val="FF0000"/>
                </a:solidFill>
              </a:rPr>
              <a:t>Enhanced </a:t>
            </a:r>
            <a:r>
              <a:rPr lang="en-US" sz="900" dirty="0">
                <a:solidFill>
                  <a:srgbClr val="FF0000"/>
                </a:solidFill>
              </a:rPr>
              <a:t>Reports</a:t>
            </a:r>
          </a:p>
          <a:p>
            <a:pPr marL="4120" lvl="1" indent="-168275">
              <a:spcAft>
                <a:spcPts val="100"/>
              </a:spcAft>
              <a:buClr>
                <a:srgbClr val="FF0000"/>
              </a:buClr>
            </a:pPr>
            <a:r>
              <a:rPr lang="en-US" sz="900" dirty="0"/>
              <a:t>Develop and launch additional waves of reporting </a:t>
            </a:r>
            <a:r>
              <a:rPr lang="en-US" sz="900" dirty="0" smtClean="0"/>
              <a:t>enhancements as needed</a:t>
            </a:r>
            <a:endParaRPr lang="en-US" sz="900" dirty="0"/>
          </a:p>
          <a:p>
            <a:pPr marL="4120" lvl="1" indent="-168275">
              <a:spcAft>
                <a:spcPts val="100"/>
              </a:spcAft>
              <a:buClr>
                <a:srgbClr val="FF0000"/>
              </a:buClr>
            </a:pPr>
            <a:r>
              <a:rPr lang="en-US" sz="900" dirty="0" smtClean="0">
                <a:solidFill>
                  <a:srgbClr val="FF0000"/>
                </a:solidFill>
              </a:rPr>
              <a:t>Refine data requirements/resources to enhance quality of reports</a:t>
            </a:r>
            <a:endParaRPr lang="en-US" sz="900" dirty="0">
              <a:solidFill>
                <a:srgbClr val="FF0000"/>
              </a:solidFill>
            </a:endParaRPr>
          </a:p>
          <a:p>
            <a:pPr marL="4120" lvl="1" indent="-168275">
              <a:spcAft>
                <a:spcPts val="100"/>
              </a:spcAft>
              <a:buClr>
                <a:srgbClr val="FF0000"/>
              </a:buClr>
            </a:pPr>
            <a:r>
              <a:rPr lang="en-US" sz="900" dirty="0"/>
              <a:t>Develop </a:t>
            </a:r>
            <a:r>
              <a:rPr lang="en-US" sz="900" dirty="0" smtClean="0"/>
              <a:t>quality assurance plans and controls </a:t>
            </a:r>
            <a:r>
              <a:rPr lang="en-US" sz="900" dirty="0"/>
              <a:t>for </a:t>
            </a:r>
            <a:r>
              <a:rPr lang="en-US" sz="900" dirty="0" smtClean="0"/>
              <a:t>newly enhanced reports</a:t>
            </a:r>
            <a:endParaRPr lang="en-US" sz="900" dirty="0"/>
          </a:p>
          <a:p>
            <a:pPr marL="4120" lvl="1" indent="-168275">
              <a:spcAft>
                <a:spcPts val="100"/>
              </a:spcAft>
              <a:buClr>
                <a:srgbClr val="FF0000"/>
              </a:buClr>
            </a:pPr>
            <a:r>
              <a:rPr lang="en-US" sz="900" dirty="0"/>
              <a:t>Assess resource needs and </a:t>
            </a:r>
            <a:r>
              <a:rPr lang="en-US" sz="900" dirty="0" smtClean="0"/>
              <a:t>implement additional </a:t>
            </a:r>
            <a:r>
              <a:rPr lang="en-US" sz="900" dirty="0"/>
              <a:t>refinements to monitoring </a:t>
            </a:r>
            <a:r>
              <a:rPr lang="en-US" sz="900" dirty="0" smtClean="0"/>
              <a:t>requirements </a:t>
            </a:r>
            <a:endParaRPr lang="en-US" sz="900" dirty="0"/>
          </a:p>
        </p:txBody>
      </p:sp>
      <p:sp>
        <p:nvSpPr>
          <p:cNvPr id="36" name="Rectangle 95"/>
          <p:cNvSpPr txBox="1">
            <a:spLocks/>
          </p:cNvSpPr>
          <p:nvPr/>
        </p:nvSpPr>
        <p:spPr>
          <a:xfrm>
            <a:off x="8025445" y="1765101"/>
            <a:ext cx="864085" cy="36189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lvl="0" indent="0" defTabSz="956861" eaLnBrk="1" hangingPunct="1">
              <a:buClr>
                <a:schemeClr val="tx2"/>
              </a:buClr>
              <a:defRPr sz="1600" baseline="0">
                <a:latin typeface="+mn-lt"/>
                <a:ea typeface="Arial Unicode MS" pitchFamily="34" charset="-128"/>
                <a:cs typeface="Arial Unicode MS" pitchFamily="34" charset="-128"/>
              </a:defRPr>
            </a:lvl1pPr>
            <a:lvl2pPr marL="206980" lvl="1" indent="-205284" defTabSz="956861" eaLnBrk="1" hangingPunct="1">
              <a:buClr>
                <a:schemeClr val="tx2"/>
              </a:buClr>
              <a:buSzPct val="125000"/>
              <a:buFont typeface="Arial" pitchFamily="34" charset="0"/>
              <a:buChar char="•"/>
              <a:defRPr sz="1300" baseline="0">
                <a:latin typeface="+mn-lt"/>
                <a:ea typeface="Arial Unicode MS" pitchFamily="34" charset="-128"/>
                <a:cs typeface="Arial Unicode MS" pitchFamily="34" charset="-128"/>
              </a:defRPr>
            </a:lvl2pPr>
            <a:lvl3pPr marL="488610" indent="-279933" defTabSz="956861" eaLnBrk="1" hangingPunct="1">
              <a:buClr>
                <a:schemeClr val="tx2"/>
              </a:buClr>
              <a:buSzPct val="120000"/>
              <a:buFont typeface="Arial" charset="0"/>
              <a:buChar char="–"/>
              <a:defRPr sz="1600" baseline="0">
                <a:latin typeface="+mn-lt"/>
                <a:ea typeface="Arial Unicode MS" pitchFamily="34" charset="-128"/>
                <a:cs typeface="Arial Unicode MS" pitchFamily="34" charset="-128"/>
              </a:defRPr>
            </a:lvl3pPr>
            <a:lvl4pPr marL="656570" indent="-166263" defTabSz="956861" eaLnBrk="1" hangingPunct="1">
              <a:buClr>
                <a:schemeClr val="tx2"/>
              </a:buClr>
              <a:buSzPct val="100000"/>
              <a:buFont typeface="Arial" pitchFamily="34" charset="0"/>
              <a:buChar char="•"/>
              <a:defRPr sz="1600" baseline="0">
                <a:latin typeface="+mn-lt"/>
                <a:ea typeface="Arial Unicode MS" pitchFamily="34" charset="-128"/>
                <a:cs typeface="Arial Unicode MS" pitchFamily="34" charset="-128"/>
              </a:defRPr>
            </a:lvl4pPr>
            <a:lvl5pPr marL="801320" indent="-139118" defTabSz="956861" eaLnBrk="1" hangingPunct="1"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  <a:ea typeface="Arial Unicode MS" pitchFamily="34" charset="-128"/>
                <a:cs typeface="Arial Unicode MS" pitchFamily="34" charset="-128"/>
              </a:defRPr>
            </a:lvl5pPr>
            <a:lvl6pPr marL="801320" indent="-139118" defTabSz="956861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801320" indent="-139118" defTabSz="956861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801320" indent="-139118" defTabSz="956861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801320" indent="-139118" defTabSz="956861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pPr marL="0" lvl="1" indent="0">
              <a:spcAft>
                <a:spcPts val="100"/>
              </a:spcAft>
              <a:buClr>
                <a:srgbClr val="FF0000"/>
              </a:buClr>
              <a:buFont typeface="Arial" pitchFamily="34" charset="0"/>
              <a:buNone/>
            </a:pPr>
            <a:r>
              <a:rPr lang="nb-NO" sz="900" dirty="0">
                <a:solidFill>
                  <a:srgbClr val="000000"/>
                </a:solidFill>
              </a:rPr>
              <a:t>08/17/15</a:t>
            </a:r>
          </a:p>
          <a:p>
            <a:pPr marL="0" lvl="1" indent="0">
              <a:spcAft>
                <a:spcPts val="100"/>
              </a:spcAft>
              <a:buClr>
                <a:srgbClr val="FF0000"/>
              </a:buClr>
              <a:buFont typeface="Arial" pitchFamily="34" charset="0"/>
              <a:buNone/>
            </a:pPr>
            <a:endParaRPr lang="nb-NO" sz="900" dirty="0">
              <a:solidFill>
                <a:srgbClr val="000000"/>
              </a:solidFill>
            </a:endParaRPr>
          </a:p>
          <a:p>
            <a:pPr marL="0" lvl="1" indent="0">
              <a:spcAft>
                <a:spcPts val="100"/>
              </a:spcAft>
              <a:buClr>
                <a:srgbClr val="FF0000"/>
              </a:buClr>
              <a:buFont typeface="Arial" pitchFamily="34" charset="0"/>
              <a:buNone/>
            </a:pPr>
            <a:r>
              <a:rPr lang="nb-NO" sz="900" dirty="0">
                <a:solidFill>
                  <a:srgbClr val="000000"/>
                </a:solidFill>
              </a:rPr>
              <a:t>09/07/15</a:t>
            </a:r>
          </a:p>
          <a:p>
            <a:pPr marL="0" lvl="1" indent="0">
              <a:spcAft>
                <a:spcPts val="100"/>
              </a:spcAft>
              <a:buClr>
                <a:srgbClr val="FF0000"/>
              </a:buClr>
              <a:buFont typeface="Arial" pitchFamily="34" charset="0"/>
              <a:buNone/>
            </a:pPr>
            <a:r>
              <a:rPr lang="nb-NO" sz="900" dirty="0">
                <a:solidFill>
                  <a:srgbClr val="000000"/>
                </a:solidFill>
              </a:rPr>
              <a:t>01/29/16</a:t>
            </a:r>
          </a:p>
          <a:p>
            <a:pPr marL="0" lvl="1" indent="0">
              <a:spcAft>
                <a:spcPts val="100"/>
              </a:spcAft>
              <a:buClr>
                <a:srgbClr val="FF0000"/>
              </a:buClr>
              <a:buFont typeface="Arial" pitchFamily="34" charset="0"/>
              <a:buNone/>
            </a:pPr>
            <a:r>
              <a:rPr lang="nb-NO" sz="900" dirty="0">
                <a:solidFill>
                  <a:srgbClr val="000000"/>
                </a:solidFill>
              </a:rPr>
              <a:t>11/09/15</a:t>
            </a:r>
          </a:p>
          <a:p>
            <a:pPr marL="0" lvl="1" indent="0">
              <a:spcAft>
                <a:spcPts val="100"/>
              </a:spcAft>
              <a:buClr>
                <a:srgbClr val="FF0000"/>
              </a:buClr>
              <a:buFont typeface="Arial" pitchFamily="34" charset="0"/>
              <a:buNone/>
            </a:pPr>
            <a:r>
              <a:rPr lang="nb-NO" sz="900" dirty="0">
                <a:solidFill>
                  <a:srgbClr val="FFFFFF">
                    <a:lumMod val="50000"/>
                  </a:srgbClr>
                </a:solidFill>
              </a:rPr>
              <a:t>09/25/15</a:t>
            </a:r>
          </a:p>
          <a:p>
            <a:pPr marL="0" lvl="1" indent="0">
              <a:spcAft>
                <a:spcPts val="100"/>
              </a:spcAft>
              <a:buClr>
                <a:srgbClr val="FF0000"/>
              </a:buClr>
              <a:buFont typeface="Arial" pitchFamily="34" charset="0"/>
              <a:buNone/>
            </a:pPr>
            <a:r>
              <a:rPr lang="nb-NO" sz="900" dirty="0">
                <a:solidFill>
                  <a:srgbClr val="FFFFFF">
                    <a:lumMod val="50000"/>
                  </a:srgbClr>
                </a:solidFill>
              </a:rPr>
              <a:t>11/09/15</a:t>
            </a:r>
          </a:p>
          <a:p>
            <a:pPr marL="0" lvl="1" indent="0">
              <a:spcAft>
                <a:spcPts val="100"/>
              </a:spcAft>
              <a:buClr>
                <a:srgbClr val="FF0000"/>
              </a:buClr>
              <a:buFont typeface="Arial" pitchFamily="34" charset="0"/>
              <a:buNone/>
            </a:pPr>
            <a:r>
              <a:rPr lang="nb-NO" sz="900" dirty="0">
                <a:solidFill>
                  <a:srgbClr val="FFFFFF">
                    <a:lumMod val="50000"/>
                  </a:srgbClr>
                </a:solidFill>
              </a:rPr>
              <a:t>10/23/15</a:t>
            </a:r>
          </a:p>
          <a:p>
            <a:pPr marL="0" lvl="1" indent="0">
              <a:spcAft>
                <a:spcPts val="100"/>
              </a:spcAft>
              <a:buClr>
                <a:srgbClr val="FF0000"/>
              </a:buClr>
              <a:buFont typeface="Arial" pitchFamily="34" charset="0"/>
              <a:buNone/>
            </a:pPr>
            <a:endParaRPr lang="nb-NO" sz="900" dirty="0" smtClean="0">
              <a:solidFill>
                <a:srgbClr val="FFFFFF">
                  <a:lumMod val="50000"/>
                </a:srgbClr>
              </a:solidFill>
            </a:endParaRPr>
          </a:p>
          <a:p>
            <a:pPr marL="0" lvl="1" indent="0">
              <a:spcAft>
                <a:spcPts val="100"/>
              </a:spcAft>
              <a:buClr>
                <a:srgbClr val="FF0000"/>
              </a:buClr>
              <a:buFont typeface="Arial" pitchFamily="34" charset="0"/>
              <a:buNone/>
            </a:pPr>
            <a:r>
              <a:rPr lang="nb-NO" sz="900" dirty="0" smtClean="0">
                <a:solidFill>
                  <a:srgbClr val="FFFFFF">
                    <a:lumMod val="50000"/>
                  </a:srgbClr>
                </a:solidFill>
              </a:rPr>
              <a:t>11/09/15</a:t>
            </a:r>
            <a:endParaRPr lang="nb-NO" sz="900" dirty="0">
              <a:solidFill>
                <a:srgbClr val="FFFFFF">
                  <a:lumMod val="50000"/>
                </a:srgbClr>
              </a:solidFill>
            </a:endParaRPr>
          </a:p>
          <a:p>
            <a:pPr marL="0" lvl="1" indent="0">
              <a:spcAft>
                <a:spcPts val="100"/>
              </a:spcAft>
              <a:buClr>
                <a:srgbClr val="FF0000"/>
              </a:buClr>
              <a:buFont typeface="Arial" pitchFamily="34" charset="0"/>
              <a:buNone/>
            </a:pPr>
            <a:r>
              <a:rPr lang="nb-NO" sz="900" dirty="0">
                <a:solidFill>
                  <a:srgbClr val="FFFFFF">
                    <a:lumMod val="50000"/>
                  </a:srgbClr>
                </a:solidFill>
              </a:rPr>
              <a:t>10/09/15</a:t>
            </a:r>
          </a:p>
          <a:p>
            <a:pPr marL="0" lvl="1" indent="0">
              <a:spcAft>
                <a:spcPts val="100"/>
              </a:spcAft>
              <a:buClr>
                <a:srgbClr val="FF0000"/>
              </a:buClr>
              <a:buFont typeface="Arial" pitchFamily="34" charset="0"/>
              <a:buNone/>
            </a:pPr>
            <a:r>
              <a:rPr lang="nb-NO" sz="900" dirty="0">
                <a:solidFill>
                  <a:srgbClr val="FFFFFF">
                    <a:lumMod val="50000"/>
                  </a:srgbClr>
                </a:solidFill>
              </a:rPr>
              <a:t>11/06/15</a:t>
            </a:r>
          </a:p>
          <a:p>
            <a:pPr marL="0" lvl="1" indent="0">
              <a:spcAft>
                <a:spcPts val="100"/>
              </a:spcAft>
              <a:buClr>
                <a:srgbClr val="FF0000"/>
              </a:buClr>
              <a:buFont typeface="Arial" pitchFamily="34" charset="0"/>
              <a:buNone/>
            </a:pPr>
            <a:r>
              <a:rPr lang="nb-NO" sz="900" dirty="0">
                <a:solidFill>
                  <a:srgbClr val="FFFFFF">
                    <a:lumMod val="50000"/>
                  </a:srgbClr>
                </a:solidFill>
              </a:rPr>
              <a:t>11/09/15</a:t>
            </a:r>
          </a:p>
          <a:p>
            <a:pPr marL="0" lvl="1" indent="0">
              <a:spcAft>
                <a:spcPts val="100"/>
              </a:spcAft>
              <a:buClr>
                <a:srgbClr val="FF0000"/>
              </a:buClr>
              <a:buFont typeface="Arial" pitchFamily="34" charset="0"/>
              <a:buNone/>
            </a:pPr>
            <a:r>
              <a:rPr lang="nb-NO" sz="900" dirty="0">
                <a:solidFill>
                  <a:srgbClr val="000000"/>
                </a:solidFill>
              </a:rPr>
              <a:t>12/28/15</a:t>
            </a:r>
          </a:p>
          <a:p>
            <a:pPr marL="0" lvl="1" indent="0">
              <a:spcAft>
                <a:spcPts val="100"/>
              </a:spcAft>
              <a:buClr>
                <a:srgbClr val="FF0000"/>
              </a:buClr>
              <a:buFont typeface="Arial" pitchFamily="34" charset="0"/>
              <a:buNone/>
            </a:pPr>
            <a:r>
              <a:rPr lang="nb-NO" sz="900" dirty="0">
                <a:solidFill>
                  <a:srgbClr val="FFFFFF">
                    <a:lumMod val="50000"/>
                  </a:srgbClr>
                </a:solidFill>
              </a:rPr>
              <a:t>10/30/15</a:t>
            </a:r>
          </a:p>
          <a:p>
            <a:pPr marL="0" lvl="1" indent="0">
              <a:spcAft>
                <a:spcPts val="100"/>
              </a:spcAft>
              <a:buClr>
                <a:srgbClr val="FF0000"/>
              </a:buClr>
              <a:buFont typeface="Arial" pitchFamily="34" charset="0"/>
              <a:buNone/>
            </a:pPr>
            <a:r>
              <a:rPr lang="nb-NO" sz="900" dirty="0">
                <a:solidFill>
                  <a:srgbClr val="FFFFFF">
                    <a:lumMod val="50000"/>
                  </a:srgbClr>
                </a:solidFill>
              </a:rPr>
              <a:t>12/28/15</a:t>
            </a:r>
          </a:p>
          <a:p>
            <a:pPr marL="0" lvl="1" indent="0">
              <a:spcAft>
                <a:spcPts val="100"/>
              </a:spcAft>
              <a:buClr>
                <a:srgbClr val="FF0000"/>
              </a:buClr>
              <a:buFont typeface="Arial" pitchFamily="34" charset="0"/>
              <a:buNone/>
            </a:pPr>
            <a:r>
              <a:rPr lang="nb-NO" sz="900" dirty="0">
                <a:solidFill>
                  <a:srgbClr val="000000"/>
                </a:solidFill>
              </a:rPr>
              <a:t>04/01/16</a:t>
            </a:r>
          </a:p>
          <a:p>
            <a:pPr marL="0" lvl="1" indent="0">
              <a:spcAft>
                <a:spcPts val="100"/>
              </a:spcAft>
              <a:buClr>
                <a:srgbClr val="FF0000"/>
              </a:buClr>
              <a:buFont typeface="Arial" pitchFamily="34" charset="0"/>
              <a:buNone/>
            </a:pPr>
            <a:r>
              <a:rPr lang="nb-NO" sz="900" dirty="0" smtClean="0">
                <a:solidFill>
                  <a:srgbClr val="FFFFFF">
                    <a:lumMod val="50000"/>
                  </a:srgbClr>
                </a:solidFill>
              </a:rPr>
              <a:t>01/29/16</a:t>
            </a:r>
            <a:endParaRPr lang="nb-NO" sz="900" dirty="0">
              <a:solidFill>
                <a:srgbClr val="FFFFFF">
                  <a:lumMod val="50000"/>
                </a:srgbClr>
              </a:solidFill>
            </a:endParaRPr>
          </a:p>
          <a:p>
            <a:pPr marL="0" lvl="1" indent="0">
              <a:spcAft>
                <a:spcPts val="100"/>
              </a:spcAft>
              <a:buClr>
                <a:srgbClr val="FF0000"/>
              </a:buClr>
              <a:buFont typeface="Arial" pitchFamily="34" charset="0"/>
              <a:buNone/>
            </a:pPr>
            <a:r>
              <a:rPr lang="nb-NO" sz="900" dirty="0">
                <a:solidFill>
                  <a:srgbClr val="FFFFFF">
                    <a:lumMod val="50000"/>
                  </a:srgbClr>
                </a:solidFill>
              </a:rPr>
              <a:t>04/01/16</a:t>
            </a:r>
          </a:p>
          <a:p>
            <a:pPr marL="0" lvl="1" indent="0">
              <a:spcAft>
                <a:spcPts val="100"/>
              </a:spcAft>
              <a:buClr>
                <a:srgbClr val="FF0000"/>
              </a:buClr>
              <a:buFont typeface="Arial" pitchFamily="34" charset="0"/>
              <a:buNone/>
            </a:pPr>
            <a:r>
              <a:rPr lang="nb-NO" sz="900" dirty="0" smtClean="0">
                <a:solidFill>
                  <a:srgbClr val="000000"/>
                </a:solidFill>
              </a:rPr>
              <a:t>01/02/17</a:t>
            </a:r>
          </a:p>
          <a:p>
            <a:pPr marL="0" lvl="1" indent="0">
              <a:spcAft>
                <a:spcPts val="100"/>
              </a:spcAft>
              <a:buClr>
                <a:srgbClr val="FF0000"/>
              </a:buClr>
              <a:buFont typeface="Arial" pitchFamily="34" charset="0"/>
              <a:buNone/>
            </a:pPr>
            <a:r>
              <a:rPr lang="nb-NO" sz="900" dirty="0" smtClean="0">
                <a:solidFill>
                  <a:srgbClr val="000000"/>
                </a:solidFill>
              </a:rPr>
              <a:t>09/30/16</a:t>
            </a:r>
          </a:p>
          <a:p>
            <a:pPr marL="0" lvl="1" indent="0">
              <a:spcAft>
                <a:spcPts val="100"/>
              </a:spcAft>
              <a:buClr>
                <a:srgbClr val="FF0000"/>
              </a:buClr>
              <a:buFont typeface="Arial" pitchFamily="34" charset="0"/>
              <a:buNone/>
            </a:pPr>
            <a:r>
              <a:rPr lang="nb-NO" sz="900" dirty="0" smtClean="0">
                <a:solidFill>
                  <a:srgbClr val="000000"/>
                </a:solidFill>
              </a:rPr>
              <a:t>09/30/16</a:t>
            </a:r>
          </a:p>
          <a:p>
            <a:pPr marL="0" lvl="1" indent="0">
              <a:spcAft>
                <a:spcPts val="100"/>
              </a:spcAft>
              <a:buClr>
                <a:srgbClr val="FF0000"/>
              </a:buClr>
              <a:buFont typeface="Arial" pitchFamily="34" charset="0"/>
              <a:buNone/>
            </a:pPr>
            <a:r>
              <a:rPr lang="nb-NO" sz="900" dirty="0" smtClean="0">
                <a:solidFill>
                  <a:srgbClr val="000000"/>
                </a:solidFill>
              </a:rPr>
              <a:t>09/30/16</a:t>
            </a:r>
          </a:p>
          <a:p>
            <a:pPr marL="0" lvl="1" indent="0">
              <a:spcAft>
                <a:spcPts val="100"/>
              </a:spcAft>
              <a:buClr>
                <a:srgbClr val="FF0000"/>
              </a:buClr>
              <a:buFont typeface="Arial" pitchFamily="34" charset="0"/>
              <a:buNone/>
            </a:pPr>
            <a:r>
              <a:rPr lang="nb-NO" sz="900" dirty="0" smtClean="0">
                <a:solidFill>
                  <a:srgbClr val="000000"/>
                </a:solidFill>
              </a:rPr>
              <a:t>03/31/17</a:t>
            </a:r>
            <a:endParaRPr lang="nb-NO" sz="900" dirty="0">
              <a:solidFill>
                <a:srgbClr val="000000"/>
              </a:solidFill>
            </a:endParaRPr>
          </a:p>
        </p:txBody>
      </p:sp>
      <p:sp>
        <p:nvSpPr>
          <p:cNvPr id="37" name="Rectangle 95"/>
          <p:cNvSpPr txBox="1">
            <a:spLocks/>
          </p:cNvSpPr>
          <p:nvPr/>
        </p:nvSpPr>
        <p:spPr>
          <a:xfrm>
            <a:off x="7360011" y="1765101"/>
            <a:ext cx="577081" cy="3921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lvl="0" indent="0" defTabSz="956861" eaLnBrk="1" hangingPunct="1">
              <a:buClr>
                <a:schemeClr val="tx2"/>
              </a:buClr>
              <a:defRPr sz="1600" baseline="0">
                <a:latin typeface="+mn-lt"/>
                <a:ea typeface="Arial Unicode MS" pitchFamily="34" charset="-128"/>
                <a:cs typeface="Arial Unicode MS" pitchFamily="34" charset="-128"/>
              </a:defRPr>
            </a:lvl1pPr>
            <a:lvl2pPr marL="206980" lvl="1" indent="-205284" defTabSz="956861" eaLnBrk="1" hangingPunct="1">
              <a:buClr>
                <a:schemeClr val="tx2"/>
              </a:buClr>
              <a:buSzPct val="125000"/>
              <a:buFont typeface="Arial" pitchFamily="34" charset="0"/>
              <a:buChar char="•"/>
              <a:defRPr sz="1300" baseline="0">
                <a:latin typeface="+mn-lt"/>
                <a:ea typeface="Arial Unicode MS" pitchFamily="34" charset="-128"/>
                <a:cs typeface="Arial Unicode MS" pitchFamily="34" charset="-128"/>
              </a:defRPr>
            </a:lvl2pPr>
            <a:lvl3pPr marL="488610" indent="-279933" defTabSz="956861" eaLnBrk="1" hangingPunct="1">
              <a:buClr>
                <a:schemeClr val="tx2"/>
              </a:buClr>
              <a:buSzPct val="120000"/>
              <a:buFont typeface="Arial" charset="0"/>
              <a:buChar char="–"/>
              <a:defRPr sz="1600" baseline="0">
                <a:latin typeface="+mn-lt"/>
                <a:ea typeface="Arial Unicode MS" pitchFamily="34" charset="-128"/>
                <a:cs typeface="Arial Unicode MS" pitchFamily="34" charset="-128"/>
              </a:defRPr>
            </a:lvl3pPr>
            <a:lvl4pPr marL="656570" indent="-166263" defTabSz="956861" eaLnBrk="1" hangingPunct="1">
              <a:buClr>
                <a:schemeClr val="tx2"/>
              </a:buClr>
              <a:buSzPct val="100000"/>
              <a:buFont typeface="Arial" pitchFamily="34" charset="0"/>
              <a:buChar char="•"/>
              <a:defRPr sz="1600" baseline="0">
                <a:latin typeface="+mn-lt"/>
                <a:ea typeface="Arial Unicode MS" pitchFamily="34" charset="-128"/>
                <a:cs typeface="Arial Unicode MS" pitchFamily="34" charset="-128"/>
              </a:defRPr>
            </a:lvl4pPr>
            <a:lvl5pPr marL="801320" indent="-139118" defTabSz="956861" eaLnBrk="1" hangingPunct="1"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  <a:ea typeface="Arial Unicode MS" pitchFamily="34" charset="-128"/>
                <a:cs typeface="Arial Unicode MS" pitchFamily="34" charset="-128"/>
              </a:defRPr>
            </a:lvl5pPr>
            <a:lvl6pPr marL="801320" indent="-139118" defTabSz="956861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801320" indent="-139118" defTabSz="956861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801320" indent="-139118" defTabSz="956861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801320" indent="-139118" defTabSz="956861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pPr marL="0" lvl="1" indent="0">
              <a:spcAft>
                <a:spcPts val="100"/>
              </a:spcAft>
              <a:buClr>
                <a:srgbClr val="FF0000"/>
              </a:buClr>
              <a:buFont typeface="Arial" pitchFamily="34" charset="0"/>
              <a:buNone/>
            </a:pPr>
            <a:r>
              <a:rPr lang="en-GB" sz="900" dirty="0">
                <a:solidFill>
                  <a:srgbClr val="000000"/>
                </a:solidFill>
              </a:rPr>
              <a:t>06/15/15</a:t>
            </a:r>
          </a:p>
          <a:p>
            <a:pPr marL="0" lvl="1" indent="0">
              <a:spcAft>
                <a:spcPts val="100"/>
              </a:spcAft>
              <a:buClr>
                <a:srgbClr val="FF0000"/>
              </a:buClr>
              <a:buFont typeface="Arial" pitchFamily="34" charset="0"/>
              <a:buNone/>
            </a:pPr>
            <a:endParaRPr lang="en-GB" sz="900" dirty="0">
              <a:solidFill>
                <a:srgbClr val="000000"/>
              </a:solidFill>
            </a:endParaRPr>
          </a:p>
          <a:p>
            <a:pPr marL="0" lvl="1" indent="0">
              <a:spcAft>
                <a:spcPts val="100"/>
              </a:spcAft>
              <a:buClr>
                <a:srgbClr val="FF0000"/>
              </a:buClr>
              <a:buFont typeface="Arial" pitchFamily="34" charset="0"/>
              <a:buNone/>
            </a:pPr>
            <a:r>
              <a:rPr lang="en-GB" sz="900" dirty="0">
                <a:solidFill>
                  <a:srgbClr val="000000"/>
                </a:solidFill>
              </a:rPr>
              <a:t>07/27/15</a:t>
            </a:r>
          </a:p>
          <a:p>
            <a:pPr marL="0" lvl="1" indent="0">
              <a:spcAft>
                <a:spcPts val="100"/>
              </a:spcAft>
              <a:buClr>
                <a:srgbClr val="FF0000"/>
              </a:buClr>
              <a:buFont typeface="Arial" pitchFamily="34" charset="0"/>
              <a:buNone/>
            </a:pPr>
            <a:r>
              <a:rPr lang="en-GB" sz="900" dirty="0">
                <a:solidFill>
                  <a:srgbClr val="000000"/>
                </a:solidFill>
              </a:rPr>
              <a:t>08/31/15</a:t>
            </a:r>
          </a:p>
          <a:p>
            <a:pPr marL="0" lvl="1" indent="0">
              <a:spcAft>
                <a:spcPts val="100"/>
              </a:spcAft>
              <a:buClr>
                <a:srgbClr val="FF0000"/>
              </a:buClr>
              <a:buFont typeface="Arial" pitchFamily="34" charset="0"/>
              <a:buNone/>
            </a:pPr>
            <a:r>
              <a:rPr lang="en-GB" sz="900" dirty="0">
                <a:solidFill>
                  <a:srgbClr val="000000"/>
                </a:solidFill>
              </a:rPr>
              <a:t>08/31/15</a:t>
            </a:r>
          </a:p>
          <a:p>
            <a:pPr marL="0" lvl="1" indent="0">
              <a:spcAft>
                <a:spcPts val="100"/>
              </a:spcAft>
              <a:buClr>
                <a:srgbClr val="FF0000"/>
              </a:buClr>
              <a:buFont typeface="Arial" pitchFamily="34" charset="0"/>
              <a:buNone/>
            </a:pPr>
            <a:r>
              <a:rPr lang="en-GB" sz="900" dirty="0">
                <a:solidFill>
                  <a:srgbClr val="FFFFFF">
                    <a:lumMod val="50000"/>
                  </a:srgbClr>
                </a:solidFill>
              </a:rPr>
              <a:t>08/31/15</a:t>
            </a:r>
          </a:p>
          <a:p>
            <a:pPr marL="0" lvl="1" indent="0">
              <a:spcAft>
                <a:spcPts val="100"/>
              </a:spcAft>
              <a:buClr>
                <a:srgbClr val="FF0000"/>
              </a:buClr>
              <a:buFont typeface="Arial" pitchFamily="34" charset="0"/>
              <a:buNone/>
            </a:pPr>
            <a:r>
              <a:rPr lang="en-GB" sz="900" dirty="0">
                <a:solidFill>
                  <a:srgbClr val="FFFFFF">
                    <a:lumMod val="50000"/>
                  </a:srgbClr>
                </a:solidFill>
              </a:rPr>
              <a:t>09/28/15</a:t>
            </a:r>
          </a:p>
          <a:p>
            <a:pPr marL="0" lvl="1" indent="0">
              <a:spcAft>
                <a:spcPts val="100"/>
              </a:spcAft>
              <a:buClr>
                <a:srgbClr val="FF0000"/>
              </a:buClr>
              <a:buFont typeface="Arial" pitchFamily="34" charset="0"/>
              <a:buNone/>
            </a:pPr>
            <a:r>
              <a:rPr lang="en-GB" sz="900" dirty="0">
                <a:solidFill>
                  <a:srgbClr val="FFFFFF">
                    <a:lumMod val="50000"/>
                  </a:srgbClr>
                </a:solidFill>
              </a:rPr>
              <a:t>09/28/15</a:t>
            </a:r>
          </a:p>
          <a:p>
            <a:pPr marL="0" lvl="1" indent="0">
              <a:spcAft>
                <a:spcPts val="100"/>
              </a:spcAft>
              <a:buClr>
                <a:srgbClr val="FF0000"/>
              </a:buClr>
              <a:buFont typeface="Arial" pitchFamily="34" charset="0"/>
              <a:buNone/>
            </a:pPr>
            <a:endParaRPr lang="en-GB" sz="900" dirty="0" smtClean="0">
              <a:solidFill>
                <a:srgbClr val="FFFFFF">
                  <a:lumMod val="50000"/>
                </a:srgbClr>
              </a:solidFill>
            </a:endParaRPr>
          </a:p>
          <a:p>
            <a:pPr marL="0" lvl="1" indent="0">
              <a:spcAft>
                <a:spcPts val="100"/>
              </a:spcAft>
              <a:buClr>
                <a:srgbClr val="FF0000"/>
              </a:buClr>
              <a:buFont typeface="Arial" pitchFamily="34" charset="0"/>
              <a:buNone/>
            </a:pPr>
            <a:r>
              <a:rPr lang="en-GB" sz="900" dirty="0" smtClean="0">
                <a:solidFill>
                  <a:srgbClr val="FFFFFF">
                    <a:lumMod val="50000"/>
                  </a:srgbClr>
                </a:solidFill>
              </a:rPr>
              <a:t>09/28/15</a:t>
            </a:r>
            <a:endParaRPr lang="en-GB" sz="900" dirty="0">
              <a:solidFill>
                <a:srgbClr val="FFFFFF">
                  <a:lumMod val="50000"/>
                </a:srgbClr>
              </a:solidFill>
            </a:endParaRPr>
          </a:p>
          <a:p>
            <a:pPr marL="0" lvl="1" indent="0">
              <a:spcAft>
                <a:spcPts val="100"/>
              </a:spcAft>
              <a:buClr>
                <a:srgbClr val="FF0000"/>
              </a:buClr>
              <a:buFont typeface="Arial" pitchFamily="34" charset="0"/>
              <a:buNone/>
            </a:pPr>
            <a:r>
              <a:rPr lang="en-GB" sz="900" dirty="0">
                <a:solidFill>
                  <a:srgbClr val="FFFFFF">
                    <a:lumMod val="50000"/>
                  </a:srgbClr>
                </a:solidFill>
              </a:rPr>
              <a:t>09/28/15</a:t>
            </a:r>
          </a:p>
          <a:p>
            <a:pPr marL="0" lvl="1" indent="0">
              <a:spcAft>
                <a:spcPts val="100"/>
              </a:spcAft>
              <a:buClr>
                <a:srgbClr val="FF0000"/>
              </a:buClr>
              <a:buFont typeface="Arial" pitchFamily="34" charset="0"/>
              <a:buNone/>
            </a:pPr>
            <a:r>
              <a:rPr lang="en-GB" sz="900" dirty="0">
                <a:solidFill>
                  <a:srgbClr val="FFFFFF">
                    <a:lumMod val="50000"/>
                  </a:srgbClr>
                </a:solidFill>
              </a:rPr>
              <a:t>10/26/15</a:t>
            </a:r>
          </a:p>
          <a:p>
            <a:pPr marL="0" lvl="1" indent="0">
              <a:spcAft>
                <a:spcPts val="100"/>
              </a:spcAft>
              <a:buClr>
                <a:srgbClr val="FF0000"/>
              </a:buClr>
              <a:buFont typeface="Arial" pitchFamily="34" charset="0"/>
              <a:buNone/>
            </a:pPr>
            <a:r>
              <a:rPr lang="en-GB" sz="900" dirty="0">
                <a:solidFill>
                  <a:srgbClr val="FFFFFF">
                    <a:lumMod val="50000"/>
                  </a:srgbClr>
                </a:solidFill>
              </a:rPr>
              <a:t>11/06/15</a:t>
            </a:r>
          </a:p>
          <a:p>
            <a:pPr marL="0" lvl="1" indent="0">
              <a:spcAft>
                <a:spcPts val="100"/>
              </a:spcAft>
              <a:buClr>
                <a:srgbClr val="FF0000"/>
              </a:buClr>
              <a:buFont typeface="Arial" pitchFamily="34" charset="0"/>
              <a:buNone/>
            </a:pPr>
            <a:r>
              <a:rPr lang="en-GB" sz="900" dirty="0">
                <a:solidFill>
                  <a:srgbClr val="000000"/>
                </a:solidFill>
              </a:rPr>
              <a:t>10/05/15</a:t>
            </a:r>
          </a:p>
          <a:p>
            <a:pPr marL="0" lvl="1" indent="0">
              <a:spcAft>
                <a:spcPts val="100"/>
              </a:spcAft>
              <a:buClr>
                <a:srgbClr val="FF0000"/>
              </a:buClr>
              <a:buFont typeface="Arial" pitchFamily="34" charset="0"/>
              <a:buNone/>
            </a:pPr>
            <a:r>
              <a:rPr lang="en-GB" sz="900" dirty="0">
                <a:solidFill>
                  <a:srgbClr val="FFFFFF">
                    <a:lumMod val="50000"/>
                  </a:srgbClr>
                </a:solidFill>
              </a:rPr>
              <a:t>10/05/15</a:t>
            </a:r>
          </a:p>
          <a:p>
            <a:pPr marL="0" lvl="1" indent="0">
              <a:spcAft>
                <a:spcPts val="100"/>
              </a:spcAft>
              <a:buClr>
                <a:srgbClr val="FF0000"/>
              </a:buClr>
              <a:buFont typeface="Arial" pitchFamily="34" charset="0"/>
              <a:buNone/>
            </a:pPr>
            <a:r>
              <a:rPr lang="en-GB" sz="900" dirty="0">
                <a:solidFill>
                  <a:srgbClr val="FFFFFF">
                    <a:lumMod val="50000"/>
                  </a:srgbClr>
                </a:solidFill>
              </a:rPr>
              <a:t>11/02/15</a:t>
            </a:r>
          </a:p>
          <a:p>
            <a:pPr marL="0" lvl="1" indent="0">
              <a:spcAft>
                <a:spcPts val="100"/>
              </a:spcAft>
              <a:buClr>
                <a:srgbClr val="FF0000"/>
              </a:buClr>
              <a:buFont typeface="Arial" pitchFamily="34" charset="0"/>
              <a:buNone/>
            </a:pPr>
            <a:r>
              <a:rPr lang="en-GB" sz="900" dirty="0">
                <a:solidFill>
                  <a:srgbClr val="000000"/>
                </a:solidFill>
              </a:rPr>
              <a:t>12/28/15</a:t>
            </a:r>
          </a:p>
          <a:p>
            <a:pPr marL="0" lvl="1" indent="0">
              <a:spcAft>
                <a:spcPts val="100"/>
              </a:spcAft>
              <a:buClr>
                <a:srgbClr val="FF0000"/>
              </a:buClr>
              <a:buFont typeface="Arial" pitchFamily="34" charset="0"/>
              <a:buNone/>
            </a:pPr>
            <a:r>
              <a:rPr lang="en-GB" sz="900" dirty="0" smtClean="0">
                <a:solidFill>
                  <a:srgbClr val="FFFFFF">
                    <a:lumMod val="50000"/>
                  </a:srgbClr>
                </a:solidFill>
              </a:rPr>
              <a:t>12/28/15</a:t>
            </a:r>
            <a:endParaRPr lang="en-GB" sz="900" dirty="0">
              <a:solidFill>
                <a:srgbClr val="FFFFFF">
                  <a:lumMod val="50000"/>
                </a:srgbClr>
              </a:solidFill>
            </a:endParaRPr>
          </a:p>
          <a:p>
            <a:pPr marL="0" lvl="1" indent="0">
              <a:spcAft>
                <a:spcPts val="100"/>
              </a:spcAft>
              <a:buClr>
                <a:srgbClr val="FF0000"/>
              </a:buClr>
              <a:buFont typeface="Arial" pitchFamily="34" charset="0"/>
              <a:buNone/>
            </a:pPr>
            <a:r>
              <a:rPr lang="en-GB" sz="900" dirty="0">
                <a:solidFill>
                  <a:srgbClr val="FFFFFF">
                    <a:lumMod val="50000"/>
                  </a:srgbClr>
                </a:solidFill>
              </a:rPr>
              <a:t>02/01/16</a:t>
            </a:r>
          </a:p>
          <a:p>
            <a:pPr marL="0" lvl="1" indent="0">
              <a:spcAft>
                <a:spcPts val="100"/>
              </a:spcAft>
              <a:buClr>
                <a:srgbClr val="FF0000"/>
              </a:buClr>
              <a:buFont typeface="Arial" pitchFamily="34" charset="0"/>
              <a:buNone/>
            </a:pPr>
            <a:r>
              <a:rPr lang="en-GB" sz="900" dirty="0" smtClean="0">
                <a:solidFill>
                  <a:srgbClr val="000000"/>
                </a:solidFill>
              </a:rPr>
              <a:t>04/01/16</a:t>
            </a:r>
          </a:p>
          <a:p>
            <a:pPr marL="0" lvl="1" indent="0">
              <a:spcAft>
                <a:spcPts val="100"/>
              </a:spcAft>
              <a:buClr>
                <a:srgbClr val="FF0000"/>
              </a:buClr>
              <a:buNone/>
            </a:pPr>
            <a:r>
              <a:rPr lang="en-GB" sz="900" dirty="0">
                <a:solidFill>
                  <a:srgbClr val="000000"/>
                </a:solidFill>
              </a:rPr>
              <a:t>04/01/16</a:t>
            </a:r>
          </a:p>
          <a:p>
            <a:pPr marL="0" lvl="1" indent="0">
              <a:spcAft>
                <a:spcPts val="100"/>
              </a:spcAft>
              <a:buClr>
                <a:srgbClr val="FF0000"/>
              </a:buClr>
              <a:buNone/>
            </a:pPr>
            <a:r>
              <a:rPr lang="en-GB" sz="900" dirty="0">
                <a:solidFill>
                  <a:srgbClr val="000000"/>
                </a:solidFill>
              </a:rPr>
              <a:t>04/01/16</a:t>
            </a:r>
          </a:p>
          <a:p>
            <a:pPr marL="0" lvl="1" indent="0">
              <a:spcAft>
                <a:spcPts val="100"/>
              </a:spcAft>
              <a:buClr>
                <a:srgbClr val="FF0000"/>
              </a:buClr>
              <a:buNone/>
            </a:pPr>
            <a:r>
              <a:rPr lang="en-GB" sz="900" dirty="0">
                <a:solidFill>
                  <a:srgbClr val="000000"/>
                </a:solidFill>
              </a:rPr>
              <a:t>04/01/16</a:t>
            </a:r>
          </a:p>
          <a:p>
            <a:pPr marL="0" lvl="1" indent="0">
              <a:spcAft>
                <a:spcPts val="100"/>
              </a:spcAft>
              <a:buClr>
                <a:srgbClr val="FF0000"/>
              </a:buClr>
              <a:buNone/>
            </a:pPr>
            <a:r>
              <a:rPr lang="en-GB" sz="900" dirty="0">
                <a:solidFill>
                  <a:srgbClr val="000000"/>
                </a:solidFill>
              </a:rPr>
              <a:t>04/01/16</a:t>
            </a:r>
          </a:p>
          <a:p>
            <a:pPr marL="0" lvl="1" indent="0">
              <a:spcAft>
                <a:spcPts val="100"/>
              </a:spcAft>
              <a:buClr>
                <a:srgbClr val="FF0000"/>
              </a:buClr>
              <a:buFont typeface="Arial" pitchFamily="34" charset="0"/>
              <a:buNone/>
            </a:pPr>
            <a:endParaRPr lang="en-GB" sz="900" dirty="0" smtClean="0">
              <a:solidFill>
                <a:srgbClr val="000000"/>
              </a:solidFill>
            </a:endParaRPr>
          </a:p>
          <a:p>
            <a:pPr marL="0" lvl="1" indent="0">
              <a:spcAft>
                <a:spcPts val="100"/>
              </a:spcAft>
              <a:buClr>
                <a:srgbClr val="FF0000"/>
              </a:buClr>
              <a:buFont typeface="Arial" pitchFamily="34" charset="0"/>
              <a:buNone/>
            </a:pPr>
            <a:endParaRPr lang="en-GB" sz="900" dirty="0">
              <a:solidFill>
                <a:srgbClr val="000000"/>
              </a:solidFill>
            </a:endParaRPr>
          </a:p>
        </p:txBody>
      </p:sp>
      <p:sp>
        <p:nvSpPr>
          <p:cNvPr id="38" name="Rectangle 95"/>
          <p:cNvSpPr txBox="1">
            <a:spLocks/>
          </p:cNvSpPr>
          <p:nvPr/>
        </p:nvSpPr>
        <p:spPr>
          <a:xfrm>
            <a:off x="8977882" y="1782857"/>
            <a:ext cx="913369" cy="3921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lvl="0" indent="0" defTabSz="956861" eaLnBrk="1" hangingPunct="1">
              <a:buClr>
                <a:schemeClr val="tx2"/>
              </a:buClr>
              <a:defRPr sz="1600" baseline="0">
                <a:latin typeface="+mn-lt"/>
                <a:ea typeface="Arial Unicode MS" pitchFamily="34" charset="-128"/>
                <a:cs typeface="Arial Unicode MS" pitchFamily="34" charset="-128"/>
              </a:defRPr>
            </a:lvl1pPr>
            <a:lvl2pPr marL="206980" lvl="1" indent="-205284" defTabSz="956861" eaLnBrk="1" hangingPunct="1">
              <a:buClr>
                <a:schemeClr val="tx2"/>
              </a:buClr>
              <a:buSzPct val="125000"/>
              <a:buFont typeface="Arial" pitchFamily="34" charset="0"/>
              <a:buChar char="•"/>
              <a:defRPr sz="1300" baseline="0">
                <a:latin typeface="+mn-lt"/>
                <a:ea typeface="Arial Unicode MS" pitchFamily="34" charset="-128"/>
                <a:cs typeface="Arial Unicode MS" pitchFamily="34" charset="-128"/>
              </a:defRPr>
            </a:lvl2pPr>
            <a:lvl3pPr marL="488610" indent="-279933" defTabSz="956861" eaLnBrk="1" hangingPunct="1">
              <a:buClr>
                <a:schemeClr val="tx2"/>
              </a:buClr>
              <a:buSzPct val="120000"/>
              <a:buFont typeface="Arial" charset="0"/>
              <a:buChar char="–"/>
              <a:defRPr sz="1600" baseline="0">
                <a:latin typeface="+mn-lt"/>
                <a:ea typeface="Arial Unicode MS" pitchFamily="34" charset="-128"/>
                <a:cs typeface="Arial Unicode MS" pitchFamily="34" charset="-128"/>
              </a:defRPr>
            </a:lvl3pPr>
            <a:lvl4pPr marL="656570" indent="-166263" defTabSz="956861" eaLnBrk="1" hangingPunct="1">
              <a:buClr>
                <a:schemeClr val="tx2"/>
              </a:buClr>
              <a:buSzPct val="100000"/>
              <a:buFont typeface="Arial" pitchFamily="34" charset="0"/>
              <a:buChar char="•"/>
              <a:defRPr sz="1600" baseline="0">
                <a:latin typeface="+mn-lt"/>
                <a:ea typeface="Arial Unicode MS" pitchFamily="34" charset="-128"/>
                <a:cs typeface="Arial Unicode MS" pitchFamily="34" charset="-128"/>
              </a:defRPr>
            </a:lvl4pPr>
            <a:lvl5pPr marL="801320" indent="-139118" defTabSz="956861" eaLnBrk="1" hangingPunct="1"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  <a:ea typeface="Arial Unicode MS" pitchFamily="34" charset="-128"/>
                <a:cs typeface="Arial Unicode MS" pitchFamily="34" charset="-128"/>
              </a:defRPr>
            </a:lvl5pPr>
            <a:lvl6pPr marL="801320" indent="-139118" defTabSz="956861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801320" indent="-139118" defTabSz="956861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801320" indent="-139118" defTabSz="956861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801320" indent="-139118" defTabSz="956861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pPr marL="0" lvl="1" indent="0">
              <a:spcAft>
                <a:spcPts val="100"/>
              </a:spcAft>
              <a:buClr>
                <a:srgbClr val="FF0000"/>
              </a:buClr>
              <a:buFont typeface="Arial" pitchFamily="34" charset="0"/>
              <a:buNone/>
            </a:pPr>
            <a:r>
              <a:rPr lang="pt-BR" sz="900" dirty="0" smtClean="0">
                <a:solidFill>
                  <a:srgbClr val="000000"/>
                </a:solidFill>
              </a:rPr>
              <a:t>P</a:t>
            </a:r>
            <a:r>
              <a:rPr lang="pt-BR" sz="900" dirty="0">
                <a:solidFill>
                  <a:srgbClr val="000000"/>
                </a:solidFill>
              </a:rPr>
              <a:t>. </a:t>
            </a:r>
            <a:r>
              <a:rPr lang="pt-BR" sz="900" dirty="0" smtClean="0">
                <a:solidFill>
                  <a:srgbClr val="000000"/>
                </a:solidFill>
              </a:rPr>
              <a:t>Coutinho</a:t>
            </a:r>
          </a:p>
          <a:p>
            <a:pPr marL="0" lvl="1" indent="0">
              <a:spcAft>
                <a:spcPts val="100"/>
              </a:spcAft>
              <a:buClr>
                <a:srgbClr val="FF0000"/>
              </a:buClr>
              <a:buFont typeface="Arial" pitchFamily="34" charset="0"/>
              <a:buNone/>
            </a:pPr>
            <a:endParaRPr lang="pt-BR" sz="900" dirty="0">
              <a:solidFill>
                <a:srgbClr val="000000"/>
              </a:solidFill>
            </a:endParaRPr>
          </a:p>
          <a:p>
            <a:pPr marL="0" lvl="1" indent="0">
              <a:spcAft>
                <a:spcPts val="100"/>
              </a:spcAft>
              <a:buClr>
                <a:srgbClr val="FF0000"/>
              </a:buClr>
              <a:buFont typeface="Arial" pitchFamily="34" charset="0"/>
              <a:buNone/>
            </a:pPr>
            <a:r>
              <a:rPr lang="pt-BR" sz="900" dirty="0" smtClean="0">
                <a:solidFill>
                  <a:srgbClr val="000000"/>
                </a:solidFill>
              </a:rPr>
              <a:t>P</a:t>
            </a:r>
            <a:r>
              <a:rPr lang="pt-BR" sz="900" dirty="0">
                <a:solidFill>
                  <a:srgbClr val="000000"/>
                </a:solidFill>
              </a:rPr>
              <a:t>. Coutinho</a:t>
            </a:r>
          </a:p>
          <a:p>
            <a:pPr marL="0" lvl="1" indent="0">
              <a:spcAft>
                <a:spcPts val="100"/>
              </a:spcAft>
              <a:buClr>
                <a:srgbClr val="FF0000"/>
              </a:buClr>
              <a:buFont typeface="Arial" pitchFamily="34" charset="0"/>
              <a:buNone/>
            </a:pPr>
            <a:r>
              <a:rPr lang="pt-BR" sz="900" dirty="0" smtClean="0">
                <a:solidFill>
                  <a:srgbClr val="000000"/>
                </a:solidFill>
              </a:rPr>
              <a:t>P</a:t>
            </a:r>
            <a:r>
              <a:rPr lang="pt-BR" sz="900" dirty="0">
                <a:solidFill>
                  <a:srgbClr val="000000"/>
                </a:solidFill>
              </a:rPr>
              <a:t>. Coutinho</a:t>
            </a:r>
          </a:p>
          <a:p>
            <a:pPr marL="0" lvl="1" indent="0">
              <a:spcAft>
                <a:spcPts val="100"/>
              </a:spcAft>
              <a:buClr>
                <a:srgbClr val="FF0000"/>
              </a:buClr>
              <a:buFont typeface="Arial" pitchFamily="34" charset="0"/>
              <a:buNone/>
            </a:pPr>
            <a:r>
              <a:rPr lang="pt-BR" sz="900" dirty="0" smtClean="0">
                <a:solidFill>
                  <a:srgbClr val="000000"/>
                </a:solidFill>
              </a:rPr>
              <a:t>P</a:t>
            </a:r>
            <a:r>
              <a:rPr lang="pt-BR" sz="900" dirty="0">
                <a:solidFill>
                  <a:srgbClr val="000000"/>
                </a:solidFill>
              </a:rPr>
              <a:t>. Coutinho</a:t>
            </a:r>
          </a:p>
          <a:p>
            <a:pPr marL="0" lvl="1" indent="0">
              <a:spcAft>
                <a:spcPts val="100"/>
              </a:spcAft>
              <a:buClr>
                <a:srgbClr val="FF0000"/>
              </a:buClr>
              <a:buFont typeface="Arial" pitchFamily="34" charset="0"/>
              <a:buNone/>
            </a:pPr>
            <a:endParaRPr lang="pt-BR" sz="900" dirty="0">
              <a:solidFill>
                <a:srgbClr val="000000"/>
              </a:solidFill>
            </a:endParaRPr>
          </a:p>
          <a:p>
            <a:pPr marL="0" lvl="1" indent="0">
              <a:spcAft>
                <a:spcPts val="100"/>
              </a:spcAft>
              <a:buClr>
                <a:srgbClr val="FF0000"/>
              </a:buClr>
              <a:buFont typeface="Arial" pitchFamily="34" charset="0"/>
              <a:buNone/>
            </a:pPr>
            <a:endParaRPr lang="pt-BR" sz="900" dirty="0">
              <a:solidFill>
                <a:srgbClr val="000000"/>
              </a:solidFill>
            </a:endParaRPr>
          </a:p>
          <a:p>
            <a:pPr marL="0" lvl="1" indent="0">
              <a:spcAft>
                <a:spcPts val="100"/>
              </a:spcAft>
              <a:buClr>
                <a:srgbClr val="FF0000"/>
              </a:buClr>
              <a:buFont typeface="Arial" pitchFamily="34" charset="0"/>
              <a:buNone/>
            </a:pPr>
            <a:endParaRPr lang="pt-BR" sz="900" dirty="0">
              <a:solidFill>
                <a:srgbClr val="000000"/>
              </a:solidFill>
            </a:endParaRPr>
          </a:p>
          <a:p>
            <a:pPr marL="0" lvl="1" indent="0">
              <a:spcAft>
                <a:spcPts val="100"/>
              </a:spcAft>
              <a:buClr>
                <a:srgbClr val="FF0000"/>
              </a:buClr>
              <a:buFont typeface="Arial" pitchFamily="34" charset="0"/>
              <a:buNone/>
            </a:pPr>
            <a:endParaRPr lang="pt-BR" sz="900" dirty="0">
              <a:solidFill>
                <a:srgbClr val="000000"/>
              </a:solidFill>
            </a:endParaRPr>
          </a:p>
          <a:p>
            <a:pPr marL="0" lvl="1" indent="0">
              <a:spcAft>
                <a:spcPts val="100"/>
              </a:spcAft>
              <a:buClr>
                <a:srgbClr val="FF0000"/>
              </a:buClr>
              <a:buFont typeface="Arial" pitchFamily="34" charset="0"/>
              <a:buNone/>
            </a:pPr>
            <a:endParaRPr lang="pt-BR" sz="900" dirty="0">
              <a:solidFill>
                <a:srgbClr val="000000"/>
              </a:solidFill>
            </a:endParaRPr>
          </a:p>
          <a:p>
            <a:pPr marL="0" lvl="1" indent="0">
              <a:spcAft>
                <a:spcPts val="100"/>
              </a:spcAft>
              <a:buClr>
                <a:srgbClr val="FF0000"/>
              </a:buClr>
              <a:buFont typeface="Arial" pitchFamily="34" charset="0"/>
              <a:buNone/>
            </a:pPr>
            <a:endParaRPr lang="pt-BR" sz="900" dirty="0">
              <a:solidFill>
                <a:srgbClr val="000000"/>
              </a:solidFill>
            </a:endParaRPr>
          </a:p>
          <a:p>
            <a:pPr marL="0" lvl="1" indent="0">
              <a:spcAft>
                <a:spcPts val="100"/>
              </a:spcAft>
              <a:buClr>
                <a:srgbClr val="FF0000"/>
              </a:buClr>
              <a:buFont typeface="Arial" pitchFamily="34" charset="0"/>
              <a:buNone/>
            </a:pPr>
            <a:endParaRPr lang="pt-BR" sz="900" dirty="0">
              <a:solidFill>
                <a:srgbClr val="000000"/>
              </a:solidFill>
            </a:endParaRPr>
          </a:p>
          <a:p>
            <a:pPr marL="0" lvl="1" indent="0">
              <a:spcAft>
                <a:spcPts val="100"/>
              </a:spcAft>
              <a:buClr>
                <a:srgbClr val="FF0000"/>
              </a:buClr>
              <a:buFont typeface="Arial" pitchFamily="34" charset="0"/>
              <a:buNone/>
            </a:pPr>
            <a:endParaRPr lang="pt-BR" sz="900" dirty="0" smtClean="0">
              <a:solidFill>
                <a:srgbClr val="000000"/>
              </a:solidFill>
            </a:endParaRPr>
          </a:p>
          <a:p>
            <a:pPr marL="0" lvl="1" indent="0">
              <a:spcAft>
                <a:spcPts val="100"/>
              </a:spcAft>
              <a:buClr>
                <a:srgbClr val="FF0000"/>
              </a:buClr>
              <a:buFont typeface="Arial" pitchFamily="34" charset="0"/>
              <a:buNone/>
            </a:pPr>
            <a:r>
              <a:rPr lang="pt-BR" sz="900" dirty="0" smtClean="0">
                <a:solidFill>
                  <a:srgbClr val="000000"/>
                </a:solidFill>
              </a:rPr>
              <a:t>P</a:t>
            </a:r>
            <a:r>
              <a:rPr lang="pt-BR" sz="900" dirty="0">
                <a:solidFill>
                  <a:srgbClr val="000000"/>
                </a:solidFill>
              </a:rPr>
              <a:t>. Coutinho</a:t>
            </a:r>
          </a:p>
          <a:p>
            <a:pPr marL="0" lvl="1" indent="0">
              <a:spcAft>
                <a:spcPts val="100"/>
              </a:spcAft>
              <a:buClr>
                <a:srgbClr val="FF0000"/>
              </a:buClr>
              <a:buFont typeface="Arial" pitchFamily="34" charset="0"/>
              <a:buNone/>
            </a:pPr>
            <a:endParaRPr lang="pt-BR" sz="900" dirty="0">
              <a:solidFill>
                <a:srgbClr val="000000"/>
              </a:solidFill>
            </a:endParaRPr>
          </a:p>
          <a:p>
            <a:pPr marL="0" lvl="1" indent="0">
              <a:spcAft>
                <a:spcPts val="100"/>
              </a:spcAft>
              <a:buClr>
                <a:srgbClr val="FF0000"/>
              </a:buClr>
              <a:buFont typeface="Arial" pitchFamily="34" charset="0"/>
              <a:buNone/>
            </a:pPr>
            <a:endParaRPr lang="pt-BR" sz="900" dirty="0">
              <a:solidFill>
                <a:srgbClr val="000000"/>
              </a:solidFill>
            </a:endParaRPr>
          </a:p>
          <a:p>
            <a:pPr marL="0" lvl="1" indent="0">
              <a:spcAft>
                <a:spcPts val="100"/>
              </a:spcAft>
              <a:buClr>
                <a:srgbClr val="FF0000"/>
              </a:buClr>
              <a:buFont typeface="Arial" pitchFamily="34" charset="0"/>
              <a:buNone/>
            </a:pPr>
            <a:r>
              <a:rPr lang="pt-BR" sz="900" dirty="0" smtClean="0">
                <a:solidFill>
                  <a:srgbClr val="000000"/>
                </a:solidFill>
              </a:rPr>
              <a:t>P</a:t>
            </a:r>
            <a:r>
              <a:rPr lang="pt-BR" sz="900" dirty="0">
                <a:solidFill>
                  <a:srgbClr val="000000"/>
                </a:solidFill>
              </a:rPr>
              <a:t>. Coutinho </a:t>
            </a:r>
          </a:p>
          <a:p>
            <a:pPr marL="0" lvl="1" indent="0">
              <a:spcAft>
                <a:spcPts val="100"/>
              </a:spcAft>
              <a:buClr>
                <a:srgbClr val="FF0000"/>
              </a:buClr>
              <a:buFont typeface="Arial" pitchFamily="34" charset="0"/>
              <a:buNone/>
            </a:pPr>
            <a:endParaRPr lang="pt-BR" sz="900" dirty="0">
              <a:solidFill>
                <a:srgbClr val="000000"/>
              </a:solidFill>
            </a:endParaRPr>
          </a:p>
          <a:p>
            <a:pPr marL="0" lvl="1" indent="0">
              <a:spcAft>
                <a:spcPts val="100"/>
              </a:spcAft>
              <a:buClr>
                <a:srgbClr val="FF0000"/>
              </a:buClr>
              <a:buFont typeface="Arial" pitchFamily="34" charset="0"/>
              <a:buNone/>
            </a:pPr>
            <a:endParaRPr lang="pt-BR" sz="900" dirty="0" smtClean="0">
              <a:solidFill>
                <a:srgbClr val="000000"/>
              </a:solidFill>
            </a:endParaRPr>
          </a:p>
          <a:p>
            <a:pPr marL="0" lvl="1" indent="0">
              <a:spcAft>
                <a:spcPts val="100"/>
              </a:spcAft>
              <a:buClr>
                <a:srgbClr val="FF0000"/>
              </a:buClr>
              <a:buNone/>
            </a:pPr>
            <a:r>
              <a:rPr lang="pt-BR" sz="900" dirty="0">
                <a:solidFill>
                  <a:srgbClr val="000000"/>
                </a:solidFill>
              </a:rPr>
              <a:t>P. Coutinho </a:t>
            </a:r>
          </a:p>
          <a:p>
            <a:pPr marL="0" lvl="1" indent="0">
              <a:spcAft>
                <a:spcPts val="100"/>
              </a:spcAft>
              <a:buClr>
                <a:srgbClr val="FF0000"/>
              </a:buClr>
              <a:buNone/>
            </a:pPr>
            <a:r>
              <a:rPr lang="pt-BR" sz="900" dirty="0">
                <a:solidFill>
                  <a:srgbClr val="000000"/>
                </a:solidFill>
              </a:rPr>
              <a:t>P. Coutinho </a:t>
            </a:r>
          </a:p>
          <a:p>
            <a:pPr marL="0" lvl="1" indent="0">
              <a:spcAft>
                <a:spcPts val="100"/>
              </a:spcAft>
              <a:buClr>
                <a:srgbClr val="FF0000"/>
              </a:buClr>
              <a:buNone/>
            </a:pPr>
            <a:r>
              <a:rPr lang="pt-BR" sz="900" dirty="0">
                <a:solidFill>
                  <a:srgbClr val="000000"/>
                </a:solidFill>
              </a:rPr>
              <a:t>P. Coutinho </a:t>
            </a:r>
          </a:p>
          <a:p>
            <a:pPr marL="0" lvl="1" indent="0">
              <a:spcAft>
                <a:spcPts val="100"/>
              </a:spcAft>
              <a:buClr>
                <a:srgbClr val="FF0000"/>
              </a:buClr>
              <a:buNone/>
            </a:pPr>
            <a:r>
              <a:rPr lang="pt-BR" sz="900" dirty="0">
                <a:solidFill>
                  <a:srgbClr val="000000"/>
                </a:solidFill>
              </a:rPr>
              <a:t>P. Coutinho </a:t>
            </a:r>
          </a:p>
          <a:p>
            <a:pPr marL="0" lvl="1" indent="0">
              <a:spcAft>
                <a:spcPts val="100"/>
              </a:spcAft>
              <a:buClr>
                <a:srgbClr val="FF0000"/>
              </a:buClr>
              <a:buNone/>
            </a:pPr>
            <a:r>
              <a:rPr lang="pt-BR" sz="900" dirty="0">
                <a:solidFill>
                  <a:srgbClr val="000000"/>
                </a:solidFill>
              </a:rPr>
              <a:t>P. Coutinho </a:t>
            </a:r>
          </a:p>
          <a:p>
            <a:pPr marL="0" lvl="1" indent="0">
              <a:spcAft>
                <a:spcPts val="100"/>
              </a:spcAft>
              <a:buClr>
                <a:srgbClr val="FF0000"/>
              </a:buClr>
              <a:buFont typeface="Arial" pitchFamily="34" charset="0"/>
              <a:buNone/>
            </a:pPr>
            <a:endParaRPr lang="pt-BR" sz="900" dirty="0">
              <a:solidFill>
                <a:srgbClr val="000000"/>
              </a:solidFill>
            </a:endParaRPr>
          </a:p>
          <a:p>
            <a:pPr marL="0" lvl="1" indent="0">
              <a:spcAft>
                <a:spcPts val="100"/>
              </a:spcAft>
              <a:buClr>
                <a:srgbClr val="FF0000"/>
              </a:buClr>
              <a:buFont typeface="Arial" pitchFamily="34" charset="0"/>
              <a:buNone/>
            </a:pPr>
            <a:endParaRPr lang="pt-BR" sz="900" dirty="0">
              <a:solidFill>
                <a:srgbClr val="000000"/>
              </a:solidFill>
            </a:endParaRPr>
          </a:p>
        </p:txBody>
      </p:sp>
      <p:cxnSp>
        <p:nvCxnSpPr>
          <p:cNvPr id="39" name="Straight Connector 38"/>
          <p:cNvCxnSpPr>
            <a:cxnSpLocks/>
          </p:cNvCxnSpPr>
          <p:nvPr/>
        </p:nvCxnSpPr>
        <p:spPr bwMode="auto">
          <a:xfrm>
            <a:off x="1414385" y="1683680"/>
            <a:ext cx="8460795" cy="0"/>
          </a:xfrm>
          <a:prstGeom prst="line">
            <a:avLst/>
          </a:prstGeom>
          <a:noFill/>
          <a:ln w="9525" cap="flat" cmpd="sng" algn="ctr">
            <a:solidFill>
              <a:srgbClr val="707277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grpSp>
        <p:nvGrpSpPr>
          <p:cNvPr id="40" name="Group 39"/>
          <p:cNvGrpSpPr/>
          <p:nvPr/>
        </p:nvGrpSpPr>
        <p:grpSpPr>
          <a:xfrm>
            <a:off x="7931500" y="266025"/>
            <a:ext cx="2153647" cy="430189"/>
            <a:chOff x="7156765" y="71559"/>
            <a:chExt cx="2153647" cy="430189"/>
          </a:xfrm>
        </p:grpSpPr>
        <p:sp>
          <p:nvSpPr>
            <p:cNvPr id="41" name="Rectangle 95"/>
            <p:cNvSpPr txBox="1">
              <a:spLocks/>
            </p:cNvSpPr>
            <p:nvPr/>
          </p:nvSpPr>
          <p:spPr>
            <a:xfrm>
              <a:off x="7164487" y="71559"/>
              <a:ext cx="2145925" cy="3995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lvl="0" indent="0" defTabSz="956861" eaLnBrk="1" hangingPunct="1">
                <a:buClr>
                  <a:schemeClr val="tx2"/>
                </a:buClr>
                <a:defRPr sz="1600" baseline="0">
                  <a:latin typeface="+mn-lt"/>
                  <a:ea typeface="Arial Unicode MS" pitchFamily="34" charset="-128"/>
                  <a:cs typeface="Arial Unicode MS" pitchFamily="34" charset="-128"/>
                </a:defRPr>
              </a:lvl1pPr>
              <a:lvl2pPr marL="206980" lvl="1" indent="-205284" defTabSz="956861" eaLnBrk="1" hangingPunct="1">
                <a:buClr>
                  <a:schemeClr val="tx2"/>
                </a:buClr>
                <a:buSzPct val="125000"/>
                <a:buFont typeface="Arial" pitchFamily="34" charset="0"/>
                <a:buChar char="•"/>
                <a:defRPr sz="1300" baseline="0">
                  <a:latin typeface="+mn-lt"/>
                  <a:ea typeface="Arial Unicode MS" pitchFamily="34" charset="-128"/>
                  <a:cs typeface="Arial Unicode MS" pitchFamily="34" charset="-128"/>
                </a:defRPr>
              </a:lvl2pPr>
              <a:lvl3pPr marL="488610" indent="-279933" defTabSz="956861" eaLnBrk="1" hangingPunct="1">
                <a:buClr>
                  <a:schemeClr val="tx2"/>
                </a:buClr>
                <a:buSzPct val="120000"/>
                <a:buFont typeface="Arial" charset="0"/>
                <a:buChar char="–"/>
                <a:defRPr sz="1600" baseline="0">
                  <a:latin typeface="+mn-lt"/>
                  <a:ea typeface="Arial Unicode MS" pitchFamily="34" charset="-128"/>
                  <a:cs typeface="Arial Unicode MS" pitchFamily="34" charset="-128"/>
                </a:defRPr>
              </a:lvl3pPr>
              <a:lvl4pPr marL="656570" indent="-166263" defTabSz="956861" eaLnBrk="1" hangingPunct="1">
                <a:buClr>
                  <a:schemeClr val="tx2"/>
                </a:buClr>
                <a:buSzPct val="100000"/>
                <a:buFont typeface="Arial" pitchFamily="34" charset="0"/>
                <a:buChar char="•"/>
                <a:defRPr sz="1600" baseline="0">
                  <a:latin typeface="+mn-lt"/>
                  <a:ea typeface="Arial Unicode MS" pitchFamily="34" charset="-128"/>
                  <a:cs typeface="Arial Unicode MS" pitchFamily="34" charset="-128"/>
                </a:defRPr>
              </a:lvl4pPr>
              <a:lvl5pPr marL="801320" indent="-139118" defTabSz="956861" eaLnBrk="1" hangingPunct="1">
                <a:buClr>
                  <a:schemeClr val="tx2"/>
                </a:buClr>
                <a:buSzPct val="89000"/>
                <a:buFont typeface="Arial" charset="0"/>
                <a:buChar char="-"/>
                <a:defRPr sz="1600" baseline="0">
                  <a:latin typeface="+mn-lt"/>
                  <a:ea typeface="Arial Unicode MS" pitchFamily="34" charset="-128"/>
                  <a:cs typeface="Arial Unicode MS" pitchFamily="34" charset="-128"/>
                </a:defRPr>
              </a:lvl5pPr>
              <a:lvl6pPr marL="801320" indent="-139118" defTabSz="956861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6pPr>
              <a:lvl7pPr marL="801320" indent="-139118" defTabSz="956861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7pPr>
              <a:lvl8pPr marL="801320" indent="-139118" defTabSz="956861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8pPr>
              <a:lvl9pPr marL="801320" indent="-139118" defTabSz="956861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9pPr>
            </a:lstStyle>
            <a:p>
              <a:pPr marL="182563" lvl="1" indent="-182563">
                <a:spcAft>
                  <a:spcPts val="100"/>
                </a:spcAft>
                <a:buClr>
                  <a:srgbClr val="FF0000"/>
                </a:buClr>
                <a:buSzPct val="150000"/>
              </a:pPr>
              <a:r>
                <a:rPr lang="en-GB" sz="900" b="1" dirty="0" smtClean="0">
                  <a:solidFill>
                    <a:srgbClr val="000000"/>
                  </a:solidFill>
                </a:rPr>
                <a:t>Deliverables</a:t>
              </a:r>
            </a:p>
            <a:p>
              <a:pPr marL="182563" lvl="2" indent="-182563">
                <a:spcAft>
                  <a:spcPts val="100"/>
                </a:spcAft>
                <a:buClr>
                  <a:srgbClr val="FF0000"/>
                </a:buClr>
                <a:buSzPct val="150000"/>
              </a:pPr>
              <a:r>
                <a:rPr lang="en-US" sz="900" b="1" dirty="0" smtClean="0">
                  <a:solidFill>
                    <a:srgbClr val="707277"/>
                  </a:solidFill>
                </a:rPr>
                <a:t>Milestones under the deliverable</a:t>
              </a:r>
            </a:p>
            <a:p>
              <a:pPr marL="182563" lvl="2" indent="0">
                <a:spcAft>
                  <a:spcPts val="100"/>
                </a:spcAft>
                <a:buClr>
                  <a:srgbClr val="FF0000"/>
                </a:buClr>
                <a:buFont typeface="Arial" charset="0"/>
                <a:buNone/>
              </a:pPr>
              <a:r>
                <a:rPr lang="en-GB" sz="900" b="1" dirty="0" smtClean="0">
                  <a:solidFill>
                    <a:srgbClr val="707277"/>
                  </a:solidFill>
                </a:rPr>
                <a:t>Completed</a:t>
              </a:r>
              <a:endParaRPr lang="en-US" sz="900" b="1" dirty="0" smtClean="0">
                <a:solidFill>
                  <a:srgbClr val="707277"/>
                </a:solidFill>
              </a:endParaRPr>
            </a:p>
          </p:txBody>
        </p:sp>
        <p:sp>
          <p:nvSpPr>
            <p:cNvPr id="43" name="Freeform 42"/>
            <p:cNvSpPr/>
            <p:nvPr/>
          </p:nvSpPr>
          <p:spPr bwMode="auto">
            <a:xfrm>
              <a:off x="7156765" y="393748"/>
              <a:ext cx="144000" cy="108000"/>
            </a:xfrm>
            <a:custGeom>
              <a:avLst/>
              <a:gdLst/>
              <a:ahLst/>
              <a:cxnLst/>
              <a:rect l="0" t="0" r="0" b="0"/>
              <a:pathLst>
                <a:path w="429015" h="407000">
                  <a:moveTo>
                    <a:pt x="418148" y="0"/>
                  </a:moveTo>
                  <a:lnTo>
                    <a:pt x="418148" y="0"/>
                  </a:lnTo>
                  <a:lnTo>
                    <a:pt x="429014" y="15381"/>
                  </a:lnTo>
                  <a:lnTo>
                    <a:pt x="429014" y="15381"/>
                  </a:lnTo>
                  <a:lnTo>
                    <a:pt x="420687" y="21873"/>
                  </a:lnTo>
                  <a:lnTo>
                    <a:pt x="412360" y="28647"/>
                  </a:lnTo>
                  <a:lnTo>
                    <a:pt x="403613" y="36127"/>
                  </a:lnTo>
                  <a:lnTo>
                    <a:pt x="395003" y="43606"/>
                  </a:lnTo>
                  <a:lnTo>
                    <a:pt x="386113" y="51791"/>
                  </a:lnTo>
                  <a:lnTo>
                    <a:pt x="377222" y="60400"/>
                  </a:lnTo>
                  <a:lnTo>
                    <a:pt x="368331" y="69291"/>
                  </a:lnTo>
                  <a:lnTo>
                    <a:pt x="359158" y="78605"/>
                  </a:lnTo>
                  <a:lnTo>
                    <a:pt x="349845" y="88483"/>
                  </a:lnTo>
                  <a:lnTo>
                    <a:pt x="340530" y="98644"/>
                  </a:lnTo>
                  <a:lnTo>
                    <a:pt x="331075" y="109369"/>
                  </a:lnTo>
                  <a:lnTo>
                    <a:pt x="321337" y="120376"/>
                  </a:lnTo>
                  <a:lnTo>
                    <a:pt x="311741" y="131808"/>
                  </a:lnTo>
                  <a:lnTo>
                    <a:pt x="301863" y="143663"/>
                  </a:lnTo>
                  <a:lnTo>
                    <a:pt x="291702" y="156083"/>
                  </a:lnTo>
                  <a:lnTo>
                    <a:pt x="281682" y="168783"/>
                  </a:lnTo>
                  <a:lnTo>
                    <a:pt x="281682" y="168783"/>
                  </a:lnTo>
                  <a:lnTo>
                    <a:pt x="271803" y="181625"/>
                  </a:lnTo>
                  <a:lnTo>
                    <a:pt x="262207" y="194326"/>
                  </a:lnTo>
                  <a:lnTo>
                    <a:pt x="252609" y="207168"/>
                  </a:lnTo>
                  <a:lnTo>
                    <a:pt x="243718" y="219588"/>
                  </a:lnTo>
                  <a:lnTo>
                    <a:pt x="234829" y="232147"/>
                  </a:lnTo>
                  <a:lnTo>
                    <a:pt x="226502" y="244566"/>
                  </a:lnTo>
                  <a:lnTo>
                    <a:pt x="218176" y="256703"/>
                  </a:lnTo>
                  <a:lnTo>
                    <a:pt x="210273" y="268840"/>
                  </a:lnTo>
                  <a:lnTo>
                    <a:pt x="202794" y="280976"/>
                  </a:lnTo>
                  <a:lnTo>
                    <a:pt x="195456" y="292971"/>
                  </a:lnTo>
                  <a:lnTo>
                    <a:pt x="188540" y="304685"/>
                  </a:lnTo>
                  <a:lnTo>
                    <a:pt x="181907" y="316398"/>
                  </a:lnTo>
                  <a:lnTo>
                    <a:pt x="175416" y="327969"/>
                  </a:lnTo>
                  <a:lnTo>
                    <a:pt x="169348" y="339401"/>
                  </a:lnTo>
                  <a:lnTo>
                    <a:pt x="163703" y="350832"/>
                  </a:lnTo>
                  <a:lnTo>
                    <a:pt x="158058" y="362263"/>
                  </a:lnTo>
                  <a:lnTo>
                    <a:pt x="135196" y="377645"/>
                  </a:lnTo>
                  <a:lnTo>
                    <a:pt x="135196" y="377645"/>
                  </a:lnTo>
                  <a:lnTo>
                    <a:pt x="122071" y="386817"/>
                  </a:lnTo>
                  <a:lnTo>
                    <a:pt x="111205" y="394862"/>
                  </a:lnTo>
                  <a:lnTo>
                    <a:pt x="102738" y="401495"/>
                  </a:lnTo>
                  <a:lnTo>
                    <a:pt x="99351" y="404600"/>
                  </a:lnTo>
                  <a:lnTo>
                    <a:pt x="96387" y="406999"/>
                  </a:lnTo>
                  <a:lnTo>
                    <a:pt x="96387" y="406999"/>
                  </a:lnTo>
                  <a:lnTo>
                    <a:pt x="95258" y="403048"/>
                  </a:lnTo>
                  <a:lnTo>
                    <a:pt x="93988" y="398673"/>
                  </a:lnTo>
                  <a:lnTo>
                    <a:pt x="90178" y="387806"/>
                  </a:lnTo>
                  <a:lnTo>
                    <a:pt x="85096" y="374682"/>
                  </a:lnTo>
                  <a:lnTo>
                    <a:pt x="79028" y="359299"/>
                  </a:lnTo>
                  <a:lnTo>
                    <a:pt x="70279" y="339260"/>
                  </a:lnTo>
                  <a:lnTo>
                    <a:pt x="70279" y="339260"/>
                  </a:lnTo>
                  <a:lnTo>
                    <a:pt x="65622" y="328816"/>
                  </a:lnTo>
                  <a:lnTo>
                    <a:pt x="61106" y="319079"/>
                  </a:lnTo>
                  <a:lnTo>
                    <a:pt x="56590" y="310047"/>
                  </a:lnTo>
                  <a:lnTo>
                    <a:pt x="52357" y="301580"/>
                  </a:lnTo>
                  <a:lnTo>
                    <a:pt x="47982" y="294100"/>
                  </a:lnTo>
                  <a:lnTo>
                    <a:pt x="43889" y="287044"/>
                  </a:lnTo>
                  <a:lnTo>
                    <a:pt x="39656" y="280976"/>
                  </a:lnTo>
                  <a:lnTo>
                    <a:pt x="35704" y="275190"/>
                  </a:lnTo>
                  <a:lnTo>
                    <a:pt x="35704" y="275190"/>
                  </a:lnTo>
                  <a:lnTo>
                    <a:pt x="31753" y="270250"/>
                  </a:lnTo>
                  <a:lnTo>
                    <a:pt x="27518" y="266018"/>
                  </a:lnTo>
                  <a:lnTo>
                    <a:pt x="23144" y="261783"/>
                  </a:lnTo>
                  <a:lnTo>
                    <a:pt x="18769" y="258114"/>
                  </a:lnTo>
                  <a:lnTo>
                    <a:pt x="14253" y="255009"/>
                  </a:lnTo>
                  <a:lnTo>
                    <a:pt x="9737" y="252045"/>
                  </a:lnTo>
                  <a:lnTo>
                    <a:pt x="4939" y="249787"/>
                  </a:lnTo>
                  <a:lnTo>
                    <a:pt x="0" y="247953"/>
                  </a:lnTo>
                  <a:lnTo>
                    <a:pt x="0" y="247953"/>
                  </a:lnTo>
                  <a:lnTo>
                    <a:pt x="4234" y="243578"/>
                  </a:lnTo>
                  <a:lnTo>
                    <a:pt x="8326" y="239627"/>
                  </a:lnTo>
                  <a:lnTo>
                    <a:pt x="12279" y="235957"/>
                  </a:lnTo>
                  <a:lnTo>
                    <a:pt x="16370" y="232288"/>
                  </a:lnTo>
                  <a:lnTo>
                    <a:pt x="20322" y="229325"/>
                  </a:lnTo>
                  <a:lnTo>
                    <a:pt x="24273" y="226502"/>
                  </a:lnTo>
                  <a:lnTo>
                    <a:pt x="28084" y="223821"/>
                  </a:lnTo>
                  <a:lnTo>
                    <a:pt x="32034" y="221281"/>
                  </a:lnTo>
                  <a:lnTo>
                    <a:pt x="35845" y="219445"/>
                  </a:lnTo>
                  <a:lnTo>
                    <a:pt x="39656" y="217611"/>
                  </a:lnTo>
                  <a:lnTo>
                    <a:pt x="43325" y="216060"/>
                  </a:lnTo>
                  <a:lnTo>
                    <a:pt x="46853" y="214931"/>
                  </a:lnTo>
                  <a:lnTo>
                    <a:pt x="50663" y="213942"/>
                  </a:lnTo>
                  <a:lnTo>
                    <a:pt x="54332" y="213238"/>
                  </a:lnTo>
                  <a:lnTo>
                    <a:pt x="57719" y="212813"/>
                  </a:lnTo>
                  <a:lnTo>
                    <a:pt x="61247" y="212672"/>
                  </a:lnTo>
                  <a:lnTo>
                    <a:pt x="61247" y="212672"/>
                  </a:lnTo>
                  <a:lnTo>
                    <a:pt x="62659" y="212672"/>
                  </a:lnTo>
                  <a:lnTo>
                    <a:pt x="64212" y="212813"/>
                  </a:lnTo>
                  <a:lnTo>
                    <a:pt x="65622" y="213238"/>
                  </a:lnTo>
                  <a:lnTo>
                    <a:pt x="67176" y="213520"/>
                  </a:lnTo>
                  <a:lnTo>
                    <a:pt x="70420" y="214931"/>
                  </a:lnTo>
                  <a:lnTo>
                    <a:pt x="73526" y="216624"/>
                  </a:lnTo>
                  <a:lnTo>
                    <a:pt x="76631" y="218882"/>
                  </a:lnTo>
                  <a:lnTo>
                    <a:pt x="79876" y="221703"/>
                  </a:lnTo>
                  <a:lnTo>
                    <a:pt x="83120" y="224950"/>
                  </a:lnTo>
                  <a:lnTo>
                    <a:pt x="86368" y="228760"/>
                  </a:lnTo>
                  <a:lnTo>
                    <a:pt x="89754" y="233135"/>
                  </a:lnTo>
                  <a:lnTo>
                    <a:pt x="93000" y="237792"/>
                  </a:lnTo>
                  <a:lnTo>
                    <a:pt x="96387" y="243155"/>
                  </a:lnTo>
                  <a:lnTo>
                    <a:pt x="99915" y="248800"/>
                  </a:lnTo>
                  <a:lnTo>
                    <a:pt x="103443" y="255291"/>
                  </a:lnTo>
                  <a:lnTo>
                    <a:pt x="106830" y="262206"/>
                  </a:lnTo>
                  <a:lnTo>
                    <a:pt x="110499" y="269405"/>
                  </a:lnTo>
                  <a:lnTo>
                    <a:pt x="114027" y="277164"/>
                  </a:lnTo>
                  <a:lnTo>
                    <a:pt x="123765" y="298757"/>
                  </a:lnTo>
                  <a:lnTo>
                    <a:pt x="123765" y="298757"/>
                  </a:lnTo>
                  <a:lnTo>
                    <a:pt x="130397" y="287750"/>
                  </a:lnTo>
                  <a:lnTo>
                    <a:pt x="137313" y="277025"/>
                  </a:lnTo>
                  <a:lnTo>
                    <a:pt x="144510" y="266018"/>
                  </a:lnTo>
                  <a:lnTo>
                    <a:pt x="151707" y="255150"/>
                  </a:lnTo>
                  <a:lnTo>
                    <a:pt x="159328" y="244284"/>
                  </a:lnTo>
                  <a:lnTo>
                    <a:pt x="167090" y="233558"/>
                  </a:lnTo>
                  <a:lnTo>
                    <a:pt x="175275" y="222692"/>
                  </a:lnTo>
                  <a:lnTo>
                    <a:pt x="183319" y="212109"/>
                  </a:lnTo>
                  <a:lnTo>
                    <a:pt x="191928" y="201382"/>
                  </a:lnTo>
                  <a:lnTo>
                    <a:pt x="200676" y="190657"/>
                  </a:lnTo>
                  <a:lnTo>
                    <a:pt x="209568" y="180214"/>
                  </a:lnTo>
                  <a:lnTo>
                    <a:pt x="218882" y="169487"/>
                  </a:lnTo>
                  <a:lnTo>
                    <a:pt x="228337" y="159045"/>
                  </a:lnTo>
                  <a:lnTo>
                    <a:pt x="237792" y="148461"/>
                  </a:lnTo>
                  <a:lnTo>
                    <a:pt x="247952" y="138018"/>
                  </a:lnTo>
                  <a:lnTo>
                    <a:pt x="257973" y="127575"/>
                  </a:lnTo>
                  <a:lnTo>
                    <a:pt x="257973" y="127575"/>
                  </a:lnTo>
                  <a:lnTo>
                    <a:pt x="268275" y="117273"/>
                  </a:lnTo>
                  <a:lnTo>
                    <a:pt x="278436" y="107395"/>
                  </a:lnTo>
                  <a:lnTo>
                    <a:pt x="288597" y="97798"/>
                  </a:lnTo>
                  <a:lnTo>
                    <a:pt x="298757" y="88483"/>
                  </a:lnTo>
                  <a:lnTo>
                    <a:pt x="308918" y="79593"/>
                  </a:lnTo>
                  <a:lnTo>
                    <a:pt x="318938" y="70843"/>
                  </a:lnTo>
                  <a:lnTo>
                    <a:pt x="328958" y="62235"/>
                  </a:lnTo>
                  <a:lnTo>
                    <a:pt x="338979" y="54050"/>
                  </a:lnTo>
                  <a:lnTo>
                    <a:pt x="349138" y="46287"/>
                  </a:lnTo>
                  <a:lnTo>
                    <a:pt x="359016" y="38667"/>
                  </a:lnTo>
                  <a:lnTo>
                    <a:pt x="368896" y="31470"/>
                  </a:lnTo>
                  <a:lnTo>
                    <a:pt x="378915" y="24696"/>
                  </a:lnTo>
                  <a:lnTo>
                    <a:pt x="388794" y="18063"/>
                  </a:lnTo>
                  <a:lnTo>
                    <a:pt x="398673" y="11712"/>
                  </a:lnTo>
                  <a:lnTo>
                    <a:pt x="408268" y="5643"/>
                  </a:lnTo>
                  <a:lnTo>
                    <a:pt x="418148" y="0"/>
                  </a:lnTo>
                  <a:close/>
                </a:path>
              </a:pathLst>
            </a:custGeom>
            <a:solidFill>
              <a:schemeClr val="tx2"/>
            </a:solidFill>
            <a:ln w="12700">
              <a:noFill/>
              <a:miter lim="800000"/>
              <a:headEnd type="none" w="sm" len="sm"/>
              <a:tailEnd type="none" w="sm" len="sm"/>
            </a:ln>
            <a:effectLst/>
            <a:extLst/>
          </p:spPr>
          <p:txBody>
            <a:bodyPr lIns="54000" tIns="18000" rIns="18000" rtlCol="0" anchor="ctr"/>
            <a:lstStyle/>
            <a:p>
              <a:pPr marL="265113" indent="-258763" algn="ctr" defTabSz="952500" eaLnBrk="0" hangingPunct="0">
                <a:lnSpc>
                  <a:spcPct val="95000"/>
                </a:lnSpc>
                <a:spcBef>
                  <a:spcPts val="500"/>
                </a:spcBef>
                <a:spcAft>
                  <a:spcPts val="600"/>
                </a:spcAft>
                <a:buFont typeface="+mj-lt"/>
                <a:buAutoNum type="arabicPeriod"/>
              </a:pPr>
              <a:endParaRPr lang="en-US" sz="900" dirty="0" smtClean="0">
                <a:solidFill>
                  <a:srgbClr val="707277"/>
                </a:solidFill>
                <a:effectLst>
                  <a:outerShdw blurRad="38100" dist="38100" dir="2700000" algn="tl">
                    <a:srgbClr val="FFFFFF"/>
                  </a:outerShdw>
                </a:effectLst>
              </a:endParaRPr>
            </a:p>
          </p:txBody>
        </p:sp>
      </p:grpSp>
      <p:sp>
        <p:nvSpPr>
          <p:cNvPr id="33" name="Rectangle 95"/>
          <p:cNvSpPr txBox="1">
            <a:spLocks/>
          </p:cNvSpPr>
          <p:nvPr/>
        </p:nvSpPr>
        <p:spPr>
          <a:xfrm>
            <a:off x="9004280" y="1075749"/>
            <a:ext cx="91336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lvl="0" indent="0" defTabSz="956861" eaLnBrk="1" hangingPunct="1">
              <a:buClr>
                <a:schemeClr val="tx2"/>
              </a:buClr>
              <a:defRPr sz="1600" baseline="0">
                <a:latin typeface="+mn-lt"/>
                <a:ea typeface="Arial Unicode MS" pitchFamily="34" charset="-128"/>
                <a:cs typeface="Arial Unicode MS" pitchFamily="34" charset="-128"/>
              </a:defRPr>
            </a:lvl1pPr>
            <a:lvl2pPr marL="206980" lvl="1" indent="-205284" defTabSz="956861" eaLnBrk="1" hangingPunct="1">
              <a:buClr>
                <a:schemeClr val="tx2"/>
              </a:buClr>
              <a:buSzPct val="125000"/>
              <a:buFont typeface="Arial" pitchFamily="34" charset="0"/>
              <a:buChar char="•"/>
              <a:defRPr sz="1300" baseline="0">
                <a:latin typeface="+mn-lt"/>
                <a:ea typeface="Arial Unicode MS" pitchFamily="34" charset="-128"/>
                <a:cs typeface="Arial Unicode MS" pitchFamily="34" charset="-128"/>
              </a:defRPr>
            </a:lvl2pPr>
            <a:lvl3pPr marL="488610" indent="-279933" defTabSz="956861" eaLnBrk="1" hangingPunct="1">
              <a:buClr>
                <a:schemeClr val="tx2"/>
              </a:buClr>
              <a:buSzPct val="120000"/>
              <a:buFont typeface="Arial" charset="0"/>
              <a:buChar char="–"/>
              <a:defRPr sz="1600" baseline="0">
                <a:latin typeface="+mn-lt"/>
                <a:ea typeface="Arial Unicode MS" pitchFamily="34" charset="-128"/>
                <a:cs typeface="Arial Unicode MS" pitchFamily="34" charset="-128"/>
              </a:defRPr>
            </a:lvl3pPr>
            <a:lvl4pPr marL="656570" indent="-166263" defTabSz="956861" eaLnBrk="1" hangingPunct="1">
              <a:buClr>
                <a:schemeClr val="tx2"/>
              </a:buClr>
              <a:buSzPct val="100000"/>
              <a:buFont typeface="Arial" pitchFamily="34" charset="0"/>
              <a:buChar char="•"/>
              <a:defRPr sz="1600" baseline="0">
                <a:latin typeface="+mn-lt"/>
                <a:ea typeface="Arial Unicode MS" pitchFamily="34" charset="-128"/>
                <a:cs typeface="Arial Unicode MS" pitchFamily="34" charset="-128"/>
              </a:defRPr>
            </a:lvl4pPr>
            <a:lvl5pPr marL="801320" indent="-139118" defTabSz="956861" eaLnBrk="1" hangingPunct="1"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  <a:ea typeface="Arial Unicode MS" pitchFamily="34" charset="-128"/>
                <a:cs typeface="Arial Unicode MS" pitchFamily="34" charset="-128"/>
              </a:defRPr>
            </a:lvl5pPr>
            <a:lvl6pPr marL="801320" indent="-139118" defTabSz="956861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801320" indent="-139118" defTabSz="956861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801320" indent="-139118" defTabSz="956861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801320" indent="-139118" defTabSz="956861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pPr marL="0" lvl="1" indent="0">
              <a:spcAft>
                <a:spcPts val="100"/>
              </a:spcAft>
              <a:buClr>
                <a:srgbClr val="FF0000"/>
              </a:buClr>
              <a:buFont typeface="Arial" pitchFamily="34" charset="0"/>
              <a:buNone/>
            </a:pPr>
            <a:r>
              <a:rPr lang="pt-BR" sz="900" dirty="0" smtClean="0">
                <a:solidFill>
                  <a:srgbClr val="000000"/>
                </a:solidFill>
              </a:rPr>
              <a:t>J. </a:t>
            </a:r>
            <a:r>
              <a:rPr lang="pt-BR" sz="900" dirty="0" err="1" smtClean="0">
                <a:solidFill>
                  <a:srgbClr val="000000"/>
                </a:solidFill>
              </a:rPr>
              <a:t>Hennessy</a:t>
            </a:r>
            <a:r>
              <a:rPr lang="pt-BR" sz="900" dirty="0" smtClean="0">
                <a:solidFill>
                  <a:srgbClr val="000000"/>
                </a:solidFill>
              </a:rPr>
              <a:t> / E. Smith</a:t>
            </a:r>
            <a:endParaRPr lang="pt-BR" sz="900" dirty="0">
              <a:solidFill>
                <a:srgbClr val="000000"/>
              </a:solidFill>
            </a:endParaRPr>
          </a:p>
        </p:txBody>
      </p:sp>
      <p:sp>
        <p:nvSpPr>
          <p:cNvPr id="30" name="Right Arrow 29"/>
          <p:cNvSpPr/>
          <p:nvPr/>
        </p:nvSpPr>
        <p:spPr bwMode="auto">
          <a:xfrm rot="10800000">
            <a:off x="5277988" y="1352326"/>
            <a:ext cx="177553" cy="119917"/>
          </a:xfrm>
          <a:prstGeom prst="rightArrow">
            <a:avLst/>
          </a:prstGeom>
          <a:solidFill>
            <a:srgbClr val="FF00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/>
        </p:spPr>
        <p:txBody>
          <a:bodyPr lIns="54000" tIns="18000" rIns="18000" rtlCol="0" anchor="ctr"/>
          <a:lstStyle/>
          <a:p>
            <a:pPr marL="265113" indent="-258763" algn="ctr" defTabSz="952500" eaLnBrk="0" hangingPunct="0">
              <a:lnSpc>
                <a:spcPct val="95000"/>
              </a:lnSpc>
              <a:spcBef>
                <a:spcPts val="500"/>
              </a:spcBef>
              <a:spcAft>
                <a:spcPts val="600"/>
              </a:spcAft>
              <a:buFont typeface="+mj-lt"/>
              <a:buAutoNum type="arabicPeriod"/>
            </a:pPr>
            <a:endParaRPr lang="en-US" b="1" dirty="0" smtClean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394626" y="1304563"/>
            <a:ext cx="122185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u="sng" dirty="0" smtClean="0"/>
              <a:t>Notes: Missing in v1</a:t>
            </a:r>
          </a:p>
        </p:txBody>
      </p:sp>
    </p:spTree>
    <p:extLst>
      <p:ext uri="{BB962C8B-B14F-4D97-AF65-F5344CB8AC3E}">
        <p14:creationId xmlns:p14="http://schemas.microsoft.com/office/powerpoint/2010/main" val="1795409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#10;&lt;root reqver=&quot;21047&quot;&gt;&lt;version val=&quot;23231&quot;/&gt;&lt;CPresentation id=&quot;1&quot;&gt;&lt;m_precDefaultNumber&gt;&lt;m_bNumberIsYear val=&quot;1&quot;/&gt;&lt;m_chMinusSymbol&gt;-&lt;/m_chMinusSymbol&gt;&lt;m_chDecimalSymbol17909&gt;.&lt;/m_chDecimalSymbol17909&gt;&lt;m_nGroupingDigits17909 val=&quot;3&quot;/&gt;&lt;m_chGroupingSymbol17909&gt;,&lt;/m_chGroupingSymbol17909&gt;&lt;/m_precDefaultNumber&gt;&lt;m_precDefaultPercent&gt;&lt;m_bNumberIsYear val=&quot;1&quot;/&gt;&lt;m_chMinusSymbol&gt;-&lt;/m_chMinusSymbol&gt;&lt;m_nDecimalDigits17909 val=&quot;0&quot;/&gt;&lt;m_chDecimalSymbol17909&gt;.&lt;/m_chDecimalSymbol17909&gt;&lt;m_nGroupingDigits17909 val=&quot;3&quot;/&gt;&lt;m_chGroupingSymbol17909&gt;,&lt;/m_chGroupingSymbol17909&gt;&lt;m_strSuffix17909&gt;%&lt;/m_strSuffix17909&gt;&lt;/m_precDefaultPercent&gt;&lt;m_precDefaultDate&gt;&lt;m_bNumberIsYear val=&quot;0&quot;/&gt;&lt;m_strFormatTime&gt;%d-%1-%Y&lt;/m_strFormatTime&gt;&lt;/m_precDefaultDate&gt;&lt;m_precDefaultYear&gt;&lt;m_bNumberIsYear val=&quot;0&quot;/&gt;&lt;m_strFormatTime&gt;%Y&lt;/m_strFormatTime&gt;&lt;/m_precDefaultYear&gt;&lt;m_precDefaultQuarter&gt;&lt;m_bNumberIsYear val=&quot;0&quot;/&gt;&lt;m_strFormatTime&gt;Q%5&lt;/m_strFormatTime&gt;&lt;/m_precDefaultQuarter&gt;&lt;m_precDefaultMonth&gt;&lt;m_bNumberIsYear val=&quot;0&quot;/&gt;&lt;m_strFormatTime&gt;%1&lt;/m_strFormatTime&gt;&lt;/m_precDefaultMonth&gt;&lt;m_precDefaultWeek&gt;&lt;m_bNumberIsYear val=&quot;0&quot;/&gt;&lt;m_strFormatTime&gt;%d.&lt;/m_strFormatTime&gt;&lt;/m_precDefaultWeek&gt;&lt;m_precDefaultDay&gt;&lt;m_bNumberIsYear val=&quot;0&quot;/&gt;&lt;m_strFormatTime&gt;%d&lt;/m_strFormatTime&gt;&lt;/m_precDefaultDay&gt;&lt;m_mruColor&gt;&lt;m_vecMRU length=&quot;1&quot;&gt;&lt;elem m_fUsage=&quot;1.00000000000000000000E+000&quot;&gt;&lt;m_msothmcolidx val=&quot;0&quot;/&gt;&lt;m_rgb r=&quot;ff&quot; g=&quot;82&quot; b=&quot;82&quot;/&gt;&lt;m_ppcolschidx tagver0=&quot;23004&quot; tagname0=&quot;m_ppcolschidxUNRECOGNIZED&quot; val=&quot;0&quot;/&gt;&lt;m_nBrightness val=&quot;0&quot;/&gt;&lt;/elem&gt;&lt;/m_vecMRU&gt;&lt;/m_mruColor&gt;&lt;m_eweekdayFirstOfWeek val=&quot;2&quot;/&gt;&lt;m_eweekdayFirstOfWorkweek val=&quot;2&quot;/&gt;&lt;m_eweekdayFirstOfWeekend val=&quot;7&quot;/&gt;&lt;/CPresentation&gt;&lt;/root&gt;"/>
  <p:tag name="THINKCELLUNDODONOTDELETE" val="0"/>
  <p:tag name="ISNEWSLIDENUMBER" val="True"/>
  <p:tag name="PREVIOUSNAME" val="C:\Users\Saptarshi Ganguly\Desktop\FED letter\Risk Plan_SG.pptx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@Draft stamp}"/>
  <p:tag name="SMARTISVISIBLE" val="{@Show Draft stamp} = Yes"/>
  <p:tag name="SMARTREAD" val="{@Draft stamp}"/>
  <p:tag name="SMARTOBJECT" val="Draft stamp Large Title and Subtitle v.2"/>
  <p:tag name="SMARTLINKEDSHAPEID" val="SideBar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@Title}"/>
  <p:tag name="SMARTREAD" val="{@Title}"/>
  <p:tag name="SMARTLINKEDSHAPEID" val="Title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@Subtitle}"/>
  <p:tag name="SMARTREAD" val="{@Subtitle}"/>
  <p:tag name="SMARTLINKEDSHAPEID" val="Title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OBJECT" val="Descriptor Large Title and Subtitle v.2"/>
  <p:tag name="SMARTREAD" val="{@BusinessUnitCoverText}"/>
  <p:tag name="SMARTWRITE" val="{@BusinessUnitCoverText}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@Confidentiality stamp}"/>
  <p:tag name="SMARTREAD" val="{@Confidentiality stamp}"/>
  <p:tag name="SMARTOBJECT" val="Confidentiality stamp Large Title and Subtitle v.2"/>
  <p:tag name="SMARTLINKEDSHAPEID" val="SideBar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@Draft stamp}"/>
  <p:tag name="SMARTISVISIBLE" val="{@Show Draft stamp} = Yes"/>
  <p:tag name="SMARTREAD" val="{@Draft stamp}"/>
  <p:tag name="SMARTOBJECT" val="Draft stamp Large Title and Subtitle v.2"/>
  <p:tag name="SMARTLINKEDSHAPEID" val="SideBar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@Report date}"/>
  <p:tag name="SMARTREAD" val="{@Report date}"/>
  <p:tag name="SMARTOBJECT" val="Report date Large Title and Subtitle v.2"/>
  <p:tag name="SMARTLINKEDSHAPEID" val="SideBar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@Title}"/>
  <p:tag name="SMARTREAD" val="{@Title}"/>
  <p:tag name="SMARTLINKEDSHAPEID" val="Title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@Subtitle}"/>
  <p:tag name="SMARTREAD" val="{@Subtitle}"/>
  <p:tag name="SMARTLINKEDSHAPEID" val="Title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OBJECT" val="Descriptor Large Title and Subtitle v.2"/>
  <p:tag name="SMARTREAD" val="{@BusinessUnitCoverText}"/>
  <p:tag name="SMARTWRITE" val="{@BusinessUnitCoverText}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@Confidentiality stamp}"/>
  <p:tag name="SMARTREAD" val="{@Confidentiality stamp}"/>
  <p:tag name="SMARTOBJECT" val="Confidentiality stamp Large Title and Subtitle v.2"/>
  <p:tag name="SMARTLINKEDSHAPEID" val="SideBar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@Report date}"/>
  <p:tag name="SMARTREAD" val="{@Report date}"/>
  <p:tag name="SMARTOBJECT" val="Report date Large Title and Subtitle v.2"/>
  <p:tag name="SMARTLINKEDSHAPEID" val="SideBar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@Draft stamp}"/>
  <p:tag name="SMARTISVISIBLE" val="{@Show Draft stamp} = Yes"/>
  <p:tag name="SMARTREAD" val="{@Draft stamp}"/>
  <p:tag name="SMARTOBJECT" val="Draft stamp Large Title and Subtitle v.2"/>
  <p:tag name="SMARTLINKEDSHAPEID" val="SideBar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@Report date}"/>
  <p:tag name="SMARTREAD" val="{@Report date}"/>
  <p:tag name="SMARTOBJECT" val="Report date Large Title and Subtitle v.2"/>
  <p:tag name="SMARTLINKEDSHAPEID" val="SideBar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LOCKSHAPE" val="Yes"/>
  <p:tag name="SMARTISVISIBLE" val="{@GridOn}=Yes"/>
  <p:tag name="SMARTOBJECT" val="grid"/>
  <p:tag name="SMARTGRID" val="Yes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@Title}"/>
  <p:tag name="SMARTREAD" val="{@Title}"/>
  <p:tag name="SMARTLINKEDSHAPEID" val="Title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@Subtitle}"/>
  <p:tag name="SMARTREAD" val="{@Subtitle}"/>
  <p:tag name="SMARTLINKEDSHAPEID" val="Title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HAPETYPE" val="Front Cover Image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OBJECT" val="Descriptor Large Title and Subtitle v.2"/>
  <p:tag name="SMARTREAD" val="{@BusinessUnitCoverText}"/>
  <p:tag name="SMARTWRITE" val="{@BusinessUnitCoverText}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@Confidentiality stamp}"/>
  <p:tag name="SMARTREAD" val="{@Confidentiality stamp}"/>
  <p:tag name="SMARTOBJECT" val="Confidentiality stamp Large Title and Subtitle v.2"/>
  <p:tag name="SMARTLINKEDSHAPEID" val="SideBar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@Draft stamp}"/>
  <p:tag name="SMARTISVISIBLE" val="{@Show Draft stamp} = Yes"/>
  <p:tag name="SMARTREAD" val="{@Draft stamp}"/>
  <p:tag name="SMARTOBJECT" val="Draft stamp Large Title and Subtitle v.2"/>
  <p:tag name="SMARTLINKEDSHAPEID" val="SideBar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ULLLENGTH" val="True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@Report date}"/>
  <p:tag name="SMARTREAD" val="{@Report date}"/>
  <p:tag name="SMARTOBJECT" val="Report date Large Title and Subtitle v.2"/>
  <p:tag name="SMARTLINKEDSHAPEID" val="SideBar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ULLLENGTH" val="True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SmartShowDisclaimer} = Yes"/>
  <p:tag name="SMARTSHAPETYPE" val="Disclaimer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$Executive Summary}"/>
  <p:tag name="SMARTISVISIBLE" val="{$Show Executive Summary} = Yes"/>
  <p:tag name="SMARTLOCKSHAPE" val="Yes"/>
  <p:tag name="SMARTOBJECT" val="Executive Summary v.2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$SmartDividertext} {$SmartDividernumber} – {$Smart Divider title}"/>
  <p:tag name="SMARTLOCKSHAPE" val="Yes"/>
  <p:tag name="SMARTISVISIBLE" val="{$SmartDividernumber} !="/>
  <p:tag name="SMARTOBJECT" val="Section Header v.2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ate FilePath} = Yes"/>
  <p:tag name="SMARTWRITE" val="{!Today} {!FilePath}"/>
  <p:tag name="SMARTLOCKSHAPE" val="Yes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ULLLENGTH" val="True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ULLLENGTH" val="True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SmartShowDisclaimer} = Yes"/>
  <p:tag name="SMARTSHAPETYPE" val="Disclaimer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$Executive Summary}"/>
  <p:tag name="SMARTISVISIBLE" val="{$Show Executive Summary} = Yes"/>
  <p:tag name="SMARTLOCKSHAPE" val="Yes"/>
  <p:tag name="SMARTOBJECT" val="Executive Summary v.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SmartShowDisclaimer} = Yes"/>
  <p:tag name="SMARTSHAPETYPE" val="Disclaimer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raft stamp} = Yes"/>
  <p:tag name="SMARTWRITE" val="{@Draft stamp}"/>
  <p:tag name="SMARTLOCKSHAPE" val="Yes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$SmartDividertext} {$SmartDividernumber} – {$Smart Divider title}"/>
  <p:tag name="SMARTLOCKSHAPE" val="Yes"/>
  <p:tag name="SMARTISVISIBLE" val="{$SmartDividernumber} !="/>
  <p:tag name="SMARTOBJECT" val="Section Header v.2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ate FilePath} = Yes"/>
  <p:tag name="SMARTWRITE" val="{!Today} {!FilePath}"/>
  <p:tag name="SMARTLOCKSHAPE" val="Yes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ULLLENGTH" val="True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ULLLENGTH" val="True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SmartShowDisclaimer} = Yes"/>
  <p:tag name="SMARTSHAPETYPE" val="Disclaimer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$Executive Summary}"/>
  <p:tag name="SMARTISVISIBLE" val="{$Show Executive Summary} = Yes"/>
  <p:tag name="SMARTLOCKSHAPE" val="Yes"/>
  <p:tag name="SMARTOBJECT" val="Executive Summary v.2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raft stamp} = Yes"/>
  <p:tag name="SMARTWRITE" val="{@Draft stamp}"/>
  <p:tag name="SMARTLOCKSHAPE" val="Yes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$SmartDividertext} {$SmartDividernumber} – {$Smart Divider title}"/>
  <p:tag name="SMARTLOCKSHAPE" val="Yes"/>
  <p:tag name="SMARTISVISIBLE" val="{$SmartDividernumber} !="/>
  <p:tag name="SMARTOBJECT" val="Section Header v.2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ate FilePath} = Yes"/>
  <p:tag name="SMARTWRITE" val="{!Today} {!FilePath}"/>
  <p:tag name="SMARTLOCKSHAPE" val="Yes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$Executive Summary}"/>
  <p:tag name="SMARTISVISIBLE" val="{$Show Executive Summary} = Yes"/>
  <p:tag name="SMARTLOCKSHAPE" val="Yes"/>
  <p:tag name="SMARTOBJECT" val="Executive Summary v.2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ULLLENGTH" val="True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ULLLENGTH" val="True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SmartShowDisclaimer} = Yes"/>
  <p:tag name="SMARTSHAPETYPE" val="Disclaimer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$Executive Summary}"/>
  <p:tag name="SMARTISVISIBLE" val="{$Show Executive Summary} = Yes"/>
  <p:tag name="SMARTLOCKSHAPE" val="Yes"/>
  <p:tag name="SMARTOBJECT" val="Executive Summary v.2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raft stamp} = Yes"/>
  <p:tag name="SMARTWRITE" val="{@Draft stamp}"/>
  <p:tag name="SMARTLOCKSHAPE" val="Yes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$SmartDividertext} {$SmartDividernumber} – {$Smart Divider title}"/>
  <p:tag name="SMARTLOCKSHAPE" val="Yes"/>
  <p:tag name="SMARTISVISIBLE" val="{$SmartDividernumber} !="/>
  <p:tag name="SMARTOBJECT" val="Section Header v.2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ate FilePath} = Yes"/>
  <p:tag name="SMARTWRITE" val="{!Today} {!FilePath}"/>
  <p:tag name="SMARTLOCKSHAPE" val="Yes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ULLLENGTH" val="True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ULLLENGTH" val="True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ULLLENGTH" val="Tru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$SmartDividertext} {$SmartDividernumber} – {$Smart Divider title}"/>
  <p:tag name="SMARTLOCKSHAPE" val="Yes"/>
  <p:tag name="SMARTISVISIBLE" val="{$SmartDividernumber} !="/>
  <p:tag name="SMARTOBJECT" val="Section Header v.2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SmartShowDisclaimer} = Yes"/>
  <p:tag name="SMARTSHAPETYPE" val="Disclaimer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$Executive Summary}"/>
  <p:tag name="SMARTISVISIBLE" val="{$Show Executive Summary} = Yes"/>
  <p:tag name="SMARTLOCKSHAPE" val="Yes"/>
  <p:tag name="SMARTOBJECT" val="Executive Summary v.2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raft stamp} = Yes"/>
  <p:tag name="SMARTWRITE" val="{@Draft stamp}"/>
  <p:tag name="SMARTLOCKSHAPE" val="Yes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$SmartDividertext} {$SmartDividernumber} – {$Smart Divider title}"/>
  <p:tag name="SMARTLOCKSHAPE" val="Yes"/>
  <p:tag name="SMARTISVISIBLE" val="{$SmartDividernumber} !="/>
  <p:tag name="SMARTOBJECT" val="Section Header v.2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ate FilePath} = Yes"/>
  <p:tag name="SMARTWRITE" val="{!Today} {!FilePath}"/>
  <p:tag name="SMARTLOCKSHAPE" val="Yes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ULLENGTH" val="True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ULLLENGTH" val="True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ULLLENGTH" val="True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SmartShowDisclaimer} = Yes"/>
  <p:tag name="SMARTSHAPETYPE" val="Disclaimer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$Executive Summary}"/>
  <p:tag name="SMARTISVISIBLE" val="{$Show Executive Summary} = Yes"/>
  <p:tag name="SMARTLOCKSHAPE" val="Yes"/>
  <p:tag name="SMARTOBJECT" val="Executive Summary v.2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ate FilePath} = Yes"/>
  <p:tag name="SMARTWRITE" val="{!Today} {!FilePath}"/>
  <p:tag name="SMARTLOCKSHAPE" val="Yes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$SmartDividertext} {$SmartDividernumber} – {$Smart Divider title}"/>
  <p:tag name="SMARTLOCKSHAPE" val="Yes"/>
  <p:tag name="SMARTISVISIBLE" val="{$SmartDividernumber} !="/>
  <p:tag name="SMARTOBJECT" val="Section Header v.2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ate FilePath} = Yes"/>
  <p:tag name="SMARTWRITE" val="{!Today} {!FilePath}"/>
  <p:tag name="SMARTLOCKSHAPE" val="Yes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ULLLENGTH" val="True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ULLLENGTH" val="True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ULLLENGTH" val="True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SmartShowDisclaimer} = Yes"/>
  <p:tag name="SMARTSHAPETYPE" val="Disclaimer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$Executive Summary}"/>
  <p:tag name="SMARTISVISIBLE" val="{$Show Executive Summary} = Yes"/>
  <p:tag name="SMARTLOCKSHAPE" val="Yes"/>
  <p:tag name="SMARTOBJECT" val="Executive Summary v.2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raft stamp} = Yes"/>
  <p:tag name="SMARTWRITE" val="{@Draft stamp}"/>
  <p:tag name="SMARTLOCKSHAPE" val="Yes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$SmartDividertext} {$SmartDividernumber} – {$Smart Divider title}"/>
  <p:tag name="SMARTLOCKSHAPE" val="Yes"/>
  <p:tag name="SMARTISVISIBLE" val="{$SmartDividernumber} !="/>
  <p:tag name="SMARTOBJECT" val="Section Header v.2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ate FilePath} = Yes"/>
  <p:tag name="SMARTWRITE" val="{!Today} {!FilePath}"/>
  <p:tag name="SMARTLOCKSHAPE" val="Yes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ULLLENGTH" val="True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SmartShowDisclaimer} = Yes"/>
  <p:tag name="SMARTSHAPETYPE" val="Disclaimer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$Executive Summary}"/>
  <p:tag name="SMARTISVISIBLE" val="{$Show Executive Summary} = Yes"/>
  <p:tag name="SMARTLOCKSHAPE" val="Yes"/>
  <p:tag name="SMARTOBJECT" val="Executive Summary v.2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raft stamp} = Yes"/>
  <p:tag name="SMARTWRITE" val="{@Draft stamp}"/>
  <p:tag name="SMARTLOCKSHAPE" val="Yes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$SmartDividertext} {$SmartDividernumber} – {$Smart Divider title}"/>
  <p:tag name="SMARTLOCKSHAPE" val="Yes"/>
  <p:tag name="SMARTISVISIBLE" val="{$SmartDividernumber} !="/>
  <p:tag name="SMARTOBJECT" val="Section Header v.2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ate FilePath} = Yes"/>
  <p:tag name="SMARTWRITE" val="{!Today} {!FilePath}"/>
  <p:tag name="SMARTLOCKSHAPE" val="Yes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SmartShowDisclaimer} = Yes"/>
  <p:tag name="SMARTSHAPETYPE" val="Disclaimer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$Executive Summary}"/>
  <p:tag name="SMARTISVISIBLE" val="{$Show Executive Summary} = Yes"/>
  <p:tag name="SMARTLOCKSHAPE" val="Yes"/>
  <p:tag name="SMARTOBJECT" val="Executive Summary v.2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raft stamp} = Yes"/>
  <p:tag name="SMARTWRITE" val="{@Draft stamp}"/>
  <p:tag name="SMARTLOCKSHAPE" val="Yes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$SmartDividertext} {$SmartDividernumber} – {$Smart Divider title}"/>
  <p:tag name="SMARTLOCKSHAPE" val="Yes"/>
  <p:tag name="SMARTISVISIBLE" val="{$SmartDividernumber} !="/>
  <p:tag name="SMARTOBJECT" val="Section Header v.2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ate FilePath} = Yes"/>
  <p:tag name="SMARTWRITE" val="{!Today} {!FilePath}"/>
  <p:tag name="SMARTLOCKSHAPE" val="Yes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ULLLENGTH" val="True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SmartShowDisclaimer} = Yes"/>
  <p:tag name="SMARTSHAPETYPE" val="Disclaimer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$Executive Summary}"/>
  <p:tag name="SMARTISVISIBLE" val="{$Show Executive Summary} = Yes"/>
  <p:tag name="SMARTLOCKSHAPE" val="Yes"/>
  <p:tag name="SMARTOBJECT" val="Executive Summary v.2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raft stamp} = Yes"/>
  <p:tag name="SMARTWRITE" val="{@Draft stamp}"/>
  <p:tag name="SMARTLOCKSHAPE" val="Yes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$SmartDividertext} {$SmartDividernumber} – {$Smart Divider title}"/>
  <p:tag name="SMARTLOCKSHAPE" val="Yes"/>
  <p:tag name="SMARTISVISIBLE" val="{$SmartDividernumber} !="/>
  <p:tag name="SMARTOBJECT" val="Section Header v.2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ate FilePath} = Yes"/>
  <p:tag name="SMARTWRITE" val="{!Today} {!FilePath}"/>
  <p:tag name="SMARTLOCKSHAPE" val="Yes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SmartShowDisclaimer} = Yes"/>
  <p:tag name="SMARTSHAPETYPE" val="Disclaimer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$Executive Summary}"/>
  <p:tag name="SMARTISVISIBLE" val="{$Show Executive Summary} = Yes"/>
  <p:tag name="SMARTLOCKSHAPE" val="Yes"/>
  <p:tag name="SMARTOBJECT" val="Executive Summary v.2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raft stamp} = Yes"/>
  <p:tag name="SMARTWRITE" val="{@Draft stamp}"/>
  <p:tag name="SMARTLOCKSHAPE" val="Yes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$SmartDividertext} {$SmartDividernumber} – {$Smart Divider title}"/>
  <p:tag name="SMARTLOCKSHAPE" val="Yes"/>
  <p:tag name="SMARTISVISIBLE" val="{$SmartDividernumber} !="/>
  <p:tag name="SMARTOBJECT" val="Section Header v.2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ate FilePath} = Yes"/>
  <p:tag name="SMARTWRITE" val="{!Today} {!FilePath}"/>
  <p:tag name="SMARTLOCKSHAPE" val="Yes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SmartShowDisclaimer} = Yes"/>
  <p:tag name="SMARTSHAPETYPE" val="Disclaimer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SmartShowDisclaimer} = Yes"/>
  <p:tag name="SMARTSHAPETYPE" val="Disclaimer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$Executive Summary}"/>
  <p:tag name="SMARTISVISIBLE" val="{$Show Executive Summary} = Yes"/>
  <p:tag name="SMARTLOCKSHAPE" val="Yes"/>
  <p:tag name="SMARTOBJECT" val="Executive Summary v.2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raft stamp} = Yes"/>
  <p:tag name="SMARTWRITE" val="{@Draft stamp}"/>
  <p:tag name="SMARTLOCKSHAPE" val="Yes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$SmartDividertext} {$SmartDividernumber} – {$Smart Divider title}"/>
  <p:tag name="SMARTLOCKSHAPE" val="Yes"/>
  <p:tag name="SMARTISVISIBLE" val="{$SmartDividernumber} !="/>
  <p:tag name="SMARTOBJECT" val="Section Header v.2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ate FilePath} = Yes"/>
  <p:tag name="SMARTWRITE" val="{!Today} {!FilePath}"/>
  <p:tag name="SMARTLOCKSHAPE" val="Yes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AD" val="{Smart Divider title}"/>
  <p:tag name="SMARTWRITE" val="{Smart Divider title}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SmartDividertext} {SmartDividernumber}"/>
  <p:tag name="SMARTSHAPETYPE" val="DividerHeader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LIDETYPE" val="Divider"/>
  <p:tag name="SMARTDIVIDERLEVEL" val="0"/>
  <p:tag name="SMARTDIVIDERTYPE" val="Section"/>
  <p:tag name="SHOW EXECUTIVE SUMMARY" val="No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AD" val="{Smart Divider title}"/>
  <p:tag name="SMARTWRITE" val="{Smart Divider title}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SmartDividertext} {SmartDividernumber}"/>
  <p:tag name="SMARTSHAPETYPE" val="DividerHeader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$Executive Summary}"/>
  <p:tag name="SMARTISVISIBLE" val="{$Show Executive Summary} = Yes"/>
  <p:tag name="SMARTLOCKSHAPE" val="Yes"/>
  <p:tag name="SMARTOBJECT" val="Executive Summary v.2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LIDETYPE" val="Divider"/>
  <p:tag name="SMARTDIVIDERLEVEL" val="0"/>
  <p:tag name="SHOW EXECUTIVE SUMMARY" val="No"/>
  <p:tag name="SMARTDIVIDERTYPE" val="Appendix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@Title}"/>
  <p:tag name="SMARTREAD" val="{@Title}"/>
  <p:tag name="SMARTLINKEDSHAPEID" val="Title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@Subtitle}"/>
  <p:tag name="SMARTREAD" val="{@Subtitle}"/>
  <p:tag name="SMARTLINKEDSHAPEID" val="Title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OBJECT" val="Cover Content"/>
  <p:tag name="SMARTLINKEDSHAPEID" val="SideBar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HAPETYPE" val="Front Cover Image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OBJECT" val="Descriptor Large Title and Subtitle v.2"/>
  <p:tag name="SMARTREAD" val="{@BusinessUnitCoverText}"/>
  <p:tag name="SMARTWRITE" val="{@BusinessUnitCoverText}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@Confidentiality stamp}"/>
  <p:tag name="SMARTREAD" val="{@Confidentiality stamp}"/>
  <p:tag name="SMARTOBJECT" val="Confidentiality stamp Large Title and Subtitle v.2"/>
  <p:tag name="SMARTLINKEDSHAPEID" val="SideBar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@Draft stamp}"/>
  <p:tag name="SMARTISVISIBLE" val="{@Show Draft stamp} = Yes"/>
  <p:tag name="SMARTREAD" val="{@Draft stamp}"/>
  <p:tag name="SMARTOBJECT" val="Draft stamp Large Title and Subtitle v.2"/>
  <p:tag name="SMARTLINKEDSHAPEID" val="SideBar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@Report date}"/>
  <p:tag name="SMARTREAD" val="{@Report date}"/>
  <p:tag name="SMARTOBJECT" val="Report date Large Title and Subtitle v.2"/>
  <p:tag name="SMARTLINKEDSHAPEID" val="SideBar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@Title}"/>
  <p:tag name="SMARTREAD" val="{@Title}"/>
  <p:tag name="SMARTLINKEDSHAPEID" val="Titl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raft stamp} = Yes"/>
  <p:tag name="SMARTWRITE" val="{@Draft stamp}"/>
  <p:tag name="SMARTLOCKSHAPE" val="Yes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@Subtitle}"/>
  <p:tag name="SMARTREAD" val="{@Subtitle}"/>
  <p:tag name="SMARTLINKEDSHAPEID" val="Title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OBJECT" val="Descriptor Large Title and Subtitle v.2"/>
  <p:tag name="SMARTREAD" val="{@BusinessUnitCoverText}"/>
  <p:tag name="SMARTWRITE" val="{@BusinessUnitCoverText}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@Confidentiality stamp}"/>
  <p:tag name="SMARTREAD" val="{@Confidentiality stamp}"/>
  <p:tag name="SMARTOBJECT" val="Confidentiality stamp Large Title and Subtitle v.2"/>
  <p:tag name="SMARTLINKEDSHAPEID" val="SideBar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@Draft stamp}"/>
  <p:tag name="SMARTISVISIBLE" val="{@Show Draft stamp} = Yes"/>
  <p:tag name="SMARTREAD" val="{@Draft stamp}"/>
  <p:tag name="SMARTOBJECT" val="Draft stamp Large Title and Subtitle v.2"/>
  <p:tag name="SMARTLINKEDSHAPEID" val="SideBar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@Report date}"/>
  <p:tag name="SMARTREAD" val="{@Report date}"/>
  <p:tag name="SMARTOBJECT" val="Report date Large Title and Subtitle v.2"/>
  <p:tag name="SMARTLINKEDSHAPEID" val="SideBar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@Title}"/>
  <p:tag name="SMARTREAD" val="{@Title}"/>
  <p:tag name="SMARTLINKEDSHAPEID" val="Title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@Subtitle}"/>
  <p:tag name="SMARTREAD" val="{@Subtitle}"/>
  <p:tag name="SMARTLINKEDSHAPEID" val="Title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OBJECT" val="Descriptor Large Title and Subtitle v.2"/>
  <p:tag name="SMARTREAD" val="{@BusinessUnitCoverText}"/>
  <p:tag name="SMARTWRITE" val="{@BusinessUnitCoverText}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@Confidentiality stamp}"/>
  <p:tag name="SMARTREAD" val="{@Confidentiality stamp}"/>
  <p:tag name="SMARTOBJECT" val="Confidentiality stamp Large Title and Subtitle v.2"/>
  <p:tag name="SMARTLINKEDSHAPEID" val="SideBar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@Draft stamp}"/>
  <p:tag name="SMARTISVISIBLE" val="{@Show Draft stamp} = Yes"/>
  <p:tag name="SMARTREAD" val="{@Draft stamp}"/>
  <p:tag name="SMARTOBJECT" val="Draft stamp Large Title and Subtitle v.2"/>
  <p:tag name="SMARTLINKEDSHAPEID" val="SideBar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$SmartDividertext} {$SmartDividernumber} – {$Smart Divider title}"/>
  <p:tag name="SMARTLOCKSHAPE" val="Yes"/>
  <p:tag name="SMARTISVISIBLE" val="{$SmartDividernumber} !="/>
  <p:tag name="SMARTOBJECT" val="Section Header v.2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@Report date}"/>
  <p:tag name="SMARTREAD" val="{@Report date}"/>
  <p:tag name="SMARTOBJECT" val="Report date Large Title and Subtitle v.2"/>
  <p:tag name="SMARTLINKEDSHAPEID" val="SideBar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LOCKSHAPE" val="Yes"/>
  <p:tag name="SMARTISVISIBLE" val="{@GridOn}=Yes"/>
  <p:tag name="SMARTOBJECT" val="grid"/>
  <p:tag name="SMARTGRID" val="Yes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@Title}"/>
  <p:tag name="SMARTREAD" val="{@Title}"/>
  <p:tag name="SMARTLINKEDSHAPEID" val="Title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@Subtitle}"/>
  <p:tag name="SMARTREAD" val="{@Subtitle}"/>
  <p:tag name="SMARTLINKEDSHAPEID" val="Title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HAPETYPE" val="Front Cover Image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OBJECT" val="Descriptor Large Title and Subtitle v.2"/>
  <p:tag name="SMARTREAD" val="{@BusinessUnitCoverText}"/>
  <p:tag name="SMARTWRITE" val="{@BusinessUnitCoverText}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@Confidentiality stamp}"/>
  <p:tag name="SMARTREAD" val="{@Confidentiality stamp}"/>
  <p:tag name="SMARTOBJECT" val="Confidentiality stamp Large Title and Subtitle v.2"/>
  <p:tag name="SMARTLINKEDSHAPEID" val="SideBar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@Draft stamp}"/>
  <p:tag name="SMARTISVISIBLE" val="{@Show Draft stamp} = Yes"/>
  <p:tag name="SMARTREAD" val="{@Draft stamp}"/>
  <p:tag name="SMARTOBJECT" val="Draft stamp Large Title and Subtitle v.2"/>
  <p:tag name="SMARTLINKEDSHAPEID" val="SideBar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@Report date}"/>
  <p:tag name="SMARTREAD" val="{@Report date}"/>
  <p:tag name="SMARTOBJECT" val="Report date Large Title and Subtitle v.2"/>
  <p:tag name="SMARTLINKEDSHAPEID" val="SideBar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ate FilePath} = Yes"/>
  <p:tag name="SMARTWRITE" val="{!Today} {!FilePath}"/>
  <p:tag name="SMARTLOCKSHAPE" val="Yes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ULLLENGTH" val="True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SmartShowDisclaimer} = Yes"/>
  <p:tag name="SMARTSHAPETYPE" val="Disclaimer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$Executive Summary}"/>
  <p:tag name="SMARTISVISIBLE" val="{$Show Executive Summary} = Yes"/>
  <p:tag name="SMARTLOCKSHAPE" val="Yes"/>
  <p:tag name="SMARTOBJECT" val="Executive Summary v.2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$SmartDividertext} {$SmartDividernumber} – {$Smart Divider title}"/>
  <p:tag name="SMARTLOCKSHAPE" val="Yes"/>
  <p:tag name="SMARTISVISIBLE" val="{$SmartDividernumber} !="/>
  <p:tag name="SMARTOBJECT" val="Section Header v.2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ate FilePath} = Yes"/>
  <p:tag name="SMARTWRITE" val="{!Today} {!FilePath}"/>
  <p:tag name="SMARTLOCKSHAPE" val="Yes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ULLLENGTH" val="True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ULLLENGTH" val="True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SmartShowDisclaimer} = Yes"/>
  <p:tag name="SMARTSHAPETYPE" val="Disclaimer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$Executive Summary}"/>
  <p:tag name="SMARTISVISIBLE" val="{$Show Executive Summary} = Yes"/>
  <p:tag name="SMARTLOCKSHAPE" val="Yes"/>
  <p:tag name="SMARTOBJECT" val="Executive Summary v.2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raft stamp} = Yes"/>
  <p:tag name="SMARTWRITE" val="{@Draft stamp}"/>
  <p:tag name="SMARTLOCKSHAPE" val="Yes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ULLLENGTH" val="True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$SmartDividertext} {$SmartDividernumber} – {$Smart Divider title}"/>
  <p:tag name="SMARTLOCKSHAPE" val="Yes"/>
  <p:tag name="SMARTISVISIBLE" val="{$SmartDividernumber} !="/>
  <p:tag name="SMARTOBJECT" val="Section Header v.2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ate FilePath} = Yes"/>
  <p:tag name="SMARTWRITE" val="{!Today} {!FilePath}"/>
  <p:tag name="SMARTLOCKSHAPE" val="Yes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ULLLENGTH" val="True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ULLLENGTH" val="True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SmartShowDisclaimer} = Yes"/>
  <p:tag name="SMARTSHAPETYPE" val="Disclaimer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$Executive Summary}"/>
  <p:tag name="SMARTISVISIBLE" val="{$Show Executive Summary} = Yes"/>
  <p:tag name="SMARTLOCKSHAPE" val="Yes"/>
  <p:tag name="SMARTOBJECT" val="Executive Summary v.2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raft stamp} = Yes"/>
  <p:tag name="SMARTWRITE" val="{@Draft stamp}"/>
  <p:tag name="SMARTLOCKSHAPE" val="Yes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$SmartDividertext} {$SmartDividernumber} – {$Smart Divider title}"/>
  <p:tag name="SMARTLOCKSHAPE" val="Yes"/>
  <p:tag name="SMARTISVISIBLE" val="{$SmartDividernumber} !="/>
  <p:tag name="SMARTOBJECT" val="Section Header v.2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ate FilePath} = Yes"/>
  <p:tag name="SMARTWRITE" val="{!Today} {!FilePath}"/>
  <p:tag name="SMARTLOCKSHAPE" val="Yes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ULLLENGTH" val="True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ULLLENGTH" val="True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ULLLENGTH" val="True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SmartShowDisclaimer} = Yes"/>
  <p:tag name="SMARTSHAPETYPE" val="Disclaimer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$Executive Summary}"/>
  <p:tag name="SMARTISVISIBLE" val="{$Show Executive Summary} = Yes"/>
  <p:tag name="SMARTLOCKSHAPE" val="Yes"/>
  <p:tag name="SMARTOBJECT" val="Executive Summary v.2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raft stamp} = Yes"/>
  <p:tag name="SMARTWRITE" val="{@Draft stamp}"/>
  <p:tag name="SMARTLOCKSHAPE" val="Yes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$SmartDividertext} {$SmartDividernumber} – {$Smart Divider title}"/>
  <p:tag name="SMARTLOCKSHAPE" val="Yes"/>
  <p:tag name="SMARTISVISIBLE" val="{$SmartDividernumber} !="/>
  <p:tag name="SMARTOBJECT" val="Section Header v.2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ate FilePath} = Yes"/>
  <p:tag name="SMARTWRITE" val="{!Today} {!FilePath}"/>
  <p:tag name="SMARTLOCKSHAPE" val="Yes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ULLLENGTH" val="True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ULLLENGTH" val="True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ULLLENGTH" val="True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SmartShowDisclaimer} = Yes"/>
  <p:tag name="SMARTSHAPETYPE" val="Disclaimer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SmartShowDisclaimer} = Yes"/>
  <p:tag name="SMARTSHAPETYPE" val="Disclaimer"/>
</p:tagLst>
</file>

<file path=ppt/tags/tag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$Executive Summary}"/>
  <p:tag name="SMARTISVISIBLE" val="{$Show Executive Summary} = Yes"/>
  <p:tag name="SMARTLOCKSHAPE" val="Yes"/>
  <p:tag name="SMARTOBJECT" val="Executive Summary v.2"/>
</p:tagLst>
</file>

<file path=ppt/tags/tag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raft stamp} = Yes"/>
  <p:tag name="SMARTWRITE" val="{@Draft stamp}"/>
  <p:tag name="SMARTLOCKSHAPE" val="Yes"/>
</p:tagLst>
</file>

<file path=ppt/tags/tag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$SmartDividertext} {$SmartDividernumber} – {$Smart Divider title}"/>
  <p:tag name="SMARTLOCKSHAPE" val="Yes"/>
  <p:tag name="SMARTISVISIBLE" val="{$SmartDividernumber} !="/>
  <p:tag name="SMARTOBJECT" val="Section Header v.2"/>
</p:tagLst>
</file>

<file path=ppt/tags/tag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ate FilePath} = Yes"/>
  <p:tag name="SMARTWRITE" val="{!Today} {!FilePath}"/>
  <p:tag name="SMARTLOCKSHAPE" val="Yes"/>
</p:tagLst>
</file>

<file path=ppt/tags/tag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ULLENGTH" val="True"/>
</p:tagLst>
</file>

<file path=ppt/tags/tag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ULLLENGTH" val="True"/>
</p:tagLst>
</file>

<file path=ppt/tags/tag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ULLLENGTH" val="True"/>
</p:tagLst>
</file>

<file path=ppt/tags/tag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SmartShowDisclaimer} = Yes"/>
  <p:tag name="SMARTSHAPETYPE" val="Disclaimer"/>
</p:tagLst>
</file>

<file path=ppt/tags/tag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$Executive Summary}"/>
  <p:tag name="SMARTISVISIBLE" val="{$Show Executive Summary} = Yes"/>
  <p:tag name="SMARTLOCKSHAPE" val="Yes"/>
  <p:tag name="SMARTOBJECT" val="Executive Summary v.2"/>
</p:tagLst>
</file>

<file path=ppt/tags/tag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$SmartDividertext} {$SmartDividernumber} – {$Smart Divider title}"/>
  <p:tag name="SMARTLOCKSHAPE" val="Yes"/>
  <p:tag name="SMARTISVISIBLE" val="{$SmartDividernumber} !="/>
  <p:tag name="SMARTOBJECT" val="Section Header v.2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$Executive Summary}"/>
  <p:tag name="SMARTISVISIBLE" val="{$Show Executive Summary} = Yes"/>
  <p:tag name="SMARTLOCKSHAPE" val="Yes"/>
  <p:tag name="SMARTOBJECT" val="Executive Summary v.2"/>
</p:tagLst>
</file>

<file path=ppt/tags/tag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ate FilePath} = Yes"/>
  <p:tag name="SMARTWRITE" val="{!Today} {!FilePath}"/>
  <p:tag name="SMARTLOCKSHAPE" val="Yes"/>
</p:tagLst>
</file>

<file path=ppt/tags/tag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ULLLENGTH" val="True"/>
</p:tagLst>
</file>

<file path=ppt/tags/tag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ULLLENGTH" val="True"/>
</p:tagLst>
</file>

<file path=ppt/tags/tag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ULLLENGTH" val="True"/>
</p:tagLst>
</file>

<file path=ppt/tags/tag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SmartShowDisclaimer} = Yes"/>
  <p:tag name="SMARTSHAPETYPE" val="Disclaimer"/>
</p:tagLst>
</file>

<file path=ppt/tags/tag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$Executive Summary}"/>
  <p:tag name="SMARTISVISIBLE" val="{$Show Executive Summary} = Yes"/>
  <p:tag name="SMARTLOCKSHAPE" val="Yes"/>
  <p:tag name="SMARTOBJECT" val="Executive Summary v.2"/>
</p:tagLst>
</file>

<file path=ppt/tags/tag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raft stamp} = Yes"/>
  <p:tag name="SMARTWRITE" val="{@Draft stamp}"/>
  <p:tag name="SMARTLOCKSHAPE" val="Yes"/>
</p:tagLst>
</file>

<file path=ppt/tags/tag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$SmartDividertext} {$SmartDividernumber} – {$Smart Divider title}"/>
  <p:tag name="SMARTLOCKSHAPE" val="Yes"/>
  <p:tag name="SMARTISVISIBLE" val="{$SmartDividernumber} !="/>
  <p:tag name="SMARTOBJECT" val="Section Header v.2"/>
</p:tagLst>
</file>

<file path=ppt/tags/tag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ate FilePath} = Yes"/>
  <p:tag name="SMARTWRITE" val="{!Today} {!FilePath}"/>
  <p:tag name="SMARTLOCKSHAPE" val="Yes"/>
</p:tagLst>
</file>

<file path=ppt/tags/tag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SmartShowDisclaimer} = Yes"/>
  <p:tag name="SMARTSHAPETYPE" val="Disclaimer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raft stamp} = Yes"/>
  <p:tag name="SMARTWRITE" val="{@Draft stamp}"/>
  <p:tag name="SMARTLOCKSHAPE" val="Yes"/>
</p:tagLst>
</file>

<file path=ppt/tags/tag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$Executive Summary}"/>
  <p:tag name="SMARTISVISIBLE" val="{$Show Executive Summary} = Yes"/>
  <p:tag name="SMARTLOCKSHAPE" val="Yes"/>
  <p:tag name="SMARTOBJECT" val="Executive Summary v.2"/>
</p:tagLst>
</file>

<file path=ppt/tags/tag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raft stamp} = Yes"/>
  <p:tag name="SMARTWRITE" val="{@Draft stamp}"/>
  <p:tag name="SMARTLOCKSHAPE" val="Yes"/>
</p:tagLst>
</file>

<file path=ppt/tags/tag2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$SmartDividertext} {$SmartDividernumber} – {$Smart Divider title}"/>
  <p:tag name="SMARTLOCKSHAPE" val="Yes"/>
  <p:tag name="SMARTISVISIBLE" val="{$SmartDividernumber} !="/>
  <p:tag name="SMARTOBJECT" val="Section Header v.2"/>
</p:tagLst>
</file>

<file path=ppt/tags/tag2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ate FilePath} = Yes"/>
  <p:tag name="SMARTWRITE" val="{!Today} {!FilePath}"/>
  <p:tag name="SMARTLOCKSHAPE" val="Yes"/>
</p:tagLst>
</file>

<file path=ppt/tags/tag2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SmartShowDisclaimer} = Yes"/>
  <p:tag name="SMARTSHAPETYPE" val="Disclaimer"/>
</p:tagLst>
</file>

<file path=ppt/tags/tag2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$Executive Summary}"/>
  <p:tag name="SMARTISVISIBLE" val="{$Show Executive Summary} = Yes"/>
  <p:tag name="SMARTLOCKSHAPE" val="Yes"/>
  <p:tag name="SMARTOBJECT" val="Executive Summary v.2"/>
</p:tagLst>
</file>

<file path=ppt/tags/tag2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raft stamp} = Yes"/>
  <p:tag name="SMARTWRITE" val="{@Draft stamp}"/>
  <p:tag name="SMARTLOCKSHAPE" val="Yes"/>
</p:tagLst>
</file>

<file path=ppt/tags/tag2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$SmartDividertext} {$SmartDividernumber} – {$Smart Divider title}"/>
  <p:tag name="SMARTLOCKSHAPE" val="Yes"/>
  <p:tag name="SMARTISVISIBLE" val="{$SmartDividernumber} !="/>
  <p:tag name="SMARTOBJECT" val="Section Header v.2"/>
</p:tagLst>
</file>

<file path=ppt/tags/tag2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ate FilePath} = Yes"/>
  <p:tag name="SMARTWRITE" val="{!Today} {!FilePath}"/>
  <p:tag name="SMARTLOCKSHAPE" val="Yes"/>
</p:tagLst>
</file>

<file path=ppt/tags/tag2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SmartShowDisclaimer} = Yes"/>
  <p:tag name="SMARTSHAPETYPE" val="Disclaimer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$SmartDividertext} {$SmartDividernumber} – {$Smart Divider title}"/>
  <p:tag name="SMARTLOCKSHAPE" val="Yes"/>
  <p:tag name="SMARTISVISIBLE" val="{$SmartDividernumber} !="/>
  <p:tag name="SMARTOBJECT" val="Section Header v.2"/>
</p:tagLst>
</file>

<file path=ppt/tags/tag2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$Executive Summary}"/>
  <p:tag name="SMARTISVISIBLE" val="{$Show Executive Summary} = Yes"/>
  <p:tag name="SMARTLOCKSHAPE" val="Yes"/>
  <p:tag name="SMARTOBJECT" val="Executive Summary v.2"/>
</p:tagLst>
</file>

<file path=ppt/tags/tag2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raft stamp} = Yes"/>
  <p:tag name="SMARTWRITE" val="{@Draft stamp}"/>
  <p:tag name="SMARTLOCKSHAPE" val="Yes"/>
</p:tagLst>
</file>

<file path=ppt/tags/tag2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$SmartDividertext} {$SmartDividernumber} – {$Smart Divider title}"/>
  <p:tag name="SMARTLOCKSHAPE" val="Yes"/>
  <p:tag name="SMARTISVISIBLE" val="{$SmartDividernumber} !="/>
  <p:tag name="SMARTOBJECT" val="Section Header v.2"/>
</p:tagLst>
</file>

<file path=ppt/tags/tag2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ate FilePath} = Yes"/>
  <p:tag name="SMARTWRITE" val="{!Today} {!FilePath}"/>
  <p:tag name="SMARTLOCKSHAPE" val="Yes"/>
</p:tagLst>
</file>

<file path=ppt/tags/tag2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SmartShowDisclaimer} = Yes"/>
  <p:tag name="SMARTSHAPETYPE" val="Disclaimer"/>
</p:tagLst>
</file>

<file path=ppt/tags/tag2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$Executive Summary}"/>
  <p:tag name="SMARTISVISIBLE" val="{$Show Executive Summary} = Yes"/>
  <p:tag name="SMARTLOCKSHAPE" val="Yes"/>
  <p:tag name="SMARTOBJECT" val="Executive Summary v.2"/>
</p:tagLst>
</file>

<file path=ppt/tags/tag2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raft stamp} = Yes"/>
  <p:tag name="SMARTWRITE" val="{@Draft stamp}"/>
  <p:tag name="SMARTLOCKSHAPE" val="Yes"/>
</p:tagLst>
</file>

<file path=ppt/tags/tag2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$SmartDividertext} {$SmartDividernumber} – {$Smart Divider title}"/>
  <p:tag name="SMARTLOCKSHAPE" val="Yes"/>
  <p:tag name="SMARTISVISIBLE" val="{$SmartDividernumber} !="/>
  <p:tag name="SMARTOBJECT" val="Section Header v.2"/>
</p:tagLst>
</file>

<file path=ppt/tags/tag2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ate FilePath} = Yes"/>
  <p:tag name="SMARTWRITE" val="{!Today} {!FilePath}"/>
  <p:tag name="SMARTLOCKSHAPE" val="Yes"/>
</p:tagLst>
</file>

<file path=ppt/tags/tag2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SmartShowDisclaimer} = Yes"/>
  <p:tag name="SMARTSHAPETYPE" val="Disclaimer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ate FilePath} = Yes"/>
  <p:tag name="SMARTWRITE" val="{!Today} {!FilePath}"/>
  <p:tag name="SMARTLOCKSHAPE" val="Yes"/>
</p:tagLst>
</file>

<file path=ppt/tags/tag3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$Executive Summary}"/>
  <p:tag name="SMARTISVISIBLE" val="{$Show Executive Summary} = Yes"/>
  <p:tag name="SMARTLOCKSHAPE" val="Yes"/>
  <p:tag name="SMARTOBJECT" val="Executive Summary v.2"/>
</p:tagLst>
</file>

<file path=ppt/tags/tag3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raft stamp} = Yes"/>
  <p:tag name="SMARTWRITE" val="{@Draft stamp}"/>
  <p:tag name="SMARTLOCKSHAPE" val="Yes"/>
</p:tagLst>
</file>

<file path=ppt/tags/tag3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$SmartDividertext} {$SmartDividernumber} – {$Smart Divider title}"/>
  <p:tag name="SMARTLOCKSHAPE" val="Yes"/>
  <p:tag name="SMARTISVISIBLE" val="{$SmartDividernumber} !="/>
  <p:tag name="SMARTOBJECT" val="Section Header v.2"/>
</p:tagLst>
</file>

<file path=ppt/tags/tag3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ate FilePath} = Yes"/>
  <p:tag name="SMARTWRITE" val="{!Today} {!FilePath}"/>
  <p:tag name="SMARTLOCKSHAPE" val="Yes"/>
</p:tagLst>
</file>

<file path=ppt/tags/tag3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AD" val="{Smart Divider title}"/>
  <p:tag name="SMARTWRITE" val="{Smart Divider title}"/>
</p:tagLst>
</file>

<file path=ppt/tags/tag3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SmartDividertext} {SmartDividernumber}"/>
  <p:tag name="SMARTSHAPETYPE" val="DividerHeader"/>
</p:tagLst>
</file>

<file path=ppt/tags/tag3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LIDETYPE" val="Divider"/>
  <p:tag name="SMARTDIVIDERLEVEL" val="0"/>
  <p:tag name="SMARTDIVIDERTYPE" val="Section"/>
  <p:tag name="SHOW EXECUTIVE SUMMARY" val="No"/>
</p:tagLst>
</file>

<file path=ppt/tags/tag3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AD" val="{Smart Divider title}"/>
  <p:tag name="SMARTWRITE" val="{Smart Divider title}"/>
</p:tagLst>
</file>

<file path=ppt/tags/tag3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SmartDividertext} {SmartDividernumber}"/>
  <p:tag name="SMARTSHAPETYPE" val="DividerHeader"/>
</p:tagLst>
</file>

<file path=ppt/tags/tag3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LIDETYPE" val="Divider"/>
  <p:tag name="SMARTDIVIDERLEVEL" val="0"/>
  <p:tag name="SHOW EXECUTIVE SUMMARY" val="No"/>
  <p:tag name="SMARTDIVIDERTYPE" val="Appendix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ULLLENGTH" val="True"/>
</p:tagLst>
</file>

<file path=ppt/tags/tag3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@Title}"/>
  <p:tag name="SMARTREAD" val="{@Title}"/>
  <p:tag name="SMARTLINKEDSHAPEID" val="Title"/>
</p:tagLst>
</file>

<file path=ppt/tags/tag3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@Subtitle}"/>
  <p:tag name="SMARTREAD" val="{@Subtitle}"/>
  <p:tag name="SMARTLINKEDSHAPEID" val="Title"/>
</p:tagLst>
</file>

<file path=ppt/tags/tag3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OBJECT" val="Cover Content"/>
  <p:tag name="SMARTLINKEDSHAPEID" val="SideBar"/>
</p:tagLst>
</file>

<file path=ppt/tags/tag3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HAPETYPE" val="Front Cover Image"/>
</p:tagLst>
</file>

<file path=ppt/tags/tag3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OBJECT" val="Descriptor Large Title and Subtitle v.2"/>
  <p:tag name="SMARTREAD" val="{@BusinessUnitCoverText}"/>
  <p:tag name="SMARTWRITE" val="{@BusinessUnitCoverText}"/>
</p:tagLst>
</file>

<file path=ppt/tags/tag3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@Confidentiality stamp}"/>
  <p:tag name="SMARTREAD" val="{@Confidentiality stamp}"/>
  <p:tag name="SMARTOBJECT" val="Confidentiality stamp Large Title and Subtitle v.2"/>
  <p:tag name="SMARTLINKEDSHAPEID" val="SideBar"/>
</p:tagLst>
</file>

<file path=ppt/tags/tag3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@Draft stamp}"/>
  <p:tag name="SMARTISVISIBLE" val="{@Show Draft stamp} = Yes"/>
  <p:tag name="SMARTREAD" val="{@Draft stamp}"/>
  <p:tag name="SMARTOBJECT" val="Draft stamp Large Title and Subtitle v.2"/>
  <p:tag name="SMARTLINKEDSHAPEID" val="SideBar"/>
</p:tagLst>
</file>

<file path=ppt/tags/tag3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@Report date}"/>
  <p:tag name="SMARTREAD" val="{@Report date}"/>
  <p:tag name="SMARTOBJECT" val="Report date Large Title and Subtitle v.2"/>
  <p:tag name="SMARTLINKEDSHAPEID" val="SideBar"/>
</p:tagLst>
</file>

<file path=ppt/tags/tag3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@Title}"/>
  <p:tag name="SMARTREAD" val="{@Title}"/>
  <p:tag name="SMARTLINKEDSHAPEID" val="Title"/>
</p:tagLst>
</file>

<file path=ppt/tags/tag3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@Subtitle}"/>
  <p:tag name="SMARTREAD" val="{@Subtitle}"/>
  <p:tag name="SMARTLINKEDSHAPEID" val="Title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ULLLENGTH" val="True"/>
</p:tagLst>
</file>

<file path=ppt/tags/tag3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OBJECT" val="Descriptor Large Title and Subtitle v.2"/>
  <p:tag name="SMARTREAD" val="{@BusinessUnitCoverText}"/>
  <p:tag name="SMARTWRITE" val="{@BusinessUnitCoverText}"/>
</p:tagLst>
</file>

<file path=ppt/tags/tag3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@Confidentiality stamp}"/>
  <p:tag name="SMARTREAD" val="{@Confidentiality stamp}"/>
  <p:tag name="SMARTOBJECT" val="Confidentiality stamp Large Title and Subtitle v.2"/>
  <p:tag name="SMARTLINKEDSHAPEID" val="SideBar"/>
</p:tagLst>
</file>

<file path=ppt/tags/tag3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@Draft stamp}"/>
  <p:tag name="SMARTISVISIBLE" val="{@Show Draft stamp} = Yes"/>
  <p:tag name="SMARTREAD" val="{@Draft stamp}"/>
  <p:tag name="SMARTOBJECT" val="Draft stamp Large Title and Subtitle v.2"/>
  <p:tag name="SMARTLINKEDSHAPEID" val="SideBar"/>
</p:tagLst>
</file>

<file path=ppt/tags/tag3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@Report date}"/>
  <p:tag name="SMARTREAD" val="{@Report date}"/>
  <p:tag name="SMARTOBJECT" val="Report date Large Title and Subtitle v.2"/>
  <p:tag name="SMARTLINKEDSHAPEID" val="SideBar"/>
</p:tagLst>
</file>

<file path=ppt/tags/tag3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@Title}"/>
  <p:tag name="SMARTREAD" val="{@Title}"/>
  <p:tag name="SMARTLINKEDSHAPEID" val="Title"/>
</p:tagLst>
</file>

<file path=ppt/tags/tag3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@Subtitle}"/>
  <p:tag name="SMARTREAD" val="{@Subtitle}"/>
  <p:tag name="SMARTLINKEDSHAPEID" val="Title"/>
</p:tagLst>
</file>

<file path=ppt/tags/tag3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OBJECT" val="Descriptor Large Title and Subtitle v.2"/>
  <p:tag name="SMARTREAD" val="{@BusinessUnitCoverText}"/>
  <p:tag name="SMARTWRITE" val="{@BusinessUnitCoverText}"/>
</p:tagLst>
</file>

<file path=ppt/tags/tag3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@Confidentiality stamp}"/>
  <p:tag name="SMARTREAD" val="{@Confidentiality stamp}"/>
  <p:tag name="SMARTOBJECT" val="Confidentiality stamp Large Title and Subtitle v.2"/>
  <p:tag name="SMARTLINKEDSHAPEID" val="SideBar"/>
</p:tagLst>
</file>

<file path=ppt/tags/tag3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@Draft stamp}"/>
  <p:tag name="SMARTISVISIBLE" val="{@Show Draft stamp} = Yes"/>
  <p:tag name="SMARTREAD" val="{@Draft stamp}"/>
  <p:tag name="SMARTOBJECT" val="Draft stamp Large Title and Subtitle v.2"/>
  <p:tag name="SMARTLINKEDSHAPEID" val="SideBar"/>
</p:tagLst>
</file>

<file path=ppt/tags/tag3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@Report date}"/>
  <p:tag name="SMARTREAD" val="{@Report date}"/>
  <p:tag name="SMARTOBJECT" val="Report date Large Title and Subtitle v.2"/>
  <p:tag name="SMARTLINKEDSHAPEID" val="SideBar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SmartShowDisclaimer} = Yes"/>
  <p:tag name="SMARTSHAPETYPE" val="Disclaimer"/>
</p:tagLst>
</file>

<file path=ppt/tags/tag3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$Executive Summary}"/>
  <p:tag name="SMARTISVISIBLE" val="{$Show Executive Summary} = Yes"/>
  <p:tag name="SMARTLOCKSHAPE" val="Yes"/>
  <p:tag name="SMARTOBJECT" val="Executive Summary v.2"/>
</p:tagLst>
</file>

<file path=ppt/tags/tag3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3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3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3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3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3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3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3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3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raft stamp} = Yes"/>
  <p:tag name="SMARTWRITE" val="{@Draft stamp}"/>
  <p:tag name="SMARTLOCKSHAPE" val="Yes"/>
</p:tagLst>
</file>

<file path=ppt/tags/tag3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3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3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$SmartDividertext} {$SmartDividernumber} – {$Smart Divider title}"/>
  <p:tag name="SMARTLOCKSHAPE" val="Yes"/>
  <p:tag name="SMARTISVISIBLE" val="{$SmartDividernumber} !="/>
  <p:tag name="SMARTOBJECT" val="Section Header v.2"/>
</p:tagLst>
</file>

<file path=ppt/tags/tag3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3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3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3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3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3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3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3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3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ate FilePath} = Yes"/>
  <p:tag name="SMARTWRITE" val="{!Today} {!FilePath}"/>
  <p:tag name="SMARTLOCKSHAPE" val="Yes"/>
</p:tagLst>
</file>

<file path=ppt/tags/tag3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3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3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3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3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ULLLENGTH" val="True"/>
</p:tagLst>
</file>

<file path=ppt/tags/tag3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3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3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3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3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3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ULLLENGTH" val="True"/>
</p:tagLst>
</file>

<file path=ppt/tags/tag3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3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3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3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3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3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3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3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LOCKSHAPE" val="Yes"/>
  <p:tag name="SMARTISVISIBLE" val="{@GridOn}=Yes"/>
  <p:tag name="SMARTOBJECT" val="grid"/>
  <p:tag name="SMARTGRID" val="Yes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ULLLENGTH" val="True"/>
</p:tagLst>
</file>

<file path=ppt/tags/tag4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4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4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  <p:tag name="TYPE" val="McK Moon"/>
</p:tagLst>
</file>

<file path=ppt/tags/tag4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4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4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4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SmartShowDisclaimer} = Yes"/>
  <p:tag name="SMARTSHAPETYPE" val="Disclaimer"/>
</p:tagLst>
</file>

<file path=ppt/tags/tag4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4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4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4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4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4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4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4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4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4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$Executive Summary}"/>
  <p:tag name="SMARTISVISIBLE" val="{$Show Executive Summary} = Yes"/>
  <p:tag name="SMARTLOCKSHAPE" val="Yes"/>
  <p:tag name="SMARTOBJECT" val="Executive Summary v.2"/>
</p:tagLst>
</file>

<file path=ppt/tags/tag4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4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4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4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Rectangle"/>
</p:tagLst>
</file>

<file path=ppt/tags/tag4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Rectangle"/>
</p:tagLst>
</file>

<file path=ppt/tags/tag4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Rectangle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raft stamp} = Yes"/>
  <p:tag name="SMARTWRITE" val="{@Draft stamp}"/>
  <p:tag name="SMARTLOCKSHAPE" val="Yes"/>
</p:tagLst>
</file>

<file path=ppt/tags/tag4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Rectangle"/>
</p:tagLst>
</file>

<file path=ppt/tags/tag4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Rectangle"/>
</p:tagLst>
</file>

<file path=ppt/tags/tag4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Rectangle"/>
</p:tagLst>
</file>

<file path=ppt/tags/tag4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Rectangle"/>
</p:tagLst>
</file>

<file path=ppt/tags/tag4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Rectangle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$SmartDividertext} {$SmartDividernumber} – {$Smart Divider title}"/>
  <p:tag name="SMARTLOCKSHAPE" val="Yes"/>
  <p:tag name="SMARTISVISIBLE" val="{$SmartDividernumber} !="/>
  <p:tag name="SMARTOBJECT" val="Section Header v.2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ate FilePath} = Yes"/>
  <p:tag name="SMARTWRITE" val="{!Today} {!FilePath}"/>
  <p:tag name="SMARTLOCKSHAPE" val="Yes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ULLENGTH" val="True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ULLLENGTH" val="True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ULLLENGTH" val="True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SmartShowDisclaimer} = Yes"/>
  <p:tag name="SMARTSHAPETYPE" val="Disclaimer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@Title}"/>
  <p:tag name="SMARTREAD" val="{@Title}"/>
  <p:tag name="SMARTLINKEDSHAPEID" val="Title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$Executive Summary}"/>
  <p:tag name="SMARTISVISIBLE" val="{$Show Executive Summary} = Yes"/>
  <p:tag name="SMARTLOCKSHAPE" val="Yes"/>
  <p:tag name="SMARTOBJECT" val="Executive Summary v.2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$SmartDividertext} {$SmartDividernumber} – {$Smart Divider title}"/>
  <p:tag name="SMARTLOCKSHAPE" val="Yes"/>
  <p:tag name="SMARTISVISIBLE" val="{$SmartDividernumber} !="/>
  <p:tag name="SMARTOBJECT" val="Section Header v.2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ate FilePath} = Yes"/>
  <p:tag name="SMARTWRITE" val="{!Today} {!FilePath}"/>
  <p:tag name="SMARTLOCKSHAPE" val="Yes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ULLLENGTH" val="True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ULLLENGTH" val="True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ULLLENGTH" val="True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SmartShowDisclaimer} = Yes"/>
  <p:tag name="SMARTSHAPETYPE" val="Disclaimer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$Executive Summary}"/>
  <p:tag name="SMARTISVISIBLE" val="{$Show Executive Summary} = Yes"/>
  <p:tag name="SMARTLOCKSHAPE" val="Yes"/>
  <p:tag name="SMARTOBJECT" val="Executive Summary v.2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raft stamp} = Yes"/>
  <p:tag name="SMARTWRITE" val="{@Draft stamp}"/>
  <p:tag name="SMARTLOCKSHAPE" val="Yes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$SmartDividertext} {$SmartDividernumber} – {$Smart Divider title}"/>
  <p:tag name="SMARTLOCKSHAPE" val="Yes"/>
  <p:tag name="SMARTISVISIBLE" val="{$SmartDividernumber} !="/>
  <p:tag name="SMARTOBJECT" val="Section Header v.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@Subtitle}"/>
  <p:tag name="SMARTREAD" val="{@Subtitle}"/>
  <p:tag name="SMARTLINKEDSHAPEID" val="Title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ate FilePath} = Yes"/>
  <p:tag name="SMARTWRITE" val="{!Today} {!FilePath}"/>
  <p:tag name="SMARTLOCKSHAPE" val="Yes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SmartShowDisclaimer} = Yes"/>
  <p:tag name="SMARTSHAPETYPE" val="Disclaimer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$Executive Summary}"/>
  <p:tag name="SMARTISVISIBLE" val="{$Show Executive Summary} = Yes"/>
  <p:tag name="SMARTLOCKSHAPE" val="Yes"/>
  <p:tag name="SMARTOBJECT" val="Executive Summary v.2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raft stamp} = Yes"/>
  <p:tag name="SMARTWRITE" val="{@Draft stamp}"/>
  <p:tag name="SMARTLOCKSHAPE" val="Yes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$SmartDividertext} {$SmartDividernumber} – {$Smart Divider title}"/>
  <p:tag name="SMARTLOCKSHAPE" val="Yes"/>
  <p:tag name="SMARTISVISIBLE" val="{$SmartDividernumber} !="/>
  <p:tag name="SMARTOBJECT" val="Section Header v.2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ate FilePath} = Yes"/>
  <p:tag name="SMARTWRITE" val="{!Today} {!FilePath}"/>
  <p:tag name="SMARTLOCKSHAPE" val="Yes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SmartShowDisclaimer} = Yes"/>
  <p:tag name="SMARTSHAPETYPE" val="Disclaimer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$Executive Summary}"/>
  <p:tag name="SMARTISVISIBLE" val="{$Show Executive Summary} = Yes"/>
  <p:tag name="SMARTLOCKSHAPE" val="Yes"/>
  <p:tag name="SMARTOBJECT" val="Executive Summary v.2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raft stamp} = Yes"/>
  <p:tag name="SMARTWRITE" val="{@Draft stamp}"/>
  <p:tag name="SMARTLOCKSHAPE" val="Yes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$SmartDividertext} {$SmartDividernumber} – {$Smart Divider title}"/>
  <p:tag name="SMARTLOCKSHAPE" val="Yes"/>
  <p:tag name="SMARTISVISIBLE" val="{$SmartDividernumber} !="/>
  <p:tag name="SMARTOBJECT" val="Section Header v.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HAPETYPE" val="Front Cover Image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ate FilePath} = Yes"/>
  <p:tag name="SMARTWRITE" val="{!Today} {!FilePath}"/>
  <p:tag name="SMARTLOCKSHAPE" val="Yes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SmartShowDisclaimer} = Yes"/>
  <p:tag name="SMARTSHAPETYPE" val="Disclaimer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$Executive Summary}"/>
  <p:tag name="SMARTISVISIBLE" val="{$Show Executive Summary} = Yes"/>
  <p:tag name="SMARTLOCKSHAPE" val="Yes"/>
  <p:tag name="SMARTOBJECT" val="Executive Summary v.2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raft stamp} = Yes"/>
  <p:tag name="SMARTWRITE" val="{@Draft stamp}"/>
  <p:tag name="SMARTLOCKSHAPE" val="Yes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$SmartDividertext} {$SmartDividernumber} – {$Smart Divider title}"/>
  <p:tag name="SMARTLOCKSHAPE" val="Yes"/>
  <p:tag name="SMARTISVISIBLE" val="{$SmartDividernumber} !="/>
  <p:tag name="SMARTOBJECT" val="Section Header v.2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ate FilePath} = Yes"/>
  <p:tag name="SMARTWRITE" val="{!Today} {!FilePath}"/>
  <p:tag name="SMARTLOCKSHAPE" val="Yes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SmartShowDisclaimer} = Yes"/>
  <p:tag name="SMARTSHAPETYPE" val="Disclaimer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$Executive Summary}"/>
  <p:tag name="SMARTISVISIBLE" val="{$Show Executive Summary} = Yes"/>
  <p:tag name="SMARTLOCKSHAPE" val="Yes"/>
  <p:tag name="SMARTOBJECT" val="Executive Summary v.2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raft stamp} = Yes"/>
  <p:tag name="SMARTWRITE" val="{@Draft stamp}"/>
  <p:tag name="SMARTLOCKSHAPE" val="Yes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$SmartDividertext} {$SmartDividernumber} – {$Smart Divider title}"/>
  <p:tag name="SMARTLOCKSHAPE" val="Yes"/>
  <p:tag name="SMARTISVISIBLE" val="{$SmartDividernumber} !="/>
  <p:tag name="SMARTOBJECT" val="Section Header v.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OBJECT" val="Descriptor Large Title and Subtitle v.2"/>
  <p:tag name="SMARTREAD" val="{@BusinessUnitCoverText}"/>
  <p:tag name="SMARTWRITE" val="{@BusinessUnitCoverText}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ate FilePath} = Yes"/>
  <p:tag name="SMARTWRITE" val="{!Today} {!FilePath}"/>
  <p:tag name="SMARTLOCKSHAPE" val="Yes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SmartShowDisclaimer} = Yes"/>
  <p:tag name="SMARTSHAPETYPE" val="Disclaimer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$Executive Summary}"/>
  <p:tag name="SMARTISVISIBLE" val="{$Show Executive Summary} = Yes"/>
  <p:tag name="SMARTLOCKSHAPE" val="Yes"/>
  <p:tag name="SMARTOBJECT" val="Executive Summary v.2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raft stamp} = Yes"/>
  <p:tag name="SMARTWRITE" val="{@Draft stamp}"/>
  <p:tag name="SMARTLOCKSHAPE" val="Yes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$SmartDividertext} {$SmartDividernumber} – {$Smart Divider title}"/>
  <p:tag name="SMARTLOCKSHAPE" val="Yes"/>
  <p:tag name="SMARTISVISIBLE" val="{$SmartDividernumber} !="/>
  <p:tag name="SMARTOBJECT" val="Section Header v.2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ate FilePath} = Yes"/>
  <p:tag name="SMARTWRITE" val="{!Today} {!FilePath}"/>
  <p:tag name="SMARTLOCKSHAPE" val="Yes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AD" val="{Smart Divider title}"/>
  <p:tag name="SMARTWRITE" val="{Smart Divider title}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SmartDividertext} {SmartDividernumber}"/>
  <p:tag name="SMARTSHAPETYPE" val="DividerHeader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LIDETYPE" val="Divider"/>
  <p:tag name="SMARTDIVIDERLEVEL" val="0"/>
  <p:tag name="SMARTDIVIDERTYPE" val="Section"/>
  <p:tag name="SHOW EXECUTIVE SUMMARY" val="No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AD" val="{Smart Divider title}"/>
  <p:tag name="SMARTWRITE" val="{Smart Divider title}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@Confidentiality stamp}"/>
  <p:tag name="SMARTREAD" val="{@Confidentiality stamp}"/>
  <p:tag name="SMARTOBJECT" val="Confidentiality stamp Large Title and Subtitle v.2"/>
  <p:tag name="SMARTLINKEDSHAPEID" val="SideBar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SmartDividertext} {SmartDividernumber}"/>
  <p:tag name="SMARTSHAPETYPE" val="DividerHeader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LIDETYPE" val="Divider"/>
  <p:tag name="SMARTDIVIDERLEVEL" val="0"/>
  <p:tag name="SHOW EXECUTIVE SUMMARY" val="No"/>
  <p:tag name="SMARTDIVIDERTYPE" val="Appendix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@Title}"/>
  <p:tag name="SMARTREAD" val="{@Title}"/>
  <p:tag name="SMARTLINKEDSHAPEID" val="Title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@Subtitle}"/>
  <p:tag name="SMARTREAD" val="{@Subtitle}"/>
  <p:tag name="SMARTLINKEDSHAPEID" val="Title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OBJECT" val="Cover Content"/>
  <p:tag name="SMARTLINKEDSHAPEID" val="SideBar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HAPETYPE" val="Front Cover Image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OBJECT" val="Descriptor Large Title and Subtitle v.2"/>
  <p:tag name="SMARTREAD" val="{@BusinessUnitCoverText}"/>
  <p:tag name="SMARTWRITE" val="{@BusinessUnitCoverText}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@Confidentiality stamp}"/>
  <p:tag name="SMARTREAD" val="{@Confidentiality stamp}"/>
  <p:tag name="SMARTOBJECT" val="Confidentiality stamp Large Title and Subtitle v.2"/>
  <p:tag name="SMARTLINKEDSHAPEID" val="SideBar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@Draft stamp}"/>
  <p:tag name="SMARTISVISIBLE" val="{@Show Draft stamp} = Yes"/>
  <p:tag name="SMARTREAD" val="{@Draft stamp}"/>
  <p:tag name="SMARTOBJECT" val="Draft stamp Large Title and Subtitle v.2"/>
  <p:tag name="SMARTLINKEDSHAPEID" val="SideBar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@Report date}"/>
  <p:tag name="SMARTREAD" val="{@Report date}"/>
  <p:tag name="SMARTOBJECT" val="Report date Large Title and Subtitle v.2"/>
  <p:tag name="SMARTLINKEDSHAPEID" val="SideBar"/>
</p:tagLst>
</file>

<file path=ppt/theme/theme1.xml><?xml version="1.0" encoding="utf-8"?>
<a:theme xmlns:a="http://schemas.openxmlformats.org/drawingml/2006/main" name="Santander_CUF_HCS218">
  <a:themeElements>
    <a:clrScheme name="">
      <a:dk1>
        <a:srgbClr val="000000"/>
      </a:dk1>
      <a:lt1>
        <a:srgbClr val="FFFFFF"/>
      </a:lt1>
      <a:dk2>
        <a:srgbClr val="707277"/>
      </a:dk2>
      <a:lt2>
        <a:srgbClr val="929497"/>
      </a:lt2>
      <a:accent1>
        <a:srgbClr val="FF0000"/>
      </a:accent1>
      <a:accent2>
        <a:srgbClr val="DDDDDD"/>
      </a:accent2>
      <a:accent3>
        <a:srgbClr val="000000"/>
      </a:accent3>
      <a:accent4>
        <a:srgbClr val="000000"/>
      </a:accent4>
      <a:accent5>
        <a:srgbClr val="FF6600"/>
      </a:accent5>
      <a:accent6>
        <a:srgbClr val="808080"/>
      </a:accent6>
      <a:hlink>
        <a:srgbClr val="000000"/>
      </a:hlink>
      <a:folHlink>
        <a:srgbClr val="000000"/>
      </a:folHlink>
    </a:clrScheme>
    <a:fontScheme name="14_1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FCF9B6"/>
        </a:solidFill>
        <a:ln w="12700">
          <a:solidFill>
            <a:schemeClr val="tx1"/>
          </a:solidFill>
          <a:miter lim="800000"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lIns="54000" tIns="18000" rIns="18000" anchor="ctr"/>
      <a:lstStyle>
        <a:defPPr marL="265113" indent="-258763" defTabSz="952500" eaLnBrk="0" hangingPunct="0">
          <a:lnSpc>
            <a:spcPct val="95000"/>
          </a:lnSpc>
          <a:spcBef>
            <a:spcPts val="500"/>
          </a:spcBef>
          <a:spcAft>
            <a:spcPts val="600"/>
          </a:spcAft>
          <a:buFont typeface="+mj-lt"/>
          <a:buAutoNum type="arabicPeriod"/>
          <a:defRPr b="1" dirty="0" smtClean="0">
            <a:solidFill>
              <a:srgbClr val="000000"/>
            </a:solidFill>
            <a:effectLst>
              <a:outerShdw blurRad="38100" dist="38100" dir="2700000" algn="tl">
                <a:srgbClr val="FFFFFF"/>
              </a:outerShdw>
            </a:effectLst>
            <a:latin typeface="Arial" pitchFamily="34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18000" tIns="45720" rIns="1800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4_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009999"/>
        </a:accent3>
        <a:accent4>
          <a:srgbClr val="99CC00"/>
        </a:accent4>
        <a:accent5>
          <a:srgbClr val="FF6600"/>
        </a:accent5>
        <a:accent6>
          <a:srgbClr val="808080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1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CC3300"/>
        </a:accent3>
        <a:accent4>
          <a:srgbClr val="996600"/>
        </a:accent4>
        <a:accent5>
          <a:srgbClr val="FF6600"/>
        </a:accent5>
        <a:accent6>
          <a:srgbClr val="808080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1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3333CC"/>
        </a:accent3>
        <a:accent4>
          <a:srgbClr val="AF67FF"/>
        </a:accent4>
        <a:accent5>
          <a:srgbClr val="FF6600"/>
        </a:accent5>
        <a:accent6>
          <a:srgbClr val="808080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1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0066CC"/>
        </a:accent3>
        <a:accent4>
          <a:srgbClr val="00A800"/>
        </a:accent4>
        <a:accent5>
          <a:srgbClr val="FF6600"/>
        </a:accent5>
        <a:accent6>
          <a:srgbClr val="808080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1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5050"/>
        </a:accent3>
        <a:accent4>
          <a:srgbClr val="FF9900"/>
        </a:accent4>
        <a:accent5>
          <a:srgbClr val="FF6600"/>
        </a:accent5>
        <a:accent6>
          <a:srgbClr val="808080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1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00FFFF"/>
        </a:accent3>
        <a:accent4>
          <a:srgbClr val="00FF00"/>
        </a:accent4>
        <a:accent5>
          <a:srgbClr val="FF6600"/>
        </a:accent5>
        <a:accent6>
          <a:srgbClr val="808080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4_1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FFFF99"/>
        </a:accent3>
        <a:accent4>
          <a:srgbClr val="D3A219"/>
        </a:accent4>
        <a:accent5>
          <a:srgbClr val="FF6600"/>
        </a:accent5>
        <a:accent6>
          <a:srgbClr val="808080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4_1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66CCFF"/>
        </a:accent3>
        <a:accent4>
          <a:srgbClr val="FFE701"/>
        </a:accent4>
        <a:accent5>
          <a:srgbClr val="FF6600"/>
        </a:accent5>
        <a:accent6>
          <a:srgbClr val="80808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4_1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66CCFF"/>
        </a:accent3>
        <a:accent4>
          <a:srgbClr val="F0E500"/>
        </a:accent4>
        <a:accent5>
          <a:srgbClr val="FF6600"/>
        </a:accent5>
        <a:accent6>
          <a:srgbClr val="808080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4_1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FFCC66"/>
        </a:accent3>
        <a:accent4>
          <a:srgbClr val="E9DCB9"/>
        </a:accent4>
        <a:accent5>
          <a:srgbClr val="FF6600"/>
        </a:accent5>
        <a:accent6>
          <a:srgbClr val="808080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4_1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99CCFF"/>
        </a:accent3>
        <a:accent4>
          <a:srgbClr val="FFFF99"/>
        </a:accent4>
        <a:accent5>
          <a:srgbClr val="FF6600"/>
        </a:accent5>
        <a:accent6>
          <a:srgbClr val="808080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4_1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CCB400"/>
        </a:accent3>
        <a:accent4>
          <a:srgbClr val="8C9EA0"/>
        </a:accent4>
        <a:accent5>
          <a:srgbClr val="FF6600"/>
        </a:accent5>
        <a:accent6>
          <a:srgbClr val="808080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4_1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0000"/>
        </a:accent1>
        <a:accent2>
          <a:srgbClr val="DDDDDD"/>
        </a:accent2>
        <a:accent3>
          <a:srgbClr val="C0C0C0"/>
        </a:accent3>
        <a:accent4>
          <a:srgbClr val="99CC00"/>
        </a:accent4>
        <a:accent5>
          <a:srgbClr val="FF6600"/>
        </a:accent5>
        <a:accent6>
          <a:srgbClr val="808080"/>
        </a:accent6>
        <a:hlink>
          <a:srgbClr val="C0C0C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1 14">
        <a:dk1>
          <a:srgbClr val="000000"/>
        </a:dk1>
        <a:lt1>
          <a:srgbClr val="FFFFFF"/>
        </a:lt1>
        <a:dk2>
          <a:srgbClr val="7A6C7A"/>
        </a:dk2>
        <a:lt2>
          <a:srgbClr val="808080"/>
        </a:lt2>
        <a:accent1>
          <a:srgbClr val="FF0000"/>
        </a:accent1>
        <a:accent2>
          <a:srgbClr val="DDDDDD"/>
        </a:accent2>
        <a:accent3>
          <a:srgbClr val="C0C0C0"/>
        </a:accent3>
        <a:accent4>
          <a:srgbClr val="99CC00"/>
        </a:accent4>
        <a:accent5>
          <a:srgbClr val="FF6600"/>
        </a:accent5>
        <a:accent6>
          <a:srgbClr val="808080"/>
        </a:accent6>
        <a:hlink>
          <a:srgbClr val="C0C0C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1 15">
        <a:dk1>
          <a:srgbClr val="000000"/>
        </a:dk1>
        <a:lt1>
          <a:srgbClr val="FFFFFF"/>
        </a:lt1>
        <a:dk2>
          <a:srgbClr val="7A6C7A"/>
        </a:dk2>
        <a:lt2>
          <a:srgbClr val="DDDDDD"/>
        </a:lt2>
        <a:accent1>
          <a:srgbClr val="FF0000"/>
        </a:accent1>
        <a:accent2>
          <a:srgbClr val="EAEAEA"/>
        </a:accent2>
        <a:accent3>
          <a:srgbClr val="C0C0C0"/>
        </a:accent3>
        <a:accent4>
          <a:srgbClr val="99CC00"/>
        </a:accent4>
        <a:accent5>
          <a:srgbClr val="FF6600"/>
        </a:accent5>
        <a:accent6>
          <a:srgbClr val="808080"/>
        </a:accent6>
        <a:hlink>
          <a:srgbClr val="C0C0C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1 16">
        <a:dk1>
          <a:srgbClr val="000000"/>
        </a:dk1>
        <a:lt1>
          <a:srgbClr val="FFFFFF"/>
        </a:lt1>
        <a:dk2>
          <a:srgbClr val="7A6C7A"/>
        </a:dk2>
        <a:lt2>
          <a:srgbClr val="DDDDDD"/>
        </a:lt2>
        <a:accent1>
          <a:srgbClr val="FF0000"/>
        </a:accent1>
        <a:accent2>
          <a:srgbClr val="B2B2B2"/>
        </a:accent2>
        <a:accent3>
          <a:srgbClr val="C0C0C0"/>
        </a:accent3>
        <a:accent4>
          <a:srgbClr val="CC0000"/>
        </a:accent4>
        <a:accent5>
          <a:srgbClr val="FF6600"/>
        </a:accent5>
        <a:accent6>
          <a:srgbClr val="808080"/>
        </a:accent6>
        <a:hlink>
          <a:srgbClr val="C0C0C0"/>
        </a:hlink>
        <a:folHlink>
          <a:srgbClr val="CC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1_Santander Teme">
  <a:themeElements>
    <a:clrScheme name="SovSan_Template_US 1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0000"/>
      </a:accent1>
      <a:accent2>
        <a:srgbClr val="C0C0C0"/>
      </a:accent2>
      <a:accent3>
        <a:srgbClr val="FFFFFF"/>
      </a:accent3>
      <a:accent4>
        <a:srgbClr val="000000"/>
      </a:accent4>
      <a:accent5>
        <a:srgbClr val="FFAAAA"/>
      </a:accent5>
      <a:accent6>
        <a:srgbClr val="AEAEAE"/>
      </a:accent6>
      <a:hlink>
        <a:srgbClr val="777777"/>
      </a:hlink>
      <a:folHlink>
        <a:srgbClr val="292929"/>
      </a:folHlink>
    </a:clrScheme>
    <a:fontScheme name="Custom 3">
      <a:majorFont>
        <a:latin typeface="Arial Bold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-112" charset="-128"/>
            <a:cs typeface="ＭＳ Ｐゴシック" pitchFamily="-112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-112" charset="-128"/>
            <a:cs typeface="ＭＳ Ｐゴシック" pitchFamily="-112" charset="-128"/>
          </a:defRPr>
        </a:defPPr>
      </a:lstStyle>
    </a:lnDef>
  </a:objectDefaults>
  <a:extraClrSchemeLst>
    <a:extraClrScheme>
      <a:clrScheme name="SovSan_Template_U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vSan_Template_U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vSan_Template_U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vSan_Template_U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vSan_Template_U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vSan_Template_U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vSan_Template_U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vSan_Template_U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vSan_Template_U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vSan_Template_U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vSan_Template_U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vSan_Template_U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vSan_Template_U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vSan_Template_U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vSan_Template_U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vSan_Template_U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vSan_Template_U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vSan_Template_U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vSan_Template_U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vSan_Template_U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vSan_Template_U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vSan_Template_U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vSan_Template_U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vSan_Template_U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vSan_Template_US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0000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FFAAAA"/>
        </a:accent5>
        <a:accent6>
          <a:srgbClr val="AEAEAE"/>
        </a:accent6>
        <a:hlink>
          <a:srgbClr val="777777"/>
        </a:hlink>
        <a:folHlink>
          <a:srgbClr val="29292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vSan_Template_US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0000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FFAAAA"/>
        </a:accent5>
        <a:accent6>
          <a:srgbClr val="AEAEAE"/>
        </a:accent6>
        <a:hlink>
          <a:srgbClr val="969696"/>
        </a:hlink>
        <a:folHlink>
          <a:srgbClr val="4D4D4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1.xml><?xml version="1.0" encoding="utf-8"?>
<a:theme xmlns:a="http://schemas.openxmlformats.org/drawingml/2006/main" name="Diseño personalizado">
  <a:themeElements>
    <a:clrScheme name="Diseño personaliz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ersonalizad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175" cap="flat" cmpd="sng" algn="ctr">
          <a:solidFill>
            <a:schemeClr val="bg2"/>
          </a:solidFill>
          <a:prstDash val="dash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36000" tIns="36000" rIns="36000" bIns="3600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>
            <a:tab pos="407988" algn="l"/>
            <a:tab pos="6323013" algn="l"/>
          </a:tabLst>
          <a:defRPr kumimoji="0" lang="es-E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175" cap="flat" cmpd="sng" algn="ctr">
          <a:solidFill>
            <a:schemeClr val="bg2"/>
          </a:solidFill>
          <a:prstDash val="dash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36000" tIns="36000" rIns="36000" bIns="3600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>
            <a:tab pos="407988" algn="l"/>
            <a:tab pos="6323013" algn="l"/>
          </a:tabLst>
          <a:defRPr kumimoji="0" lang="es-E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iseño personaliz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ersonaliz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ersonaliz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ersonaliz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ersonaliz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ersonaliz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ersonaliz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ersonaliz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ersonaliz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ersonaliz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ersonaliz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ersonaliz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2.xml><?xml version="1.0" encoding="utf-8"?>
<a:theme xmlns:a="http://schemas.openxmlformats.org/drawingml/2006/main" name="5_Santander_CUF_HCS218">
  <a:themeElements>
    <a:clrScheme name="">
      <a:dk1>
        <a:srgbClr val="000000"/>
      </a:dk1>
      <a:lt1>
        <a:srgbClr val="FFFFFF"/>
      </a:lt1>
      <a:dk2>
        <a:srgbClr val="707277"/>
      </a:dk2>
      <a:lt2>
        <a:srgbClr val="929497"/>
      </a:lt2>
      <a:accent1>
        <a:srgbClr val="FF0000"/>
      </a:accent1>
      <a:accent2>
        <a:srgbClr val="DDDDDD"/>
      </a:accent2>
      <a:accent3>
        <a:srgbClr val="000000"/>
      </a:accent3>
      <a:accent4>
        <a:srgbClr val="000000"/>
      </a:accent4>
      <a:accent5>
        <a:srgbClr val="FF6600"/>
      </a:accent5>
      <a:accent6>
        <a:srgbClr val="808080"/>
      </a:accent6>
      <a:hlink>
        <a:srgbClr val="000000"/>
      </a:hlink>
      <a:folHlink>
        <a:srgbClr val="000000"/>
      </a:folHlink>
    </a:clrScheme>
    <a:fontScheme name="14_1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FCF9B6"/>
        </a:solidFill>
        <a:ln w="12700">
          <a:solidFill>
            <a:schemeClr val="tx1"/>
          </a:solidFill>
          <a:miter lim="800000"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lIns="54000" tIns="18000" rIns="18000" anchor="ctr"/>
      <a:lstStyle>
        <a:defPPr marL="265113" indent="-258763" defTabSz="952500" eaLnBrk="0" hangingPunct="0">
          <a:lnSpc>
            <a:spcPct val="95000"/>
          </a:lnSpc>
          <a:spcBef>
            <a:spcPts val="500"/>
          </a:spcBef>
          <a:spcAft>
            <a:spcPts val="600"/>
          </a:spcAft>
          <a:buFont typeface="+mj-lt"/>
          <a:buAutoNum type="arabicPeriod"/>
          <a:defRPr b="1" dirty="0" smtClean="0">
            <a:solidFill>
              <a:srgbClr val="000000"/>
            </a:solidFill>
            <a:effectLst>
              <a:outerShdw blurRad="38100" dist="38100" dir="2700000" algn="tl">
                <a:srgbClr val="FFFFFF"/>
              </a:outerShdw>
            </a:effectLst>
            <a:latin typeface="Arial" pitchFamily="34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18000" tIns="45720" rIns="1800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4_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009999"/>
        </a:accent3>
        <a:accent4>
          <a:srgbClr val="99CC00"/>
        </a:accent4>
        <a:accent5>
          <a:srgbClr val="FF6600"/>
        </a:accent5>
        <a:accent6>
          <a:srgbClr val="808080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1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CC3300"/>
        </a:accent3>
        <a:accent4>
          <a:srgbClr val="996600"/>
        </a:accent4>
        <a:accent5>
          <a:srgbClr val="FF6600"/>
        </a:accent5>
        <a:accent6>
          <a:srgbClr val="808080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1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3333CC"/>
        </a:accent3>
        <a:accent4>
          <a:srgbClr val="AF67FF"/>
        </a:accent4>
        <a:accent5>
          <a:srgbClr val="FF6600"/>
        </a:accent5>
        <a:accent6>
          <a:srgbClr val="808080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1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0066CC"/>
        </a:accent3>
        <a:accent4>
          <a:srgbClr val="00A800"/>
        </a:accent4>
        <a:accent5>
          <a:srgbClr val="FF6600"/>
        </a:accent5>
        <a:accent6>
          <a:srgbClr val="808080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1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5050"/>
        </a:accent3>
        <a:accent4>
          <a:srgbClr val="FF9900"/>
        </a:accent4>
        <a:accent5>
          <a:srgbClr val="FF6600"/>
        </a:accent5>
        <a:accent6>
          <a:srgbClr val="808080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1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00FFFF"/>
        </a:accent3>
        <a:accent4>
          <a:srgbClr val="00FF00"/>
        </a:accent4>
        <a:accent5>
          <a:srgbClr val="FF6600"/>
        </a:accent5>
        <a:accent6>
          <a:srgbClr val="808080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4_1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FFFF99"/>
        </a:accent3>
        <a:accent4>
          <a:srgbClr val="D3A219"/>
        </a:accent4>
        <a:accent5>
          <a:srgbClr val="FF6600"/>
        </a:accent5>
        <a:accent6>
          <a:srgbClr val="808080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4_1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66CCFF"/>
        </a:accent3>
        <a:accent4>
          <a:srgbClr val="FFE701"/>
        </a:accent4>
        <a:accent5>
          <a:srgbClr val="FF6600"/>
        </a:accent5>
        <a:accent6>
          <a:srgbClr val="80808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4_1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66CCFF"/>
        </a:accent3>
        <a:accent4>
          <a:srgbClr val="F0E500"/>
        </a:accent4>
        <a:accent5>
          <a:srgbClr val="FF6600"/>
        </a:accent5>
        <a:accent6>
          <a:srgbClr val="808080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4_1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FFCC66"/>
        </a:accent3>
        <a:accent4>
          <a:srgbClr val="E9DCB9"/>
        </a:accent4>
        <a:accent5>
          <a:srgbClr val="FF6600"/>
        </a:accent5>
        <a:accent6>
          <a:srgbClr val="808080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4_1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99CCFF"/>
        </a:accent3>
        <a:accent4>
          <a:srgbClr val="FFFF99"/>
        </a:accent4>
        <a:accent5>
          <a:srgbClr val="FF6600"/>
        </a:accent5>
        <a:accent6>
          <a:srgbClr val="808080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4_1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CCB400"/>
        </a:accent3>
        <a:accent4>
          <a:srgbClr val="8C9EA0"/>
        </a:accent4>
        <a:accent5>
          <a:srgbClr val="FF6600"/>
        </a:accent5>
        <a:accent6>
          <a:srgbClr val="808080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4_1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0000"/>
        </a:accent1>
        <a:accent2>
          <a:srgbClr val="DDDDDD"/>
        </a:accent2>
        <a:accent3>
          <a:srgbClr val="C0C0C0"/>
        </a:accent3>
        <a:accent4>
          <a:srgbClr val="99CC00"/>
        </a:accent4>
        <a:accent5>
          <a:srgbClr val="FF6600"/>
        </a:accent5>
        <a:accent6>
          <a:srgbClr val="808080"/>
        </a:accent6>
        <a:hlink>
          <a:srgbClr val="C0C0C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1 14">
        <a:dk1>
          <a:srgbClr val="000000"/>
        </a:dk1>
        <a:lt1>
          <a:srgbClr val="FFFFFF"/>
        </a:lt1>
        <a:dk2>
          <a:srgbClr val="7A6C7A"/>
        </a:dk2>
        <a:lt2>
          <a:srgbClr val="808080"/>
        </a:lt2>
        <a:accent1>
          <a:srgbClr val="FF0000"/>
        </a:accent1>
        <a:accent2>
          <a:srgbClr val="DDDDDD"/>
        </a:accent2>
        <a:accent3>
          <a:srgbClr val="C0C0C0"/>
        </a:accent3>
        <a:accent4>
          <a:srgbClr val="99CC00"/>
        </a:accent4>
        <a:accent5>
          <a:srgbClr val="FF6600"/>
        </a:accent5>
        <a:accent6>
          <a:srgbClr val="808080"/>
        </a:accent6>
        <a:hlink>
          <a:srgbClr val="C0C0C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1 15">
        <a:dk1>
          <a:srgbClr val="000000"/>
        </a:dk1>
        <a:lt1>
          <a:srgbClr val="FFFFFF"/>
        </a:lt1>
        <a:dk2>
          <a:srgbClr val="7A6C7A"/>
        </a:dk2>
        <a:lt2>
          <a:srgbClr val="DDDDDD"/>
        </a:lt2>
        <a:accent1>
          <a:srgbClr val="FF0000"/>
        </a:accent1>
        <a:accent2>
          <a:srgbClr val="EAEAEA"/>
        </a:accent2>
        <a:accent3>
          <a:srgbClr val="C0C0C0"/>
        </a:accent3>
        <a:accent4>
          <a:srgbClr val="99CC00"/>
        </a:accent4>
        <a:accent5>
          <a:srgbClr val="FF6600"/>
        </a:accent5>
        <a:accent6>
          <a:srgbClr val="808080"/>
        </a:accent6>
        <a:hlink>
          <a:srgbClr val="C0C0C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1 16">
        <a:dk1>
          <a:srgbClr val="000000"/>
        </a:dk1>
        <a:lt1>
          <a:srgbClr val="FFFFFF"/>
        </a:lt1>
        <a:dk2>
          <a:srgbClr val="7A6C7A"/>
        </a:dk2>
        <a:lt2>
          <a:srgbClr val="DDDDDD"/>
        </a:lt2>
        <a:accent1>
          <a:srgbClr val="FF0000"/>
        </a:accent1>
        <a:accent2>
          <a:srgbClr val="B2B2B2"/>
        </a:accent2>
        <a:accent3>
          <a:srgbClr val="C0C0C0"/>
        </a:accent3>
        <a:accent4>
          <a:srgbClr val="CC0000"/>
        </a:accent4>
        <a:accent5>
          <a:srgbClr val="FF6600"/>
        </a:accent5>
        <a:accent6>
          <a:srgbClr val="808080"/>
        </a:accent6>
        <a:hlink>
          <a:srgbClr val="C0C0C0"/>
        </a:hlink>
        <a:folHlink>
          <a:srgbClr val="CC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3.xml><?xml version="1.0" encoding="utf-8"?>
<a:theme xmlns:a="http://schemas.openxmlformats.org/drawingml/2006/main" name="1_Diseño personalizado">
  <a:themeElements>
    <a:clrScheme name="Diseño personaliz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ersonalizad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175" cap="flat" cmpd="sng" algn="ctr">
          <a:solidFill>
            <a:schemeClr val="bg2"/>
          </a:solidFill>
          <a:prstDash val="dash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36000" tIns="36000" rIns="36000" bIns="3600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>
            <a:tab pos="407988" algn="l"/>
            <a:tab pos="6323013" algn="l"/>
          </a:tabLst>
          <a:defRPr kumimoji="0" lang="es-E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175" cap="flat" cmpd="sng" algn="ctr">
          <a:solidFill>
            <a:schemeClr val="bg2"/>
          </a:solidFill>
          <a:prstDash val="dash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36000" tIns="36000" rIns="36000" bIns="3600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>
            <a:tab pos="407988" algn="l"/>
            <a:tab pos="6323013" algn="l"/>
          </a:tabLst>
          <a:defRPr kumimoji="0" lang="es-E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iseño personaliz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ersonaliz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ersonaliz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ersonaliz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ersonaliz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ersonaliz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ersonaliz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ersonaliz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ersonaliz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ersonaliz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ersonaliz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ersonaliz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4.xml><?xml version="1.0" encoding="utf-8"?>
<a:theme xmlns:a="http://schemas.openxmlformats.org/drawingml/2006/main" name="Santander_CF_HCS028">
  <a:themeElements>
    <a:clrScheme name="Current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DCDCDC"/>
      </a:accent1>
      <a:accent2>
        <a:srgbClr val="B2B2B2"/>
      </a:accent2>
      <a:accent3>
        <a:srgbClr val="6E6E6E"/>
      </a:accent3>
      <a:accent4>
        <a:srgbClr val="FF0000"/>
      </a:accent4>
      <a:accent5>
        <a:srgbClr val="770000"/>
      </a:accent5>
      <a:accent6>
        <a:srgbClr val="808080"/>
      </a:accent6>
      <a:hlink>
        <a:srgbClr val="6E6E6E"/>
      </a:hlink>
      <a:folHlink>
        <a:srgbClr val="FF00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Current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DCDCDC"/>
        </a:accent1>
        <a:accent2>
          <a:srgbClr val="B2B2B2"/>
        </a:accent2>
        <a:accent3>
          <a:srgbClr val="6E6E6E"/>
        </a:accent3>
        <a:accent4>
          <a:srgbClr val="FF0000"/>
        </a:accent4>
        <a:accent5>
          <a:srgbClr val="770000"/>
        </a:accent5>
        <a:accent6>
          <a:srgbClr val="808080"/>
        </a:accent6>
        <a:hlink>
          <a:srgbClr val="6E6E6E"/>
        </a:hlink>
        <a:folHlink>
          <a:srgbClr val="FF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5.xml><?xml version="1.0" encoding="utf-8"?>
<a:theme xmlns:a="http://schemas.openxmlformats.org/drawingml/2006/main" name="1_Santander_CF_HCS028">
  <a:themeElements>
    <a:clrScheme name="Current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DCDCDC"/>
      </a:accent1>
      <a:accent2>
        <a:srgbClr val="B2B2B2"/>
      </a:accent2>
      <a:accent3>
        <a:srgbClr val="6E6E6E"/>
      </a:accent3>
      <a:accent4>
        <a:srgbClr val="FF0000"/>
      </a:accent4>
      <a:accent5>
        <a:srgbClr val="770000"/>
      </a:accent5>
      <a:accent6>
        <a:srgbClr val="808080"/>
      </a:accent6>
      <a:hlink>
        <a:srgbClr val="6E6E6E"/>
      </a:hlink>
      <a:folHlink>
        <a:srgbClr val="FF00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Current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DCDCDC"/>
        </a:accent1>
        <a:accent2>
          <a:srgbClr val="B2B2B2"/>
        </a:accent2>
        <a:accent3>
          <a:srgbClr val="6E6E6E"/>
        </a:accent3>
        <a:accent4>
          <a:srgbClr val="FF0000"/>
        </a:accent4>
        <a:accent5>
          <a:srgbClr val="770000"/>
        </a:accent5>
        <a:accent6>
          <a:srgbClr val="808080"/>
        </a:accent6>
        <a:hlink>
          <a:srgbClr val="6E6E6E"/>
        </a:hlink>
        <a:folHlink>
          <a:srgbClr val="FF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6.xml><?xml version="1.0" encoding="utf-8"?>
<a:theme xmlns:a="http://schemas.openxmlformats.org/drawingml/2006/main" name="2_Santander_CF_HCS028">
  <a:themeElements>
    <a:clrScheme name="Current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DCDCDC"/>
      </a:accent1>
      <a:accent2>
        <a:srgbClr val="B2B2B2"/>
      </a:accent2>
      <a:accent3>
        <a:srgbClr val="6E6E6E"/>
      </a:accent3>
      <a:accent4>
        <a:srgbClr val="FF0000"/>
      </a:accent4>
      <a:accent5>
        <a:srgbClr val="770000"/>
      </a:accent5>
      <a:accent6>
        <a:srgbClr val="808080"/>
      </a:accent6>
      <a:hlink>
        <a:srgbClr val="6E6E6E"/>
      </a:hlink>
      <a:folHlink>
        <a:srgbClr val="FF00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Current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DCDCDC"/>
        </a:accent1>
        <a:accent2>
          <a:srgbClr val="B2B2B2"/>
        </a:accent2>
        <a:accent3>
          <a:srgbClr val="6E6E6E"/>
        </a:accent3>
        <a:accent4>
          <a:srgbClr val="FF0000"/>
        </a:accent4>
        <a:accent5>
          <a:srgbClr val="770000"/>
        </a:accent5>
        <a:accent6>
          <a:srgbClr val="808080"/>
        </a:accent6>
        <a:hlink>
          <a:srgbClr val="6E6E6E"/>
        </a:hlink>
        <a:folHlink>
          <a:srgbClr val="FF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7.xml><?xml version="1.0" encoding="utf-8"?>
<a:theme xmlns:a="http://schemas.openxmlformats.org/drawingml/2006/main" name="3_Santander_CF_HCS028">
  <a:themeElements>
    <a:clrScheme name="Current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DCDCDC"/>
      </a:accent1>
      <a:accent2>
        <a:srgbClr val="B2B2B2"/>
      </a:accent2>
      <a:accent3>
        <a:srgbClr val="6E6E6E"/>
      </a:accent3>
      <a:accent4>
        <a:srgbClr val="FF0000"/>
      </a:accent4>
      <a:accent5>
        <a:srgbClr val="770000"/>
      </a:accent5>
      <a:accent6>
        <a:srgbClr val="808080"/>
      </a:accent6>
      <a:hlink>
        <a:srgbClr val="6E6E6E"/>
      </a:hlink>
      <a:folHlink>
        <a:srgbClr val="FF00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Current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DCDCDC"/>
        </a:accent1>
        <a:accent2>
          <a:srgbClr val="B2B2B2"/>
        </a:accent2>
        <a:accent3>
          <a:srgbClr val="6E6E6E"/>
        </a:accent3>
        <a:accent4>
          <a:srgbClr val="FF0000"/>
        </a:accent4>
        <a:accent5>
          <a:srgbClr val="770000"/>
        </a:accent5>
        <a:accent6>
          <a:srgbClr val="808080"/>
        </a:accent6>
        <a:hlink>
          <a:srgbClr val="6E6E6E"/>
        </a:hlink>
        <a:folHlink>
          <a:srgbClr val="FF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8.xml><?xml version="1.0" encoding="utf-8"?>
<a:theme xmlns:a="http://schemas.openxmlformats.org/drawingml/2006/main" name="2_Santander Teme">
  <a:themeElements>
    <a:clrScheme name="SovSan_Template_US 1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0000"/>
      </a:accent1>
      <a:accent2>
        <a:srgbClr val="C0C0C0"/>
      </a:accent2>
      <a:accent3>
        <a:srgbClr val="FFFFFF"/>
      </a:accent3>
      <a:accent4>
        <a:srgbClr val="000000"/>
      </a:accent4>
      <a:accent5>
        <a:srgbClr val="FFAAAA"/>
      </a:accent5>
      <a:accent6>
        <a:srgbClr val="AEAEAE"/>
      </a:accent6>
      <a:hlink>
        <a:srgbClr val="777777"/>
      </a:hlink>
      <a:folHlink>
        <a:srgbClr val="292929"/>
      </a:folHlink>
    </a:clrScheme>
    <a:fontScheme name="Custom 3">
      <a:majorFont>
        <a:latin typeface="Arial Bold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-112" charset="-128"/>
            <a:cs typeface="ＭＳ Ｐゴシック" pitchFamily="-112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-112" charset="-128"/>
            <a:cs typeface="ＭＳ Ｐゴシック" pitchFamily="-112" charset="-128"/>
          </a:defRPr>
        </a:defPPr>
      </a:lstStyle>
    </a:lnDef>
  </a:objectDefaults>
  <a:extraClrSchemeLst>
    <a:extraClrScheme>
      <a:clrScheme name="SovSan_Template_U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vSan_Template_U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vSan_Template_U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vSan_Template_U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vSan_Template_U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vSan_Template_U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vSan_Template_U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vSan_Template_U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vSan_Template_U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vSan_Template_U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vSan_Template_U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vSan_Template_U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vSan_Template_U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vSan_Template_U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vSan_Template_U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vSan_Template_U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vSan_Template_U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vSan_Template_U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vSan_Template_U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vSan_Template_U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vSan_Template_U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vSan_Template_U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vSan_Template_U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vSan_Template_U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vSan_Template_US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0000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FFAAAA"/>
        </a:accent5>
        <a:accent6>
          <a:srgbClr val="AEAEAE"/>
        </a:accent6>
        <a:hlink>
          <a:srgbClr val="777777"/>
        </a:hlink>
        <a:folHlink>
          <a:srgbClr val="29292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vSan_Template_US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0000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FFAAAA"/>
        </a:accent5>
        <a:accent6>
          <a:srgbClr val="AEAEAE"/>
        </a:accent6>
        <a:hlink>
          <a:srgbClr val="969696"/>
        </a:hlink>
        <a:folHlink>
          <a:srgbClr val="4D4D4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9.xml><?xml version="1.0" encoding="utf-8"?>
<a:theme xmlns:a="http://schemas.openxmlformats.org/drawingml/2006/main" name="Santander">
  <a:themeElements>
    <a:clrScheme name="Custom 5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0000"/>
      </a:accent1>
      <a:accent2>
        <a:srgbClr val="C0C0C0"/>
      </a:accent2>
      <a:accent3>
        <a:srgbClr val="FFFFFF"/>
      </a:accent3>
      <a:accent4>
        <a:srgbClr val="000000"/>
      </a:accent4>
      <a:accent5>
        <a:srgbClr val="FFAAAA"/>
      </a:accent5>
      <a:accent6>
        <a:srgbClr val="AEAEAE"/>
      </a:accent6>
      <a:hlink>
        <a:srgbClr val="000000"/>
      </a:hlink>
      <a:folHlink>
        <a:srgbClr val="292929"/>
      </a:folHlink>
    </a:clrScheme>
    <a:fontScheme name="1_SovSan_Template_US">
      <a:majorFont>
        <a:latin typeface="Arial Bold"/>
        <a:ea typeface="ＭＳ Ｐゴシック"/>
        <a:cs typeface="ＭＳ Ｐゴシック"/>
      </a:majorFont>
      <a:minorFont>
        <a:latin typeface="Arial Bold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SovSan_Template_U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ovSan_Template_U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ovSan_Template_U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ovSan_Template_U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ovSan_Template_U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ovSan_Template_U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ovSan_Template_U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ovSan_Template_U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ovSan_Template_U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ovSan_Template_U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ovSan_Template_U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ovSan_Template_U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ovSan_Template_US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ovSan_Template_US 14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ovSan_Template_US 1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ovSan_Template_US 16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ovSan_Template_US 17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ovSan_Template_US 18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ovSan_Template_US 19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ovSan_Template_US 20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ovSan_Template_US 21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ovSan_Template_US 22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ovSan_Template_US 23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ovSan_Template_US 24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ovSan_Template_US 2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0000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FFAAAA"/>
        </a:accent5>
        <a:accent6>
          <a:srgbClr val="AEAEAE"/>
        </a:accent6>
        <a:hlink>
          <a:srgbClr val="777777"/>
        </a:hlink>
        <a:folHlink>
          <a:srgbClr val="29292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ovSan_Template_US 2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0000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FFAAAA"/>
        </a:accent5>
        <a:accent6>
          <a:srgbClr val="AEAEAE"/>
        </a:accent6>
        <a:hlink>
          <a:srgbClr val="969696"/>
        </a:hlink>
        <a:folHlink>
          <a:srgbClr val="4D4D4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Santander_CUF_HCS218">
  <a:themeElements>
    <a:clrScheme name="">
      <a:dk1>
        <a:srgbClr val="000000"/>
      </a:dk1>
      <a:lt1>
        <a:srgbClr val="FFFFFF"/>
      </a:lt1>
      <a:dk2>
        <a:srgbClr val="707277"/>
      </a:dk2>
      <a:lt2>
        <a:srgbClr val="929497"/>
      </a:lt2>
      <a:accent1>
        <a:srgbClr val="FF0000"/>
      </a:accent1>
      <a:accent2>
        <a:srgbClr val="DDDDDD"/>
      </a:accent2>
      <a:accent3>
        <a:srgbClr val="000000"/>
      </a:accent3>
      <a:accent4>
        <a:srgbClr val="000000"/>
      </a:accent4>
      <a:accent5>
        <a:srgbClr val="FF6600"/>
      </a:accent5>
      <a:accent6>
        <a:srgbClr val="808080"/>
      </a:accent6>
      <a:hlink>
        <a:srgbClr val="000000"/>
      </a:hlink>
      <a:folHlink>
        <a:srgbClr val="000000"/>
      </a:folHlink>
    </a:clrScheme>
    <a:fontScheme name="14_1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FCF9B6"/>
        </a:solidFill>
        <a:ln w="12700">
          <a:solidFill>
            <a:schemeClr val="tx1"/>
          </a:solidFill>
          <a:miter lim="800000"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lIns="54000" tIns="18000" rIns="18000" anchor="ctr"/>
      <a:lstStyle>
        <a:defPPr marL="265113" indent="-258763" defTabSz="952500" eaLnBrk="0" hangingPunct="0">
          <a:lnSpc>
            <a:spcPct val="95000"/>
          </a:lnSpc>
          <a:spcBef>
            <a:spcPts val="500"/>
          </a:spcBef>
          <a:spcAft>
            <a:spcPts val="600"/>
          </a:spcAft>
          <a:buFont typeface="+mj-lt"/>
          <a:buAutoNum type="arabicPeriod"/>
          <a:defRPr b="1" dirty="0" smtClean="0">
            <a:solidFill>
              <a:srgbClr val="000000"/>
            </a:solidFill>
            <a:effectLst>
              <a:outerShdw blurRad="38100" dist="38100" dir="2700000" algn="tl">
                <a:srgbClr val="FFFFFF"/>
              </a:outerShdw>
            </a:effectLst>
            <a:latin typeface="Arial" pitchFamily="34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18000" tIns="45720" rIns="1800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4_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009999"/>
        </a:accent3>
        <a:accent4>
          <a:srgbClr val="99CC00"/>
        </a:accent4>
        <a:accent5>
          <a:srgbClr val="FF6600"/>
        </a:accent5>
        <a:accent6>
          <a:srgbClr val="808080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1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CC3300"/>
        </a:accent3>
        <a:accent4>
          <a:srgbClr val="996600"/>
        </a:accent4>
        <a:accent5>
          <a:srgbClr val="FF6600"/>
        </a:accent5>
        <a:accent6>
          <a:srgbClr val="808080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1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3333CC"/>
        </a:accent3>
        <a:accent4>
          <a:srgbClr val="AF67FF"/>
        </a:accent4>
        <a:accent5>
          <a:srgbClr val="FF6600"/>
        </a:accent5>
        <a:accent6>
          <a:srgbClr val="808080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1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0066CC"/>
        </a:accent3>
        <a:accent4>
          <a:srgbClr val="00A800"/>
        </a:accent4>
        <a:accent5>
          <a:srgbClr val="FF6600"/>
        </a:accent5>
        <a:accent6>
          <a:srgbClr val="808080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1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5050"/>
        </a:accent3>
        <a:accent4>
          <a:srgbClr val="FF9900"/>
        </a:accent4>
        <a:accent5>
          <a:srgbClr val="FF6600"/>
        </a:accent5>
        <a:accent6>
          <a:srgbClr val="808080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1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00FFFF"/>
        </a:accent3>
        <a:accent4>
          <a:srgbClr val="00FF00"/>
        </a:accent4>
        <a:accent5>
          <a:srgbClr val="FF6600"/>
        </a:accent5>
        <a:accent6>
          <a:srgbClr val="808080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4_1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FFFF99"/>
        </a:accent3>
        <a:accent4>
          <a:srgbClr val="D3A219"/>
        </a:accent4>
        <a:accent5>
          <a:srgbClr val="FF6600"/>
        </a:accent5>
        <a:accent6>
          <a:srgbClr val="808080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4_1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66CCFF"/>
        </a:accent3>
        <a:accent4>
          <a:srgbClr val="FFE701"/>
        </a:accent4>
        <a:accent5>
          <a:srgbClr val="FF6600"/>
        </a:accent5>
        <a:accent6>
          <a:srgbClr val="80808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4_1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66CCFF"/>
        </a:accent3>
        <a:accent4>
          <a:srgbClr val="F0E500"/>
        </a:accent4>
        <a:accent5>
          <a:srgbClr val="FF6600"/>
        </a:accent5>
        <a:accent6>
          <a:srgbClr val="808080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4_1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FFCC66"/>
        </a:accent3>
        <a:accent4>
          <a:srgbClr val="E9DCB9"/>
        </a:accent4>
        <a:accent5>
          <a:srgbClr val="FF6600"/>
        </a:accent5>
        <a:accent6>
          <a:srgbClr val="808080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4_1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99CCFF"/>
        </a:accent3>
        <a:accent4>
          <a:srgbClr val="FFFF99"/>
        </a:accent4>
        <a:accent5>
          <a:srgbClr val="FF6600"/>
        </a:accent5>
        <a:accent6>
          <a:srgbClr val="808080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4_1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CCB400"/>
        </a:accent3>
        <a:accent4>
          <a:srgbClr val="8C9EA0"/>
        </a:accent4>
        <a:accent5>
          <a:srgbClr val="FF6600"/>
        </a:accent5>
        <a:accent6>
          <a:srgbClr val="808080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4_1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0000"/>
        </a:accent1>
        <a:accent2>
          <a:srgbClr val="DDDDDD"/>
        </a:accent2>
        <a:accent3>
          <a:srgbClr val="C0C0C0"/>
        </a:accent3>
        <a:accent4>
          <a:srgbClr val="99CC00"/>
        </a:accent4>
        <a:accent5>
          <a:srgbClr val="FF6600"/>
        </a:accent5>
        <a:accent6>
          <a:srgbClr val="808080"/>
        </a:accent6>
        <a:hlink>
          <a:srgbClr val="C0C0C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1 14">
        <a:dk1>
          <a:srgbClr val="000000"/>
        </a:dk1>
        <a:lt1>
          <a:srgbClr val="FFFFFF"/>
        </a:lt1>
        <a:dk2>
          <a:srgbClr val="7A6C7A"/>
        </a:dk2>
        <a:lt2>
          <a:srgbClr val="808080"/>
        </a:lt2>
        <a:accent1>
          <a:srgbClr val="FF0000"/>
        </a:accent1>
        <a:accent2>
          <a:srgbClr val="DDDDDD"/>
        </a:accent2>
        <a:accent3>
          <a:srgbClr val="C0C0C0"/>
        </a:accent3>
        <a:accent4>
          <a:srgbClr val="99CC00"/>
        </a:accent4>
        <a:accent5>
          <a:srgbClr val="FF6600"/>
        </a:accent5>
        <a:accent6>
          <a:srgbClr val="808080"/>
        </a:accent6>
        <a:hlink>
          <a:srgbClr val="C0C0C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1 15">
        <a:dk1>
          <a:srgbClr val="000000"/>
        </a:dk1>
        <a:lt1>
          <a:srgbClr val="FFFFFF"/>
        </a:lt1>
        <a:dk2>
          <a:srgbClr val="7A6C7A"/>
        </a:dk2>
        <a:lt2>
          <a:srgbClr val="DDDDDD"/>
        </a:lt2>
        <a:accent1>
          <a:srgbClr val="FF0000"/>
        </a:accent1>
        <a:accent2>
          <a:srgbClr val="EAEAEA"/>
        </a:accent2>
        <a:accent3>
          <a:srgbClr val="C0C0C0"/>
        </a:accent3>
        <a:accent4>
          <a:srgbClr val="99CC00"/>
        </a:accent4>
        <a:accent5>
          <a:srgbClr val="FF6600"/>
        </a:accent5>
        <a:accent6>
          <a:srgbClr val="808080"/>
        </a:accent6>
        <a:hlink>
          <a:srgbClr val="C0C0C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1 16">
        <a:dk1>
          <a:srgbClr val="000000"/>
        </a:dk1>
        <a:lt1>
          <a:srgbClr val="FFFFFF"/>
        </a:lt1>
        <a:dk2>
          <a:srgbClr val="7A6C7A"/>
        </a:dk2>
        <a:lt2>
          <a:srgbClr val="DDDDDD"/>
        </a:lt2>
        <a:accent1>
          <a:srgbClr val="FF0000"/>
        </a:accent1>
        <a:accent2>
          <a:srgbClr val="B2B2B2"/>
        </a:accent2>
        <a:accent3>
          <a:srgbClr val="C0C0C0"/>
        </a:accent3>
        <a:accent4>
          <a:srgbClr val="CC0000"/>
        </a:accent4>
        <a:accent5>
          <a:srgbClr val="FF6600"/>
        </a:accent5>
        <a:accent6>
          <a:srgbClr val="808080"/>
        </a:accent6>
        <a:hlink>
          <a:srgbClr val="C0C0C0"/>
        </a:hlink>
        <a:folHlink>
          <a:srgbClr val="CC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0.xml><?xml version="1.0" encoding="utf-8"?>
<a:theme xmlns:a="http://schemas.openxmlformats.org/drawingml/2006/main" name="4_Santander_CUF_HCS218">
  <a:themeElements>
    <a:clrScheme name="">
      <a:dk1>
        <a:srgbClr val="000000"/>
      </a:dk1>
      <a:lt1>
        <a:srgbClr val="FFFFFF"/>
      </a:lt1>
      <a:dk2>
        <a:srgbClr val="707277"/>
      </a:dk2>
      <a:lt2>
        <a:srgbClr val="929497"/>
      </a:lt2>
      <a:accent1>
        <a:srgbClr val="FF0000"/>
      </a:accent1>
      <a:accent2>
        <a:srgbClr val="DDDDDD"/>
      </a:accent2>
      <a:accent3>
        <a:srgbClr val="000000"/>
      </a:accent3>
      <a:accent4>
        <a:srgbClr val="000000"/>
      </a:accent4>
      <a:accent5>
        <a:srgbClr val="FF6600"/>
      </a:accent5>
      <a:accent6>
        <a:srgbClr val="808080"/>
      </a:accent6>
      <a:hlink>
        <a:srgbClr val="000000"/>
      </a:hlink>
      <a:folHlink>
        <a:srgbClr val="000000"/>
      </a:folHlink>
    </a:clrScheme>
    <a:fontScheme name="14_1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FCF9B6"/>
        </a:solidFill>
        <a:ln w="12700">
          <a:solidFill>
            <a:schemeClr val="tx1"/>
          </a:solidFill>
          <a:miter lim="800000"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lIns="54000" tIns="18000" rIns="18000" anchor="ctr"/>
      <a:lstStyle>
        <a:defPPr marL="265113" indent="-258763" defTabSz="952500" eaLnBrk="0" hangingPunct="0">
          <a:lnSpc>
            <a:spcPct val="95000"/>
          </a:lnSpc>
          <a:spcBef>
            <a:spcPts val="500"/>
          </a:spcBef>
          <a:spcAft>
            <a:spcPts val="600"/>
          </a:spcAft>
          <a:buFont typeface="+mj-lt"/>
          <a:buAutoNum type="arabicPeriod"/>
          <a:defRPr b="1" dirty="0" smtClean="0">
            <a:solidFill>
              <a:srgbClr val="000000"/>
            </a:solidFill>
            <a:effectLst>
              <a:outerShdw blurRad="38100" dist="38100" dir="2700000" algn="tl">
                <a:srgbClr val="FFFFFF"/>
              </a:outerShdw>
            </a:effectLst>
            <a:latin typeface="Arial" pitchFamily="34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18000" tIns="45720" rIns="1800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4_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009999"/>
        </a:accent3>
        <a:accent4>
          <a:srgbClr val="99CC00"/>
        </a:accent4>
        <a:accent5>
          <a:srgbClr val="FF6600"/>
        </a:accent5>
        <a:accent6>
          <a:srgbClr val="808080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1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CC3300"/>
        </a:accent3>
        <a:accent4>
          <a:srgbClr val="996600"/>
        </a:accent4>
        <a:accent5>
          <a:srgbClr val="FF6600"/>
        </a:accent5>
        <a:accent6>
          <a:srgbClr val="808080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1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3333CC"/>
        </a:accent3>
        <a:accent4>
          <a:srgbClr val="AF67FF"/>
        </a:accent4>
        <a:accent5>
          <a:srgbClr val="FF6600"/>
        </a:accent5>
        <a:accent6>
          <a:srgbClr val="808080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1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0066CC"/>
        </a:accent3>
        <a:accent4>
          <a:srgbClr val="00A800"/>
        </a:accent4>
        <a:accent5>
          <a:srgbClr val="FF6600"/>
        </a:accent5>
        <a:accent6>
          <a:srgbClr val="808080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1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5050"/>
        </a:accent3>
        <a:accent4>
          <a:srgbClr val="FF9900"/>
        </a:accent4>
        <a:accent5>
          <a:srgbClr val="FF6600"/>
        </a:accent5>
        <a:accent6>
          <a:srgbClr val="808080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1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00FFFF"/>
        </a:accent3>
        <a:accent4>
          <a:srgbClr val="00FF00"/>
        </a:accent4>
        <a:accent5>
          <a:srgbClr val="FF6600"/>
        </a:accent5>
        <a:accent6>
          <a:srgbClr val="808080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4_1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FFFF99"/>
        </a:accent3>
        <a:accent4>
          <a:srgbClr val="D3A219"/>
        </a:accent4>
        <a:accent5>
          <a:srgbClr val="FF6600"/>
        </a:accent5>
        <a:accent6>
          <a:srgbClr val="808080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4_1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66CCFF"/>
        </a:accent3>
        <a:accent4>
          <a:srgbClr val="FFE701"/>
        </a:accent4>
        <a:accent5>
          <a:srgbClr val="FF6600"/>
        </a:accent5>
        <a:accent6>
          <a:srgbClr val="80808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4_1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66CCFF"/>
        </a:accent3>
        <a:accent4>
          <a:srgbClr val="F0E500"/>
        </a:accent4>
        <a:accent5>
          <a:srgbClr val="FF6600"/>
        </a:accent5>
        <a:accent6>
          <a:srgbClr val="808080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4_1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FFCC66"/>
        </a:accent3>
        <a:accent4>
          <a:srgbClr val="E9DCB9"/>
        </a:accent4>
        <a:accent5>
          <a:srgbClr val="FF6600"/>
        </a:accent5>
        <a:accent6>
          <a:srgbClr val="808080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4_1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99CCFF"/>
        </a:accent3>
        <a:accent4>
          <a:srgbClr val="FFFF99"/>
        </a:accent4>
        <a:accent5>
          <a:srgbClr val="FF6600"/>
        </a:accent5>
        <a:accent6>
          <a:srgbClr val="808080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4_1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CCB400"/>
        </a:accent3>
        <a:accent4>
          <a:srgbClr val="8C9EA0"/>
        </a:accent4>
        <a:accent5>
          <a:srgbClr val="FF6600"/>
        </a:accent5>
        <a:accent6>
          <a:srgbClr val="808080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4_1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0000"/>
        </a:accent1>
        <a:accent2>
          <a:srgbClr val="DDDDDD"/>
        </a:accent2>
        <a:accent3>
          <a:srgbClr val="C0C0C0"/>
        </a:accent3>
        <a:accent4>
          <a:srgbClr val="99CC00"/>
        </a:accent4>
        <a:accent5>
          <a:srgbClr val="FF6600"/>
        </a:accent5>
        <a:accent6>
          <a:srgbClr val="808080"/>
        </a:accent6>
        <a:hlink>
          <a:srgbClr val="C0C0C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1 14">
        <a:dk1>
          <a:srgbClr val="000000"/>
        </a:dk1>
        <a:lt1>
          <a:srgbClr val="FFFFFF"/>
        </a:lt1>
        <a:dk2>
          <a:srgbClr val="7A6C7A"/>
        </a:dk2>
        <a:lt2>
          <a:srgbClr val="808080"/>
        </a:lt2>
        <a:accent1>
          <a:srgbClr val="FF0000"/>
        </a:accent1>
        <a:accent2>
          <a:srgbClr val="DDDDDD"/>
        </a:accent2>
        <a:accent3>
          <a:srgbClr val="C0C0C0"/>
        </a:accent3>
        <a:accent4>
          <a:srgbClr val="99CC00"/>
        </a:accent4>
        <a:accent5>
          <a:srgbClr val="FF6600"/>
        </a:accent5>
        <a:accent6>
          <a:srgbClr val="808080"/>
        </a:accent6>
        <a:hlink>
          <a:srgbClr val="C0C0C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1 15">
        <a:dk1>
          <a:srgbClr val="000000"/>
        </a:dk1>
        <a:lt1>
          <a:srgbClr val="FFFFFF"/>
        </a:lt1>
        <a:dk2>
          <a:srgbClr val="7A6C7A"/>
        </a:dk2>
        <a:lt2>
          <a:srgbClr val="DDDDDD"/>
        </a:lt2>
        <a:accent1>
          <a:srgbClr val="FF0000"/>
        </a:accent1>
        <a:accent2>
          <a:srgbClr val="EAEAEA"/>
        </a:accent2>
        <a:accent3>
          <a:srgbClr val="C0C0C0"/>
        </a:accent3>
        <a:accent4>
          <a:srgbClr val="99CC00"/>
        </a:accent4>
        <a:accent5>
          <a:srgbClr val="FF6600"/>
        </a:accent5>
        <a:accent6>
          <a:srgbClr val="808080"/>
        </a:accent6>
        <a:hlink>
          <a:srgbClr val="C0C0C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1 16">
        <a:dk1>
          <a:srgbClr val="000000"/>
        </a:dk1>
        <a:lt1>
          <a:srgbClr val="FFFFFF"/>
        </a:lt1>
        <a:dk2>
          <a:srgbClr val="7A6C7A"/>
        </a:dk2>
        <a:lt2>
          <a:srgbClr val="DDDDDD"/>
        </a:lt2>
        <a:accent1>
          <a:srgbClr val="FF0000"/>
        </a:accent1>
        <a:accent2>
          <a:srgbClr val="B2B2B2"/>
        </a:accent2>
        <a:accent3>
          <a:srgbClr val="C0C0C0"/>
        </a:accent3>
        <a:accent4>
          <a:srgbClr val="CC0000"/>
        </a:accent4>
        <a:accent5>
          <a:srgbClr val="FF6600"/>
        </a:accent5>
        <a:accent6>
          <a:srgbClr val="808080"/>
        </a:accent6>
        <a:hlink>
          <a:srgbClr val="C0C0C0"/>
        </a:hlink>
        <a:folHlink>
          <a:srgbClr val="CC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1.xml><?xml version="1.0" encoding="utf-8"?>
<a:theme xmlns:a="http://schemas.openxmlformats.org/drawingml/2006/main" name="Santander_CF_HCS255">
  <a:themeElements>
    <a:clrScheme name="Current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FF0000"/>
      </a:accent1>
      <a:accent2>
        <a:srgbClr val="FAAF25"/>
      </a:accent2>
      <a:accent3>
        <a:srgbClr val="000000"/>
      </a:accent3>
      <a:accent4>
        <a:srgbClr val="969696"/>
      </a:accent4>
      <a:accent5>
        <a:srgbClr val="770000"/>
      </a:accent5>
      <a:accent6>
        <a:srgbClr val="808080"/>
      </a:accent6>
      <a:hlink>
        <a:srgbClr val="000000"/>
      </a:hlink>
      <a:folHlink>
        <a:srgbClr val="969696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9525">
          <a:solidFill>
            <a:schemeClr val="accent6"/>
          </a:solidFill>
        </a:ln>
      </a:spPr>
      <a:bodyPr rtlCol="0" anchor="ctr"/>
      <a:lstStyle>
        <a:defPPr algn="ctr">
          <a:defRPr sz="1600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Current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0000"/>
        </a:accent1>
        <a:accent2>
          <a:srgbClr val="FAAF25"/>
        </a:accent2>
        <a:accent3>
          <a:srgbClr val="000000"/>
        </a:accent3>
        <a:accent4>
          <a:srgbClr val="969696"/>
        </a:accent4>
        <a:accent5>
          <a:srgbClr val="770000"/>
        </a:accent5>
        <a:accent6>
          <a:srgbClr val="808080"/>
        </a:accent6>
        <a:hlink>
          <a:srgbClr val="000000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7 Storyboard Report">
  <a:themeElements>
    <a:clrScheme name="PwC Burgundy">
      <a:dk1>
        <a:srgbClr val="000000"/>
      </a:dk1>
      <a:lt1>
        <a:srgbClr val="FFFFFF"/>
      </a:lt1>
      <a:dk2>
        <a:srgbClr val="A32020"/>
      </a:dk2>
      <a:lt2>
        <a:srgbClr val="FFFFFF"/>
      </a:lt2>
      <a:accent1>
        <a:srgbClr val="A32020"/>
      </a:accent1>
      <a:accent2>
        <a:srgbClr val="E0301E"/>
      </a:accent2>
      <a:accent3>
        <a:srgbClr val="602320"/>
      </a:accent3>
      <a:accent4>
        <a:srgbClr val="DB536A"/>
      </a:accent4>
      <a:accent5>
        <a:srgbClr val="DC6900"/>
      </a:accent5>
      <a:accent6>
        <a:srgbClr val="FFB600"/>
      </a:accent6>
      <a:hlink>
        <a:srgbClr val="A32020"/>
      </a:hlink>
      <a:folHlink>
        <a:srgbClr val="A32020"/>
      </a:folHlink>
    </a:clrScheme>
    <a:fontScheme name="PwC">
      <a:majorFont>
        <a:latin typeface="Georgi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 w="6350">
          <a:solidFill>
            <a:schemeClr val="tx1"/>
          </a:solidFill>
        </a:ln>
      </a:spPr>
      <a:bodyPr vert="horz" wrap="square" lIns="91440" tIns="45720" rIns="91440" bIns="45720" rtlCol="0" anchor="ctr">
        <a:noAutofit/>
      </a:bodyPr>
      <a:lstStyle>
        <a:defPPr algn="ctr">
          <a:defRPr dirty="0" smtClean="0"/>
        </a:defPPr>
      </a:lstStyle>
    </a:spDef>
    <a:lnDef>
      <a:spPr>
        <a:ln w="12700">
          <a:solidFill>
            <a:srgbClr val="DC6900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noFill/>
        </a:ln>
      </a:spPr>
      <a:bodyPr wrap="square" lIns="0" tIns="0" rIns="0" bIns="0" rtlCol="0">
        <a:spAutoFit/>
      </a:bodyPr>
      <a:lstStyle>
        <a:defPPr>
          <a:defRPr noProof="0" dirty="0" smtClean="0">
            <a:solidFill>
              <a:schemeClr val="tx1"/>
            </a:solidFill>
            <a:latin typeface="Georgia" pitchFamily="18" charset="0"/>
            <a:cs typeface="Arial" pitchFamily="34" charset="0"/>
          </a:defRPr>
        </a:defPPr>
      </a:lstStyle>
    </a:txDef>
  </a:objectDefaults>
  <a:extraClrSchemeLst/>
</a:theme>
</file>

<file path=ppt/theme/theme4.xml><?xml version="1.0" encoding="utf-8"?>
<a:theme xmlns:a="http://schemas.openxmlformats.org/drawingml/2006/main" name="1_7 Storyboard Report">
  <a:themeElements>
    <a:clrScheme name="PwC Burgundy">
      <a:dk1>
        <a:srgbClr val="000000"/>
      </a:dk1>
      <a:lt1>
        <a:srgbClr val="FFFFFF"/>
      </a:lt1>
      <a:dk2>
        <a:srgbClr val="A32020"/>
      </a:dk2>
      <a:lt2>
        <a:srgbClr val="FFFFFF"/>
      </a:lt2>
      <a:accent1>
        <a:srgbClr val="A32020"/>
      </a:accent1>
      <a:accent2>
        <a:srgbClr val="E0301E"/>
      </a:accent2>
      <a:accent3>
        <a:srgbClr val="602320"/>
      </a:accent3>
      <a:accent4>
        <a:srgbClr val="DB536A"/>
      </a:accent4>
      <a:accent5>
        <a:srgbClr val="DC6900"/>
      </a:accent5>
      <a:accent6>
        <a:srgbClr val="FFB600"/>
      </a:accent6>
      <a:hlink>
        <a:srgbClr val="A32020"/>
      </a:hlink>
      <a:folHlink>
        <a:srgbClr val="A32020"/>
      </a:folHlink>
    </a:clrScheme>
    <a:fontScheme name="PwC">
      <a:majorFont>
        <a:latin typeface="Georgi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 w="6350">
          <a:solidFill>
            <a:schemeClr val="tx1"/>
          </a:solidFill>
        </a:ln>
      </a:spPr>
      <a:bodyPr vert="horz" wrap="square" lIns="91440" tIns="45720" rIns="91440" bIns="45720" rtlCol="0" anchor="ctr">
        <a:noAutofit/>
      </a:bodyPr>
      <a:lstStyle>
        <a:defPPr algn="ctr">
          <a:defRPr dirty="0" smtClean="0"/>
        </a:defPPr>
      </a:lstStyle>
    </a:spDef>
    <a:lnDef>
      <a:spPr>
        <a:ln w="12700">
          <a:solidFill>
            <a:srgbClr val="DC6900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noFill/>
        </a:ln>
      </a:spPr>
      <a:bodyPr wrap="square" lIns="0" tIns="0" rIns="0" bIns="0" rtlCol="0">
        <a:spAutoFit/>
      </a:bodyPr>
      <a:lstStyle>
        <a:defPPr>
          <a:defRPr noProof="0" dirty="0" smtClean="0">
            <a:solidFill>
              <a:schemeClr val="tx1"/>
            </a:solidFill>
            <a:latin typeface="Georgia" pitchFamily="18" charset="0"/>
            <a:cs typeface="Arial" pitchFamily="34" charset="0"/>
          </a:defRPr>
        </a:defPPr>
      </a:lstStyle>
    </a:txDef>
  </a:objectDefaults>
  <a:extraClrSchemeLst/>
</a:theme>
</file>

<file path=ppt/theme/theme5.xml><?xml version="1.0" encoding="utf-8"?>
<a:theme xmlns:a="http://schemas.openxmlformats.org/drawingml/2006/main" name="2_7 Storyboard Report">
  <a:themeElements>
    <a:clrScheme name="PwC Burgundy">
      <a:dk1>
        <a:srgbClr val="000000"/>
      </a:dk1>
      <a:lt1>
        <a:srgbClr val="FFFFFF"/>
      </a:lt1>
      <a:dk2>
        <a:srgbClr val="A32020"/>
      </a:dk2>
      <a:lt2>
        <a:srgbClr val="FFFFFF"/>
      </a:lt2>
      <a:accent1>
        <a:srgbClr val="A32020"/>
      </a:accent1>
      <a:accent2>
        <a:srgbClr val="E0301E"/>
      </a:accent2>
      <a:accent3>
        <a:srgbClr val="602320"/>
      </a:accent3>
      <a:accent4>
        <a:srgbClr val="DB536A"/>
      </a:accent4>
      <a:accent5>
        <a:srgbClr val="DC6900"/>
      </a:accent5>
      <a:accent6>
        <a:srgbClr val="FFB600"/>
      </a:accent6>
      <a:hlink>
        <a:srgbClr val="A32020"/>
      </a:hlink>
      <a:folHlink>
        <a:srgbClr val="A32020"/>
      </a:folHlink>
    </a:clrScheme>
    <a:fontScheme name="PwC">
      <a:majorFont>
        <a:latin typeface="Georgi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 w="6350">
          <a:solidFill>
            <a:schemeClr val="tx1"/>
          </a:solidFill>
        </a:ln>
      </a:spPr>
      <a:bodyPr vert="horz" wrap="square" lIns="91440" tIns="45720" rIns="91440" bIns="45720" rtlCol="0" anchor="ctr">
        <a:noAutofit/>
      </a:bodyPr>
      <a:lstStyle>
        <a:defPPr algn="ctr">
          <a:defRPr dirty="0" smtClean="0"/>
        </a:defPPr>
      </a:lstStyle>
    </a:spDef>
    <a:lnDef>
      <a:spPr>
        <a:ln w="12700">
          <a:solidFill>
            <a:srgbClr val="DC6900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noFill/>
        </a:ln>
      </a:spPr>
      <a:bodyPr wrap="square" lIns="0" tIns="0" rIns="0" bIns="0" rtlCol="0">
        <a:spAutoFit/>
      </a:bodyPr>
      <a:lstStyle>
        <a:defPPr>
          <a:defRPr noProof="0" dirty="0" smtClean="0">
            <a:solidFill>
              <a:schemeClr val="tx1"/>
            </a:solidFill>
            <a:latin typeface="Georgia" pitchFamily="18" charset="0"/>
            <a:cs typeface="Arial" pitchFamily="34" charset="0"/>
          </a:defRPr>
        </a:defPPr>
      </a:lstStyle>
    </a:txDef>
  </a:objectDefaults>
  <a:extraClrSchemeLst/>
</a:theme>
</file>

<file path=ppt/theme/theme6.xml><?xml version="1.0" encoding="utf-8"?>
<a:theme xmlns:a="http://schemas.openxmlformats.org/drawingml/2006/main" name="2_Santander_CUF_HCS218">
  <a:themeElements>
    <a:clrScheme name="">
      <a:dk1>
        <a:srgbClr val="000000"/>
      </a:dk1>
      <a:lt1>
        <a:srgbClr val="FFFFFF"/>
      </a:lt1>
      <a:dk2>
        <a:srgbClr val="707277"/>
      </a:dk2>
      <a:lt2>
        <a:srgbClr val="929497"/>
      </a:lt2>
      <a:accent1>
        <a:srgbClr val="FF0000"/>
      </a:accent1>
      <a:accent2>
        <a:srgbClr val="DDDDDD"/>
      </a:accent2>
      <a:accent3>
        <a:srgbClr val="000000"/>
      </a:accent3>
      <a:accent4>
        <a:srgbClr val="000000"/>
      </a:accent4>
      <a:accent5>
        <a:srgbClr val="FF6600"/>
      </a:accent5>
      <a:accent6>
        <a:srgbClr val="808080"/>
      </a:accent6>
      <a:hlink>
        <a:srgbClr val="000000"/>
      </a:hlink>
      <a:folHlink>
        <a:srgbClr val="000000"/>
      </a:folHlink>
    </a:clrScheme>
    <a:fontScheme name="14_1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FCF9B6"/>
        </a:solidFill>
        <a:ln w="12700">
          <a:solidFill>
            <a:schemeClr val="tx1"/>
          </a:solidFill>
          <a:miter lim="800000"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lIns="54000" tIns="18000" rIns="18000" anchor="ctr"/>
      <a:lstStyle>
        <a:defPPr marL="265113" indent="-258763" defTabSz="952500" eaLnBrk="0" hangingPunct="0">
          <a:lnSpc>
            <a:spcPct val="95000"/>
          </a:lnSpc>
          <a:spcBef>
            <a:spcPts val="500"/>
          </a:spcBef>
          <a:spcAft>
            <a:spcPts val="600"/>
          </a:spcAft>
          <a:buFont typeface="+mj-lt"/>
          <a:buAutoNum type="arabicPeriod"/>
          <a:defRPr b="1" dirty="0" smtClean="0">
            <a:solidFill>
              <a:srgbClr val="000000"/>
            </a:solidFill>
            <a:effectLst>
              <a:outerShdw blurRad="38100" dist="38100" dir="2700000" algn="tl">
                <a:srgbClr val="FFFFFF"/>
              </a:outerShdw>
            </a:effectLst>
            <a:latin typeface="Arial" pitchFamily="34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18000" tIns="45720" rIns="1800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4_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009999"/>
        </a:accent3>
        <a:accent4>
          <a:srgbClr val="99CC00"/>
        </a:accent4>
        <a:accent5>
          <a:srgbClr val="FF6600"/>
        </a:accent5>
        <a:accent6>
          <a:srgbClr val="808080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1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CC3300"/>
        </a:accent3>
        <a:accent4>
          <a:srgbClr val="996600"/>
        </a:accent4>
        <a:accent5>
          <a:srgbClr val="FF6600"/>
        </a:accent5>
        <a:accent6>
          <a:srgbClr val="808080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1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3333CC"/>
        </a:accent3>
        <a:accent4>
          <a:srgbClr val="AF67FF"/>
        </a:accent4>
        <a:accent5>
          <a:srgbClr val="FF6600"/>
        </a:accent5>
        <a:accent6>
          <a:srgbClr val="808080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1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0066CC"/>
        </a:accent3>
        <a:accent4>
          <a:srgbClr val="00A800"/>
        </a:accent4>
        <a:accent5>
          <a:srgbClr val="FF6600"/>
        </a:accent5>
        <a:accent6>
          <a:srgbClr val="808080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1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5050"/>
        </a:accent3>
        <a:accent4>
          <a:srgbClr val="FF9900"/>
        </a:accent4>
        <a:accent5>
          <a:srgbClr val="FF6600"/>
        </a:accent5>
        <a:accent6>
          <a:srgbClr val="808080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1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00FFFF"/>
        </a:accent3>
        <a:accent4>
          <a:srgbClr val="00FF00"/>
        </a:accent4>
        <a:accent5>
          <a:srgbClr val="FF6600"/>
        </a:accent5>
        <a:accent6>
          <a:srgbClr val="808080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4_1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FFFF99"/>
        </a:accent3>
        <a:accent4>
          <a:srgbClr val="D3A219"/>
        </a:accent4>
        <a:accent5>
          <a:srgbClr val="FF6600"/>
        </a:accent5>
        <a:accent6>
          <a:srgbClr val="808080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4_1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66CCFF"/>
        </a:accent3>
        <a:accent4>
          <a:srgbClr val="FFE701"/>
        </a:accent4>
        <a:accent5>
          <a:srgbClr val="FF6600"/>
        </a:accent5>
        <a:accent6>
          <a:srgbClr val="80808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4_1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66CCFF"/>
        </a:accent3>
        <a:accent4>
          <a:srgbClr val="F0E500"/>
        </a:accent4>
        <a:accent5>
          <a:srgbClr val="FF6600"/>
        </a:accent5>
        <a:accent6>
          <a:srgbClr val="808080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4_1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FFCC66"/>
        </a:accent3>
        <a:accent4>
          <a:srgbClr val="E9DCB9"/>
        </a:accent4>
        <a:accent5>
          <a:srgbClr val="FF6600"/>
        </a:accent5>
        <a:accent6>
          <a:srgbClr val="808080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4_1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99CCFF"/>
        </a:accent3>
        <a:accent4>
          <a:srgbClr val="FFFF99"/>
        </a:accent4>
        <a:accent5>
          <a:srgbClr val="FF6600"/>
        </a:accent5>
        <a:accent6>
          <a:srgbClr val="808080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4_1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CCB400"/>
        </a:accent3>
        <a:accent4>
          <a:srgbClr val="8C9EA0"/>
        </a:accent4>
        <a:accent5>
          <a:srgbClr val="FF6600"/>
        </a:accent5>
        <a:accent6>
          <a:srgbClr val="808080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4_1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0000"/>
        </a:accent1>
        <a:accent2>
          <a:srgbClr val="DDDDDD"/>
        </a:accent2>
        <a:accent3>
          <a:srgbClr val="C0C0C0"/>
        </a:accent3>
        <a:accent4>
          <a:srgbClr val="99CC00"/>
        </a:accent4>
        <a:accent5>
          <a:srgbClr val="FF6600"/>
        </a:accent5>
        <a:accent6>
          <a:srgbClr val="808080"/>
        </a:accent6>
        <a:hlink>
          <a:srgbClr val="C0C0C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1 14">
        <a:dk1>
          <a:srgbClr val="000000"/>
        </a:dk1>
        <a:lt1>
          <a:srgbClr val="FFFFFF"/>
        </a:lt1>
        <a:dk2>
          <a:srgbClr val="7A6C7A"/>
        </a:dk2>
        <a:lt2>
          <a:srgbClr val="808080"/>
        </a:lt2>
        <a:accent1>
          <a:srgbClr val="FF0000"/>
        </a:accent1>
        <a:accent2>
          <a:srgbClr val="DDDDDD"/>
        </a:accent2>
        <a:accent3>
          <a:srgbClr val="C0C0C0"/>
        </a:accent3>
        <a:accent4>
          <a:srgbClr val="99CC00"/>
        </a:accent4>
        <a:accent5>
          <a:srgbClr val="FF6600"/>
        </a:accent5>
        <a:accent6>
          <a:srgbClr val="808080"/>
        </a:accent6>
        <a:hlink>
          <a:srgbClr val="C0C0C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1 15">
        <a:dk1>
          <a:srgbClr val="000000"/>
        </a:dk1>
        <a:lt1>
          <a:srgbClr val="FFFFFF"/>
        </a:lt1>
        <a:dk2>
          <a:srgbClr val="7A6C7A"/>
        </a:dk2>
        <a:lt2>
          <a:srgbClr val="DDDDDD"/>
        </a:lt2>
        <a:accent1>
          <a:srgbClr val="FF0000"/>
        </a:accent1>
        <a:accent2>
          <a:srgbClr val="EAEAEA"/>
        </a:accent2>
        <a:accent3>
          <a:srgbClr val="C0C0C0"/>
        </a:accent3>
        <a:accent4>
          <a:srgbClr val="99CC00"/>
        </a:accent4>
        <a:accent5>
          <a:srgbClr val="FF6600"/>
        </a:accent5>
        <a:accent6>
          <a:srgbClr val="808080"/>
        </a:accent6>
        <a:hlink>
          <a:srgbClr val="C0C0C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1 16">
        <a:dk1>
          <a:srgbClr val="000000"/>
        </a:dk1>
        <a:lt1>
          <a:srgbClr val="FFFFFF"/>
        </a:lt1>
        <a:dk2>
          <a:srgbClr val="7A6C7A"/>
        </a:dk2>
        <a:lt2>
          <a:srgbClr val="DDDDDD"/>
        </a:lt2>
        <a:accent1>
          <a:srgbClr val="FF0000"/>
        </a:accent1>
        <a:accent2>
          <a:srgbClr val="B2B2B2"/>
        </a:accent2>
        <a:accent3>
          <a:srgbClr val="C0C0C0"/>
        </a:accent3>
        <a:accent4>
          <a:srgbClr val="CC0000"/>
        </a:accent4>
        <a:accent5>
          <a:srgbClr val="FF6600"/>
        </a:accent5>
        <a:accent6>
          <a:srgbClr val="808080"/>
        </a:accent6>
        <a:hlink>
          <a:srgbClr val="C0C0C0"/>
        </a:hlink>
        <a:folHlink>
          <a:srgbClr val="CC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Santander Teme">
  <a:themeElements>
    <a:clrScheme name="SovSan_Template_US 1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0000"/>
      </a:accent1>
      <a:accent2>
        <a:srgbClr val="C0C0C0"/>
      </a:accent2>
      <a:accent3>
        <a:srgbClr val="FFFFFF"/>
      </a:accent3>
      <a:accent4>
        <a:srgbClr val="000000"/>
      </a:accent4>
      <a:accent5>
        <a:srgbClr val="FFAAAA"/>
      </a:accent5>
      <a:accent6>
        <a:srgbClr val="AEAEAE"/>
      </a:accent6>
      <a:hlink>
        <a:srgbClr val="777777"/>
      </a:hlink>
      <a:folHlink>
        <a:srgbClr val="292929"/>
      </a:folHlink>
    </a:clrScheme>
    <a:fontScheme name="Custom 3">
      <a:majorFont>
        <a:latin typeface="Arial Bold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-112" charset="-128"/>
            <a:cs typeface="ＭＳ Ｐゴシック" pitchFamily="-112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-112" charset="-128"/>
            <a:cs typeface="ＭＳ Ｐゴシック" pitchFamily="-112" charset="-128"/>
          </a:defRPr>
        </a:defPPr>
      </a:lstStyle>
    </a:lnDef>
  </a:objectDefaults>
  <a:extraClrSchemeLst>
    <a:extraClrScheme>
      <a:clrScheme name="SovSan_Template_U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vSan_Template_U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vSan_Template_U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vSan_Template_U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vSan_Template_U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vSan_Template_U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vSan_Template_U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vSan_Template_U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vSan_Template_U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vSan_Template_U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vSan_Template_U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vSan_Template_U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vSan_Template_U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vSan_Template_U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vSan_Template_U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vSan_Template_U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vSan_Template_U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vSan_Template_U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vSan_Template_U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vSan_Template_U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vSan_Template_U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vSan_Template_U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vSan_Template_U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vSan_Template_U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vSan_Template_US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0000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FFAAAA"/>
        </a:accent5>
        <a:accent6>
          <a:srgbClr val="AEAEAE"/>
        </a:accent6>
        <a:hlink>
          <a:srgbClr val="777777"/>
        </a:hlink>
        <a:folHlink>
          <a:srgbClr val="29292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vSan_Template_US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0000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FFAAAA"/>
        </a:accent5>
        <a:accent6>
          <a:srgbClr val="AEAEAE"/>
        </a:accent6>
        <a:hlink>
          <a:srgbClr val="969696"/>
        </a:hlink>
        <a:folHlink>
          <a:srgbClr val="4D4D4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3_Santander_CUF_HCS218">
  <a:themeElements>
    <a:clrScheme name="">
      <a:dk1>
        <a:srgbClr val="000000"/>
      </a:dk1>
      <a:lt1>
        <a:srgbClr val="FFFFFF"/>
      </a:lt1>
      <a:dk2>
        <a:srgbClr val="707277"/>
      </a:dk2>
      <a:lt2>
        <a:srgbClr val="929497"/>
      </a:lt2>
      <a:accent1>
        <a:srgbClr val="FF0000"/>
      </a:accent1>
      <a:accent2>
        <a:srgbClr val="DDDDDD"/>
      </a:accent2>
      <a:accent3>
        <a:srgbClr val="000000"/>
      </a:accent3>
      <a:accent4>
        <a:srgbClr val="000000"/>
      </a:accent4>
      <a:accent5>
        <a:srgbClr val="FF6600"/>
      </a:accent5>
      <a:accent6>
        <a:srgbClr val="808080"/>
      </a:accent6>
      <a:hlink>
        <a:srgbClr val="000000"/>
      </a:hlink>
      <a:folHlink>
        <a:srgbClr val="000000"/>
      </a:folHlink>
    </a:clrScheme>
    <a:fontScheme name="14_1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FCF9B6"/>
        </a:solidFill>
        <a:ln w="12700">
          <a:solidFill>
            <a:schemeClr val="tx1"/>
          </a:solidFill>
          <a:miter lim="800000"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lIns="54000" tIns="18000" rIns="18000" anchor="ctr"/>
      <a:lstStyle>
        <a:defPPr marL="265113" indent="-258763" defTabSz="952500" eaLnBrk="0" hangingPunct="0">
          <a:lnSpc>
            <a:spcPct val="95000"/>
          </a:lnSpc>
          <a:spcBef>
            <a:spcPts val="500"/>
          </a:spcBef>
          <a:spcAft>
            <a:spcPts val="600"/>
          </a:spcAft>
          <a:buFont typeface="+mj-lt"/>
          <a:buAutoNum type="arabicPeriod"/>
          <a:defRPr b="1" dirty="0" smtClean="0">
            <a:solidFill>
              <a:srgbClr val="000000"/>
            </a:solidFill>
            <a:effectLst>
              <a:outerShdw blurRad="38100" dist="38100" dir="2700000" algn="tl">
                <a:srgbClr val="FFFFFF"/>
              </a:outerShdw>
            </a:effectLst>
            <a:latin typeface="Arial" pitchFamily="34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18000" tIns="45720" rIns="1800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4_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009999"/>
        </a:accent3>
        <a:accent4>
          <a:srgbClr val="99CC00"/>
        </a:accent4>
        <a:accent5>
          <a:srgbClr val="FF6600"/>
        </a:accent5>
        <a:accent6>
          <a:srgbClr val="808080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1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CC3300"/>
        </a:accent3>
        <a:accent4>
          <a:srgbClr val="996600"/>
        </a:accent4>
        <a:accent5>
          <a:srgbClr val="FF6600"/>
        </a:accent5>
        <a:accent6>
          <a:srgbClr val="808080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1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3333CC"/>
        </a:accent3>
        <a:accent4>
          <a:srgbClr val="AF67FF"/>
        </a:accent4>
        <a:accent5>
          <a:srgbClr val="FF6600"/>
        </a:accent5>
        <a:accent6>
          <a:srgbClr val="808080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1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0066CC"/>
        </a:accent3>
        <a:accent4>
          <a:srgbClr val="00A800"/>
        </a:accent4>
        <a:accent5>
          <a:srgbClr val="FF6600"/>
        </a:accent5>
        <a:accent6>
          <a:srgbClr val="808080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1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5050"/>
        </a:accent3>
        <a:accent4>
          <a:srgbClr val="FF9900"/>
        </a:accent4>
        <a:accent5>
          <a:srgbClr val="FF6600"/>
        </a:accent5>
        <a:accent6>
          <a:srgbClr val="808080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1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00FFFF"/>
        </a:accent3>
        <a:accent4>
          <a:srgbClr val="00FF00"/>
        </a:accent4>
        <a:accent5>
          <a:srgbClr val="FF6600"/>
        </a:accent5>
        <a:accent6>
          <a:srgbClr val="808080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4_1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FFFF99"/>
        </a:accent3>
        <a:accent4>
          <a:srgbClr val="D3A219"/>
        </a:accent4>
        <a:accent5>
          <a:srgbClr val="FF6600"/>
        </a:accent5>
        <a:accent6>
          <a:srgbClr val="808080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4_1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66CCFF"/>
        </a:accent3>
        <a:accent4>
          <a:srgbClr val="FFE701"/>
        </a:accent4>
        <a:accent5>
          <a:srgbClr val="FF6600"/>
        </a:accent5>
        <a:accent6>
          <a:srgbClr val="80808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4_1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66CCFF"/>
        </a:accent3>
        <a:accent4>
          <a:srgbClr val="F0E500"/>
        </a:accent4>
        <a:accent5>
          <a:srgbClr val="FF6600"/>
        </a:accent5>
        <a:accent6>
          <a:srgbClr val="808080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4_1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FFCC66"/>
        </a:accent3>
        <a:accent4>
          <a:srgbClr val="E9DCB9"/>
        </a:accent4>
        <a:accent5>
          <a:srgbClr val="FF6600"/>
        </a:accent5>
        <a:accent6>
          <a:srgbClr val="808080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4_1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99CCFF"/>
        </a:accent3>
        <a:accent4>
          <a:srgbClr val="FFFF99"/>
        </a:accent4>
        <a:accent5>
          <a:srgbClr val="FF6600"/>
        </a:accent5>
        <a:accent6>
          <a:srgbClr val="808080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4_1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CCB400"/>
        </a:accent3>
        <a:accent4>
          <a:srgbClr val="8C9EA0"/>
        </a:accent4>
        <a:accent5>
          <a:srgbClr val="FF6600"/>
        </a:accent5>
        <a:accent6>
          <a:srgbClr val="808080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4_1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0000"/>
        </a:accent1>
        <a:accent2>
          <a:srgbClr val="DDDDDD"/>
        </a:accent2>
        <a:accent3>
          <a:srgbClr val="C0C0C0"/>
        </a:accent3>
        <a:accent4>
          <a:srgbClr val="99CC00"/>
        </a:accent4>
        <a:accent5>
          <a:srgbClr val="FF6600"/>
        </a:accent5>
        <a:accent6>
          <a:srgbClr val="808080"/>
        </a:accent6>
        <a:hlink>
          <a:srgbClr val="C0C0C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1 14">
        <a:dk1>
          <a:srgbClr val="000000"/>
        </a:dk1>
        <a:lt1>
          <a:srgbClr val="FFFFFF"/>
        </a:lt1>
        <a:dk2>
          <a:srgbClr val="7A6C7A"/>
        </a:dk2>
        <a:lt2>
          <a:srgbClr val="808080"/>
        </a:lt2>
        <a:accent1>
          <a:srgbClr val="FF0000"/>
        </a:accent1>
        <a:accent2>
          <a:srgbClr val="DDDDDD"/>
        </a:accent2>
        <a:accent3>
          <a:srgbClr val="C0C0C0"/>
        </a:accent3>
        <a:accent4>
          <a:srgbClr val="99CC00"/>
        </a:accent4>
        <a:accent5>
          <a:srgbClr val="FF6600"/>
        </a:accent5>
        <a:accent6>
          <a:srgbClr val="808080"/>
        </a:accent6>
        <a:hlink>
          <a:srgbClr val="C0C0C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1 15">
        <a:dk1>
          <a:srgbClr val="000000"/>
        </a:dk1>
        <a:lt1>
          <a:srgbClr val="FFFFFF"/>
        </a:lt1>
        <a:dk2>
          <a:srgbClr val="7A6C7A"/>
        </a:dk2>
        <a:lt2>
          <a:srgbClr val="DDDDDD"/>
        </a:lt2>
        <a:accent1>
          <a:srgbClr val="FF0000"/>
        </a:accent1>
        <a:accent2>
          <a:srgbClr val="EAEAEA"/>
        </a:accent2>
        <a:accent3>
          <a:srgbClr val="C0C0C0"/>
        </a:accent3>
        <a:accent4>
          <a:srgbClr val="99CC00"/>
        </a:accent4>
        <a:accent5>
          <a:srgbClr val="FF6600"/>
        </a:accent5>
        <a:accent6>
          <a:srgbClr val="808080"/>
        </a:accent6>
        <a:hlink>
          <a:srgbClr val="C0C0C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1 16">
        <a:dk1>
          <a:srgbClr val="000000"/>
        </a:dk1>
        <a:lt1>
          <a:srgbClr val="FFFFFF"/>
        </a:lt1>
        <a:dk2>
          <a:srgbClr val="7A6C7A"/>
        </a:dk2>
        <a:lt2>
          <a:srgbClr val="DDDDDD"/>
        </a:lt2>
        <a:accent1>
          <a:srgbClr val="FF0000"/>
        </a:accent1>
        <a:accent2>
          <a:srgbClr val="B2B2B2"/>
        </a:accent2>
        <a:accent3>
          <a:srgbClr val="C0C0C0"/>
        </a:accent3>
        <a:accent4>
          <a:srgbClr val="CC0000"/>
        </a:accent4>
        <a:accent5>
          <a:srgbClr val="FF6600"/>
        </a:accent5>
        <a:accent6>
          <a:srgbClr val="808080"/>
        </a:accent6>
        <a:hlink>
          <a:srgbClr val="C0C0C0"/>
        </a:hlink>
        <a:folHlink>
          <a:srgbClr val="CC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1_Custom Design">
  <a:themeElements>
    <a:clrScheme name="Custom 1">
      <a:dk1>
        <a:sysClr val="windowText" lastClr="000000"/>
      </a:dk1>
      <a:lt1>
        <a:sysClr val="window" lastClr="FFFFFF"/>
      </a:lt1>
      <a:dk2>
        <a:srgbClr val="FF0000"/>
      </a:dk2>
      <a:lt2>
        <a:srgbClr val="FFFFFF"/>
      </a:lt2>
      <a:accent1>
        <a:srgbClr val="262626"/>
      </a:accent1>
      <a:accent2>
        <a:srgbClr val="3F3F3F"/>
      </a:accent2>
      <a:accent3>
        <a:srgbClr val="7F7F7F"/>
      </a:accent3>
      <a:accent4>
        <a:srgbClr val="7F7F7F"/>
      </a:accent4>
      <a:accent5>
        <a:srgbClr val="FFFFFF"/>
      </a:accent5>
      <a:accent6>
        <a:srgbClr val="FF6566"/>
      </a:accent6>
      <a:hlink>
        <a:srgbClr val="FF0000"/>
      </a:hlink>
      <a:folHlink>
        <a:srgbClr val="BF000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 bwMode="auto">
        <a:grpFill/>
        <a:ln w="9525">
          <a:noFill/>
          <a:miter lim="800000"/>
          <a:headEnd/>
          <a:tailEnd/>
        </a:ln>
        <a:effectLst>
          <a:prstShdw prst="shdw18" dist="17961" dir="13500000">
            <a:schemeClr val="accent1">
              <a:gamma/>
              <a:shade val="60000"/>
              <a:invGamma/>
            </a:schemeClr>
          </a:prstShdw>
        </a:effectLst>
      </a:spPr>
      <a:bodyPr wrap="none" anchor="ctr">
        <a:noAutofit/>
      </a:bodyPr>
      <a:lstStyle>
        <a:defPPr>
          <a:defRPr dirty="0" smtClean="0">
            <a:solidFill>
              <a:schemeClr val="bg1"/>
            </a:solidFill>
          </a:defRPr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Santander_CUF_HCS218</Template>
  <TotalTime>0</TotalTime>
  <Words>1849</Words>
  <Application>Microsoft Office PowerPoint</Application>
  <PresentationFormat>35mm Slides</PresentationFormat>
  <Paragraphs>487</Paragraphs>
  <Slides>4</Slides>
  <Notes>4</Notes>
  <HiddenSlides>0</HiddenSlides>
  <MMClips>0</MMClips>
  <ScaleCrop>false</ScaleCrop>
  <HeadingPairs>
    <vt:vector size="6" baseType="variant">
      <vt:variant>
        <vt:lpstr>Theme</vt:lpstr>
      </vt:variant>
      <vt:variant>
        <vt:i4>21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26" baseType="lpstr">
      <vt:lpstr>Santander_CUF_HCS218</vt:lpstr>
      <vt:lpstr>1_Santander_CUF_HCS218</vt:lpstr>
      <vt:lpstr>7 Storyboard Report</vt:lpstr>
      <vt:lpstr>1_7 Storyboard Report</vt:lpstr>
      <vt:lpstr>2_7 Storyboard Report</vt:lpstr>
      <vt:lpstr>2_Santander_CUF_HCS218</vt:lpstr>
      <vt:lpstr>Santander Teme</vt:lpstr>
      <vt:lpstr>3_Santander_CUF_HCS218</vt:lpstr>
      <vt:lpstr>1_Custom Design</vt:lpstr>
      <vt:lpstr>1_Santander Teme</vt:lpstr>
      <vt:lpstr>Diseño personalizado</vt:lpstr>
      <vt:lpstr>5_Santander_CUF_HCS218</vt:lpstr>
      <vt:lpstr>1_Diseño personalizado</vt:lpstr>
      <vt:lpstr>Santander_CF_HCS028</vt:lpstr>
      <vt:lpstr>1_Santander_CF_HCS028</vt:lpstr>
      <vt:lpstr>2_Santander_CF_HCS028</vt:lpstr>
      <vt:lpstr>3_Santander_CF_HCS028</vt:lpstr>
      <vt:lpstr>2_Santander Teme</vt:lpstr>
      <vt:lpstr>Santander</vt:lpstr>
      <vt:lpstr>4_Santander_CUF_HCS218</vt:lpstr>
      <vt:lpstr>Santander_CF_HCS255</vt:lpstr>
      <vt:lpstr>think-cell Slide</vt:lpstr>
      <vt:lpstr>Risk Transformation: Project Plan (1/4)</vt:lpstr>
      <vt:lpstr>Risk Transformation: Project Plan (2/4)</vt:lpstr>
      <vt:lpstr>Risk Transformation: Project Plan (3/4)</vt:lpstr>
      <vt:lpstr>Risk Transformation: Project Plan (4/4)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2014-10-09T13:15:44Z</dcterms:created>
  <dcterms:modified xsi:type="dcterms:W3CDTF">2015-07-08T22:37:42Z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ffice2010EditCount">
    <vt:lpwstr>1</vt:lpwstr>
  </property>
  <property fmtid="{D5CDD505-2E9C-101B-9397-08002B2CF9AE}" pid="3" name="Office2003EditCount">
    <vt:lpwstr>0</vt:lpwstr>
  </property>
  <property fmtid="{D5CDD505-2E9C-101B-9397-08002B2CF9AE}" pid="4" name="LastEditedOfficeVersion">
    <vt:lpwstr>Office2010</vt:lpwstr>
  </property>
  <property fmtid="{D5CDD505-2E9C-101B-9397-08002B2CF9AE}" pid="5" name="Office2010WasSaved">
    <vt:lpwstr>1</vt:lpwstr>
  </property>
</Properties>
</file>