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tags/tag330.xml" ContentType="application/vnd.openxmlformats-officedocument.presentationml.tags+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tags/tag331.xml" ContentType="application/vnd.openxmlformats-officedocument.presentationml.tags+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tags/tag332.xml" ContentType="application/vnd.openxmlformats-officedocument.presentationml.tags+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0.xml" ContentType="application/vnd.openxmlformats-officedocument.theme+xml"/>
  <Override PartName="/ppt/tags/tag333.xml" ContentType="application/vnd.openxmlformats-officedocument.presentationml.tags+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2.xml" ContentType="application/vnd.openxmlformats-officedocument.theme+xml"/>
  <Override PartName="/ppt/tags/tag334.xml" ContentType="application/vnd.openxmlformats-officedocument.presentationml.tags+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13.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4.xml" ContentType="application/vnd.openxmlformats-officedocument.theme+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5.xml" ContentType="application/vnd.openxmlformats-officedocument.theme+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6.xml" ContentType="application/vnd.openxmlformats-officedocument.theme+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7.xml" ContentType="application/vnd.openxmlformats-officedocument.theme+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18.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theme/theme19.xml" ContentType="application/vnd.openxmlformats-officedocument.theme+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20.xml" ContentType="application/vnd.openxmlformats-officedocument.theme+xml"/>
  <Override PartName="/ppt/tags/tag403.xml" ContentType="application/vnd.openxmlformats-officedocument.presentationml.tags+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21.xml" ContentType="application/vnd.openxmlformats-officedocument.theme+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theme/theme22.xml" ContentType="application/vnd.openxmlformats-officedocument.theme+xml"/>
  <Override PartName="/ppt/tags/tag425.xml" ContentType="application/vnd.openxmlformats-officedocument.presentationml.tags+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23.xml" ContentType="application/vnd.openxmlformats-officedocument.theme+xml"/>
  <Override PartName="/ppt/tags/tag426.xml" ContentType="application/vnd.openxmlformats-officedocument.presentationml.tags+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notesSlides/notesSlide1.xml" ContentType="application/vnd.openxmlformats-officedocument.presentationml.notesSlide+xml"/>
  <Override PartName="/ppt/tags/tag427.xml" ContentType="application/vnd.openxmlformats-officedocument.presentationml.tags+xml"/>
  <Override PartName="/ppt/tags/tag428.xml" ContentType="application/vnd.openxmlformats-officedocument.presentationml.tags+xml"/>
  <Override PartName="/ppt/notesSlides/notesSlide2.xml" ContentType="application/vnd.openxmlformats-officedocument.presentationml.notesSlide+xml"/>
  <Override PartName="/ppt/tags/tag429.xml" ContentType="application/vnd.openxmlformats-officedocument.presentationml.tags+xml"/>
  <Override PartName="/ppt/notesSlides/notesSlide3.xml" ContentType="application/vnd.openxmlformats-officedocument.presentationml.notesSlide+xml"/>
  <Override PartName="/ppt/tags/tag430.xml" ContentType="application/vnd.openxmlformats-officedocument.presentationml.tags+xml"/>
  <Override PartName="/ppt/notesSlides/notesSlide4.xml" ContentType="application/vnd.openxmlformats-officedocument.presentationml.notesSlide+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notesSlides/notesSlide5.xml" ContentType="application/vnd.openxmlformats-officedocument.presentationml.notesSlide+xml"/>
  <Override PartName="/ppt/tags/tag437.xml" ContentType="application/vnd.openxmlformats-officedocument.presentationml.tags+xml"/>
  <Override PartName="/ppt/tags/tag438.xml" ContentType="application/vnd.openxmlformats-officedocument.presentationml.tags+xml"/>
  <Override PartName="/ppt/notesSlides/notesSlide6.xml" ContentType="application/vnd.openxmlformats-officedocument.presentationml.notesSlide+xml"/>
  <Override PartName="/ppt/tags/tag439.xml" ContentType="application/vnd.openxmlformats-officedocument.presentationml.tags+xml"/>
  <Override PartName="/ppt/tags/tag440.xml" ContentType="application/vnd.openxmlformats-officedocument.presentationml.tags+xml"/>
  <Override PartName="/ppt/notesSlides/notesSlide7.xml" ContentType="application/vnd.openxmlformats-officedocument.presentationml.notesSlide+xml"/>
  <Override PartName="/ppt/tags/tag441.xml" ContentType="application/vnd.openxmlformats-officedocument.presentationml.tags+xml"/>
  <Override PartName="/ppt/tags/tag442.xml" ContentType="application/vnd.openxmlformats-officedocument.presentationml.tags+xml"/>
  <Override PartName="/ppt/notesSlides/notesSlide8.xml" ContentType="application/vnd.openxmlformats-officedocument.presentationml.notesSlide+xml"/>
  <Override PartName="/ppt/tags/tag443.xml" ContentType="application/vnd.openxmlformats-officedocument.presentationml.tags+xml"/>
  <Override PartName="/ppt/tags/tag444.xml" ContentType="application/vnd.openxmlformats-officedocument.presentationml.tags+xml"/>
  <Override PartName="/ppt/notesSlides/notesSlide9.xml" ContentType="application/vnd.openxmlformats-officedocument.presentationml.notesSlide+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notesSlides/notesSlide10.xml" ContentType="application/vnd.openxmlformats-officedocument.presentationml.notesSlide+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notesSlides/notesSlide11.xml" ContentType="application/vnd.openxmlformats-officedocument.presentationml.notesSlide+xml"/>
  <Override PartName="/ppt/tags/tag459.xml" ContentType="application/vnd.openxmlformats-officedocument.presentationml.tags+xml"/>
  <Override PartName="/ppt/tags/tag460.xml" ContentType="application/vnd.openxmlformats-officedocument.presentationml.tags+xml"/>
  <Override PartName="/ppt/notesSlides/notesSlide12.xml" ContentType="application/vnd.openxmlformats-officedocument.presentationml.notesSlide+xml"/>
  <Override PartName="/ppt/tags/tag461.xml" ContentType="application/vnd.openxmlformats-officedocument.presentationml.tags+xml"/>
  <Override PartName="/ppt/notesSlides/notesSlide13.xml" ContentType="application/vnd.openxmlformats-officedocument.presentationml.notesSlide+xml"/>
  <Override PartName="/ppt/tags/tag462.xml" ContentType="application/vnd.openxmlformats-officedocument.presentationml.tags+xml"/>
  <Override PartName="/ppt/notesSlides/notesSlide14.xml" ContentType="application/vnd.openxmlformats-officedocument.presentationml.notesSlide+xml"/>
  <Override PartName="/ppt/tags/tag463.xml" ContentType="application/vnd.openxmlformats-officedocument.presentationml.tags+xml"/>
  <Override PartName="/ppt/tags/tag464.xml" ContentType="application/vnd.openxmlformats-officedocument.presentationml.tags+xml"/>
  <Override PartName="/ppt/notesSlides/notesSlide15.xml" ContentType="application/vnd.openxmlformats-officedocument.presentationml.notesSlide+xml"/>
  <Override PartName="/ppt/tags/tag465.xml" ContentType="application/vnd.openxmlformats-officedocument.presentationml.tags+xml"/>
  <Override PartName="/ppt/notesSlides/notesSlide16.xml" ContentType="application/vnd.openxmlformats-officedocument.presentationml.notesSlide+xml"/>
  <Override PartName="/ppt/tags/tag466.xml" ContentType="application/vnd.openxmlformats-officedocument.presentationml.tags+xml"/>
  <Override PartName="/ppt/tags/tag467.xml" ContentType="application/vnd.openxmlformats-officedocument.presentationml.tags+xml"/>
  <Override PartName="/ppt/notesSlides/notesSlide17.xml" ContentType="application/vnd.openxmlformats-officedocument.presentationml.notesSlide+xml"/>
  <Override PartName="/ppt/tags/tag468.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8" r:id="rId2"/>
    <p:sldMasterId id="2147483676" r:id="rId3"/>
    <p:sldMasterId id="2147483701" r:id="rId4"/>
    <p:sldMasterId id="2147483738" r:id="rId5"/>
    <p:sldMasterId id="2147483785" r:id="rId6"/>
    <p:sldMasterId id="2147483789" r:id="rId7"/>
    <p:sldMasterId id="2147483803" r:id="rId8"/>
    <p:sldMasterId id="2147483809" r:id="rId9"/>
    <p:sldMasterId id="2147483828" r:id="rId10"/>
    <p:sldMasterId id="2147483850" r:id="rId11"/>
    <p:sldMasterId id="2147483866" r:id="rId12"/>
    <p:sldMasterId id="2147483870" r:id="rId13"/>
    <p:sldMasterId id="2147483885" r:id="rId14"/>
    <p:sldMasterId id="2147483892" r:id="rId15"/>
    <p:sldMasterId id="2147483899" r:id="rId16"/>
    <p:sldMasterId id="2147483906" r:id="rId17"/>
    <p:sldMasterId id="2147483913" r:id="rId18"/>
    <p:sldMasterId id="2147483925" r:id="rId19"/>
    <p:sldMasterId id="2147483934" r:id="rId20"/>
    <p:sldMasterId id="2147483939" r:id="rId21"/>
    <p:sldMasterId id="2147483944" r:id="rId22"/>
    <p:sldMasterId id="2147483949" r:id="rId23"/>
    <p:sldMasterId id="2147483959" r:id="rId24"/>
  </p:sldMasterIdLst>
  <p:notesMasterIdLst>
    <p:notesMasterId r:id="rId52"/>
  </p:notesMasterIdLst>
  <p:handoutMasterIdLst>
    <p:handoutMasterId r:id="rId53"/>
  </p:handoutMasterIdLst>
  <p:sldIdLst>
    <p:sldId id="1775" r:id="rId25"/>
    <p:sldId id="1841" r:id="rId26"/>
    <p:sldId id="1828" r:id="rId27"/>
    <p:sldId id="1846" r:id="rId28"/>
    <p:sldId id="1832" r:id="rId29"/>
    <p:sldId id="1859" r:id="rId30"/>
    <p:sldId id="1868" r:id="rId31"/>
    <p:sldId id="1861" r:id="rId32"/>
    <p:sldId id="1867" r:id="rId33"/>
    <p:sldId id="1869" r:id="rId34"/>
    <p:sldId id="1866" r:id="rId35"/>
    <p:sldId id="1871" r:id="rId36"/>
    <p:sldId id="1872" r:id="rId37"/>
    <p:sldId id="1874" r:id="rId38"/>
    <p:sldId id="1875" r:id="rId39"/>
    <p:sldId id="1876" r:id="rId40"/>
    <p:sldId id="1848" r:id="rId41"/>
    <p:sldId id="1849" r:id="rId42"/>
    <p:sldId id="1847" r:id="rId43"/>
    <p:sldId id="1856" r:id="rId44"/>
    <p:sldId id="1857" r:id="rId45"/>
    <p:sldId id="1864" r:id="rId46"/>
    <p:sldId id="1865" r:id="rId47"/>
    <p:sldId id="1854" r:id="rId48"/>
    <p:sldId id="1855" r:id="rId49"/>
    <p:sldId id="1851" r:id="rId50"/>
    <p:sldId id="1852" r:id="rId51"/>
  </p:sldIdLst>
  <p:sldSz cx="10287000" cy="6858000" type="35mm"/>
  <p:notesSz cx="7010400" cy="9296400"/>
  <p:custDataLst>
    <p:tags r:id="rId54"/>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04F902-3ED6-4BF8-8EBF-53FE67AD1D42}">
          <p14:sldIdLst>
            <p14:sldId id="1775"/>
            <p14:sldId id="1841"/>
            <p14:sldId id="1828"/>
            <p14:sldId id="1846"/>
            <p14:sldId id="1832"/>
            <p14:sldId id="1859"/>
            <p14:sldId id="1868"/>
            <p14:sldId id="1861"/>
            <p14:sldId id="1867"/>
            <p14:sldId id="1869"/>
            <p14:sldId id="1866"/>
            <p14:sldId id="1871"/>
            <p14:sldId id="1872"/>
            <p14:sldId id="1874"/>
            <p14:sldId id="1875"/>
            <p14:sldId id="1876"/>
            <p14:sldId id="1848"/>
            <p14:sldId id="1849"/>
            <p14:sldId id="1847"/>
            <p14:sldId id="1856"/>
            <p14:sldId id="1857"/>
            <p14:sldId id="1864"/>
            <p14:sldId id="1865"/>
            <p14:sldId id="1854"/>
            <p14:sldId id="1855"/>
            <p14:sldId id="1851"/>
            <p14:sldId id="1852"/>
          </p14:sldIdLst>
        </p14:section>
      </p14:sectionLst>
    </p:ext>
    <p:ext uri="{EFAFB233-063F-42B5-8137-9DF3F51BA10A}">
      <p15:sldGuideLst xmlns:p15="http://schemas.microsoft.com/office/powerpoint/2012/main" xmlns="">
        <p15:guide id="1" orient="horz" pos="73" userDrawn="1">
          <p15:clr>
            <a:srgbClr val="A4A3A4"/>
          </p15:clr>
        </p15:guide>
        <p15:guide id="2" pos="473" userDrawn="1">
          <p15:clr>
            <a:srgbClr val="A4A3A4"/>
          </p15:clr>
        </p15:guide>
        <p15:guide id="4" orient="horz" pos="913" userDrawn="1">
          <p15:clr>
            <a:srgbClr val="A4A3A4"/>
          </p15:clr>
        </p15:guide>
        <p15:guide id="5" pos="4419" userDrawn="1">
          <p15:clr>
            <a:srgbClr val="A4A3A4"/>
          </p15:clr>
        </p15:guide>
        <p15:guide id="6" pos="4442" userDrawn="1">
          <p15:clr>
            <a:srgbClr val="A4A3A4"/>
          </p15:clr>
        </p15:guide>
        <p15:guide id="7" pos="224" userDrawn="1">
          <p15:clr>
            <a:srgbClr val="A4A3A4"/>
          </p15:clr>
        </p15:guide>
        <p15:guide id="8" orient="horz" pos="1956" userDrawn="1">
          <p15:clr>
            <a:srgbClr val="A4A3A4"/>
          </p15:clr>
        </p15:guide>
        <p15:guide id="9" pos="791" userDrawn="1">
          <p15:clr>
            <a:srgbClr val="A4A3A4"/>
          </p15:clr>
        </p15:guide>
        <p15:guide id="10" orient="horz" pos="588">
          <p15:clr>
            <a:srgbClr val="A4A3A4"/>
          </p15:clr>
        </p15:guide>
        <p15:guide id="11" pos="6322">
          <p15:clr>
            <a:srgbClr val="A4A3A4"/>
          </p15:clr>
        </p15:guide>
        <p15:guide id="12" pos="176">
          <p15:clr>
            <a:srgbClr val="A4A3A4"/>
          </p15:clr>
        </p15:guide>
        <p15:guide id="13" orient="horz" pos="3916">
          <p15:clr>
            <a:srgbClr val="A4A3A4"/>
          </p15:clr>
        </p15:guide>
        <p15:guide id="14" orient="horz" pos="591">
          <p15:clr>
            <a:srgbClr val="A4A3A4"/>
          </p15:clr>
        </p15:guide>
        <p15:guide id="15" pos="885">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208" userDrawn="1">
          <p15:clr>
            <a:srgbClr val="A4A3A4"/>
          </p15:clr>
        </p15:guide>
        <p15:guide id="3" orient="horz" pos="2909">
          <p15:clr>
            <a:srgbClr val="A4A3A4"/>
          </p15:clr>
        </p15:guide>
        <p15:guide id="4" orient="horz" pos="3147">
          <p15:clr>
            <a:srgbClr val="A4A3A4"/>
          </p15:clr>
        </p15:guide>
        <p15:guide id="5" orient="horz" pos="3127">
          <p15:clr>
            <a:srgbClr val="A4A3A4"/>
          </p15:clr>
        </p15:guide>
        <p15:guide id="6"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7E7"/>
    <a:srgbClr val="000000"/>
    <a:srgbClr val="707277"/>
    <a:srgbClr val="EBECED"/>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06" autoAdjust="0"/>
    <p:restoredTop sz="95531" autoAdjust="0"/>
  </p:normalViewPr>
  <p:slideViewPr>
    <p:cSldViewPr snapToGrid="0" showGuides="1">
      <p:cViewPr>
        <p:scale>
          <a:sx n="100" d="100"/>
          <a:sy n="100" d="100"/>
        </p:scale>
        <p:origin x="-90" y="-330"/>
      </p:cViewPr>
      <p:guideLst>
        <p:guide orient="horz" pos="73"/>
        <p:guide orient="horz" pos="913"/>
        <p:guide orient="horz" pos="1956"/>
        <p:guide orient="horz" pos="588"/>
        <p:guide orient="horz" pos="3916"/>
        <p:guide orient="horz" pos="591"/>
        <p:guide pos="473"/>
        <p:guide pos="4419"/>
        <p:guide pos="4442"/>
        <p:guide pos="224"/>
        <p:guide pos="791"/>
        <p:guide pos="6323"/>
        <p:guide pos="176"/>
        <p:guide pos="885"/>
      </p:guideLst>
    </p:cSldViewPr>
  </p:slideViewPr>
  <p:outlineViewPr>
    <p:cViewPr>
      <p:scale>
        <a:sx n="33" d="100"/>
        <a:sy n="33" d="100"/>
      </p:scale>
      <p:origin x="0" y="-22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48" d="100"/>
          <a:sy n="48" d="100"/>
        </p:scale>
        <p:origin x="-2910" y="-90"/>
      </p:cViewPr>
      <p:guideLst>
        <p:guide orient="horz" pos="2742"/>
        <p:guide orient="horz" pos="2724"/>
        <p:guide orient="horz" pos="2947"/>
        <p:guide orient="horz" pos="2928"/>
        <p:guide pos="2277"/>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slide" Target="slides/slide15.xml"/><Relationship Id="rId21" Type="http://schemas.openxmlformats.org/officeDocument/2006/relationships/slideMaster" Target="slideMasters/slideMaster21.xml"/><Relationship Id="rId34" Type="http://schemas.openxmlformats.org/officeDocument/2006/relationships/slide" Target="slides/slide10.xml"/><Relationship Id="rId42" Type="http://schemas.openxmlformats.org/officeDocument/2006/relationships/slide" Target="slides/slide18.xml"/><Relationship Id="rId47" Type="http://schemas.openxmlformats.org/officeDocument/2006/relationships/slide" Target="slides/slide23.xml"/><Relationship Id="rId50" Type="http://schemas.openxmlformats.org/officeDocument/2006/relationships/slide" Target="slides/slide26.xml"/><Relationship Id="rId55" Type="http://schemas.openxmlformats.org/officeDocument/2006/relationships/commentAuthors" Target="commentAuthor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41" Type="http://schemas.openxmlformats.org/officeDocument/2006/relationships/slide" Target="slides/slide17.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slide" Target="slides/slide21.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slide" Target="slides/slide25.xml"/><Relationship Id="rId57"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slide" Target="slides/slide24.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27.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NULL"/></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38475" cy="46498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970339" y="2"/>
            <a:ext cx="3038475" cy="464980"/>
          </a:xfrm>
          <a:prstGeom prst="rect">
            <a:avLst/>
          </a:prstGeom>
        </p:spPr>
        <p:txBody>
          <a:bodyPr vert="horz" lIns="91440" tIns="45720" rIns="91440" bIns="45720" rtlCol="0"/>
          <a:lstStyle>
            <a:lvl1pPr algn="r">
              <a:defRPr sz="1200"/>
            </a:lvl1pPr>
          </a:lstStyle>
          <a:p>
            <a:fld id="{180B2A75-527B-4390-B84F-0CF33D93BAF6}" type="datetimeFigureOut">
              <a:rPr lang="de-DE" smtClean="0"/>
              <a:t>04.09.2015</a:t>
            </a:fld>
            <a:endParaRPr lang="de-DE"/>
          </a:p>
        </p:txBody>
      </p:sp>
      <p:sp>
        <p:nvSpPr>
          <p:cNvPr id="4" name="Footer Placeholder 3"/>
          <p:cNvSpPr>
            <a:spLocks noGrp="1"/>
          </p:cNvSpPr>
          <p:nvPr>
            <p:ph type="ftr" sz="quarter" idx="2"/>
          </p:nvPr>
        </p:nvSpPr>
        <p:spPr>
          <a:xfrm>
            <a:off x="1" y="8829824"/>
            <a:ext cx="3038475" cy="464980"/>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970339" y="8829824"/>
            <a:ext cx="3038475" cy="464980"/>
          </a:xfrm>
          <a:prstGeom prst="rect">
            <a:avLst/>
          </a:prstGeom>
        </p:spPr>
        <p:txBody>
          <a:bodyPr vert="horz" lIns="91440" tIns="45720" rIns="91440" bIns="45720" rtlCol="0" anchor="b"/>
          <a:lstStyle>
            <a:lvl1pPr algn="r">
              <a:defRPr sz="1200"/>
            </a:lvl1pPr>
          </a:lstStyle>
          <a:p>
            <a:fld id="{66B04F3C-4A24-4AC8-BACD-7090C2D433CA}" type="slidenum">
              <a:rPr lang="de-DE" smtClean="0"/>
              <a:t>‹#›</a:t>
            </a:fld>
            <a:endParaRPr lang="de-DE"/>
          </a:p>
        </p:txBody>
      </p:sp>
    </p:spTree>
    <p:extLst>
      <p:ext uri="{BB962C8B-B14F-4D97-AF65-F5344CB8AC3E}">
        <p14:creationId xmlns:p14="http://schemas.microsoft.com/office/powerpoint/2010/main" val="3509921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1"/>
            <a:ext cx="3037840" cy="464820"/>
          </a:xfrm>
          <a:prstGeom prst="rect">
            <a:avLst/>
          </a:prstGeom>
        </p:spPr>
        <p:txBody>
          <a:bodyPr vert="horz" lIns="93155" tIns="46579" rIns="93155" bIns="46579" rtlCol="0"/>
          <a:lstStyle>
            <a:lvl1pPr algn="l">
              <a:defRPr sz="1200"/>
            </a:lvl1pPr>
          </a:lstStyle>
          <a:p>
            <a:endParaRPr lang="en-US" dirty="0"/>
          </a:p>
        </p:txBody>
      </p:sp>
      <p:sp>
        <p:nvSpPr>
          <p:cNvPr id="3" name="Date Placeholder 2"/>
          <p:cNvSpPr>
            <a:spLocks noGrp="1"/>
          </p:cNvSpPr>
          <p:nvPr>
            <p:ph type="dt" idx="1"/>
          </p:nvPr>
        </p:nvSpPr>
        <p:spPr bwMode="gray">
          <a:xfrm>
            <a:off x="3970938" y="1"/>
            <a:ext cx="3037840" cy="464820"/>
          </a:xfrm>
          <a:prstGeom prst="rect">
            <a:avLst/>
          </a:prstGeom>
        </p:spPr>
        <p:txBody>
          <a:bodyPr vert="horz" lIns="93155" tIns="46579" rIns="93155" bIns="46579" rtlCol="0"/>
          <a:lstStyle>
            <a:lvl1pPr algn="r">
              <a:defRPr sz="1200"/>
            </a:lvl1pPr>
          </a:lstStyle>
          <a:p>
            <a:fld id="{4BFEA9E9-6050-4733-B1E7-CDF217955658}" type="datetimeFigureOut">
              <a:rPr lang="en-US" smtClean="0"/>
              <a:t>9/4/2015</a:t>
            </a:fld>
            <a:endParaRPr lang="en-US" dirty="0"/>
          </a:p>
        </p:txBody>
      </p:sp>
      <p:sp>
        <p:nvSpPr>
          <p:cNvPr id="4" name="Slide Image Placeholder 3"/>
          <p:cNvSpPr>
            <a:spLocks noGrp="1" noRot="1" noChangeAspect="1"/>
          </p:cNvSpPr>
          <p:nvPr>
            <p:ph type="sldImg" idx="2"/>
          </p:nvPr>
        </p:nvSpPr>
        <p:spPr bwMode="gray">
          <a:xfrm>
            <a:off x="890588" y="696913"/>
            <a:ext cx="5229225" cy="3486150"/>
          </a:xfrm>
          <a:prstGeom prst="rect">
            <a:avLst/>
          </a:prstGeom>
          <a:noFill/>
          <a:ln w="12700">
            <a:solidFill>
              <a:prstClr val="black"/>
            </a:solidFill>
          </a:ln>
        </p:spPr>
        <p:txBody>
          <a:bodyPr vert="horz" lIns="93155" tIns="46579" rIns="93155" bIns="46579" rtlCol="0" anchor="ctr"/>
          <a:lstStyle/>
          <a:p>
            <a:endParaRPr lang="es-ES" dirty="0"/>
          </a:p>
        </p:txBody>
      </p:sp>
      <p:sp>
        <p:nvSpPr>
          <p:cNvPr id="5" name="Notes Placeholder 4"/>
          <p:cNvSpPr>
            <a:spLocks noGrp="1"/>
          </p:cNvSpPr>
          <p:nvPr>
            <p:ph type="body" sz="quarter" idx="3"/>
          </p:nvPr>
        </p:nvSpPr>
        <p:spPr bwMode="gray">
          <a:xfrm>
            <a:off x="701041" y="4415791"/>
            <a:ext cx="5608320" cy="4183380"/>
          </a:xfrm>
          <a:prstGeom prst="rect">
            <a:avLst/>
          </a:prstGeom>
        </p:spPr>
        <p:txBody>
          <a:bodyPr vert="horz" lIns="93155" tIns="46579" rIns="93155" bIns="465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bwMode="gray">
          <a:xfrm>
            <a:off x="0" y="8829967"/>
            <a:ext cx="3037840" cy="464820"/>
          </a:xfrm>
          <a:prstGeom prst="rect">
            <a:avLst/>
          </a:prstGeom>
        </p:spPr>
        <p:txBody>
          <a:bodyPr vert="horz" lIns="93155" tIns="46579" rIns="93155" bIns="46579" rtlCol="0" anchor="b"/>
          <a:lstStyle>
            <a:lvl1pPr algn="l">
              <a:defRPr sz="1200"/>
            </a:lvl1pPr>
          </a:lstStyle>
          <a:p>
            <a:endParaRPr lang="en-US" dirty="0"/>
          </a:p>
        </p:txBody>
      </p:sp>
      <p:sp>
        <p:nvSpPr>
          <p:cNvPr id="7" name="Slide Number Placeholder 6"/>
          <p:cNvSpPr>
            <a:spLocks noGrp="1"/>
          </p:cNvSpPr>
          <p:nvPr>
            <p:ph type="sldNum" sz="quarter" idx="5"/>
          </p:nvPr>
        </p:nvSpPr>
        <p:spPr bwMode="gray">
          <a:xfrm>
            <a:off x="3970938" y="8829967"/>
            <a:ext cx="3037840" cy="464820"/>
          </a:xfrm>
          <a:prstGeom prst="rect">
            <a:avLst/>
          </a:prstGeom>
        </p:spPr>
        <p:txBody>
          <a:bodyPr vert="horz" lIns="93155" tIns="46579" rIns="93155" bIns="46579" rtlCol="0" anchor="b"/>
          <a:lstStyle>
            <a:lvl1pPr algn="r">
              <a:defRPr sz="1200"/>
            </a:lvl1pPr>
          </a:lstStyle>
          <a:p>
            <a:fld id="{3EB2AE19-CD09-44ED-85EF-CCA023F166E3}" type="slidenum">
              <a:rPr lang="en-US" smtClean="0"/>
              <a:t>‹#›</a:t>
            </a:fld>
            <a:endParaRPr lang="en-US" dirty="0"/>
          </a:p>
        </p:txBody>
      </p:sp>
    </p:spTree>
    <p:extLst>
      <p:ext uri="{BB962C8B-B14F-4D97-AF65-F5344CB8AC3E}">
        <p14:creationId xmlns:p14="http://schemas.microsoft.com/office/powerpoint/2010/main" val="113825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973287" y="8831286"/>
            <a:ext cx="3037117" cy="465119"/>
          </a:xfrm>
          <a:prstGeom prst="rect">
            <a:avLst/>
          </a:prstGeom>
          <a:noFill/>
          <a:ln w="9525">
            <a:noFill/>
            <a:miter lim="800000"/>
            <a:headEnd/>
            <a:tailEnd/>
          </a:ln>
        </p:spPr>
        <p:txBody>
          <a:bodyPr lIns="93126" tIns="46562" rIns="93126" bIns="46562" anchor="b"/>
          <a:lstStyle/>
          <a:p>
            <a:pPr algn="r" defTabSz="931953" fontAlgn="base">
              <a:spcBef>
                <a:spcPct val="0"/>
              </a:spcBef>
              <a:spcAft>
                <a:spcPct val="0"/>
              </a:spcAft>
            </a:pPr>
            <a:fld id="{856C31F0-069F-4930-BBE0-31FCEE603BF1}" type="slidenum">
              <a:rPr lang="en-US" sz="1200">
                <a:solidFill>
                  <a:srgbClr val="000000"/>
                </a:solidFill>
                <a:latin typeface="Arial" charset="0"/>
                <a:cs typeface="Arial" charset="0"/>
              </a:rPr>
              <a:pPr algn="r" defTabSz="931953" fontAlgn="base">
                <a:spcBef>
                  <a:spcPct val="0"/>
                </a:spcBef>
                <a:spcAft>
                  <a:spcPct val="0"/>
                </a:spcAft>
              </a:pPr>
              <a:t>1</a:t>
            </a:fld>
            <a:endParaRPr lang="en-US" sz="1200" dirty="0">
              <a:solidFill>
                <a:srgbClr val="000000"/>
              </a:solidFill>
              <a:latin typeface="Arial" charset="0"/>
              <a:cs typeface="Arial" charset="0"/>
            </a:endParaRPr>
          </a:p>
        </p:txBody>
      </p:sp>
      <p:sp>
        <p:nvSpPr>
          <p:cNvPr id="56322" name="Rectangle 2"/>
          <p:cNvSpPr>
            <a:spLocks noGrp="1" noRot="1" noChangeAspect="1" noChangeArrowheads="1" noTextEdit="1"/>
          </p:cNvSpPr>
          <p:nvPr>
            <p:ph type="sldImg"/>
          </p:nvPr>
        </p:nvSpPr>
        <p:spPr>
          <a:xfrm>
            <a:off x="892175" y="700088"/>
            <a:ext cx="5224463" cy="3482975"/>
          </a:xfrm>
          <a:ln/>
        </p:spPr>
      </p:sp>
      <p:sp>
        <p:nvSpPr>
          <p:cNvPr id="56323"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918290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72256-FE96-4874-81B7-4DA2C3BC55D5}" type="slidenum">
              <a:rPr lang="en-US" smtClean="0"/>
              <a:pPr/>
              <a:t>13</a:t>
            </a:fld>
            <a:endParaRPr lang="en-US" dirty="0"/>
          </a:p>
        </p:txBody>
      </p:sp>
      <p:sp>
        <p:nvSpPr>
          <p:cNvPr id="66562" name="Rectangle 2"/>
          <p:cNvSpPr>
            <a:spLocks noGrp="1" noRot="1" noChangeAspect="1" noChangeArrowheads="1" noTextEdit="1"/>
          </p:cNvSpPr>
          <p:nvPr>
            <p:ph type="sldImg"/>
          </p:nvPr>
        </p:nvSpPr>
        <p:spPr>
          <a:xfrm>
            <a:off x="892175" y="698500"/>
            <a:ext cx="5229225" cy="3486150"/>
          </a:xfrm>
          <a:ln/>
        </p:spPr>
      </p:sp>
      <p:sp>
        <p:nvSpPr>
          <p:cNvPr id="66563" name="Rectangle 3"/>
          <p:cNvSpPr>
            <a:spLocks noGrp="1" noChangeArrowheads="1"/>
          </p:cNvSpPr>
          <p:nvPr>
            <p:ph type="body" idx="1"/>
          </p:nvPr>
        </p:nvSpPr>
        <p:spPr>
          <a:xfrm>
            <a:off x="936518" y="4416742"/>
            <a:ext cx="5137368" cy="4182112"/>
          </a:xfrm>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901537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06508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06508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06508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06508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06508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304423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0650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4512324-B42F-4BB2-8C14-2B3772F95550}" type="slidenum">
              <a:rPr lang="en-US"/>
              <a:pPr/>
              <a:t>2</a:t>
            </a:fld>
            <a:endParaRPr lang="en-US" dirty="0"/>
          </a:p>
        </p:txBody>
      </p:sp>
      <p:sp>
        <p:nvSpPr>
          <p:cNvPr id="598018" name="Rectangle 2"/>
          <p:cNvSpPr>
            <a:spLocks noGrp="1" noRot="1" noChangeAspect="1" noChangeArrowheads="1" noTextEdit="1"/>
          </p:cNvSpPr>
          <p:nvPr>
            <p:ph type="sldImg"/>
          </p:nvPr>
        </p:nvSpPr>
        <p:spPr>
          <a:xfrm>
            <a:off x="635000" y="547688"/>
            <a:ext cx="5680075" cy="3786187"/>
          </a:xfrm>
          <a:ln/>
        </p:spPr>
      </p:sp>
      <p:sp>
        <p:nvSpPr>
          <p:cNvPr id="598019" name="Rectangle 3"/>
          <p:cNvSpPr>
            <a:spLocks noGrp="1" noChangeArrowheads="1"/>
          </p:cNvSpPr>
          <p:nvPr>
            <p:ph type="body" idx="1"/>
          </p:nvPr>
        </p:nvSpPr>
        <p:spPr>
          <a:xfrm>
            <a:off x="701372" y="4415791"/>
            <a:ext cx="5607660" cy="171328"/>
          </a:xfrm>
        </p:spPr>
        <p:txBody>
          <a:bodyPr/>
          <a:lstStyle/>
          <a:p>
            <a:endParaRPr lang="de-DE"/>
          </a:p>
        </p:txBody>
      </p:sp>
    </p:spTree>
    <p:extLst>
      <p:ext uri="{BB962C8B-B14F-4D97-AF65-F5344CB8AC3E}">
        <p14:creationId xmlns:p14="http://schemas.microsoft.com/office/powerpoint/2010/main" val="29785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F84A053-F6BC-4E3A-ACFA-EF73289F5B98}" type="slidenum">
              <a:rPr lang="en-US"/>
              <a:pPr/>
              <a:t>3</a:t>
            </a:fld>
            <a:endParaRPr lang="en-US" dirty="0"/>
          </a:p>
        </p:txBody>
      </p:sp>
      <p:sp>
        <p:nvSpPr>
          <p:cNvPr id="709634" name="Rectangle 7"/>
          <p:cNvSpPr txBox="1">
            <a:spLocks noGrp="1" noChangeArrowheads="1"/>
          </p:cNvSpPr>
          <p:nvPr/>
        </p:nvSpPr>
        <p:spPr bwMode="auto">
          <a:xfrm>
            <a:off x="6256222" y="8928488"/>
            <a:ext cx="55614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15988">
              <a:defRPr sz="2400">
                <a:solidFill>
                  <a:schemeClr val="tx1"/>
                </a:solidFill>
                <a:latin typeface="Arial" pitchFamily="34" charset="0"/>
              </a:defRPr>
            </a:lvl1pPr>
            <a:lvl2pPr marL="747713" indent="-287338" defTabSz="915988">
              <a:defRPr sz="2400">
                <a:solidFill>
                  <a:schemeClr val="tx1"/>
                </a:solidFill>
                <a:latin typeface="Arial" pitchFamily="34" charset="0"/>
              </a:defRPr>
            </a:lvl2pPr>
            <a:lvl3pPr marL="1150938" indent="-230188" defTabSz="915988">
              <a:defRPr sz="2400">
                <a:solidFill>
                  <a:schemeClr val="tx1"/>
                </a:solidFill>
                <a:latin typeface="Arial" pitchFamily="34" charset="0"/>
              </a:defRPr>
            </a:lvl3pPr>
            <a:lvl4pPr marL="1611313" indent="-230188" defTabSz="915988">
              <a:defRPr sz="2400">
                <a:solidFill>
                  <a:schemeClr val="tx1"/>
                </a:solidFill>
                <a:latin typeface="Arial" pitchFamily="34" charset="0"/>
              </a:defRPr>
            </a:lvl4pPr>
            <a:lvl5pPr marL="2071688" indent="-230188" defTabSz="915988">
              <a:defRPr sz="2400">
                <a:solidFill>
                  <a:schemeClr val="tx1"/>
                </a:solidFill>
                <a:latin typeface="Arial" pitchFamily="34" charset="0"/>
              </a:defRPr>
            </a:lvl5pPr>
            <a:lvl6pPr marL="2528888" indent="-230188" defTabSz="915988" fontAlgn="base">
              <a:spcBef>
                <a:spcPct val="0"/>
              </a:spcBef>
              <a:spcAft>
                <a:spcPct val="0"/>
              </a:spcAft>
              <a:defRPr sz="2400">
                <a:solidFill>
                  <a:schemeClr val="tx1"/>
                </a:solidFill>
                <a:latin typeface="Arial" pitchFamily="34" charset="0"/>
              </a:defRPr>
            </a:lvl6pPr>
            <a:lvl7pPr marL="2986088" indent="-230188" defTabSz="915988" fontAlgn="base">
              <a:spcBef>
                <a:spcPct val="0"/>
              </a:spcBef>
              <a:spcAft>
                <a:spcPct val="0"/>
              </a:spcAft>
              <a:defRPr sz="2400">
                <a:solidFill>
                  <a:schemeClr val="tx1"/>
                </a:solidFill>
                <a:latin typeface="Arial" pitchFamily="34" charset="0"/>
              </a:defRPr>
            </a:lvl7pPr>
            <a:lvl8pPr marL="3443288" indent="-230188" defTabSz="915988" fontAlgn="base">
              <a:spcBef>
                <a:spcPct val="0"/>
              </a:spcBef>
              <a:spcAft>
                <a:spcPct val="0"/>
              </a:spcAft>
              <a:defRPr sz="2400">
                <a:solidFill>
                  <a:schemeClr val="tx1"/>
                </a:solidFill>
                <a:latin typeface="Arial" pitchFamily="34" charset="0"/>
              </a:defRPr>
            </a:lvl8pPr>
            <a:lvl9pPr marL="3900488" indent="-230188" defTabSz="915988" fontAlgn="base">
              <a:spcBef>
                <a:spcPct val="0"/>
              </a:spcBef>
              <a:spcAft>
                <a:spcPct val="0"/>
              </a:spcAft>
              <a:defRPr sz="2400">
                <a:solidFill>
                  <a:schemeClr val="tx1"/>
                </a:solidFill>
                <a:latin typeface="Arial" pitchFamily="34" charset="0"/>
              </a:defRPr>
            </a:lvl9pPr>
          </a:lstStyle>
          <a:p>
            <a:pPr algn="r"/>
            <a:fld id="{64D60E5E-2C08-4E95-B0E0-BCAEA188116B}" type="slidenum">
              <a:rPr lang="de-DE" sz="1200">
                <a:cs typeface="Arial" pitchFamily="34" charset="0"/>
              </a:rPr>
              <a:pPr algn="r"/>
              <a:t>3</a:t>
            </a:fld>
            <a:endParaRPr lang="de-DE" sz="1200">
              <a:cs typeface="Arial" pitchFamily="34" charset="0"/>
            </a:endParaRPr>
          </a:p>
        </p:txBody>
      </p:sp>
      <p:sp>
        <p:nvSpPr>
          <p:cNvPr id="709635" name="doc id"/>
          <p:cNvSpPr txBox="1">
            <a:spLocks noGrp="1" noChangeArrowheads="1"/>
          </p:cNvSpPr>
          <p:nvPr/>
        </p:nvSpPr>
        <p:spPr bwMode="auto">
          <a:xfrm>
            <a:off x="6505415" y="104287"/>
            <a:ext cx="306952" cy="1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defTabSz="915988">
              <a:defRPr sz="2400">
                <a:solidFill>
                  <a:schemeClr val="tx1"/>
                </a:solidFill>
                <a:latin typeface="Arial" pitchFamily="34" charset="0"/>
              </a:defRPr>
            </a:lvl1pPr>
            <a:lvl2pPr marL="747713" indent="-287338" defTabSz="915988">
              <a:defRPr sz="2400">
                <a:solidFill>
                  <a:schemeClr val="tx1"/>
                </a:solidFill>
                <a:latin typeface="Arial" pitchFamily="34" charset="0"/>
              </a:defRPr>
            </a:lvl2pPr>
            <a:lvl3pPr marL="1150938" indent="-230188" defTabSz="915988">
              <a:defRPr sz="2400">
                <a:solidFill>
                  <a:schemeClr val="tx1"/>
                </a:solidFill>
                <a:latin typeface="Arial" pitchFamily="34" charset="0"/>
              </a:defRPr>
            </a:lvl3pPr>
            <a:lvl4pPr marL="1611313" indent="-230188" defTabSz="915988">
              <a:defRPr sz="2400">
                <a:solidFill>
                  <a:schemeClr val="tx1"/>
                </a:solidFill>
                <a:latin typeface="Arial" pitchFamily="34" charset="0"/>
              </a:defRPr>
            </a:lvl4pPr>
            <a:lvl5pPr marL="2071688" indent="-230188" defTabSz="915988">
              <a:defRPr sz="2400">
                <a:solidFill>
                  <a:schemeClr val="tx1"/>
                </a:solidFill>
                <a:latin typeface="Arial" pitchFamily="34" charset="0"/>
              </a:defRPr>
            </a:lvl5pPr>
            <a:lvl6pPr marL="2528888" indent="-230188" defTabSz="915988" fontAlgn="base">
              <a:spcBef>
                <a:spcPct val="0"/>
              </a:spcBef>
              <a:spcAft>
                <a:spcPct val="0"/>
              </a:spcAft>
              <a:defRPr sz="2400">
                <a:solidFill>
                  <a:schemeClr val="tx1"/>
                </a:solidFill>
                <a:latin typeface="Arial" pitchFamily="34" charset="0"/>
              </a:defRPr>
            </a:lvl6pPr>
            <a:lvl7pPr marL="2986088" indent="-230188" defTabSz="915988" fontAlgn="base">
              <a:spcBef>
                <a:spcPct val="0"/>
              </a:spcBef>
              <a:spcAft>
                <a:spcPct val="0"/>
              </a:spcAft>
              <a:defRPr sz="2400">
                <a:solidFill>
                  <a:schemeClr val="tx1"/>
                </a:solidFill>
                <a:latin typeface="Arial" pitchFamily="34" charset="0"/>
              </a:defRPr>
            </a:lvl7pPr>
            <a:lvl8pPr marL="3443288" indent="-230188" defTabSz="915988" fontAlgn="base">
              <a:spcBef>
                <a:spcPct val="0"/>
              </a:spcBef>
              <a:spcAft>
                <a:spcPct val="0"/>
              </a:spcAft>
              <a:defRPr sz="2400">
                <a:solidFill>
                  <a:schemeClr val="tx1"/>
                </a:solidFill>
                <a:latin typeface="Arial" pitchFamily="34" charset="0"/>
              </a:defRPr>
            </a:lvl8pPr>
            <a:lvl9pPr marL="3900488" indent="-230188" defTabSz="915988" fontAlgn="base">
              <a:spcBef>
                <a:spcPct val="0"/>
              </a:spcBef>
              <a:spcAft>
                <a:spcPct val="0"/>
              </a:spcAft>
              <a:defRPr sz="2400">
                <a:solidFill>
                  <a:schemeClr val="tx1"/>
                </a:solidFill>
                <a:latin typeface="Arial" pitchFamily="34" charset="0"/>
              </a:defRPr>
            </a:lvl9pPr>
          </a:lstStyle>
          <a:p>
            <a:pPr algn="r"/>
            <a:r>
              <a:rPr lang="de-DE" sz="800">
                <a:cs typeface="Arial" pitchFamily="34" charset="0"/>
              </a:rPr>
              <a:t>MVA-040502-303-2011xxxx-VMS3-k</a:t>
            </a:r>
          </a:p>
        </p:txBody>
      </p:sp>
      <p:sp>
        <p:nvSpPr>
          <p:cNvPr id="709636" name="Rectangle 7"/>
          <p:cNvSpPr txBox="1">
            <a:spLocks noGrp="1" noChangeArrowheads="1"/>
          </p:cNvSpPr>
          <p:nvPr/>
        </p:nvSpPr>
        <p:spPr bwMode="auto">
          <a:xfrm>
            <a:off x="6257871" y="8940899"/>
            <a:ext cx="55449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11225">
              <a:defRPr sz="2400">
                <a:solidFill>
                  <a:schemeClr val="tx1"/>
                </a:solidFill>
                <a:latin typeface="Arial" pitchFamily="34" charset="0"/>
              </a:defRPr>
            </a:lvl1pPr>
            <a:lvl2pPr marL="747713" indent="-287338" defTabSz="911225">
              <a:defRPr sz="2400">
                <a:solidFill>
                  <a:schemeClr val="tx1"/>
                </a:solidFill>
                <a:latin typeface="Arial" pitchFamily="34" charset="0"/>
              </a:defRPr>
            </a:lvl2pPr>
            <a:lvl3pPr marL="1150938" indent="-230188" defTabSz="911225">
              <a:defRPr sz="2400">
                <a:solidFill>
                  <a:schemeClr val="tx1"/>
                </a:solidFill>
                <a:latin typeface="Arial" pitchFamily="34" charset="0"/>
              </a:defRPr>
            </a:lvl3pPr>
            <a:lvl4pPr marL="1611313" indent="-230188" defTabSz="911225">
              <a:defRPr sz="2400">
                <a:solidFill>
                  <a:schemeClr val="tx1"/>
                </a:solidFill>
                <a:latin typeface="Arial" pitchFamily="34" charset="0"/>
              </a:defRPr>
            </a:lvl4pPr>
            <a:lvl5pPr marL="2071688" indent="-230188" defTabSz="911225">
              <a:defRPr sz="2400">
                <a:solidFill>
                  <a:schemeClr val="tx1"/>
                </a:solidFill>
                <a:latin typeface="Arial" pitchFamily="34" charset="0"/>
              </a:defRPr>
            </a:lvl5pPr>
            <a:lvl6pPr marL="2528888" indent="-230188" defTabSz="911225" fontAlgn="base">
              <a:spcBef>
                <a:spcPct val="0"/>
              </a:spcBef>
              <a:spcAft>
                <a:spcPct val="0"/>
              </a:spcAft>
              <a:defRPr sz="2400">
                <a:solidFill>
                  <a:schemeClr val="tx1"/>
                </a:solidFill>
                <a:latin typeface="Arial" pitchFamily="34" charset="0"/>
              </a:defRPr>
            </a:lvl6pPr>
            <a:lvl7pPr marL="2986088" indent="-230188" defTabSz="911225" fontAlgn="base">
              <a:spcBef>
                <a:spcPct val="0"/>
              </a:spcBef>
              <a:spcAft>
                <a:spcPct val="0"/>
              </a:spcAft>
              <a:defRPr sz="2400">
                <a:solidFill>
                  <a:schemeClr val="tx1"/>
                </a:solidFill>
                <a:latin typeface="Arial" pitchFamily="34" charset="0"/>
              </a:defRPr>
            </a:lvl7pPr>
            <a:lvl8pPr marL="3443288" indent="-230188" defTabSz="911225" fontAlgn="base">
              <a:spcBef>
                <a:spcPct val="0"/>
              </a:spcBef>
              <a:spcAft>
                <a:spcPct val="0"/>
              </a:spcAft>
              <a:defRPr sz="2400">
                <a:solidFill>
                  <a:schemeClr val="tx1"/>
                </a:solidFill>
                <a:latin typeface="Arial" pitchFamily="34" charset="0"/>
              </a:defRPr>
            </a:lvl8pPr>
            <a:lvl9pPr marL="3900488" indent="-230188" defTabSz="911225" fontAlgn="base">
              <a:spcBef>
                <a:spcPct val="0"/>
              </a:spcBef>
              <a:spcAft>
                <a:spcPct val="0"/>
              </a:spcAft>
              <a:defRPr sz="2400">
                <a:solidFill>
                  <a:schemeClr val="tx1"/>
                </a:solidFill>
                <a:latin typeface="Arial" pitchFamily="34" charset="0"/>
              </a:defRPr>
            </a:lvl9pPr>
          </a:lstStyle>
          <a:p>
            <a:pPr algn="r"/>
            <a:fld id="{F86B3085-5304-45F8-B819-75E91FFB00B3}" type="slidenum">
              <a:rPr lang="de-DE" sz="1100">
                <a:cs typeface="Arial" pitchFamily="34" charset="0"/>
              </a:rPr>
              <a:pPr algn="r"/>
              <a:t>3</a:t>
            </a:fld>
            <a:endParaRPr lang="de-DE" sz="1100">
              <a:cs typeface="Arial" pitchFamily="34" charset="0"/>
            </a:endParaRPr>
          </a:p>
        </p:txBody>
      </p:sp>
      <p:sp>
        <p:nvSpPr>
          <p:cNvPr id="709637" name="doc id"/>
          <p:cNvSpPr txBox="1">
            <a:spLocks noGrp="1" noChangeArrowheads="1"/>
          </p:cNvSpPr>
          <p:nvPr/>
        </p:nvSpPr>
        <p:spPr bwMode="auto">
          <a:xfrm>
            <a:off x="6505415" y="104287"/>
            <a:ext cx="306952" cy="114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defTabSz="911225">
              <a:defRPr sz="2400">
                <a:solidFill>
                  <a:schemeClr val="tx1"/>
                </a:solidFill>
                <a:latin typeface="Arial" pitchFamily="34" charset="0"/>
              </a:defRPr>
            </a:lvl1pPr>
            <a:lvl2pPr marL="747713" indent="-287338" defTabSz="911225">
              <a:defRPr sz="2400">
                <a:solidFill>
                  <a:schemeClr val="tx1"/>
                </a:solidFill>
                <a:latin typeface="Arial" pitchFamily="34" charset="0"/>
              </a:defRPr>
            </a:lvl2pPr>
            <a:lvl3pPr marL="1150938" indent="-230188" defTabSz="911225">
              <a:defRPr sz="2400">
                <a:solidFill>
                  <a:schemeClr val="tx1"/>
                </a:solidFill>
                <a:latin typeface="Arial" pitchFamily="34" charset="0"/>
              </a:defRPr>
            </a:lvl3pPr>
            <a:lvl4pPr marL="1611313" indent="-230188" defTabSz="911225">
              <a:defRPr sz="2400">
                <a:solidFill>
                  <a:schemeClr val="tx1"/>
                </a:solidFill>
                <a:latin typeface="Arial" pitchFamily="34" charset="0"/>
              </a:defRPr>
            </a:lvl4pPr>
            <a:lvl5pPr marL="2071688" indent="-230188" defTabSz="911225">
              <a:defRPr sz="2400">
                <a:solidFill>
                  <a:schemeClr val="tx1"/>
                </a:solidFill>
                <a:latin typeface="Arial" pitchFamily="34" charset="0"/>
              </a:defRPr>
            </a:lvl5pPr>
            <a:lvl6pPr marL="2528888" indent="-230188" defTabSz="911225" fontAlgn="base">
              <a:spcBef>
                <a:spcPct val="0"/>
              </a:spcBef>
              <a:spcAft>
                <a:spcPct val="0"/>
              </a:spcAft>
              <a:defRPr sz="2400">
                <a:solidFill>
                  <a:schemeClr val="tx1"/>
                </a:solidFill>
                <a:latin typeface="Arial" pitchFamily="34" charset="0"/>
              </a:defRPr>
            </a:lvl6pPr>
            <a:lvl7pPr marL="2986088" indent="-230188" defTabSz="911225" fontAlgn="base">
              <a:spcBef>
                <a:spcPct val="0"/>
              </a:spcBef>
              <a:spcAft>
                <a:spcPct val="0"/>
              </a:spcAft>
              <a:defRPr sz="2400">
                <a:solidFill>
                  <a:schemeClr val="tx1"/>
                </a:solidFill>
                <a:latin typeface="Arial" pitchFamily="34" charset="0"/>
              </a:defRPr>
            </a:lvl7pPr>
            <a:lvl8pPr marL="3443288" indent="-230188" defTabSz="911225" fontAlgn="base">
              <a:spcBef>
                <a:spcPct val="0"/>
              </a:spcBef>
              <a:spcAft>
                <a:spcPct val="0"/>
              </a:spcAft>
              <a:defRPr sz="2400">
                <a:solidFill>
                  <a:schemeClr val="tx1"/>
                </a:solidFill>
                <a:latin typeface="Arial" pitchFamily="34" charset="0"/>
              </a:defRPr>
            </a:lvl8pPr>
            <a:lvl9pPr marL="3900488" indent="-230188" defTabSz="911225" fontAlgn="base">
              <a:spcBef>
                <a:spcPct val="0"/>
              </a:spcBef>
              <a:spcAft>
                <a:spcPct val="0"/>
              </a:spcAft>
              <a:defRPr sz="2400">
                <a:solidFill>
                  <a:schemeClr val="tx1"/>
                </a:solidFill>
                <a:latin typeface="Arial" pitchFamily="34" charset="0"/>
              </a:defRPr>
            </a:lvl9pPr>
          </a:lstStyle>
          <a:p>
            <a:pPr algn="r"/>
            <a:r>
              <a:rPr lang="de-DE" sz="800">
                <a:cs typeface="Arial" pitchFamily="34" charset="0"/>
              </a:rPr>
              <a:t>MVA-040504-303-2011xxxx-VMS3-k</a:t>
            </a:r>
          </a:p>
        </p:txBody>
      </p:sp>
      <p:sp>
        <p:nvSpPr>
          <p:cNvPr id="709638" name="Rectangle 7"/>
          <p:cNvSpPr txBox="1">
            <a:spLocks noGrp="1" noChangeArrowheads="1"/>
          </p:cNvSpPr>
          <p:nvPr/>
        </p:nvSpPr>
        <p:spPr bwMode="auto">
          <a:xfrm>
            <a:off x="6257871" y="8940899"/>
            <a:ext cx="55449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11225">
              <a:defRPr sz="2400">
                <a:solidFill>
                  <a:schemeClr val="tx1"/>
                </a:solidFill>
                <a:latin typeface="Arial" pitchFamily="34" charset="0"/>
              </a:defRPr>
            </a:lvl1pPr>
            <a:lvl2pPr marL="747713" indent="-287338" defTabSz="911225">
              <a:defRPr sz="2400">
                <a:solidFill>
                  <a:schemeClr val="tx1"/>
                </a:solidFill>
                <a:latin typeface="Arial" pitchFamily="34" charset="0"/>
              </a:defRPr>
            </a:lvl2pPr>
            <a:lvl3pPr marL="1150938" indent="-230188" defTabSz="911225">
              <a:defRPr sz="2400">
                <a:solidFill>
                  <a:schemeClr val="tx1"/>
                </a:solidFill>
                <a:latin typeface="Arial" pitchFamily="34" charset="0"/>
              </a:defRPr>
            </a:lvl3pPr>
            <a:lvl4pPr marL="1611313" indent="-230188" defTabSz="911225">
              <a:defRPr sz="2400">
                <a:solidFill>
                  <a:schemeClr val="tx1"/>
                </a:solidFill>
                <a:latin typeface="Arial" pitchFamily="34" charset="0"/>
              </a:defRPr>
            </a:lvl4pPr>
            <a:lvl5pPr marL="2071688" indent="-230188" defTabSz="911225">
              <a:defRPr sz="2400">
                <a:solidFill>
                  <a:schemeClr val="tx1"/>
                </a:solidFill>
                <a:latin typeface="Arial" pitchFamily="34" charset="0"/>
              </a:defRPr>
            </a:lvl5pPr>
            <a:lvl6pPr marL="2528888" indent="-230188" defTabSz="911225" fontAlgn="base">
              <a:spcBef>
                <a:spcPct val="0"/>
              </a:spcBef>
              <a:spcAft>
                <a:spcPct val="0"/>
              </a:spcAft>
              <a:defRPr sz="2400">
                <a:solidFill>
                  <a:schemeClr val="tx1"/>
                </a:solidFill>
                <a:latin typeface="Arial" pitchFamily="34" charset="0"/>
              </a:defRPr>
            </a:lvl6pPr>
            <a:lvl7pPr marL="2986088" indent="-230188" defTabSz="911225" fontAlgn="base">
              <a:spcBef>
                <a:spcPct val="0"/>
              </a:spcBef>
              <a:spcAft>
                <a:spcPct val="0"/>
              </a:spcAft>
              <a:defRPr sz="2400">
                <a:solidFill>
                  <a:schemeClr val="tx1"/>
                </a:solidFill>
                <a:latin typeface="Arial" pitchFamily="34" charset="0"/>
              </a:defRPr>
            </a:lvl7pPr>
            <a:lvl8pPr marL="3443288" indent="-230188" defTabSz="911225" fontAlgn="base">
              <a:spcBef>
                <a:spcPct val="0"/>
              </a:spcBef>
              <a:spcAft>
                <a:spcPct val="0"/>
              </a:spcAft>
              <a:defRPr sz="2400">
                <a:solidFill>
                  <a:schemeClr val="tx1"/>
                </a:solidFill>
                <a:latin typeface="Arial" pitchFamily="34" charset="0"/>
              </a:defRPr>
            </a:lvl8pPr>
            <a:lvl9pPr marL="3900488" indent="-230188" defTabSz="911225" fontAlgn="base">
              <a:spcBef>
                <a:spcPct val="0"/>
              </a:spcBef>
              <a:spcAft>
                <a:spcPct val="0"/>
              </a:spcAft>
              <a:defRPr sz="2400">
                <a:solidFill>
                  <a:schemeClr val="tx1"/>
                </a:solidFill>
                <a:latin typeface="Arial" pitchFamily="34" charset="0"/>
              </a:defRPr>
            </a:lvl9pPr>
          </a:lstStyle>
          <a:p>
            <a:pPr algn="r"/>
            <a:fld id="{2BEC059B-2B0A-4109-9A33-BFBF41A58211}" type="slidenum">
              <a:rPr lang="de-DE" sz="1100">
                <a:cs typeface="Arial" pitchFamily="34" charset="0"/>
              </a:rPr>
              <a:pPr algn="r"/>
              <a:t>3</a:t>
            </a:fld>
            <a:endParaRPr lang="de-DE" sz="1100">
              <a:cs typeface="Arial" pitchFamily="34" charset="0"/>
            </a:endParaRPr>
          </a:p>
        </p:txBody>
      </p:sp>
      <p:sp>
        <p:nvSpPr>
          <p:cNvPr id="709639" name="Rectangle 2"/>
          <p:cNvSpPr>
            <a:spLocks noGrp="1" noRot="1" noChangeAspect="1" noChangeArrowheads="1" noTextEdit="1"/>
          </p:cNvSpPr>
          <p:nvPr>
            <p:ph type="sldImg"/>
          </p:nvPr>
        </p:nvSpPr>
        <p:spPr>
          <a:xfrm>
            <a:off x="447675" y="581025"/>
            <a:ext cx="6135688" cy="4090988"/>
          </a:xfrm>
          <a:ln/>
        </p:spPr>
      </p:sp>
      <p:sp>
        <p:nvSpPr>
          <p:cNvPr id="709640" name="Rectangle 3"/>
          <p:cNvSpPr>
            <a:spLocks noGrp="1" noChangeArrowheads="1"/>
          </p:cNvSpPr>
          <p:nvPr>
            <p:ph type="body" idx="1"/>
          </p:nvPr>
        </p:nvSpPr>
        <p:spPr>
          <a:xfrm>
            <a:off x="566047" y="4996815"/>
            <a:ext cx="5974023" cy="232410"/>
          </a:xfrm>
        </p:spPr>
        <p:txBody>
          <a:bodyPr/>
          <a:lstStyle/>
          <a:p>
            <a:endParaRPr lang="de-DE"/>
          </a:p>
        </p:txBody>
      </p:sp>
    </p:spTree>
    <p:extLst>
      <p:ext uri="{BB962C8B-B14F-4D97-AF65-F5344CB8AC3E}">
        <p14:creationId xmlns:p14="http://schemas.microsoft.com/office/powerpoint/2010/main" val="653700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F84A053-F6BC-4E3A-ACFA-EF73289F5B98}" type="slidenum">
              <a:rPr lang="en-US"/>
              <a:pPr/>
              <a:t>4</a:t>
            </a:fld>
            <a:endParaRPr lang="en-US"/>
          </a:p>
        </p:txBody>
      </p:sp>
      <p:sp>
        <p:nvSpPr>
          <p:cNvPr id="709634" name="Rectangle 7"/>
          <p:cNvSpPr txBox="1">
            <a:spLocks noGrp="1" noChangeArrowheads="1"/>
          </p:cNvSpPr>
          <p:nvPr/>
        </p:nvSpPr>
        <p:spPr bwMode="auto">
          <a:xfrm>
            <a:off x="6256222" y="8928488"/>
            <a:ext cx="55614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15988">
              <a:defRPr sz="2400">
                <a:solidFill>
                  <a:schemeClr val="tx1"/>
                </a:solidFill>
                <a:latin typeface="Arial" pitchFamily="34" charset="0"/>
              </a:defRPr>
            </a:lvl1pPr>
            <a:lvl2pPr marL="747713" indent="-287338" defTabSz="915988">
              <a:defRPr sz="2400">
                <a:solidFill>
                  <a:schemeClr val="tx1"/>
                </a:solidFill>
                <a:latin typeface="Arial" pitchFamily="34" charset="0"/>
              </a:defRPr>
            </a:lvl2pPr>
            <a:lvl3pPr marL="1150938" indent="-230188" defTabSz="915988">
              <a:defRPr sz="2400">
                <a:solidFill>
                  <a:schemeClr val="tx1"/>
                </a:solidFill>
                <a:latin typeface="Arial" pitchFamily="34" charset="0"/>
              </a:defRPr>
            </a:lvl3pPr>
            <a:lvl4pPr marL="1611313" indent="-230188" defTabSz="915988">
              <a:defRPr sz="2400">
                <a:solidFill>
                  <a:schemeClr val="tx1"/>
                </a:solidFill>
                <a:latin typeface="Arial" pitchFamily="34" charset="0"/>
              </a:defRPr>
            </a:lvl4pPr>
            <a:lvl5pPr marL="2071688" indent="-230188" defTabSz="915988">
              <a:defRPr sz="2400">
                <a:solidFill>
                  <a:schemeClr val="tx1"/>
                </a:solidFill>
                <a:latin typeface="Arial" pitchFamily="34" charset="0"/>
              </a:defRPr>
            </a:lvl5pPr>
            <a:lvl6pPr marL="2528888" indent="-230188" defTabSz="915988" fontAlgn="base">
              <a:spcBef>
                <a:spcPct val="0"/>
              </a:spcBef>
              <a:spcAft>
                <a:spcPct val="0"/>
              </a:spcAft>
              <a:defRPr sz="2400">
                <a:solidFill>
                  <a:schemeClr val="tx1"/>
                </a:solidFill>
                <a:latin typeface="Arial" pitchFamily="34" charset="0"/>
              </a:defRPr>
            </a:lvl6pPr>
            <a:lvl7pPr marL="2986088" indent="-230188" defTabSz="915988" fontAlgn="base">
              <a:spcBef>
                <a:spcPct val="0"/>
              </a:spcBef>
              <a:spcAft>
                <a:spcPct val="0"/>
              </a:spcAft>
              <a:defRPr sz="2400">
                <a:solidFill>
                  <a:schemeClr val="tx1"/>
                </a:solidFill>
                <a:latin typeface="Arial" pitchFamily="34" charset="0"/>
              </a:defRPr>
            </a:lvl7pPr>
            <a:lvl8pPr marL="3443288" indent="-230188" defTabSz="915988" fontAlgn="base">
              <a:spcBef>
                <a:spcPct val="0"/>
              </a:spcBef>
              <a:spcAft>
                <a:spcPct val="0"/>
              </a:spcAft>
              <a:defRPr sz="2400">
                <a:solidFill>
                  <a:schemeClr val="tx1"/>
                </a:solidFill>
                <a:latin typeface="Arial" pitchFamily="34" charset="0"/>
              </a:defRPr>
            </a:lvl8pPr>
            <a:lvl9pPr marL="3900488" indent="-230188" defTabSz="915988" fontAlgn="base">
              <a:spcBef>
                <a:spcPct val="0"/>
              </a:spcBef>
              <a:spcAft>
                <a:spcPct val="0"/>
              </a:spcAft>
              <a:defRPr sz="2400">
                <a:solidFill>
                  <a:schemeClr val="tx1"/>
                </a:solidFill>
                <a:latin typeface="Arial" pitchFamily="34" charset="0"/>
              </a:defRPr>
            </a:lvl9pPr>
          </a:lstStyle>
          <a:p>
            <a:pPr algn="r"/>
            <a:fld id="{64D60E5E-2C08-4E95-B0E0-BCAEA188116B}" type="slidenum">
              <a:rPr lang="de-DE" sz="1200">
                <a:cs typeface="Arial" pitchFamily="34" charset="0"/>
              </a:rPr>
              <a:pPr algn="r"/>
              <a:t>4</a:t>
            </a:fld>
            <a:endParaRPr lang="de-DE" sz="1200">
              <a:cs typeface="Arial" pitchFamily="34" charset="0"/>
            </a:endParaRPr>
          </a:p>
        </p:txBody>
      </p:sp>
      <p:sp>
        <p:nvSpPr>
          <p:cNvPr id="709635" name="doc id"/>
          <p:cNvSpPr txBox="1">
            <a:spLocks noGrp="1" noChangeArrowheads="1"/>
          </p:cNvSpPr>
          <p:nvPr/>
        </p:nvSpPr>
        <p:spPr bwMode="auto">
          <a:xfrm>
            <a:off x="6505415" y="104287"/>
            <a:ext cx="306952" cy="1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defTabSz="915988">
              <a:defRPr sz="2400">
                <a:solidFill>
                  <a:schemeClr val="tx1"/>
                </a:solidFill>
                <a:latin typeface="Arial" pitchFamily="34" charset="0"/>
              </a:defRPr>
            </a:lvl1pPr>
            <a:lvl2pPr marL="747713" indent="-287338" defTabSz="915988">
              <a:defRPr sz="2400">
                <a:solidFill>
                  <a:schemeClr val="tx1"/>
                </a:solidFill>
                <a:latin typeface="Arial" pitchFamily="34" charset="0"/>
              </a:defRPr>
            </a:lvl2pPr>
            <a:lvl3pPr marL="1150938" indent="-230188" defTabSz="915988">
              <a:defRPr sz="2400">
                <a:solidFill>
                  <a:schemeClr val="tx1"/>
                </a:solidFill>
                <a:latin typeface="Arial" pitchFamily="34" charset="0"/>
              </a:defRPr>
            </a:lvl3pPr>
            <a:lvl4pPr marL="1611313" indent="-230188" defTabSz="915988">
              <a:defRPr sz="2400">
                <a:solidFill>
                  <a:schemeClr val="tx1"/>
                </a:solidFill>
                <a:latin typeface="Arial" pitchFamily="34" charset="0"/>
              </a:defRPr>
            </a:lvl4pPr>
            <a:lvl5pPr marL="2071688" indent="-230188" defTabSz="915988">
              <a:defRPr sz="2400">
                <a:solidFill>
                  <a:schemeClr val="tx1"/>
                </a:solidFill>
                <a:latin typeface="Arial" pitchFamily="34" charset="0"/>
              </a:defRPr>
            </a:lvl5pPr>
            <a:lvl6pPr marL="2528888" indent="-230188" defTabSz="915988" fontAlgn="base">
              <a:spcBef>
                <a:spcPct val="0"/>
              </a:spcBef>
              <a:spcAft>
                <a:spcPct val="0"/>
              </a:spcAft>
              <a:defRPr sz="2400">
                <a:solidFill>
                  <a:schemeClr val="tx1"/>
                </a:solidFill>
                <a:latin typeface="Arial" pitchFamily="34" charset="0"/>
              </a:defRPr>
            </a:lvl6pPr>
            <a:lvl7pPr marL="2986088" indent="-230188" defTabSz="915988" fontAlgn="base">
              <a:spcBef>
                <a:spcPct val="0"/>
              </a:spcBef>
              <a:spcAft>
                <a:spcPct val="0"/>
              </a:spcAft>
              <a:defRPr sz="2400">
                <a:solidFill>
                  <a:schemeClr val="tx1"/>
                </a:solidFill>
                <a:latin typeface="Arial" pitchFamily="34" charset="0"/>
              </a:defRPr>
            </a:lvl7pPr>
            <a:lvl8pPr marL="3443288" indent="-230188" defTabSz="915988" fontAlgn="base">
              <a:spcBef>
                <a:spcPct val="0"/>
              </a:spcBef>
              <a:spcAft>
                <a:spcPct val="0"/>
              </a:spcAft>
              <a:defRPr sz="2400">
                <a:solidFill>
                  <a:schemeClr val="tx1"/>
                </a:solidFill>
                <a:latin typeface="Arial" pitchFamily="34" charset="0"/>
              </a:defRPr>
            </a:lvl8pPr>
            <a:lvl9pPr marL="3900488" indent="-230188" defTabSz="915988" fontAlgn="base">
              <a:spcBef>
                <a:spcPct val="0"/>
              </a:spcBef>
              <a:spcAft>
                <a:spcPct val="0"/>
              </a:spcAft>
              <a:defRPr sz="2400">
                <a:solidFill>
                  <a:schemeClr val="tx1"/>
                </a:solidFill>
                <a:latin typeface="Arial" pitchFamily="34" charset="0"/>
              </a:defRPr>
            </a:lvl9pPr>
          </a:lstStyle>
          <a:p>
            <a:pPr algn="r"/>
            <a:r>
              <a:rPr lang="de-DE" sz="800">
                <a:cs typeface="Arial" pitchFamily="34" charset="0"/>
              </a:rPr>
              <a:t>MVA-040502-303-2011xxxx-VMS3-k</a:t>
            </a:r>
          </a:p>
        </p:txBody>
      </p:sp>
      <p:sp>
        <p:nvSpPr>
          <p:cNvPr id="709636" name="Rectangle 7"/>
          <p:cNvSpPr txBox="1">
            <a:spLocks noGrp="1" noChangeArrowheads="1"/>
          </p:cNvSpPr>
          <p:nvPr/>
        </p:nvSpPr>
        <p:spPr bwMode="auto">
          <a:xfrm>
            <a:off x="6257871" y="8940899"/>
            <a:ext cx="55449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11225">
              <a:defRPr sz="2400">
                <a:solidFill>
                  <a:schemeClr val="tx1"/>
                </a:solidFill>
                <a:latin typeface="Arial" pitchFamily="34" charset="0"/>
              </a:defRPr>
            </a:lvl1pPr>
            <a:lvl2pPr marL="747713" indent="-287338" defTabSz="911225">
              <a:defRPr sz="2400">
                <a:solidFill>
                  <a:schemeClr val="tx1"/>
                </a:solidFill>
                <a:latin typeface="Arial" pitchFamily="34" charset="0"/>
              </a:defRPr>
            </a:lvl2pPr>
            <a:lvl3pPr marL="1150938" indent="-230188" defTabSz="911225">
              <a:defRPr sz="2400">
                <a:solidFill>
                  <a:schemeClr val="tx1"/>
                </a:solidFill>
                <a:latin typeface="Arial" pitchFamily="34" charset="0"/>
              </a:defRPr>
            </a:lvl3pPr>
            <a:lvl4pPr marL="1611313" indent="-230188" defTabSz="911225">
              <a:defRPr sz="2400">
                <a:solidFill>
                  <a:schemeClr val="tx1"/>
                </a:solidFill>
                <a:latin typeface="Arial" pitchFamily="34" charset="0"/>
              </a:defRPr>
            </a:lvl4pPr>
            <a:lvl5pPr marL="2071688" indent="-230188" defTabSz="911225">
              <a:defRPr sz="2400">
                <a:solidFill>
                  <a:schemeClr val="tx1"/>
                </a:solidFill>
                <a:latin typeface="Arial" pitchFamily="34" charset="0"/>
              </a:defRPr>
            </a:lvl5pPr>
            <a:lvl6pPr marL="2528888" indent="-230188" defTabSz="911225" fontAlgn="base">
              <a:spcBef>
                <a:spcPct val="0"/>
              </a:spcBef>
              <a:spcAft>
                <a:spcPct val="0"/>
              </a:spcAft>
              <a:defRPr sz="2400">
                <a:solidFill>
                  <a:schemeClr val="tx1"/>
                </a:solidFill>
                <a:latin typeface="Arial" pitchFamily="34" charset="0"/>
              </a:defRPr>
            </a:lvl6pPr>
            <a:lvl7pPr marL="2986088" indent="-230188" defTabSz="911225" fontAlgn="base">
              <a:spcBef>
                <a:spcPct val="0"/>
              </a:spcBef>
              <a:spcAft>
                <a:spcPct val="0"/>
              </a:spcAft>
              <a:defRPr sz="2400">
                <a:solidFill>
                  <a:schemeClr val="tx1"/>
                </a:solidFill>
                <a:latin typeface="Arial" pitchFamily="34" charset="0"/>
              </a:defRPr>
            </a:lvl7pPr>
            <a:lvl8pPr marL="3443288" indent="-230188" defTabSz="911225" fontAlgn="base">
              <a:spcBef>
                <a:spcPct val="0"/>
              </a:spcBef>
              <a:spcAft>
                <a:spcPct val="0"/>
              </a:spcAft>
              <a:defRPr sz="2400">
                <a:solidFill>
                  <a:schemeClr val="tx1"/>
                </a:solidFill>
                <a:latin typeface="Arial" pitchFamily="34" charset="0"/>
              </a:defRPr>
            </a:lvl8pPr>
            <a:lvl9pPr marL="3900488" indent="-230188" defTabSz="911225" fontAlgn="base">
              <a:spcBef>
                <a:spcPct val="0"/>
              </a:spcBef>
              <a:spcAft>
                <a:spcPct val="0"/>
              </a:spcAft>
              <a:defRPr sz="2400">
                <a:solidFill>
                  <a:schemeClr val="tx1"/>
                </a:solidFill>
                <a:latin typeface="Arial" pitchFamily="34" charset="0"/>
              </a:defRPr>
            </a:lvl9pPr>
          </a:lstStyle>
          <a:p>
            <a:pPr algn="r"/>
            <a:fld id="{F86B3085-5304-45F8-B819-75E91FFB00B3}" type="slidenum">
              <a:rPr lang="de-DE" sz="1100">
                <a:cs typeface="Arial" pitchFamily="34" charset="0"/>
              </a:rPr>
              <a:pPr algn="r"/>
              <a:t>4</a:t>
            </a:fld>
            <a:endParaRPr lang="de-DE" sz="1100">
              <a:cs typeface="Arial" pitchFamily="34" charset="0"/>
            </a:endParaRPr>
          </a:p>
        </p:txBody>
      </p:sp>
      <p:sp>
        <p:nvSpPr>
          <p:cNvPr id="709637" name="doc id"/>
          <p:cNvSpPr txBox="1">
            <a:spLocks noGrp="1" noChangeArrowheads="1"/>
          </p:cNvSpPr>
          <p:nvPr/>
        </p:nvSpPr>
        <p:spPr bwMode="auto">
          <a:xfrm>
            <a:off x="6505415" y="104287"/>
            <a:ext cx="306952" cy="114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defTabSz="911225">
              <a:defRPr sz="2400">
                <a:solidFill>
                  <a:schemeClr val="tx1"/>
                </a:solidFill>
                <a:latin typeface="Arial" pitchFamily="34" charset="0"/>
              </a:defRPr>
            </a:lvl1pPr>
            <a:lvl2pPr marL="747713" indent="-287338" defTabSz="911225">
              <a:defRPr sz="2400">
                <a:solidFill>
                  <a:schemeClr val="tx1"/>
                </a:solidFill>
                <a:latin typeface="Arial" pitchFamily="34" charset="0"/>
              </a:defRPr>
            </a:lvl2pPr>
            <a:lvl3pPr marL="1150938" indent="-230188" defTabSz="911225">
              <a:defRPr sz="2400">
                <a:solidFill>
                  <a:schemeClr val="tx1"/>
                </a:solidFill>
                <a:latin typeface="Arial" pitchFamily="34" charset="0"/>
              </a:defRPr>
            </a:lvl3pPr>
            <a:lvl4pPr marL="1611313" indent="-230188" defTabSz="911225">
              <a:defRPr sz="2400">
                <a:solidFill>
                  <a:schemeClr val="tx1"/>
                </a:solidFill>
                <a:latin typeface="Arial" pitchFamily="34" charset="0"/>
              </a:defRPr>
            </a:lvl4pPr>
            <a:lvl5pPr marL="2071688" indent="-230188" defTabSz="911225">
              <a:defRPr sz="2400">
                <a:solidFill>
                  <a:schemeClr val="tx1"/>
                </a:solidFill>
                <a:latin typeface="Arial" pitchFamily="34" charset="0"/>
              </a:defRPr>
            </a:lvl5pPr>
            <a:lvl6pPr marL="2528888" indent="-230188" defTabSz="911225" fontAlgn="base">
              <a:spcBef>
                <a:spcPct val="0"/>
              </a:spcBef>
              <a:spcAft>
                <a:spcPct val="0"/>
              </a:spcAft>
              <a:defRPr sz="2400">
                <a:solidFill>
                  <a:schemeClr val="tx1"/>
                </a:solidFill>
                <a:latin typeface="Arial" pitchFamily="34" charset="0"/>
              </a:defRPr>
            </a:lvl6pPr>
            <a:lvl7pPr marL="2986088" indent="-230188" defTabSz="911225" fontAlgn="base">
              <a:spcBef>
                <a:spcPct val="0"/>
              </a:spcBef>
              <a:spcAft>
                <a:spcPct val="0"/>
              </a:spcAft>
              <a:defRPr sz="2400">
                <a:solidFill>
                  <a:schemeClr val="tx1"/>
                </a:solidFill>
                <a:latin typeface="Arial" pitchFamily="34" charset="0"/>
              </a:defRPr>
            </a:lvl7pPr>
            <a:lvl8pPr marL="3443288" indent="-230188" defTabSz="911225" fontAlgn="base">
              <a:spcBef>
                <a:spcPct val="0"/>
              </a:spcBef>
              <a:spcAft>
                <a:spcPct val="0"/>
              </a:spcAft>
              <a:defRPr sz="2400">
                <a:solidFill>
                  <a:schemeClr val="tx1"/>
                </a:solidFill>
                <a:latin typeface="Arial" pitchFamily="34" charset="0"/>
              </a:defRPr>
            </a:lvl8pPr>
            <a:lvl9pPr marL="3900488" indent="-230188" defTabSz="911225" fontAlgn="base">
              <a:spcBef>
                <a:spcPct val="0"/>
              </a:spcBef>
              <a:spcAft>
                <a:spcPct val="0"/>
              </a:spcAft>
              <a:defRPr sz="2400">
                <a:solidFill>
                  <a:schemeClr val="tx1"/>
                </a:solidFill>
                <a:latin typeface="Arial" pitchFamily="34" charset="0"/>
              </a:defRPr>
            </a:lvl9pPr>
          </a:lstStyle>
          <a:p>
            <a:pPr algn="r"/>
            <a:r>
              <a:rPr lang="de-DE" sz="800">
                <a:cs typeface="Arial" pitchFamily="34" charset="0"/>
              </a:rPr>
              <a:t>MVA-040504-303-2011xxxx-VMS3-k</a:t>
            </a:r>
          </a:p>
        </p:txBody>
      </p:sp>
      <p:sp>
        <p:nvSpPr>
          <p:cNvPr id="709638" name="Rectangle 7"/>
          <p:cNvSpPr txBox="1">
            <a:spLocks noGrp="1" noChangeArrowheads="1"/>
          </p:cNvSpPr>
          <p:nvPr/>
        </p:nvSpPr>
        <p:spPr bwMode="auto">
          <a:xfrm>
            <a:off x="6257871" y="8940899"/>
            <a:ext cx="55449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11225">
              <a:defRPr sz="2400">
                <a:solidFill>
                  <a:schemeClr val="tx1"/>
                </a:solidFill>
                <a:latin typeface="Arial" pitchFamily="34" charset="0"/>
              </a:defRPr>
            </a:lvl1pPr>
            <a:lvl2pPr marL="747713" indent="-287338" defTabSz="911225">
              <a:defRPr sz="2400">
                <a:solidFill>
                  <a:schemeClr val="tx1"/>
                </a:solidFill>
                <a:latin typeface="Arial" pitchFamily="34" charset="0"/>
              </a:defRPr>
            </a:lvl2pPr>
            <a:lvl3pPr marL="1150938" indent="-230188" defTabSz="911225">
              <a:defRPr sz="2400">
                <a:solidFill>
                  <a:schemeClr val="tx1"/>
                </a:solidFill>
                <a:latin typeface="Arial" pitchFamily="34" charset="0"/>
              </a:defRPr>
            </a:lvl3pPr>
            <a:lvl4pPr marL="1611313" indent="-230188" defTabSz="911225">
              <a:defRPr sz="2400">
                <a:solidFill>
                  <a:schemeClr val="tx1"/>
                </a:solidFill>
                <a:latin typeface="Arial" pitchFamily="34" charset="0"/>
              </a:defRPr>
            </a:lvl4pPr>
            <a:lvl5pPr marL="2071688" indent="-230188" defTabSz="911225">
              <a:defRPr sz="2400">
                <a:solidFill>
                  <a:schemeClr val="tx1"/>
                </a:solidFill>
                <a:latin typeface="Arial" pitchFamily="34" charset="0"/>
              </a:defRPr>
            </a:lvl5pPr>
            <a:lvl6pPr marL="2528888" indent="-230188" defTabSz="911225" fontAlgn="base">
              <a:spcBef>
                <a:spcPct val="0"/>
              </a:spcBef>
              <a:spcAft>
                <a:spcPct val="0"/>
              </a:spcAft>
              <a:defRPr sz="2400">
                <a:solidFill>
                  <a:schemeClr val="tx1"/>
                </a:solidFill>
                <a:latin typeface="Arial" pitchFamily="34" charset="0"/>
              </a:defRPr>
            </a:lvl6pPr>
            <a:lvl7pPr marL="2986088" indent="-230188" defTabSz="911225" fontAlgn="base">
              <a:spcBef>
                <a:spcPct val="0"/>
              </a:spcBef>
              <a:spcAft>
                <a:spcPct val="0"/>
              </a:spcAft>
              <a:defRPr sz="2400">
                <a:solidFill>
                  <a:schemeClr val="tx1"/>
                </a:solidFill>
                <a:latin typeface="Arial" pitchFamily="34" charset="0"/>
              </a:defRPr>
            </a:lvl7pPr>
            <a:lvl8pPr marL="3443288" indent="-230188" defTabSz="911225" fontAlgn="base">
              <a:spcBef>
                <a:spcPct val="0"/>
              </a:spcBef>
              <a:spcAft>
                <a:spcPct val="0"/>
              </a:spcAft>
              <a:defRPr sz="2400">
                <a:solidFill>
                  <a:schemeClr val="tx1"/>
                </a:solidFill>
                <a:latin typeface="Arial" pitchFamily="34" charset="0"/>
              </a:defRPr>
            </a:lvl8pPr>
            <a:lvl9pPr marL="3900488" indent="-230188" defTabSz="911225" fontAlgn="base">
              <a:spcBef>
                <a:spcPct val="0"/>
              </a:spcBef>
              <a:spcAft>
                <a:spcPct val="0"/>
              </a:spcAft>
              <a:defRPr sz="2400">
                <a:solidFill>
                  <a:schemeClr val="tx1"/>
                </a:solidFill>
                <a:latin typeface="Arial" pitchFamily="34" charset="0"/>
              </a:defRPr>
            </a:lvl9pPr>
          </a:lstStyle>
          <a:p>
            <a:pPr algn="r"/>
            <a:fld id="{2BEC059B-2B0A-4109-9A33-BFBF41A58211}" type="slidenum">
              <a:rPr lang="de-DE" sz="1100">
                <a:cs typeface="Arial" pitchFamily="34" charset="0"/>
              </a:rPr>
              <a:pPr algn="r"/>
              <a:t>4</a:t>
            </a:fld>
            <a:endParaRPr lang="de-DE" sz="1100">
              <a:cs typeface="Arial" pitchFamily="34" charset="0"/>
            </a:endParaRPr>
          </a:p>
        </p:txBody>
      </p:sp>
      <p:sp>
        <p:nvSpPr>
          <p:cNvPr id="709639" name="Rectangle 2"/>
          <p:cNvSpPr>
            <a:spLocks noGrp="1" noRot="1" noChangeAspect="1" noChangeArrowheads="1" noTextEdit="1"/>
          </p:cNvSpPr>
          <p:nvPr>
            <p:ph type="sldImg"/>
          </p:nvPr>
        </p:nvSpPr>
        <p:spPr>
          <a:xfrm>
            <a:off x="447675" y="581025"/>
            <a:ext cx="6135688" cy="4090988"/>
          </a:xfrm>
          <a:ln/>
        </p:spPr>
      </p:sp>
      <p:sp>
        <p:nvSpPr>
          <p:cNvPr id="709640" name="Rectangle 3"/>
          <p:cNvSpPr>
            <a:spLocks noGrp="1" noChangeArrowheads="1"/>
          </p:cNvSpPr>
          <p:nvPr>
            <p:ph type="body" idx="1"/>
          </p:nvPr>
        </p:nvSpPr>
        <p:spPr>
          <a:xfrm>
            <a:off x="566047" y="4996815"/>
            <a:ext cx="5974023" cy="232410"/>
          </a:xfrm>
        </p:spPr>
        <p:txBody>
          <a:bodyPr/>
          <a:lstStyle/>
          <a:p>
            <a:endParaRPr lang="de-DE"/>
          </a:p>
        </p:txBody>
      </p:sp>
    </p:spTree>
    <p:extLst>
      <p:ext uri="{BB962C8B-B14F-4D97-AF65-F5344CB8AC3E}">
        <p14:creationId xmlns:p14="http://schemas.microsoft.com/office/powerpoint/2010/main" val="65370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901537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06508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30442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304423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2AE19-CD09-44ED-85EF-CCA023F166E3}"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65580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3.xml"/><Relationship Id="rId5" Type="http://schemas.openxmlformats.org/officeDocument/2006/relationships/tags" Target="../tags/tag16.xml"/><Relationship Id="rId4" Type="http://schemas.openxmlformats.org/officeDocument/2006/relationships/tags" Target="../tags/tag15.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14.xml"/><Relationship Id="rId7" Type="http://schemas.openxmlformats.org/officeDocument/2006/relationships/image" Target="../media/image5.wmf"/><Relationship Id="rId2" Type="http://schemas.openxmlformats.org/officeDocument/2006/relationships/tags" Target="../tags/tag351.xml"/><Relationship Id="rId1" Type="http://schemas.openxmlformats.org/officeDocument/2006/relationships/vmlDrawing" Target="../drawings/vmlDrawing11.vml"/><Relationship Id="rId6" Type="http://schemas.openxmlformats.org/officeDocument/2006/relationships/image" Target="../media/image4.png"/><Relationship Id="rId5" Type="http://schemas.openxmlformats.org/officeDocument/2006/relationships/image" Target="../media/image14.emf"/><Relationship Id="rId4" Type="http://schemas.openxmlformats.org/officeDocument/2006/relationships/oleObject" Target="../embeddings/oleObject11.bin"/></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3" Type="http://schemas.openxmlformats.org/officeDocument/2006/relationships/slideMaster" Target="../slideMasters/slideMaster15.xml"/><Relationship Id="rId7" Type="http://schemas.openxmlformats.org/officeDocument/2006/relationships/image" Target="../media/image5.wmf"/><Relationship Id="rId2" Type="http://schemas.openxmlformats.org/officeDocument/2006/relationships/tags" Target="../tags/tag368.xml"/><Relationship Id="rId1" Type="http://schemas.openxmlformats.org/officeDocument/2006/relationships/vmlDrawing" Target="../drawings/vmlDrawing13.vml"/><Relationship Id="rId6" Type="http://schemas.openxmlformats.org/officeDocument/2006/relationships/image" Target="../media/image4.png"/><Relationship Id="rId5" Type="http://schemas.openxmlformats.org/officeDocument/2006/relationships/image" Target="../media/image14.emf"/><Relationship Id="rId4" Type="http://schemas.openxmlformats.org/officeDocument/2006/relationships/oleObject" Target="../embeddings/oleObject13.bin"/></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16.xml"/><Relationship Id="rId7" Type="http://schemas.openxmlformats.org/officeDocument/2006/relationships/image" Target="../media/image5.wmf"/><Relationship Id="rId2" Type="http://schemas.openxmlformats.org/officeDocument/2006/relationships/tags" Target="../tags/tag385.xml"/><Relationship Id="rId1" Type="http://schemas.openxmlformats.org/officeDocument/2006/relationships/vmlDrawing" Target="../drawings/vmlDrawing15.vml"/><Relationship Id="rId6" Type="http://schemas.openxmlformats.org/officeDocument/2006/relationships/image" Target="../media/image4.png"/><Relationship Id="rId5" Type="http://schemas.openxmlformats.org/officeDocument/2006/relationships/image" Target="../media/image14.emf"/><Relationship Id="rId4" Type="http://schemas.openxmlformats.org/officeDocument/2006/relationships/oleObject" Target="../embeddings/oleObject15.bin"/></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17.xml"/><Relationship Id="rId7" Type="http://schemas.openxmlformats.org/officeDocument/2006/relationships/image" Target="../media/image5.wmf"/><Relationship Id="rId2" Type="http://schemas.openxmlformats.org/officeDocument/2006/relationships/tags" Target="../tags/tag402.xml"/><Relationship Id="rId1" Type="http://schemas.openxmlformats.org/officeDocument/2006/relationships/vmlDrawing" Target="../drawings/vmlDrawing17.vml"/><Relationship Id="rId6" Type="http://schemas.openxmlformats.org/officeDocument/2006/relationships/image" Target="../media/image4.png"/><Relationship Id="rId5" Type="http://schemas.openxmlformats.org/officeDocument/2006/relationships/image" Target="../media/image14.emf"/><Relationship Id="rId4" Type="http://schemas.openxmlformats.org/officeDocument/2006/relationships/oleObject" Target="../embeddings/oleObject17.bin"/></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Master" Target="../slideMasters/slideMaster18.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Master" Target="../slideMasters/slideMaster1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Master" Target="../slideMasters/slideMaster1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3.xml"/><Relationship Id="rId5" Type="http://schemas.openxmlformats.org/officeDocument/2006/relationships/tags" Target="../tags/tag65.xml"/><Relationship Id="rId4" Type="http://schemas.openxmlformats.org/officeDocument/2006/relationships/tags" Target="../tags/tag64.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wmf"/><Relationship Id="rId1" Type="http://schemas.openxmlformats.org/officeDocument/2006/relationships/slideMaster" Target="../slideMasters/slideMaster19.xml"/><Relationship Id="rId4" Type="http://schemas.openxmlformats.org/officeDocument/2006/relationships/image" Target="../media/image15.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wmf"/><Relationship Id="rId1" Type="http://schemas.openxmlformats.org/officeDocument/2006/relationships/slideMaster" Target="../slideMasters/slideMaster19.xml"/><Relationship Id="rId4" Type="http://schemas.openxmlformats.org/officeDocument/2006/relationships/image" Target="../media/image15.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wmf"/><Relationship Id="rId1" Type="http://schemas.openxmlformats.org/officeDocument/2006/relationships/slideMaster" Target="../slideMasters/slideMaster19.xml"/><Relationship Id="rId4" Type="http://schemas.openxmlformats.org/officeDocument/2006/relationships/image" Target="../media/image15.png"/></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3.xml"/><Relationship Id="rId5" Type="http://schemas.openxmlformats.org/officeDocument/2006/relationships/tags" Target="../tags/tag70.xml"/><Relationship Id="rId4" Type="http://schemas.openxmlformats.org/officeDocument/2006/relationships/tags" Target="../tags/tag69.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wmf"/><Relationship Id="rId1" Type="http://schemas.openxmlformats.org/officeDocument/2006/relationships/slideMaster" Target="../slideMasters/slideMaster19.xml"/><Relationship Id="rId4" Type="http://schemas.openxmlformats.org/officeDocument/2006/relationships/image" Target="../media/image15.png"/></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wmf"/><Relationship Id="rId1" Type="http://schemas.openxmlformats.org/officeDocument/2006/relationships/slideMaster" Target="../slideMasters/slideMaster19.xml"/><Relationship Id="rId4" Type="http://schemas.openxmlformats.org/officeDocument/2006/relationships/image" Target="../media/image15.png"/></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7.xml.rels><?xml version="1.0" encoding="UTF-8" standalone="yes"?>
<Relationships xmlns="http://schemas.openxmlformats.org/package/2006/relationships"><Relationship Id="rId3" Type="http://schemas.openxmlformats.org/officeDocument/2006/relationships/slideMaster" Target="../slideMasters/slideMaster21.xml"/><Relationship Id="rId7" Type="http://schemas.openxmlformats.org/officeDocument/2006/relationships/image" Target="../media/image3.jpeg"/><Relationship Id="rId2" Type="http://schemas.openxmlformats.org/officeDocument/2006/relationships/tags" Target="../tags/tag423.xml"/><Relationship Id="rId1" Type="http://schemas.openxmlformats.org/officeDocument/2006/relationships/vmlDrawing" Target="../drawings/vmlDrawing20.vml"/><Relationship Id="rId6" Type="http://schemas.openxmlformats.org/officeDocument/2006/relationships/image" Target="../media/image4.png"/><Relationship Id="rId5" Type="http://schemas.openxmlformats.org/officeDocument/2006/relationships/image" Target="../media/image14.emf"/><Relationship Id="rId4" Type="http://schemas.openxmlformats.org/officeDocument/2006/relationships/oleObject" Target="../embeddings/oleObject20.bin"/></Relationships>
</file>

<file path=ppt/slideLayouts/_rels/slideLayout188.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424.xml"/><Relationship Id="rId1" Type="http://schemas.openxmlformats.org/officeDocument/2006/relationships/vmlDrawing" Target="../drawings/vmlDrawing21.vml"/><Relationship Id="rId5" Type="http://schemas.openxmlformats.org/officeDocument/2006/relationships/image" Target="../media/image14.emf"/><Relationship Id="rId4" Type="http://schemas.openxmlformats.org/officeDocument/2006/relationships/oleObject" Target="../embeddings/oleObject21.bin"/></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Master" Target="../slideMasters/slideMaster3.xml"/><Relationship Id="rId5" Type="http://schemas.openxmlformats.org/officeDocument/2006/relationships/tags" Target="../tags/tag75.xml"/><Relationship Id="rId4" Type="http://schemas.openxmlformats.org/officeDocument/2006/relationships/tags" Target="../tags/tag74.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Master" Target="../slideMasters/slideMaster2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Master" Target="../slideMasters/slideMaster3.xml"/><Relationship Id="rId5" Type="http://schemas.openxmlformats.org/officeDocument/2006/relationships/tags" Target="../tags/tag80.xml"/><Relationship Id="rId4" Type="http://schemas.openxmlformats.org/officeDocument/2006/relationships/tags" Target="../tags/tag79.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Master" Target="../slideMasters/slideMaster24.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Master" Target="../slideMasters/slideMaster24.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slideMaster" Target="../slideMasters/slideMaster3.xml"/><Relationship Id="rId5" Type="http://schemas.openxmlformats.org/officeDocument/2006/relationships/tags" Target="../tags/tag85.xml"/><Relationship Id="rId4" Type="http://schemas.openxmlformats.org/officeDocument/2006/relationships/tags" Target="../tags/tag8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99.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9"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slideMaster" Target="../slideMasters/slideMaster3.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slideMaster" Target="../slideMasters/slideMaster3.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Master" Target="../slideMasters/slideMaster4.xml"/><Relationship Id="rId5" Type="http://schemas.openxmlformats.org/officeDocument/2006/relationships/tags" Target="../tags/tag125.xml"/><Relationship Id="rId4" Type="http://schemas.openxmlformats.org/officeDocument/2006/relationships/tags" Target="../tags/tag124.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Layouts/_rels/slideLayout34.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s>
</file>

<file path=ppt/slideLayouts/_rels/slideLayout35.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9"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57.xml"/><Relationship Id="rId7" Type="http://schemas.openxmlformats.org/officeDocument/2006/relationships/tags" Target="../tags/tag161.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169.xml"/><Relationship Id="rId3" Type="http://schemas.openxmlformats.org/officeDocument/2006/relationships/tags" Target="../tags/tag164.xml"/><Relationship Id="rId7" Type="http://schemas.openxmlformats.org/officeDocument/2006/relationships/tags" Target="../tags/tag168.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9"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slideMaster" Target="../slideMasters/slideMaster4.xml"/><Relationship Id="rId5" Type="http://schemas.openxmlformats.org/officeDocument/2006/relationships/tags" Target="../tags/tag174.xml"/><Relationship Id="rId4" Type="http://schemas.openxmlformats.org/officeDocument/2006/relationships/tags" Target="../tags/tag17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slideMaster" Target="../slideMasters/slideMaster4.xml"/><Relationship Id="rId5" Type="http://schemas.openxmlformats.org/officeDocument/2006/relationships/tags" Target="../tags/tag179.xml"/><Relationship Id="rId4" Type="http://schemas.openxmlformats.org/officeDocument/2006/relationships/tags" Target="../tags/tag178.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slideMaster" Target="../slideMasters/slideMaster4.xml"/><Relationship Id="rId5" Type="http://schemas.openxmlformats.org/officeDocument/2006/relationships/tags" Target="../tags/tag184.xml"/><Relationship Id="rId4" Type="http://schemas.openxmlformats.org/officeDocument/2006/relationships/tags" Target="../tags/tag183.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slideMaster" Target="../slideMasters/slideMaster4.xml"/><Relationship Id="rId5" Type="http://schemas.openxmlformats.org/officeDocument/2006/relationships/tags" Target="../tags/tag189.xml"/><Relationship Id="rId4" Type="http://schemas.openxmlformats.org/officeDocument/2006/relationships/tags" Target="../tags/tag188.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slideMaster" Target="../slideMasters/slideMaster4.xml"/><Relationship Id="rId5" Type="http://schemas.openxmlformats.org/officeDocument/2006/relationships/tags" Target="../tags/tag194.xml"/><Relationship Id="rId4" Type="http://schemas.openxmlformats.org/officeDocument/2006/relationships/tags" Target="../tags/tag19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208.xml"/><Relationship Id="rId3" Type="http://schemas.openxmlformats.org/officeDocument/2006/relationships/tags" Target="../tags/tag203.xml"/><Relationship Id="rId7" Type="http://schemas.openxmlformats.org/officeDocument/2006/relationships/tags" Target="../tags/tag207.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 Id="rId9"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211.xml"/><Relationship Id="rId7" Type="http://schemas.openxmlformats.org/officeDocument/2006/relationships/slideMaster" Target="../slideMasters/slideMaster4.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217.xml"/><Relationship Id="rId7" Type="http://schemas.openxmlformats.org/officeDocument/2006/relationships/slideMaster" Target="../slideMasters/slideMaster4.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225.xml"/><Relationship Id="rId7" Type="http://schemas.openxmlformats.org/officeDocument/2006/relationships/tags" Target="../tags/tag229.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slideMaster" Target="../slideMasters/slideMaster5.xml"/><Relationship Id="rId5" Type="http://schemas.openxmlformats.org/officeDocument/2006/relationships/tags" Target="../tags/tag234.xml"/><Relationship Id="rId4" Type="http://schemas.openxmlformats.org/officeDocument/2006/relationships/tags" Target="../tags/tag233.xml"/></Relationships>
</file>

<file path=ppt/slideLayouts/_rels/slideLayout54.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237.xml"/><Relationship Id="rId7" Type="http://schemas.openxmlformats.org/officeDocument/2006/relationships/tags" Target="../tags/tag241.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s>
</file>

<file path=ppt/slideLayouts/_rels/slideLayout55.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244.xml"/><Relationship Id="rId7" Type="http://schemas.openxmlformats.org/officeDocument/2006/relationships/tags" Target="../tags/tag248.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s>
</file>

<file path=ppt/slideLayouts/_rels/slideLayout56.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251.xml"/><Relationship Id="rId7" Type="http://schemas.openxmlformats.org/officeDocument/2006/relationships/tags" Target="../tags/tag255.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s>
</file>

<file path=ppt/slideLayouts/_rels/slideLayout57.xml.rels><?xml version="1.0" encoding="UTF-8" standalone="yes"?>
<Relationships xmlns="http://schemas.openxmlformats.org/package/2006/relationships"><Relationship Id="rId8" Type="http://schemas.openxmlformats.org/officeDocument/2006/relationships/tags" Target="../tags/tag263.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 Id="rId9"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266.xml"/><Relationship Id="rId7" Type="http://schemas.openxmlformats.org/officeDocument/2006/relationships/tags" Target="../tags/tag270.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s>
</file>

<file path=ppt/slideLayouts/_rels/slideLayout59.xml.rels><?xml version="1.0" encoding="UTF-8" standalone="yes"?>
<Relationships xmlns="http://schemas.openxmlformats.org/package/2006/relationships"><Relationship Id="rId8" Type="http://schemas.openxmlformats.org/officeDocument/2006/relationships/tags" Target="../tags/tag278.xml"/><Relationship Id="rId3" Type="http://schemas.openxmlformats.org/officeDocument/2006/relationships/tags" Target="../tags/tag273.xml"/><Relationship Id="rId7" Type="http://schemas.openxmlformats.org/officeDocument/2006/relationships/tags" Target="../tags/tag277.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9"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slideMaster" Target="../slideMasters/slideMaster5.xml"/><Relationship Id="rId5" Type="http://schemas.openxmlformats.org/officeDocument/2006/relationships/tags" Target="../tags/tag283.xml"/><Relationship Id="rId4" Type="http://schemas.openxmlformats.org/officeDocument/2006/relationships/tags" Target="../tags/tag282.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6" Type="http://schemas.openxmlformats.org/officeDocument/2006/relationships/slideMaster" Target="../slideMasters/slideMaster5.xml"/><Relationship Id="rId5" Type="http://schemas.openxmlformats.org/officeDocument/2006/relationships/tags" Target="../tags/tag288.xml"/><Relationship Id="rId4" Type="http://schemas.openxmlformats.org/officeDocument/2006/relationships/tags" Target="../tags/tag287.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slideMaster" Target="../slideMasters/slideMaster5.xml"/><Relationship Id="rId5" Type="http://schemas.openxmlformats.org/officeDocument/2006/relationships/tags" Target="../tags/tag293.xml"/><Relationship Id="rId4" Type="http://schemas.openxmlformats.org/officeDocument/2006/relationships/tags" Target="../tags/tag292.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slideMaster" Target="../slideMasters/slideMaster5.xml"/><Relationship Id="rId5" Type="http://schemas.openxmlformats.org/officeDocument/2006/relationships/tags" Target="../tags/tag298.xml"/><Relationship Id="rId4" Type="http://schemas.openxmlformats.org/officeDocument/2006/relationships/tags" Target="../tags/tag297.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slideMaster" Target="../slideMasters/slideMaster5.xml"/><Relationship Id="rId5" Type="http://schemas.openxmlformats.org/officeDocument/2006/relationships/tags" Target="../tags/tag303.xml"/><Relationship Id="rId4" Type="http://schemas.openxmlformats.org/officeDocument/2006/relationships/tags" Target="../tags/tag30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 Id="rId4"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 Id="rId4"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8" Type="http://schemas.openxmlformats.org/officeDocument/2006/relationships/tags" Target="../tags/tag317.xml"/><Relationship Id="rId3" Type="http://schemas.openxmlformats.org/officeDocument/2006/relationships/tags" Target="../tags/tag312.xml"/><Relationship Id="rId7" Type="http://schemas.openxmlformats.org/officeDocument/2006/relationships/tags" Target="../tags/tag316.xml"/><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 Id="rId9"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320.xml"/><Relationship Id="rId7" Type="http://schemas.openxmlformats.org/officeDocument/2006/relationships/slideMaster" Target="../slideMasters/slideMaster5.xml"/><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326.xml"/><Relationship Id="rId7" Type="http://schemas.openxmlformats.org/officeDocument/2006/relationships/slideMaster" Target="../slideMasters/slideMaster5.xml"/><Relationship Id="rId2" Type="http://schemas.openxmlformats.org/officeDocument/2006/relationships/tags" Target="../tags/tag325.xml"/><Relationship Id="rId1" Type="http://schemas.openxmlformats.org/officeDocument/2006/relationships/tags" Target="../tags/tag324.xml"/><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wmf"/><Relationship Id="rId1" Type="http://schemas.openxmlformats.org/officeDocument/2006/relationships/slideMaster" Target="../slideMasters/slideMaster8.xml"/><Relationship Id="rId4" Type="http://schemas.openxmlformats.org/officeDocument/2006/relationships/image" Target="../media/image4.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wmf"/><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73"/>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186346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22" name="Title 23"/>
          <p:cNvSpPr>
            <a:spLocks noGrp="1"/>
          </p:cNvSpPr>
          <p:nvPr>
            <p:ph type="title" hasCustomPrompt="1"/>
          </p:nvPr>
        </p:nvSpPr>
        <p:spPr>
          <a:xfrm>
            <a:off x="542406" y="728830"/>
            <a:ext cx="9202190" cy="806824"/>
          </a:xfrm>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6" y="1672814"/>
            <a:ext cx="9202190" cy="3896958"/>
          </a:xfrm>
        </p:spPr>
        <p:txBody>
          <a:bodyPr tIns="0" bIns="0"/>
          <a:lstStyle>
            <a:lvl5pPr>
              <a:defRPr/>
            </a:lvl5pPr>
            <a:lvl6pPr>
              <a:buAutoNum type="arabicPeriod"/>
              <a:defRPr/>
            </a:lvl6pPr>
            <a:lvl7pPr>
              <a:buAutoNum type="alphaLcPeriod"/>
              <a:defRPr/>
            </a:lvl7pPr>
            <a:lvl8pPr>
              <a:buAutoNum type="romanLcPeriod"/>
              <a:defRPr/>
            </a:lvl8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29" name="Disclaimer" hidden="1"/>
          <p:cNvSpPr txBox="1"/>
          <p:nvPr userDrawn="1">
            <p:custDataLst>
              <p:tags r:id="rId2"/>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18" name="Executive Summary" hidden="1"/>
          <p:cNvSpPr txBox="1"/>
          <p:nvPr userDrawn="1">
            <p:custDataLst>
              <p:tags r:id="rId3"/>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16" name="Section Header"/>
          <p:cNvSpPr txBox="1"/>
          <p:nvPr userDrawn="1">
            <p:custDataLst>
              <p:tags r:id="rId4"/>
            </p:custDataLst>
          </p:nvPr>
        </p:nvSpPr>
        <p:spPr>
          <a:xfrm>
            <a:off x="542405" y="470647"/>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3"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4" name="Frame Line"/>
          <p:cNvCxnSpPr/>
          <p:nvPr userDrawn="1"/>
        </p:nvCxnSpPr>
        <p:spPr>
          <a:xfrm flipV="1">
            <a:off x="389663" y="626992"/>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0"/>
          <p:cNvSpPr>
            <a:spLocks noGrp="1"/>
          </p:cNvSpPr>
          <p:nvPr>
            <p:ph type="sldNum" sz="quarter" idx="4"/>
          </p:nvPr>
        </p:nvSpPr>
        <p:spPr>
          <a:xfrm>
            <a:off x="7372679" y="6390043"/>
            <a:ext cx="2399651" cy="365592"/>
          </a:xfrm>
          <a:prstGeom prst="rect">
            <a:avLst/>
          </a:prstGeom>
        </p:spPr>
        <p:txBody>
          <a:bodyPr vert="horz" lIns="82058" tIns="41029" rIns="82058" bIns="41029" rtlCol="0" anchor="ctr"/>
          <a:lstStyle>
            <a:lvl1pPr algn="r">
              <a:defRPr sz="800">
                <a:solidFill>
                  <a:schemeClr val="tx1"/>
                </a:solidFill>
              </a:defRPr>
            </a:lvl1pPr>
          </a:lstStyle>
          <a:p>
            <a:fld id="{00394C5F-48D8-4B88-B63D-0ED59ABE59A4}"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4650034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7007"/>
            <a:ext cx="874395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xfrm>
            <a:off x="9858375" y="0"/>
            <a:ext cx="428625" cy="381000"/>
          </a:xfrm>
        </p:spPr>
        <p:txBody>
          <a:bodyPr/>
          <a:lstStyle>
            <a:lvl1pPr>
              <a:defRPr/>
            </a:lvl1pPr>
          </a:lstStyle>
          <a:p>
            <a:fld id="{A7FC83F1-D64B-48DF-9CCD-2AA2C35A0115}" type="slidenum">
              <a:rPr lang="en-US"/>
              <a:pPr/>
              <a:t>‹#›</a:t>
            </a:fld>
            <a:endParaRPr lang="en-US" dirty="0"/>
          </a:p>
        </p:txBody>
      </p:sp>
      <p:sp>
        <p:nvSpPr>
          <p:cNvPr id="5" name="TextBox 4"/>
          <p:cNvSpPr txBox="1"/>
          <p:nvPr userDrawn="1"/>
        </p:nvSpPr>
        <p:spPr>
          <a:xfrm>
            <a:off x="4286263" y="-47655"/>
            <a:ext cx="1714500" cy="200055"/>
          </a:xfrm>
          <a:prstGeom prst="rect">
            <a:avLst/>
          </a:prstGeom>
          <a:noFill/>
        </p:spPr>
        <p:txBody>
          <a:bodyPr wrap="square" rtlCol="0">
            <a:spAutoFit/>
          </a:bodyPr>
          <a:lstStyle/>
          <a:p>
            <a:r>
              <a:rPr lang="en-US" sz="700" dirty="0">
                <a:solidFill>
                  <a:srgbClr val="FF0000"/>
                </a:solidFill>
              </a:rPr>
              <a:t>PRELIMINARY – For Discussion</a:t>
            </a:r>
          </a:p>
        </p:txBody>
      </p:sp>
    </p:spTree>
    <p:extLst>
      <p:ext uri="{BB962C8B-B14F-4D97-AF65-F5344CB8AC3E}">
        <p14:creationId xmlns:p14="http://schemas.microsoft.com/office/powerpoint/2010/main" val="2726538892"/>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8629" y="1381129"/>
            <a:ext cx="4629150"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29225" y="1381129"/>
            <a:ext cx="4629150"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10"/>
          </p:nvPr>
        </p:nvSpPr>
        <p:spPr>
          <a:xfrm>
            <a:off x="9858375" y="0"/>
            <a:ext cx="428625" cy="381000"/>
          </a:xfrm>
        </p:spPr>
        <p:txBody>
          <a:bodyPr/>
          <a:lstStyle>
            <a:lvl1pPr>
              <a:defRPr/>
            </a:lvl1pPr>
          </a:lstStyle>
          <a:p>
            <a:fld id="{A7FC83F1-D64B-48DF-9CCD-2AA2C35A0115}" type="slidenum">
              <a:rPr lang="en-US"/>
              <a:pPr/>
              <a:t>‹#›</a:t>
            </a:fld>
            <a:endParaRPr lang="en-US" dirty="0"/>
          </a:p>
        </p:txBody>
      </p:sp>
      <p:sp>
        <p:nvSpPr>
          <p:cNvPr id="6" name="TextBox 5"/>
          <p:cNvSpPr txBox="1"/>
          <p:nvPr userDrawn="1"/>
        </p:nvSpPr>
        <p:spPr>
          <a:xfrm>
            <a:off x="4286263" y="-47655"/>
            <a:ext cx="1714500" cy="200055"/>
          </a:xfrm>
          <a:prstGeom prst="rect">
            <a:avLst/>
          </a:prstGeom>
          <a:noFill/>
        </p:spPr>
        <p:txBody>
          <a:bodyPr wrap="square" rtlCol="0">
            <a:spAutoFit/>
          </a:bodyPr>
          <a:lstStyle/>
          <a:p>
            <a:r>
              <a:rPr lang="en-US" sz="700" dirty="0">
                <a:solidFill>
                  <a:srgbClr val="FF0000"/>
                </a:solidFill>
              </a:rPr>
              <a:t>PRELIMINARY – For Discussion</a:t>
            </a:r>
          </a:p>
        </p:txBody>
      </p:sp>
    </p:spTree>
    <p:extLst>
      <p:ext uri="{BB962C8B-B14F-4D97-AF65-F5344CB8AC3E}">
        <p14:creationId xmlns:p14="http://schemas.microsoft.com/office/powerpoint/2010/main" val="2622489069"/>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10287000" cy="609600"/>
          </a:xfrm>
          <a:prstGeom prst="rect">
            <a:avLst/>
          </a:prstGeom>
          <a:noFill/>
        </p:spPr>
      </p:pic>
      <p:sp>
        <p:nvSpPr>
          <p:cNvPr id="9" name="Rectangle 5"/>
          <p:cNvSpPr>
            <a:spLocks noGrp="1" noChangeArrowheads="1"/>
          </p:cNvSpPr>
          <p:nvPr>
            <p:ph type="ftr" sz="quarter" idx="3"/>
          </p:nvPr>
        </p:nvSpPr>
        <p:spPr bwMode="auto">
          <a:xfrm>
            <a:off x="1971675" y="6283325"/>
            <a:ext cx="54864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a:t>
            </a:r>
            <a:r>
              <a:rPr lang="en-US" dirty="0" err="1" smtClean="0">
                <a:solidFill>
                  <a:srgbClr val="FFFFFF"/>
                </a:solidFill>
              </a:rPr>
              <a:t>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858125" y="6345345"/>
            <a:ext cx="2157414" cy="352425"/>
          </a:xfrm>
          <a:prstGeom prst="rect">
            <a:avLst/>
          </a:prstGeom>
          <a:noFill/>
        </p:spPr>
      </p:pic>
      <p:sp>
        <p:nvSpPr>
          <p:cNvPr id="6" name="Rectangle 6"/>
          <p:cNvSpPr>
            <a:spLocks noGrp="1" noChangeArrowheads="1"/>
          </p:cNvSpPr>
          <p:nvPr>
            <p:ph type="sldNum" sz="quarter" idx="10"/>
          </p:nvPr>
        </p:nvSpPr>
        <p:spPr>
          <a:xfrm>
            <a:off x="9858375" y="0"/>
            <a:ext cx="428625" cy="381000"/>
          </a:xfr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55812683"/>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9858375" y="0"/>
            <a:ext cx="428625" cy="381000"/>
          </a:xfrm>
        </p:spPr>
        <p:txBody>
          <a:bodyPr/>
          <a:lstStyle>
            <a:lvl1pPr>
              <a:defRPr/>
            </a:lvl1pPr>
          </a:lstStyle>
          <a:p>
            <a:fld id="{A7FC83F1-D64B-48DF-9CCD-2AA2C35A0115}" type="slidenum">
              <a:rPr lang="en-US"/>
              <a:pPr/>
              <a:t>‹#›</a:t>
            </a:fld>
            <a:endParaRPr lang="en-US" dirty="0"/>
          </a:p>
        </p:txBody>
      </p:sp>
      <p:sp>
        <p:nvSpPr>
          <p:cNvPr id="3" name="TextBox 2"/>
          <p:cNvSpPr txBox="1"/>
          <p:nvPr userDrawn="1"/>
        </p:nvSpPr>
        <p:spPr>
          <a:xfrm>
            <a:off x="4286263" y="-47655"/>
            <a:ext cx="1714500" cy="200055"/>
          </a:xfrm>
          <a:prstGeom prst="rect">
            <a:avLst/>
          </a:prstGeom>
          <a:noFill/>
        </p:spPr>
        <p:txBody>
          <a:bodyPr wrap="square" rtlCol="0">
            <a:spAutoFit/>
          </a:bodyPr>
          <a:lstStyle/>
          <a:p>
            <a:r>
              <a:rPr lang="en-US" sz="700" dirty="0">
                <a:solidFill>
                  <a:srgbClr val="FF0000"/>
                </a:solidFill>
              </a:rPr>
              <a:t>PRELIMINARY – For Discussion</a:t>
            </a:r>
          </a:p>
        </p:txBody>
      </p:sp>
    </p:spTree>
    <p:extLst>
      <p:ext uri="{BB962C8B-B14F-4D97-AF65-F5344CB8AC3E}">
        <p14:creationId xmlns:p14="http://schemas.microsoft.com/office/powerpoint/2010/main" val="1965647373"/>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409" y="273050"/>
            <a:ext cx="338435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1935" y="273058"/>
            <a:ext cx="575071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409" y="1435103"/>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Box 5"/>
          <p:cNvSpPr txBox="1"/>
          <p:nvPr userDrawn="1"/>
        </p:nvSpPr>
        <p:spPr>
          <a:xfrm>
            <a:off x="4286263" y="-47655"/>
            <a:ext cx="1714500" cy="200055"/>
          </a:xfrm>
          <a:prstGeom prst="rect">
            <a:avLst/>
          </a:prstGeom>
          <a:noFill/>
        </p:spPr>
        <p:txBody>
          <a:bodyPr wrap="square" rtlCol="0">
            <a:spAutoFit/>
          </a:bodyPr>
          <a:lstStyle/>
          <a:p>
            <a:r>
              <a:rPr lang="en-US" sz="700" dirty="0">
                <a:solidFill>
                  <a:srgbClr val="FF0000"/>
                </a:solidFill>
              </a:rPr>
              <a:t>PRELIMINARY – For Discussion</a:t>
            </a:r>
          </a:p>
        </p:txBody>
      </p:sp>
      <p:sp>
        <p:nvSpPr>
          <p:cNvPr id="7" name="Slide Number Placeholder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fontAlgn="base">
              <a:lnSpc>
                <a:spcPct val="86000"/>
              </a:lnSpc>
              <a:spcBef>
                <a:spcPct val="0"/>
              </a:spcBef>
              <a:spcAft>
                <a:spcPct val="0"/>
              </a:spcAft>
            </a:pPr>
            <a:fld id="{4B553441-A85E-4A5F-B6E9-6327667DC369}" type="slidenum">
              <a:rPr lang="en-US" smtClean="0"/>
              <a:pPr fontAlgn="base">
                <a:lnSpc>
                  <a:spcPct val="86000"/>
                </a:lnSpc>
                <a:spcBef>
                  <a:spcPct val="0"/>
                </a:spcBef>
                <a:spcAft>
                  <a:spcPct val="0"/>
                </a:spcAft>
              </a:pPr>
              <a:t>‹#›</a:t>
            </a:fld>
            <a:endParaRPr lang="en-US" dirty="0"/>
          </a:p>
        </p:txBody>
      </p:sp>
    </p:spTree>
    <p:extLst>
      <p:ext uri="{BB962C8B-B14F-4D97-AF65-F5344CB8AC3E}">
        <p14:creationId xmlns:p14="http://schemas.microsoft.com/office/powerpoint/2010/main" val="263042720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37" y="4800600"/>
            <a:ext cx="6172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337"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2016337"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Box 5"/>
          <p:cNvSpPr txBox="1"/>
          <p:nvPr userDrawn="1"/>
        </p:nvSpPr>
        <p:spPr>
          <a:xfrm>
            <a:off x="4286263" y="-47655"/>
            <a:ext cx="1714500" cy="200055"/>
          </a:xfrm>
          <a:prstGeom prst="rect">
            <a:avLst/>
          </a:prstGeom>
          <a:noFill/>
        </p:spPr>
        <p:txBody>
          <a:bodyPr wrap="square" rtlCol="0">
            <a:spAutoFit/>
          </a:bodyPr>
          <a:lstStyle/>
          <a:p>
            <a:r>
              <a:rPr lang="en-US" sz="700" dirty="0">
                <a:solidFill>
                  <a:srgbClr val="FF0000"/>
                </a:solidFill>
              </a:rPr>
              <a:t>PRELIMINARY – For Discussion</a:t>
            </a:r>
          </a:p>
        </p:txBody>
      </p:sp>
      <p:sp>
        <p:nvSpPr>
          <p:cNvPr id="7" name="Slide Number Placeholder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fontAlgn="base">
              <a:lnSpc>
                <a:spcPct val="86000"/>
              </a:lnSpc>
              <a:spcBef>
                <a:spcPct val="0"/>
              </a:spcBef>
              <a:spcAft>
                <a:spcPct val="0"/>
              </a:spcAft>
            </a:pPr>
            <a:fld id="{4B553441-A85E-4A5F-B6E9-6327667DC369}" type="slidenum">
              <a:rPr lang="en-US" smtClean="0"/>
              <a:pPr fontAlgn="base">
                <a:lnSpc>
                  <a:spcPct val="86000"/>
                </a:lnSpc>
                <a:spcBef>
                  <a:spcPct val="0"/>
                </a:spcBef>
                <a:spcAft>
                  <a:spcPct val="0"/>
                </a:spcAft>
              </a:pPr>
              <a:t>‹#›</a:t>
            </a:fld>
            <a:endParaRPr lang="en-US" dirty="0"/>
          </a:p>
        </p:txBody>
      </p:sp>
    </p:spTree>
    <p:extLst>
      <p:ext uri="{BB962C8B-B14F-4D97-AF65-F5344CB8AC3E}">
        <p14:creationId xmlns:p14="http://schemas.microsoft.com/office/powerpoint/2010/main" val="1757497487"/>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Box 4"/>
          <p:cNvSpPr txBox="1"/>
          <p:nvPr userDrawn="1"/>
        </p:nvSpPr>
        <p:spPr>
          <a:xfrm>
            <a:off x="4286263" y="-47655"/>
            <a:ext cx="1714500" cy="200055"/>
          </a:xfrm>
          <a:prstGeom prst="rect">
            <a:avLst/>
          </a:prstGeom>
          <a:noFill/>
        </p:spPr>
        <p:txBody>
          <a:bodyPr wrap="square" rtlCol="0">
            <a:spAutoFit/>
          </a:bodyPr>
          <a:lstStyle/>
          <a:p>
            <a:r>
              <a:rPr lang="en-US" sz="700" dirty="0">
                <a:solidFill>
                  <a:srgbClr val="FF0000"/>
                </a:solidFill>
              </a:rPr>
              <a:t>PRELIMINARY – For Discussion</a:t>
            </a:r>
          </a:p>
        </p:txBody>
      </p:sp>
      <p:sp>
        <p:nvSpPr>
          <p:cNvPr id="6"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fontAlgn="base">
              <a:lnSpc>
                <a:spcPct val="86000"/>
              </a:lnSpc>
              <a:spcBef>
                <a:spcPct val="0"/>
              </a:spcBef>
              <a:spcAft>
                <a:spcPct val="0"/>
              </a:spcAft>
            </a:pPr>
            <a:fld id="{4B553441-A85E-4A5F-B6E9-6327667DC369}" type="slidenum">
              <a:rPr lang="en-US" smtClean="0"/>
              <a:pPr fontAlgn="base">
                <a:lnSpc>
                  <a:spcPct val="86000"/>
                </a:lnSpc>
                <a:spcBef>
                  <a:spcPct val="0"/>
                </a:spcBef>
                <a:spcAft>
                  <a:spcPct val="0"/>
                </a:spcAft>
              </a:pPr>
              <a:t>‹#›</a:t>
            </a:fld>
            <a:endParaRPr lang="en-US" dirty="0"/>
          </a:p>
        </p:txBody>
      </p:sp>
    </p:spTree>
    <p:extLst>
      <p:ext uri="{BB962C8B-B14F-4D97-AF65-F5344CB8AC3E}">
        <p14:creationId xmlns:p14="http://schemas.microsoft.com/office/powerpoint/2010/main" val="3342371906"/>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0940" y="381000"/>
            <a:ext cx="2357438"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8629" y="381000"/>
            <a:ext cx="6900863"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Box 4"/>
          <p:cNvSpPr txBox="1"/>
          <p:nvPr userDrawn="1"/>
        </p:nvSpPr>
        <p:spPr>
          <a:xfrm>
            <a:off x="4286263" y="-47655"/>
            <a:ext cx="1714500" cy="200055"/>
          </a:xfrm>
          <a:prstGeom prst="rect">
            <a:avLst/>
          </a:prstGeom>
          <a:noFill/>
        </p:spPr>
        <p:txBody>
          <a:bodyPr wrap="square" rtlCol="0">
            <a:spAutoFit/>
          </a:bodyPr>
          <a:lstStyle/>
          <a:p>
            <a:r>
              <a:rPr lang="en-US" sz="700" dirty="0">
                <a:solidFill>
                  <a:srgbClr val="FF0000"/>
                </a:solidFill>
              </a:rPr>
              <a:t>PRELIMINARY – For Discussion</a:t>
            </a:r>
          </a:p>
        </p:txBody>
      </p:sp>
      <p:sp>
        <p:nvSpPr>
          <p:cNvPr id="6" name="TextBox 5"/>
          <p:cNvSpPr txBox="1"/>
          <p:nvPr userDrawn="1"/>
        </p:nvSpPr>
        <p:spPr>
          <a:xfrm>
            <a:off x="4457704" y="104749"/>
            <a:ext cx="1714500" cy="200055"/>
          </a:xfrm>
          <a:prstGeom prst="rect">
            <a:avLst/>
          </a:prstGeom>
          <a:noFill/>
        </p:spPr>
        <p:txBody>
          <a:bodyPr wrap="square" rtlCol="0">
            <a:spAutoFit/>
          </a:bodyPr>
          <a:lstStyle/>
          <a:p>
            <a:r>
              <a:rPr lang="en-US" sz="700" dirty="0">
                <a:solidFill>
                  <a:srgbClr val="FF0000"/>
                </a:solidFill>
              </a:rPr>
              <a:t>PRELIMINARY – For Discussion</a:t>
            </a:r>
          </a:p>
        </p:txBody>
      </p:sp>
      <p:sp>
        <p:nvSpPr>
          <p:cNvPr id="7" name="Slide Number Placeholder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fontAlgn="base">
              <a:lnSpc>
                <a:spcPct val="86000"/>
              </a:lnSpc>
              <a:spcBef>
                <a:spcPct val="0"/>
              </a:spcBef>
              <a:spcAft>
                <a:spcPct val="0"/>
              </a:spcAft>
            </a:pPr>
            <a:fld id="{4B553441-A85E-4A5F-B6E9-6327667DC369}" type="slidenum">
              <a:rPr lang="en-US" smtClean="0"/>
              <a:pPr fontAlgn="base">
                <a:lnSpc>
                  <a:spcPct val="86000"/>
                </a:lnSpc>
                <a:spcBef>
                  <a:spcPct val="0"/>
                </a:spcBef>
                <a:spcAft>
                  <a:spcPct val="0"/>
                </a:spcAft>
              </a:pPr>
              <a:t>‹#›</a:t>
            </a:fld>
            <a:endParaRPr lang="en-US" dirty="0"/>
          </a:p>
        </p:txBody>
      </p:sp>
    </p:spTree>
    <p:extLst>
      <p:ext uri="{BB962C8B-B14F-4D97-AF65-F5344CB8AC3E}">
        <p14:creationId xmlns:p14="http://schemas.microsoft.com/office/powerpoint/2010/main" val="971684713"/>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22" name="Rectangle 15"/>
          <p:cNvSpPr>
            <a:spLocks noChangeArrowheads="1"/>
          </p:cNvSpPr>
          <p:nvPr/>
        </p:nvSpPr>
        <p:spPr bwMode="gray">
          <a:xfrm>
            <a:off x="9144198" y="6477108"/>
            <a:ext cx="642831"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fld id="{2306E996-13B1-4F09-8F6B-3AC86B81501F}" type="slidenum">
              <a:rPr lang="en-GB" sz="1100">
                <a:solidFill>
                  <a:srgbClr val="FFFFFF"/>
                </a:solidFill>
                <a:cs typeface="Arial" charset="0"/>
              </a:rPr>
              <a:pPr algn="r" eaLnBrk="0" hangingPunct="0"/>
              <a:t>‹#›</a:t>
            </a:fld>
            <a:endParaRPr lang="en-GB" sz="1100" dirty="0">
              <a:solidFill>
                <a:srgbClr val="FFFFFF"/>
              </a:solidFill>
              <a:cs typeface="Arial" charset="0"/>
            </a:endParaRPr>
          </a:p>
        </p:txBody>
      </p:sp>
      <p:sp>
        <p:nvSpPr>
          <p:cNvPr id="13" name="Text Placeholder 19"/>
          <p:cNvSpPr>
            <a:spLocks noGrp="1"/>
          </p:cNvSpPr>
          <p:nvPr>
            <p:ph type="body" sz="quarter" idx="15" hasCustomPrompt="1"/>
          </p:nvPr>
        </p:nvSpPr>
        <p:spPr>
          <a:xfrm>
            <a:off x="486383" y="1406525"/>
            <a:ext cx="4166498"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625626" y="1406525"/>
            <a:ext cx="4166498"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84675" y="1930404"/>
            <a:ext cx="4168198"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11"/>
          </p:nvPr>
        </p:nvSpPr>
        <p:spPr>
          <a:xfrm>
            <a:off x="5623932" y="1930404"/>
            <a:ext cx="4168198"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Rectangle 15"/>
          <p:cNvSpPr>
            <a:spLocks noChangeArrowheads="1"/>
          </p:cNvSpPr>
          <p:nvPr/>
        </p:nvSpPr>
        <p:spPr bwMode="gray">
          <a:xfrm>
            <a:off x="9144198" y="6477108"/>
            <a:ext cx="642831"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fld id="{2306E996-13B1-4F09-8F6B-3AC86B81501F}" type="slidenum">
              <a:rPr lang="en-GB" sz="1100">
                <a:solidFill>
                  <a:srgbClr val="FFFFFF"/>
                </a:solidFill>
                <a:cs typeface="Arial" charset="0"/>
              </a:rPr>
              <a:pPr algn="r" eaLnBrk="0" hangingPunct="0"/>
              <a:t>‹#›</a:t>
            </a:fld>
            <a:endParaRPr lang="en-GB" sz="1100" dirty="0">
              <a:solidFill>
                <a:srgbClr val="FFFFFF"/>
              </a:solidFill>
              <a:cs typeface="Arial" charset="0"/>
            </a:endParaRPr>
          </a:p>
        </p:txBody>
      </p:sp>
      <p:sp>
        <p:nvSpPr>
          <p:cNvPr id="9" name="Rectangle 15"/>
          <p:cNvSpPr>
            <a:spLocks noChangeArrowheads="1"/>
          </p:cNvSpPr>
          <p:nvPr userDrawn="1"/>
        </p:nvSpPr>
        <p:spPr bwMode="gray">
          <a:xfrm>
            <a:off x="9144198" y="6476028"/>
            <a:ext cx="642831" cy="169277"/>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fld id="{2306E996-13B1-4F09-8F6B-3AC86B81501F}" type="slidenum">
              <a:rPr lang="en-GB" sz="1100">
                <a:solidFill>
                  <a:srgbClr val="FFFFFF"/>
                </a:solidFill>
                <a:cs typeface="Arial" charset="0"/>
              </a:rPr>
              <a:pPr algn="r" eaLnBrk="0" hangingPunct="0"/>
              <a:t>‹#›</a:t>
            </a:fld>
            <a:endParaRPr lang="en-GB" sz="1100" dirty="0">
              <a:solidFill>
                <a:srgbClr val="FFFFFF"/>
              </a:solidFill>
              <a:cs typeface="Arial" charset="0"/>
            </a:endParaRPr>
          </a:p>
        </p:txBody>
      </p:sp>
      <p:sp>
        <p:nvSpPr>
          <p:cNvPr id="11" name="Copyright"/>
          <p:cNvSpPr txBox="1">
            <a:spLocks noChangeArrowheads="1"/>
          </p:cNvSpPr>
          <p:nvPr userDrawn="1"/>
        </p:nvSpPr>
        <p:spPr bwMode="gray">
          <a:xfrm>
            <a:off x="493196"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50000"/>
              </a:spcBef>
            </a:pPr>
            <a:r>
              <a:rPr lang="en-GB" sz="700" dirty="0" smtClean="0">
                <a:solidFill>
                  <a:srgbClr val="FFFFFF"/>
                </a:solidFill>
                <a:cs typeface="Arial" charset="0"/>
              </a:rPr>
              <a:t>© Oliver Wyman </a:t>
            </a:r>
            <a:endParaRPr lang="en-GB" sz="700" dirty="0">
              <a:solidFill>
                <a:srgbClr val="FFFFFF"/>
              </a:solidFill>
              <a:cs typeface="Arial" charset="0"/>
            </a:endParaRPr>
          </a:p>
        </p:txBody>
      </p:sp>
      <p:sp>
        <p:nvSpPr>
          <p:cNvPr id="17"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fontAlgn="base">
              <a:lnSpc>
                <a:spcPct val="86000"/>
              </a:lnSpc>
              <a:spcBef>
                <a:spcPct val="0"/>
              </a:spcBef>
              <a:spcAft>
                <a:spcPct val="0"/>
              </a:spcAft>
            </a:pPr>
            <a:fld id="{4B553441-A85E-4A5F-B6E9-6327667DC369}" type="slidenum">
              <a:rPr lang="en-US" smtClean="0"/>
              <a:pPr fontAlgn="base">
                <a:lnSpc>
                  <a:spcPct val="86000"/>
                </a:lnSpc>
                <a:spcBef>
                  <a:spcPct val="0"/>
                </a:spcBef>
                <a:spcAft>
                  <a:spcPct val="0"/>
                </a:spcAft>
              </a:pPr>
              <a:t>‹#›</a:t>
            </a:fld>
            <a:endParaRPr lang="en-US" dirty="0"/>
          </a:p>
        </p:txBody>
      </p:sp>
    </p:spTree>
    <p:extLst>
      <p:ext uri="{BB962C8B-B14F-4D97-AF65-F5344CB8AC3E}">
        <p14:creationId xmlns:p14="http://schemas.microsoft.com/office/powerpoint/2010/main" val="3145796873"/>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32"/>
            <a:ext cx="874395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543050" y="3886203"/>
            <a:ext cx="7200900" cy="5847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67382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20" name="Title 23"/>
          <p:cNvSpPr>
            <a:spLocks noGrp="1"/>
          </p:cNvSpPr>
          <p:nvPr>
            <p:ph type="title" hasCustomPrompt="1"/>
          </p:nvPr>
        </p:nvSpPr>
        <p:spPr>
          <a:xfrm>
            <a:off x="542406" y="728830"/>
            <a:ext cx="9202190" cy="806824"/>
          </a:xfrm>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5" y="1672814"/>
            <a:ext cx="4526280"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6" name="Content Placeholder 3"/>
          <p:cNvSpPr>
            <a:spLocks noGrp="1"/>
          </p:cNvSpPr>
          <p:nvPr>
            <p:ph sz="quarter" idx="25"/>
            <p:custDataLst>
              <p:tags r:id="rId2"/>
            </p:custDataLst>
          </p:nvPr>
        </p:nvSpPr>
        <p:spPr>
          <a:xfrm>
            <a:off x="5218318" y="1672814"/>
            <a:ext cx="4526280" cy="3896958"/>
          </a:xfrm>
        </p:spPr>
        <p:txBody>
          <a:bodyPr tIns="0" bIns="0"/>
          <a:lstStyle>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PwC Text"/>
          <p:cNvSpPr txBox="1"/>
          <p:nvPr userDrawn="1"/>
        </p:nvSpPr>
        <p:spPr>
          <a:xfrm>
            <a:off x="550102" y="6430384"/>
            <a:ext cx="280555" cy="94550"/>
          </a:xfrm>
          <a:prstGeom prst="rect">
            <a:avLst/>
          </a:prstGeom>
          <a:noFill/>
        </p:spPr>
        <p:txBody>
          <a:bodyPr vert="horz" wrap="none" lIns="0" tIns="0" rIns="0" bIns="0" rtlCol="0" anchor="t" anchorCtr="0">
            <a:noAutofit/>
          </a:bodyPr>
          <a:lstStyle/>
          <a:p>
            <a:pPr defTabSz="914293">
              <a:lnSpc>
                <a:spcPts val="897"/>
              </a:lnSpc>
            </a:pPr>
            <a:r>
              <a:rPr lang="en-US" sz="800" noProof="1">
                <a:solidFill>
                  <a:srgbClr val="000000"/>
                </a:solidFill>
                <a:cs typeface="Arial" pitchFamily="34" charset="0"/>
              </a:rPr>
              <a:t>PwC</a:t>
            </a:r>
          </a:p>
        </p:txBody>
      </p:sp>
      <p:sp>
        <p:nvSpPr>
          <p:cNvPr id="17" name="Disclaimer" hidden="1"/>
          <p:cNvSpPr txBox="1"/>
          <p:nvPr userDrawn="1">
            <p:custDataLst>
              <p:tags r:id="rId3"/>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41" name="Executive Summary" hidden="1"/>
          <p:cNvSpPr txBox="1"/>
          <p:nvPr userDrawn="1">
            <p:custDataLst>
              <p:tags r:id="rId4"/>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4" name="Draft stamp" hidden="1"/>
          <p:cNvSpPr txBox="1"/>
          <p:nvPr userDrawn="1">
            <p:custDataLst>
              <p:tags r:id="rId5"/>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6" name="Section Header"/>
          <p:cNvSpPr txBox="1"/>
          <p:nvPr userDrawn="1">
            <p:custDataLst>
              <p:tags r:id="rId6"/>
            </p:custDataLst>
          </p:nvPr>
        </p:nvSpPr>
        <p:spPr>
          <a:xfrm>
            <a:off x="542405" y="470647"/>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1" name="Date/Filepath" hidden="1"/>
          <p:cNvSpPr txBox="1"/>
          <p:nvPr userDrawn="1">
            <p:custDataLst>
              <p:tags r:id="rId7"/>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19" name="Frame Line"/>
          <p:cNvCxnSpPr/>
          <p:nvPr userDrawn="1"/>
        </p:nvCxnSpPr>
        <p:spPr>
          <a:xfrm flipV="1">
            <a:off x="389663" y="626992"/>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26798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514351" y="1600201"/>
            <a:ext cx="9258300" cy="228370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1148383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7"/>
            <a:ext cx="874395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12602" y="4006790"/>
            <a:ext cx="8743950" cy="40011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5504357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514353" y="1600204"/>
            <a:ext cx="4543425" cy="243143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229228" y="1600204"/>
            <a:ext cx="4543425" cy="243143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3790975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14349" y="1343881"/>
            <a:ext cx="4545213" cy="83099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49" y="2174875"/>
            <a:ext cx="4545213" cy="212365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225654" y="1343881"/>
            <a:ext cx="4546997" cy="83099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5654" y="2174875"/>
            <a:ext cx="4546997" cy="212365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678126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165440033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50806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3050"/>
            <a:ext cx="3384352"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021935" y="273051"/>
            <a:ext cx="5750718" cy="277614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14351" y="1435107"/>
            <a:ext cx="3384352" cy="30777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978406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5" y="4800600"/>
            <a:ext cx="61722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16325" y="612776"/>
            <a:ext cx="6172200" cy="5847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2016325" y="5367344"/>
            <a:ext cx="6172200" cy="30777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9097937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6904172" y="1600204"/>
            <a:ext cx="2868478"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9256183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8" y="274639"/>
            <a:ext cx="2314575"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910593" y="274639"/>
            <a:ext cx="2376035"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8098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19"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6" y="1952513"/>
            <a:ext cx="6078682"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6780072"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Disclaimer" hidden="1"/>
          <p:cNvSpPr txBox="1"/>
          <p:nvPr userDrawn="1">
            <p:custDataLst>
              <p:tags r:id="rId3"/>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9" name="Executive Summary" hidden="1"/>
          <p:cNvSpPr txBox="1"/>
          <p:nvPr userDrawn="1">
            <p:custDataLst>
              <p:tags r:id="rId4"/>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4" name="Draft stamp" hidden="1"/>
          <p:cNvSpPr txBox="1"/>
          <p:nvPr userDrawn="1">
            <p:custDataLst>
              <p:tags r:id="rId5"/>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6" name="Section Header"/>
          <p:cNvSpPr txBox="1"/>
          <p:nvPr userDrawn="1">
            <p:custDataLst>
              <p:tags r:id="rId6"/>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1" name="Date/Filepath" hidden="1"/>
          <p:cNvSpPr txBox="1"/>
          <p:nvPr userDrawn="1">
            <p:custDataLst>
              <p:tags r:id="rId7"/>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0"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85840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14353" y="1600206"/>
            <a:ext cx="4543425" cy="27761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5229228" y="1600206"/>
            <a:ext cx="4543425" cy="27761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5229228" y="3938591"/>
            <a:ext cx="4543425" cy="27761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911844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14351" y="274639"/>
            <a:ext cx="9258300" cy="228370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0282479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14353" y="1600206"/>
            <a:ext cx="4543425" cy="27761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229228" y="1600206"/>
            <a:ext cx="4543425" cy="27761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9998866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74"/>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1" y="3886200"/>
            <a:ext cx="7200900" cy="1752600"/>
          </a:xfrm>
        </p:spPr>
        <p:txBody>
          <a:bodyPr/>
          <a:lstStyle>
            <a:lvl1pPr marL="0" indent="0" algn="ctr">
              <a:buNone/>
              <a:defRPr/>
            </a:lvl1pPr>
            <a:lvl2pPr marL="406352" indent="0" algn="ctr">
              <a:buNone/>
              <a:defRPr/>
            </a:lvl2pPr>
            <a:lvl3pPr marL="812704" indent="0" algn="ctr">
              <a:buNone/>
              <a:defRPr/>
            </a:lvl3pPr>
            <a:lvl4pPr marL="1219055" indent="0" algn="ctr">
              <a:buNone/>
              <a:defRPr/>
            </a:lvl4pPr>
            <a:lvl5pPr marL="1625407" indent="0" algn="ctr">
              <a:buNone/>
              <a:defRPr/>
            </a:lvl5pPr>
            <a:lvl6pPr marL="2031759" indent="0" algn="ctr">
              <a:buNone/>
              <a:defRPr/>
            </a:lvl6pPr>
            <a:lvl7pPr marL="2438111" indent="0" algn="ctr">
              <a:buNone/>
              <a:defRPr/>
            </a:lvl7pPr>
            <a:lvl8pPr marL="2844462" indent="0" algn="ctr">
              <a:buNone/>
              <a:defRPr/>
            </a:lvl8pPr>
            <a:lvl9pPr marL="3250814"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6446374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159674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1512630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32"/>
            <a:ext cx="874395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543050" y="3886200"/>
            <a:ext cx="72009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77447333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514351" y="1600204"/>
            <a:ext cx="92583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6284845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7"/>
            <a:ext cx="874395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12602" y="2906713"/>
            <a:ext cx="874395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0963551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514353" y="1600204"/>
            <a:ext cx="4543425"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229228" y="1600204"/>
            <a:ext cx="4543425"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3646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Large right">
    <p:spTree>
      <p:nvGrpSpPr>
        <p:cNvPr id="1" name=""/>
        <p:cNvGrpSpPr/>
        <p:nvPr/>
      </p:nvGrpSpPr>
      <p:grpSpPr>
        <a:xfrm>
          <a:off x="0" y="0"/>
          <a:ext cx="0" cy="0"/>
          <a:chOff x="0" y="0"/>
          <a:chExt cx="0" cy="0"/>
        </a:xfrm>
      </p:grpSpPr>
      <p:sp>
        <p:nvSpPr>
          <p:cNvPr id="19"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7"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3665916" y="1952513"/>
            <a:ext cx="6078682"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Disclaimer" hidden="1"/>
          <p:cNvSpPr txBox="1"/>
          <p:nvPr userDrawn="1">
            <p:custDataLst>
              <p:tags r:id="rId3"/>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9" name="Executive Summary" hidden="1"/>
          <p:cNvSpPr txBox="1"/>
          <p:nvPr userDrawn="1">
            <p:custDataLst>
              <p:tags r:id="rId4"/>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4" name="Draft stamp" hidden="1"/>
          <p:cNvSpPr txBox="1"/>
          <p:nvPr userDrawn="1">
            <p:custDataLst>
              <p:tags r:id="rId5"/>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6" name="Section Header"/>
          <p:cNvSpPr txBox="1"/>
          <p:nvPr userDrawn="1">
            <p:custDataLst>
              <p:tags r:id="rId6"/>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1" name="Date/Filepath" hidden="1"/>
          <p:cNvSpPr txBox="1"/>
          <p:nvPr userDrawn="1">
            <p:custDataLst>
              <p:tags r:id="rId7"/>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0"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03131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14349" y="1535113"/>
            <a:ext cx="454521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49" y="2174875"/>
            <a:ext cx="454521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225654" y="1535113"/>
            <a:ext cx="454699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5654" y="2174875"/>
            <a:ext cx="454699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0867509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241563676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05397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3050"/>
            <a:ext cx="3384352"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021935" y="273052"/>
            <a:ext cx="5750718"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14351" y="1435102"/>
            <a:ext cx="338435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243231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5" y="4800600"/>
            <a:ext cx="61722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16325" y="612775"/>
            <a:ext cx="6172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2016325" y="5367338"/>
            <a:ext cx="6172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827817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514351" y="1600204"/>
            <a:ext cx="92583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5276522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8" y="274639"/>
            <a:ext cx="2314575"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14353" y="274639"/>
            <a:ext cx="6772275"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6648570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14353" y="1600204"/>
            <a:ext cx="4543425"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5229228" y="1600200"/>
            <a:ext cx="4543425"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5229228" y="3938589"/>
            <a:ext cx="4543425"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5088640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14351" y="274639"/>
            <a:ext cx="92583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6604939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1" y="274638"/>
            <a:ext cx="92583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14353" y="1600204"/>
            <a:ext cx="4543425"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229228" y="1600204"/>
            <a:ext cx="4543425"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35914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20"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5" y="1952518"/>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6" name="Content Placeholder 3"/>
          <p:cNvSpPr>
            <a:spLocks noGrp="1"/>
          </p:cNvSpPr>
          <p:nvPr>
            <p:ph sz="quarter" idx="25"/>
            <p:custDataLst>
              <p:tags r:id="rId2"/>
            </p:custDataLst>
          </p:nvPr>
        </p:nvSpPr>
        <p:spPr>
          <a:xfrm>
            <a:off x="542405" y="3969573"/>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8" name="Content Placeholder 4"/>
          <p:cNvSpPr>
            <a:spLocks noGrp="1"/>
          </p:cNvSpPr>
          <p:nvPr>
            <p:ph sz="quarter" idx="26"/>
            <p:custDataLst>
              <p:tags r:id="rId3"/>
            </p:custDataLst>
          </p:nvPr>
        </p:nvSpPr>
        <p:spPr>
          <a:xfrm>
            <a:off x="5218318" y="1952513"/>
            <a:ext cx="4526280"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4" name="Disclaimer" hidden="1"/>
          <p:cNvSpPr txBox="1"/>
          <p:nvPr userDrawn="1">
            <p:custDataLst>
              <p:tags r:id="rId4"/>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31" name="Executive Summary" hidden="1"/>
          <p:cNvSpPr txBox="1"/>
          <p:nvPr userDrawn="1">
            <p:custDataLst>
              <p:tags r:id="rId5"/>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6" name="Draft stamp" hidden="1"/>
          <p:cNvSpPr txBox="1"/>
          <p:nvPr userDrawn="1">
            <p:custDataLst>
              <p:tags r:id="rId6"/>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9" name="Section Header"/>
          <p:cNvSpPr txBox="1"/>
          <p:nvPr userDrawn="1">
            <p:custDataLst>
              <p:tags r:id="rId7"/>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5" name="Date/Filepath" hidden="1"/>
          <p:cNvSpPr txBox="1"/>
          <p:nvPr userDrawn="1">
            <p:custDataLst>
              <p:tags r:id="rId8"/>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17"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06718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824" y="1625"/>
          <a:ext cx="1821" cy="1619"/>
        </p:xfrm>
        <a:graphic>
          <a:graphicData uri="http://schemas.openxmlformats.org/presentationml/2006/ole">
            <mc:AlternateContent xmlns:mc="http://schemas.openxmlformats.org/markup-compatibility/2006">
              <mc:Choice xmlns:v="urn:schemas-microsoft-com:vml" Requires="v">
                <p:oleObj spid="_x0000_s153933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824" y="1625"/>
                        <a:ext cx="1821" cy="1619"/>
                      </a:xfrm>
                      <a:prstGeom prst="rect">
                        <a:avLst/>
                      </a:prstGeom>
                    </p:spPr>
                  </p:pic>
                </p:oleObj>
              </mc:Fallback>
            </mc:AlternateContent>
          </a:graphicData>
        </a:graphic>
      </p:graphicFrame>
      <p:pic>
        <p:nvPicPr>
          <p:cNvPr id="15" name="Picture 7" descr="fondo02"/>
          <p:cNvPicPr>
            <a:picLocks noChangeAspect="1" noChangeArrowheads="1"/>
          </p:cNvPicPr>
          <p:nvPr userDrawn="1"/>
        </p:nvPicPr>
        <p:blipFill>
          <a:blip r:embed="rId6"/>
          <a:srcRect/>
          <a:stretch>
            <a:fillRect/>
          </a:stretch>
        </p:blipFill>
        <p:spPr bwMode="auto">
          <a:xfrm>
            <a:off x="0" y="0"/>
            <a:ext cx="10287000" cy="6858000"/>
          </a:xfrm>
          <a:prstGeom prst="rect">
            <a:avLst/>
          </a:prstGeom>
          <a:noFill/>
        </p:spPr>
      </p:pic>
      <p:pic>
        <p:nvPicPr>
          <p:cNvPr id="16" name="Picture 8" descr="Logo_Peq01"/>
          <p:cNvPicPr>
            <a:picLocks noChangeAspect="1" noChangeArrowheads="1"/>
          </p:cNvPicPr>
          <p:nvPr userDrawn="1"/>
        </p:nvPicPr>
        <p:blipFill>
          <a:blip r:embed="rId7"/>
          <a:srcRect/>
          <a:stretch>
            <a:fillRect/>
          </a:stretch>
        </p:blipFill>
        <p:spPr bwMode="auto">
          <a:xfrm>
            <a:off x="7858125" y="6345313"/>
            <a:ext cx="2157414" cy="352425"/>
          </a:xfrm>
          <a:prstGeom prst="rect">
            <a:avLst/>
          </a:prstGeom>
          <a:noFill/>
        </p:spPr>
      </p:pic>
      <p:grpSp>
        <p:nvGrpSpPr>
          <p:cNvPr id="8" name="McK Title Elements" hidden="1"/>
          <p:cNvGrpSpPr>
            <a:grpSpLocks/>
          </p:cNvGrpSpPr>
          <p:nvPr userDrawn="1"/>
        </p:nvGrpSpPr>
        <p:grpSpPr bwMode="auto">
          <a:xfrm>
            <a:off x="291677" y="4782375"/>
            <a:ext cx="56655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Arial"/>
                </a:rPr>
                <a:t>Date</a:t>
              </a:r>
            </a:p>
          </p:txBody>
        </p:sp>
      </p:grpSp>
      <p:sp>
        <p:nvSpPr>
          <p:cNvPr id="13314" name="Rectangle 1026"/>
          <p:cNvSpPr>
            <a:spLocks noGrp="1" noChangeArrowheads="1"/>
          </p:cNvSpPr>
          <p:nvPr>
            <p:ph type="ctrTitle"/>
          </p:nvPr>
        </p:nvSpPr>
        <p:spPr>
          <a:xfrm>
            <a:off x="291678" y="2127642"/>
            <a:ext cx="7533267" cy="507831"/>
          </a:xfrm>
          <a:prstGeom prst="rect">
            <a:avLst/>
          </a:prstGeom>
        </p:spPr>
        <p:txBody>
          <a:bodyPr wrap="square" anchor="t" anchorCtr="0">
            <a:spAutoFit/>
          </a:bodyPr>
          <a:lstStyle>
            <a:lvl1pPr algn="l">
              <a:defRPr sz="3300" b="1" baseline="0">
                <a:solidFill>
                  <a:schemeClr val="bg1"/>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a:xfrm>
            <a:off x="291678" y="3596314"/>
            <a:ext cx="7533267" cy="219820"/>
          </a:xfrm>
        </p:spPr>
        <p:txBody>
          <a:bodyPr wrap="square">
            <a:spAutoFit/>
          </a:bodyPr>
          <a:lstStyle>
            <a:lvl1pPr algn="l">
              <a:defRPr sz="1400" baseline="0">
                <a:solidFill>
                  <a:schemeClr val="bg1"/>
                </a:solidFill>
                <a:latin typeface="+mn-lt"/>
                <a:ea typeface="+mn-ea"/>
              </a:defRPr>
            </a:lvl1pPr>
          </a:lstStyle>
          <a:p>
            <a:pPr lvl="0"/>
            <a:r>
              <a:rPr lang="en-US" noProof="0" smtClean="0"/>
              <a:t>Click to edit Master subtitle style</a:t>
            </a:r>
            <a:endParaRPr lang="en-US" noProof="0" dirty="0" smtClean="0"/>
          </a:p>
        </p:txBody>
      </p:sp>
    </p:spTree>
    <p:extLst>
      <p:ext uri="{BB962C8B-B14F-4D97-AF65-F5344CB8AC3E}">
        <p14:creationId xmlns:p14="http://schemas.microsoft.com/office/powerpoint/2010/main" val="3578945335"/>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2"/>
          <p:cNvSpPr>
            <a:spLocks noGrp="1" noChangeArrowheads="1"/>
          </p:cNvSpPr>
          <p:nvPr>
            <p:ph type="title"/>
          </p:nvPr>
        </p:nvSpPr>
        <p:spPr bwMode="auto">
          <a:xfrm>
            <a:off x="428626" y="451194"/>
            <a:ext cx="9403174"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370426373"/>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093499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111079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577631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10133928" y="6519672"/>
            <a:ext cx="153075" cy="72657"/>
          </a:xfrm>
          <a:prstGeom prst="rect">
            <a:avLst/>
          </a:prstGeom>
        </p:spPr>
        <p:txBody>
          <a:bodyPr/>
          <a:lstStyle>
            <a:lvl1pPr>
              <a:defRPr sz="204">
                <a:solidFill>
                  <a:schemeClr val="bg1"/>
                </a:solidFill>
              </a:defRPr>
            </a:lvl1pPr>
          </a:lstStyle>
          <a:p>
            <a:pPr fontAlgn="base">
              <a:spcBef>
                <a:spcPct val="0"/>
              </a:spcBef>
              <a:spcAft>
                <a:spcPct val="0"/>
              </a:spcAft>
            </a:pPr>
            <a:fld id="{91AB0911-F300-47FF-9B7F-585CA3853659}" type="slidenum">
              <a:rPr lang="en-US" smtClean="0">
                <a:solidFill>
                  <a:srgbClr val="FFFFFF"/>
                </a:solidFill>
              </a:rPr>
              <a:pPr fontAlgn="base">
                <a:spcBef>
                  <a:spcPct val="0"/>
                </a:spcBef>
                <a:spcAft>
                  <a:spcPct val="0"/>
                </a:spcAft>
              </a:pPr>
              <a:t>‹#›</a:t>
            </a:fld>
            <a:r>
              <a:rPr lang="en-US" dirty="0" smtClean="0">
                <a:solidFill>
                  <a:srgbClr val="FFFFFF"/>
                </a:solidFill>
              </a:rPr>
              <a:t> </a:t>
            </a:r>
            <a:endParaRPr lang="en-US" dirty="0">
              <a:solidFill>
                <a:srgbClr val="FFFFFF"/>
              </a:solidFill>
            </a:endParaRPr>
          </a:p>
        </p:txBody>
      </p:sp>
      <p:sp>
        <p:nvSpPr>
          <p:cNvPr id="5" name="TextBox 4"/>
          <p:cNvSpPr txBox="1"/>
          <p:nvPr userDrawn="1"/>
        </p:nvSpPr>
        <p:spPr>
          <a:xfrm>
            <a:off x="9613706" y="6435725"/>
            <a:ext cx="234852" cy="152400"/>
          </a:xfrm>
          <a:prstGeom prst="rect">
            <a:avLst/>
          </a:prstGeom>
          <a:noFill/>
        </p:spPr>
        <p:txBody>
          <a:bodyPr vert="horz" wrap="none" lIns="0" tIns="0" rIns="0" bIns="0" rtlCol="0">
            <a:noAutofit/>
          </a:bodyPr>
          <a:lstStyle/>
          <a:p>
            <a:pPr fontAlgn="base">
              <a:spcBef>
                <a:spcPct val="0"/>
              </a:spcBef>
              <a:spcAft>
                <a:spcPct val="0"/>
              </a:spcAft>
            </a:pPr>
            <a:fld id="{6237C09F-CDC2-4469-A42E-E6D5317111E8}" type="slidenum">
              <a:rPr lang="en-US" sz="1000" smtClean="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2301638768"/>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824" y="1625"/>
          <a:ext cx="1821" cy="1619"/>
        </p:xfrm>
        <a:graphic>
          <a:graphicData uri="http://schemas.openxmlformats.org/presentationml/2006/ole">
            <mc:AlternateContent xmlns:mc="http://schemas.openxmlformats.org/markup-compatibility/2006">
              <mc:Choice xmlns:v="urn:schemas-microsoft-com:vml" Requires="v">
                <p:oleObj spid="_x0000_s154138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824" y="1625"/>
                        <a:ext cx="1821" cy="1619"/>
                      </a:xfrm>
                      <a:prstGeom prst="rect">
                        <a:avLst/>
                      </a:prstGeom>
                    </p:spPr>
                  </p:pic>
                </p:oleObj>
              </mc:Fallback>
            </mc:AlternateContent>
          </a:graphicData>
        </a:graphic>
      </p:graphicFrame>
      <p:pic>
        <p:nvPicPr>
          <p:cNvPr id="15" name="Picture 7" descr="fondo02"/>
          <p:cNvPicPr>
            <a:picLocks noChangeAspect="1" noChangeArrowheads="1"/>
          </p:cNvPicPr>
          <p:nvPr userDrawn="1"/>
        </p:nvPicPr>
        <p:blipFill>
          <a:blip r:embed="rId6"/>
          <a:srcRect/>
          <a:stretch>
            <a:fillRect/>
          </a:stretch>
        </p:blipFill>
        <p:spPr bwMode="auto">
          <a:xfrm>
            <a:off x="0" y="0"/>
            <a:ext cx="10287000" cy="6858000"/>
          </a:xfrm>
          <a:prstGeom prst="rect">
            <a:avLst/>
          </a:prstGeom>
          <a:noFill/>
        </p:spPr>
      </p:pic>
      <p:pic>
        <p:nvPicPr>
          <p:cNvPr id="16" name="Picture 8" descr="Logo_Peq01"/>
          <p:cNvPicPr>
            <a:picLocks noChangeAspect="1" noChangeArrowheads="1"/>
          </p:cNvPicPr>
          <p:nvPr userDrawn="1"/>
        </p:nvPicPr>
        <p:blipFill>
          <a:blip r:embed="rId7"/>
          <a:srcRect/>
          <a:stretch>
            <a:fillRect/>
          </a:stretch>
        </p:blipFill>
        <p:spPr bwMode="auto">
          <a:xfrm>
            <a:off x="7858125" y="6345313"/>
            <a:ext cx="2157414" cy="352425"/>
          </a:xfrm>
          <a:prstGeom prst="rect">
            <a:avLst/>
          </a:prstGeom>
          <a:noFill/>
        </p:spPr>
      </p:pic>
      <p:grpSp>
        <p:nvGrpSpPr>
          <p:cNvPr id="8" name="McK Title Elements" hidden="1"/>
          <p:cNvGrpSpPr>
            <a:grpSpLocks/>
          </p:cNvGrpSpPr>
          <p:nvPr userDrawn="1"/>
        </p:nvGrpSpPr>
        <p:grpSpPr bwMode="auto">
          <a:xfrm>
            <a:off x="291677" y="4782375"/>
            <a:ext cx="56655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Arial"/>
                </a:rPr>
                <a:t>Date</a:t>
              </a:r>
            </a:p>
          </p:txBody>
        </p:sp>
      </p:grpSp>
      <p:sp>
        <p:nvSpPr>
          <p:cNvPr id="13314" name="Rectangle 1026"/>
          <p:cNvSpPr>
            <a:spLocks noGrp="1" noChangeArrowheads="1"/>
          </p:cNvSpPr>
          <p:nvPr>
            <p:ph type="ctrTitle"/>
          </p:nvPr>
        </p:nvSpPr>
        <p:spPr>
          <a:xfrm>
            <a:off x="291678" y="2127642"/>
            <a:ext cx="7533267" cy="507831"/>
          </a:xfrm>
          <a:prstGeom prst="rect">
            <a:avLst/>
          </a:prstGeom>
        </p:spPr>
        <p:txBody>
          <a:bodyPr wrap="square" anchor="t" anchorCtr="0">
            <a:spAutoFit/>
          </a:bodyPr>
          <a:lstStyle>
            <a:lvl1pPr algn="l">
              <a:defRPr sz="3300" b="1" baseline="0">
                <a:solidFill>
                  <a:schemeClr val="bg1"/>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a:xfrm>
            <a:off x="291678" y="3596314"/>
            <a:ext cx="7533267" cy="219820"/>
          </a:xfrm>
        </p:spPr>
        <p:txBody>
          <a:bodyPr wrap="square">
            <a:spAutoFit/>
          </a:bodyPr>
          <a:lstStyle>
            <a:lvl1pPr algn="l">
              <a:defRPr sz="1400" baseline="0">
                <a:solidFill>
                  <a:schemeClr val="bg1"/>
                </a:solidFill>
                <a:latin typeface="+mn-lt"/>
                <a:ea typeface="+mn-ea"/>
              </a:defRPr>
            </a:lvl1pPr>
          </a:lstStyle>
          <a:p>
            <a:pPr lvl="0"/>
            <a:r>
              <a:rPr lang="en-US" noProof="0" smtClean="0"/>
              <a:t>Click to edit Master subtitle style</a:t>
            </a:r>
            <a:endParaRPr lang="en-US" noProof="0" dirty="0" smtClean="0"/>
          </a:p>
        </p:txBody>
      </p:sp>
    </p:spTree>
    <p:extLst>
      <p:ext uri="{BB962C8B-B14F-4D97-AF65-F5344CB8AC3E}">
        <p14:creationId xmlns:p14="http://schemas.microsoft.com/office/powerpoint/2010/main" val="986946456"/>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2"/>
          <p:cNvSpPr>
            <a:spLocks noGrp="1" noChangeArrowheads="1"/>
          </p:cNvSpPr>
          <p:nvPr>
            <p:ph type="title"/>
          </p:nvPr>
        </p:nvSpPr>
        <p:spPr bwMode="auto">
          <a:xfrm>
            <a:off x="428626" y="451194"/>
            <a:ext cx="9403174"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1825698643"/>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761417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968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Two Right">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smtClean="0"/>
              <a:t>Insert banner statement here</a:t>
            </a:r>
            <a:endParaRPr lang="en-US" dirty="0"/>
          </a:p>
        </p:txBody>
      </p:sp>
      <p:sp>
        <p:nvSpPr>
          <p:cNvPr id="16" name="Content Placeholder 2"/>
          <p:cNvSpPr>
            <a:spLocks noGrp="1"/>
          </p:cNvSpPr>
          <p:nvPr>
            <p:ph sz="quarter" idx="10"/>
            <p:custDataLst>
              <p:tags r:id="rId1"/>
            </p:custDataLst>
          </p:nvPr>
        </p:nvSpPr>
        <p:spPr>
          <a:xfrm>
            <a:off x="542405" y="1952513"/>
            <a:ext cx="4526280" cy="38969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
          <p:cNvSpPr>
            <a:spLocks noGrp="1"/>
          </p:cNvSpPr>
          <p:nvPr>
            <p:ph sz="quarter" idx="11"/>
            <p:custDataLst>
              <p:tags r:id="rId2"/>
            </p:custDataLst>
          </p:nvPr>
        </p:nvSpPr>
        <p:spPr>
          <a:xfrm>
            <a:off x="5218318" y="1952518"/>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custDataLst>
              <p:tags r:id="rId3"/>
            </p:custDataLst>
          </p:nvPr>
        </p:nvSpPr>
        <p:spPr>
          <a:xfrm>
            <a:off x="5218318" y="3969573"/>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Disclaimer" hidden="1"/>
          <p:cNvSpPr txBox="1"/>
          <p:nvPr userDrawn="1">
            <p:custDataLst>
              <p:tags r:id="rId4"/>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4" name="Executive Summary" hidden="1"/>
          <p:cNvSpPr txBox="1"/>
          <p:nvPr userDrawn="1">
            <p:custDataLst>
              <p:tags r:id="rId5"/>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15" name="Section Header"/>
          <p:cNvSpPr txBox="1"/>
          <p:nvPr userDrawn="1">
            <p:custDataLst>
              <p:tags r:id="rId6"/>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17" name="Date/Filepath" hidden="1"/>
          <p:cNvSpPr txBox="1"/>
          <p:nvPr userDrawn="1">
            <p:custDataLst>
              <p:tags r:id="rId7"/>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9"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84754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769549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10133928" y="6519672"/>
            <a:ext cx="153075" cy="72657"/>
          </a:xfrm>
          <a:prstGeom prst="rect">
            <a:avLst/>
          </a:prstGeom>
        </p:spPr>
        <p:txBody>
          <a:bodyPr/>
          <a:lstStyle>
            <a:lvl1pPr>
              <a:defRPr sz="204">
                <a:solidFill>
                  <a:schemeClr val="bg1"/>
                </a:solidFill>
              </a:defRPr>
            </a:lvl1pPr>
          </a:lstStyle>
          <a:p>
            <a:pPr fontAlgn="base">
              <a:spcBef>
                <a:spcPct val="0"/>
              </a:spcBef>
              <a:spcAft>
                <a:spcPct val="0"/>
              </a:spcAft>
            </a:pPr>
            <a:fld id="{91AB0911-F300-47FF-9B7F-585CA3853659}" type="slidenum">
              <a:rPr lang="en-US" smtClean="0">
                <a:solidFill>
                  <a:srgbClr val="FFFFFF"/>
                </a:solidFill>
              </a:rPr>
              <a:pPr fontAlgn="base">
                <a:spcBef>
                  <a:spcPct val="0"/>
                </a:spcBef>
                <a:spcAft>
                  <a:spcPct val="0"/>
                </a:spcAft>
              </a:pPr>
              <a:t>‹#›</a:t>
            </a:fld>
            <a:r>
              <a:rPr lang="en-US" dirty="0" smtClean="0">
                <a:solidFill>
                  <a:srgbClr val="FFFFFF"/>
                </a:solidFill>
              </a:rPr>
              <a:t> </a:t>
            </a:r>
            <a:endParaRPr lang="en-US" dirty="0">
              <a:solidFill>
                <a:srgbClr val="FFFFFF"/>
              </a:solidFill>
            </a:endParaRPr>
          </a:p>
        </p:txBody>
      </p:sp>
      <p:sp>
        <p:nvSpPr>
          <p:cNvPr id="5" name="TextBox 4"/>
          <p:cNvSpPr txBox="1"/>
          <p:nvPr userDrawn="1"/>
        </p:nvSpPr>
        <p:spPr>
          <a:xfrm>
            <a:off x="9613706" y="6435725"/>
            <a:ext cx="234852" cy="152400"/>
          </a:xfrm>
          <a:prstGeom prst="rect">
            <a:avLst/>
          </a:prstGeom>
          <a:noFill/>
        </p:spPr>
        <p:txBody>
          <a:bodyPr vert="horz" wrap="none" lIns="0" tIns="0" rIns="0" bIns="0" rtlCol="0">
            <a:noAutofit/>
          </a:bodyPr>
          <a:lstStyle/>
          <a:p>
            <a:pPr fontAlgn="base">
              <a:spcBef>
                <a:spcPct val="0"/>
              </a:spcBef>
              <a:spcAft>
                <a:spcPct val="0"/>
              </a:spcAft>
            </a:pPr>
            <a:fld id="{6237C09F-CDC2-4469-A42E-E6D5317111E8}" type="slidenum">
              <a:rPr lang="en-US" sz="1000" smtClean="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2392415882"/>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824" y="1625"/>
          <a:ext cx="1821" cy="1619"/>
        </p:xfrm>
        <a:graphic>
          <a:graphicData uri="http://schemas.openxmlformats.org/presentationml/2006/ole">
            <mc:AlternateContent xmlns:mc="http://schemas.openxmlformats.org/markup-compatibility/2006">
              <mc:Choice xmlns:v="urn:schemas-microsoft-com:vml" Requires="v">
                <p:oleObj spid="_x0000_s154342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824" y="1625"/>
                        <a:ext cx="1821" cy="1619"/>
                      </a:xfrm>
                      <a:prstGeom prst="rect">
                        <a:avLst/>
                      </a:prstGeom>
                    </p:spPr>
                  </p:pic>
                </p:oleObj>
              </mc:Fallback>
            </mc:AlternateContent>
          </a:graphicData>
        </a:graphic>
      </p:graphicFrame>
      <p:pic>
        <p:nvPicPr>
          <p:cNvPr id="15" name="Picture 7" descr="fondo02"/>
          <p:cNvPicPr>
            <a:picLocks noChangeAspect="1" noChangeArrowheads="1"/>
          </p:cNvPicPr>
          <p:nvPr userDrawn="1"/>
        </p:nvPicPr>
        <p:blipFill>
          <a:blip r:embed="rId6"/>
          <a:srcRect/>
          <a:stretch>
            <a:fillRect/>
          </a:stretch>
        </p:blipFill>
        <p:spPr bwMode="auto">
          <a:xfrm>
            <a:off x="0" y="0"/>
            <a:ext cx="10287000" cy="6858000"/>
          </a:xfrm>
          <a:prstGeom prst="rect">
            <a:avLst/>
          </a:prstGeom>
          <a:noFill/>
        </p:spPr>
      </p:pic>
      <p:pic>
        <p:nvPicPr>
          <p:cNvPr id="16" name="Picture 8" descr="Logo_Peq01"/>
          <p:cNvPicPr>
            <a:picLocks noChangeAspect="1" noChangeArrowheads="1"/>
          </p:cNvPicPr>
          <p:nvPr userDrawn="1"/>
        </p:nvPicPr>
        <p:blipFill>
          <a:blip r:embed="rId7"/>
          <a:srcRect/>
          <a:stretch>
            <a:fillRect/>
          </a:stretch>
        </p:blipFill>
        <p:spPr bwMode="auto">
          <a:xfrm>
            <a:off x="7858125" y="6345313"/>
            <a:ext cx="2157414" cy="352425"/>
          </a:xfrm>
          <a:prstGeom prst="rect">
            <a:avLst/>
          </a:prstGeom>
          <a:noFill/>
        </p:spPr>
      </p:pic>
      <p:grpSp>
        <p:nvGrpSpPr>
          <p:cNvPr id="8" name="McK Title Elements" hidden="1"/>
          <p:cNvGrpSpPr>
            <a:grpSpLocks/>
          </p:cNvGrpSpPr>
          <p:nvPr userDrawn="1"/>
        </p:nvGrpSpPr>
        <p:grpSpPr bwMode="auto">
          <a:xfrm>
            <a:off x="291677" y="4782375"/>
            <a:ext cx="56655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Arial"/>
                </a:rPr>
                <a:t>Date</a:t>
              </a:r>
            </a:p>
          </p:txBody>
        </p:sp>
      </p:grpSp>
      <p:sp>
        <p:nvSpPr>
          <p:cNvPr id="13314" name="Rectangle 1026"/>
          <p:cNvSpPr>
            <a:spLocks noGrp="1" noChangeArrowheads="1"/>
          </p:cNvSpPr>
          <p:nvPr>
            <p:ph type="ctrTitle"/>
          </p:nvPr>
        </p:nvSpPr>
        <p:spPr>
          <a:xfrm>
            <a:off x="291678" y="2127642"/>
            <a:ext cx="7533267" cy="507831"/>
          </a:xfrm>
          <a:prstGeom prst="rect">
            <a:avLst/>
          </a:prstGeom>
        </p:spPr>
        <p:txBody>
          <a:bodyPr wrap="square" anchor="t" anchorCtr="0">
            <a:spAutoFit/>
          </a:bodyPr>
          <a:lstStyle>
            <a:lvl1pPr algn="l">
              <a:defRPr sz="3300" b="1" baseline="0">
                <a:solidFill>
                  <a:schemeClr val="bg1"/>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a:xfrm>
            <a:off x="291678" y="3596314"/>
            <a:ext cx="7533267" cy="219820"/>
          </a:xfrm>
        </p:spPr>
        <p:txBody>
          <a:bodyPr wrap="square">
            <a:spAutoFit/>
          </a:bodyPr>
          <a:lstStyle>
            <a:lvl1pPr algn="l">
              <a:defRPr sz="1400" baseline="0">
                <a:solidFill>
                  <a:schemeClr val="bg1"/>
                </a:solidFill>
                <a:latin typeface="+mn-lt"/>
                <a:ea typeface="+mn-ea"/>
              </a:defRPr>
            </a:lvl1pPr>
          </a:lstStyle>
          <a:p>
            <a:pPr lvl="0"/>
            <a:r>
              <a:rPr lang="en-US" noProof="0" smtClean="0"/>
              <a:t>Click to edit Master subtitle style</a:t>
            </a:r>
            <a:endParaRPr lang="en-US" noProof="0" dirty="0" smtClean="0"/>
          </a:p>
        </p:txBody>
      </p:sp>
    </p:spTree>
    <p:extLst>
      <p:ext uri="{BB962C8B-B14F-4D97-AF65-F5344CB8AC3E}">
        <p14:creationId xmlns:p14="http://schemas.microsoft.com/office/powerpoint/2010/main" val="27040791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2"/>
          <p:cNvSpPr>
            <a:spLocks noGrp="1" noChangeArrowheads="1"/>
          </p:cNvSpPr>
          <p:nvPr>
            <p:ph type="title"/>
          </p:nvPr>
        </p:nvSpPr>
        <p:spPr bwMode="auto">
          <a:xfrm>
            <a:off x="428626" y="451194"/>
            <a:ext cx="9403174"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60313931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4725452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6411789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6287201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10133928" y="6519672"/>
            <a:ext cx="153075" cy="72657"/>
          </a:xfrm>
          <a:prstGeom prst="rect">
            <a:avLst/>
          </a:prstGeom>
        </p:spPr>
        <p:txBody>
          <a:bodyPr/>
          <a:lstStyle>
            <a:lvl1pPr>
              <a:defRPr sz="204">
                <a:solidFill>
                  <a:schemeClr val="bg1"/>
                </a:solidFill>
              </a:defRPr>
            </a:lvl1pPr>
          </a:lstStyle>
          <a:p>
            <a:pPr fontAlgn="base">
              <a:spcBef>
                <a:spcPct val="0"/>
              </a:spcBef>
              <a:spcAft>
                <a:spcPct val="0"/>
              </a:spcAft>
            </a:pPr>
            <a:fld id="{91AB0911-F300-47FF-9B7F-585CA3853659}" type="slidenum">
              <a:rPr lang="en-US" smtClean="0">
                <a:solidFill>
                  <a:srgbClr val="FFFFFF"/>
                </a:solidFill>
              </a:rPr>
              <a:pPr fontAlgn="base">
                <a:spcBef>
                  <a:spcPct val="0"/>
                </a:spcBef>
                <a:spcAft>
                  <a:spcPct val="0"/>
                </a:spcAft>
              </a:pPr>
              <a:t>‹#›</a:t>
            </a:fld>
            <a:r>
              <a:rPr lang="en-US" dirty="0" smtClean="0">
                <a:solidFill>
                  <a:srgbClr val="FFFFFF"/>
                </a:solidFill>
              </a:rPr>
              <a:t> </a:t>
            </a:r>
            <a:endParaRPr lang="en-US" dirty="0">
              <a:solidFill>
                <a:srgbClr val="FFFFFF"/>
              </a:solidFill>
            </a:endParaRPr>
          </a:p>
        </p:txBody>
      </p:sp>
      <p:sp>
        <p:nvSpPr>
          <p:cNvPr id="5" name="TextBox 4"/>
          <p:cNvSpPr txBox="1"/>
          <p:nvPr userDrawn="1"/>
        </p:nvSpPr>
        <p:spPr>
          <a:xfrm>
            <a:off x="9613706" y="6435725"/>
            <a:ext cx="234852" cy="152400"/>
          </a:xfrm>
          <a:prstGeom prst="rect">
            <a:avLst/>
          </a:prstGeom>
          <a:noFill/>
        </p:spPr>
        <p:txBody>
          <a:bodyPr vert="horz" wrap="none" lIns="0" tIns="0" rIns="0" bIns="0" rtlCol="0">
            <a:noAutofit/>
          </a:bodyPr>
          <a:lstStyle/>
          <a:p>
            <a:pPr fontAlgn="base">
              <a:spcBef>
                <a:spcPct val="0"/>
              </a:spcBef>
              <a:spcAft>
                <a:spcPct val="0"/>
              </a:spcAft>
            </a:pPr>
            <a:fld id="{6237C09F-CDC2-4469-A42E-E6D5317111E8}" type="slidenum">
              <a:rPr lang="en-US" sz="1000" smtClean="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2720316985"/>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824" y="1625"/>
          <a:ext cx="1821" cy="1619"/>
        </p:xfrm>
        <a:graphic>
          <a:graphicData uri="http://schemas.openxmlformats.org/presentationml/2006/ole">
            <mc:AlternateContent xmlns:mc="http://schemas.openxmlformats.org/markup-compatibility/2006">
              <mc:Choice xmlns:v="urn:schemas-microsoft-com:vml" Requires="v">
                <p:oleObj spid="_x0000_s154547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824" y="1625"/>
                        <a:ext cx="1821" cy="1619"/>
                      </a:xfrm>
                      <a:prstGeom prst="rect">
                        <a:avLst/>
                      </a:prstGeom>
                    </p:spPr>
                  </p:pic>
                </p:oleObj>
              </mc:Fallback>
            </mc:AlternateContent>
          </a:graphicData>
        </a:graphic>
      </p:graphicFrame>
      <p:pic>
        <p:nvPicPr>
          <p:cNvPr id="15" name="Picture 7" descr="fondo02"/>
          <p:cNvPicPr>
            <a:picLocks noChangeAspect="1" noChangeArrowheads="1"/>
          </p:cNvPicPr>
          <p:nvPr userDrawn="1"/>
        </p:nvPicPr>
        <p:blipFill>
          <a:blip r:embed="rId6"/>
          <a:srcRect/>
          <a:stretch>
            <a:fillRect/>
          </a:stretch>
        </p:blipFill>
        <p:spPr bwMode="auto">
          <a:xfrm>
            <a:off x="0" y="0"/>
            <a:ext cx="10287000" cy="6858000"/>
          </a:xfrm>
          <a:prstGeom prst="rect">
            <a:avLst/>
          </a:prstGeom>
          <a:noFill/>
        </p:spPr>
      </p:pic>
      <p:pic>
        <p:nvPicPr>
          <p:cNvPr id="16" name="Picture 8" descr="Logo_Peq01"/>
          <p:cNvPicPr>
            <a:picLocks noChangeAspect="1" noChangeArrowheads="1"/>
          </p:cNvPicPr>
          <p:nvPr userDrawn="1"/>
        </p:nvPicPr>
        <p:blipFill>
          <a:blip r:embed="rId7"/>
          <a:srcRect/>
          <a:stretch>
            <a:fillRect/>
          </a:stretch>
        </p:blipFill>
        <p:spPr bwMode="auto">
          <a:xfrm>
            <a:off x="7858125" y="6345313"/>
            <a:ext cx="2157414" cy="352425"/>
          </a:xfrm>
          <a:prstGeom prst="rect">
            <a:avLst/>
          </a:prstGeom>
          <a:noFill/>
        </p:spPr>
      </p:pic>
      <p:grpSp>
        <p:nvGrpSpPr>
          <p:cNvPr id="8" name="McK Title Elements" hidden="1"/>
          <p:cNvGrpSpPr>
            <a:grpSpLocks/>
          </p:cNvGrpSpPr>
          <p:nvPr userDrawn="1"/>
        </p:nvGrpSpPr>
        <p:grpSpPr bwMode="auto">
          <a:xfrm>
            <a:off x="291677" y="4782375"/>
            <a:ext cx="56655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Arial"/>
                </a:rPr>
                <a:t>Date</a:t>
              </a:r>
            </a:p>
          </p:txBody>
        </p:sp>
      </p:grpSp>
      <p:sp>
        <p:nvSpPr>
          <p:cNvPr id="13314" name="Rectangle 1026"/>
          <p:cNvSpPr>
            <a:spLocks noGrp="1" noChangeArrowheads="1"/>
          </p:cNvSpPr>
          <p:nvPr>
            <p:ph type="ctrTitle"/>
          </p:nvPr>
        </p:nvSpPr>
        <p:spPr>
          <a:xfrm>
            <a:off x="291678" y="2127642"/>
            <a:ext cx="7533267" cy="507831"/>
          </a:xfrm>
          <a:prstGeom prst="rect">
            <a:avLst/>
          </a:prstGeom>
        </p:spPr>
        <p:txBody>
          <a:bodyPr wrap="square" anchor="t" anchorCtr="0">
            <a:spAutoFit/>
          </a:bodyPr>
          <a:lstStyle>
            <a:lvl1pPr algn="l">
              <a:defRPr sz="3300" b="1" baseline="0">
                <a:solidFill>
                  <a:schemeClr val="bg1"/>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a:xfrm>
            <a:off x="291678" y="3596314"/>
            <a:ext cx="7533267" cy="219820"/>
          </a:xfrm>
        </p:spPr>
        <p:txBody>
          <a:bodyPr wrap="square">
            <a:spAutoFit/>
          </a:bodyPr>
          <a:lstStyle>
            <a:lvl1pPr algn="l">
              <a:defRPr sz="1400" baseline="0">
                <a:solidFill>
                  <a:schemeClr val="bg1"/>
                </a:solidFill>
                <a:latin typeface="+mn-lt"/>
                <a:ea typeface="+mn-ea"/>
              </a:defRPr>
            </a:lvl1pPr>
          </a:lstStyle>
          <a:p>
            <a:pPr lvl="0"/>
            <a:r>
              <a:rPr lang="en-US" noProof="0" smtClean="0"/>
              <a:t>Click to edit Master subtitle style</a:t>
            </a:r>
            <a:endParaRPr lang="en-US" noProof="0" dirty="0" smtClean="0"/>
          </a:p>
        </p:txBody>
      </p:sp>
    </p:spTree>
    <p:extLst>
      <p:ext uri="{BB962C8B-B14F-4D97-AF65-F5344CB8AC3E}">
        <p14:creationId xmlns:p14="http://schemas.microsoft.com/office/powerpoint/2010/main" val="320886507"/>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2"/>
          <p:cNvSpPr>
            <a:spLocks noGrp="1" noChangeArrowheads="1"/>
          </p:cNvSpPr>
          <p:nvPr>
            <p:ph type="title"/>
          </p:nvPr>
        </p:nvSpPr>
        <p:spPr bwMode="auto">
          <a:xfrm>
            <a:off x="428626" y="451194"/>
            <a:ext cx="9403174"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5382153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Three">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7"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3665914"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custDataLst>
              <p:tags r:id="rId3"/>
            </p:custDataLst>
          </p:nvPr>
        </p:nvSpPr>
        <p:spPr>
          <a:xfrm>
            <a:off x="6780072"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Disclaimer" hidden="1"/>
          <p:cNvSpPr txBox="1"/>
          <p:nvPr userDrawn="1">
            <p:custDataLst>
              <p:tags r:id="rId4"/>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30" name="Executive Summary" hidden="1"/>
          <p:cNvSpPr txBox="1"/>
          <p:nvPr userDrawn="1">
            <p:custDataLst>
              <p:tags r:id="rId5"/>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5" name="Draft stamp" hidden="1"/>
          <p:cNvSpPr txBox="1"/>
          <p:nvPr userDrawn="1">
            <p:custDataLst>
              <p:tags r:id="rId6"/>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8" name="Section Header"/>
          <p:cNvSpPr txBox="1"/>
          <p:nvPr userDrawn="1">
            <p:custDataLst>
              <p:tags r:id="rId7"/>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3" name="Date/Filepath" hidden="1"/>
          <p:cNvSpPr txBox="1"/>
          <p:nvPr userDrawn="1">
            <p:custDataLst>
              <p:tags r:id="rId8"/>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0"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56619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7319514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168479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41521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10133928" y="6519672"/>
            <a:ext cx="153075" cy="72657"/>
          </a:xfrm>
          <a:prstGeom prst="rect">
            <a:avLst/>
          </a:prstGeom>
        </p:spPr>
        <p:txBody>
          <a:bodyPr/>
          <a:lstStyle>
            <a:lvl1pPr>
              <a:defRPr sz="204">
                <a:solidFill>
                  <a:schemeClr val="bg1"/>
                </a:solidFill>
              </a:defRPr>
            </a:lvl1pPr>
          </a:lstStyle>
          <a:p>
            <a:pPr fontAlgn="base">
              <a:spcBef>
                <a:spcPct val="0"/>
              </a:spcBef>
              <a:spcAft>
                <a:spcPct val="0"/>
              </a:spcAft>
            </a:pPr>
            <a:fld id="{91AB0911-F300-47FF-9B7F-585CA3853659}" type="slidenum">
              <a:rPr lang="en-US" smtClean="0">
                <a:solidFill>
                  <a:srgbClr val="FFFFFF"/>
                </a:solidFill>
              </a:rPr>
              <a:pPr fontAlgn="base">
                <a:spcBef>
                  <a:spcPct val="0"/>
                </a:spcBef>
                <a:spcAft>
                  <a:spcPct val="0"/>
                </a:spcAft>
              </a:pPr>
              <a:t>‹#›</a:t>
            </a:fld>
            <a:r>
              <a:rPr lang="en-US" dirty="0" smtClean="0">
                <a:solidFill>
                  <a:srgbClr val="FFFFFF"/>
                </a:solidFill>
              </a:rPr>
              <a:t> </a:t>
            </a:r>
            <a:endParaRPr lang="en-US" dirty="0">
              <a:solidFill>
                <a:srgbClr val="FFFFFF"/>
              </a:solidFill>
            </a:endParaRPr>
          </a:p>
        </p:txBody>
      </p:sp>
      <p:sp>
        <p:nvSpPr>
          <p:cNvPr id="5" name="TextBox 4"/>
          <p:cNvSpPr txBox="1"/>
          <p:nvPr userDrawn="1"/>
        </p:nvSpPr>
        <p:spPr>
          <a:xfrm>
            <a:off x="9613706" y="6435725"/>
            <a:ext cx="234852" cy="152400"/>
          </a:xfrm>
          <a:prstGeom prst="rect">
            <a:avLst/>
          </a:prstGeom>
          <a:noFill/>
        </p:spPr>
        <p:txBody>
          <a:bodyPr vert="horz" wrap="none" lIns="0" tIns="0" rIns="0" bIns="0" rtlCol="0">
            <a:noAutofit/>
          </a:bodyPr>
          <a:lstStyle/>
          <a:p>
            <a:pPr fontAlgn="base">
              <a:spcBef>
                <a:spcPct val="0"/>
              </a:spcBef>
              <a:spcAft>
                <a:spcPct val="0"/>
              </a:spcAft>
            </a:pPr>
            <a:fld id="{6237C09F-CDC2-4469-A42E-E6D5317111E8}" type="slidenum">
              <a:rPr lang="en-US" sz="1000" smtClean="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514440446"/>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10287000"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858125" y="6345440"/>
            <a:ext cx="2157412" cy="352425"/>
          </a:xfrm>
          <a:prstGeom prst="rect">
            <a:avLst/>
          </a:prstGeom>
          <a:noFill/>
        </p:spPr>
      </p:pic>
      <p:sp>
        <p:nvSpPr>
          <p:cNvPr id="7" name="Rectangle 6"/>
          <p:cNvSpPr>
            <a:spLocks noChangeArrowheads="1"/>
          </p:cNvSpPr>
          <p:nvPr/>
        </p:nvSpPr>
        <p:spPr bwMode="auto">
          <a:xfrm>
            <a:off x="3857625" y="3962400"/>
            <a:ext cx="4972050" cy="457200"/>
          </a:xfrm>
          <a:prstGeom prst="rect">
            <a:avLst/>
          </a:prstGeom>
          <a:noFill/>
          <a:ln w="9525">
            <a:noFill/>
            <a:miter lim="800000"/>
            <a:headEnd/>
            <a:tailEnd/>
          </a:ln>
        </p:spPr>
        <p:txBody>
          <a:bodyPr wrap="none" lIns="0" tIns="0" rIns="0" bIns="0"/>
          <a:lstStyle/>
          <a:p>
            <a:pPr defTabSz="457200" fontAlgn="base">
              <a:spcBef>
                <a:spcPct val="0"/>
              </a:spcBef>
              <a:spcAft>
                <a:spcPct val="0"/>
              </a:spcAft>
            </a:pPr>
            <a:endParaRPr lang="en-US" sz="1500" u="sng" dirty="0">
              <a:solidFill>
                <a:srgbClr val="FFFFFF"/>
              </a:solidFill>
            </a:endParaRPr>
          </a:p>
        </p:txBody>
      </p:sp>
      <p:sp>
        <p:nvSpPr>
          <p:cNvPr id="6153" name="Rectangle 9"/>
          <p:cNvSpPr>
            <a:spLocks noGrp="1" noChangeArrowheads="1"/>
          </p:cNvSpPr>
          <p:nvPr>
            <p:ph type="ctrTitle" sz="quarter"/>
          </p:nvPr>
        </p:nvSpPr>
        <p:spPr>
          <a:xfrm>
            <a:off x="3857625" y="1066800"/>
            <a:ext cx="531495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42900" y="1219200"/>
            <a:ext cx="1800225"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1016270" y="6437412"/>
            <a:ext cx="65" cy="153888"/>
          </a:xfrm>
          <a:prstGeom prst="rect">
            <a:avLst/>
          </a:prstGeom>
          <a:noFill/>
        </p:spPr>
        <p:txBody>
          <a:bodyPr vert="horz" wrap="none" lIns="0" tIns="0" rIns="0" bIns="0" rtlCol="0" anchor="b">
            <a:spAutoFit/>
          </a:bodyPr>
          <a:lstStyle/>
          <a:p>
            <a:pPr defTabSz="457200" fontAlgn="base">
              <a:spcBef>
                <a:spcPct val="0"/>
              </a:spcBef>
              <a:spcAft>
                <a:spcPct val="0"/>
              </a:spcAft>
            </a:pPr>
            <a:endParaRPr lang="en-US" sz="1000" b="1" dirty="0">
              <a:solidFill>
                <a:srgbClr val="FFFFFF"/>
              </a:solidFill>
            </a:endParaRPr>
          </a:p>
        </p:txBody>
      </p:sp>
      <p:sp>
        <p:nvSpPr>
          <p:cNvPr id="8"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628131084"/>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381008"/>
            <a:ext cx="9429750"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28625" y="1381125"/>
            <a:ext cx="9429750"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a:xfrm>
            <a:off x="9858375" y="0"/>
            <a:ext cx="428625" cy="381000"/>
          </a:xfrm>
          <a:prstGeom prst="rect">
            <a:avLst/>
          </a:prstGeom>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10287000" cy="609600"/>
          </a:xfrm>
          <a:prstGeom prst="rect">
            <a:avLst/>
          </a:prstGeom>
          <a:noFill/>
        </p:spPr>
      </p:pic>
      <p:sp>
        <p:nvSpPr>
          <p:cNvPr id="13" name="Rectangle 5"/>
          <p:cNvSpPr>
            <a:spLocks noGrp="1" noChangeArrowheads="1"/>
          </p:cNvSpPr>
          <p:nvPr>
            <p:ph type="ftr" sz="quarter" idx="3"/>
          </p:nvPr>
        </p:nvSpPr>
        <p:spPr bwMode="auto">
          <a:xfrm>
            <a:off x="1971675" y="6283325"/>
            <a:ext cx="54864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a:t>
            </a:r>
            <a:r>
              <a:rPr lang="en-US" dirty="0" err="1" smtClean="0">
                <a:solidFill>
                  <a:srgbClr val="FFFFFF"/>
                </a:solidFill>
              </a:rPr>
              <a:t>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858125" y="6345440"/>
            <a:ext cx="2157412" cy="352425"/>
          </a:xfrm>
          <a:prstGeom prst="rect">
            <a:avLst/>
          </a:prstGeom>
          <a:noFill/>
        </p:spPr>
      </p:pic>
      <p:sp>
        <p:nvSpPr>
          <p:cNvPr id="9" name="DocID"/>
          <p:cNvSpPr txBox="1"/>
          <p:nvPr userDrawn="1"/>
        </p:nvSpPr>
        <p:spPr>
          <a:xfrm>
            <a:off x="1357818" y="6532791"/>
            <a:ext cx="65" cy="107722"/>
          </a:xfrm>
          <a:prstGeom prst="rect">
            <a:avLst/>
          </a:prstGeom>
          <a:noFill/>
        </p:spPr>
        <p:txBody>
          <a:bodyPr vert="horz" wrap="none" lIns="0" tIns="0" rIns="0" bIns="0" rtlCol="0" anchor="b">
            <a:spAutoFit/>
          </a:bodyPr>
          <a:lstStyle/>
          <a:p>
            <a:pPr defTabSz="457200" fontAlgn="base">
              <a:spcBef>
                <a:spcPct val="0"/>
              </a:spcBef>
              <a:spcAft>
                <a:spcPct val="0"/>
              </a:spcAft>
            </a:pPr>
            <a:endParaRPr lang="de-DE" sz="700" dirty="0">
              <a:solidFill>
                <a:srgbClr val="FFFFFF"/>
              </a:solidFill>
            </a:endParaRPr>
          </a:p>
        </p:txBody>
      </p:sp>
    </p:spTree>
    <p:extLst>
      <p:ext uri="{BB962C8B-B14F-4D97-AF65-F5344CB8AC3E}">
        <p14:creationId xmlns:p14="http://schemas.microsoft.com/office/powerpoint/2010/main" val="3736825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7102"/>
            <a:ext cx="874395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595066582"/>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8630" y="1381129"/>
            <a:ext cx="4629150"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29225" y="1381129"/>
            <a:ext cx="4629150"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16651464"/>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10287000" cy="609600"/>
          </a:xfrm>
          <a:prstGeom prst="rect">
            <a:avLst/>
          </a:prstGeom>
          <a:noFill/>
        </p:spPr>
      </p:pic>
      <p:sp>
        <p:nvSpPr>
          <p:cNvPr id="9" name="Rectangle 5"/>
          <p:cNvSpPr>
            <a:spLocks noGrp="1" noChangeArrowheads="1"/>
          </p:cNvSpPr>
          <p:nvPr>
            <p:ph type="ftr" sz="quarter" idx="3"/>
          </p:nvPr>
        </p:nvSpPr>
        <p:spPr bwMode="auto">
          <a:xfrm>
            <a:off x="1971675" y="6283325"/>
            <a:ext cx="54864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a:t>
            </a:r>
            <a:r>
              <a:rPr lang="en-US" dirty="0" err="1" smtClean="0">
                <a:solidFill>
                  <a:srgbClr val="FFFFFF"/>
                </a:solidFill>
              </a:rPr>
              <a:t>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858125" y="6345440"/>
            <a:ext cx="2157412" cy="352425"/>
          </a:xfrm>
          <a:prstGeom prst="rect">
            <a:avLst/>
          </a:prstGeom>
          <a:noFill/>
        </p:spPr>
      </p:pic>
      <p:sp>
        <p:nvSpPr>
          <p:cNvPr id="6" name="Rectangle 6"/>
          <p:cNvSpPr>
            <a:spLocks noGrp="1" noChangeArrowheads="1"/>
          </p:cNvSpPr>
          <p:nvPr>
            <p:ph type="sldNum" sz="quarter" idx="10"/>
          </p:nvPr>
        </p:nvSpPr>
        <p:spPr>
          <a:xfrm>
            <a:off x="9858375" y="0"/>
            <a:ext cx="428625"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3952741683"/>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3" name="Rectangle 2"/>
          <p:cNvSpPr/>
          <p:nvPr userDrawn="1"/>
        </p:nvSpPr>
        <p:spPr bwMode="auto">
          <a:xfrm>
            <a:off x="8895687" y="136476"/>
            <a:ext cx="864713"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185266610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nvPr>
        </p:nvSpPr>
        <p:spPr>
          <a:xfrm>
            <a:off x="542405" y="1952518"/>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nvPr>
        </p:nvSpPr>
        <p:spPr>
          <a:xfrm>
            <a:off x="5218318" y="1952518"/>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nvPr>
        </p:nvSpPr>
        <p:spPr>
          <a:xfrm>
            <a:off x="542405" y="3969573"/>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0" name="Content Placeholder 5"/>
          <p:cNvSpPr>
            <a:spLocks noGrp="1"/>
          </p:cNvSpPr>
          <p:nvPr>
            <p:ph sz="quarter" idx="27"/>
          </p:nvPr>
        </p:nvSpPr>
        <p:spPr>
          <a:xfrm>
            <a:off x="5218318" y="3969573"/>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30"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32"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9"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4"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2"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39640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460" y="273050"/>
            <a:ext cx="338435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1935" y="273058"/>
            <a:ext cx="575071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460" y="1435103"/>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430986734"/>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38" y="4800600"/>
            <a:ext cx="6172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338"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2016338"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6" name="Rectangle 5"/>
          <p:cNvSpPr/>
          <p:nvPr userDrawn="1"/>
        </p:nvSpPr>
        <p:spPr bwMode="auto">
          <a:xfrm>
            <a:off x="8895687" y="136476"/>
            <a:ext cx="864713"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752024885"/>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371708568"/>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0940" y="381000"/>
            <a:ext cx="2357438"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8625" y="381000"/>
            <a:ext cx="6900862"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730266526"/>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28628" y="381008"/>
            <a:ext cx="9423019"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30259" y="1406525"/>
            <a:ext cx="4222626"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625623" y="1406525"/>
            <a:ext cx="4226020"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30255" y="1930404"/>
            <a:ext cx="4222618"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623932" y="1930404"/>
            <a:ext cx="422771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6"/>
          <p:cNvSpPr>
            <a:spLocks noGrp="1" noChangeArrowheads="1"/>
          </p:cNvSpPr>
          <p:nvPr>
            <p:ph type="sldNum" sz="quarter" idx="10"/>
          </p:nvPr>
        </p:nvSpPr>
        <p:spPr>
          <a:xfrm>
            <a:off x="9858375" y="0"/>
            <a:ext cx="428625"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662590599"/>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05655" y="2468634"/>
            <a:ext cx="8743950" cy="1470025"/>
          </a:xfrm>
          <a:prstGeom prst="rect">
            <a:avLst/>
          </a:prstGeom>
        </p:spPr>
        <p:txBody>
          <a:bodyPr/>
          <a:lstStyle>
            <a:lvl1pPr>
              <a:defRPr>
                <a:solidFill>
                  <a:schemeClr val="bg1"/>
                </a:solidFill>
                <a:latin typeface="Calibr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31736194"/>
      </p:ext>
    </p:extLst>
  </p:cSld>
  <p:clrMapOvr>
    <a:masterClrMapping/>
  </p:clrMapOvr>
  <p:transition spd="slow">
    <p:wipe/>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Line 8"/>
          <p:cNvSpPr>
            <a:spLocks noChangeShapeType="1"/>
          </p:cNvSpPr>
          <p:nvPr/>
        </p:nvSpPr>
        <p:spPr bwMode="auto">
          <a:xfrm>
            <a:off x="428625" y="762000"/>
            <a:ext cx="9429750" cy="0"/>
          </a:xfrm>
          <a:prstGeom prst="line">
            <a:avLst/>
          </a:prstGeom>
          <a:noFill/>
          <a:ln w="15875">
            <a:solidFill>
              <a:srgbClr val="FF0000"/>
            </a:solidFill>
            <a:round/>
            <a:headEnd/>
            <a:tailEnd/>
          </a:ln>
        </p:spPr>
        <p:txBody>
          <a:bodyPr wrap="none" anchor="ctr"/>
          <a:lstStyle/>
          <a:p>
            <a:pPr eaLnBrk="0" fontAlgn="base" hangingPunct="0">
              <a:spcBef>
                <a:spcPct val="0"/>
              </a:spcBef>
              <a:spcAft>
                <a:spcPct val="0"/>
              </a:spcAft>
              <a:defRPr/>
            </a:pPr>
            <a:endParaRPr lang="en-US" sz="2400" dirty="0">
              <a:solidFill>
                <a:srgbClr val="000000"/>
              </a:solidFill>
              <a:latin typeface="Arial" charset="0"/>
            </a:endParaRPr>
          </a:p>
        </p:txBody>
      </p:sp>
      <p:pic>
        <p:nvPicPr>
          <p:cNvPr id="5" name="Picture 15" descr="Logo_Peq01"/>
          <p:cNvPicPr>
            <a:picLocks noChangeAspect="1" noChangeArrowheads="1"/>
          </p:cNvPicPr>
          <p:nvPr/>
        </p:nvPicPr>
        <p:blipFill>
          <a:blip r:embed="rId2"/>
          <a:srcRect/>
          <a:stretch>
            <a:fillRect/>
          </a:stretch>
        </p:blipFill>
        <p:spPr bwMode="auto">
          <a:xfrm>
            <a:off x="7858125" y="6345245"/>
            <a:ext cx="2157414" cy="352425"/>
          </a:xfrm>
          <a:prstGeom prst="rect">
            <a:avLst/>
          </a:prstGeom>
          <a:noFill/>
          <a:ln w="9525">
            <a:noFill/>
            <a:miter lim="800000"/>
            <a:headEnd/>
            <a:tailEnd/>
          </a:ln>
        </p:spPr>
      </p:pic>
      <p:pic>
        <p:nvPicPr>
          <p:cNvPr id="6" name="Picture 16" descr="SOV_lineartRev"/>
          <p:cNvPicPr>
            <a:picLocks noChangeAspect="1" noChangeArrowheads="1"/>
          </p:cNvPicPr>
          <p:nvPr/>
        </p:nvPicPr>
        <p:blipFill>
          <a:blip r:embed="rId3"/>
          <a:srcRect l="24763"/>
          <a:stretch>
            <a:fillRect/>
          </a:stretch>
        </p:blipFill>
        <p:spPr bwMode="auto">
          <a:xfrm>
            <a:off x="342903" y="6364288"/>
            <a:ext cx="1416249" cy="425450"/>
          </a:xfrm>
          <a:prstGeom prst="rect">
            <a:avLst/>
          </a:prstGeom>
          <a:noFill/>
          <a:ln w="9525">
            <a:noFill/>
            <a:miter lim="800000"/>
            <a:headEnd/>
            <a:tailEnd/>
          </a:ln>
        </p:spPr>
      </p:pic>
      <p:pic>
        <p:nvPicPr>
          <p:cNvPr id="7" name="Picture 18"/>
          <p:cNvPicPr>
            <a:picLocks noChangeAspect="1" noChangeArrowheads="1"/>
          </p:cNvPicPr>
          <p:nvPr/>
        </p:nvPicPr>
        <p:blipFill>
          <a:blip r:embed="rId4"/>
          <a:srcRect/>
          <a:stretch>
            <a:fillRect/>
          </a:stretch>
        </p:blipFill>
        <p:spPr bwMode="auto">
          <a:xfrm>
            <a:off x="0" y="6157920"/>
            <a:ext cx="10287000" cy="700087"/>
          </a:xfrm>
          <a:prstGeom prst="rect">
            <a:avLst/>
          </a:prstGeom>
          <a:noFill/>
          <a:ln w="9525">
            <a:noFill/>
            <a:miter lim="800000"/>
            <a:headEnd/>
            <a:tailEnd/>
          </a:ln>
        </p:spPr>
      </p:pic>
      <p:pic>
        <p:nvPicPr>
          <p:cNvPr id="8" name="Picture 19" descr="Logo_Peq01"/>
          <p:cNvPicPr>
            <a:picLocks noChangeAspect="1" noChangeArrowheads="1"/>
          </p:cNvPicPr>
          <p:nvPr/>
        </p:nvPicPr>
        <p:blipFill>
          <a:blip r:embed="rId2"/>
          <a:srcRect/>
          <a:stretch>
            <a:fillRect/>
          </a:stretch>
        </p:blipFill>
        <p:spPr bwMode="auto">
          <a:xfrm>
            <a:off x="7872415" y="6324607"/>
            <a:ext cx="2157414" cy="352425"/>
          </a:xfrm>
          <a:prstGeom prst="rect">
            <a:avLst/>
          </a:prstGeom>
          <a:noFill/>
          <a:ln w="9525">
            <a:noFill/>
            <a:miter lim="800000"/>
            <a:headEnd/>
            <a:tailEnd/>
          </a:ln>
        </p:spPr>
      </p:pic>
      <p:sp>
        <p:nvSpPr>
          <p:cNvPr id="10" name="Rectangle 6"/>
          <p:cNvSpPr txBox="1">
            <a:spLocks noGrp="1" noChangeArrowheads="1"/>
          </p:cNvSpPr>
          <p:nvPr/>
        </p:nvSpPr>
        <p:spPr bwMode="auto">
          <a:xfrm>
            <a:off x="9843470" y="53008"/>
            <a:ext cx="428625" cy="381000"/>
          </a:xfrm>
          <a:prstGeom prst="rect">
            <a:avLst/>
          </a:prstGeom>
          <a:noFill/>
          <a:ln w="9525">
            <a:noFill/>
            <a:miter lim="800000"/>
            <a:headEnd/>
            <a:tailEnd/>
          </a:ln>
        </p:spPr>
        <p:txBody>
          <a:bodyPr wrap="none"/>
          <a:lstStyle/>
          <a:p>
            <a:pPr algn="r" eaLnBrk="0" fontAlgn="base" hangingPunct="0">
              <a:spcBef>
                <a:spcPct val="0"/>
              </a:spcBef>
              <a:spcAft>
                <a:spcPct val="0"/>
              </a:spcAft>
              <a:defRPr/>
            </a:pPr>
            <a:fld id="{94059C39-E9F4-4992-A9EA-5A58DF5A1ABA}" type="slidenum">
              <a:rPr lang="en-US" sz="1400">
                <a:solidFill>
                  <a:srgbClr val="FF0000"/>
                </a:solidFill>
              </a:rPr>
              <a:pPr algn="r" eaLnBrk="0" fontAlgn="base" hangingPunct="0">
                <a:spcBef>
                  <a:spcPct val="0"/>
                </a:spcBef>
                <a:spcAft>
                  <a:spcPct val="0"/>
                </a:spcAft>
                <a:defRPr/>
              </a:pPr>
              <a:t>‹#›</a:t>
            </a:fld>
            <a:endParaRPr lang="en-US" sz="1400" dirty="0">
              <a:solidFill>
                <a:srgbClr val="FF0000"/>
              </a:solidFill>
            </a:endParaRPr>
          </a:p>
        </p:txBody>
      </p:sp>
      <p:sp>
        <p:nvSpPr>
          <p:cNvPr id="2" name="Title 1"/>
          <p:cNvSpPr>
            <a:spLocks noGrp="1"/>
          </p:cNvSpPr>
          <p:nvPr>
            <p:ph type="title"/>
          </p:nvPr>
        </p:nvSpPr>
        <p:spPr>
          <a:xfrm>
            <a:off x="976482" y="270012"/>
            <a:ext cx="8898255" cy="429768"/>
          </a:xfrm>
          <a:prstGeom prst="rect">
            <a:avLst/>
          </a:prstGeom>
          <a:noFill/>
        </p:spPr>
        <p:txBody>
          <a:bodyPr anchor="ctr"/>
          <a:lstStyle>
            <a:lvl1pPr>
              <a:defRPr sz="2400" b="1">
                <a:solidFill>
                  <a:schemeClr val="tx1"/>
                </a:solidFill>
                <a:latin typeface="Calibri" pitchFamily="34" charset="0"/>
                <a:cs typeface="Calibr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28625" y="838200"/>
            <a:ext cx="9429750" cy="5029200"/>
          </a:xfrm>
          <a:prstGeom prst="rect">
            <a:avLst/>
          </a:prstGeom>
        </p:spPr>
        <p:txBody>
          <a:bodyPr/>
          <a:lstStyle>
            <a:lvl1pPr marL="341313" indent="-341313">
              <a:buFont typeface="Wingdings" pitchFamily="2" charset="2"/>
              <a:buChar char="§"/>
              <a:defRPr sz="2000">
                <a:latin typeface="Calibri" pitchFamily="34" charset="0"/>
                <a:cs typeface="Calibri" pitchFamily="34" charset="0"/>
              </a:defRPr>
            </a:lvl1pPr>
            <a:lvl2pPr marL="576263" indent="-238125">
              <a:defRPr sz="1800">
                <a:latin typeface="Calibri" pitchFamily="34" charset="0"/>
                <a:cs typeface="Calibri" pitchFamily="34" charset="0"/>
              </a:defRPr>
            </a:lvl2pPr>
            <a:lvl3pPr marL="806450" indent="-228600">
              <a:defRPr sz="1600">
                <a:latin typeface="Calibri" pitchFamily="34" charset="0"/>
                <a:cs typeface="Calibri" pitchFamily="34" charset="0"/>
              </a:defRPr>
            </a:lvl3pPr>
            <a:lvl4pPr marL="1087438" indent="-228600">
              <a:defRPr sz="1400">
                <a:latin typeface="Calibri" pitchFamily="34" charset="0"/>
                <a:cs typeface="Calibri" pitchFamily="34" charset="0"/>
              </a:defRPr>
            </a:lvl4pPr>
            <a:lvl5pPr marL="1317625" indent="-228600">
              <a:defRPr sz="12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0" hasCustomPrompt="1"/>
          </p:nvPr>
        </p:nvSpPr>
        <p:spPr>
          <a:xfrm>
            <a:off x="428628" y="270012"/>
            <a:ext cx="478631" cy="429768"/>
          </a:xfrm>
          <a:prstGeom prst="rect">
            <a:avLst/>
          </a:prstGeom>
          <a:noFill/>
        </p:spPr>
        <p:txBody>
          <a:bodyPr lIns="0" tIns="0" rIns="0" bIns="0" anchor="ctr"/>
          <a:lstStyle>
            <a:lvl1pPr marL="0" indent="0" algn="ctr">
              <a:buFontTx/>
              <a:buNone/>
              <a:defRPr sz="2400">
                <a:solidFill>
                  <a:schemeClr val="tx1"/>
                </a:solidFill>
                <a:latin typeface="Calibri" pitchFamily="34" charset="0"/>
              </a:defRPr>
            </a:lvl1pPr>
          </a:lstStyle>
          <a:p>
            <a:pPr lvl="0"/>
            <a:r>
              <a:rPr lang="en-US" dirty="0" smtClean="0"/>
              <a:t>1</a:t>
            </a:r>
            <a:endParaRPr lang="en-US" dirty="0"/>
          </a:p>
        </p:txBody>
      </p:sp>
      <p:cxnSp>
        <p:nvCxnSpPr>
          <p:cNvPr id="11" name="Straight Connector 10"/>
          <p:cNvCxnSpPr/>
          <p:nvPr userDrawn="1"/>
        </p:nvCxnSpPr>
        <p:spPr>
          <a:xfrm>
            <a:off x="930058" y="281086"/>
            <a:ext cx="0" cy="41148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097015"/>
      </p:ext>
    </p:extLst>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pic>
        <p:nvPicPr>
          <p:cNvPr id="5" name="Picture 15" descr="Logo_Peq01"/>
          <p:cNvPicPr>
            <a:picLocks noChangeAspect="1" noChangeArrowheads="1"/>
          </p:cNvPicPr>
          <p:nvPr/>
        </p:nvPicPr>
        <p:blipFill>
          <a:blip r:embed="rId2"/>
          <a:srcRect/>
          <a:stretch>
            <a:fillRect/>
          </a:stretch>
        </p:blipFill>
        <p:spPr bwMode="auto">
          <a:xfrm>
            <a:off x="7858125" y="6345245"/>
            <a:ext cx="2157414" cy="352425"/>
          </a:xfrm>
          <a:prstGeom prst="rect">
            <a:avLst/>
          </a:prstGeom>
          <a:noFill/>
          <a:ln w="9525">
            <a:noFill/>
            <a:miter lim="800000"/>
            <a:headEnd/>
            <a:tailEnd/>
          </a:ln>
        </p:spPr>
      </p:pic>
      <p:pic>
        <p:nvPicPr>
          <p:cNvPr id="6" name="Picture 16" descr="SOV_lineartRev"/>
          <p:cNvPicPr>
            <a:picLocks noChangeAspect="1" noChangeArrowheads="1"/>
          </p:cNvPicPr>
          <p:nvPr/>
        </p:nvPicPr>
        <p:blipFill>
          <a:blip r:embed="rId3"/>
          <a:srcRect l="24763"/>
          <a:stretch>
            <a:fillRect/>
          </a:stretch>
        </p:blipFill>
        <p:spPr bwMode="auto">
          <a:xfrm>
            <a:off x="342903" y="6364288"/>
            <a:ext cx="1416249" cy="425450"/>
          </a:xfrm>
          <a:prstGeom prst="rect">
            <a:avLst/>
          </a:prstGeom>
          <a:noFill/>
          <a:ln w="9525">
            <a:noFill/>
            <a:miter lim="800000"/>
            <a:headEnd/>
            <a:tailEnd/>
          </a:ln>
        </p:spPr>
      </p:pic>
      <p:pic>
        <p:nvPicPr>
          <p:cNvPr id="7" name="Picture 18"/>
          <p:cNvPicPr>
            <a:picLocks noChangeAspect="1" noChangeArrowheads="1"/>
          </p:cNvPicPr>
          <p:nvPr/>
        </p:nvPicPr>
        <p:blipFill>
          <a:blip r:embed="rId4"/>
          <a:srcRect/>
          <a:stretch>
            <a:fillRect/>
          </a:stretch>
        </p:blipFill>
        <p:spPr bwMode="auto">
          <a:xfrm>
            <a:off x="0" y="6157920"/>
            <a:ext cx="10287000" cy="700087"/>
          </a:xfrm>
          <a:prstGeom prst="rect">
            <a:avLst/>
          </a:prstGeom>
          <a:noFill/>
          <a:ln w="9525">
            <a:noFill/>
            <a:miter lim="800000"/>
            <a:headEnd/>
            <a:tailEnd/>
          </a:ln>
        </p:spPr>
      </p:pic>
      <p:pic>
        <p:nvPicPr>
          <p:cNvPr id="8" name="Picture 19" descr="Logo_Peq01"/>
          <p:cNvPicPr>
            <a:picLocks noChangeAspect="1" noChangeArrowheads="1"/>
          </p:cNvPicPr>
          <p:nvPr/>
        </p:nvPicPr>
        <p:blipFill>
          <a:blip r:embed="rId2"/>
          <a:srcRect/>
          <a:stretch>
            <a:fillRect/>
          </a:stretch>
        </p:blipFill>
        <p:spPr bwMode="auto">
          <a:xfrm>
            <a:off x="7872415" y="6324607"/>
            <a:ext cx="2157414" cy="352425"/>
          </a:xfrm>
          <a:prstGeom prst="rect">
            <a:avLst/>
          </a:prstGeom>
          <a:noFill/>
          <a:ln w="9525">
            <a:noFill/>
            <a:miter lim="800000"/>
            <a:headEnd/>
            <a:tailEnd/>
          </a:ln>
        </p:spPr>
      </p:pic>
      <p:sp>
        <p:nvSpPr>
          <p:cNvPr id="10" name="Rectangle 6"/>
          <p:cNvSpPr txBox="1">
            <a:spLocks noGrp="1" noChangeArrowheads="1"/>
          </p:cNvSpPr>
          <p:nvPr/>
        </p:nvSpPr>
        <p:spPr bwMode="auto">
          <a:xfrm>
            <a:off x="9843470" y="53008"/>
            <a:ext cx="428625" cy="381000"/>
          </a:xfrm>
          <a:prstGeom prst="rect">
            <a:avLst/>
          </a:prstGeom>
          <a:noFill/>
          <a:ln w="9525">
            <a:noFill/>
            <a:miter lim="800000"/>
            <a:headEnd/>
            <a:tailEnd/>
          </a:ln>
        </p:spPr>
        <p:txBody>
          <a:bodyPr wrap="none"/>
          <a:lstStyle/>
          <a:p>
            <a:pPr algn="r" eaLnBrk="0" fontAlgn="base" hangingPunct="0">
              <a:spcBef>
                <a:spcPct val="0"/>
              </a:spcBef>
              <a:spcAft>
                <a:spcPct val="0"/>
              </a:spcAft>
              <a:defRPr/>
            </a:pPr>
            <a:fld id="{94059C39-E9F4-4992-A9EA-5A58DF5A1ABA}" type="slidenum">
              <a:rPr lang="en-US" sz="1400">
                <a:solidFill>
                  <a:srgbClr val="FF0000"/>
                </a:solidFill>
              </a:rPr>
              <a:pPr algn="r" eaLnBrk="0" fontAlgn="base" hangingPunct="0">
                <a:spcBef>
                  <a:spcPct val="0"/>
                </a:spcBef>
                <a:spcAft>
                  <a:spcPct val="0"/>
                </a:spcAft>
                <a:defRPr/>
              </a:pPr>
              <a:t>‹#›</a:t>
            </a:fld>
            <a:endParaRPr lang="en-US" sz="1400" dirty="0">
              <a:solidFill>
                <a:srgbClr val="FF0000"/>
              </a:solidFill>
            </a:endParaRPr>
          </a:p>
        </p:txBody>
      </p:sp>
    </p:spTree>
    <p:extLst>
      <p:ext uri="{BB962C8B-B14F-4D97-AF65-F5344CB8AC3E}">
        <p14:creationId xmlns:p14="http://schemas.microsoft.com/office/powerpoint/2010/main" val="2162186727"/>
      </p:ext>
    </p:extLst>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pic>
        <p:nvPicPr>
          <p:cNvPr id="5" name="Picture 15" descr="Logo_Peq01"/>
          <p:cNvPicPr>
            <a:picLocks noChangeAspect="1" noChangeArrowheads="1"/>
          </p:cNvPicPr>
          <p:nvPr/>
        </p:nvPicPr>
        <p:blipFill>
          <a:blip r:embed="rId2"/>
          <a:srcRect/>
          <a:stretch>
            <a:fillRect/>
          </a:stretch>
        </p:blipFill>
        <p:spPr bwMode="auto">
          <a:xfrm>
            <a:off x="7858125" y="6345245"/>
            <a:ext cx="2157414" cy="352425"/>
          </a:xfrm>
          <a:prstGeom prst="rect">
            <a:avLst/>
          </a:prstGeom>
          <a:noFill/>
          <a:ln w="9525">
            <a:noFill/>
            <a:miter lim="800000"/>
            <a:headEnd/>
            <a:tailEnd/>
          </a:ln>
        </p:spPr>
      </p:pic>
      <p:pic>
        <p:nvPicPr>
          <p:cNvPr id="6" name="Picture 16" descr="SOV_lineartRev"/>
          <p:cNvPicPr>
            <a:picLocks noChangeAspect="1" noChangeArrowheads="1"/>
          </p:cNvPicPr>
          <p:nvPr/>
        </p:nvPicPr>
        <p:blipFill>
          <a:blip r:embed="rId3"/>
          <a:srcRect l="24763"/>
          <a:stretch>
            <a:fillRect/>
          </a:stretch>
        </p:blipFill>
        <p:spPr bwMode="auto">
          <a:xfrm>
            <a:off x="342903" y="6364288"/>
            <a:ext cx="1416249" cy="425450"/>
          </a:xfrm>
          <a:prstGeom prst="rect">
            <a:avLst/>
          </a:prstGeom>
          <a:noFill/>
          <a:ln w="9525">
            <a:noFill/>
            <a:miter lim="800000"/>
            <a:headEnd/>
            <a:tailEnd/>
          </a:ln>
        </p:spPr>
      </p:pic>
      <p:pic>
        <p:nvPicPr>
          <p:cNvPr id="7" name="Picture 18"/>
          <p:cNvPicPr>
            <a:picLocks noChangeAspect="1" noChangeArrowheads="1"/>
          </p:cNvPicPr>
          <p:nvPr/>
        </p:nvPicPr>
        <p:blipFill>
          <a:blip r:embed="rId4"/>
          <a:srcRect/>
          <a:stretch>
            <a:fillRect/>
          </a:stretch>
        </p:blipFill>
        <p:spPr bwMode="auto">
          <a:xfrm>
            <a:off x="0" y="6157920"/>
            <a:ext cx="10287000" cy="700087"/>
          </a:xfrm>
          <a:prstGeom prst="rect">
            <a:avLst/>
          </a:prstGeom>
          <a:noFill/>
          <a:ln w="9525">
            <a:noFill/>
            <a:miter lim="800000"/>
            <a:headEnd/>
            <a:tailEnd/>
          </a:ln>
        </p:spPr>
      </p:pic>
      <p:pic>
        <p:nvPicPr>
          <p:cNvPr id="8" name="Picture 19" descr="Logo_Peq01"/>
          <p:cNvPicPr>
            <a:picLocks noChangeAspect="1" noChangeArrowheads="1"/>
          </p:cNvPicPr>
          <p:nvPr/>
        </p:nvPicPr>
        <p:blipFill>
          <a:blip r:embed="rId2"/>
          <a:srcRect/>
          <a:stretch>
            <a:fillRect/>
          </a:stretch>
        </p:blipFill>
        <p:spPr bwMode="auto">
          <a:xfrm>
            <a:off x="7872415" y="6324607"/>
            <a:ext cx="2157414" cy="352425"/>
          </a:xfrm>
          <a:prstGeom prst="rect">
            <a:avLst/>
          </a:prstGeom>
          <a:noFill/>
          <a:ln w="9525">
            <a:noFill/>
            <a:miter lim="800000"/>
            <a:headEnd/>
            <a:tailEnd/>
          </a:ln>
        </p:spPr>
      </p:pic>
      <p:sp>
        <p:nvSpPr>
          <p:cNvPr id="10" name="Rectangle 6"/>
          <p:cNvSpPr txBox="1">
            <a:spLocks noGrp="1" noChangeArrowheads="1"/>
          </p:cNvSpPr>
          <p:nvPr/>
        </p:nvSpPr>
        <p:spPr bwMode="auto">
          <a:xfrm>
            <a:off x="9843470" y="53008"/>
            <a:ext cx="428625" cy="381000"/>
          </a:xfrm>
          <a:prstGeom prst="rect">
            <a:avLst/>
          </a:prstGeom>
          <a:noFill/>
          <a:ln w="9525">
            <a:noFill/>
            <a:miter lim="800000"/>
            <a:headEnd/>
            <a:tailEnd/>
          </a:ln>
        </p:spPr>
        <p:txBody>
          <a:bodyPr wrap="none"/>
          <a:lstStyle/>
          <a:p>
            <a:pPr algn="r" eaLnBrk="0" fontAlgn="base" hangingPunct="0">
              <a:spcBef>
                <a:spcPct val="0"/>
              </a:spcBef>
              <a:spcAft>
                <a:spcPct val="0"/>
              </a:spcAft>
              <a:defRPr/>
            </a:pPr>
            <a:fld id="{94059C39-E9F4-4992-A9EA-5A58DF5A1ABA}" type="slidenum">
              <a:rPr lang="en-US" sz="1400">
                <a:solidFill>
                  <a:srgbClr val="FF0000"/>
                </a:solidFill>
              </a:rPr>
              <a:pPr algn="r" eaLnBrk="0" fontAlgn="base" hangingPunct="0">
                <a:spcBef>
                  <a:spcPct val="0"/>
                </a:spcBef>
                <a:spcAft>
                  <a:spcPct val="0"/>
                </a:spcAft>
                <a:defRPr/>
              </a:pPr>
              <a:t>‹#›</a:t>
            </a:fld>
            <a:endParaRPr lang="en-US" sz="1400" dirty="0">
              <a:solidFill>
                <a:srgbClr val="FF0000"/>
              </a:solidFill>
            </a:endParaRPr>
          </a:p>
        </p:txBody>
      </p:sp>
      <p:sp>
        <p:nvSpPr>
          <p:cNvPr id="9" name="Line 8"/>
          <p:cNvSpPr>
            <a:spLocks noChangeShapeType="1"/>
          </p:cNvSpPr>
          <p:nvPr userDrawn="1"/>
        </p:nvSpPr>
        <p:spPr bwMode="auto">
          <a:xfrm>
            <a:off x="428625" y="762000"/>
            <a:ext cx="9429750" cy="0"/>
          </a:xfrm>
          <a:prstGeom prst="line">
            <a:avLst/>
          </a:prstGeom>
          <a:noFill/>
          <a:ln w="15875">
            <a:solidFill>
              <a:srgbClr val="FF0000"/>
            </a:solidFill>
            <a:round/>
            <a:headEnd/>
            <a:tailEnd/>
          </a:ln>
        </p:spPr>
        <p:txBody>
          <a:bodyPr wrap="none" anchor="ctr"/>
          <a:lstStyle/>
          <a:p>
            <a:pPr eaLnBrk="0" fontAlgn="base" hangingPunct="0">
              <a:spcBef>
                <a:spcPct val="0"/>
              </a:spcBef>
              <a:spcAft>
                <a:spcPct val="0"/>
              </a:spcAft>
              <a:defRPr/>
            </a:pPr>
            <a:endParaRPr lang="en-US" sz="2400" dirty="0">
              <a:solidFill>
                <a:srgbClr val="000000"/>
              </a:solidFill>
              <a:latin typeface="Arial" charset="0"/>
            </a:endParaRPr>
          </a:p>
        </p:txBody>
      </p:sp>
      <p:sp>
        <p:nvSpPr>
          <p:cNvPr id="11" name="Title 1"/>
          <p:cNvSpPr>
            <a:spLocks noGrp="1"/>
          </p:cNvSpPr>
          <p:nvPr>
            <p:ph type="title"/>
          </p:nvPr>
        </p:nvSpPr>
        <p:spPr>
          <a:xfrm>
            <a:off x="428625" y="270012"/>
            <a:ext cx="9446112" cy="429768"/>
          </a:xfrm>
          <a:prstGeom prst="rect">
            <a:avLst/>
          </a:prstGeom>
          <a:noFill/>
        </p:spPr>
        <p:txBody>
          <a:bodyPr anchor="ctr"/>
          <a:lstStyle>
            <a:lvl1pPr>
              <a:defRPr sz="2400" b="1">
                <a:solidFill>
                  <a:schemeClr val="tx1"/>
                </a:solidFill>
                <a:latin typeface="Calibri" pitchFamily="34" charset="0"/>
                <a:cs typeface="Calibr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05512151"/>
      </p:ext>
    </p:extLst>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455979"/>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Long Top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noProof="0" smtClean="0"/>
              <a:t>Insert banner statement here</a:t>
            </a:r>
            <a:endParaRPr lang="en-US" dirty="0"/>
          </a:p>
        </p:txBody>
      </p:sp>
      <p:sp>
        <p:nvSpPr>
          <p:cNvPr id="16" name="Content Placeholder 2"/>
          <p:cNvSpPr>
            <a:spLocks noGrp="1"/>
          </p:cNvSpPr>
          <p:nvPr>
            <p:ph sz="quarter" idx="10"/>
          </p:nvPr>
        </p:nvSpPr>
        <p:spPr>
          <a:xfrm>
            <a:off x="542406" y="1952518"/>
            <a:ext cx="9202190" cy="18798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3"/>
          <p:cNvSpPr>
            <a:spLocks noGrp="1"/>
          </p:cNvSpPr>
          <p:nvPr>
            <p:ph sz="quarter" idx="11"/>
          </p:nvPr>
        </p:nvSpPr>
        <p:spPr>
          <a:xfrm>
            <a:off x="542405" y="3969573"/>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nvPr>
        </p:nvSpPr>
        <p:spPr>
          <a:xfrm>
            <a:off x="5218318" y="3969573"/>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4"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19"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5"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17"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9"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71297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60734" y="152400"/>
            <a:ext cx="617220" cy="658368"/>
          </a:xfrm>
          <a:prstGeom prst="rect">
            <a:avLst/>
          </a:prstGeo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2" name="Line 13"/>
          <p:cNvSpPr>
            <a:spLocks noChangeShapeType="1"/>
          </p:cNvSpPr>
          <p:nvPr userDrawn="1"/>
        </p:nvSpPr>
        <p:spPr bwMode="auto">
          <a:xfrm>
            <a:off x="857251" y="219080"/>
            <a:ext cx="0" cy="571500"/>
          </a:xfrm>
          <a:prstGeom prst="line">
            <a:avLst/>
          </a:prstGeom>
          <a:noFill/>
          <a:ln w="28575">
            <a:solidFill>
              <a:srgbClr val="FF3300"/>
            </a:solidFill>
            <a:round/>
            <a:headEnd/>
            <a:tailEnd/>
          </a:ln>
        </p:spPr>
        <p:txBody>
          <a:bodyPr lIns="91392" tIns="45696" rIns="91392" bIns="45696" anchor="ctr"/>
          <a:lstStyle/>
          <a:p>
            <a:pPr eaLnBrk="0" fontAlgn="base" hangingPunct="0">
              <a:spcBef>
                <a:spcPct val="0"/>
              </a:spcBef>
              <a:spcAft>
                <a:spcPct val="0"/>
              </a:spcAft>
            </a:pPr>
            <a:endParaRPr lang="en-US" sz="1400" i="1" dirty="0">
              <a:solidFill>
                <a:prstClr val="black"/>
              </a:solidFill>
              <a:latin typeface="Arial" pitchFamily="34" charset="0"/>
            </a:endParaRPr>
          </a:p>
        </p:txBody>
      </p:sp>
      <p:sp>
        <p:nvSpPr>
          <p:cNvPr id="10" name="Text Placeholder 9"/>
          <p:cNvSpPr>
            <a:spLocks noGrp="1"/>
          </p:cNvSpPr>
          <p:nvPr userDrawn="1">
            <p:ph type="body" sz="quarter" idx="11" hasCustomPrompt="1"/>
          </p:nvPr>
        </p:nvSpPr>
        <p:spPr>
          <a:xfrm>
            <a:off x="953691" y="152405"/>
            <a:ext cx="8435340" cy="402336"/>
          </a:xfrm>
          <a:prstGeom prst="rect">
            <a:avLst/>
          </a:prstGeo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953691" y="554741"/>
            <a:ext cx="8435340" cy="274320"/>
          </a:xfrm>
          <a:prstGeom prst="rect">
            <a:avLst/>
          </a:prstGeo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161113393"/>
      </p:ext>
    </p:extLst>
  </p:cSld>
  <p:clrMapOvr>
    <a:masterClrMapping/>
  </p:clrMapOvr>
  <p:transition spd="slow">
    <p:wip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4" name="Line 8"/>
          <p:cNvSpPr>
            <a:spLocks noChangeShapeType="1"/>
          </p:cNvSpPr>
          <p:nvPr/>
        </p:nvSpPr>
        <p:spPr bwMode="auto">
          <a:xfrm>
            <a:off x="428625" y="762000"/>
            <a:ext cx="9429750" cy="0"/>
          </a:xfrm>
          <a:prstGeom prst="line">
            <a:avLst/>
          </a:prstGeom>
          <a:noFill/>
          <a:ln w="15875">
            <a:solidFill>
              <a:srgbClr val="FF0000"/>
            </a:solidFill>
            <a:round/>
            <a:headEnd/>
            <a:tailEnd/>
          </a:ln>
        </p:spPr>
        <p:txBody>
          <a:bodyPr wrap="none" anchor="ctr"/>
          <a:lstStyle/>
          <a:p>
            <a:pPr eaLnBrk="0" fontAlgn="base" hangingPunct="0">
              <a:spcBef>
                <a:spcPct val="0"/>
              </a:spcBef>
              <a:spcAft>
                <a:spcPct val="0"/>
              </a:spcAft>
              <a:defRPr/>
            </a:pPr>
            <a:endParaRPr lang="en-US" sz="2400" dirty="0">
              <a:solidFill>
                <a:srgbClr val="000000"/>
              </a:solidFill>
              <a:latin typeface="Arial" charset="0"/>
            </a:endParaRPr>
          </a:p>
        </p:txBody>
      </p:sp>
      <p:pic>
        <p:nvPicPr>
          <p:cNvPr id="5" name="Picture 15" descr="Logo_Peq01"/>
          <p:cNvPicPr>
            <a:picLocks noChangeAspect="1" noChangeArrowheads="1"/>
          </p:cNvPicPr>
          <p:nvPr/>
        </p:nvPicPr>
        <p:blipFill>
          <a:blip r:embed="rId2" cstate="print"/>
          <a:srcRect/>
          <a:stretch>
            <a:fillRect/>
          </a:stretch>
        </p:blipFill>
        <p:spPr bwMode="auto">
          <a:xfrm>
            <a:off x="7858125" y="6345245"/>
            <a:ext cx="2157414" cy="352425"/>
          </a:xfrm>
          <a:prstGeom prst="rect">
            <a:avLst/>
          </a:prstGeom>
          <a:noFill/>
          <a:ln w="9525">
            <a:noFill/>
            <a:miter lim="800000"/>
            <a:headEnd/>
            <a:tailEnd/>
          </a:ln>
        </p:spPr>
      </p:pic>
      <p:pic>
        <p:nvPicPr>
          <p:cNvPr id="6" name="Picture 16" descr="SOV_lineartRev"/>
          <p:cNvPicPr>
            <a:picLocks noChangeAspect="1" noChangeArrowheads="1"/>
          </p:cNvPicPr>
          <p:nvPr/>
        </p:nvPicPr>
        <p:blipFill>
          <a:blip r:embed="rId3" cstate="print"/>
          <a:srcRect l="24763"/>
          <a:stretch>
            <a:fillRect/>
          </a:stretch>
        </p:blipFill>
        <p:spPr bwMode="auto">
          <a:xfrm>
            <a:off x="342903" y="6364288"/>
            <a:ext cx="1416249" cy="425450"/>
          </a:xfrm>
          <a:prstGeom prst="rect">
            <a:avLst/>
          </a:prstGeom>
          <a:noFill/>
          <a:ln w="9525">
            <a:noFill/>
            <a:miter lim="800000"/>
            <a:headEnd/>
            <a:tailEnd/>
          </a:ln>
        </p:spPr>
      </p:pic>
      <p:pic>
        <p:nvPicPr>
          <p:cNvPr id="7" name="Picture 18"/>
          <p:cNvPicPr>
            <a:picLocks noChangeAspect="1" noChangeArrowheads="1"/>
          </p:cNvPicPr>
          <p:nvPr/>
        </p:nvPicPr>
        <p:blipFill>
          <a:blip r:embed="rId4" cstate="print"/>
          <a:srcRect/>
          <a:stretch>
            <a:fillRect/>
          </a:stretch>
        </p:blipFill>
        <p:spPr bwMode="auto">
          <a:xfrm>
            <a:off x="0" y="6157920"/>
            <a:ext cx="10287000" cy="700087"/>
          </a:xfrm>
          <a:prstGeom prst="rect">
            <a:avLst/>
          </a:prstGeom>
          <a:noFill/>
          <a:ln w="9525">
            <a:noFill/>
            <a:miter lim="800000"/>
            <a:headEnd/>
            <a:tailEnd/>
          </a:ln>
        </p:spPr>
      </p:pic>
      <p:pic>
        <p:nvPicPr>
          <p:cNvPr id="8" name="Picture 19" descr="Logo_Peq01"/>
          <p:cNvPicPr>
            <a:picLocks noChangeAspect="1" noChangeArrowheads="1"/>
          </p:cNvPicPr>
          <p:nvPr/>
        </p:nvPicPr>
        <p:blipFill>
          <a:blip r:embed="rId2" cstate="print"/>
          <a:srcRect/>
          <a:stretch>
            <a:fillRect/>
          </a:stretch>
        </p:blipFill>
        <p:spPr bwMode="auto">
          <a:xfrm>
            <a:off x="7872415" y="6324607"/>
            <a:ext cx="2157414" cy="352425"/>
          </a:xfrm>
          <a:prstGeom prst="rect">
            <a:avLst/>
          </a:prstGeom>
          <a:noFill/>
          <a:ln w="9525">
            <a:noFill/>
            <a:miter lim="800000"/>
            <a:headEnd/>
            <a:tailEnd/>
          </a:ln>
        </p:spPr>
      </p:pic>
      <p:sp>
        <p:nvSpPr>
          <p:cNvPr id="10" name="Rectangle 6"/>
          <p:cNvSpPr txBox="1">
            <a:spLocks noGrp="1" noChangeArrowheads="1"/>
          </p:cNvSpPr>
          <p:nvPr/>
        </p:nvSpPr>
        <p:spPr bwMode="auto">
          <a:xfrm>
            <a:off x="9843470" y="53008"/>
            <a:ext cx="428625" cy="381000"/>
          </a:xfrm>
          <a:prstGeom prst="rect">
            <a:avLst/>
          </a:prstGeom>
          <a:noFill/>
          <a:ln w="9525">
            <a:noFill/>
            <a:miter lim="800000"/>
            <a:headEnd/>
            <a:tailEnd/>
          </a:ln>
        </p:spPr>
        <p:txBody>
          <a:bodyPr wrap="none"/>
          <a:lstStyle/>
          <a:p>
            <a:pPr algn="r" eaLnBrk="0" fontAlgn="base" hangingPunct="0">
              <a:spcBef>
                <a:spcPct val="0"/>
              </a:spcBef>
              <a:spcAft>
                <a:spcPct val="0"/>
              </a:spcAft>
              <a:defRPr/>
            </a:pPr>
            <a:fld id="{94059C39-E9F4-4992-A9EA-5A58DF5A1ABA}" type="slidenum">
              <a:rPr lang="en-US" sz="1400">
                <a:solidFill>
                  <a:srgbClr val="FF0000"/>
                </a:solidFill>
              </a:rPr>
              <a:pPr algn="r" eaLnBrk="0" fontAlgn="base" hangingPunct="0">
                <a:spcBef>
                  <a:spcPct val="0"/>
                </a:spcBef>
                <a:spcAft>
                  <a:spcPct val="0"/>
                </a:spcAft>
                <a:defRPr/>
              </a:pPr>
              <a:t>‹#›</a:t>
            </a:fld>
            <a:endParaRPr lang="en-US" sz="1400" dirty="0">
              <a:solidFill>
                <a:srgbClr val="FF0000"/>
              </a:solidFill>
            </a:endParaRPr>
          </a:p>
        </p:txBody>
      </p:sp>
      <p:sp>
        <p:nvSpPr>
          <p:cNvPr id="2" name="Title 1"/>
          <p:cNvSpPr>
            <a:spLocks noGrp="1"/>
          </p:cNvSpPr>
          <p:nvPr>
            <p:ph type="title"/>
          </p:nvPr>
        </p:nvSpPr>
        <p:spPr>
          <a:xfrm>
            <a:off x="976482" y="270012"/>
            <a:ext cx="8898255" cy="429768"/>
          </a:xfrm>
          <a:prstGeom prst="rect">
            <a:avLst/>
          </a:prstGeom>
          <a:noFill/>
        </p:spPr>
        <p:txBody>
          <a:bodyPr anchor="ctr"/>
          <a:lstStyle>
            <a:lvl1pPr>
              <a:defRPr sz="2400" b="1">
                <a:solidFill>
                  <a:schemeClr val="tx1"/>
                </a:solidFill>
                <a:latin typeface="Calibri" pitchFamily="34" charset="0"/>
                <a:cs typeface="Calibr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28625" y="838200"/>
            <a:ext cx="9429750" cy="5029200"/>
          </a:xfrm>
          <a:prstGeom prst="rect">
            <a:avLst/>
          </a:prstGeom>
        </p:spPr>
        <p:txBody>
          <a:bodyPr/>
          <a:lstStyle>
            <a:lvl1pPr marL="341313" indent="-341313">
              <a:buFont typeface="Wingdings" pitchFamily="2" charset="2"/>
              <a:buChar char="§"/>
              <a:defRPr sz="2000">
                <a:latin typeface="Calibri" pitchFamily="34" charset="0"/>
                <a:cs typeface="Calibri" pitchFamily="34" charset="0"/>
              </a:defRPr>
            </a:lvl1pPr>
            <a:lvl2pPr marL="576263" indent="-238125">
              <a:defRPr sz="1800">
                <a:latin typeface="Calibri" pitchFamily="34" charset="0"/>
                <a:cs typeface="Calibri" pitchFamily="34" charset="0"/>
              </a:defRPr>
            </a:lvl2pPr>
            <a:lvl3pPr marL="806450" indent="-228600">
              <a:defRPr sz="1600">
                <a:latin typeface="Calibri" pitchFamily="34" charset="0"/>
                <a:cs typeface="Calibri" pitchFamily="34" charset="0"/>
              </a:defRPr>
            </a:lvl3pPr>
            <a:lvl4pPr marL="1087438" indent="-228600">
              <a:defRPr sz="1400">
                <a:latin typeface="Calibri" pitchFamily="34" charset="0"/>
                <a:cs typeface="Calibri" pitchFamily="34" charset="0"/>
              </a:defRPr>
            </a:lvl4pPr>
            <a:lvl5pPr marL="1317625" indent="-228600">
              <a:defRPr sz="12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0" hasCustomPrompt="1"/>
          </p:nvPr>
        </p:nvSpPr>
        <p:spPr>
          <a:xfrm>
            <a:off x="428628" y="270012"/>
            <a:ext cx="478631" cy="429768"/>
          </a:xfrm>
          <a:prstGeom prst="rect">
            <a:avLst/>
          </a:prstGeom>
          <a:noFill/>
        </p:spPr>
        <p:txBody>
          <a:bodyPr lIns="0" tIns="0" rIns="0" bIns="0" anchor="ctr"/>
          <a:lstStyle>
            <a:lvl1pPr marL="0" indent="0" algn="ctr">
              <a:buFontTx/>
              <a:buNone/>
              <a:defRPr sz="2400">
                <a:solidFill>
                  <a:schemeClr val="tx1"/>
                </a:solidFill>
                <a:latin typeface="Calibri" pitchFamily="34" charset="0"/>
              </a:defRPr>
            </a:lvl1pPr>
          </a:lstStyle>
          <a:p>
            <a:pPr lvl="0"/>
            <a:r>
              <a:rPr lang="en-US" dirty="0" smtClean="0"/>
              <a:t>1</a:t>
            </a:r>
            <a:endParaRPr lang="en-US" dirty="0"/>
          </a:p>
        </p:txBody>
      </p:sp>
      <p:cxnSp>
        <p:nvCxnSpPr>
          <p:cNvPr id="11" name="Straight Connector 10"/>
          <p:cNvCxnSpPr/>
          <p:nvPr userDrawn="1"/>
        </p:nvCxnSpPr>
        <p:spPr>
          <a:xfrm>
            <a:off x="930058" y="281086"/>
            <a:ext cx="0" cy="41148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974674"/>
      </p:ext>
    </p:extLst>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pic>
        <p:nvPicPr>
          <p:cNvPr id="5" name="Picture 15" descr="Logo_Peq01"/>
          <p:cNvPicPr>
            <a:picLocks noChangeAspect="1" noChangeArrowheads="1"/>
          </p:cNvPicPr>
          <p:nvPr/>
        </p:nvPicPr>
        <p:blipFill>
          <a:blip r:embed="rId2"/>
          <a:srcRect/>
          <a:stretch>
            <a:fillRect/>
          </a:stretch>
        </p:blipFill>
        <p:spPr bwMode="auto">
          <a:xfrm>
            <a:off x="7858126" y="6345247"/>
            <a:ext cx="2157414" cy="352425"/>
          </a:xfrm>
          <a:prstGeom prst="rect">
            <a:avLst/>
          </a:prstGeom>
          <a:noFill/>
          <a:ln w="9525">
            <a:noFill/>
            <a:miter lim="800000"/>
            <a:headEnd/>
            <a:tailEnd/>
          </a:ln>
        </p:spPr>
      </p:pic>
      <p:pic>
        <p:nvPicPr>
          <p:cNvPr id="6" name="Picture 16" descr="SOV_lineartRev"/>
          <p:cNvPicPr>
            <a:picLocks noChangeAspect="1" noChangeArrowheads="1"/>
          </p:cNvPicPr>
          <p:nvPr/>
        </p:nvPicPr>
        <p:blipFill>
          <a:blip r:embed="rId3"/>
          <a:srcRect l="24763"/>
          <a:stretch>
            <a:fillRect/>
          </a:stretch>
        </p:blipFill>
        <p:spPr bwMode="auto">
          <a:xfrm>
            <a:off x="342903" y="6364288"/>
            <a:ext cx="1416249" cy="425450"/>
          </a:xfrm>
          <a:prstGeom prst="rect">
            <a:avLst/>
          </a:prstGeom>
          <a:noFill/>
          <a:ln w="9525">
            <a:noFill/>
            <a:miter lim="800000"/>
            <a:headEnd/>
            <a:tailEnd/>
          </a:ln>
        </p:spPr>
      </p:pic>
      <p:pic>
        <p:nvPicPr>
          <p:cNvPr id="7" name="Picture 18"/>
          <p:cNvPicPr>
            <a:picLocks noChangeAspect="1" noChangeArrowheads="1"/>
          </p:cNvPicPr>
          <p:nvPr/>
        </p:nvPicPr>
        <p:blipFill>
          <a:blip r:embed="rId4"/>
          <a:srcRect/>
          <a:stretch>
            <a:fillRect/>
          </a:stretch>
        </p:blipFill>
        <p:spPr bwMode="auto">
          <a:xfrm>
            <a:off x="0" y="6157922"/>
            <a:ext cx="10287000" cy="700087"/>
          </a:xfrm>
          <a:prstGeom prst="rect">
            <a:avLst/>
          </a:prstGeom>
          <a:noFill/>
          <a:ln w="9525">
            <a:noFill/>
            <a:miter lim="800000"/>
            <a:headEnd/>
            <a:tailEnd/>
          </a:ln>
        </p:spPr>
      </p:pic>
      <p:pic>
        <p:nvPicPr>
          <p:cNvPr id="8" name="Picture 19" descr="Logo_Peq01"/>
          <p:cNvPicPr>
            <a:picLocks noChangeAspect="1" noChangeArrowheads="1"/>
          </p:cNvPicPr>
          <p:nvPr/>
        </p:nvPicPr>
        <p:blipFill>
          <a:blip r:embed="rId2"/>
          <a:srcRect/>
          <a:stretch>
            <a:fillRect/>
          </a:stretch>
        </p:blipFill>
        <p:spPr bwMode="auto">
          <a:xfrm>
            <a:off x="7872415" y="6324609"/>
            <a:ext cx="2157414" cy="352425"/>
          </a:xfrm>
          <a:prstGeom prst="rect">
            <a:avLst/>
          </a:prstGeom>
          <a:noFill/>
          <a:ln w="9525">
            <a:noFill/>
            <a:miter lim="800000"/>
            <a:headEnd/>
            <a:tailEnd/>
          </a:ln>
        </p:spPr>
      </p:pic>
      <p:sp>
        <p:nvSpPr>
          <p:cNvPr id="10" name="Rectangle 6"/>
          <p:cNvSpPr txBox="1">
            <a:spLocks noGrp="1" noChangeArrowheads="1"/>
          </p:cNvSpPr>
          <p:nvPr/>
        </p:nvSpPr>
        <p:spPr bwMode="auto">
          <a:xfrm>
            <a:off x="9843471" y="53008"/>
            <a:ext cx="428625" cy="381000"/>
          </a:xfrm>
          <a:prstGeom prst="rect">
            <a:avLst/>
          </a:prstGeom>
          <a:noFill/>
          <a:ln w="9525">
            <a:noFill/>
            <a:miter lim="800000"/>
            <a:headEnd/>
            <a:tailEnd/>
          </a:ln>
        </p:spPr>
        <p:txBody>
          <a:bodyPr wrap="none"/>
          <a:lstStyle/>
          <a:p>
            <a:pPr algn="r" eaLnBrk="0" fontAlgn="base" hangingPunct="0">
              <a:spcBef>
                <a:spcPct val="0"/>
              </a:spcBef>
              <a:spcAft>
                <a:spcPct val="0"/>
              </a:spcAft>
              <a:defRPr/>
            </a:pPr>
            <a:fld id="{94059C39-E9F4-4992-A9EA-5A58DF5A1ABA}" type="slidenum">
              <a:rPr lang="en-US" sz="1400" i="1">
                <a:solidFill>
                  <a:srgbClr val="FF0000"/>
                </a:solidFill>
              </a:rPr>
              <a:pPr algn="r" eaLnBrk="0" fontAlgn="base" hangingPunct="0">
                <a:spcBef>
                  <a:spcPct val="0"/>
                </a:spcBef>
                <a:spcAft>
                  <a:spcPct val="0"/>
                </a:spcAft>
                <a:defRPr/>
              </a:pPr>
              <a:t>‹#›</a:t>
            </a:fld>
            <a:endParaRPr lang="en-US" sz="1400" i="1" dirty="0">
              <a:solidFill>
                <a:srgbClr val="FF0000"/>
              </a:solidFill>
            </a:endParaRPr>
          </a:p>
        </p:txBody>
      </p:sp>
      <p:sp>
        <p:nvSpPr>
          <p:cNvPr id="2" name="Title 1"/>
          <p:cNvSpPr>
            <a:spLocks noGrp="1"/>
          </p:cNvSpPr>
          <p:nvPr>
            <p:ph type="title"/>
          </p:nvPr>
        </p:nvSpPr>
        <p:spPr>
          <a:xfrm>
            <a:off x="976482" y="270012"/>
            <a:ext cx="8898255" cy="429768"/>
          </a:xfrm>
          <a:prstGeom prst="rect">
            <a:avLst/>
          </a:prstGeom>
          <a:noFill/>
        </p:spPr>
        <p:txBody>
          <a:bodyPr anchor="ctr"/>
          <a:lstStyle>
            <a:lvl1pPr>
              <a:defRPr sz="2400" b="1">
                <a:solidFill>
                  <a:schemeClr val="tx1"/>
                </a:solidFill>
                <a:latin typeface="Calibri" pitchFamily="34" charset="0"/>
                <a:cs typeface="Calibr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28625" y="838200"/>
            <a:ext cx="9429750" cy="5029200"/>
          </a:xfrm>
          <a:prstGeom prst="rect">
            <a:avLst/>
          </a:prstGeom>
        </p:spPr>
        <p:txBody>
          <a:bodyPr/>
          <a:lstStyle>
            <a:lvl1pPr marL="341313" indent="-341313">
              <a:buFont typeface="Wingdings" pitchFamily="2" charset="2"/>
              <a:buChar char="§"/>
              <a:defRPr sz="2000">
                <a:latin typeface="Calibri" pitchFamily="34" charset="0"/>
                <a:cs typeface="Calibri" pitchFamily="34" charset="0"/>
              </a:defRPr>
            </a:lvl1pPr>
            <a:lvl2pPr marL="576263" indent="-238125">
              <a:defRPr sz="1800">
                <a:latin typeface="Calibri" pitchFamily="34" charset="0"/>
                <a:cs typeface="Calibri" pitchFamily="34" charset="0"/>
              </a:defRPr>
            </a:lvl2pPr>
            <a:lvl3pPr marL="806450" indent="-228600">
              <a:defRPr sz="1600">
                <a:latin typeface="Calibri" pitchFamily="34" charset="0"/>
                <a:cs typeface="Calibri" pitchFamily="34" charset="0"/>
              </a:defRPr>
            </a:lvl3pPr>
            <a:lvl4pPr marL="1087438" indent="-228600">
              <a:defRPr sz="1400">
                <a:latin typeface="Calibri" pitchFamily="34" charset="0"/>
                <a:cs typeface="Calibri" pitchFamily="34" charset="0"/>
              </a:defRPr>
            </a:lvl4pPr>
            <a:lvl5pPr marL="1317625" indent="-228600">
              <a:defRPr sz="12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6519748"/>
      </p:ext>
    </p:extLst>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73"/>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6625517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258552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6250488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906204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826" y="1625"/>
          <a:ext cx="1822" cy="1619"/>
        </p:xfrm>
        <a:graphic>
          <a:graphicData uri="http://schemas.openxmlformats.org/presentationml/2006/ole">
            <mc:AlternateContent xmlns:mc="http://schemas.openxmlformats.org/markup-compatibility/2006">
              <mc:Choice xmlns:v="urn:schemas-microsoft-com:vml" Requires="v">
                <p:oleObj spid="_x0000_s130544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826" y="1625"/>
                        <a:ext cx="1822" cy="1619"/>
                      </a:xfrm>
                      <a:prstGeom prst="rect">
                        <a:avLst/>
                      </a:prstGeom>
                    </p:spPr>
                  </p:pic>
                </p:oleObj>
              </mc:Fallback>
            </mc:AlternateContent>
          </a:graphicData>
        </a:graphic>
      </p:graphicFrame>
      <p:pic>
        <p:nvPicPr>
          <p:cNvPr id="15" name="Picture 7" descr="fondo02"/>
          <p:cNvPicPr>
            <a:picLocks noChangeAspect="1" noChangeArrowheads="1"/>
          </p:cNvPicPr>
          <p:nvPr userDrawn="1"/>
        </p:nvPicPr>
        <p:blipFill>
          <a:blip r:embed="rId6"/>
          <a:srcRect/>
          <a:stretch>
            <a:fillRect/>
          </a:stretch>
        </p:blipFill>
        <p:spPr bwMode="ltGray">
          <a:xfrm>
            <a:off x="0" y="1"/>
            <a:ext cx="10287000" cy="6858000"/>
          </a:xfrm>
          <a:prstGeom prst="rect">
            <a:avLst/>
          </a:prstGeom>
          <a:noFill/>
        </p:spPr>
      </p:pic>
      <p:grpSp>
        <p:nvGrpSpPr>
          <p:cNvPr id="8" name="McK Title Elements" hidden="1"/>
          <p:cNvGrpSpPr>
            <a:grpSpLocks/>
          </p:cNvGrpSpPr>
          <p:nvPr userDrawn="1"/>
        </p:nvGrpSpPr>
        <p:grpSpPr bwMode="auto">
          <a:xfrm>
            <a:off x="477245" y="4756459"/>
            <a:ext cx="5665595" cy="545855"/>
            <a:chOff x="1663" y="3090"/>
            <a:chExt cx="3109" cy="337"/>
          </a:xfrm>
        </p:grpSpPr>
        <p:sp>
          <p:nvSpPr>
            <p:cNvPr id="9" name="McK Document type"/>
            <p:cNvSpPr txBox="1">
              <a:spLocks noChangeArrowheads="1"/>
            </p:cNvSpPr>
            <p:nvPr/>
          </p:nvSpPr>
          <p:spPr bwMode="auto">
            <a:xfrm>
              <a:off x="1663" y="3090"/>
              <a:ext cx="3109"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dirty="0" smtClean="0">
                  <a:solidFill>
                    <a:srgbClr val="FFFFFF"/>
                  </a:solidFill>
                  <a:latin typeface="Arial"/>
                </a:rPr>
                <a:t>Document type</a:t>
              </a:r>
            </a:p>
          </p:txBody>
        </p:sp>
        <p:sp>
          <p:nvSpPr>
            <p:cNvPr id="10" name="McK Date"/>
            <p:cNvSpPr txBox="1">
              <a:spLocks noChangeArrowheads="1"/>
            </p:cNvSpPr>
            <p:nvPr/>
          </p:nvSpPr>
          <p:spPr bwMode="auto">
            <a:xfrm>
              <a:off x="1663" y="3275"/>
              <a:ext cx="3109"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dirty="0" smtClean="0">
                  <a:solidFill>
                    <a:srgbClr val="FFFFFF"/>
                  </a:solidFill>
                  <a:latin typeface="Arial"/>
                </a:rPr>
                <a:t>Date</a:t>
              </a:r>
            </a:p>
          </p:txBody>
        </p:sp>
      </p:grpSp>
      <p:sp>
        <p:nvSpPr>
          <p:cNvPr id="13314" name="Rectangle 1026"/>
          <p:cNvSpPr>
            <a:spLocks noGrp="1" noChangeArrowheads="1"/>
          </p:cNvSpPr>
          <p:nvPr userDrawn="1">
            <p:ph type="ctrTitle"/>
          </p:nvPr>
        </p:nvSpPr>
        <p:spPr bwMode="auto">
          <a:xfrm>
            <a:off x="477244" y="1706294"/>
            <a:ext cx="7533266" cy="553998"/>
          </a:xfrm>
          <a:prstGeom prst="rect">
            <a:avLst/>
          </a:prstGeom>
        </p:spPr>
        <p:txBody>
          <a:bodyPr wrap="square" anchor="t" anchorCtr="0">
            <a:spAutoFit/>
          </a:bodyPr>
          <a:lstStyle>
            <a:lvl1pPr algn="l">
              <a:defRPr sz="3600" b="1" baseline="0">
                <a:solidFill>
                  <a:schemeClr val="bg1"/>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userDrawn="1">
            <p:ph type="subTitle" idx="1"/>
          </p:nvPr>
        </p:nvSpPr>
        <p:spPr bwMode="auto">
          <a:xfrm>
            <a:off x="477244" y="3385267"/>
            <a:ext cx="7533266" cy="246221"/>
          </a:xfrm>
        </p:spPr>
        <p:txBody>
          <a:bodyPr wrap="square">
            <a:spAutoFit/>
          </a:bodyPr>
          <a:lstStyle>
            <a:lvl1pPr algn="l">
              <a:defRPr sz="1600" baseline="0">
                <a:solidFill>
                  <a:schemeClr val="bg1"/>
                </a:solidFill>
                <a:latin typeface="+mn-lt"/>
                <a:ea typeface="+mn-ea"/>
              </a:defRPr>
            </a:lvl1pPr>
          </a:lstStyle>
          <a:p>
            <a:pPr lvl="0"/>
            <a:r>
              <a:rPr lang="en-US" noProof="0" smtClean="0"/>
              <a:t>Click to edit Master subtitle style</a:t>
            </a:r>
            <a:endParaRPr lang="en-US" noProof="0" dirty="0" smtClean="0"/>
          </a:p>
        </p:txBody>
      </p:sp>
      <p:pic>
        <p:nvPicPr>
          <p:cNvPr id="16" name="Picture 7" descr="A-Santander-negativo_RGB [Convertido]"/>
          <p:cNvPicPr>
            <a:picLocks noChangeAspect="1" noChangeArrowheads="1"/>
          </p:cNvPicPr>
          <p:nvPr userDrawn="1"/>
        </p:nvPicPr>
        <p:blipFill>
          <a:blip r:embed="rId7" cstate="print"/>
          <a:srcRect/>
          <a:stretch>
            <a:fillRect/>
          </a:stretch>
        </p:blipFill>
        <p:spPr bwMode="ltGray">
          <a:xfrm>
            <a:off x="7789887" y="6226225"/>
            <a:ext cx="2439987" cy="631825"/>
          </a:xfrm>
          <a:prstGeom prst="rect">
            <a:avLst/>
          </a:prstGeom>
          <a:noFill/>
          <a:ln w="9525">
            <a:noFill/>
            <a:miter lim="800000"/>
            <a:headEnd/>
            <a:tailEnd/>
          </a:ln>
        </p:spPr>
      </p:pic>
      <p:sp>
        <p:nvSpPr>
          <p:cNvPr id="17" name="Rectangle 3"/>
          <p:cNvSpPr>
            <a:spLocks noChangeArrowheads="1"/>
          </p:cNvSpPr>
          <p:nvPr userDrawn="1"/>
        </p:nvSpPr>
        <p:spPr bwMode="gray">
          <a:xfrm>
            <a:off x="477243" y="6443661"/>
            <a:ext cx="5054600" cy="307777"/>
          </a:xfrm>
          <a:prstGeom prst="rect">
            <a:avLst/>
          </a:prstGeom>
          <a:noFill/>
          <a:ln w="9525">
            <a:noFill/>
            <a:miter lim="800000"/>
            <a:headEnd/>
            <a:tailEnd/>
          </a:ln>
        </p:spPr>
        <p:txBody>
          <a:bodyPr lIns="0" tIns="0" rIns="0" bIns="0">
            <a:spAutoFit/>
          </a:bodyPr>
          <a:lstStyle/>
          <a:p>
            <a:pPr fontAlgn="base">
              <a:spcBef>
                <a:spcPct val="0"/>
              </a:spcBef>
              <a:spcAft>
                <a:spcPct val="0"/>
              </a:spcAft>
            </a:pPr>
            <a:r>
              <a:rPr lang="en-US" sz="2000" b="1" dirty="0" smtClean="0">
                <a:solidFill>
                  <a:srgbClr val="FFFFFF"/>
                </a:solidFill>
              </a:rPr>
              <a:t>Santander Holdings USA</a:t>
            </a:r>
            <a:endParaRPr lang="en-US" sz="2000" b="1" dirty="0">
              <a:solidFill>
                <a:srgbClr val="FFFFFF"/>
              </a:solidFill>
            </a:endParaRPr>
          </a:p>
        </p:txBody>
      </p:sp>
    </p:spTree>
    <p:extLst>
      <p:ext uri="{BB962C8B-B14F-4D97-AF65-F5344CB8AC3E}">
        <p14:creationId xmlns:p14="http://schemas.microsoft.com/office/powerpoint/2010/main" val="2607417761"/>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91" y="1592"/>
          <a:ext cx="1587" cy="1587"/>
        </p:xfrm>
        <a:graphic>
          <a:graphicData uri="http://schemas.openxmlformats.org/presentationml/2006/ole">
            <mc:AlternateContent xmlns:mc="http://schemas.openxmlformats.org/markup-compatibility/2006">
              <mc:Choice xmlns:v="urn:schemas-microsoft-com:vml" Requires="v">
                <p:oleObj spid="_x0000_s130647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1" y="1592"/>
                        <a:ext cx="1587" cy="1587"/>
                      </a:xfrm>
                      <a:prstGeom prst="rect">
                        <a:avLst/>
                      </a:prstGeom>
                    </p:spPr>
                  </p:pic>
                </p:oleObj>
              </mc:Fallback>
            </mc:AlternateContent>
          </a:graphicData>
        </a:graphic>
      </p:graphicFrame>
      <p:sp>
        <p:nvSpPr>
          <p:cNvPr id="4" name="Title Placeholder 2"/>
          <p:cNvSpPr>
            <a:spLocks noGrp="1" noChangeArrowheads="1"/>
          </p:cNvSpPr>
          <p:nvPr>
            <p:ph type="title"/>
          </p:nvPr>
        </p:nvSpPr>
        <p:spPr bwMode="auto">
          <a:xfrm>
            <a:off x="373053" y="306075"/>
            <a:ext cx="93920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807007475"/>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9776751" y="6560196"/>
            <a:ext cx="239635" cy="157014"/>
          </a:xfrm>
          <a:prstGeom prst="rect">
            <a:avLst/>
          </a:prstGeom>
        </p:spPr>
        <p:txBody>
          <a:bodyPr lIns="0" tIns="0" rIns="0" bIns="0"/>
          <a:lstStyle>
            <a:lvl1pPr>
              <a:defRPr sz="1100"/>
            </a:lvl1pPr>
          </a:lstStyle>
          <a:p>
            <a:fld id="{2F27CC11-F3E5-4E17-BE28-092348551D58}" type="slidenum">
              <a:rPr lang="en-US" smtClean="0"/>
              <a:pPr/>
              <a:t>‹#›</a:t>
            </a:fld>
            <a:r>
              <a:rPr lang="en-US" smtClean="0"/>
              <a:t> </a:t>
            </a:r>
            <a:endParaRPr lang="en-US"/>
          </a:p>
        </p:txBody>
      </p:sp>
    </p:spTree>
    <p:extLst>
      <p:ext uri="{BB962C8B-B14F-4D97-AF65-F5344CB8AC3E}">
        <p14:creationId xmlns:p14="http://schemas.microsoft.com/office/powerpoint/2010/main" val="2767940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Long Bottom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noProof="0" smtClean="0"/>
              <a:t>Insert banner statement here</a:t>
            </a:r>
            <a:endParaRPr lang="en-US" dirty="0"/>
          </a:p>
        </p:txBody>
      </p:sp>
      <p:sp>
        <p:nvSpPr>
          <p:cNvPr id="16" name="Content Placeholder 2"/>
          <p:cNvSpPr>
            <a:spLocks noGrp="1"/>
          </p:cNvSpPr>
          <p:nvPr>
            <p:ph sz="quarter" idx="10"/>
          </p:nvPr>
        </p:nvSpPr>
        <p:spPr>
          <a:xfrm>
            <a:off x="542404" y="1952518"/>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
          <p:cNvSpPr>
            <a:spLocks noGrp="1"/>
          </p:cNvSpPr>
          <p:nvPr>
            <p:ph sz="quarter" idx="11"/>
          </p:nvPr>
        </p:nvSpPr>
        <p:spPr>
          <a:xfrm>
            <a:off x="5218318" y="1952518"/>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nvPr>
        </p:nvSpPr>
        <p:spPr>
          <a:xfrm>
            <a:off x="542275" y="3969573"/>
            <a:ext cx="920219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7"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4"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19"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5"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17"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9"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28860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7096"/>
            <a:ext cx="8743950" cy="1231106"/>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602" y="4099123"/>
            <a:ext cx="8743950" cy="30777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15895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73"/>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79491548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3239830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4481740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695374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73"/>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4704192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85661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986818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1724159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10287000"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858125" y="6345434"/>
            <a:ext cx="2157412" cy="352425"/>
          </a:xfrm>
          <a:prstGeom prst="rect">
            <a:avLst/>
          </a:prstGeom>
          <a:noFill/>
        </p:spPr>
      </p:pic>
      <p:sp>
        <p:nvSpPr>
          <p:cNvPr id="7" name="Rectangle 6"/>
          <p:cNvSpPr>
            <a:spLocks noChangeArrowheads="1"/>
          </p:cNvSpPr>
          <p:nvPr/>
        </p:nvSpPr>
        <p:spPr bwMode="auto">
          <a:xfrm>
            <a:off x="3857625" y="3962400"/>
            <a:ext cx="4972050" cy="457200"/>
          </a:xfrm>
          <a:prstGeom prst="rect">
            <a:avLst/>
          </a:prstGeom>
          <a:noFill/>
          <a:ln w="9525">
            <a:noFill/>
            <a:miter lim="800000"/>
            <a:headEnd/>
            <a:tailEnd/>
          </a:ln>
        </p:spPr>
        <p:txBody>
          <a:bodyPr wrap="none" lIns="0" tIns="0" rIns="0" bIns="0"/>
          <a:lstStyle/>
          <a:p>
            <a:pPr defTabSz="457200" fontAlgn="base">
              <a:spcBef>
                <a:spcPct val="0"/>
              </a:spcBef>
              <a:spcAft>
                <a:spcPct val="0"/>
              </a:spcAft>
            </a:pPr>
            <a:endParaRPr lang="en-US" sz="1500" u="sng" dirty="0">
              <a:solidFill>
                <a:srgbClr val="FFFFFF"/>
              </a:solidFill>
            </a:endParaRPr>
          </a:p>
        </p:txBody>
      </p:sp>
      <p:sp>
        <p:nvSpPr>
          <p:cNvPr id="6153" name="Rectangle 9"/>
          <p:cNvSpPr>
            <a:spLocks noGrp="1" noChangeArrowheads="1"/>
          </p:cNvSpPr>
          <p:nvPr>
            <p:ph type="ctrTitle" sz="quarter"/>
          </p:nvPr>
        </p:nvSpPr>
        <p:spPr>
          <a:xfrm>
            <a:off x="3857625" y="1066800"/>
            <a:ext cx="531495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42900" y="1219200"/>
            <a:ext cx="1800225"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1016267" y="6437412"/>
            <a:ext cx="65" cy="153888"/>
          </a:xfrm>
          <a:prstGeom prst="rect">
            <a:avLst/>
          </a:prstGeom>
          <a:noFill/>
        </p:spPr>
        <p:txBody>
          <a:bodyPr vert="horz" wrap="none" lIns="0" tIns="0" rIns="0" bIns="0" rtlCol="0" anchor="b">
            <a:spAutoFit/>
          </a:bodyPr>
          <a:lstStyle/>
          <a:p>
            <a:pPr defTabSz="457200" fontAlgn="base">
              <a:spcBef>
                <a:spcPct val="0"/>
              </a:spcBef>
              <a:spcAft>
                <a:spcPct val="0"/>
              </a:spcAft>
            </a:pPr>
            <a:endParaRPr lang="en-US" sz="1000" b="1" dirty="0">
              <a:solidFill>
                <a:srgbClr val="FFFFFF"/>
              </a:solidFill>
            </a:endParaRPr>
          </a:p>
        </p:txBody>
      </p:sp>
      <p:sp>
        <p:nvSpPr>
          <p:cNvPr id="8"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6976740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20987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ix">
    <p:spTree>
      <p:nvGrpSpPr>
        <p:cNvPr id="1" name=""/>
        <p:cNvGrpSpPr/>
        <p:nvPr/>
      </p:nvGrpSpPr>
      <p:grpSpPr>
        <a:xfrm>
          <a:off x="0" y="0"/>
          <a:ext cx="0" cy="0"/>
          <a:chOff x="0" y="0"/>
          <a:chExt cx="0" cy="0"/>
        </a:xfrm>
      </p:grpSpPr>
      <p:sp>
        <p:nvSpPr>
          <p:cNvPr id="22"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nvPr>
        </p:nvSpPr>
        <p:spPr>
          <a:xfrm>
            <a:off x="542407" y="1952518"/>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nvPr>
        </p:nvSpPr>
        <p:spPr>
          <a:xfrm>
            <a:off x="3663479" y="1952518"/>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nvPr>
        </p:nvSpPr>
        <p:spPr>
          <a:xfrm>
            <a:off x="6780072" y="1952518"/>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0" name="Content Placeholder 5"/>
          <p:cNvSpPr>
            <a:spLocks noGrp="1"/>
          </p:cNvSpPr>
          <p:nvPr>
            <p:ph sz="quarter" idx="27"/>
          </p:nvPr>
        </p:nvSpPr>
        <p:spPr>
          <a:xfrm>
            <a:off x="542407" y="3969573"/>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2" name="Content Placeholder 6"/>
          <p:cNvSpPr>
            <a:spLocks noGrp="1"/>
          </p:cNvSpPr>
          <p:nvPr>
            <p:ph sz="quarter" idx="28"/>
          </p:nvPr>
        </p:nvSpPr>
        <p:spPr>
          <a:xfrm>
            <a:off x="3663479" y="3969573"/>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4" name="Content Placeholder 7"/>
          <p:cNvSpPr>
            <a:spLocks noGrp="1"/>
          </p:cNvSpPr>
          <p:nvPr>
            <p:ph sz="quarter" idx="29"/>
          </p:nvPr>
        </p:nvSpPr>
        <p:spPr>
          <a:xfrm>
            <a:off x="6780072" y="3969573"/>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0"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32"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37"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21"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33"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4"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04469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381007"/>
            <a:ext cx="9429750"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28625" y="1381125"/>
            <a:ext cx="9429750"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a:xfrm>
            <a:off x="9858375" y="0"/>
            <a:ext cx="428625" cy="381000"/>
          </a:xfrm>
          <a:prstGeom prst="rect">
            <a:avLst/>
          </a:prstGeom>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10287000" cy="609600"/>
          </a:xfrm>
          <a:prstGeom prst="rect">
            <a:avLst/>
          </a:prstGeom>
          <a:noFill/>
        </p:spPr>
      </p:pic>
      <p:sp>
        <p:nvSpPr>
          <p:cNvPr id="13" name="Rectangle 5"/>
          <p:cNvSpPr>
            <a:spLocks noGrp="1" noChangeArrowheads="1"/>
          </p:cNvSpPr>
          <p:nvPr>
            <p:ph type="ftr" sz="quarter" idx="3"/>
          </p:nvPr>
        </p:nvSpPr>
        <p:spPr bwMode="auto">
          <a:xfrm>
            <a:off x="1971675" y="6283325"/>
            <a:ext cx="54864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858125" y="6345434"/>
            <a:ext cx="2157412" cy="352425"/>
          </a:xfrm>
          <a:prstGeom prst="rect">
            <a:avLst/>
          </a:prstGeom>
          <a:noFill/>
        </p:spPr>
      </p:pic>
      <p:sp>
        <p:nvSpPr>
          <p:cNvPr id="9" name="DocID"/>
          <p:cNvSpPr txBox="1"/>
          <p:nvPr userDrawn="1"/>
        </p:nvSpPr>
        <p:spPr>
          <a:xfrm>
            <a:off x="1357815" y="6532791"/>
            <a:ext cx="65" cy="107722"/>
          </a:xfrm>
          <a:prstGeom prst="rect">
            <a:avLst/>
          </a:prstGeom>
          <a:noFill/>
        </p:spPr>
        <p:txBody>
          <a:bodyPr vert="horz" wrap="none" lIns="0" tIns="0" rIns="0" bIns="0" rtlCol="0" anchor="b">
            <a:spAutoFit/>
          </a:bodyPr>
          <a:lstStyle/>
          <a:p>
            <a:pPr defTabSz="457200" fontAlgn="base">
              <a:spcBef>
                <a:spcPct val="0"/>
              </a:spcBef>
              <a:spcAft>
                <a:spcPct val="0"/>
              </a:spcAft>
            </a:pPr>
            <a:endParaRPr lang="de-DE" sz="700">
              <a:solidFill>
                <a:srgbClr val="FFFFFF"/>
              </a:solidFill>
            </a:endParaRPr>
          </a:p>
        </p:txBody>
      </p:sp>
    </p:spTree>
    <p:extLst>
      <p:ext uri="{BB962C8B-B14F-4D97-AF65-F5344CB8AC3E}">
        <p14:creationId xmlns:p14="http://schemas.microsoft.com/office/powerpoint/2010/main" val="27358301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7096"/>
            <a:ext cx="874395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510270163"/>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8627" y="1381129"/>
            <a:ext cx="4629150"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29225" y="1381129"/>
            <a:ext cx="4629150"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668618122"/>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10287000" cy="609600"/>
          </a:xfrm>
          <a:prstGeom prst="rect">
            <a:avLst/>
          </a:prstGeom>
          <a:noFill/>
        </p:spPr>
      </p:pic>
      <p:sp>
        <p:nvSpPr>
          <p:cNvPr id="9" name="Rectangle 5"/>
          <p:cNvSpPr>
            <a:spLocks noGrp="1" noChangeArrowheads="1"/>
          </p:cNvSpPr>
          <p:nvPr>
            <p:ph type="ftr" sz="quarter" idx="3"/>
          </p:nvPr>
        </p:nvSpPr>
        <p:spPr bwMode="auto">
          <a:xfrm>
            <a:off x="1971675" y="6283325"/>
            <a:ext cx="54864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858125" y="6345434"/>
            <a:ext cx="2157412" cy="352425"/>
          </a:xfrm>
          <a:prstGeom prst="rect">
            <a:avLst/>
          </a:prstGeom>
          <a:noFill/>
        </p:spPr>
      </p:pic>
      <p:sp>
        <p:nvSpPr>
          <p:cNvPr id="6" name="Rectangle 6"/>
          <p:cNvSpPr>
            <a:spLocks noGrp="1" noChangeArrowheads="1"/>
          </p:cNvSpPr>
          <p:nvPr>
            <p:ph type="sldNum" sz="quarter" idx="10"/>
          </p:nvPr>
        </p:nvSpPr>
        <p:spPr>
          <a:xfrm>
            <a:off x="9858375" y="0"/>
            <a:ext cx="428625"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531877132"/>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3" name="Rectangle 2"/>
          <p:cNvSpPr/>
          <p:nvPr userDrawn="1"/>
        </p:nvSpPr>
        <p:spPr bwMode="auto">
          <a:xfrm>
            <a:off x="8895684" y="136476"/>
            <a:ext cx="864713"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3541552961"/>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460" y="273050"/>
            <a:ext cx="338435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1932" y="273057"/>
            <a:ext cx="575071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460" y="1435103"/>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1126094747"/>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35" y="4800600"/>
            <a:ext cx="6172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33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01633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6" name="Rectangle 5"/>
          <p:cNvSpPr/>
          <p:nvPr userDrawn="1"/>
        </p:nvSpPr>
        <p:spPr bwMode="auto">
          <a:xfrm>
            <a:off x="8895684" y="136476"/>
            <a:ext cx="864713"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1904287355"/>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853039013"/>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0940" y="381000"/>
            <a:ext cx="2357438"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8625" y="381000"/>
            <a:ext cx="6900862"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170316187"/>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28625" y="381007"/>
            <a:ext cx="9423019"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30256" y="1406525"/>
            <a:ext cx="4222626"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625623" y="1406525"/>
            <a:ext cx="4226020"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30255" y="1930404"/>
            <a:ext cx="4222618"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623931" y="1930404"/>
            <a:ext cx="422771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6"/>
          <p:cNvSpPr>
            <a:spLocks noGrp="1" noChangeArrowheads="1"/>
          </p:cNvSpPr>
          <p:nvPr>
            <p:ph type="sldNum" sz="quarter" idx="10"/>
          </p:nvPr>
        </p:nvSpPr>
        <p:spPr>
          <a:xfrm>
            <a:off x="9858375" y="0"/>
            <a:ext cx="428625"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426503562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Title Only">
    <p:spTree>
      <p:nvGrpSpPr>
        <p:cNvPr id="1" name=""/>
        <p:cNvGrpSpPr/>
        <p:nvPr/>
      </p:nvGrpSpPr>
      <p:grpSpPr>
        <a:xfrm>
          <a:off x="0" y="0"/>
          <a:ext cx="0" cy="0"/>
          <a:chOff x="0" y="0"/>
          <a:chExt cx="0" cy="0"/>
        </a:xfrm>
      </p:grpSpPr>
      <p:sp>
        <p:nvSpPr>
          <p:cNvPr id="15" name="Title 23"/>
          <p:cNvSpPr>
            <a:spLocks noGrp="1"/>
          </p:cNvSpPr>
          <p:nvPr>
            <p:ph type="title" hasCustomPrompt="1"/>
          </p:nvPr>
        </p:nvSpPr>
        <p:spPr/>
        <p:txBody>
          <a:bodyPr/>
          <a:lstStyle/>
          <a:p>
            <a:r>
              <a:rPr lang="en-US" noProof="0" smtClean="0"/>
              <a:t>Insert banner statement here</a:t>
            </a:r>
            <a:endParaRPr lang="en-US" dirty="0"/>
          </a:p>
        </p:txBody>
      </p:sp>
      <p:sp>
        <p:nvSpPr>
          <p:cNvPr id="16"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7"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1"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4"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19"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18"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948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00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US" noProof="0" smtClean="0"/>
              <a:t>Insert banner statement here</a:t>
            </a:r>
            <a:endParaRPr lang="en-US" noProof="0"/>
          </a:p>
        </p:txBody>
      </p:sp>
      <p:cxnSp>
        <p:nvCxnSpPr>
          <p:cNvPr id="7"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651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3" name="Section Divider Title"/>
          <p:cNvSpPr>
            <a:spLocks noGrp="1"/>
          </p:cNvSpPr>
          <p:nvPr>
            <p:ph type="title" hasCustomPrompt="1"/>
            <p:custDataLst>
              <p:tags r:id="rId1"/>
            </p:custDataLst>
          </p:nvPr>
        </p:nvSpPr>
        <p:spPr>
          <a:xfrm>
            <a:off x="542406" y="1392767"/>
            <a:ext cx="9202190" cy="446276"/>
          </a:xfrm>
        </p:spPr>
        <p:txBody>
          <a:bodyPr wrap="square" tIns="0" bIns="0" anchor="t">
            <a:spAutoFit/>
          </a:bodyPr>
          <a:lstStyle>
            <a:lvl1pPr algn="l">
              <a:defRPr sz="2900" b="1" i="1" cap="none">
                <a:solidFill>
                  <a:schemeClr val="tx1"/>
                </a:solidFill>
              </a:defRPr>
            </a:lvl1pPr>
          </a:lstStyle>
          <a:p>
            <a:r>
              <a:rPr lang="en-US" noProof="0" smtClean="0"/>
              <a:t>Click to add Section Divider Title</a:t>
            </a:r>
            <a:endParaRPr lang="en-US" noProof="0" dirty="0"/>
          </a:p>
        </p:txBody>
      </p:sp>
      <p:sp>
        <p:nvSpPr>
          <p:cNvPr id="6" name="Section No."/>
          <p:cNvSpPr>
            <a:spLocks noGrp="1"/>
          </p:cNvSpPr>
          <p:nvPr>
            <p:ph type="body" idx="1" hasCustomPrompt="1"/>
            <p:custDataLst>
              <p:tags r:id="rId2"/>
            </p:custDataLst>
          </p:nvPr>
        </p:nvSpPr>
        <p:spPr>
          <a:xfrm>
            <a:off x="542406" y="959294"/>
            <a:ext cx="9202190" cy="381176"/>
          </a:xfrm>
        </p:spPr>
        <p:txBody>
          <a:bodyPr wrap="none" tIns="0" bIns="0" anchor="t"/>
          <a:lstStyle>
            <a:lvl1pPr marL="0" indent="0">
              <a:spcAft>
                <a:spcPts val="0"/>
              </a:spcAft>
              <a:buNone/>
              <a:defRPr sz="2900" b="0" i="0">
                <a:solidFill>
                  <a:schemeClr val="tx1"/>
                </a:solidFill>
                <a:latin typeface="+mj-lt"/>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noProof="0" smtClean="0"/>
              <a:t>Click to edit Section Divider style</a:t>
            </a:r>
            <a:endParaRPr lang="en-US" noProof="0" dirty="0" smtClean="0"/>
          </a:p>
        </p:txBody>
      </p:sp>
      <p:sp>
        <p:nvSpPr>
          <p:cNvPr id="11" name="Slide Tags" hidden="1"/>
          <p:cNvSpPr txBox="1"/>
          <p:nvPr userDrawn="1">
            <p:custDataLst>
              <p:tags r:id="rId3"/>
            </p:custDataLst>
          </p:nvPr>
        </p:nvSpPr>
        <p:spPr>
          <a:xfrm>
            <a:off x="1" y="201706"/>
            <a:ext cx="1636568" cy="236748"/>
          </a:xfrm>
          <a:prstGeom prst="rect">
            <a:avLst/>
          </a:prstGeom>
          <a:noFill/>
        </p:spPr>
        <p:txBody>
          <a:bodyPr wrap="square" lIns="82058" tIns="41029" rIns="82058" bIns="41029" rtlCol="0">
            <a:spAutoFit/>
          </a:bodyPr>
          <a:lstStyle/>
          <a:p>
            <a:pPr defTabSz="914293"/>
            <a:r>
              <a:rPr lang="en-US" sz="1000" noProof="1">
                <a:solidFill>
                  <a:srgbClr val="000000"/>
                </a:solidFill>
              </a:rPr>
              <a:t>Slide Tags</a:t>
            </a:r>
          </a:p>
        </p:txBody>
      </p:sp>
      <p:cxnSp>
        <p:nvCxnSpPr>
          <p:cNvPr id="12" name="Frame Line"/>
          <p:cNvCxnSpPr/>
          <p:nvPr userDrawn="1"/>
        </p:nvCxnSpPr>
        <p:spPr>
          <a:xfrm flipV="1">
            <a:off x="389663" y="90529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174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 Divider">
    <p:spTree>
      <p:nvGrpSpPr>
        <p:cNvPr id="1" name=""/>
        <p:cNvGrpSpPr/>
        <p:nvPr/>
      </p:nvGrpSpPr>
      <p:grpSpPr>
        <a:xfrm>
          <a:off x="0" y="0"/>
          <a:ext cx="0" cy="0"/>
          <a:chOff x="0" y="0"/>
          <a:chExt cx="0" cy="0"/>
        </a:xfrm>
      </p:grpSpPr>
      <p:sp>
        <p:nvSpPr>
          <p:cNvPr id="2" name="Appendix Divider Title"/>
          <p:cNvSpPr>
            <a:spLocks noGrp="1"/>
          </p:cNvSpPr>
          <p:nvPr>
            <p:ph type="title" hasCustomPrompt="1"/>
            <p:custDataLst>
              <p:tags r:id="rId1"/>
            </p:custDataLst>
          </p:nvPr>
        </p:nvSpPr>
        <p:spPr>
          <a:xfrm>
            <a:off x="542406" y="1393299"/>
            <a:ext cx="9202190" cy="446276"/>
          </a:xfrm>
        </p:spPr>
        <p:txBody>
          <a:bodyPr wrap="square" tIns="0" bIns="0" anchor="t">
            <a:spAutoFit/>
          </a:bodyPr>
          <a:lstStyle>
            <a:lvl1pPr algn="l">
              <a:defRPr sz="2900" b="1" i="1" cap="none" baseline="0">
                <a:latin typeface="+mj-lt"/>
              </a:defRPr>
            </a:lvl1pPr>
          </a:lstStyle>
          <a:p>
            <a:r>
              <a:rPr lang="en-US" noProof="0" smtClean="0"/>
              <a:t>Click to add Appendix Divider Title</a:t>
            </a:r>
            <a:endParaRPr lang="en-US" noProof="0" dirty="0"/>
          </a:p>
        </p:txBody>
      </p:sp>
      <p:sp>
        <p:nvSpPr>
          <p:cNvPr id="3" name="Section No."/>
          <p:cNvSpPr>
            <a:spLocks noGrp="1"/>
          </p:cNvSpPr>
          <p:nvPr>
            <p:ph type="body" idx="1" hasCustomPrompt="1"/>
            <p:custDataLst>
              <p:tags r:id="rId2"/>
            </p:custDataLst>
          </p:nvPr>
        </p:nvSpPr>
        <p:spPr>
          <a:xfrm>
            <a:off x="542406" y="959294"/>
            <a:ext cx="9202190" cy="381176"/>
          </a:xfrm>
        </p:spPr>
        <p:txBody>
          <a:bodyPr wrap="none" tIns="0" bIns="0" anchor="t"/>
          <a:lstStyle>
            <a:lvl1pPr marL="0" indent="0">
              <a:spcAft>
                <a:spcPts val="0"/>
              </a:spcAft>
              <a:buNone/>
              <a:defRPr sz="2900" b="0" i="0">
                <a:solidFill>
                  <a:schemeClr val="tx1"/>
                </a:solidFill>
                <a:latin typeface="+mj-lt"/>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noProof="0" smtClean="0"/>
              <a:t>Click to edit Appendix Divider style</a:t>
            </a:r>
            <a:endParaRPr lang="en-US" noProof="0" dirty="0" smtClean="0"/>
          </a:p>
        </p:txBody>
      </p:sp>
      <p:sp>
        <p:nvSpPr>
          <p:cNvPr id="16" name="Slide Tags" hidden="1"/>
          <p:cNvSpPr txBox="1"/>
          <p:nvPr userDrawn="1">
            <p:custDataLst>
              <p:tags r:id="rId3"/>
            </p:custDataLst>
          </p:nvPr>
        </p:nvSpPr>
        <p:spPr>
          <a:xfrm>
            <a:off x="1" y="201706"/>
            <a:ext cx="1636568" cy="236748"/>
          </a:xfrm>
          <a:prstGeom prst="rect">
            <a:avLst/>
          </a:prstGeom>
          <a:noFill/>
        </p:spPr>
        <p:txBody>
          <a:bodyPr wrap="square" lIns="82058" tIns="41029" rIns="82058" bIns="41029" rtlCol="0">
            <a:spAutoFit/>
          </a:bodyPr>
          <a:lstStyle/>
          <a:p>
            <a:pPr defTabSz="914293"/>
            <a:r>
              <a:rPr lang="en-US" sz="1000" noProof="1">
                <a:solidFill>
                  <a:srgbClr val="000000"/>
                </a:solidFill>
              </a:rPr>
              <a:t>Slide Tags</a:t>
            </a:r>
          </a:p>
        </p:txBody>
      </p:sp>
      <p:cxnSp>
        <p:nvCxnSpPr>
          <p:cNvPr id="17" name="Frame Line"/>
          <p:cNvCxnSpPr/>
          <p:nvPr userDrawn="1"/>
        </p:nvCxnSpPr>
        <p:spPr>
          <a:xfrm flipV="1">
            <a:off x="389663" y="90529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1365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with Content">
    <p:spTree>
      <p:nvGrpSpPr>
        <p:cNvPr id="1" name=""/>
        <p:cNvGrpSpPr/>
        <p:nvPr/>
      </p:nvGrpSpPr>
      <p:grpSpPr>
        <a:xfrm>
          <a:off x="0" y="0"/>
          <a:ext cx="0" cy="0"/>
          <a:chOff x="0" y="0"/>
          <a:chExt cx="0" cy="0"/>
        </a:xfrm>
      </p:grpSpPr>
      <p:grpSp>
        <p:nvGrpSpPr>
          <p:cNvPr id="34" name="Logo with Panels"/>
          <p:cNvGrpSpPr/>
          <p:nvPr userDrawn="1"/>
        </p:nvGrpSpPr>
        <p:grpSpPr>
          <a:xfrm>
            <a:off x="1156062" y="0"/>
            <a:ext cx="9130941" cy="6457244"/>
            <a:chOff x="1130368" y="0"/>
            <a:chExt cx="8928031" cy="7318210"/>
          </a:xfrm>
        </p:grpSpPr>
        <p:grpSp>
          <p:nvGrpSpPr>
            <p:cNvPr id="37" name="Logo Shapes"/>
            <p:cNvGrpSpPr/>
            <p:nvPr userDrawn="1"/>
          </p:nvGrpSpPr>
          <p:grpSpPr>
            <a:xfrm>
              <a:off x="1904992" y="0"/>
              <a:ext cx="8153407" cy="6792223"/>
              <a:chOff x="1828800" y="-7143"/>
              <a:chExt cx="8153407" cy="6792223"/>
            </a:xfrm>
          </p:grpSpPr>
          <p:sp>
            <p:nvSpPr>
              <p:cNvPr id="44"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5" name="Rectangle 2"/>
              <p:cNvSpPr>
                <a:spLocks noChangeArrowheads="1"/>
              </p:cNvSpPr>
              <p:nvPr userDrawn="1"/>
            </p:nvSpPr>
            <p:spPr bwMode="gray">
              <a:xfrm>
                <a:off x="1828800" y="3583782"/>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6"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7"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8" name="Rectangle 5"/>
              <p:cNvSpPr>
                <a:spLocks noChangeArrowheads="1"/>
              </p:cNvSpPr>
              <p:nvPr userDrawn="1"/>
            </p:nvSpPr>
            <p:spPr bwMode="gray">
              <a:xfrm>
                <a:off x="1828800" y="1137665"/>
                <a:ext cx="6492240" cy="5627914"/>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9" name="Rectangle 6"/>
              <p:cNvSpPr>
                <a:spLocks noChangeArrowheads="1"/>
              </p:cNvSpPr>
              <p:nvPr userDrawn="1"/>
            </p:nvSpPr>
            <p:spPr bwMode="gray">
              <a:xfrm>
                <a:off x="1828800" y="3583782"/>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0" name="Rectangle 7"/>
              <p:cNvSpPr>
                <a:spLocks noChangeArrowheads="1"/>
              </p:cNvSpPr>
              <p:nvPr userDrawn="1"/>
            </p:nvSpPr>
            <p:spPr bwMode="gray">
              <a:xfrm>
                <a:off x="1828800" y="1137665"/>
                <a:ext cx="6248400" cy="5627914"/>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pPr defTabSz="914293"/>
                <a:endParaRPr lang="en-US" sz="1000" dirty="0">
                  <a:solidFill>
                    <a:srgbClr val="000000"/>
                  </a:solidFill>
                </a:endParaRPr>
              </a:p>
            </p:txBody>
          </p:sp>
          <p:sp>
            <p:nvSpPr>
              <p:cNvPr id="51"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2" name="Rectangle 9"/>
              <p:cNvSpPr/>
              <p:nvPr userDrawn="1"/>
            </p:nvSpPr>
            <p:spPr bwMode="gray">
              <a:xfrm>
                <a:off x="1828800" y="3583782"/>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93"/>
                <a:endParaRPr lang="en-US" sz="1800" dirty="0">
                  <a:solidFill>
                    <a:srgbClr val="000000"/>
                  </a:solidFill>
                </a:endParaRPr>
              </a:p>
            </p:txBody>
          </p:sp>
          <p:sp>
            <p:nvSpPr>
              <p:cNvPr id="53"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4"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grpSp>
        <p:grpSp>
          <p:nvGrpSpPr>
            <p:cNvPr id="40" name="Logo"/>
            <p:cNvGrpSpPr/>
            <p:nvPr userDrawn="1"/>
          </p:nvGrpSpPr>
          <p:grpSpPr>
            <a:xfrm>
              <a:off x="1130368" y="6790556"/>
              <a:ext cx="905256" cy="527654"/>
              <a:chOff x="1130368" y="6790556"/>
              <a:chExt cx="905256" cy="527654"/>
            </a:xfrm>
          </p:grpSpPr>
          <p:sp>
            <p:nvSpPr>
              <p:cNvPr id="41"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2" name="Freeform 41"/>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55" name="Report Title"/>
          <p:cNvSpPr>
            <a:spLocks noGrp="1"/>
          </p:cNvSpPr>
          <p:nvPr>
            <p:ph type="ctrTitle" hasCustomPrompt="1"/>
            <p:custDataLst>
              <p:tags r:id="rId1"/>
            </p:custDataLst>
          </p:nvPr>
        </p:nvSpPr>
        <p:spPr bwMode="white">
          <a:xfrm>
            <a:off x="2103564" y="1112680"/>
            <a:ext cx="6078682"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56" name="Report Subtitle"/>
          <p:cNvSpPr>
            <a:spLocks noGrp="1"/>
          </p:cNvSpPr>
          <p:nvPr>
            <p:ph type="subTitle" idx="1" hasCustomPrompt="1"/>
            <p:custDataLst>
              <p:tags r:id="rId2"/>
            </p:custDataLst>
          </p:nvPr>
        </p:nvSpPr>
        <p:spPr bwMode="white">
          <a:xfrm>
            <a:off x="2103564" y="1546412"/>
            <a:ext cx="6078682"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p>
        </p:txBody>
      </p:sp>
      <p:sp>
        <p:nvSpPr>
          <p:cNvPr id="57" name="Content Placeholder 34"/>
          <p:cNvSpPr>
            <a:spLocks noGrp="1"/>
          </p:cNvSpPr>
          <p:nvPr>
            <p:ph sz="quarter" idx="10" hasCustomPrompt="1"/>
            <p:custDataLst>
              <p:tags r:id="rId3"/>
            </p:custDataLst>
          </p:nvPr>
        </p:nvSpPr>
        <p:spPr>
          <a:xfrm>
            <a:off x="542408" y="4098671"/>
            <a:ext cx="1253143" cy="1145689"/>
          </a:xfrm>
        </p:spPr>
        <p:txBody>
          <a:bodyPr/>
          <a:lstStyle>
            <a:lvl1pPr>
              <a:defRPr sz="900" i="1"/>
            </a:lvl1pPr>
          </a:lstStyle>
          <a:p>
            <a:pPr lvl="0"/>
            <a:r>
              <a:rPr lang="en-US" noProof="0" smtClean="0"/>
              <a:t>Click to enter text</a:t>
            </a:r>
            <a:endParaRPr lang="en-US" noProof="0"/>
          </a:p>
        </p:txBody>
      </p:sp>
      <p:cxnSp>
        <p:nvCxnSpPr>
          <p:cNvPr id="58" name="Frame Line"/>
          <p:cNvCxnSpPr/>
          <p:nvPr userDrawn="1"/>
        </p:nvCxnSpPr>
        <p:spPr bwMode="black">
          <a:xfrm flipV="1">
            <a:off x="389663" y="3170823"/>
            <a:ext cx="1402773"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9" name="Cover image"/>
          <p:cNvSpPr txBox="1">
            <a:spLocks noChangeAspect="1"/>
          </p:cNvSpPr>
          <p:nvPr userDrawn="1">
            <p:custDataLst>
              <p:tags r:id="rId4"/>
            </p:custDataLst>
          </p:nvPr>
        </p:nvSpPr>
        <p:spPr>
          <a:xfrm>
            <a:off x="1947615" y="3167623"/>
            <a:ext cx="6872654" cy="2823882"/>
          </a:xfrm>
          <a:prstGeom prst="rect">
            <a:avLst/>
          </a:prstGeom>
          <a:noFill/>
          <a:ln w="3175">
            <a:noFill/>
          </a:ln>
        </p:spPr>
        <p:txBody>
          <a:bodyPr wrap="square" lIns="0" tIns="0" rIns="0" bIns="0" rtlCol="0">
            <a:noAutofit/>
          </a:bodyPr>
          <a:lstStyle/>
          <a:p>
            <a:pPr indent="-274288" defTabSz="914293">
              <a:spcAft>
                <a:spcPts val="900"/>
              </a:spcAft>
            </a:pPr>
            <a:endParaRPr lang="en-US" sz="2000" dirty="0">
              <a:solidFill>
                <a:srgbClr val="000000"/>
              </a:solidFill>
              <a:latin typeface="Georgia" pitchFamily="18" charset="0"/>
            </a:endParaRPr>
          </a:p>
        </p:txBody>
      </p:sp>
      <p:sp>
        <p:nvSpPr>
          <p:cNvPr id="60" name="Descriptor"/>
          <p:cNvSpPr txBox="1"/>
          <p:nvPr userDrawn="1">
            <p:custDataLst>
              <p:tags r:id="rId5"/>
            </p:custDataLst>
          </p:nvPr>
        </p:nvSpPr>
        <p:spPr bwMode="white">
          <a:xfrm>
            <a:off x="2104163" y="742284"/>
            <a:ext cx="65" cy="138499"/>
          </a:xfrm>
          <a:prstGeom prst="rect">
            <a:avLst/>
          </a:prstGeom>
          <a:noFill/>
          <a:ln>
            <a:noFill/>
          </a:ln>
        </p:spPr>
        <p:txBody>
          <a:bodyPr wrap="none" lIns="0" tIns="0" rIns="0" bIns="0" rtlCol="0">
            <a:spAutoFit/>
          </a:bodyPr>
          <a:lstStyle/>
          <a:p>
            <a:pPr defTabSz="914293"/>
            <a:endParaRPr lang="en-US" sz="900" dirty="0">
              <a:solidFill>
                <a:srgbClr val="FFFFFF"/>
              </a:solidFill>
            </a:endParaRPr>
          </a:p>
        </p:txBody>
      </p:sp>
      <p:sp>
        <p:nvSpPr>
          <p:cNvPr id="61" name="Confidentiality stamp"/>
          <p:cNvSpPr txBox="1"/>
          <p:nvPr userDrawn="1">
            <p:custDataLst>
              <p:tags r:id="rId6"/>
            </p:custDataLst>
          </p:nvPr>
        </p:nvSpPr>
        <p:spPr bwMode="black">
          <a:xfrm>
            <a:off x="542408" y="3291847"/>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
        <p:nvSpPr>
          <p:cNvPr id="62" name="Draft stamp"/>
          <p:cNvSpPr txBox="1"/>
          <p:nvPr userDrawn="1">
            <p:custDataLst>
              <p:tags r:id="rId7"/>
            </p:custDataLst>
          </p:nvPr>
        </p:nvSpPr>
        <p:spPr bwMode="black">
          <a:xfrm>
            <a:off x="542409" y="3566160"/>
            <a:ext cx="1402773" cy="262788"/>
          </a:xfrm>
          <a:prstGeom prst="rect">
            <a:avLst/>
          </a:prstGeom>
          <a:noFill/>
          <a:ln>
            <a:noFill/>
          </a:ln>
        </p:spPr>
        <p:txBody>
          <a:bodyPr wrap="square" lIns="0" tIns="0" rIns="0" bIns="123087" rtlCol="0" anchor="t" anchorCtr="0">
            <a:spAutoFit/>
          </a:bodyPr>
          <a:lstStyle/>
          <a:p>
            <a:pPr defTabSz="914293"/>
            <a:endParaRPr lang="en-US" sz="900" b="1" i="1" dirty="0">
              <a:solidFill>
                <a:srgbClr val="000000"/>
              </a:solidFill>
              <a:latin typeface="Georgia" pitchFamily="18" charset="0"/>
            </a:endParaRPr>
          </a:p>
        </p:txBody>
      </p:sp>
      <p:sp>
        <p:nvSpPr>
          <p:cNvPr id="63" name="Report Date"/>
          <p:cNvSpPr txBox="1"/>
          <p:nvPr userDrawn="1">
            <p:custDataLst>
              <p:tags r:id="rId8"/>
            </p:custDataLst>
          </p:nvPr>
        </p:nvSpPr>
        <p:spPr bwMode="black">
          <a:xfrm>
            <a:off x="542408" y="3832419"/>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Tree>
    <p:extLst>
      <p:ext uri="{BB962C8B-B14F-4D97-AF65-F5344CB8AC3E}">
        <p14:creationId xmlns:p14="http://schemas.microsoft.com/office/powerpoint/2010/main" val="26355449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ver Slide: Fixed Logo">
    <p:spTree>
      <p:nvGrpSpPr>
        <p:cNvPr id="1" name=""/>
        <p:cNvGrpSpPr/>
        <p:nvPr/>
      </p:nvGrpSpPr>
      <p:grpSpPr>
        <a:xfrm>
          <a:off x="0" y="0"/>
          <a:ext cx="0" cy="0"/>
          <a:chOff x="0" y="0"/>
          <a:chExt cx="0" cy="0"/>
        </a:xfrm>
      </p:grpSpPr>
      <p:grpSp>
        <p:nvGrpSpPr>
          <p:cNvPr id="27" name="Logo with Panels"/>
          <p:cNvGrpSpPr/>
          <p:nvPr userDrawn="1"/>
        </p:nvGrpSpPr>
        <p:grpSpPr>
          <a:xfrm>
            <a:off x="1156058" y="5640894"/>
            <a:ext cx="1245668" cy="816350"/>
            <a:chOff x="3835013" y="2828854"/>
            <a:chExt cx="1217986" cy="925197"/>
          </a:xfrm>
        </p:grpSpPr>
        <p:grpSp>
          <p:nvGrpSpPr>
            <p:cNvPr id="28" name="Logo Panels"/>
            <p:cNvGrpSpPr/>
            <p:nvPr/>
          </p:nvGrpSpPr>
          <p:grpSpPr>
            <a:xfrm>
              <a:off x="4609614" y="2828854"/>
              <a:ext cx="443385" cy="397546"/>
              <a:chOff x="4609614" y="2828854"/>
              <a:chExt cx="443385" cy="397546"/>
            </a:xfrm>
          </p:grpSpPr>
          <p:sp>
            <p:nvSpPr>
              <p:cNvPr id="34" name="Rectangle 1"/>
              <p:cNvSpPr>
                <a:spLocks noChangeArrowheads="1"/>
              </p:cNvSpPr>
              <p:nvPr/>
            </p:nvSpPr>
            <p:spPr bwMode="gray">
              <a:xfrm>
                <a:off x="4609614" y="3112483"/>
                <a:ext cx="443385" cy="113916"/>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5" name="Rectangle 2"/>
              <p:cNvSpPr>
                <a:spLocks noChangeArrowheads="1"/>
              </p:cNvSpPr>
              <p:nvPr/>
            </p:nvSpPr>
            <p:spPr bwMode="gray">
              <a:xfrm>
                <a:off x="4609618" y="2873556"/>
                <a:ext cx="269567" cy="35284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6" name="Rectangle 3"/>
              <p:cNvSpPr>
                <a:spLocks noChangeArrowheads="1"/>
              </p:cNvSpPr>
              <p:nvPr/>
            </p:nvSpPr>
            <p:spPr bwMode="gray">
              <a:xfrm>
                <a:off x="4609618" y="2828854"/>
                <a:ext cx="224319" cy="397545"/>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7" name="Rectangle 4"/>
              <p:cNvSpPr>
                <a:spLocks noChangeArrowheads="1"/>
              </p:cNvSpPr>
              <p:nvPr/>
            </p:nvSpPr>
            <p:spPr bwMode="gray">
              <a:xfrm>
                <a:off x="4609617" y="2873555"/>
                <a:ext cx="224319" cy="35284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8" name="Rectangle 5"/>
              <p:cNvSpPr>
                <a:spLocks noChangeArrowheads="1"/>
              </p:cNvSpPr>
              <p:nvPr/>
            </p:nvSpPr>
            <p:spPr bwMode="gray">
              <a:xfrm>
                <a:off x="4609615" y="2944211"/>
                <a:ext cx="383843" cy="282188"/>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9" name="Rectangle 6"/>
              <p:cNvSpPr>
                <a:spLocks noChangeArrowheads="1"/>
              </p:cNvSpPr>
              <p:nvPr/>
            </p:nvSpPr>
            <p:spPr bwMode="gray">
              <a:xfrm>
                <a:off x="4609616" y="3112483"/>
                <a:ext cx="383842" cy="113916"/>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0" name="Rectangle 7"/>
              <p:cNvSpPr>
                <a:spLocks noChangeArrowheads="1"/>
              </p:cNvSpPr>
              <p:nvPr/>
            </p:nvSpPr>
            <p:spPr bwMode="gray">
              <a:xfrm>
                <a:off x="4609616" y="2944211"/>
                <a:ext cx="269570" cy="282188"/>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1" name="Rectangle 8"/>
              <p:cNvSpPr>
                <a:spLocks noChangeArrowheads="1"/>
              </p:cNvSpPr>
              <p:nvPr/>
            </p:nvSpPr>
            <p:spPr bwMode="gray">
              <a:xfrm>
                <a:off x="4609616" y="3112483"/>
                <a:ext cx="269569" cy="113916"/>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2" name="Rectangle 9"/>
              <p:cNvSpPr>
                <a:spLocks/>
              </p:cNvSpPr>
              <p:nvPr/>
            </p:nvSpPr>
            <p:spPr bwMode="gray">
              <a:xfrm>
                <a:off x="4609616" y="2944211"/>
                <a:ext cx="224321" cy="282188"/>
              </a:xfrm>
              <a:prstGeom prst="rect">
                <a:avLst/>
              </a:pr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4" name="Rectangle 10"/>
              <p:cNvSpPr>
                <a:spLocks noChangeArrowheads="1"/>
              </p:cNvSpPr>
              <p:nvPr/>
            </p:nvSpPr>
            <p:spPr bwMode="gray">
              <a:xfrm>
                <a:off x="4609617" y="3112483"/>
                <a:ext cx="224320" cy="113916"/>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5" name="Rectangle 11"/>
              <p:cNvSpPr>
                <a:spLocks noChangeArrowheads="1"/>
              </p:cNvSpPr>
              <p:nvPr/>
            </p:nvSpPr>
            <p:spPr bwMode="gray">
              <a:xfrm>
                <a:off x="4609617" y="3052823"/>
                <a:ext cx="141027" cy="173576"/>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63" name="Rectangle 12"/>
              <p:cNvSpPr>
                <a:spLocks noChangeArrowheads="1"/>
              </p:cNvSpPr>
              <p:nvPr/>
            </p:nvSpPr>
            <p:spPr bwMode="gray">
              <a:xfrm>
                <a:off x="4609617" y="3112483"/>
                <a:ext cx="141027" cy="113916"/>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nvGrpSpPr>
            <p:cNvPr id="29" name="Logo"/>
            <p:cNvGrpSpPr/>
            <p:nvPr/>
          </p:nvGrpSpPr>
          <p:grpSpPr>
            <a:xfrm>
              <a:off x="3835013" y="3226397"/>
              <a:ext cx="905256" cy="527654"/>
              <a:chOff x="3835013" y="3226397"/>
              <a:chExt cx="905256" cy="527654"/>
            </a:xfrm>
          </p:grpSpPr>
          <p:sp>
            <p:nvSpPr>
              <p:cNvPr id="30" name="Rectangle 0"/>
              <p:cNvSpPr>
                <a:spLocks noChangeArrowheads="1"/>
              </p:cNvSpPr>
              <p:nvPr/>
            </p:nvSpPr>
            <p:spPr bwMode="black">
              <a:xfrm>
                <a:off x="4381013" y="3226397"/>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3" name="Freeform 32"/>
              <p:cNvSpPr>
                <a:spLocks noEditPoints="1"/>
              </p:cNvSpPr>
              <p:nvPr/>
            </p:nvSpPr>
            <p:spPr bwMode="black">
              <a:xfrm>
                <a:off x="3835013" y="3412840"/>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64" name="Repot Title"/>
          <p:cNvSpPr>
            <a:spLocks noGrp="1"/>
          </p:cNvSpPr>
          <p:nvPr>
            <p:ph type="ctrTitle" hasCustomPrompt="1"/>
            <p:custDataLst>
              <p:tags r:id="rId1"/>
            </p:custDataLst>
          </p:nvPr>
        </p:nvSpPr>
        <p:spPr bwMode="black">
          <a:xfrm>
            <a:off x="2103564" y="1112680"/>
            <a:ext cx="6078682"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tx1"/>
                </a:solidFill>
                <a:latin typeface="+mj-lt"/>
                <a:ea typeface="+mj-ea"/>
                <a:cs typeface="+mj-cs"/>
              </a:defRPr>
            </a:lvl1pPr>
          </a:lstStyle>
          <a:p>
            <a:r>
              <a:rPr lang="en-US" noProof="0" smtClean="0"/>
              <a:t>Report Title</a:t>
            </a:r>
            <a:endParaRPr lang="en-US" noProof="0" dirty="0"/>
          </a:p>
        </p:txBody>
      </p:sp>
      <p:sp>
        <p:nvSpPr>
          <p:cNvPr id="65" name="Report Subtitle"/>
          <p:cNvSpPr>
            <a:spLocks noGrp="1"/>
          </p:cNvSpPr>
          <p:nvPr>
            <p:ph type="subTitle" idx="1" hasCustomPrompt="1"/>
            <p:custDataLst>
              <p:tags r:id="rId2"/>
            </p:custDataLst>
          </p:nvPr>
        </p:nvSpPr>
        <p:spPr bwMode="black">
          <a:xfrm>
            <a:off x="2103564" y="1546412"/>
            <a:ext cx="6078682" cy="401648"/>
          </a:xfrm>
        </p:spPr>
        <p:txBody>
          <a:bodyPr tIns="0" bIns="0">
            <a:spAutoFit/>
          </a:bodyPr>
          <a:lstStyle>
            <a:lvl1pPr marL="0" indent="0" algn="l">
              <a:lnSpc>
                <a:spcPct val="90000"/>
              </a:lnSpc>
              <a:spcAft>
                <a:spcPts val="0"/>
              </a:spcAft>
              <a:buNone/>
              <a:defRPr sz="2900" baseline="0">
                <a:solidFill>
                  <a:schemeClr val="tx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endParaRPr lang="en-US" noProof="0"/>
          </a:p>
        </p:txBody>
      </p:sp>
      <p:cxnSp>
        <p:nvCxnSpPr>
          <p:cNvPr id="66" name="Frame Line"/>
          <p:cNvCxnSpPr/>
          <p:nvPr userDrawn="1"/>
        </p:nvCxnSpPr>
        <p:spPr bwMode="black">
          <a:xfrm flipV="1">
            <a:off x="1948301" y="1006543"/>
            <a:ext cx="7788431" cy="127059"/>
          </a:xfrm>
          <a:prstGeom prst="bentConnector3">
            <a:avLst>
              <a:gd name="adj1" fmla="val -3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Frame Line"/>
          <p:cNvCxnSpPr/>
          <p:nvPr userDrawn="1"/>
        </p:nvCxnSpPr>
        <p:spPr bwMode="black">
          <a:xfrm flipV="1">
            <a:off x="389663" y="3170823"/>
            <a:ext cx="1402773"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68" name="Descriptor"/>
          <p:cNvSpPr txBox="1"/>
          <p:nvPr userDrawn="1">
            <p:custDataLst>
              <p:tags r:id="rId3"/>
            </p:custDataLst>
          </p:nvPr>
        </p:nvSpPr>
        <p:spPr bwMode="white">
          <a:xfrm>
            <a:off x="2104163" y="742284"/>
            <a:ext cx="65" cy="138499"/>
          </a:xfrm>
          <a:prstGeom prst="rect">
            <a:avLst/>
          </a:prstGeom>
          <a:noFill/>
          <a:ln>
            <a:noFill/>
          </a:ln>
        </p:spPr>
        <p:txBody>
          <a:bodyPr wrap="none" lIns="0" tIns="0" rIns="0" bIns="0" rtlCol="0">
            <a:spAutoFit/>
          </a:bodyPr>
          <a:lstStyle/>
          <a:p>
            <a:pPr defTabSz="914293"/>
            <a:endParaRPr lang="en-US" sz="900" dirty="0">
              <a:solidFill>
                <a:srgbClr val="000000"/>
              </a:solidFill>
            </a:endParaRPr>
          </a:p>
        </p:txBody>
      </p:sp>
      <p:sp>
        <p:nvSpPr>
          <p:cNvPr id="69" name="Confidentiality stamp"/>
          <p:cNvSpPr txBox="1"/>
          <p:nvPr userDrawn="1">
            <p:custDataLst>
              <p:tags r:id="rId4"/>
            </p:custDataLst>
          </p:nvPr>
        </p:nvSpPr>
        <p:spPr bwMode="black">
          <a:xfrm>
            <a:off x="542408" y="3291847"/>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
        <p:nvSpPr>
          <p:cNvPr id="70" name="Draft stamp"/>
          <p:cNvSpPr txBox="1"/>
          <p:nvPr userDrawn="1">
            <p:custDataLst>
              <p:tags r:id="rId5"/>
            </p:custDataLst>
          </p:nvPr>
        </p:nvSpPr>
        <p:spPr bwMode="black">
          <a:xfrm>
            <a:off x="542409" y="3566160"/>
            <a:ext cx="1402773" cy="262788"/>
          </a:xfrm>
          <a:prstGeom prst="rect">
            <a:avLst/>
          </a:prstGeom>
          <a:noFill/>
          <a:ln>
            <a:noFill/>
          </a:ln>
        </p:spPr>
        <p:txBody>
          <a:bodyPr wrap="square" lIns="0" tIns="0" rIns="0" bIns="123087" rtlCol="0" anchor="t" anchorCtr="0">
            <a:spAutoFit/>
          </a:bodyPr>
          <a:lstStyle/>
          <a:p>
            <a:pPr defTabSz="914293"/>
            <a:endParaRPr lang="en-US" sz="900" b="1" i="1" dirty="0">
              <a:solidFill>
                <a:srgbClr val="000000"/>
              </a:solidFill>
              <a:latin typeface="Georgia" pitchFamily="18" charset="0"/>
            </a:endParaRPr>
          </a:p>
        </p:txBody>
      </p:sp>
      <p:sp>
        <p:nvSpPr>
          <p:cNvPr id="71" name="Report Date"/>
          <p:cNvSpPr txBox="1"/>
          <p:nvPr userDrawn="1">
            <p:custDataLst>
              <p:tags r:id="rId6"/>
            </p:custDataLst>
          </p:nvPr>
        </p:nvSpPr>
        <p:spPr bwMode="black">
          <a:xfrm>
            <a:off x="542408" y="3832419"/>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Tree>
    <p:extLst>
      <p:ext uri="{BB962C8B-B14F-4D97-AF65-F5344CB8AC3E}">
        <p14:creationId xmlns:p14="http://schemas.microsoft.com/office/powerpoint/2010/main" val="29841769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 Slide: Colour">
    <p:spTree>
      <p:nvGrpSpPr>
        <p:cNvPr id="1" name=""/>
        <p:cNvGrpSpPr/>
        <p:nvPr/>
      </p:nvGrpSpPr>
      <p:grpSpPr>
        <a:xfrm>
          <a:off x="0" y="0"/>
          <a:ext cx="0" cy="0"/>
          <a:chOff x="0" y="0"/>
          <a:chExt cx="0" cy="0"/>
        </a:xfrm>
      </p:grpSpPr>
      <p:grpSp>
        <p:nvGrpSpPr>
          <p:cNvPr id="18" name="Logo with Panels"/>
          <p:cNvGrpSpPr/>
          <p:nvPr userDrawn="1"/>
        </p:nvGrpSpPr>
        <p:grpSpPr>
          <a:xfrm>
            <a:off x="1156059" y="0"/>
            <a:ext cx="9130942" cy="6457244"/>
            <a:chOff x="1130368" y="0"/>
            <a:chExt cx="8928032" cy="7318210"/>
          </a:xfrm>
        </p:grpSpPr>
        <p:grpSp>
          <p:nvGrpSpPr>
            <p:cNvPr id="19" name="Logo Shapes"/>
            <p:cNvGrpSpPr/>
            <p:nvPr userDrawn="1"/>
          </p:nvGrpSpPr>
          <p:grpSpPr>
            <a:xfrm>
              <a:off x="1904991" y="0"/>
              <a:ext cx="8153409" cy="6792221"/>
              <a:chOff x="1828799" y="0"/>
              <a:chExt cx="8153409" cy="6792221"/>
            </a:xfrm>
          </p:grpSpPr>
          <p:sp>
            <p:nvSpPr>
              <p:cNvPr id="31" name="Rectangle 2"/>
              <p:cNvSpPr>
                <a:spLocks noChangeArrowheads="1"/>
              </p:cNvSpPr>
              <p:nvPr userDrawn="1"/>
            </p:nvSpPr>
            <p:spPr bwMode="gray">
              <a:xfrm>
                <a:off x="1828799" y="1150143"/>
                <a:ext cx="8153409" cy="5638800"/>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32" name="Rectangle 4"/>
              <p:cNvSpPr>
                <a:spLocks noChangeArrowheads="1"/>
              </p:cNvSpPr>
              <p:nvPr/>
            </p:nvSpPr>
            <p:spPr bwMode="gray">
              <a:xfrm>
                <a:off x="1828800" y="0"/>
                <a:ext cx="6248400" cy="6792221"/>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33" name="Rectangle 7"/>
              <p:cNvSpPr>
                <a:spLocks noChangeArrowheads="1"/>
              </p:cNvSpPr>
              <p:nvPr userDrawn="1"/>
            </p:nvSpPr>
            <p:spPr bwMode="gray">
              <a:xfrm>
                <a:off x="1828800" y="1150143"/>
                <a:ext cx="6248400" cy="5638799"/>
              </a:xfrm>
              <a:prstGeom prst="rect">
                <a:avLst/>
              </a:prstGeom>
              <a:solidFill>
                <a:schemeClr val="accent1"/>
              </a:solidFill>
              <a:ln w="0">
                <a:noFill/>
                <a:prstDash val="solid"/>
                <a:miter lim="800000"/>
                <a:headEnd/>
                <a:tailEnd/>
              </a:ln>
            </p:spPr>
            <p:txBody>
              <a:bodyPr vert="horz" wrap="square" lIns="0" tIns="0" rIns="0" bIns="0" numCol="1" anchor="t" anchorCtr="0" compatLnSpc="1">
                <a:prstTxWarp prst="textNoShape">
                  <a:avLst/>
                </a:prstTxWarp>
              </a:bodyPr>
              <a:lstStyle/>
              <a:p>
                <a:pPr defTabSz="914293"/>
                <a:endParaRPr lang="en-US" sz="1000" dirty="0">
                  <a:solidFill>
                    <a:srgbClr val="000000"/>
                  </a:solidFill>
                </a:endParaRPr>
              </a:p>
            </p:txBody>
          </p:sp>
        </p:grpSp>
        <p:grpSp>
          <p:nvGrpSpPr>
            <p:cNvPr id="20" name="Logo"/>
            <p:cNvGrpSpPr/>
            <p:nvPr userDrawn="1"/>
          </p:nvGrpSpPr>
          <p:grpSpPr>
            <a:xfrm>
              <a:off x="1130368" y="6790556"/>
              <a:ext cx="905256" cy="527654"/>
              <a:chOff x="1130368" y="6790556"/>
              <a:chExt cx="905256" cy="527654"/>
            </a:xfrm>
          </p:grpSpPr>
          <p:sp>
            <p:nvSpPr>
              <p:cNvPr id="28" name="Rectangle 0"/>
              <p:cNvSpPr>
                <a:spLocks noChangeArrowheads="1"/>
              </p:cNvSpPr>
              <p:nvPr userDrawn="1"/>
            </p:nvSpPr>
            <p:spPr bwMode="black">
              <a:xfrm>
                <a:off x="1676368" y="6790556"/>
                <a:ext cx="228600" cy="57350"/>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0" name="Freeform 29"/>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34" name="Report Title"/>
          <p:cNvSpPr>
            <a:spLocks noGrp="1"/>
          </p:cNvSpPr>
          <p:nvPr>
            <p:ph type="ctrTitle" hasCustomPrompt="1"/>
            <p:custDataLst>
              <p:tags r:id="rId1"/>
            </p:custDataLst>
          </p:nvPr>
        </p:nvSpPr>
        <p:spPr bwMode="white">
          <a:xfrm>
            <a:off x="2103564" y="1112680"/>
            <a:ext cx="6078682"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35" name="Report Subtitle"/>
          <p:cNvSpPr>
            <a:spLocks noGrp="1"/>
          </p:cNvSpPr>
          <p:nvPr>
            <p:ph type="subTitle" idx="1" hasCustomPrompt="1"/>
            <p:custDataLst>
              <p:tags r:id="rId2"/>
            </p:custDataLst>
          </p:nvPr>
        </p:nvSpPr>
        <p:spPr bwMode="white">
          <a:xfrm>
            <a:off x="2103564" y="1546412"/>
            <a:ext cx="6078682"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endParaRPr lang="en-US" noProof="0"/>
          </a:p>
        </p:txBody>
      </p:sp>
      <p:cxnSp>
        <p:nvCxnSpPr>
          <p:cNvPr id="36" name="Frame Line"/>
          <p:cNvCxnSpPr/>
          <p:nvPr userDrawn="1"/>
        </p:nvCxnSpPr>
        <p:spPr bwMode="black">
          <a:xfrm flipV="1">
            <a:off x="389663" y="3170823"/>
            <a:ext cx="1402773"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Descriptor"/>
          <p:cNvSpPr txBox="1"/>
          <p:nvPr userDrawn="1">
            <p:custDataLst>
              <p:tags r:id="rId3"/>
            </p:custDataLst>
          </p:nvPr>
        </p:nvSpPr>
        <p:spPr bwMode="white">
          <a:xfrm>
            <a:off x="2104163" y="742284"/>
            <a:ext cx="65" cy="138499"/>
          </a:xfrm>
          <a:prstGeom prst="rect">
            <a:avLst/>
          </a:prstGeom>
          <a:noFill/>
          <a:ln>
            <a:noFill/>
          </a:ln>
        </p:spPr>
        <p:txBody>
          <a:bodyPr wrap="none" lIns="0" tIns="0" rIns="0" bIns="0" rtlCol="0">
            <a:spAutoFit/>
          </a:bodyPr>
          <a:lstStyle/>
          <a:p>
            <a:pPr defTabSz="914293"/>
            <a:endParaRPr lang="en-US" sz="900" dirty="0">
              <a:solidFill>
                <a:srgbClr val="FFFFFF"/>
              </a:solidFill>
            </a:endParaRPr>
          </a:p>
        </p:txBody>
      </p:sp>
      <p:sp>
        <p:nvSpPr>
          <p:cNvPr id="38" name="Confidentiality stamp"/>
          <p:cNvSpPr txBox="1"/>
          <p:nvPr userDrawn="1">
            <p:custDataLst>
              <p:tags r:id="rId4"/>
            </p:custDataLst>
          </p:nvPr>
        </p:nvSpPr>
        <p:spPr bwMode="black">
          <a:xfrm>
            <a:off x="542408" y="3291847"/>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
        <p:nvSpPr>
          <p:cNvPr id="39" name="Draft stamp"/>
          <p:cNvSpPr txBox="1"/>
          <p:nvPr userDrawn="1">
            <p:custDataLst>
              <p:tags r:id="rId5"/>
            </p:custDataLst>
          </p:nvPr>
        </p:nvSpPr>
        <p:spPr bwMode="black">
          <a:xfrm>
            <a:off x="542409" y="3566160"/>
            <a:ext cx="1402773" cy="262788"/>
          </a:xfrm>
          <a:prstGeom prst="rect">
            <a:avLst/>
          </a:prstGeom>
          <a:noFill/>
          <a:ln>
            <a:noFill/>
          </a:ln>
        </p:spPr>
        <p:txBody>
          <a:bodyPr wrap="square" lIns="0" tIns="0" rIns="0" bIns="123087" rtlCol="0" anchor="t" anchorCtr="0">
            <a:spAutoFit/>
          </a:bodyPr>
          <a:lstStyle/>
          <a:p>
            <a:pPr defTabSz="914293"/>
            <a:endParaRPr lang="en-US" sz="900" b="1" i="1" dirty="0">
              <a:solidFill>
                <a:srgbClr val="000000"/>
              </a:solidFill>
              <a:latin typeface="Georgia" pitchFamily="18" charset="0"/>
            </a:endParaRPr>
          </a:p>
        </p:txBody>
      </p:sp>
      <p:sp>
        <p:nvSpPr>
          <p:cNvPr id="40" name="Report Date"/>
          <p:cNvSpPr txBox="1"/>
          <p:nvPr userDrawn="1">
            <p:custDataLst>
              <p:tags r:id="rId6"/>
            </p:custDataLst>
          </p:nvPr>
        </p:nvSpPr>
        <p:spPr bwMode="black">
          <a:xfrm>
            <a:off x="542408" y="3832419"/>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Tree>
    <p:extLst>
      <p:ext uri="{BB962C8B-B14F-4D97-AF65-F5344CB8AC3E}">
        <p14:creationId xmlns:p14="http://schemas.microsoft.com/office/powerpoint/2010/main" val="29023737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71525" y="2130482"/>
            <a:ext cx="874395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543050" y="3886200"/>
            <a:ext cx="72009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a:xfrm>
            <a:off x="514350" y="6356407"/>
            <a:ext cx="2400300" cy="365125"/>
          </a:xfrm>
          <a:prstGeom prst="rect">
            <a:avLst/>
          </a:prstGeom>
        </p:spPr>
        <p:txBody>
          <a:bodyPr/>
          <a:lstStyle/>
          <a:p>
            <a:pPr fontAlgn="base">
              <a:spcBef>
                <a:spcPct val="0"/>
              </a:spcBef>
              <a:spcAft>
                <a:spcPct val="0"/>
              </a:spcAft>
            </a:pPr>
            <a:endParaRPr lang="es-ES" sz="1400" dirty="0">
              <a:solidFill>
                <a:prstClr val="black">
                  <a:tint val="75000"/>
                </a:prstClr>
              </a:solidFill>
            </a:endParaRPr>
          </a:p>
        </p:txBody>
      </p:sp>
      <p:sp>
        <p:nvSpPr>
          <p:cNvPr id="5" name="4 Marcador de pie de página"/>
          <p:cNvSpPr>
            <a:spLocks noGrp="1"/>
          </p:cNvSpPr>
          <p:nvPr>
            <p:ph type="ftr" sz="quarter" idx="11"/>
          </p:nvPr>
        </p:nvSpPr>
        <p:spPr>
          <a:xfrm>
            <a:off x="3514726" y="6356407"/>
            <a:ext cx="3257550" cy="365125"/>
          </a:xfrm>
          <a:prstGeom prst="rect">
            <a:avLst/>
          </a:prstGeom>
        </p:spPr>
        <p:txBody>
          <a:bodyPr/>
          <a:lstStyle/>
          <a:p>
            <a:pPr fontAlgn="base">
              <a:spcBef>
                <a:spcPct val="0"/>
              </a:spcBef>
              <a:spcAft>
                <a:spcPct val="0"/>
              </a:spcAft>
            </a:pPr>
            <a:endParaRPr lang="es-ES" sz="1400" dirty="0">
              <a:solidFill>
                <a:prstClr val="black">
                  <a:tint val="75000"/>
                </a:prstClr>
              </a:solidFill>
            </a:endParaRPr>
          </a:p>
        </p:txBody>
      </p:sp>
      <p:pic>
        <p:nvPicPr>
          <p:cNvPr id="7" name="Picture 2" descr="fondo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7" y="-3175"/>
            <a:ext cx="10335221" cy="686435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a:off x="7814760" y="6330551"/>
            <a:ext cx="2322512" cy="406398"/>
            <a:chOff x="6946451" y="6330551"/>
            <a:chExt cx="2064454" cy="406398"/>
          </a:xfrm>
        </p:grpSpPr>
        <p:sp>
          <p:nvSpPr>
            <p:cNvPr id="9" name="Freeform 6"/>
            <p:cNvSpPr>
              <a:spLocks/>
            </p:cNvSpPr>
            <p:nvPr/>
          </p:nvSpPr>
          <p:spPr bwMode="auto">
            <a:xfrm>
              <a:off x="6946451" y="6330551"/>
              <a:ext cx="449960" cy="406398"/>
            </a:xfrm>
            <a:custGeom>
              <a:avLst/>
              <a:gdLst>
                <a:gd name="T0" fmla="*/ 171 w 332"/>
                <a:gd name="T1" fmla="*/ 14 h 300"/>
                <a:gd name="T2" fmla="*/ 234 w 332"/>
                <a:gd name="T3" fmla="*/ 134 h 300"/>
                <a:gd name="T4" fmla="*/ 232 w 332"/>
                <a:gd name="T5" fmla="*/ 143 h 300"/>
                <a:gd name="T6" fmla="*/ 332 w 332"/>
                <a:gd name="T7" fmla="*/ 217 h 300"/>
                <a:gd name="T8" fmla="*/ 166 w 332"/>
                <a:gd name="T9" fmla="*/ 300 h 300"/>
                <a:gd name="T10" fmla="*/ 165 w 332"/>
                <a:gd name="T11" fmla="*/ 300 h 300"/>
                <a:gd name="T12" fmla="*/ 0 w 332"/>
                <a:gd name="T13" fmla="*/ 219 h 300"/>
                <a:gd name="T14" fmla="*/ 99 w 332"/>
                <a:gd name="T15" fmla="*/ 143 h 300"/>
                <a:gd name="T16" fmla="*/ 163 w 332"/>
                <a:gd name="T17" fmla="*/ 245 h 300"/>
                <a:gd name="T18" fmla="*/ 163 w 332"/>
                <a:gd name="T19" fmla="*/ 249 h 300"/>
                <a:gd name="T20" fmla="*/ 163 w 332"/>
                <a:gd name="T21" fmla="*/ 253 h 300"/>
                <a:gd name="T22" fmla="*/ 176 w 332"/>
                <a:gd name="T23" fmla="*/ 224 h 300"/>
                <a:gd name="T24" fmla="*/ 116 w 332"/>
                <a:gd name="T25" fmla="*/ 98 h 300"/>
                <a:gd name="T26" fmla="*/ 134 w 332"/>
                <a:gd name="T27" fmla="*/ 60 h 300"/>
                <a:gd name="T28" fmla="*/ 134 w 332"/>
                <a:gd name="T29" fmla="*/ 74 h 300"/>
                <a:gd name="T30" fmla="*/ 199 w 332"/>
                <a:gd name="T31" fmla="*/ 186 h 300"/>
                <a:gd name="T32" fmla="*/ 199 w 332"/>
                <a:gd name="T33" fmla="*/ 197 h 300"/>
                <a:gd name="T34" fmla="*/ 214 w 332"/>
                <a:gd name="T35" fmla="*/ 164 h 300"/>
                <a:gd name="T36" fmla="*/ 153 w 332"/>
                <a:gd name="T37" fmla="*/ 38 h 300"/>
                <a:gd name="T38" fmla="*/ 171 w 332"/>
                <a:gd name="T39" fmla="*/ 0 h 300"/>
                <a:gd name="T40" fmla="*/ 171 w 332"/>
                <a:gd name="T41" fmla="*/ 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2" h="300">
                  <a:moveTo>
                    <a:pt x="171" y="14"/>
                  </a:moveTo>
                  <a:cubicBezTo>
                    <a:pt x="171" y="51"/>
                    <a:pt x="234" y="92"/>
                    <a:pt x="234" y="134"/>
                  </a:cubicBezTo>
                  <a:cubicBezTo>
                    <a:pt x="234" y="134"/>
                    <a:pt x="234" y="138"/>
                    <a:pt x="232" y="143"/>
                  </a:cubicBezTo>
                  <a:cubicBezTo>
                    <a:pt x="291" y="155"/>
                    <a:pt x="332" y="183"/>
                    <a:pt x="332" y="217"/>
                  </a:cubicBezTo>
                  <a:cubicBezTo>
                    <a:pt x="332" y="262"/>
                    <a:pt x="258" y="300"/>
                    <a:pt x="166" y="300"/>
                  </a:cubicBezTo>
                  <a:cubicBezTo>
                    <a:pt x="166" y="300"/>
                    <a:pt x="165" y="300"/>
                    <a:pt x="165" y="300"/>
                  </a:cubicBezTo>
                  <a:cubicBezTo>
                    <a:pt x="74" y="300"/>
                    <a:pt x="0" y="264"/>
                    <a:pt x="0" y="219"/>
                  </a:cubicBezTo>
                  <a:cubicBezTo>
                    <a:pt x="0" y="185"/>
                    <a:pt x="45" y="158"/>
                    <a:pt x="99" y="143"/>
                  </a:cubicBezTo>
                  <a:cubicBezTo>
                    <a:pt x="99" y="162"/>
                    <a:pt x="161" y="221"/>
                    <a:pt x="163" y="245"/>
                  </a:cubicBezTo>
                  <a:cubicBezTo>
                    <a:pt x="163" y="245"/>
                    <a:pt x="163" y="247"/>
                    <a:pt x="163" y="249"/>
                  </a:cubicBezTo>
                  <a:cubicBezTo>
                    <a:pt x="163" y="250"/>
                    <a:pt x="163" y="251"/>
                    <a:pt x="163" y="253"/>
                  </a:cubicBezTo>
                  <a:cubicBezTo>
                    <a:pt x="176" y="246"/>
                    <a:pt x="176" y="224"/>
                    <a:pt x="176" y="224"/>
                  </a:cubicBezTo>
                  <a:cubicBezTo>
                    <a:pt x="176" y="172"/>
                    <a:pt x="116" y="149"/>
                    <a:pt x="116" y="98"/>
                  </a:cubicBezTo>
                  <a:cubicBezTo>
                    <a:pt x="116" y="79"/>
                    <a:pt x="125" y="64"/>
                    <a:pt x="134" y="60"/>
                  </a:cubicBezTo>
                  <a:cubicBezTo>
                    <a:pt x="134" y="74"/>
                    <a:pt x="134" y="74"/>
                    <a:pt x="134" y="74"/>
                  </a:cubicBezTo>
                  <a:cubicBezTo>
                    <a:pt x="134" y="111"/>
                    <a:pt x="199" y="152"/>
                    <a:pt x="199" y="186"/>
                  </a:cubicBezTo>
                  <a:cubicBezTo>
                    <a:pt x="199" y="197"/>
                    <a:pt x="199" y="197"/>
                    <a:pt x="199" y="197"/>
                  </a:cubicBezTo>
                  <a:cubicBezTo>
                    <a:pt x="214" y="191"/>
                    <a:pt x="214" y="164"/>
                    <a:pt x="214" y="164"/>
                  </a:cubicBezTo>
                  <a:cubicBezTo>
                    <a:pt x="214" y="117"/>
                    <a:pt x="153" y="91"/>
                    <a:pt x="153" y="38"/>
                  </a:cubicBezTo>
                  <a:cubicBezTo>
                    <a:pt x="153" y="19"/>
                    <a:pt x="163" y="4"/>
                    <a:pt x="171" y="0"/>
                  </a:cubicBezTo>
                  <a:cubicBezTo>
                    <a:pt x="171" y="14"/>
                    <a:pt x="171" y="14"/>
                    <a:pt x="171"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0" name="Freeform 7"/>
            <p:cNvSpPr>
              <a:spLocks/>
            </p:cNvSpPr>
            <p:nvPr/>
          </p:nvSpPr>
          <p:spPr bwMode="auto">
            <a:xfrm>
              <a:off x="7507695" y="6453705"/>
              <a:ext cx="152801" cy="253487"/>
            </a:xfrm>
            <a:custGeom>
              <a:avLst/>
              <a:gdLst>
                <a:gd name="T0" fmla="*/ 54 w 128"/>
                <a:gd name="T1" fmla="*/ 212 h 212"/>
                <a:gd name="T2" fmla="*/ 0 w 128"/>
                <a:gd name="T3" fmla="*/ 203 h 212"/>
                <a:gd name="T4" fmla="*/ 0 w 128"/>
                <a:gd name="T5" fmla="*/ 148 h 212"/>
                <a:gd name="T6" fmla="*/ 7 w 128"/>
                <a:gd name="T7" fmla="*/ 148 h 212"/>
                <a:gd name="T8" fmla="*/ 59 w 128"/>
                <a:gd name="T9" fmla="*/ 199 h 212"/>
                <a:gd name="T10" fmla="*/ 102 w 128"/>
                <a:gd name="T11" fmla="*/ 163 h 212"/>
                <a:gd name="T12" fmla="*/ 63 w 128"/>
                <a:gd name="T13" fmla="*/ 121 h 212"/>
                <a:gd name="T14" fmla="*/ 40 w 128"/>
                <a:gd name="T15" fmla="*/ 109 h 212"/>
                <a:gd name="T16" fmla="*/ 1 w 128"/>
                <a:gd name="T17" fmla="*/ 57 h 212"/>
                <a:gd name="T18" fmla="*/ 67 w 128"/>
                <a:gd name="T19" fmla="*/ 0 h 212"/>
                <a:gd name="T20" fmla="*/ 121 w 128"/>
                <a:gd name="T21" fmla="*/ 10 h 212"/>
                <a:gd name="T22" fmla="*/ 121 w 128"/>
                <a:gd name="T23" fmla="*/ 59 h 212"/>
                <a:gd name="T24" fmla="*/ 113 w 128"/>
                <a:gd name="T25" fmla="*/ 59 h 212"/>
                <a:gd name="T26" fmla="*/ 64 w 128"/>
                <a:gd name="T27" fmla="*/ 13 h 212"/>
                <a:gd name="T28" fmla="*/ 29 w 128"/>
                <a:gd name="T29" fmla="*/ 43 h 212"/>
                <a:gd name="T30" fmla="*/ 59 w 128"/>
                <a:gd name="T31" fmla="*/ 80 h 212"/>
                <a:gd name="T32" fmla="*/ 82 w 128"/>
                <a:gd name="T33" fmla="*/ 91 h 212"/>
                <a:gd name="T34" fmla="*/ 128 w 128"/>
                <a:gd name="T35" fmla="*/ 149 h 212"/>
                <a:gd name="T36" fmla="*/ 54 w 128"/>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212">
                  <a:moveTo>
                    <a:pt x="54" y="212"/>
                  </a:moveTo>
                  <a:cubicBezTo>
                    <a:pt x="23" y="212"/>
                    <a:pt x="0" y="203"/>
                    <a:pt x="0" y="203"/>
                  </a:cubicBezTo>
                  <a:cubicBezTo>
                    <a:pt x="0" y="148"/>
                    <a:pt x="0" y="148"/>
                    <a:pt x="0" y="148"/>
                  </a:cubicBezTo>
                  <a:cubicBezTo>
                    <a:pt x="7" y="148"/>
                    <a:pt x="7" y="148"/>
                    <a:pt x="7" y="148"/>
                  </a:cubicBezTo>
                  <a:cubicBezTo>
                    <a:pt x="11" y="177"/>
                    <a:pt x="34" y="199"/>
                    <a:pt x="59" y="199"/>
                  </a:cubicBezTo>
                  <a:cubicBezTo>
                    <a:pt x="84" y="199"/>
                    <a:pt x="102" y="185"/>
                    <a:pt x="102" y="163"/>
                  </a:cubicBezTo>
                  <a:cubicBezTo>
                    <a:pt x="102" y="139"/>
                    <a:pt x="78" y="129"/>
                    <a:pt x="63" y="121"/>
                  </a:cubicBezTo>
                  <a:cubicBezTo>
                    <a:pt x="40" y="109"/>
                    <a:pt x="40" y="109"/>
                    <a:pt x="40" y="109"/>
                  </a:cubicBezTo>
                  <a:cubicBezTo>
                    <a:pt x="18" y="99"/>
                    <a:pt x="1" y="81"/>
                    <a:pt x="1" y="57"/>
                  </a:cubicBezTo>
                  <a:cubicBezTo>
                    <a:pt x="1" y="26"/>
                    <a:pt x="24" y="0"/>
                    <a:pt x="67" y="0"/>
                  </a:cubicBezTo>
                  <a:cubicBezTo>
                    <a:pt x="97" y="0"/>
                    <a:pt x="121" y="10"/>
                    <a:pt x="121" y="10"/>
                  </a:cubicBezTo>
                  <a:cubicBezTo>
                    <a:pt x="121" y="59"/>
                    <a:pt x="121" y="59"/>
                    <a:pt x="121" y="59"/>
                  </a:cubicBezTo>
                  <a:cubicBezTo>
                    <a:pt x="113" y="59"/>
                    <a:pt x="113" y="59"/>
                    <a:pt x="113" y="59"/>
                  </a:cubicBezTo>
                  <a:cubicBezTo>
                    <a:pt x="108" y="33"/>
                    <a:pt x="94" y="13"/>
                    <a:pt x="64" y="13"/>
                  </a:cubicBezTo>
                  <a:cubicBezTo>
                    <a:pt x="42" y="13"/>
                    <a:pt x="29" y="28"/>
                    <a:pt x="29" y="43"/>
                  </a:cubicBezTo>
                  <a:cubicBezTo>
                    <a:pt x="29" y="63"/>
                    <a:pt x="43" y="72"/>
                    <a:pt x="59" y="80"/>
                  </a:cubicBezTo>
                  <a:cubicBezTo>
                    <a:pt x="82" y="91"/>
                    <a:pt x="82" y="91"/>
                    <a:pt x="82" y="91"/>
                  </a:cubicBezTo>
                  <a:cubicBezTo>
                    <a:pt x="103" y="102"/>
                    <a:pt x="128" y="119"/>
                    <a:pt x="128" y="149"/>
                  </a:cubicBezTo>
                  <a:cubicBezTo>
                    <a:pt x="128" y="187"/>
                    <a:pt x="102" y="212"/>
                    <a:pt x="54" y="2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1" name="Freeform 8"/>
            <p:cNvSpPr>
              <a:spLocks noEditPoints="1"/>
            </p:cNvSpPr>
            <p:nvPr/>
          </p:nvSpPr>
          <p:spPr bwMode="auto">
            <a:xfrm>
              <a:off x="7693889" y="6544778"/>
              <a:ext cx="147235" cy="160390"/>
            </a:xfrm>
            <a:custGeom>
              <a:avLst/>
              <a:gdLst>
                <a:gd name="T0" fmla="*/ 33 w 123"/>
                <a:gd name="T1" fmla="*/ 134 h 134"/>
                <a:gd name="T2" fmla="*/ 0 w 123"/>
                <a:gd name="T3" fmla="*/ 102 h 134"/>
                <a:gd name="T4" fmla="*/ 33 w 123"/>
                <a:gd name="T5" fmla="*/ 69 h 134"/>
                <a:gd name="T6" fmla="*/ 72 w 123"/>
                <a:gd name="T7" fmla="*/ 55 h 134"/>
                <a:gd name="T8" fmla="*/ 72 w 123"/>
                <a:gd name="T9" fmla="*/ 43 h 134"/>
                <a:gd name="T10" fmla="*/ 51 w 123"/>
                <a:gd name="T11" fmla="*/ 13 h 134"/>
                <a:gd name="T12" fmla="*/ 29 w 123"/>
                <a:gd name="T13" fmla="*/ 24 h 134"/>
                <a:gd name="T14" fmla="*/ 27 w 123"/>
                <a:gd name="T15" fmla="*/ 34 h 134"/>
                <a:gd name="T16" fmla="*/ 30 w 123"/>
                <a:gd name="T17" fmla="*/ 44 h 134"/>
                <a:gd name="T18" fmla="*/ 11 w 123"/>
                <a:gd name="T19" fmla="*/ 53 h 134"/>
                <a:gd name="T20" fmla="*/ 6 w 123"/>
                <a:gd name="T21" fmla="*/ 37 h 134"/>
                <a:gd name="T22" fmla="*/ 6 w 123"/>
                <a:gd name="T23" fmla="*/ 34 h 134"/>
                <a:gd name="T24" fmla="*/ 28 w 123"/>
                <a:gd name="T25" fmla="*/ 9 h 134"/>
                <a:gd name="T26" fmla="*/ 58 w 123"/>
                <a:gd name="T27" fmla="*/ 0 h 134"/>
                <a:gd name="T28" fmla="*/ 101 w 123"/>
                <a:gd name="T29" fmla="*/ 38 h 134"/>
                <a:gd name="T30" fmla="*/ 101 w 123"/>
                <a:gd name="T31" fmla="*/ 98 h 134"/>
                <a:gd name="T32" fmla="*/ 109 w 123"/>
                <a:gd name="T33" fmla="*/ 114 h 134"/>
                <a:gd name="T34" fmla="*/ 116 w 123"/>
                <a:gd name="T35" fmla="*/ 113 h 134"/>
                <a:gd name="T36" fmla="*/ 123 w 123"/>
                <a:gd name="T37" fmla="*/ 111 h 134"/>
                <a:gd name="T38" fmla="*/ 123 w 123"/>
                <a:gd name="T39" fmla="*/ 119 h 134"/>
                <a:gd name="T40" fmla="*/ 83 w 123"/>
                <a:gd name="T41" fmla="*/ 134 h 134"/>
                <a:gd name="T42" fmla="*/ 73 w 123"/>
                <a:gd name="T43" fmla="*/ 116 h 134"/>
                <a:gd name="T44" fmla="*/ 33 w 123"/>
                <a:gd name="T45" fmla="*/ 134 h 134"/>
                <a:gd name="T46" fmla="*/ 44 w 123"/>
                <a:gd name="T47" fmla="*/ 76 h 134"/>
                <a:gd name="T48" fmla="*/ 28 w 123"/>
                <a:gd name="T49" fmla="*/ 97 h 134"/>
                <a:gd name="T50" fmla="*/ 47 w 123"/>
                <a:gd name="T51" fmla="*/ 117 h 134"/>
                <a:gd name="T52" fmla="*/ 72 w 123"/>
                <a:gd name="T53" fmla="*/ 107 h 134"/>
                <a:gd name="T54" fmla="*/ 72 w 123"/>
                <a:gd name="T55" fmla="*/ 64 h 134"/>
                <a:gd name="T56" fmla="*/ 44 w 123"/>
                <a:gd name="T57"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34">
                  <a:moveTo>
                    <a:pt x="33" y="134"/>
                  </a:moveTo>
                  <a:cubicBezTo>
                    <a:pt x="13" y="134"/>
                    <a:pt x="0" y="121"/>
                    <a:pt x="0" y="102"/>
                  </a:cubicBezTo>
                  <a:cubicBezTo>
                    <a:pt x="0" y="88"/>
                    <a:pt x="10" y="77"/>
                    <a:pt x="33" y="69"/>
                  </a:cubicBezTo>
                  <a:cubicBezTo>
                    <a:pt x="72" y="55"/>
                    <a:pt x="72" y="55"/>
                    <a:pt x="72" y="55"/>
                  </a:cubicBezTo>
                  <a:cubicBezTo>
                    <a:pt x="72" y="43"/>
                    <a:pt x="72" y="43"/>
                    <a:pt x="72" y="43"/>
                  </a:cubicBezTo>
                  <a:cubicBezTo>
                    <a:pt x="72" y="24"/>
                    <a:pt x="63" y="13"/>
                    <a:pt x="51" y="13"/>
                  </a:cubicBezTo>
                  <a:cubicBezTo>
                    <a:pt x="42" y="13"/>
                    <a:pt x="33" y="17"/>
                    <a:pt x="29" y="24"/>
                  </a:cubicBezTo>
                  <a:cubicBezTo>
                    <a:pt x="27" y="27"/>
                    <a:pt x="27" y="31"/>
                    <a:pt x="27" y="34"/>
                  </a:cubicBezTo>
                  <a:cubicBezTo>
                    <a:pt x="27" y="39"/>
                    <a:pt x="30" y="44"/>
                    <a:pt x="30" y="44"/>
                  </a:cubicBezTo>
                  <a:cubicBezTo>
                    <a:pt x="11" y="53"/>
                    <a:pt x="11" y="53"/>
                    <a:pt x="11" y="53"/>
                  </a:cubicBezTo>
                  <a:cubicBezTo>
                    <a:pt x="8" y="49"/>
                    <a:pt x="6" y="43"/>
                    <a:pt x="6" y="37"/>
                  </a:cubicBezTo>
                  <a:cubicBezTo>
                    <a:pt x="6" y="36"/>
                    <a:pt x="6" y="35"/>
                    <a:pt x="6" y="34"/>
                  </a:cubicBezTo>
                  <a:cubicBezTo>
                    <a:pt x="7" y="23"/>
                    <a:pt x="16" y="16"/>
                    <a:pt x="28" y="9"/>
                  </a:cubicBezTo>
                  <a:cubicBezTo>
                    <a:pt x="40" y="2"/>
                    <a:pt x="51" y="0"/>
                    <a:pt x="58" y="0"/>
                  </a:cubicBezTo>
                  <a:cubicBezTo>
                    <a:pt x="94" y="0"/>
                    <a:pt x="101" y="29"/>
                    <a:pt x="101" y="38"/>
                  </a:cubicBezTo>
                  <a:cubicBezTo>
                    <a:pt x="101" y="98"/>
                    <a:pt x="101" y="98"/>
                    <a:pt x="101" y="98"/>
                  </a:cubicBezTo>
                  <a:cubicBezTo>
                    <a:pt x="101" y="108"/>
                    <a:pt x="102" y="114"/>
                    <a:pt x="109" y="114"/>
                  </a:cubicBezTo>
                  <a:cubicBezTo>
                    <a:pt x="112" y="114"/>
                    <a:pt x="113" y="114"/>
                    <a:pt x="116" y="113"/>
                  </a:cubicBezTo>
                  <a:cubicBezTo>
                    <a:pt x="123" y="111"/>
                    <a:pt x="123" y="111"/>
                    <a:pt x="123" y="111"/>
                  </a:cubicBezTo>
                  <a:cubicBezTo>
                    <a:pt x="123" y="119"/>
                    <a:pt x="123" y="119"/>
                    <a:pt x="123" y="119"/>
                  </a:cubicBezTo>
                  <a:cubicBezTo>
                    <a:pt x="83" y="134"/>
                    <a:pt x="83" y="134"/>
                    <a:pt x="83" y="134"/>
                  </a:cubicBezTo>
                  <a:cubicBezTo>
                    <a:pt x="77" y="130"/>
                    <a:pt x="74" y="122"/>
                    <a:pt x="73" y="116"/>
                  </a:cubicBezTo>
                  <a:cubicBezTo>
                    <a:pt x="63" y="124"/>
                    <a:pt x="46" y="134"/>
                    <a:pt x="33" y="134"/>
                  </a:cubicBezTo>
                  <a:close/>
                  <a:moveTo>
                    <a:pt x="44" y="76"/>
                  </a:moveTo>
                  <a:cubicBezTo>
                    <a:pt x="38" y="78"/>
                    <a:pt x="28" y="83"/>
                    <a:pt x="28" y="97"/>
                  </a:cubicBezTo>
                  <a:cubicBezTo>
                    <a:pt x="28" y="105"/>
                    <a:pt x="32" y="117"/>
                    <a:pt x="47" y="117"/>
                  </a:cubicBezTo>
                  <a:cubicBezTo>
                    <a:pt x="54" y="117"/>
                    <a:pt x="64" y="113"/>
                    <a:pt x="72" y="107"/>
                  </a:cubicBezTo>
                  <a:cubicBezTo>
                    <a:pt x="72" y="64"/>
                    <a:pt x="72" y="64"/>
                    <a:pt x="72" y="64"/>
                  </a:cubicBezTo>
                  <a:cubicBezTo>
                    <a:pt x="44" y="76"/>
                    <a:pt x="44" y="76"/>
                    <a:pt x="44"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2" name="Freeform 9"/>
            <p:cNvSpPr>
              <a:spLocks/>
            </p:cNvSpPr>
            <p:nvPr/>
          </p:nvSpPr>
          <p:spPr bwMode="auto">
            <a:xfrm>
              <a:off x="7851748" y="6544778"/>
              <a:ext cx="183158" cy="157860"/>
            </a:xfrm>
            <a:custGeom>
              <a:avLst/>
              <a:gdLst>
                <a:gd name="T0" fmla="*/ 0 w 153"/>
                <a:gd name="T1" fmla="*/ 132 h 132"/>
                <a:gd name="T2" fmla="*/ 0 w 153"/>
                <a:gd name="T3" fmla="*/ 125 h 132"/>
                <a:gd name="T4" fmla="*/ 10 w 153"/>
                <a:gd name="T5" fmla="*/ 123 h 132"/>
                <a:gd name="T6" fmla="*/ 20 w 153"/>
                <a:gd name="T7" fmla="*/ 112 h 132"/>
                <a:gd name="T8" fmla="*/ 20 w 153"/>
                <a:gd name="T9" fmla="*/ 34 h 132"/>
                <a:gd name="T10" fmla="*/ 11 w 153"/>
                <a:gd name="T11" fmla="*/ 24 h 132"/>
                <a:gd name="T12" fmla="*/ 4 w 153"/>
                <a:gd name="T13" fmla="*/ 25 h 132"/>
                <a:gd name="T14" fmla="*/ 0 w 153"/>
                <a:gd name="T15" fmla="*/ 26 h 132"/>
                <a:gd name="T16" fmla="*/ 0 w 153"/>
                <a:gd name="T17" fmla="*/ 18 h 132"/>
                <a:gd name="T18" fmla="*/ 42 w 153"/>
                <a:gd name="T19" fmla="*/ 0 h 132"/>
                <a:gd name="T20" fmla="*/ 48 w 153"/>
                <a:gd name="T21" fmla="*/ 0 h 132"/>
                <a:gd name="T22" fmla="*/ 48 w 153"/>
                <a:gd name="T23" fmla="*/ 21 h 132"/>
                <a:gd name="T24" fmla="*/ 90 w 153"/>
                <a:gd name="T25" fmla="*/ 0 h 132"/>
                <a:gd name="T26" fmla="*/ 133 w 153"/>
                <a:gd name="T27" fmla="*/ 46 h 132"/>
                <a:gd name="T28" fmla="*/ 133 w 153"/>
                <a:gd name="T29" fmla="*/ 112 h 132"/>
                <a:gd name="T30" fmla="*/ 144 w 153"/>
                <a:gd name="T31" fmla="*/ 123 h 132"/>
                <a:gd name="T32" fmla="*/ 153 w 153"/>
                <a:gd name="T33" fmla="*/ 125 h 132"/>
                <a:gd name="T34" fmla="*/ 153 w 153"/>
                <a:gd name="T35" fmla="*/ 132 h 132"/>
                <a:gd name="T36" fmla="*/ 84 w 153"/>
                <a:gd name="T37" fmla="*/ 132 h 132"/>
                <a:gd name="T38" fmla="*/ 84 w 153"/>
                <a:gd name="T39" fmla="*/ 125 h 132"/>
                <a:gd name="T40" fmla="*/ 94 w 153"/>
                <a:gd name="T41" fmla="*/ 123 h 132"/>
                <a:gd name="T42" fmla="*/ 104 w 153"/>
                <a:gd name="T43" fmla="*/ 112 h 132"/>
                <a:gd name="T44" fmla="*/ 104 w 153"/>
                <a:gd name="T45" fmla="*/ 46 h 132"/>
                <a:gd name="T46" fmla="*/ 79 w 153"/>
                <a:gd name="T47" fmla="*/ 18 h 132"/>
                <a:gd name="T48" fmla="*/ 49 w 153"/>
                <a:gd name="T49" fmla="*/ 31 h 132"/>
                <a:gd name="T50" fmla="*/ 49 w 153"/>
                <a:gd name="T51" fmla="*/ 112 h 132"/>
                <a:gd name="T52" fmla="*/ 59 w 153"/>
                <a:gd name="T53" fmla="*/ 123 h 132"/>
                <a:gd name="T54" fmla="*/ 69 w 153"/>
                <a:gd name="T55" fmla="*/ 125 h 132"/>
                <a:gd name="T56" fmla="*/ 69 w 153"/>
                <a:gd name="T57" fmla="*/ 132 h 132"/>
                <a:gd name="T58" fmla="*/ 0 w 153"/>
                <a:gd name="T5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132">
                  <a:moveTo>
                    <a:pt x="0" y="132"/>
                  </a:moveTo>
                  <a:cubicBezTo>
                    <a:pt x="0" y="125"/>
                    <a:pt x="0" y="125"/>
                    <a:pt x="0" y="125"/>
                  </a:cubicBezTo>
                  <a:cubicBezTo>
                    <a:pt x="10" y="123"/>
                    <a:pt x="10" y="123"/>
                    <a:pt x="10" y="123"/>
                  </a:cubicBezTo>
                  <a:cubicBezTo>
                    <a:pt x="16" y="122"/>
                    <a:pt x="20" y="117"/>
                    <a:pt x="20" y="112"/>
                  </a:cubicBezTo>
                  <a:cubicBezTo>
                    <a:pt x="20" y="34"/>
                    <a:pt x="20" y="34"/>
                    <a:pt x="20" y="34"/>
                  </a:cubicBezTo>
                  <a:cubicBezTo>
                    <a:pt x="20" y="27"/>
                    <a:pt x="17" y="24"/>
                    <a:pt x="11" y="24"/>
                  </a:cubicBezTo>
                  <a:cubicBezTo>
                    <a:pt x="9" y="24"/>
                    <a:pt x="7" y="24"/>
                    <a:pt x="4" y="25"/>
                  </a:cubicBezTo>
                  <a:cubicBezTo>
                    <a:pt x="0" y="26"/>
                    <a:pt x="0" y="26"/>
                    <a:pt x="0" y="26"/>
                  </a:cubicBezTo>
                  <a:cubicBezTo>
                    <a:pt x="0" y="18"/>
                    <a:pt x="0" y="18"/>
                    <a:pt x="0" y="18"/>
                  </a:cubicBezTo>
                  <a:cubicBezTo>
                    <a:pt x="42" y="0"/>
                    <a:pt x="42" y="0"/>
                    <a:pt x="42" y="0"/>
                  </a:cubicBezTo>
                  <a:cubicBezTo>
                    <a:pt x="48" y="0"/>
                    <a:pt x="48" y="0"/>
                    <a:pt x="48" y="0"/>
                  </a:cubicBezTo>
                  <a:cubicBezTo>
                    <a:pt x="48" y="21"/>
                    <a:pt x="48" y="21"/>
                    <a:pt x="48" y="21"/>
                  </a:cubicBezTo>
                  <a:cubicBezTo>
                    <a:pt x="61" y="7"/>
                    <a:pt x="76" y="0"/>
                    <a:pt x="90" y="0"/>
                  </a:cubicBezTo>
                  <a:cubicBezTo>
                    <a:pt x="119" y="0"/>
                    <a:pt x="133" y="21"/>
                    <a:pt x="133" y="46"/>
                  </a:cubicBezTo>
                  <a:cubicBezTo>
                    <a:pt x="133" y="112"/>
                    <a:pt x="133" y="112"/>
                    <a:pt x="133" y="112"/>
                  </a:cubicBezTo>
                  <a:cubicBezTo>
                    <a:pt x="133" y="117"/>
                    <a:pt x="138" y="122"/>
                    <a:pt x="144" y="123"/>
                  </a:cubicBezTo>
                  <a:cubicBezTo>
                    <a:pt x="153" y="125"/>
                    <a:pt x="153" y="125"/>
                    <a:pt x="153" y="125"/>
                  </a:cubicBezTo>
                  <a:cubicBezTo>
                    <a:pt x="153" y="132"/>
                    <a:pt x="153" y="132"/>
                    <a:pt x="153" y="132"/>
                  </a:cubicBezTo>
                  <a:cubicBezTo>
                    <a:pt x="84" y="132"/>
                    <a:pt x="84" y="132"/>
                    <a:pt x="84" y="132"/>
                  </a:cubicBezTo>
                  <a:cubicBezTo>
                    <a:pt x="84" y="125"/>
                    <a:pt x="84" y="125"/>
                    <a:pt x="84" y="125"/>
                  </a:cubicBezTo>
                  <a:cubicBezTo>
                    <a:pt x="94" y="123"/>
                    <a:pt x="94" y="123"/>
                    <a:pt x="94" y="123"/>
                  </a:cubicBezTo>
                  <a:cubicBezTo>
                    <a:pt x="100" y="122"/>
                    <a:pt x="104" y="117"/>
                    <a:pt x="104" y="112"/>
                  </a:cubicBezTo>
                  <a:cubicBezTo>
                    <a:pt x="104" y="46"/>
                    <a:pt x="104" y="46"/>
                    <a:pt x="104" y="46"/>
                  </a:cubicBezTo>
                  <a:cubicBezTo>
                    <a:pt x="104" y="37"/>
                    <a:pt x="102" y="18"/>
                    <a:pt x="79" y="18"/>
                  </a:cubicBezTo>
                  <a:cubicBezTo>
                    <a:pt x="66" y="18"/>
                    <a:pt x="55" y="26"/>
                    <a:pt x="49" y="31"/>
                  </a:cubicBezTo>
                  <a:cubicBezTo>
                    <a:pt x="49" y="112"/>
                    <a:pt x="49" y="112"/>
                    <a:pt x="49" y="112"/>
                  </a:cubicBezTo>
                  <a:cubicBezTo>
                    <a:pt x="49" y="117"/>
                    <a:pt x="54" y="122"/>
                    <a:pt x="59" y="123"/>
                  </a:cubicBezTo>
                  <a:cubicBezTo>
                    <a:pt x="69" y="125"/>
                    <a:pt x="69" y="125"/>
                    <a:pt x="69" y="125"/>
                  </a:cubicBezTo>
                  <a:cubicBezTo>
                    <a:pt x="69" y="132"/>
                    <a:pt x="69" y="132"/>
                    <a:pt x="69" y="132"/>
                  </a:cubicBezTo>
                  <a:cubicBezTo>
                    <a:pt x="0" y="132"/>
                    <a:pt x="0" y="132"/>
                    <a:pt x="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3" name="Freeform 10"/>
            <p:cNvSpPr>
              <a:spLocks/>
            </p:cNvSpPr>
            <p:nvPr/>
          </p:nvSpPr>
          <p:spPr bwMode="auto">
            <a:xfrm>
              <a:off x="8046543" y="6506325"/>
              <a:ext cx="114853" cy="197325"/>
            </a:xfrm>
            <a:custGeom>
              <a:avLst/>
              <a:gdLst>
                <a:gd name="T0" fmla="*/ 91 w 96"/>
                <a:gd name="T1" fmla="*/ 49 h 165"/>
                <a:gd name="T2" fmla="*/ 50 w 96"/>
                <a:gd name="T3" fmla="*/ 49 h 165"/>
                <a:gd name="T4" fmla="*/ 50 w 96"/>
                <a:gd name="T5" fmla="*/ 121 h 165"/>
                <a:gd name="T6" fmla="*/ 70 w 96"/>
                <a:gd name="T7" fmla="*/ 146 h 165"/>
                <a:gd name="T8" fmla="*/ 91 w 96"/>
                <a:gd name="T9" fmla="*/ 141 h 165"/>
                <a:gd name="T10" fmla="*/ 94 w 96"/>
                <a:gd name="T11" fmla="*/ 148 h 165"/>
                <a:gd name="T12" fmla="*/ 68 w 96"/>
                <a:gd name="T13" fmla="*/ 164 h 165"/>
                <a:gd name="T14" fmla="*/ 60 w 96"/>
                <a:gd name="T15" fmla="*/ 165 h 165"/>
                <a:gd name="T16" fmla="*/ 21 w 96"/>
                <a:gd name="T17" fmla="*/ 119 h 165"/>
                <a:gd name="T18" fmla="*/ 21 w 96"/>
                <a:gd name="T19" fmla="*/ 49 h 165"/>
                <a:gd name="T20" fmla="*/ 0 w 96"/>
                <a:gd name="T21" fmla="*/ 49 h 165"/>
                <a:gd name="T22" fmla="*/ 0 w 96"/>
                <a:gd name="T23" fmla="*/ 42 h 165"/>
                <a:gd name="T24" fmla="*/ 44 w 96"/>
                <a:gd name="T25" fmla="*/ 0 h 165"/>
                <a:gd name="T26" fmla="*/ 50 w 96"/>
                <a:gd name="T27" fmla="*/ 0 h 165"/>
                <a:gd name="T28" fmla="*/ 50 w 96"/>
                <a:gd name="T29" fmla="*/ 37 h 165"/>
                <a:gd name="T30" fmla="*/ 96 w 96"/>
                <a:gd name="T31" fmla="*/ 37 h 165"/>
                <a:gd name="T32" fmla="*/ 91 w 96"/>
                <a:gd name="T33" fmla="*/ 4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5">
                  <a:moveTo>
                    <a:pt x="91" y="49"/>
                  </a:moveTo>
                  <a:cubicBezTo>
                    <a:pt x="50" y="49"/>
                    <a:pt x="50" y="49"/>
                    <a:pt x="50" y="49"/>
                  </a:cubicBezTo>
                  <a:cubicBezTo>
                    <a:pt x="50" y="121"/>
                    <a:pt x="50" y="121"/>
                    <a:pt x="50" y="121"/>
                  </a:cubicBezTo>
                  <a:cubicBezTo>
                    <a:pt x="50" y="137"/>
                    <a:pt x="58" y="146"/>
                    <a:pt x="70" y="146"/>
                  </a:cubicBezTo>
                  <a:cubicBezTo>
                    <a:pt x="75" y="146"/>
                    <a:pt x="83" y="145"/>
                    <a:pt x="91" y="141"/>
                  </a:cubicBezTo>
                  <a:cubicBezTo>
                    <a:pt x="94" y="148"/>
                    <a:pt x="94" y="148"/>
                    <a:pt x="94" y="148"/>
                  </a:cubicBezTo>
                  <a:cubicBezTo>
                    <a:pt x="68" y="164"/>
                    <a:pt x="68" y="164"/>
                    <a:pt x="68" y="164"/>
                  </a:cubicBezTo>
                  <a:cubicBezTo>
                    <a:pt x="68" y="164"/>
                    <a:pt x="62" y="165"/>
                    <a:pt x="60" y="165"/>
                  </a:cubicBezTo>
                  <a:cubicBezTo>
                    <a:pt x="35" y="165"/>
                    <a:pt x="21" y="150"/>
                    <a:pt x="21" y="119"/>
                  </a:cubicBezTo>
                  <a:cubicBezTo>
                    <a:pt x="21" y="49"/>
                    <a:pt x="21" y="49"/>
                    <a:pt x="21" y="49"/>
                  </a:cubicBezTo>
                  <a:cubicBezTo>
                    <a:pt x="0" y="49"/>
                    <a:pt x="0" y="49"/>
                    <a:pt x="0" y="49"/>
                  </a:cubicBezTo>
                  <a:cubicBezTo>
                    <a:pt x="0" y="42"/>
                    <a:pt x="0" y="42"/>
                    <a:pt x="0" y="42"/>
                  </a:cubicBezTo>
                  <a:cubicBezTo>
                    <a:pt x="0" y="42"/>
                    <a:pt x="32" y="30"/>
                    <a:pt x="44" y="0"/>
                  </a:cubicBezTo>
                  <a:cubicBezTo>
                    <a:pt x="50" y="0"/>
                    <a:pt x="50" y="0"/>
                    <a:pt x="50" y="0"/>
                  </a:cubicBezTo>
                  <a:cubicBezTo>
                    <a:pt x="50" y="37"/>
                    <a:pt x="50" y="37"/>
                    <a:pt x="50" y="37"/>
                  </a:cubicBezTo>
                  <a:cubicBezTo>
                    <a:pt x="96" y="37"/>
                    <a:pt x="96" y="37"/>
                    <a:pt x="96" y="37"/>
                  </a:cubicBezTo>
                  <a:cubicBezTo>
                    <a:pt x="91" y="49"/>
                    <a:pt x="91" y="49"/>
                    <a:pt x="91" y="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4" name="Freeform 11"/>
            <p:cNvSpPr>
              <a:spLocks noEditPoints="1"/>
            </p:cNvSpPr>
            <p:nvPr/>
          </p:nvSpPr>
          <p:spPr bwMode="auto">
            <a:xfrm>
              <a:off x="8174551" y="6544778"/>
              <a:ext cx="146729" cy="160390"/>
            </a:xfrm>
            <a:custGeom>
              <a:avLst/>
              <a:gdLst>
                <a:gd name="T0" fmla="*/ 33 w 123"/>
                <a:gd name="T1" fmla="*/ 134 h 134"/>
                <a:gd name="T2" fmla="*/ 0 w 123"/>
                <a:gd name="T3" fmla="*/ 102 h 134"/>
                <a:gd name="T4" fmla="*/ 33 w 123"/>
                <a:gd name="T5" fmla="*/ 69 h 134"/>
                <a:gd name="T6" fmla="*/ 72 w 123"/>
                <a:gd name="T7" fmla="*/ 55 h 134"/>
                <a:gd name="T8" fmla="*/ 72 w 123"/>
                <a:gd name="T9" fmla="*/ 43 h 134"/>
                <a:gd name="T10" fmla="*/ 51 w 123"/>
                <a:gd name="T11" fmla="*/ 13 h 134"/>
                <a:gd name="T12" fmla="*/ 29 w 123"/>
                <a:gd name="T13" fmla="*/ 24 h 134"/>
                <a:gd name="T14" fmla="*/ 27 w 123"/>
                <a:gd name="T15" fmla="*/ 34 h 134"/>
                <a:gd name="T16" fmla="*/ 30 w 123"/>
                <a:gd name="T17" fmla="*/ 44 h 134"/>
                <a:gd name="T18" fmla="*/ 11 w 123"/>
                <a:gd name="T19" fmla="*/ 53 h 134"/>
                <a:gd name="T20" fmla="*/ 6 w 123"/>
                <a:gd name="T21" fmla="*/ 37 h 134"/>
                <a:gd name="T22" fmla="*/ 6 w 123"/>
                <a:gd name="T23" fmla="*/ 34 h 134"/>
                <a:gd name="T24" fmla="*/ 28 w 123"/>
                <a:gd name="T25" fmla="*/ 9 h 134"/>
                <a:gd name="T26" fmla="*/ 58 w 123"/>
                <a:gd name="T27" fmla="*/ 0 h 134"/>
                <a:gd name="T28" fmla="*/ 101 w 123"/>
                <a:gd name="T29" fmla="*/ 38 h 134"/>
                <a:gd name="T30" fmla="*/ 101 w 123"/>
                <a:gd name="T31" fmla="*/ 98 h 134"/>
                <a:gd name="T32" fmla="*/ 109 w 123"/>
                <a:gd name="T33" fmla="*/ 114 h 134"/>
                <a:gd name="T34" fmla="*/ 116 w 123"/>
                <a:gd name="T35" fmla="*/ 113 h 134"/>
                <a:gd name="T36" fmla="*/ 123 w 123"/>
                <a:gd name="T37" fmla="*/ 111 h 134"/>
                <a:gd name="T38" fmla="*/ 123 w 123"/>
                <a:gd name="T39" fmla="*/ 119 h 134"/>
                <a:gd name="T40" fmla="*/ 83 w 123"/>
                <a:gd name="T41" fmla="*/ 134 h 134"/>
                <a:gd name="T42" fmla="*/ 73 w 123"/>
                <a:gd name="T43" fmla="*/ 116 h 134"/>
                <a:gd name="T44" fmla="*/ 33 w 123"/>
                <a:gd name="T45" fmla="*/ 134 h 134"/>
                <a:gd name="T46" fmla="*/ 44 w 123"/>
                <a:gd name="T47" fmla="*/ 76 h 134"/>
                <a:gd name="T48" fmla="*/ 28 w 123"/>
                <a:gd name="T49" fmla="*/ 97 h 134"/>
                <a:gd name="T50" fmla="*/ 47 w 123"/>
                <a:gd name="T51" fmla="*/ 117 h 134"/>
                <a:gd name="T52" fmla="*/ 72 w 123"/>
                <a:gd name="T53" fmla="*/ 107 h 134"/>
                <a:gd name="T54" fmla="*/ 72 w 123"/>
                <a:gd name="T55" fmla="*/ 64 h 134"/>
                <a:gd name="T56" fmla="*/ 44 w 123"/>
                <a:gd name="T57"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34">
                  <a:moveTo>
                    <a:pt x="33" y="134"/>
                  </a:moveTo>
                  <a:cubicBezTo>
                    <a:pt x="13" y="134"/>
                    <a:pt x="0" y="121"/>
                    <a:pt x="0" y="102"/>
                  </a:cubicBezTo>
                  <a:cubicBezTo>
                    <a:pt x="0" y="88"/>
                    <a:pt x="10" y="77"/>
                    <a:pt x="33" y="69"/>
                  </a:cubicBezTo>
                  <a:cubicBezTo>
                    <a:pt x="72" y="55"/>
                    <a:pt x="72" y="55"/>
                    <a:pt x="72" y="55"/>
                  </a:cubicBezTo>
                  <a:cubicBezTo>
                    <a:pt x="72" y="43"/>
                    <a:pt x="72" y="43"/>
                    <a:pt x="72" y="43"/>
                  </a:cubicBezTo>
                  <a:cubicBezTo>
                    <a:pt x="72" y="24"/>
                    <a:pt x="63" y="13"/>
                    <a:pt x="51" y="13"/>
                  </a:cubicBezTo>
                  <a:cubicBezTo>
                    <a:pt x="42" y="13"/>
                    <a:pt x="33" y="17"/>
                    <a:pt x="29" y="24"/>
                  </a:cubicBezTo>
                  <a:cubicBezTo>
                    <a:pt x="27" y="27"/>
                    <a:pt x="27" y="31"/>
                    <a:pt x="27" y="34"/>
                  </a:cubicBezTo>
                  <a:cubicBezTo>
                    <a:pt x="27" y="39"/>
                    <a:pt x="30" y="44"/>
                    <a:pt x="30" y="44"/>
                  </a:cubicBezTo>
                  <a:cubicBezTo>
                    <a:pt x="11" y="53"/>
                    <a:pt x="11" y="53"/>
                    <a:pt x="11" y="53"/>
                  </a:cubicBezTo>
                  <a:cubicBezTo>
                    <a:pt x="8" y="49"/>
                    <a:pt x="6" y="43"/>
                    <a:pt x="6" y="37"/>
                  </a:cubicBezTo>
                  <a:cubicBezTo>
                    <a:pt x="6" y="36"/>
                    <a:pt x="6" y="35"/>
                    <a:pt x="6" y="34"/>
                  </a:cubicBezTo>
                  <a:cubicBezTo>
                    <a:pt x="7" y="23"/>
                    <a:pt x="16" y="16"/>
                    <a:pt x="28" y="9"/>
                  </a:cubicBezTo>
                  <a:cubicBezTo>
                    <a:pt x="40" y="2"/>
                    <a:pt x="51" y="0"/>
                    <a:pt x="58" y="0"/>
                  </a:cubicBezTo>
                  <a:cubicBezTo>
                    <a:pt x="94" y="0"/>
                    <a:pt x="101" y="29"/>
                    <a:pt x="101" y="38"/>
                  </a:cubicBezTo>
                  <a:cubicBezTo>
                    <a:pt x="101" y="98"/>
                    <a:pt x="101" y="98"/>
                    <a:pt x="101" y="98"/>
                  </a:cubicBezTo>
                  <a:cubicBezTo>
                    <a:pt x="101" y="108"/>
                    <a:pt x="102" y="114"/>
                    <a:pt x="109" y="114"/>
                  </a:cubicBezTo>
                  <a:cubicBezTo>
                    <a:pt x="112" y="114"/>
                    <a:pt x="113" y="114"/>
                    <a:pt x="116" y="113"/>
                  </a:cubicBezTo>
                  <a:cubicBezTo>
                    <a:pt x="123" y="111"/>
                    <a:pt x="123" y="111"/>
                    <a:pt x="123" y="111"/>
                  </a:cubicBezTo>
                  <a:cubicBezTo>
                    <a:pt x="123" y="119"/>
                    <a:pt x="123" y="119"/>
                    <a:pt x="123" y="119"/>
                  </a:cubicBezTo>
                  <a:cubicBezTo>
                    <a:pt x="83" y="134"/>
                    <a:pt x="83" y="134"/>
                    <a:pt x="83" y="134"/>
                  </a:cubicBezTo>
                  <a:cubicBezTo>
                    <a:pt x="77" y="130"/>
                    <a:pt x="74" y="122"/>
                    <a:pt x="73" y="116"/>
                  </a:cubicBezTo>
                  <a:cubicBezTo>
                    <a:pt x="63" y="124"/>
                    <a:pt x="46" y="134"/>
                    <a:pt x="33" y="134"/>
                  </a:cubicBezTo>
                  <a:close/>
                  <a:moveTo>
                    <a:pt x="44" y="76"/>
                  </a:moveTo>
                  <a:cubicBezTo>
                    <a:pt x="38" y="78"/>
                    <a:pt x="28" y="83"/>
                    <a:pt x="28" y="97"/>
                  </a:cubicBezTo>
                  <a:cubicBezTo>
                    <a:pt x="28" y="105"/>
                    <a:pt x="32" y="117"/>
                    <a:pt x="47" y="117"/>
                  </a:cubicBezTo>
                  <a:cubicBezTo>
                    <a:pt x="54" y="117"/>
                    <a:pt x="64" y="113"/>
                    <a:pt x="72" y="107"/>
                  </a:cubicBezTo>
                  <a:cubicBezTo>
                    <a:pt x="72" y="64"/>
                    <a:pt x="72" y="64"/>
                    <a:pt x="72" y="64"/>
                  </a:cubicBezTo>
                  <a:cubicBezTo>
                    <a:pt x="44" y="76"/>
                    <a:pt x="44" y="76"/>
                    <a:pt x="44"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5" name="Freeform 12"/>
            <p:cNvSpPr>
              <a:spLocks/>
            </p:cNvSpPr>
            <p:nvPr/>
          </p:nvSpPr>
          <p:spPr bwMode="auto">
            <a:xfrm>
              <a:off x="8332411" y="6544778"/>
              <a:ext cx="182652" cy="157860"/>
            </a:xfrm>
            <a:custGeom>
              <a:avLst/>
              <a:gdLst>
                <a:gd name="T0" fmla="*/ 0 w 153"/>
                <a:gd name="T1" fmla="*/ 132 h 132"/>
                <a:gd name="T2" fmla="*/ 0 w 153"/>
                <a:gd name="T3" fmla="*/ 125 h 132"/>
                <a:gd name="T4" fmla="*/ 10 w 153"/>
                <a:gd name="T5" fmla="*/ 123 h 132"/>
                <a:gd name="T6" fmla="*/ 20 w 153"/>
                <a:gd name="T7" fmla="*/ 112 h 132"/>
                <a:gd name="T8" fmla="*/ 20 w 153"/>
                <a:gd name="T9" fmla="*/ 34 h 132"/>
                <a:gd name="T10" fmla="*/ 11 w 153"/>
                <a:gd name="T11" fmla="*/ 24 h 132"/>
                <a:gd name="T12" fmla="*/ 4 w 153"/>
                <a:gd name="T13" fmla="*/ 25 h 132"/>
                <a:gd name="T14" fmla="*/ 0 w 153"/>
                <a:gd name="T15" fmla="*/ 26 h 132"/>
                <a:gd name="T16" fmla="*/ 0 w 153"/>
                <a:gd name="T17" fmla="*/ 18 h 132"/>
                <a:gd name="T18" fmla="*/ 42 w 153"/>
                <a:gd name="T19" fmla="*/ 0 h 132"/>
                <a:gd name="T20" fmla="*/ 48 w 153"/>
                <a:gd name="T21" fmla="*/ 0 h 132"/>
                <a:gd name="T22" fmla="*/ 48 w 153"/>
                <a:gd name="T23" fmla="*/ 21 h 132"/>
                <a:gd name="T24" fmla="*/ 89 w 153"/>
                <a:gd name="T25" fmla="*/ 0 h 132"/>
                <a:gd name="T26" fmla="*/ 133 w 153"/>
                <a:gd name="T27" fmla="*/ 46 h 132"/>
                <a:gd name="T28" fmla="*/ 133 w 153"/>
                <a:gd name="T29" fmla="*/ 112 h 132"/>
                <a:gd name="T30" fmla="*/ 143 w 153"/>
                <a:gd name="T31" fmla="*/ 123 h 132"/>
                <a:gd name="T32" fmla="*/ 153 w 153"/>
                <a:gd name="T33" fmla="*/ 125 h 132"/>
                <a:gd name="T34" fmla="*/ 153 w 153"/>
                <a:gd name="T35" fmla="*/ 132 h 132"/>
                <a:gd name="T36" fmla="*/ 84 w 153"/>
                <a:gd name="T37" fmla="*/ 132 h 132"/>
                <a:gd name="T38" fmla="*/ 84 w 153"/>
                <a:gd name="T39" fmla="*/ 125 h 132"/>
                <a:gd name="T40" fmla="*/ 94 w 153"/>
                <a:gd name="T41" fmla="*/ 123 h 132"/>
                <a:gd name="T42" fmla="*/ 104 w 153"/>
                <a:gd name="T43" fmla="*/ 112 h 132"/>
                <a:gd name="T44" fmla="*/ 104 w 153"/>
                <a:gd name="T45" fmla="*/ 46 h 132"/>
                <a:gd name="T46" fmla="*/ 79 w 153"/>
                <a:gd name="T47" fmla="*/ 18 h 132"/>
                <a:gd name="T48" fmla="*/ 49 w 153"/>
                <a:gd name="T49" fmla="*/ 31 h 132"/>
                <a:gd name="T50" fmla="*/ 49 w 153"/>
                <a:gd name="T51" fmla="*/ 112 h 132"/>
                <a:gd name="T52" fmla="*/ 59 w 153"/>
                <a:gd name="T53" fmla="*/ 123 h 132"/>
                <a:gd name="T54" fmla="*/ 69 w 153"/>
                <a:gd name="T55" fmla="*/ 125 h 132"/>
                <a:gd name="T56" fmla="*/ 69 w 153"/>
                <a:gd name="T57" fmla="*/ 132 h 132"/>
                <a:gd name="T58" fmla="*/ 0 w 153"/>
                <a:gd name="T5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132">
                  <a:moveTo>
                    <a:pt x="0" y="132"/>
                  </a:moveTo>
                  <a:cubicBezTo>
                    <a:pt x="0" y="125"/>
                    <a:pt x="0" y="125"/>
                    <a:pt x="0" y="125"/>
                  </a:cubicBezTo>
                  <a:cubicBezTo>
                    <a:pt x="10" y="123"/>
                    <a:pt x="10" y="123"/>
                    <a:pt x="10" y="123"/>
                  </a:cubicBezTo>
                  <a:cubicBezTo>
                    <a:pt x="16" y="122"/>
                    <a:pt x="20" y="117"/>
                    <a:pt x="20" y="112"/>
                  </a:cubicBezTo>
                  <a:cubicBezTo>
                    <a:pt x="20" y="34"/>
                    <a:pt x="20" y="34"/>
                    <a:pt x="20" y="34"/>
                  </a:cubicBezTo>
                  <a:cubicBezTo>
                    <a:pt x="20" y="27"/>
                    <a:pt x="17" y="24"/>
                    <a:pt x="11" y="24"/>
                  </a:cubicBezTo>
                  <a:cubicBezTo>
                    <a:pt x="9" y="24"/>
                    <a:pt x="6" y="24"/>
                    <a:pt x="4" y="25"/>
                  </a:cubicBezTo>
                  <a:cubicBezTo>
                    <a:pt x="0" y="26"/>
                    <a:pt x="0" y="26"/>
                    <a:pt x="0" y="26"/>
                  </a:cubicBezTo>
                  <a:cubicBezTo>
                    <a:pt x="0" y="18"/>
                    <a:pt x="0" y="18"/>
                    <a:pt x="0" y="18"/>
                  </a:cubicBezTo>
                  <a:cubicBezTo>
                    <a:pt x="42" y="0"/>
                    <a:pt x="42" y="0"/>
                    <a:pt x="42" y="0"/>
                  </a:cubicBezTo>
                  <a:cubicBezTo>
                    <a:pt x="48" y="0"/>
                    <a:pt x="48" y="0"/>
                    <a:pt x="48" y="0"/>
                  </a:cubicBezTo>
                  <a:cubicBezTo>
                    <a:pt x="48" y="21"/>
                    <a:pt x="48" y="21"/>
                    <a:pt x="48" y="21"/>
                  </a:cubicBezTo>
                  <a:cubicBezTo>
                    <a:pt x="61" y="7"/>
                    <a:pt x="76" y="0"/>
                    <a:pt x="89" y="0"/>
                  </a:cubicBezTo>
                  <a:cubicBezTo>
                    <a:pt x="119" y="0"/>
                    <a:pt x="133" y="21"/>
                    <a:pt x="133" y="46"/>
                  </a:cubicBezTo>
                  <a:cubicBezTo>
                    <a:pt x="133" y="112"/>
                    <a:pt x="133" y="112"/>
                    <a:pt x="133" y="112"/>
                  </a:cubicBezTo>
                  <a:cubicBezTo>
                    <a:pt x="133" y="117"/>
                    <a:pt x="138" y="122"/>
                    <a:pt x="143" y="123"/>
                  </a:cubicBezTo>
                  <a:cubicBezTo>
                    <a:pt x="153" y="125"/>
                    <a:pt x="153" y="125"/>
                    <a:pt x="153" y="125"/>
                  </a:cubicBezTo>
                  <a:cubicBezTo>
                    <a:pt x="153" y="132"/>
                    <a:pt x="153" y="132"/>
                    <a:pt x="153" y="132"/>
                  </a:cubicBezTo>
                  <a:cubicBezTo>
                    <a:pt x="84" y="132"/>
                    <a:pt x="84" y="132"/>
                    <a:pt x="84" y="132"/>
                  </a:cubicBezTo>
                  <a:cubicBezTo>
                    <a:pt x="84" y="125"/>
                    <a:pt x="84" y="125"/>
                    <a:pt x="84" y="125"/>
                  </a:cubicBezTo>
                  <a:cubicBezTo>
                    <a:pt x="94" y="123"/>
                    <a:pt x="94" y="123"/>
                    <a:pt x="94" y="123"/>
                  </a:cubicBezTo>
                  <a:cubicBezTo>
                    <a:pt x="100" y="122"/>
                    <a:pt x="104" y="117"/>
                    <a:pt x="104" y="112"/>
                  </a:cubicBezTo>
                  <a:cubicBezTo>
                    <a:pt x="104" y="46"/>
                    <a:pt x="104" y="46"/>
                    <a:pt x="104" y="46"/>
                  </a:cubicBezTo>
                  <a:cubicBezTo>
                    <a:pt x="104" y="37"/>
                    <a:pt x="102" y="18"/>
                    <a:pt x="79" y="18"/>
                  </a:cubicBezTo>
                  <a:cubicBezTo>
                    <a:pt x="66" y="18"/>
                    <a:pt x="55" y="26"/>
                    <a:pt x="49" y="31"/>
                  </a:cubicBezTo>
                  <a:cubicBezTo>
                    <a:pt x="49" y="112"/>
                    <a:pt x="49" y="112"/>
                    <a:pt x="49" y="112"/>
                  </a:cubicBezTo>
                  <a:cubicBezTo>
                    <a:pt x="49" y="117"/>
                    <a:pt x="53" y="122"/>
                    <a:pt x="59" y="123"/>
                  </a:cubicBezTo>
                  <a:cubicBezTo>
                    <a:pt x="69" y="125"/>
                    <a:pt x="69" y="125"/>
                    <a:pt x="69" y="125"/>
                  </a:cubicBezTo>
                  <a:cubicBezTo>
                    <a:pt x="69" y="132"/>
                    <a:pt x="69" y="132"/>
                    <a:pt x="69" y="132"/>
                  </a:cubicBezTo>
                  <a:cubicBezTo>
                    <a:pt x="0" y="132"/>
                    <a:pt x="0" y="132"/>
                    <a:pt x="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6" name="Freeform 13"/>
            <p:cNvSpPr>
              <a:spLocks noEditPoints="1"/>
            </p:cNvSpPr>
            <p:nvPr/>
          </p:nvSpPr>
          <p:spPr bwMode="auto">
            <a:xfrm>
              <a:off x="8531760" y="6430937"/>
              <a:ext cx="181640" cy="274231"/>
            </a:xfrm>
            <a:custGeom>
              <a:avLst/>
              <a:gdLst>
                <a:gd name="T0" fmla="*/ 60 w 152"/>
                <a:gd name="T1" fmla="*/ 229 h 229"/>
                <a:gd name="T2" fmla="*/ 0 w 152"/>
                <a:gd name="T3" fmla="*/ 165 h 229"/>
                <a:gd name="T4" fmla="*/ 70 w 152"/>
                <a:gd name="T5" fmla="*/ 95 h 229"/>
                <a:gd name="T6" fmla="*/ 100 w 152"/>
                <a:gd name="T7" fmla="*/ 100 h 229"/>
                <a:gd name="T8" fmla="*/ 100 w 152"/>
                <a:gd name="T9" fmla="*/ 34 h 229"/>
                <a:gd name="T10" fmla="*/ 91 w 152"/>
                <a:gd name="T11" fmla="*/ 25 h 229"/>
                <a:gd name="T12" fmla="*/ 83 w 152"/>
                <a:gd name="T13" fmla="*/ 26 h 229"/>
                <a:gd name="T14" fmla="*/ 77 w 152"/>
                <a:gd name="T15" fmla="*/ 28 h 229"/>
                <a:gd name="T16" fmla="*/ 77 w 152"/>
                <a:gd name="T17" fmla="*/ 20 h 229"/>
                <a:gd name="T18" fmla="*/ 123 w 152"/>
                <a:gd name="T19" fmla="*/ 0 h 229"/>
                <a:gd name="T20" fmla="*/ 129 w 152"/>
                <a:gd name="T21" fmla="*/ 0 h 229"/>
                <a:gd name="T22" fmla="*/ 129 w 152"/>
                <a:gd name="T23" fmla="*/ 192 h 229"/>
                <a:gd name="T24" fmla="*/ 138 w 152"/>
                <a:gd name="T25" fmla="*/ 209 h 229"/>
                <a:gd name="T26" fmla="*/ 145 w 152"/>
                <a:gd name="T27" fmla="*/ 208 h 229"/>
                <a:gd name="T28" fmla="*/ 152 w 152"/>
                <a:gd name="T29" fmla="*/ 206 h 229"/>
                <a:gd name="T30" fmla="*/ 152 w 152"/>
                <a:gd name="T31" fmla="*/ 214 h 229"/>
                <a:gd name="T32" fmla="*/ 112 w 152"/>
                <a:gd name="T33" fmla="*/ 229 h 229"/>
                <a:gd name="T34" fmla="*/ 101 w 152"/>
                <a:gd name="T35" fmla="*/ 210 h 229"/>
                <a:gd name="T36" fmla="*/ 60 w 152"/>
                <a:gd name="T37" fmla="*/ 229 h 229"/>
                <a:gd name="T38" fmla="*/ 73 w 152"/>
                <a:gd name="T39" fmla="*/ 107 h 229"/>
                <a:gd name="T40" fmla="*/ 31 w 152"/>
                <a:gd name="T41" fmla="*/ 159 h 229"/>
                <a:gd name="T42" fmla="*/ 73 w 152"/>
                <a:gd name="T43" fmla="*/ 211 h 229"/>
                <a:gd name="T44" fmla="*/ 100 w 152"/>
                <a:gd name="T45" fmla="*/ 198 h 229"/>
                <a:gd name="T46" fmla="*/ 100 w 152"/>
                <a:gd name="T47" fmla="*/ 122 h 229"/>
                <a:gd name="T48" fmla="*/ 73 w 152"/>
                <a:gd name="T49" fmla="*/ 1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229">
                  <a:moveTo>
                    <a:pt x="60" y="229"/>
                  </a:moveTo>
                  <a:cubicBezTo>
                    <a:pt x="33" y="229"/>
                    <a:pt x="0" y="209"/>
                    <a:pt x="0" y="165"/>
                  </a:cubicBezTo>
                  <a:cubicBezTo>
                    <a:pt x="0" y="126"/>
                    <a:pt x="30" y="95"/>
                    <a:pt x="70" y="95"/>
                  </a:cubicBezTo>
                  <a:cubicBezTo>
                    <a:pt x="83" y="95"/>
                    <a:pt x="93" y="97"/>
                    <a:pt x="100" y="100"/>
                  </a:cubicBezTo>
                  <a:cubicBezTo>
                    <a:pt x="100" y="34"/>
                    <a:pt x="100" y="34"/>
                    <a:pt x="100" y="34"/>
                  </a:cubicBezTo>
                  <a:cubicBezTo>
                    <a:pt x="100" y="27"/>
                    <a:pt x="96" y="25"/>
                    <a:pt x="91" y="25"/>
                  </a:cubicBezTo>
                  <a:cubicBezTo>
                    <a:pt x="89" y="25"/>
                    <a:pt x="86" y="25"/>
                    <a:pt x="83" y="26"/>
                  </a:cubicBezTo>
                  <a:cubicBezTo>
                    <a:pt x="77" y="28"/>
                    <a:pt x="77" y="28"/>
                    <a:pt x="77" y="28"/>
                  </a:cubicBezTo>
                  <a:cubicBezTo>
                    <a:pt x="77" y="20"/>
                    <a:pt x="77" y="20"/>
                    <a:pt x="77" y="20"/>
                  </a:cubicBezTo>
                  <a:cubicBezTo>
                    <a:pt x="123" y="0"/>
                    <a:pt x="123" y="0"/>
                    <a:pt x="123" y="0"/>
                  </a:cubicBezTo>
                  <a:cubicBezTo>
                    <a:pt x="129" y="0"/>
                    <a:pt x="129" y="0"/>
                    <a:pt x="129" y="0"/>
                  </a:cubicBezTo>
                  <a:cubicBezTo>
                    <a:pt x="129" y="192"/>
                    <a:pt x="129" y="192"/>
                    <a:pt x="129" y="192"/>
                  </a:cubicBezTo>
                  <a:cubicBezTo>
                    <a:pt x="129" y="203"/>
                    <a:pt x="131" y="209"/>
                    <a:pt x="138" y="209"/>
                  </a:cubicBezTo>
                  <a:cubicBezTo>
                    <a:pt x="141" y="209"/>
                    <a:pt x="142" y="209"/>
                    <a:pt x="145" y="208"/>
                  </a:cubicBezTo>
                  <a:cubicBezTo>
                    <a:pt x="152" y="206"/>
                    <a:pt x="152" y="206"/>
                    <a:pt x="152" y="206"/>
                  </a:cubicBezTo>
                  <a:cubicBezTo>
                    <a:pt x="152" y="214"/>
                    <a:pt x="152" y="214"/>
                    <a:pt x="152" y="214"/>
                  </a:cubicBezTo>
                  <a:cubicBezTo>
                    <a:pt x="112" y="229"/>
                    <a:pt x="112" y="229"/>
                    <a:pt x="112" y="229"/>
                  </a:cubicBezTo>
                  <a:cubicBezTo>
                    <a:pt x="105" y="225"/>
                    <a:pt x="102" y="217"/>
                    <a:pt x="101" y="210"/>
                  </a:cubicBezTo>
                  <a:cubicBezTo>
                    <a:pt x="93" y="218"/>
                    <a:pt x="80" y="229"/>
                    <a:pt x="60" y="229"/>
                  </a:cubicBezTo>
                  <a:close/>
                  <a:moveTo>
                    <a:pt x="73" y="107"/>
                  </a:moveTo>
                  <a:cubicBezTo>
                    <a:pt x="52" y="107"/>
                    <a:pt x="31" y="120"/>
                    <a:pt x="31" y="159"/>
                  </a:cubicBezTo>
                  <a:cubicBezTo>
                    <a:pt x="31" y="192"/>
                    <a:pt x="47" y="211"/>
                    <a:pt x="73" y="211"/>
                  </a:cubicBezTo>
                  <a:cubicBezTo>
                    <a:pt x="88" y="211"/>
                    <a:pt x="98" y="202"/>
                    <a:pt x="100" y="198"/>
                  </a:cubicBezTo>
                  <a:cubicBezTo>
                    <a:pt x="100" y="122"/>
                    <a:pt x="100" y="122"/>
                    <a:pt x="100" y="122"/>
                  </a:cubicBezTo>
                  <a:cubicBezTo>
                    <a:pt x="96" y="113"/>
                    <a:pt x="85" y="107"/>
                    <a:pt x="73"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7" name="Freeform 14"/>
            <p:cNvSpPr>
              <a:spLocks noEditPoints="1"/>
            </p:cNvSpPr>
            <p:nvPr/>
          </p:nvSpPr>
          <p:spPr bwMode="auto">
            <a:xfrm>
              <a:off x="8729085" y="6544778"/>
              <a:ext cx="143187" cy="160390"/>
            </a:xfrm>
            <a:custGeom>
              <a:avLst/>
              <a:gdLst>
                <a:gd name="T0" fmla="*/ 30 w 120"/>
                <a:gd name="T1" fmla="*/ 57 h 134"/>
                <a:gd name="T2" fmla="*/ 30 w 120"/>
                <a:gd name="T3" fmla="*/ 58 h 134"/>
                <a:gd name="T4" fmla="*/ 79 w 120"/>
                <a:gd name="T5" fmla="*/ 116 h 134"/>
                <a:gd name="T6" fmla="*/ 116 w 120"/>
                <a:gd name="T7" fmla="*/ 103 h 134"/>
                <a:gd name="T8" fmla="*/ 116 w 120"/>
                <a:gd name="T9" fmla="*/ 115 h 134"/>
                <a:gd name="T10" fmla="*/ 65 w 120"/>
                <a:gd name="T11" fmla="*/ 134 h 134"/>
                <a:gd name="T12" fmla="*/ 0 w 120"/>
                <a:gd name="T13" fmla="*/ 68 h 134"/>
                <a:gd name="T14" fmla="*/ 65 w 120"/>
                <a:gd name="T15" fmla="*/ 0 h 134"/>
                <a:gd name="T16" fmla="*/ 120 w 120"/>
                <a:gd name="T17" fmla="*/ 53 h 134"/>
                <a:gd name="T18" fmla="*/ 120 w 120"/>
                <a:gd name="T19" fmla="*/ 57 h 134"/>
                <a:gd name="T20" fmla="*/ 30 w 120"/>
                <a:gd name="T21" fmla="*/ 57 h 134"/>
                <a:gd name="T22" fmla="*/ 89 w 120"/>
                <a:gd name="T23" fmla="*/ 45 h 134"/>
                <a:gd name="T24" fmla="*/ 89 w 120"/>
                <a:gd name="T25" fmla="*/ 44 h 134"/>
                <a:gd name="T26" fmla="*/ 63 w 120"/>
                <a:gd name="T27" fmla="*/ 12 h 134"/>
                <a:gd name="T28" fmla="*/ 31 w 120"/>
                <a:gd name="T29" fmla="*/ 45 h 134"/>
                <a:gd name="T30" fmla="*/ 89 w 120"/>
                <a:gd name="T31"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34">
                  <a:moveTo>
                    <a:pt x="30" y="57"/>
                  </a:moveTo>
                  <a:cubicBezTo>
                    <a:pt x="30" y="58"/>
                    <a:pt x="30" y="58"/>
                    <a:pt x="30" y="58"/>
                  </a:cubicBezTo>
                  <a:cubicBezTo>
                    <a:pt x="29" y="97"/>
                    <a:pt x="52" y="116"/>
                    <a:pt x="79" y="116"/>
                  </a:cubicBezTo>
                  <a:cubicBezTo>
                    <a:pt x="93" y="116"/>
                    <a:pt x="106" y="111"/>
                    <a:pt x="116" y="103"/>
                  </a:cubicBezTo>
                  <a:cubicBezTo>
                    <a:pt x="116" y="115"/>
                    <a:pt x="116" y="115"/>
                    <a:pt x="116" y="115"/>
                  </a:cubicBezTo>
                  <a:cubicBezTo>
                    <a:pt x="104" y="125"/>
                    <a:pt x="87" y="134"/>
                    <a:pt x="65" y="134"/>
                  </a:cubicBezTo>
                  <a:cubicBezTo>
                    <a:pt x="20" y="134"/>
                    <a:pt x="0" y="101"/>
                    <a:pt x="0" y="68"/>
                  </a:cubicBezTo>
                  <a:cubicBezTo>
                    <a:pt x="0" y="31"/>
                    <a:pt x="28" y="0"/>
                    <a:pt x="65" y="0"/>
                  </a:cubicBezTo>
                  <a:cubicBezTo>
                    <a:pt x="96" y="0"/>
                    <a:pt x="120" y="21"/>
                    <a:pt x="120" y="53"/>
                  </a:cubicBezTo>
                  <a:cubicBezTo>
                    <a:pt x="120" y="57"/>
                    <a:pt x="120" y="57"/>
                    <a:pt x="120" y="57"/>
                  </a:cubicBezTo>
                  <a:cubicBezTo>
                    <a:pt x="30" y="57"/>
                    <a:pt x="30" y="57"/>
                    <a:pt x="30" y="57"/>
                  </a:cubicBezTo>
                  <a:close/>
                  <a:moveTo>
                    <a:pt x="89" y="45"/>
                  </a:moveTo>
                  <a:cubicBezTo>
                    <a:pt x="89" y="44"/>
                    <a:pt x="89" y="44"/>
                    <a:pt x="89" y="44"/>
                  </a:cubicBezTo>
                  <a:cubicBezTo>
                    <a:pt x="89" y="22"/>
                    <a:pt x="77" y="12"/>
                    <a:pt x="63" y="12"/>
                  </a:cubicBezTo>
                  <a:cubicBezTo>
                    <a:pt x="46" y="12"/>
                    <a:pt x="34" y="23"/>
                    <a:pt x="31" y="45"/>
                  </a:cubicBezTo>
                  <a:cubicBezTo>
                    <a:pt x="89" y="45"/>
                    <a:pt x="89" y="45"/>
                    <a:pt x="89" y="4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8" name="Freeform 15"/>
            <p:cNvSpPr>
              <a:spLocks/>
            </p:cNvSpPr>
            <p:nvPr/>
          </p:nvSpPr>
          <p:spPr bwMode="auto">
            <a:xfrm>
              <a:off x="8893016" y="6543766"/>
              <a:ext cx="117889" cy="158872"/>
            </a:xfrm>
            <a:custGeom>
              <a:avLst/>
              <a:gdLst>
                <a:gd name="T0" fmla="*/ 0 w 99"/>
                <a:gd name="T1" fmla="*/ 133 h 133"/>
                <a:gd name="T2" fmla="*/ 0 w 99"/>
                <a:gd name="T3" fmla="*/ 126 h 133"/>
                <a:gd name="T4" fmla="*/ 9 w 99"/>
                <a:gd name="T5" fmla="*/ 124 h 133"/>
                <a:gd name="T6" fmla="*/ 19 w 99"/>
                <a:gd name="T7" fmla="*/ 113 h 133"/>
                <a:gd name="T8" fmla="*/ 19 w 99"/>
                <a:gd name="T9" fmla="*/ 35 h 133"/>
                <a:gd name="T10" fmla="*/ 10 w 99"/>
                <a:gd name="T11" fmla="*/ 25 h 133"/>
                <a:gd name="T12" fmla="*/ 4 w 99"/>
                <a:gd name="T13" fmla="*/ 26 h 133"/>
                <a:gd name="T14" fmla="*/ 0 w 99"/>
                <a:gd name="T15" fmla="*/ 27 h 133"/>
                <a:gd name="T16" fmla="*/ 0 w 99"/>
                <a:gd name="T17" fmla="*/ 19 h 133"/>
                <a:gd name="T18" fmla="*/ 41 w 99"/>
                <a:gd name="T19" fmla="*/ 1 h 133"/>
                <a:gd name="T20" fmla="*/ 47 w 99"/>
                <a:gd name="T21" fmla="*/ 1 h 133"/>
                <a:gd name="T22" fmla="*/ 47 w 99"/>
                <a:gd name="T23" fmla="*/ 29 h 133"/>
                <a:gd name="T24" fmla="*/ 84 w 99"/>
                <a:gd name="T25" fmla="*/ 0 h 133"/>
                <a:gd name="T26" fmla="*/ 99 w 99"/>
                <a:gd name="T27" fmla="*/ 3 h 133"/>
                <a:gd name="T28" fmla="*/ 99 w 99"/>
                <a:gd name="T29" fmla="*/ 34 h 133"/>
                <a:gd name="T30" fmla="*/ 93 w 99"/>
                <a:gd name="T31" fmla="*/ 34 h 133"/>
                <a:gd name="T32" fmla="*/ 77 w 99"/>
                <a:gd name="T33" fmla="*/ 22 h 133"/>
                <a:gd name="T34" fmla="*/ 48 w 99"/>
                <a:gd name="T35" fmla="*/ 41 h 133"/>
                <a:gd name="T36" fmla="*/ 48 w 99"/>
                <a:gd name="T37" fmla="*/ 113 h 133"/>
                <a:gd name="T38" fmla="*/ 60 w 99"/>
                <a:gd name="T39" fmla="*/ 124 h 133"/>
                <a:gd name="T40" fmla="*/ 74 w 99"/>
                <a:gd name="T41" fmla="*/ 126 h 133"/>
                <a:gd name="T42" fmla="*/ 74 w 99"/>
                <a:gd name="T43" fmla="*/ 133 h 133"/>
                <a:gd name="T44" fmla="*/ 0 w 99"/>
                <a:gd name="T4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33">
                  <a:moveTo>
                    <a:pt x="0" y="133"/>
                  </a:moveTo>
                  <a:cubicBezTo>
                    <a:pt x="0" y="126"/>
                    <a:pt x="0" y="126"/>
                    <a:pt x="0" y="126"/>
                  </a:cubicBezTo>
                  <a:cubicBezTo>
                    <a:pt x="9" y="124"/>
                    <a:pt x="9" y="124"/>
                    <a:pt x="9" y="124"/>
                  </a:cubicBezTo>
                  <a:cubicBezTo>
                    <a:pt x="15" y="123"/>
                    <a:pt x="19" y="118"/>
                    <a:pt x="19" y="113"/>
                  </a:cubicBezTo>
                  <a:cubicBezTo>
                    <a:pt x="19" y="35"/>
                    <a:pt x="19" y="35"/>
                    <a:pt x="19" y="35"/>
                  </a:cubicBezTo>
                  <a:cubicBezTo>
                    <a:pt x="19" y="28"/>
                    <a:pt x="16" y="25"/>
                    <a:pt x="10" y="25"/>
                  </a:cubicBezTo>
                  <a:cubicBezTo>
                    <a:pt x="8" y="25"/>
                    <a:pt x="6" y="25"/>
                    <a:pt x="4" y="26"/>
                  </a:cubicBezTo>
                  <a:cubicBezTo>
                    <a:pt x="0" y="27"/>
                    <a:pt x="0" y="27"/>
                    <a:pt x="0" y="27"/>
                  </a:cubicBezTo>
                  <a:cubicBezTo>
                    <a:pt x="0" y="19"/>
                    <a:pt x="0" y="19"/>
                    <a:pt x="0" y="19"/>
                  </a:cubicBezTo>
                  <a:cubicBezTo>
                    <a:pt x="41" y="1"/>
                    <a:pt x="41" y="1"/>
                    <a:pt x="41" y="1"/>
                  </a:cubicBezTo>
                  <a:cubicBezTo>
                    <a:pt x="47" y="1"/>
                    <a:pt x="47" y="1"/>
                    <a:pt x="47" y="1"/>
                  </a:cubicBezTo>
                  <a:cubicBezTo>
                    <a:pt x="47" y="29"/>
                    <a:pt x="47" y="29"/>
                    <a:pt x="47" y="29"/>
                  </a:cubicBezTo>
                  <a:cubicBezTo>
                    <a:pt x="58" y="9"/>
                    <a:pt x="70" y="0"/>
                    <a:pt x="84" y="0"/>
                  </a:cubicBezTo>
                  <a:cubicBezTo>
                    <a:pt x="96" y="0"/>
                    <a:pt x="99" y="3"/>
                    <a:pt x="99" y="3"/>
                  </a:cubicBezTo>
                  <a:cubicBezTo>
                    <a:pt x="99" y="34"/>
                    <a:pt x="99" y="34"/>
                    <a:pt x="99" y="34"/>
                  </a:cubicBezTo>
                  <a:cubicBezTo>
                    <a:pt x="93" y="34"/>
                    <a:pt x="93" y="34"/>
                    <a:pt x="93" y="34"/>
                  </a:cubicBezTo>
                  <a:cubicBezTo>
                    <a:pt x="92" y="26"/>
                    <a:pt x="86" y="22"/>
                    <a:pt x="77" y="22"/>
                  </a:cubicBezTo>
                  <a:cubicBezTo>
                    <a:pt x="68" y="22"/>
                    <a:pt x="56" y="24"/>
                    <a:pt x="48" y="41"/>
                  </a:cubicBezTo>
                  <a:cubicBezTo>
                    <a:pt x="48" y="113"/>
                    <a:pt x="48" y="113"/>
                    <a:pt x="48" y="113"/>
                  </a:cubicBezTo>
                  <a:cubicBezTo>
                    <a:pt x="48" y="118"/>
                    <a:pt x="54" y="123"/>
                    <a:pt x="60" y="124"/>
                  </a:cubicBezTo>
                  <a:cubicBezTo>
                    <a:pt x="74" y="126"/>
                    <a:pt x="74" y="126"/>
                    <a:pt x="74" y="126"/>
                  </a:cubicBezTo>
                  <a:cubicBezTo>
                    <a:pt x="74" y="133"/>
                    <a:pt x="74" y="133"/>
                    <a:pt x="74" y="133"/>
                  </a:cubicBezTo>
                  <a:cubicBezTo>
                    <a:pt x="0" y="133"/>
                    <a:pt x="0" y="133"/>
                    <a:pt x="0" y="1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grpSp>
      <p:pic>
        <p:nvPicPr>
          <p:cNvPr id="20" name="Picture 2" descr="fondo0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97" y="-3175"/>
            <a:ext cx="10335221" cy="686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856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51337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5" name="Picture 15" descr="Logo_Peq0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58125" y="6345245"/>
            <a:ext cx="2157414"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6" descr="SOV_lineartRev"/>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342903" y="6364288"/>
            <a:ext cx="1416249"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0" y="6157920"/>
            <a:ext cx="10287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Logo_Peq0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5" y="6324607"/>
            <a:ext cx="2157414"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6"/>
          <p:cNvSpPr>
            <a:spLocks noGrp="1" noChangeArrowheads="1"/>
          </p:cNvSpPr>
          <p:nvPr>
            <p:ph type="sldNum" sz="quarter" idx="10"/>
          </p:nvPr>
        </p:nvSpPr>
        <p:spPr/>
        <p:txBody>
          <a:bodyPr/>
          <a:lstStyle>
            <a:lvl1pPr>
              <a:defRPr/>
            </a:lvl1pPr>
          </a:lstStyle>
          <a:p>
            <a:pPr>
              <a:defRPr/>
            </a:pPr>
            <a:fld id="{3D1499FA-1D36-4D85-A29A-76D9DB51C3E2}" type="slidenum">
              <a:rPr lang="en-US">
                <a:solidFill>
                  <a:srgbClr val="000000"/>
                </a:solidFill>
              </a:rPr>
              <a:pPr>
                <a:defRPr/>
              </a:pPr>
              <a:t>‹#›</a:t>
            </a:fld>
            <a:endParaRPr lang="en-US" dirty="0">
              <a:solidFill>
                <a:srgbClr val="000000"/>
              </a:solidFill>
            </a:endParaRPr>
          </a:p>
        </p:txBody>
      </p:sp>
      <p:sp>
        <p:nvSpPr>
          <p:cNvPr id="11" name="Rectangle 5"/>
          <p:cNvSpPr>
            <a:spLocks noGrp="1" noChangeArrowheads="1"/>
          </p:cNvSpPr>
          <p:nvPr>
            <p:ph type="ftr" sz="quarter" idx="11"/>
          </p:nvPr>
        </p:nvSpPr>
        <p:spPr>
          <a:xfrm>
            <a:off x="1971675" y="6283325"/>
            <a:ext cx="5486400" cy="228600"/>
          </a:xfrm>
          <a:prstGeom prst="rect">
            <a:avLst/>
          </a:prstGeom>
        </p:spPr>
        <p:txBody>
          <a:bodyPr/>
          <a:lstStyle>
            <a:lvl1pPr>
              <a:defRPr/>
            </a:lvl1pPr>
          </a:lstStyle>
          <a:p>
            <a:pPr>
              <a:defRPr/>
            </a:pPr>
            <a:r>
              <a:rPr lang="en-US" dirty="0">
                <a:solidFill>
                  <a:srgbClr val="FFFFFF"/>
                </a:solidFill>
              </a:rPr>
              <a:t>Source: </a:t>
            </a:r>
            <a:r>
              <a:rPr lang="en-US" dirty="0" smtClean="0">
                <a:solidFill>
                  <a:srgbClr val="FFFFFF"/>
                </a:solidFill>
              </a:rPr>
              <a:t>+</a:t>
            </a:r>
            <a:r>
              <a:rPr lang="en-US" dirty="0" err="1" smtClean="0">
                <a:solidFill>
                  <a:srgbClr val="FFFFFF"/>
                </a:solidFill>
              </a:rPr>
              <a:t>XXx</a:t>
            </a:r>
            <a:endParaRPr lang="en-US" dirty="0">
              <a:solidFill>
                <a:srgbClr val="FFFFFF"/>
              </a:solidFill>
            </a:endParaRPr>
          </a:p>
        </p:txBody>
      </p:sp>
      <p:sp>
        <p:nvSpPr>
          <p:cNvPr id="12" name="Line 8"/>
          <p:cNvSpPr>
            <a:spLocks noChangeShapeType="1"/>
          </p:cNvSpPr>
          <p:nvPr userDrawn="1"/>
        </p:nvSpPr>
        <p:spPr bwMode="auto">
          <a:xfrm>
            <a:off x="428625" y="762000"/>
            <a:ext cx="942975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dirty="0">
              <a:solidFill>
                <a:srgbClr val="000000"/>
              </a:solidFill>
            </a:endParaRPr>
          </a:p>
        </p:txBody>
      </p:sp>
    </p:spTree>
    <p:extLst>
      <p:ext uri="{BB962C8B-B14F-4D97-AF65-F5344CB8AC3E}">
        <p14:creationId xmlns:p14="http://schemas.microsoft.com/office/powerpoint/2010/main" val="2286214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grpSp>
        <p:nvGrpSpPr>
          <p:cNvPr id="35" name="Logo with Panels"/>
          <p:cNvGrpSpPr/>
          <p:nvPr userDrawn="1"/>
        </p:nvGrpSpPr>
        <p:grpSpPr>
          <a:xfrm>
            <a:off x="1156062" y="0"/>
            <a:ext cx="9130941" cy="6457244"/>
            <a:chOff x="1130368" y="0"/>
            <a:chExt cx="8928031" cy="7318210"/>
          </a:xfrm>
        </p:grpSpPr>
        <p:grpSp>
          <p:nvGrpSpPr>
            <p:cNvPr id="37" name="Logo Shapes"/>
            <p:cNvGrpSpPr/>
            <p:nvPr userDrawn="1"/>
          </p:nvGrpSpPr>
          <p:grpSpPr>
            <a:xfrm>
              <a:off x="1904992" y="0"/>
              <a:ext cx="8153407" cy="6792223"/>
              <a:chOff x="1828800" y="-7143"/>
              <a:chExt cx="8153407" cy="6792223"/>
            </a:xfrm>
          </p:grpSpPr>
          <p:sp>
            <p:nvSpPr>
              <p:cNvPr id="45"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6" name="Rectangle 2"/>
              <p:cNvSpPr>
                <a:spLocks noChangeArrowheads="1"/>
              </p:cNvSpPr>
              <p:nvPr userDrawn="1"/>
            </p:nvSpPr>
            <p:spPr bwMode="gray">
              <a:xfrm>
                <a:off x="1828800" y="3583783"/>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7"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8"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9" name="Rectangle 5"/>
              <p:cNvSpPr>
                <a:spLocks noChangeArrowheads="1"/>
              </p:cNvSpPr>
              <p:nvPr userDrawn="1"/>
            </p:nvSpPr>
            <p:spPr bwMode="gray">
              <a:xfrm>
                <a:off x="1828800" y="1137665"/>
                <a:ext cx="6492240" cy="5627914"/>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0" name="Rectangle 6"/>
              <p:cNvSpPr>
                <a:spLocks noChangeArrowheads="1"/>
              </p:cNvSpPr>
              <p:nvPr userDrawn="1"/>
            </p:nvSpPr>
            <p:spPr bwMode="gray">
              <a:xfrm>
                <a:off x="1828800" y="3583783"/>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1" name="Rectangle 7"/>
              <p:cNvSpPr>
                <a:spLocks noChangeArrowheads="1"/>
              </p:cNvSpPr>
              <p:nvPr userDrawn="1"/>
            </p:nvSpPr>
            <p:spPr bwMode="gray">
              <a:xfrm>
                <a:off x="1828800" y="1137665"/>
                <a:ext cx="6248400" cy="5627914"/>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pPr defTabSz="914293"/>
                <a:endParaRPr lang="en-US" sz="1000" dirty="0">
                  <a:solidFill>
                    <a:srgbClr val="000000"/>
                  </a:solidFill>
                </a:endParaRPr>
              </a:p>
            </p:txBody>
          </p:sp>
          <p:sp>
            <p:nvSpPr>
              <p:cNvPr id="52"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3" name="Rectangle 9"/>
              <p:cNvSpPr/>
              <p:nvPr userDrawn="1"/>
            </p:nvSpPr>
            <p:spPr bwMode="gray">
              <a:xfrm>
                <a:off x="1828800" y="3583783"/>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93"/>
                <a:endParaRPr lang="en-US" sz="1800" dirty="0">
                  <a:solidFill>
                    <a:srgbClr val="000000"/>
                  </a:solidFill>
                </a:endParaRPr>
              </a:p>
            </p:txBody>
          </p:sp>
          <p:sp>
            <p:nvSpPr>
              <p:cNvPr id="54"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5"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grpSp>
        <p:grpSp>
          <p:nvGrpSpPr>
            <p:cNvPr id="41" name="Logo"/>
            <p:cNvGrpSpPr/>
            <p:nvPr userDrawn="1"/>
          </p:nvGrpSpPr>
          <p:grpSpPr>
            <a:xfrm>
              <a:off x="1130368" y="6790556"/>
              <a:ext cx="905256" cy="527654"/>
              <a:chOff x="1130368" y="6790556"/>
              <a:chExt cx="905256" cy="527654"/>
            </a:xfrm>
          </p:grpSpPr>
          <p:sp>
            <p:nvSpPr>
              <p:cNvPr id="42"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4" name="Freeform 43"/>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56" name="Report Title"/>
          <p:cNvSpPr>
            <a:spLocks noGrp="1"/>
          </p:cNvSpPr>
          <p:nvPr>
            <p:ph type="ctrTitle" hasCustomPrompt="1"/>
            <p:custDataLst>
              <p:tags r:id="rId1"/>
            </p:custDataLst>
          </p:nvPr>
        </p:nvSpPr>
        <p:spPr bwMode="white">
          <a:xfrm>
            <a:off x="2103564" y="1112680"/>
            <a:ext cx="6078682"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57" name="Report Subtitle"/>
          <p:cNvSpPr>
            <a:spLocks noGrp="1"/>
          </p:cNvSpPr>
          <p:nvPr>
            <p:ph type="subTitle" idx="1" hasCustomPrompt="1"/>
            <p:custDataLst>
              <p:tags r:id="rId2"/>
            </p:custDataLst>
          </p:nvPr>
        </p:nvSpPr>
        <p:spPr bwMode="white">
          <a:xfrm>
            <a:off x="2103564" y="1546412"/>
            <a:ext cx="6078682"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endParaRPr lang="en-US" noProof="0" dirty="0" smtClean="0"/>
          </a:p>
        </p:txBody>
      </p:sp>
      <p:sp>
        <p:nvSpPr>
          <p:cNvPr id="58" name="Cover image"/>
          <p:cNvSpPr txBox="1">
            <a:spLocks noChangeAspect="1"/>
          </p:cNvSpPr>
          <p:nvPr userDrawn="1">
            <p:custDataLst>
              <p:tags r:id="rId3"/>
            </p:custDataLst>
          </p:nvPr>
        </p:nvSpPr>
        <p:spPr>
          <a:xfrm>
            <a:off x="1947615" y="3167623"/>
            <a:ext cx="6872654" cy="2823882"/>
          </a:xfrm>
          <a:prstGeom prst="rect">
            <a:avLst/>
          </a:prstGeom>
          <a:noFill/>
          <a:ln w="3175">
            <a:noFill/>
          </a:ln>
        </p:spPr>
        <p:txBody>
          <a:bodyPr wrap="square" lIns="0" tIns="0" rIns="0" bIns="0" rtlCol="0">
            <a:noAutofit/>
          </a:bodyPr>
          <a:lstStyle/>
          <a:p>
            <a:pPr indent="-274288" defTabSz="914293">
              <a:spcAft>
                <a:spcPts val="900"/>
              </a:spcAft>
            </a:pPr>
            <a:endParaRPr lang="en-US" sz="2000" dirty="0">
              <a:solidFill>
                <a:srgbClr val="000000"/>
              </a:solidFill>
              <a:latin typeface="Georgia" pitchFamily="18" charset="0"/>
            </a:endParaRPr>
          </a:p>
        </p:txBody>
      </p:sp>
      <p:cxnSp>
        <p:nvCxnSpPr>
          <p:cNvPr id="59" name="Frame Line"/>
          <p:cNvCxnSpPr/>
          <p:nvPr userDrawn="1"/>
        </p:nvCxnSpPr>
        <p:spPr bwMode="black">
          <a:xfrm flipV="1">
            <a:off x="389663" y="3171494"/>
            <a:ext cx="1402773"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60" name="Descriptor"/>
          <p:cNvSpPr txBox="1"/>
          <p:nvPr userDrawn="1">
            <p:custDataLst>
              <p:tags r:id="rId4"/>
            </p:custDataLst>
          </p:nvPr>
        </p:nvSpPr>
        <p:spPr bwMode="white">
          <a:xfrm>
            <a:off x="2104163" y="742284"/>
            <a:ext cx="65" cy="138499"/>
          </a:xfrm>
          <a:prstGeom prst="rect">
            <a:avLst/>
          </a:prstGeom>
          <a:noFill/>
          <a:ln>
            <a:noFill/>
          </a:ln>
        </p:spPr>
        <p:txBody>
          <a:bodyPr wrap="none" lIns="0" tIns="0" rIns="0" bIns="0" rtlCol="0">
            <a:spAutoFit/>
          </a:bodyPr>
          <a:lstStyle/>
          <a:p>
            <a:pPr defTabSz="914293"/>
            <a:endParaRPr lang="en-US" sz="900" dirty="0">
              <a:solidFill>
                <a:srgbClr val="FFFFFF"/>
              </a:solidFill>
            </a:endParaRPr>
          </a:p>
        </p:txBody>
      </p:sp>
      <p:sp>
        <p:nvSpPr>
          <p:cNvPr id="61" name="Confidentiality stamp"/>
          <p:cNvSpPr txBox="1"/>
          <p:nvPr userDrawn="1">
            <p:custDataLst>
              <p:tags r:id="rId5"/>
            </p:custDataLst>
          </p:nvPr>
        </p:nvSpPr>
        <p:spPr bwMode="black">
          <a:xfrm>
            <a:off x="542408" y="3291847"/>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
        <p:nvSpPr>
          <p:cNvPr id="62" name="Draft stamp"/>
          <p:cNvSpPr txBox="1"/>
          <p:nvPr userDrawn="1">
            <p:custDataLst>
              <p:tags r:id="rId6"/>
            </p:custDataLst>
          </p:nvPr>
        </p:nvSpPr>
        <p:spPr bwMode="black">
          <a:xfrm>
            <a:off x="542409" y="3566160"/>
            <a:ext cx="1402773" cy="262788"/>
          </a:xfrm>
          <a:prstGeom prst="rect">
            <a:avLst/>
          </a:prstGeom>
          <a:noFill/>
          <a:ln>
            <a:noFill/>
          </a:ln>
        </p:spPr>
        <p:txBody>
          <a:bodyPr wrap="square" lIns="0" tIns="0" rIns="0" bIns="123087" rtlCol="0" anchor="t" anchorCtr="0">
            <a:spAutoFit/>
          </a:bodyPr>
          <a:lstStyle/>
          <a:p>
            <a:pPr defTabSz="914293"/>
            <a:endParaRPr lang="en-US" sz="900" b="1" i="1" dirty="0">
              <a:solidFill>
                <a:srgbClr val="000000"/>
              </a:solidFill>
              <a:latin typeface="Georgia" pitchFamily="18" charset="0"/>
            </a:endParaRPr>
          </a:p>
        </p:txBody>
      </p:sp>
      <p:sp>
        <p:nvSpPr>
          <p:cNvPr id="63" name="Report Date"/>
          <p:cNvSpPr txBox="1"/>
          <p:nvPr userDrawn="1">
            <p:custDataLst>
              <p:tags r:id="rId7"/>
            </p:custDataLst>
          </p:nvPr>
        </p:nvSpPr>
        <p:spPr bwMode="black">
          <a:xfrm>
            <a:off x="542408" y="3832419"/>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Tree>
    <p:extLst>
      <p:ext uri="{BB962C8B-B14F-4D97-AF65-F5344CB8AC3E}">
        <p14:creationId xmlns:p14="http://schemas.microsoft.com/office/powerpoint/2010/main" val="4244762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22" name="Title 23"/>
          <p:cNvSpPr>
            <a:spLocks noGrp="1"/>
          </p:cNvSpPr>
          <p:nvPr>
            <p:ph type="title" hasCustomPrompt="1"/>
          </p:nvPr>
        </p:nvSpPr>
        <p:spPr>
          <a:xfrm>
            <a:off x="542406" y="728830"/>
            <a:ext cx="9202190" cy="806824"/>
          </a:xfrm>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6" y="1672814"/>
            <a:ext cx="9202190" cy="3896958"/>
          </a:xfrm>
        </p:spPr>
        <p:txBody>
          <a:bodyPr tIns="0" bIns="0"/>
          <a:lstStyle>
            <a:lvl5pPr>
              <a:defRPr/>
            </a:lvl5pPr>
            <a:lvl6pPr>
              <a:buAutoNum type="arabicPeriod"/>
              <a:defRPr/>
            </a:lvl6pPr>
            <a:lvl7pPr>
              <a:buAutoNum type="alphaLcPeriod"/>
              <a:defRPr/>
            </a:lvl7pPr>
            <a:lvl8pPr>
              <a:buAutoNum type="romanLcPeriod"/>
              <a:defRPr/>
            </a:lvl8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29" name="Disclaimer" hidden="1"/>
          <p:cNvSpPr txBox="1"/>
          <p:nvPr userDrawn="1">
            <p:custDataLst>
              <p:tags r:id="rId2"/>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18" name="Executive Summary" hidden="1"/>
          <p:cNvSpPr txBox="1"/>
          <p:nvPr userDrawn="1">
            <p:custDataLst>
              <p:tags r:id="rId3"/>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16" name="Section Header"/>
          <p:cNvSpPr txBox="1"/>
          <p:nvPr userDrawn="1">
            <p:custDataLst>
              <p:tags r:id="rId4"/>
            </p:custDataLst>
          </p:nvPr>
        </p:nvSpPr>
        <p:spPr>
          <a:xfrm>
            <a:off x="542405" y="470647"/>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3"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4" name="Frame Line"/>
          <p:cNvCxnSpPr/>
          <p:nvPr userDrawn="1"/>
        </p:nvCxnSpPr>
        <p:spPr>
          <a:xfrm flipV="1">
            <a:off x="389663" y="626992"/>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0"/>
          <p:cNvSpPr>
            <a:spLocks noGrp="1"/>
          </p:cNvSpPr>
          <p:nvPr>
            <p:ph type="sldNum" sz="quarter" idx="4"/>
          </p:nvPr>
        </p:nvSpPr>
        <p:spPr>
          <a:xfrm>
            <a:off x="7372679" y="6390043"/>
            <a:ext cx="2399651" cy="365592"/>
          </a:xfrm>
          <a:prstGeom prst="rect">
            <a:avLst/>
          </a:prstGeom>
        </p:spPr>
        <p:txBody>
          <a:bodyPr vert="horz" lIns="82058" tIns="41029" rIns="82058" bIns="41029" rtlCol="0" anchor="ctr"/>
          <a:lstStyle>
            <a:lvl1pPr algn="r">
              <a:defRPr sz="800">
                <a:solidFill>
                  <a:schemeClr val="tx1"/>
                </a:solidFill>
              </a:defRPr>
            </a:lvl1pPr>
          </a:lstStyle>
          <a:p>
            <a:fld id="{00394C5F-48D8-4B88-B63D-0ED59ABE59A4}"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760854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20" name="Title 23"/>
          <p:cNvSpPr>
            <a:spLocks noGrp="1"/>
          </p:cNvSpPr>
          <p:nvPr>
            <p:ph type="title" hasCustomPrompt="1"/>
          </p:nvPr>
        </p:nvSpPr>
        <p:spPr>
          <a:xfrm>
            <a:off x="542406" y="728830"/>
            <a:ext cx="9202190" cy="806824"/>
          </a:xfrm>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5" y="1672814"/>
            <a:ext cx="4526280"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6" name="Content Placeholder 3"/>
          <p:cNvSpPr>
            <a:spLocks noGrp="1"/>
          </p:cNvSpPr>
          <p:nvPr>
            <p:ph sz="quarter" idx="25"/>
            <p:custDataLst>
              <p:tags r:id="rId2"/>
            </p:custDataLst>
          </p:nvPr>
        </p:nvSpPr>
        <p:spPr>
          <a:xfrm>
            <a:off x="5218318" y="1672814"/>
            <a:ext cx="4526280" cy="3896958"/>
          </a:xfrm>
        </p:spPr>
        <p:txBody>
          <a:bodyPr tIns="0" bIns="0"/>
          <a:lstStyle>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PwC Text"/>
          <p:cNvSpPr txBox="1"/>
          <p:nvPr userDrawn="1"/>
        </p:nvSpPr>
        <p:spPr>
          <a:xfrm>
            <a:off x="550102" y="6430384"/>
            <a:ext cx="280555" cy="94550"/>
          </a:xfrm>
          <a:prstGeom prst="rect">
            <a:avLst/>
          </a:prstGeom>
          <a:noFill/>
        </p:spPr>
        <p:txBody>
          <a:bodyPr vert="horz" wrap="none" lIns="0" tIns="0" rIns="0" bIns="0" rtlCol="0" anchor="t" anchorCtr="0">
            <a:noAutofit/>
          </a:bodyPr>
          <a:lstStyle/>
          <a:p>
            <a:pPr defTabSz="914293">
              <a:lnSpc>
                <a:spcPts val="897"/>
              </a:lnSpc>
            </a:pPr>
            <a:r>
              <a:rPr lang="en-US" sz="800" noProof="1">
                <a:solidFill>
                  <a:srgbClr val="000000"/>
                </a:solidFill>
                <a:cs typeface="Arial" pitchFamily="34" charset="0"/>
              </a:rPr>
              <a:t>PwC</a:t>
            </a:r>
          </a:p>
        </p:txBody>
      </p:sp>
      <p:sp>
        <p:nvSpPr>
          <p:cNvPr id="17" name="Disclaimer" hidden="1"/>
          <p:cNvSpPr txBox="1"/>
          <p:nvPr userDrawn="1">
            <p:custDataLst>
              <p:tags r:id="rId3"/>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41" name="Executive Summary" hidden="1"/>
          <p:cNvSpPr txBox="1"/>
          <p:nvPr userDrawn="1">
            <p:custDataLst>
              <p:tags r:id="rId4"/>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4" name="Draft stamp" hidden="1"/>
          <p:cNvSpPr txBox="1"/>
          <p:nvPr userDrawn="1">
            <p:custDataLst>
              <p:tags r:id="rId5"/>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6" name="Section Header"/>
          <p:cNvSpPr txBox="1"/>
          <p:nvPr userDrawn="1">
            <p:custDataLst>
              <p:tags r:id="rId6"/>
            </p:custDataLst>
          </p:nvPr>
        </p:nvSpPr>
        <p:spPr>
          <a:xfrm>
            <a:off x="542405" y="470647"/>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1" name="Date/Filepath" hidden="1"/>
          <p:cNvSpPr txBox="1"/>
          <p:nvPr userDrawn="1">
            <p:custDataLst>
              <p:tags r:id="rId7"/>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19" name="Frame Line"/>
          <p:cNvCxnSpPr/>
          <p:nvPr userDrawn="1"/>
        </p:nvCxnSpPr>
        <p:spPr>
          <a:xfrm flipV="1">
            <a:off x="389663" y="626992"/>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478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19"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6" y="1952513"/>
            <a:ext cx="6078682"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6780072"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Disclaimer" hidden="1"/>
          <p:cNvSpPr txBox="1"/>
          <p:nvPr userDrawn="1">
            <p:custDataLst>
              <p:tags r:id="rId3"/>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9" name="Executive Summary" hidden="1"/>
          <p:cNvSpPr txBox="1"/>
          <p:nvPr userDrawn="1">
            <p:custDataLst>
              <p:tags r:id="rId4"/>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4" name="Draft stamp" hidden="1"/>
          <p:cNvSpPr txBox="1"/>
          <p:nvPr userDrawn="1">
            <p:custDataLst>
              <p:tags r:id="rId5"/>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6" name="Section Header"/>
          <p:cNvSpPr txBox="1"/>
          <p:nvPr userDrawn="1">
            <p:custDataLst>
              <p:tags r:id="rId6"/>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1" name="Date/Filepath" hidden="1"/>
          <p:cNvSpPr txBox="1"/>
          <p:nvPr userDrawn="1">
            <p:custDataLst>
              <p:tags r:id="rId7"/>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0"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4481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Large right">
    <p:spTree>
      <p:nvGrpSpPr>
        <p:cNvPr id="1" name=""/>
        <p:cNvGrpSpPr/>
        <p:nvPr/>
      </p:nvGrpSpPr>
      <p:grpSpPr>
        <a:xfrm>
          <a:off x="0" y="0"/>
          <a:ext cx="0" cy="0"/>
          <a:chOff x="0" y="0"/>
          <a:chExt cx="0" cy="0"/>
        </a:xfrm>
      </p:grpSpPr>
      <p:sp>
        <p:nvSpPr>
          <p:cNvPr id="19"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7"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3665916" y="1952513"/>
            <a:ext cx="6078682"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Disclaimer" hidden="1"/>
          <p:cNvSpPr txBox="1"/>
          <p:nvPr userDrawn="1">
            <p:custDataLst>
              <p:tags r:id="rId3"/>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9" name="Executive Summary" hidden="1"/>
          <p:cNvSpPr txBox="1"/>
          <p:nvPr userDrawn="1">
            <p:custDataLst>
              <p:tags r:id="rId4"/>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4" name="Draft stamp" hidden="1"/>
          <p:cNvSpPr txBox="1"/>
          <p:nvPr userDrawn="1">
            <p:custDataLst>
              <p:tags r:id="rId5"/>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6" name="Section Header"/>
          <p:cNvSpPr txBox="1"/>
          <p:nvPr userDrawn="1">
            <p:custDataLst>
              <p:tags r:id="rId6"/>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1" name="Date/Filepath" hidden="1"/>
          <p:cNvSpPr txBox="1"/>
          <p:nvPr userDrawn="1">
            <p:custDataLst>
              <p:tags r:id="rId7"/>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0"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36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20"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5" y="1952518"/>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6" name="Content Placeholder 3"/>
          <p:cNvSpPr>
            <a:spLocks noGrp="1"/>
          </p:cNvSpPr>
          <p:nvPr>
            <p:ph sz="quarter" idx="25"/>
            <p:custDataLst>
              <p:tags r:id="rId2"/>
            </p:custDataLst>
          </p:nvPr>
        </p:nvSpPr>
        <p:spPr>
          <a:xfrm>
            <a:off x="542405" y="3969573"/>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8" name="Content Placeholder 4"/>
          <p:cNvSpPr>
            <a:spLocks noGrp="1"/>
          </p:cNvSpPr>
          <p:nvPr>
            <p:ph sz="quarter" idx="26"/>
            <p:custDataLst>
              <p:tags r:id="rId3"/>
            </p:custDataLst>
          </p:nvPr>
        </p:nvSpPr>
        <p:spPr>
          <a:xfrm>
            <a:off x="5218318" y="1952513"/>
            <a:ext cx="4526280"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4" name="Disclaimer" hidden="1"/>
          <p:cNvSpPr txBox="1"/>
          <p:nvPr userDrawn="1">
            <p:custDataLst>
              <p:tags r:id="rId4"/>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31" name="Executive Summary" hidden="1"/>
          <p:cNvSpPr txBox="1"/>
          <p:nvPr userDrawn="1">
            <p:custDataLst>
              <p:tags r:id="rId5"/>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6" name="Draft stamp" hidden="1"/>
          <p:cNvSpPr txBox="1"/>
          <p:nvPr userDrawn="1">
            <p:custDataLst>
              <p:tags r:id="rId6"/>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9" name="Section Header"/>
          <p:cNvSpPr txBox="1"/>
          <p:nvPr userDrawn="1">
            <p:custDataLst>
              <p:tags r:id="rId7"/>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5" name="Date/Filepath" hidden="1"/>
          <p:cNvSpPr txBox="1"/>
          <p:nvPr userDrawn="1">
            <p:custDataLst>
              <p:tags r:id="rId8"/>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17"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8224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Two Right">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smtClean="0"/>
              <a:t>Insert banner statement here</a:t>
            </a:r>
            <a:endParaRPr lang="en-US" dirty="0"/>
          </a:p>
        </p:txBody>
      </p:sp>
      <p:sp>
        <p:nvSpPr>
          <p:cNvPr id="16" name="Content Placeholder 2"/>
          <p:cNvSpPr>
            <a:spLocks noGrp="1"/>
          </p:cNvSpPr>
          <p:nvPr>
            <p:ph sz="quarter" idx="10"/>
            <p:custDataLst>
              <p:tags r:id="rId1"/>
            </p:custDataLst>
          </p:nvPr>
        </p:nvSpPr>
        <p:spPr>
          <a:xfrm>
            <a:off x="542405" y="1952513"/>
            <a:ext cx="4526280" cy="38969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
          <p:cNvSpPr>
            <a:spLocks noGrp="1"/>
          </p:cNvSpPr>
          <p:nvPr>
            <p:ph sz="quarter" idx="11"/>
            <p:custDataLst>
              <p:tags r:id="rId2"/>
            </p:custDataLst>
          </p:nvPr>
        </p:nvSpPr>
        <p:spPr>
          <a:xfrm>
            <a:off x="5218318" y="1952518"/>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custDataLst>
              <p:tags r:id="rId3"/>
            </p:custDataLst>
          </p:nvPr>
        </p:nvSpPr>
        <p:spPr>
          <a:xfrm>
            <a:off x="5218318" y="3969573"/>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Disclaimer" hidden="1"/>
          <p:cNvSpPr txBox="1"/>
          <p:nvPr userDrawn="1">
            <p:custDataLst>
              <p:tags r:id="rId4"/>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4" name="Executive Summary" hidden="1"/>
          <p:cNvSpPr txBox="1"/>
          <p:nvPr userDrawn="1">
            <p:custDataLst>
              <p:tags r:id="rId5"/>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15" name="Section Header"/>
          <p:cNvSpPr txBox="1"/>
          <p:nvPr userDrawn="1">
            <p:custDataLst>
              <p:tags r:id="rId6"/>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17" name="Date/Filepath" hidden="1"/>
          <p:cNvSpPr txBox="1"/>
          <p:nvPr userDrawn="1">
            <p:custDataLst>
              <p:tags r:id="rId7"/>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9"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3573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Three">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7"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3665914"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custDataLst>
              <p:tags r:id="rId3"/>
            </p:custDataLst>
          </p:nvPr>
        </p:nvSpPr>
        <p:spPr>
          <a:xfrm>
            <a:off x="6780072"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Disclaimer" hidden="1"/>
          <p:cNvSpPr txBox="1"/>
          <p:nvPr userDrawn="1">
            <p:custDataLst>
              <p:tags r:id="rId4"/>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30" name="Executive Summary" hidden="1"/>
          <p:cNvSpPr txBox="1"/>
          <p:nvPr userDrawn="1">
            <p:custDataLst>
              <p:tags r:id="rId5"/>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5" name="Draft stamp" hidden="1"/>
          <p:cNvSpPr txBox="1"/>
          <p:nvPr userDrawn="1">
            <p:custDataLst>
              <p:tags r:id="rId6"/>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8" name="Section Header"/>
          <p:cNvSpPr txBox="1"/>
          <p:nvPr userDrawn="1">
            <p:custDataLst>
              <p:tags r:id="rId7"/>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3" name="Date/Filepath" hidden="1"/>
          <p:cNvSpPr txBox="1"/>
          <p:nvPr userDrawn="1">
            <p:custDataLst>
              <p:tags r:id="rId8"/>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0"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2373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nvPr>
        </p:nvSpPr>
        <p:spPr>
          <a:xfrm>
            <a:off x="542405" y="1952518"/>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nvPr>
        </p:nvSpPr>
        <p:spPr>
          <a:xfrm>
            <a:off x="5218318" y="1952518"/>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nvPr>
        </p:nvSpPr>
        <p:spPr>
          <a:xfrm>
            <a:off x="542405" y="3969573"/>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0" name="Content Placeholder 5"/>
          <p:cNvSpPr>
            <a:spLocks noGrp="1"/>
          </p:cNvSpPr>
          <p:nvPr>
            <p:ph sz="quarter" idx="27"/>
          </p:nvPr>
        </p:nvSpPr>
        <p:spPr>
          <a:xfrm>
            <a:off x="5218318" y="3969573"/>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30"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32"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9"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4"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2"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15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7748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Long Top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noProof="0" smtClean="0"/>
              <a:t>Insert banner statement here</a:t>
            </a:r>
            <a:endParaRPr lang="en-US" dirty="0"/>
          </a:p>
        </p:txBody>
      </p:sp>
      <p:sp>
        <p:nvSpPr>
          <p:cNvPr id="16" name="Content Placeholder 2"/>
          <p:cNvSpPr>
            <a:spLocks noGrp="1"/>
          </p:cNvSpPr>
          <p:nvPr>
            <p:ph sz="quarter" idx="10"/>
          </p:nvPr>
        </p:nvSpPr>
        <p:spPr>
          <a:xfrm>
            <a:off x="542406" y="1952518"/>
            <a:ext cx="9202190" cy="18798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3"/>
          <p:cNvSpPr>
            <a:spLocks noGrp="1"/>
          </p:cNvSpPr>
          <p:nvPr>
            <p:ph sz="quarter" idx="11"/>
          </p:nvPr>
        </p:nvSpPr>
        <p:spPr>
          <a:xfrm>
            <a:off x="542405" y="3969573"/>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nvPr>
        </p:nvSpPr>
        <p:spPr>
          <a:xfrm>
            <a:off x="5218318" y="3969573"/>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4"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19"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5"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17"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9"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6085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Long Bottom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noProof="0" smtClean="0"/>
              <a:t>Insert banner statement here</a:t>
            </a:r>
            <a:endParaRPr lang="en-US" dirty="0"/>
          </a:p>
        </p:txBody>
      </p:sp>
      <p:sp>
        <p:nvSpPr>
          <p:cNvPr id="16" name="Content Placeholder 2"/>
          <p:cNvSpPr>
            <a:spLocks noGrp="1"/>
          </p:cNvSpPr>
          <p:nvPr>
            <p:ph sz="quarter" idx="10"/>
          </p:nvPr>
        </p:nvSpPr>
        <p:spPr>
          <a:xfrm>
            <a:off x="542404" y="1952518"/>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
          <p:cNvSpPr>
            <a:spLocks noGrp="1"/>
          </p:cNvSpPr>
          <p:nvPr>
            <p:ph sz="quarter" idx="11"/>
          </p:nvPr>
        </p:nvSpPr>
        <p:spPr>
          <a:xfrm>
            <a:off x="5218318" y="1952518"/>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nvPr>
        </p:nvSpPr>
        <p:spPr>
          <a:xfrm>
            <a:off x="542275" y="3969573"/>
            <a:ext cx="920219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7"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4"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19"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5"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17"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9"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378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ix">
    <p:spTree>
      <p:nvGrpSpPr>
        <p:cNvPr id="1" name=""/>
        <p:cNvGrpSpPr/>
        <p:nvPr/>
      </p:nvGrpSpPr>
      <p:grpSpPr>
        <a:xfrm>
          <a:off x="0" y="0"/>
          <a:ext cx="0" cy="0"/>
          <a:chOff x="0" y="0"/>
          <a:chExt cx="0" cy="0"/>
        </a:xfrm>
      </p:grpSpPr>
      <p:sp>
        <p:nvSpPr>
          <p:cNvPr id="22"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nvPr>
        </p:nvSpPr>
        <p:spPr>
          <a:xfrm>
            <a:off x="542407" y="1952518"/>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nvPr>
        </p:nvSpPr>
        <p:spPr>
          <a:xfrm>
            <a:off x="3663479" y="1952518"/>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nvPr>
        </p:nvSpPr>
        <p:spPr>
          <a:xfrm>
            <a:off x="6780072" y="1952518"/>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0" name="Content Placeholder 5"/>
          <p:cNvSpPr>
            <a:spLocks noGrp="1"/>
          </p:cNvSpPr>
          <p:nvPr>
            <p:ph sz="quarter" idx="27"/>
          </p:nvPr>
        </p:nvSpPr>
        <p:spPr>
          <a:xfrm>
            <a:off x="542407" y="3969573"/>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2" name="Content Placeholder 6"/>
          <p:cNvSpPr>
            <a:spLocks noGrp="1"/>
          </p:cNvSpPr>
          <p:nvPr>
            <p:ph sz="quarter" idx="28"/>
          </p:nvPr>
        </p:nvSpPr>
        <p:spPr>
          <a:xfrm>
            <a:off x="3663479" y="3969573"/>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4" name="Content Placeholder 7"/>
          <p:cNvSpPr>
            <a:spLocks noGrp="1"/>
          </p:cNvSpPr>
          <p:nvPr>
            <p:ph sz="quarter" idx="29"/>
          </p:nvPr>
        </p:nvSpPr>
        <p:spPr>
          <a:xfrm>
            <a:off x="6780072" y="3969573"/>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0"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32"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37"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21"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33"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4"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9651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Title Only">
    <p:spTree>
      <p:nvGrpSpPr>
        <p:cNvPr id="1" name=""/>
        <p:cNvGrpSpPr/>
        <p:nvPr/>
      </p:nvGrpSpPr>
      <p:grpSpPr>
        <a:xfrm>
          <a:off x="0" y="0"/>
          <a:ext cx="0" cy="0"/>
          <a:chOff x="0" y="0"/>
          <a:chExt cx="0" cy="0"/>
        </a:xfrm>
      </p:grpSpPr>
      <p:sp>
        <p:nvSpPr>
          <p:cNvPr id="15" name="Title 23"/>
          <p:cNvSpPr>
            <a:spLocks noGrp="1"/>
          </p:cNvSpPr>
          <p:nvPr>
            <p:ph type="title" hasCustomPrompt="1"/>
          </p:nvPr>
        </p:nvSpPr>
        <p:spPr/>
        <p:txBody>
          <a:bodyPr/>
          <a:lstStyle/>
          <a:p>
            <a:r>
              <a:rPr lang="en-US" noProof="0" smtClean="0"/>
              <a:t>Insert banner statement here</a:t>
            </a:r>
            <a:endParaRPr lang="en-US" dirty="0"/>
          </a:p>
        </p:txBody>
      </p:sp>
      <p:sp>
        <p:nvSpPr>
          <p:cNvPr id="16"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7"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1"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4"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19"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18"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880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354954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US" noProof="0" smtClean="0"/>
              <a:t>Insert banner statement here</a:t>
            </a:r>
            <a:endParaRPr lang="en-US" noProof="0"/>
          </a:p>
        </p:txBody>
      </p:sp>
      <p:cxnSp>
        <p:nvCxnSpPr>
          <p:cNvPr id="7"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7034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3" name="Section Divider Title"/>
          <p:cNvSpPr>
            <a:spLocks noGrp="1"/>
          </p:cNvSpPr>
          <p:nvPr>
            <p:ph type="title" hasCustomPrompt="1"/>
            <p:custDataLst>
              <p:tags r:id="rId1"/>
            </p:custDataLst>
          </p:nvPr>
        </p:nvSpPr>
        <p:spPr>
          <a:xfrm>
            <a:off x="542406" y="1392767"/>
            <a:ext cx="9202190" cy="446276"/>
          </a:xfrm>
        </p:spPr>
        <p:txBody>
          <a:bodyPr wrap="square" tIns="0" bIns="0" anchor="t">
            <a:spAutoFit/>
          </a:bodyPr>
          <a:lstStyle>
            <a:lvl1pPr algn="l">
              <a:defRPr sz="2900" b="1" i="1" cap="none">
                <a:solidFill>
                  <a:schemeClr val="tx1"/>
                </a:solidFill>
              </a:defRPr>
            </a:lvl1pPr>
          </a:lstStyle>
          <a:p>
            <a:r>
              <a:rPr lang="en-US" noProof="0" smtClean="0"/>
              <a:t>Click to add Section Divider Title</a:t>
            </a:r>
            <a:endParaRPr lang="en-US" noProof="0" dirty="0"/>
          </a:p>
        </p:txBody>
      </p:sp>
      <p:sp>
        <p:nvSpPr>
          <p:cNvPr id="6" name="Section No."/>
          <p:cNvSpPr>
            <a:spLocks noGrp="1"/>
          </p:cNvSpPr>
          <p:nvPr>
            <p:ph type="body" idx="1" hasCustomPrompt="1"/>
            <p:custDataLst>
              <p:tags r:id="rId2"/>
            </p:custDataLst>
          </p:nvPr>
        </p:nvSpPr>
        <p:spPr>
          <a:xfrm>
            <a:off x="542406" y="959294"/>
            <a:ext cx="9202190" cy="381176"/>
          </a:xfrm>
        </p:spPr>
        <p:txBody>
          <a:bodyPr wrap="none" tIns="0" bIns="0" anchor="t"/>
          <a:lstStyle>
            <a:lvl1pPr marL="0" indent="0">
              <a:spcAft>
                <a:spcPts val="0"/>
              </a:spcAft>
              <a:buNone/>
              <a:defRPr sz="2900" b="0" i="0">
                <a:solidFill>
                  <a:schemeClr val="tx1"/>
                </a:solidFill>
                <a:latin typeface="+mj-lt"/>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noProof="0" smtClean="0"/>
              <a:t>Click to edit Section Divider style</a:t>
            </a:r>
            <a:endParaRPr lang="en-US" noProof="0" dirty="0" smtClean="0"/>
          </a:p>
        </p:txBody>
      </p:sp>
      <p:sp>
        <p:nvSpPr>
          <p:cNvPr id="11" name="Slide Tags" hidden="1"/>
          <p:cNvSpPr txBox="1"/>
          <p:nvPr userDrawn="1">
            <p:custDataLst>
              <p:tags r:id="rId3"/>
            </p:custDataLst>
          </p:nvPr>
        </p:nvSpPr>
        <p:spPr>
          <a:xfrm>
            <a:off x="1" y="201706"/>
            <a:ext cx="1636568" cy="236748"/>
          </a:xfrm>
          <a:prstGeom prst="rect">
            <a:avLst/>
          </a:prstGeom>
          <a:noFill/>
        </p:spPr>
        <p:txBody>
          <a:bodyPr wrap="square" lIns="82058" tIns="41029" rIns="82058" bIns="41029" rtlCol="0">
            <a:spAutoFit/>
          </a:bodyPr>
          <a:lstStyle/>
          <a:p>
            <a:pPr defTabSz="914293"/>
            <a:r>
              <a:rPr lang="en-US" sz="1000" noProof="1">
                <a:solidFill>
                  <a:srgbClr val="000000"/>
                </a:solidFill>
              </a:rPr>
              <a:t>Slide Tags</a:t>
            </a:r>
          </a:p>
        </p:txBody>
      </p:sp>
      <p:cxnSp>
        <p:nvCxnSpPr>
          <p:cNvPr id="12" name="Frame Line"/>
          <p:cNvCxnSpPr/>
          <p:nvPr userDrawn="1"/>
        </p:nvCxnSpPr>
        <p:spPr>
          <a:xfrm flipV="1">
            <a:off x="389663" y="90529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7507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 Divider">
    <p:spTree>
      <p:nvGrpSpPr>
        <p:cNvPr id="1" name=""/>
        <p:cNvGrpSpPr/>
        <p:nvPr/>
      </p:nvGrpSpPr>
      <p:grpSpPr>
        <a:xfrm>
          <a:off x="0" y="0"/>
          <a:ext cx="0" cy="0"/>
          <a:chOff x="0" y="0"/>
          <a:chExt cx="0" cy="0"/>
        </a:xfrm>
      </p:grpSpPr>
      <p:sp>
        <p:nvSpPr>
          <p:cNvPr id="2" name="Appendix Divider Title"/>
          <p:cNvSpPr>
            <a:spLocks noGrp="1"/>
          </p:cNvSpPr>
          <p:nvPr>
            <p:ph type="title" hasCustomPrompt="1"/>
            <p:custDataLst>
              <p:tags r:id="rId1"/>
            </p:custDataLst>
          </p:nvPr>
        </p:nvSpPr>
        <p:spPr>
          <a:xfrm>
            <a:off x="542406" y="1393299"/>
            <a:ext cx="9202190" cy="446276"/>
          </a:xfrm>
        </p:spPr>
        <p:txBody>
          <a:bodyPr wrap="square" tIns="0" bIns="0" anchor="t">
            <a:spAutoFit/>
          </a:bodyPr>
          <a:lstStyle>
            <a:lvl1pPr algn="l">
              <a:defRPr sz="2900" b="1" i="1" cap="none" baseline="0">
                <a:latin typeface="+mj-lt"/>
              </a:defRPr>
            </a:lvl1pPr>
          </a:lstStyle>
          <a:p>
            <a:r>
              <a:rPr lang="en-US" noProof="0" smtClean="0"/>
              <a:t>Click to add Appendix Divider Title</a:t>
            </a:r>
            <a:endParaRPr lang="en-US" noProof="0" dirty="0"/>
          </a:p>
        </p:txBody>
      </p:sp>
      <p:sp>
        <p:nvSpPr>
          <p:cNvPr id="3" name="Section No."/>
          <p:cNvSpPr>
            <a:spLocks noGrp="1"/>
          </p:cNvSpPr>
          <p:nvPr>
            <p:ph type="body" idx="1" hasCustomPrompt="1"/>
            <p:custDataLst>
              <p:tags r:id="rId2"/>
            </p:custDataLst>
          </p:nvPr>
        </p:nvSpPr>
        <p:spPr>
          <a:xfrm>
            <a:off x="542406" y="959294"/>
            <a:ext cx="9202190" cy="381176"/>
          </a:xfrm>
        </p:spPr>
        <p:txBody>
          <a:bodyPr wrap="none" tIns="0" bIns="0" anchor="t"/>
          <a:lstStyle>
            <a:lvl1pPr marL="0" indent="0">
              <a:spcAft>
                <a:spcPts val="0"/>
              </a:spcAft>
              <a:buNone/>
              <a:defRPr sz="2900" b="0" i="0">
                <a:solidFill>
                  <a:schemeClr val="tx1"/>
                </a:solidFill>
                <a:latin typeface="+mj-lt"/>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noProof="0" smtClean="0"/>
              <a:t>Click to edit Appendix Divider style</a:t>
            </a:r>
            <a:endParaRPr lang="en-US" noProof="0" dirty="0" smtClean="0"/>
          </a:p>
        </p:txBody>
      </p:sp>
      <p:sp>
        <p:nvSpPr>
          <p:cNvPr id="16" name="Slide Tags" hidden="1"/>
          <p:cNvSpPr txBox="1"/>
          <p:nvPr userDrawn="1">
            <p:custDataLst>
              <p:tags r:id="rId3"/>
            </p:custDataLst>
          </p:nvPr>
        </p:nvSpPr>
        <p:spPr>
          <a:xfrm>
            <a:off x="1" y="201706"/>
            <a:ext cx="1636568" cy="236748"/>
          </a:xfrm>
          <a:prstGeom prst="rect">
            <a:avLst/>
          </a:prstGeom>
          <a:noFill/>
        </p:spPr>
        <p:txBody>
          <a:bodyPr wrap="square" lIns="82058" tIns="41029" rIns="82058" bIns="41029" rtlCol="0">
            <a:spAutoFit/>
          </a:bodyPr>
          <a:lstStyle/>
          <a:p>
            <a:pPr defTabSz="914293"/>
            <a:r>
              <a:rPr lang="en-US" sz="1000" noProof="1">
                <a:solidFill>
                  <a:srgbClr val="000000"/>
                </a:solidFill>
              </a:rPr>
              <a:t>Slide Tags</a:t>
            </a:r>
          </a:p>
        </p:txBody>
      </p:sp>
      <p:cxnSp>
        <p:nvCxnSpPr>
          <p:cNvPr id="17" name="Frame Line"/>
          <p:cNvCxnSpPr/>
          <p:nvPr userDrawn="1"/>
        </p:nvCxnSpPr>
        <p:spPr>
          <a:xfrm flipV="1">
            <a:off x="389663" y="90529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9283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ver Slide with Content">
    <p:spTree>
      <p:nvGrpSpPr>
        <p:cNvPr id="1" name=""/>
        <p:cNvGrpSpPr/>
        <p:nvPr/>
      </p:nvGrpSpPr>
      <p:grpSpPr>
        <a:xfrm>
          <a:off x="0" y="0"/>
          <a:ext cx="0" cy="0"/>
          <a:chOff x="0" y="0"/>
          <a:chExt cx="0" cy="0"/>
        </a:xfrm>
      </p:grpSpPr>
      <p:grpSp>
        <p:nvGrpSpPr>
          <p:cNvPr id="34" name="Logo with Panels"/>
          <p:cNvGrpSpPr/>
          <p:nvPr userDrawn="1"/>
        </p:nvGrpSpPr>
        <p:grpSpPr>
          <a:xfrm>
            <a:off x="1156062" y="0"/>
            <a:ext cx="9130941" cy="6457244"/>
            <a:chOff x="1130368" y="0"/>
            <a:chExt cx="8928031" cy="7318210"/>
          </a:xfrm>
        </p:grpSpPr>
        <p:grpSp>
          <p:nvGrpSpPr>
            <p:cNvPr id="37" name="Logo Shapes"/>
            <p:cNvGrpSpPr/>
            <p:nvPr userDrawn="1"/>
          </p:nvGrpSpPr>
          <p:grpSpPr>
            <a:xfrm>
              <a:off x="1904992" y="0"/>
              <a:ext cx="8153407" cy="6792223"/>
              <a:chOff x="1828800" y="-7143"/>
              <a:chExt cx="8153407" cy="6792223"/>
            </a:xfrm>
          </p:grpSpPr>
          <p:sp>
            <p:nvSpPr>
              <p:cNvPr id="44"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5" name="Rectangle 2"/>
              <p:cNvSpPr>
                <a:spLocks noChangeArrowheads="1"/>
              </p:cNvSpPr>
              <p:nvPr userDrawn="1"/>
            </p:nvSpPr>
            <p:spPr bwMode="gray">
              <a:xfrm>
                <a:off x="1828800" y="3583782"/>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6"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7"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8" name="Rectangle 5"/>
              <p:cNvSpPr>
                <a:spLocks noChangeArrowheads="1"/>
              </p:cNvSpPr>
              <p:nvPr userDrawn="1"/>
            </p:nvSpPr>
            <p:spPr bwMode="gray">
              <a:xfrm>
                <a:off x="1828800" y="1137665"/>
                <a:ext cx="6492240" cy="5627914"/>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9" name="Rectangle 6"/>
              <p:cNvSpPr>
                <a:spLocks noChangeArrowheads="1"/>
              </p:cNvSpPr>
              <p:nvPr userDrawn="1"/>
            </p:nvSpPr>
            <p:spPr bwMode="gray">
              <a:xfrm>
                <a:off x="1828800" y="3583782"/>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0" name="Rectangle 7"/>
              <p:cNvSpPr>
                <a:spLocks noChangeArrowheads="1"/>
              </p:cNvSpPr>
              <p:nvPr userDrawn="1"/>
            </p:nvSpPr>
            <p:spPr bwMode="gray">
              <a:xfrm>
                <a:off x="1828800" y="1137665"/>
                <a:ext cx="6248400" cy="5627914"/>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pPr defTabSz="914293"/>
                <a:endParaRPr lang="en-US" sz="1000" dirty="0">
                  <a:solidFill>
                    <a:srgbClr val="000000"/>
                  </a:solidFill>
                </a:endParaRPr>
              </a:p>
            </p:txBody>
          </p:sp>
          <p:sp>
            <p:nvSpPr>
              <p:cNvPr id="51"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2" name="Rectangle 9"/>
              <p:cNvSpPr/>
              <p:nvPr userDrawn="1"/>
            </p:nvSpPr>
            <p:spPr bwMode="gray">
              <a:xfrm>
                <a:off x="1828800" y="3583782"/>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93"/>
                <a:endParaRPr lang="en-US" sz="1800" dirty="0">
                  <a:solidFill>
                    <a:srgbClr val="000000"/>
                  </a:solidFill>
                </a:endParaRPr>
              </a:p>
            </p:txBody>
          </p:sp>
          <p:sp>
            <p:nvSpPr>
              <p:cNvPr id="53"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4"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grpSp>
        <p:grpSp>
          <p:nvGrpSpPr>
            <p:cNvPr id="40" name="Logo"/>
            <p:cNvGrpSpPr/>
            <p:nvPr userDrawn="1"/>
          </p:nvGrpSpPr>
          <p:grpSpPr>
            <a:xfrm>
              <a:off x="1130368" y="6790556"/>
              <a:ext cx="905256" cy="527654"/>
              <a:chOff x="1130368" y="6790556"/>
              <a:chExt cx="905256" cy="527654"/>
            </a:xfrm>
          </p:grpSpPr>
          <p:sp>
            <p:nvSpPr>
              <p:cNvPr id="41"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2" name="Freeform 41"/>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55" name="Report Title"/>
          <p:cNvSpPr>
            <a:spLocks noGrp="1"/>
          </p:cNvSpPr>
          <p:nvPr>
            <p:ph type="ctrTitle" hasCustomPrompt="1"/>
            <p:custDataLst>
              <p:tags r:id="rId1"/>
            </p:custDataLst>
          </p:nvPr>
        </p:nvSpPr>
        <p:spPr bwMode="white">
          <a:xfrm>
            <a:off x="2103564" y="1112680"/>
            <a:ext cx="6078682"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56" name="Report Subtitle"/>
          <p:cNvSpPr>
            <a:spLocks noGrp="1"/>
          </p:cNvSpPr>
          <p:nvPr>
            <p:ph type="subTitle" idx="1" hasCustomPrompt="1"/>
            <p:custDataLst>
              <p:tags r:id="rId2"/>
            </p:custDataLst>
          </p:nvPr>
        </p:nvSpPr>
        <p:spPr bwMode="white">
          <a:xfrm>
            <a:off x="2103564" y="1546412"/>
            <a:ext cx="6078682"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p>
        </p:txBody>
      </p:sp>
      <p:sp>
        <p:nvSpPr>
          <p:cNvPr id="57" name="Content Placeholder 34"/>
          <p:cNvSpPr>
            <a:spLocks noGrp="1"/>
          </p:cNvSpPr>
          <p:nvPr>
            <p:ph sz="quarter" idx="10" hasCustomPrompt="1"/>
            <p:custDataLst>
              <p:tags r:id="rId3"/>
            </p:custDataLst>
          </p:nvPr>
        </p:nvSpPr>
        <p:spPr>
          <a:xfrm>
            <a:off x="542408" y="4098671"/>
            <a:ext cx="1253143" cy="1145689"/>
          </a:xfrm>
        </p:spPr>
        <p:txBody>
          <a:bodyPr/>
          <a:lstStyle>
            <a:lvl1pPr>
              <a:defRPr sz="900" i="1"/>
            </a:lvl1pPr>
          </a:lstStyle>
          <a:p>
            <a:pPr lvl="0"/>
            <a:r>
              <a:rPr lang="en-US" noProof="0" smtClean="0"/>
              <a:t>Click to enter text</a:t>
            </a:r>
            <a:endParaRPr lang="en-US" noProof="0"/>
          </a:p>
        </p:txBody>
      </p:sp>
      <p:cxnSp>
        <p:nvCxnSpPr>
          <p:cNvPr id="58" name="Frame Line"/>
          <p:cNvCxnSpPr/>
          <p:nvPr userDrawn="1"/>
        </p:nvCxnSpPr>
        <p:spPr bwMode="black">
          <a:xfrm flipV="1">
            <a:off x="389663" y="3170823"/>
            <a:ext cx="1402773"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9" name="Cover image"/>
          <p:cNvSpPr txBox="1">
            <a:spLocks noChangeAspect="1"/>
          </p:cNvSpPr>
          <p:nvPr userDrawn="1">
            <p:custDataLst>
              <p:tags r:id="rId4"/>
            </p:custDataLst>
          </p:nvPr>
        </p:nvSpPr>
        <p:spPr>
          <a:xfrm>
            <a:off x="1947615" y="3167623"/>
            <a:ext cx="6872654" cy="2823882"/>
          </a:xfrm>
          <a:prstGeom prst="rect">
            <a:avLst/>
          </a:prstGeom>
          <a:noFill/>
          <a:ln w="3175">
            <a:noFill/>
          </a:ln>
        </p:spPr>
        <p:txBody>
          <a:bodyPr wrap="square" lIns="0" tIns="0" rIns="0" bIns="0" rtlCol="0">
            <a:noAutofit/>
          </a:bodyPr>
          <a:lstStyle/>
          <a:p>
            <a:pPr indent="-274288" defTabSz="914293">
              <a:spcAft>
                <a:spcPts val="900"/>
              </a:spcAft>
            </a:pPr>
            <a:endParaRPr lang="en-US" sz="2000" dirty="0">
              <a:solidFill>
                <a:srgbClr val="000000"/>
              </a:solidFill>
              <a:latin typeface="Georgia" pitchFamily="18" charset="0"/>
            </a:endParaRPr>
          </a:p>
        </p:txBody>
      </p:sp>
      <p:sp>
        <p:nvSpPr>
          <p:cNvPr id="60" name="Descriptor"/>
          <p:cNvSpPr txBox="1"/>
          <p:nvPr userDrawn="1">
            <p:custDataLst>
              <p:tags r:id="rId5"/>
            </p:custDataLst>
          </p:nvPr>
        </p:nvSpPr>
        <p:spPr bwMode="white">
          <a:xfrm>
            <a:off x="2104163" y="742284"/>
            <a:ext cx="65" cy="138499"/>
          </a:xfrm>
          <a:prstGeom prst="rect">
            <a:avLst/>
          </a:prstGeom>
          <a:noFill/>
          <a:ln>
            <a:noFill/>
          </a:ln>
        </p:spPr>
        <p:txBody>
          <a:bodyPr wrap="none" lIns="0" tIns="0" rIns="0" bIns="0" rtlCol="0">
            <a:spAutoFit/>
          </a:bodyPr>
          <a:lstStyle/>
          <a:p>
            <a:pPr defTabSz="914293"/>
            <a:endParaRPr lang="en-US" sz="900" dirty="0">
              <a:solidFill>
                <a:srgbClr val="FFFFFF"/>
              </a:solidFill>
            </a:endParaRPr>
          </a:p>
        </p:txBody>
      </p:sp>
      <p:sp>
        <p:nvSpPr>
          <p:cNvPr id="61" name="Confidentiality stamp"/>
          <p:cNvSpPr txBox="1"/>
          <p:nvPr userDrawn="1">
            <p:custDataLst>
              <p:tags r:id="rId6"/>
            </p:custDataLst>
          </p:nvPr>
        </p:nvSpPr>
        <p:spPr bwMode="black">
          <a:xfrm>
            <a:off x="542408" y="3291847"/>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
        <p:nvSpPr>
          <p:cNvPr id="62" name="Draft stamp"/>
          <p:cNvSpPr txBox="1"/>
          <p:nvPr userDrawn="1">
            <p:custDataLst>
              <p:tags r:id="rId7"/>
            </p:custDataLst>
          </p:nvPr>
        </p:nvSpPr>
        <p:spPr bwMode="black">
          <a:xfrm>
            <a:off x="542409" y="3566160"/>
            <a:ext cx="1402773" cy="262788"/>
          </a:xfrm>
          <a:prstGeom prst="rect">
            <a:avLst/>
          </a:prstGeom>
          <a:noFill/>
          <a:ln>
            <a:noFill/>
          </a:ln>
        </p:spPr>
        <p:txBody>
          <a:bodyPr wrap="square" lIns="0" tIns="0" rIns="0" bIns="123087" rtlCol="0" anchor="t" anchorCtr="0">
            <a:spAutoFit/>
          </a:bodyPr>
          <a:lstStyle/>
          <a:p>
            <a:pPr defTabSz="914293"/>
            <a:endParaRPr lang="en-US" sz="900" b="1" i="1" dirty="0">
              <a:solidFill>
                <a:srgbClr val="000000"/>
              </a:solidFill>
              <a:latin typeface="Georgia" pitchFamily="18" charset="0"/>
            </a:endParaRPr>
          </a:p>
        </p:txBody>
      </p:sp>
      <p:sp>
        <p:nvSpPr>
          <p:cNvPr id="63" name="Report Date"/>
          <p:cNvSpPr txBox="1"/>
          <p:nvPr userDrawn="1">
            <p:custDataLst>
              <p:tags r:id="rId8"/>
            </p:custDataLst>
          </p:nvPr>
        </p:nvSpPr>
        <p:spPr bwMode="black">
          <a:xfrm>
            <a:off x="542408" y="3832419"/>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Tree>
    <p:extLst>
      <p:ext uri="{BB962C8B-B14F-4D97-AF65-F5344CB8AC3E}">
        <p14:creationId xmlns:p14="http://schemas.microsoft.com/office/powerpoint/2010/main" val="14813841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ver Slide: Fixed Logo">
    <p:spTree>
      <p:nvGrpSpPr>
        <p:cNvPr id="1" name=""/>
        <p:cNvGrpSpPr/>
        <p:nvPr/>
      </p:nvGrpSpPr>
      <p:grpSpPr>
        <a:xfrm>
          <a:off x="0" y="0"/>
          <a:ext cx="0" cy="0"/>
          <a:chOff x="0" y="0"/>
          <a:chExt cx="0" cy="0"/>
        </a:xfrm>
      </p:grpSpPr>
      <p:grpSp>
        <p:nvGrpSpPr>
          <p:cNvPr id="27" name="Logo with Panels"/>
          <p:cNvGrpSpPr/>
          <p:nvPr userDrawn="1"/>
        </p:nvGrpSpPr>
        <p:grpSpPr>
          <a:xfrm>
            <a:off x="1156058" y="5640894"/>
            <a:ext cx="1245668" cy="816350"/>
            <a:chOff x="3835013" y="2828854"/>
            <a:chExt cx="1217986" cy="925197"/>
          </a:xfrm>
        </p:grpSpPr>
        <p:grpSp>
          <p:nvGrpSpPr>
            <p:cNvPr id="28" name="Logo Panels"/>
            <p:cNvGrpSpPr/>
            <p:nvPr/>
          </p:nvGrpSpPr>
          <p:grpSpPr>
            <a:xfrm>
              <a:off x="4609614" y="2828854"/>
              <a:ext cx="443385" cy="397546"/>
              <a:chOff x="4609614" y="2828854"/>
              <a:chExt cx="443385" cy="397546"/>
            </a:xfrm>
          </p:grpSpPr>
          <p:sp>
            <p:nvSpPr>
              <p:cNvPr id="34" name="Rectangle 1"/>
              <p:cNvSpPr>
                <a:spLocks noChangeArrowheads="1"/>
              </p:cNvSpPr>
              <p:nvPr/>
            </p:nvSpPr>
            <p:spPr bwMode="gray">
              <a:xfrm>
                <a:off x="4609614" y="3112483"/>
                <a:ext cx="443385" cy="113916"/>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5" name="Rectangle 2"/>
              <p:cNvSpPr>
                <a:spLocks noChangeArrowheads="1"/>
              </p:cNvSpPr>
              <p:nvPr/>
            </p:nvSpPr>
            <p:spPr bwMode="gray">
              <a:xfrm>
                <a:off x="4609618" y="2873556"/>
                <a:ext cx="269567" cy="35284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6" name="Rectangle 3"/>
              <p:cNvSpPr>
                <a:spLocks noChangeArrowheads="1"/>
              </p:cNvSpPr>
              <p:nvPr/>
            </p:nvSpPr>
            <p:spPr bwMode="gray">
              <a:xfrm>
                <a:off x="4609618" y="2828854"/>
                <a:ext cx="224319" cy="397545"/>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7" name="Rectangle 4"/>
              <p:cNvSpPr>
                <a:spLocks noChangeArrowheads="1"/>
              </p:cNvSpPr>
              <p:nvPr/>
            </p:nvSpPr>
            <p:spPr bwMode="gray">
              <a:xfrm>
                <a:off x="4609617" y="2873555"/>
                <a:ext cx="224319" cy="35284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8" name="Rectangle 5"/>
              <p:cNvSpPr>
                <a:spLocks noChangeArrowheads="1"/>
              </p:cNvSpPr>
              <p:nvPr/>
            </p:nvSpPr>
            <p:spPr bwMode="gray">
              <a:xfrm>
                <a:off x="4609615" y="2944211"/>
                <a:ext cx="383843" cy="282188"/>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9" name="Rectangle 6"/>
              <p:cNvSpPr>
                <a:spLocks noChangeArrowheads="1"/>
              </p:cNvSpPr>
              <p:nvPr/>
            </p:nvSpPr>
            <p:spPr bwMode="gray">
              <a:xfrm>
                <a:off x="4609616" y="3112483"/>
                <a:ext cx="383842" cy="113916"/>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0" name="Rectangle 7"/>
              <p:cNvSpPr>
                <a:spLocks noChangeArrowheads="1"/>
              </p:cNvSpPr>
              <p:nvPr/>
            </p:nvSpPr>
            <p:spPr bwMode="gray">
              <a:xfrm>
                <a:off x="4609616" y="2944211"/>
                <a:ext cx="269570" cy="282188"/>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1" name="Rectangle 8"/>
              <p:cNvSpPr>
                <a:spLocks noChangeArrowheads="1"/>
              </p:cNvSpPr>
              <p:nvPr/>
            </p:nvSpPr>
            <p:spPr bwMode="gray">
              <a:xfrm>
                <a:off x="4609616" y="3112483"/>
                <a:ext cx="269569" cy="113916"/>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2" name="Rectangle 9"/>
              <p:cNvSpPr>
                <a:spLocks/>
              </p:cNvSpPr>
              <p:nvPr/>
            </p:nvSpPr>
            <p:spPr bwMode="gray">
              <a:xfrm>
                <a:off x="4609616" y="2944211"/>
                <a:ext cx="224321" cy="282188"/>
              </a:xfrm>
              <a:prstGeom prst="rect">
                <a:avLst/>
              </a:pr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4" name="Rectangle 10"/>
              <p:cNvSpPr>
                <a:spLocks noChangeArrowheads="1"/>
              </p:cNvSpPr>
              <p:nvPr/>
            </p:nvSpPr>
            <p:spPr bwMode="gray">
              <a:xfrm>
                <a:off x="4609617" y="3112483"/>
                <a:ext cx="224320" cy="113916"/>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5" name="Rectangle 11"/>
              <p:cNvSpPr>
                <a:spLocks noChangeArrowheads="1"/>
              </p:cNvSpPr>
              <p:nvPr/>
            </p:nvSpPr>
            <p:spPr bwMode="gray">
              <a:xfrm>
                <a:off x="4609617" y="3052823"/>
                <a:ext cx="141027" cy="173576"/>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63" name="Rectangle 12"/>
              <p:cNvSpPr>
                <a:spLocks noChangeArrowheads="1"/>
              </p:cNvSpPr>
              <p:nvPr/>
            </p:nvSpPr>
            <p:spPr bwMode="gray">
              <a:xfrm>
                <a:off x="4609617" y="3112483"/>
                <a:ext cx="141027" cy="113916"/>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nvGrpSpPr>
            <p:cNvPr id="29" name="Logo"/>
            <p:cNvGrpSpPr/>
            <p:nvPr/>
          </p:nvGrpSpPr>
          <p:grpSpPr>
            <a:xfrm>
              <a:off x="3835013" y="3226397"/>
              <a:ext cx="905256" cy="527654"/>
              <a:chOff x="3835013" y="3226397"/>
              <a:chExt cx="905256" cy="527654"/>
            </a:xfrm>
          </p:grpSpPr>
          <p:sp>
            <p:nvSpPr>
              <p:cNvPr id="30" name="Rectangle 0"/>
              <p:cNvSpPr>
                <a:spLocks noChangeArrowheads="1"/>
              </p:cNvSpPr>
              <p:nvPr/>
            </p:nvSpPr>
            <p:spPr bwMode="black">
              <a:xfrm>
                <a:off x="4381013" y="3226397"/>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3" name="Freeform 32"/>
              <p:cNvSpPr>
                <a:spLocks noEditPoints="1"/>
              </p:cNvSpPr>
              <p:nvPr/>
            </p:nvSpPr>
            <p:spPr bwMode="black">
              <a:xfrm>
                <a:off x="3835013" y="3412840"/>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64" name="Repot Title"/>
          <p:cNvSpPr>
            <a:spLocks noGrp="1"/>
          </p:cNvSpPr>
          <p:nvPr>
            <p:ph type="ctrTitle" hasCustomPrompt="1"/>
            <p:custDataLst>
              <p:tags r:id="rId1"/>
            </p:custDataLst>
          </p:nvPr>
        </p:nvSpPr>
        <p:spPr bwMode="black">
          <a:xfrm>
            <a:off x="2103564" y="1112680"/>
            <a:ext cx="6078682"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tx1"/>
                </a:solidFill>
                <a:latin typeface="+mj-lt"/>
                <a:ea typeface="+mj-ea"/>
                <a:cs typeface="+mj-cs"/>
              </a:defRPr>
            </a:lvl1pPr>
          </a:lstStyle>
          <a:p>
            <a:r>
              <a:rPr lang="en-US" noProof="0" smtClean="0"/>
              <a:t>Report Title</a:t>
            </a:r>
            <a:endParaRPr lang="en-US" noProof="0" dirty="0"/>
          </a:p>
        </p:txBody>
      </p:sp>
      <p:sp>
        <p:nvSpPr>
          <p:cNvPr id="65" name="Report Subtitle"/>
          <p:cNvSpPr>
            <a:spLocks noGrp="1"/>
          </p:cNvSpPr>
          <p:nvPr>
            <p:ph type="subTitle" idx="1" hasCustomPrompt="1"/>
            <p:custDataLst>
              <p:tags r:id="rId2"/>
            </p:custDataLst>
          </p:nvPr>
        </p:nvSpPr>
        <p:spPr bwMode="black">
          <a:xfrm>
            <a:off x="2103564" y="1546412"/>
            <a:ext cx="6078682" cy="401648"/>
          </a:xfrm>
        </p:spPr>
        <p:txBody>
          <a:bodyPr tIns="0" bIns="0">
            <a:spAutoFit/>
          </a:bodyPr>
          <a:lstStyle>
            <a:lvl1pPr marL="0" indent="0" algn="l">
              <a:lnSpc>
                <a:spcPct val="90000"/>
              </a:lnSpc>
              <a:spcAft>
                <a:spcPts val="0"/>
              </a:spcAft>
              <a:buNone/>
              <a:defRPr sz="2900" baseline="0">
                <a:solidFill>
                  <a:schemeClr val="tx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endParaRPr lang="en-US" noProof="0"/>
          </a:p>
        </p:txBody>
      </p:sp>
      <p:cxnSp>
        <p:nvCxnSpPr>
          <p:cNvPr id="66" name="Frame Line"/>
          <p:cNvCxnSpPr/>
          <p:nvPr userDrawn="1"/>
        </p:nvCxnSpPr>
        <p:spPr bwMode="black">
          <a:xfrm flipV="1">
            <a:off x="1948301" y="1006543"/>
            <a:ext cx="7788431" cy="127059"/>
          </a:xfrm>
          <a:prstGeom prst="bentConnector3">
            <a:avLst>
              <a:gd name="adj1" fmla="val -3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Frame Line"/>
          <p:cNvCxnSpPr/>
          <p:nvPr userDrawn="1"/>
        </p:nvCxnSpPr>
        <p:spPr bwMode="black">
          <a:xfrm flipV="1">
            <a:off x="389663" y="3170823"/>
            <a:ext cx="1402773"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68" name="Descriptor"/>
          <p:cNvSpPr txBox="1"/>
          <p:nvPr userDrawn="1">
            <p:custDataLst>
              <p:tags r:id="rId3"/>
            </p:custDataLst>
          </p:nvPr>
        </p:nvSpPr>
        <p:spPr bwMode="white">
          <a:xfrm>
            <a:off x="2104163" y="742284"/>
            <a:ext cx="65" cy="138499"/>
          </a:xfrm>
          <a:prstGeom prst="rect">
            <a:avLst/>
          </a:prstGeom>
          <a:noFill/>
          <a:ln>
            <a:noFill/>
          </a:ln>
        </p:spPr>
        <p:txBody>
          <a:bodyPr wrap="none" lIns="0" tIns="0" rIns="0" bIns="0" rtlCol="0">
            <a:spAutoFit/>
          </a:bodyPr>
          <a:lstStyle/>
          <a:p>
            <a:pPr defTabSz="914293"/>
            <a:endParaRPr lang="en-US" sz="900" dirty="0">
              <a:solidFill>
                <a:srgbClr val="000000"/>
              </a:solidFill>
            </a:endParaRPr>
          </a:p>
        </p:txBody>
      </p:sp>
      <p:sp>
        <p:nvSpPr>
          <p:cNvPr id="69" name="Confidentiality stamp"/>
          <p:cNvSpPr txBox="1"/>
          <p:nvPr userDrawn="1">
            <p:custDataLst>
              <p:tags r:id="rId4"/>
            </p:custDataLst>
          </p:nvPr>
        </p:nvSpPr>
        <p:spPr bwMode="black">
          <a:xfrm>
            <a:off x="542408" y="3291847"/>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
        <p:nvSpPr>
          <p:cNvPr id="70" name="Draft stamp"/>
          <p:cNvSpPr txBox="1"/>
          <p:nvPr userDrawn="1">
            <p:custDataLst>
              <p:tags r:id="rId5"/>
            </p:custDataLst>
          </p:nvPr>
        </p:nvSpPr>
        <p:spPr bwMode="black">
          <a:xfrm>
            <a:off x="542409" y="3566160"/>
            <a:ext cx="1402773" cy="262788"/>
          </a:xfrm>
          <a:prstGeom prst="rect">
            <a:avLst/>
          </a:prstGeom>
          <a:noFill/>
          <a:ln>
            <a:noFill/>
          </a:ln>
        </p:spPr>
        <p:txBody>
          <a:bodyPr wrap="square" lIns="0" tIns="0" rIns="0" bIns="123087" rtlCol="0" anchor="t" anchorCtr="0">
            <a:spAutoFit/>
          </a:bodyPr>
          <a:lstStyle/>
          <a:p>
            <a:pPr defTabSz="914293"/>
            <a:endParaRPr lang="en-US" sz="900" b="1" i="1" dirty="0">
              <a:solidFill>
                <a:srgbClr val="000000"/>
              </a:solidFill>
              <a:latin typeface="Georgia" pitchFamily="18" charset="0"/>
            </a:endParaRPr>
          </a:p>
        </p:txBody>
      </p:sp>
      <p:sp>
        <p:nvSpPr>
          <p:cNvPr id="71" name="Report Date"/>
          <p:cNvSpPr txBox="1"/>
          <p:nvPr userDrawn="1">
            <p:custDataLst>
              <p:tags r:id="rId6"/>
            </p:custDataLst>
          </p:nvPr>
        </p:nvSpPr>
        <p:spPr bwMode="black">
          <a:xfrm>
            <a:off x="542408" y="3832419"/>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Tree>
    <p:extLst>
      <p:ext uri="{BB962C8B-B14F-4D97-AF65-F5344CB8AC3E}">
        <p14:creationId xmlns:p14="http://schemas.microsoft.com/office/powerpoint/2010/main" val="294363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73"/>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403138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ver Slide: Colour">
    <p:spTree>
      <p:nvGrpSpPr>
        <p:cNvPr id="1" name=""/>
        <p:cNvGrpSpPr/>
        <p:nvPr/>
      </p:nvGrpSpPr>
      <p:grpSpPr>
        <a:xfrm>
          <a:off x="0" y="0"/>
          <a:ext cx="0" cy="0"/>
          <a:chOff x="0" y="0"/>
          <a:chExt cx="0" cy="0"/>
        </a:xfrm>
      </p:grpSpPr>
      <p:grpSp>
        <p:nvGrpSpPr>
          <p:cNvPr id="18" name="Logo with Panels"/>
          <p:cNvGrpSpPr/>
          <p:nvPr userDrawn="1"/>
        </p:nvGrpSpPr>
        <p:grpSpPr>
          <a:xfrm>
            <a:off x="1156059" y="0"/>
            <a:ext cx="9130942" cy="6457244"/>
            <a:chOff x="1130368" y="0"/>
            <a:chExt cx="8928032" cy="7318210"/>
          </a:xfrm>
        </p:grpSpPr>
        <p:grpSp>
          <p:nvGrpSpPr>
            <p:cNvPr id="19" name="Logo Shapes"/>
            <p:cNvGrpSpPr/>
            <p:nvPr userDrawn="1"/>
          </p:nvGrpSpPr>
          <p:grpSpPr>
            <a:xfrm>
              <a:off x="1904991" y="0"/>
              <a:ext cx="8153409" cy="6792221"/>
              <a:chOff x="1828799" y="0"/>
              <a:chExt cx="8153409" cy="6792221"/>
            </a:xfrm>
          </p:grpSpPr>
          <p:sp>
            <p:nvSpPr>
              <p:cNvPr id="31" name="Rectangle 2"/>
              <p:cNvSpPr>
                <a:spLocks noChangeArrowheads="1"/>
              </p:cNvSpPr>
              <p:nvPr userDrawn="1"/>
            </p:nvSpPr>
            <p:spPr bwMode="gray">
              <a:xfrm>
                <a:off x="1828799" y="1150143"/>
                <a:ext cx="8153409" cy="5638800"/>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32" name="Rectangle 4"/>
              <p:cNvSpPr>
                <a:spLocks noChangeArrowheads="1"/>
              </p:cNvSpPr>
              <p:nvPr/>
            </p:nvSpPr>
            <p:spPr bwMode="gray">
              <a:xfrm>
                <a:off x="1828800" y="0"/>
                <a:ext cx="6248400" cy="6792221"/>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33" name="Rectangle 7"/>
              <p:cNvSpPr>
                <a:spLocks noChangeArrowheads="1"/>
              </p:cNvSpPr>
              <p:nvPr userDrawn="1"/>
            </p:nvSpPr>
            <p:spPr bwMode="gray">
              <a:xfrm>
                <a:off x="1828800" y="1150143"/>
                <a:ext cx="6248400" cy="5638799"/>
              </a:xfrm>
              <a:prstGeom prst="rect">
                <a:avLst/>
              </a:prstGeom>
              <a:solidFill>
                <a:schemeClr val="accent1"/>
              </a:solidFill>
              <a:ln w="0">
                <a:noFill/>
                <a:prstDash val="solid"/>
                <a:miter lim="800000"/>
                <a:headEnd/>
                <a:tailEnd/>
              </a:ln>
            </p:spPr>
            <p:txBody>
              <a:bodyPr vert="horz" wrap="square" lIns="0" tIns="0" rIns="0" bIns="0" numCol="1" anchor="t" anchorCtr="0" compatLnSpc="1">
                <a:prstTxWarp prst="textNoShape">
                  <a:avLst/>
                </a:prstTxWarp>
              </a:bodyPr>
              <a:lstStyle/>
              <a:p>
                <a:pPr defTabSz="914293"/>
                <a:endParaRPr lang="en-US" sz="1000" dirty="0">
                  <a:solidFill>
                    <a:srgbClr val="000000"/>
                  </a:solidFill>
                </a:endParaRPr>
              </a:p>
            </p:txBody>
          </p:sp>
        </p:grpSp>
        <p:grpSp>
          <p:nvGrpSpPr>
            <p:cNvPr id="20" name="Logo"/>
            <p:cNvGrpSpPr/>
            <p:nvPr userDrawn="1"/>
          </p:nvGrpSpPr>
          <p:grpSpPr>
            <a:xfrm>
              <a:off x="1130368" y="6790556"/>
              <a:ext cx="905256" cy="527654"/>
              <a:chOff x="1130368" y="6790556"/>
              <a:chExt cx="905256" cy="527654"/>
            </a:xfrm>
          </p:grpSpPr>
          <p:sp>
            <p:nvSpPr>
              <p:cNvPr id="28" name="Rectangle 0"/>
              <p:cNvSpPr>
                <a:spLocks noChangeArrowheads="1"/>
              </p:cNvSpPr>
              <p:nvPr userDrawn="1"/>
            </p:nvSpPr>
            <p:spPr bwMode="black">
              <a:xfrm>
                <a:off x="1676368" y="6790556"/>
                <a:ext cx="228600" cy="57350"/>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0" name="Freeform 29"/>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34" name="Report Title"/>
          <p:cNvSpPr>
            <a:spLocks noGrp="1"/>
          </p:cNvSpPr>
          <p:nvPr>
            <p:ph type="ctrTitle" hasCustomPrompt="1"/>
            <p:custDataLst>
              <p:tags r:id="rId1"/>
            </p:custDataLst>
          </p:nvPr>
        </p:nvSpPr>
        <p:spPr bwMode="white">
          <a:xfrm>
            <a:off x="2103564" y="1112680"/>
            <a:ext cx="6078682"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35" name="Report Subtitle"/>
          <p:cNvSpPr>
            <a:spLocks noGrp="1"/>
          </p:cNvSpPr>
          <p:nvPr>
            <p:ph type="subTitle" idx="1" hasCustomPrompt="1"/>
            <p:custDataLst>
              <p:tags r:id="rId2"/>
            </p:custDataLst>
          </p:nvPr>
        </p:nvSpPr>
        <p:spPr bwMode="white">
          <a:xfrm>
            <a:off x="2103564" y="1546412"/>
            <a:ext cx="6078682"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endParaRPr lang="en-US" noProof="0"/>
          </a:p>
        </p:txBody>
      </p:sp>
      <p:cxnSp>
        <p:nvCxnSpPr>
          <p:cNvPr id="36" name="Frame Line"/>
          <p:cNvCxnSpPr/>
          <p:nvPr userDrawn="1"/>
        </p:nvCxnSpPr>
        <p:spPr bwMode="black">
          <a:xfrm flipV="1">
            <a:off x="389663" y="3170823"/>
            <a:ext cx="1402773"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Descriptor"/>
          <p:cNvSpPr txBox="1"/>
          <p:nvPr userDrawn="1">
            <p:custDataLst>
              <p:tags r:id="rId3"/>
            </p:custDataLst>
          </p:nvPr>
        </p:nvSpPr>
        <p:spPr bwMode="white">
          <a:xfrm>
            <a:off x="2104163" y="742284"/>
            <a:ext cx="65" cy="138499"/>
          </a:xfrm>
          <a:prstGeom prst="rect">
            <a:avLst/>
          </a:prstGeom>
          <a:noFill/>
          <a:ln>
            <a:noFill/>
          </a:ln>
        </p:spPr>
        <p:txBody>
          <a:bodyPr wrap="none" lIns="0" tIns="0" rIns="0" bIns="0" rtlCol="0">
            <a:spAutoFit/>
          </a:bodyPr>
          <a:lstStyle/>
          <a:p>
            <a:pPr defTabSz="914293"/>
            <a:endParaRPr lang="en-US" sz="900" dirty="0">
              <a:solidFill>
                <a:srgbClr val="FFFFFF"/>
              </a:solidFill>
            </a:endParaRPr>
          </a:p>
        </p:txBody>
      </p:sp>
      <p:sp>
        <p:nvSpPr>
          <p:cNvPr id="38" name="Confidentiality stamp"/>
          <p:cNvSpPr txBox="1"/>
          <p:nvPr userDrawn="1">
            <p:custDataLst>
              <p:tags r:id="rId4"/>
            </p:custDataLst>
          </p:nvPr>
        </p:nvSpPr>
        <p:spPr bwMode="black">
          <a:xfrm>
            <a:off x="542408" y="3291847"/>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
        <p:nvSpPr>
          <p:cNvPr id="39" name="Draft stamp"/>
          <p:cNvSpPr txBox="1"/>
          <p:nvPr userDrawn="1">
            <p:custDataLst>
              <p:tags r:id="rId5"/>
            </p:custDataLst>
          </p:nvPr>
        </p:nvSpPr>
        <p:spPr bwMode="black">
          <a:xfrm>
            <a:off x="542409" y="3566160"/>
            <a:ext cx="1402773" cy="262788"/>
          </a:xfrm>
          <a:prstGeom prst="rect">
            <a:avLst/>
          </a:prstGeom>
          <a:noFill/>
          <a:ln>
            <a:noFill/>
          </a:ln>
        </p:spPr>
        <p:txBody>
          <a:bodyPr wrap="square" lIns="0" tIns="0" rIns="0" bIns="123087" rtlCol="0" anchor="t" anchorCtr="0">
            <a:spAutoFit/>
          </a:bodyPr>
          <a:lstStyle/>
          <a:p>
            <a:pPr defTabSz="914293"/>
            <a:endParaRPr lang="en-US" sz="900" b="1" i="1" dirty="0">
              <a:solidFill>
                <a:srgbClr val="000000"/>
              </a:solidFill>
              <a:latin typeface="Georgia" pitchFamily="18" charset="0"/>
            </a:endParaRPr>
          </a:p>
        </p:txBody>
      </p:sp>
      <p:sp>
        <p:nvSpPr>
          <p:cNvPr id="40" name="Report Date"/>
          <p:cNvSpPr txBox="1"/>
          <p:nvPr userDrawn="1">
            <p:custDataLst>
              <p:tags r:id="rId6"/>
            </p:custDataLst>
          </p:nvPr>
        </p:nvSpPr>
        <p:spPr bwMode="black">
          <a:xfrm>
            <a:off x="542408" y="3832419"/>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Tree>
    <p:extLst>
      <p:ext uri="{BB962C8B-B14F-4D97-AF65-F5344CB8AC3E}">
        <p14:creationId xmlns:p14="http://schemas.microsoft.com/office/powerpoint/2010/main" val="876289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71525" y="2130482"/>
            <a:ext cx="874395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543050" y="3886200"/>
            <a:ext cx="72009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a:xfrm>
            <a:off x="514350" y="6356407"/>
            <a:ext cx="2400300" cy="365125"/>
          </a:xfrm>
          <a:prstGeom prst="rect">
            <a:avLst/>
          </a:prstGeom>
        </p:spPr>
        <p:txBody>
          <a:bodyPr/>
          <a:lstStyle/>
          <a:p>
            <a:pPr fontAlgn="base">
              <a:spcBef>
                <a:spcPct val="0"/>
              </a:spcBef>
              <a:spcAft>
                <a:spcPct val="0"/>
              </a:spcAft>
            </a:pPr>
            <a:endParaRPr lang="es-ES" sz="1400" dirty="0">
              <a:solidFill>
                <a:prstClr val="black">
                  <a:tint val="75000"/>
                </a:prstClr>
              </a:solidFill>
            </a:endParaRPr>
          </a:p>
        </p:txBody>
      </p:sp>
      <p:sp>
        <p:nvSpPr>
          <p:cNvPr id="5" name="4 Marcador de pie de página"/>
          <p:cNvSpPr>
            <a:spLocks noGrp="1"/>
          </p:cNvSpPr>
          <p:nvPr>
            <p:ph type="ftr" sz="quarter" idx="11"/>
          </p:nvPr>
        </p:nvSpPr>
        <p:spPr>
          <a:xfrm>
            <a:off x="3514726" y="6356407"/>
            <a:ext cx="3257550" cy="365125"/>
          </a:xfrm>
          <a:prstGeom prst="rect">
            <a:avLst/>
          </a:prstGeom>
        </p:spPr>
        <p:txBody>
          <a:bodyPr/>
          <a:lstStyle/>
          <a:p>
            <a:pPr fontAlgn="base">
              <a:spcBef>
                <a:spcPct val="0"/>
              </a:spcBef>
              <a:spcAft>
                <a:spcPct val="0"/>
              </a:spcAft>
            </a:pPr>
            <a:endParaRPr lang="es-ES" sz="1400" dirty="0">
              <a:solidFill>
                <a:prstClr val="black">
                  <a:tint val="75000"/>
                </a:prstClr>
              </a:solidFill>
            </a:endParaRPr>
          </a:p>
        </p:txBody>
      </p:sp>
      <p:pic>
        <p:nvPicPr>
          <p:cNvPr id="7" name="Picture 2" descr="fondo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7" y="-3175"/>
            <a:ext cx="10335221" cy="686435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a:off x="7814760" y="6330551"/>
            <a:ext cx="2322512" cy="406398"/>
            <a:chOff x="6946451" y="6330551"/>
            <a:chExt cx="2064454" cy="406398"/>
          </a:xfrm>
        </p:grpSpPr>
        <p:sp>
          <p:nvSpPr>
            <p:cNvPr id="9" name="Freeform 6"/>
            <p:cNvSpPr>
              <a:spLocks/>
            </p:cNvSpPr>
            <p:nvPr/>
          </p:nvSpPr>
          <p:spPr bwMode="auto">
            <a:xfrm>
              <a:off x="6946451" y="6330551"/>
              <a:ext cx="449960" cy="406398"/>
            </a:xfrm>
            <a:custGeom>
              <a:avLst/>
              <a:gdLst>
                <a:gd name="T0" fmla="*/ 171 w 332"/>
                <a:gd name="T1" fmla="*/ 14 h 300"/>
                <a:gd name="T2" fmla="*/ 234 w 332"/>
                <a:gd name="T3" fmla="*/ 134 h 300"/>
                <a:gd name="T4" fmla="*/ 232 w 332"/>
                <a:gd name="T5" fmla="*/ 143 h 300"/>
                <a:gd name="T6" fmla="*/ 332 w 332"/>
                <a:gd name="T7" fmla="*/ 217 h 300"/>
                <a:gd name="T8" fmla="*/ 166 w 332"/>
                <a:gd name="T9" fmla="*/ 300 h 300"/>
                <a:gd name="T10" fmla="*/ 165 w 332"/>
                <a:gd name="T11" fmla="*/ 300 h 300"/>
                <a:gd name="T12" fmla="*/ 0 w 332"/>
                <a:gd name="T13" fmla="*/ 219 h 300"/>
                <a:gd name="T14" fmla="*/ 99 w 332"/>
                <a:gd name="T15" fmla="*/ 143 h 300"/>
                <a:gd name="T16" fmla="*/ 163 w 332"/>
                <a:gd name="T17" fmla="*/ 245 h 300"/>
                <a:gd name="T18" fmla="*/ 163 w 332"/>
                <a:gd name="T19" fmla="*/ 249 h 300"/>
                <a:gd name="T20" fmla="*/ 163 w 332"/>
                <a:gd name="T21" fmla="*/ 253 h 300"/>
                <a:gd name="T22" fmla="*/ 176 w 332"/>
                <a:gd name="T23" fmla="*/ 224 h 300"/>
                <a:gd name="T24" fmla="*/ 116 w 332"/>
                <a:gd name="T25" fmla="*/ 98 h 300"/>
                <a:gd name="T26" fmla="*/ 134 w 332"/>
                <a:gd name="T27" fmla="*/ 60 h 300"/>
                <a:gd name="T28" fmla="*/ 134 w 332"/>
                <a:gd name="T29" fmla="*/ 74 h 300"/>
                <a:gd name="T30" fmla="*/ 199 w 332"/>
                <a:gd name="T31" fmla="*/ 186 h 300"/>
                <a:gd name="T32" fmla="*/ 199 w 332"/>
                <a:gd name="T33" fmla="*/ 197 h 300"/>
                <a:gd name="T34" fmla="*/ 214 w 332"/>
                <a:gd name="T35" fmla="*/ 164 h 300"/>
                <a:gd name="T36" fmla="*/ 153 w 332"/>
                <a:gd name="T37" fmla="*/ 38 h 300"/>
                <a:gd name="T38" fmla="*/ 171 w 332"/>
                <a:gd name="T39" fmla="*/ 0 h 300"/>
                <a:gd name="T40" fmla="*/ 171 w 332"/>
                <a:gd name="T41" fmla="*/ 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2" h="300">
                  <a:moveTo>
                    <a:pt x="171" y="14"/>
                  </a:moveTo>
                  <a:cubicBezTo>
                    <a:pt x="171" y="51"/>
                    <a:pt x="234" y="92"/>
                    <a:pt x="234" y="134"/>
                  </a:cubicBezTo>
                  <a:cubicBezTo>
                    <a:pt x="234" y="134"/>
                    <a:pt x="234" y="138"/>
                    <a:pt x="232" y="143"/>
                  </a:cubicBezTo>
                  <a:cubicBezTo>
                    <a:pt x="291" y="155"/>
                    <a:pt x="332" y="183"/>
                    <a:pt x="332" y="217"/>
                  </a:cubicBezTo>
                  <a:cubicBezTo>
                    <a:pt x="332" y="262"/>
                    <a:pt x="258" y="300"/>
                    <a:pt x="166" y="300"/>
                  </a:cubicBezTo>
                  <a:cubicBezTo>
                    <a:pt x="166" y="300"/>
                    <a:pt x="165" y="300"/>
                    <a:pt x="165" y="300"/>
                  </a:cubicBezTo>
                  <a:cubicBezTo>
                    <a:pt x="74" y="300"/>
                    <a:pt x="0" y="264"/>
                    <a:pt x="0" y="219"/>
                  </a:cubicBezTo>
                  <a:cubicBezTo>
                    <a:pt x="0" y="185"/>
                    <a:pt x="45" y="158"/>
                    <a:pt x="99" y="143"/>
                  </a:cubicBezTo>
                  <a:cubicBezTo>
                    <a:pt x="99" y="162"/>
                    <a:pt x="161" y="221"/>
                    <a:pt x="163" y="245"/>
                  </a:cubicBezTo>
                  <a:cubicBezTo>
                    <a:pt x="163" y="245"/>
                    <a:pt x="163" y="247"/>
                    <a:pt x="163" y="249"/>
                  </a:cubicBezTo>
                  <a:cubicBezTo>
                    <a:pt x="163" y="250"/>
                    <a:pt x="163" y="251"/>
                    <a:pt x="163" y="253"/>
                  </a:cubicBezTo>
                  <a:cubicBezTo>
                    <a:pt x="176" y="246"/>
                    <a:pt x="176" y="224"/>
                    <a:pt x="176" y="224"/>
                  </a:cubicBezTo>
                  <a:cubicBezTo>
                    <a:pt x="176" y="172"/>
                    <a:pt x="116" y="149"/>
                    <a:pt x="116" y="98"/>
                  </a:cubicBezTo>
                  <a:cubicBezTo>
                    <a:pt x="116" y="79"/>
                    <a:pt x="125" y="64"/>
                    <a:pt x="134" y="60"/>
                  </a:cubicBezTo>
                  <a:cubicBezTo>
                    <a:pt x="134" y="74"/>
                    <a:pt x="134" y="74"/>
                    <a:pt x="134" y="74"/>
                  </a:cubicBezTo>
                  <a:cubicBezTo>
                    <a:pt x="134" y="111"/>
                    <a:pt x="199" y="152"/>
                    <a:pt x="199" y="186"/>
                  </a:cubicBezTo>
                  <a:cubicBezTo>
                    <a:pt x="199" y="197"/>
                    <a:pt x="199" y="197"/>
                    <a:pt x="199" y="197"/>
                  </a:cubicBezTo>
                  <a:cubicBezTo>
                    <a:pt x="214" y="191"/>
                    <a:pt x="214" y="164"/>
                    <a:pt x="214" y="164"/>
                  </a:cubicBezTo>
                  <a:cubicBezTo>
                    <a:pt x="214" y="117"/>
                    <a:pt x="153" y="91"/>
                    <a:pt x="153" y="38"/>
                  </a:cubicBezTo>
                  <a:cubicBezTo>
                    <a:pt x="153" y="19"/>
                    <a:pt x="163" y="4"/>
                    <a:pt x="171" y="0"/>
                  </a:cubicBezTo>
                  <a:cubicBezTo>
                    <a:pt x="171" y="14"/>
                    <a:pt x="171" y="14"/>
                    <a:pt x="171"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0" name="Freeform 7"/>
            <p:cNvSpPr>
              <a:spLocks/>
            </p:cNvSpPr>
            <p:nvPr/>
          </p:nvSpPr>
          <p:spPr bwMode="auto">
            <a:xfrm>
              <a:off x="7507695" y="6453705"/>
              <a:ext cx="152801" cy="253487"/>
            </a:xfrm>
            <a:custGeom>
              <a:avLst/>
              <a:gdLst>
                <a:gd name="T0" fmla="*/ 54 w 128"/>
                <a:gd name="T1" fmla="*/ 212 h 212"/>
                <a:gd name="T2" fmla="*/ 0 w 128"/>
                <a:gd name="T3" fmla="*/ 203 h 212"/>
                <a:gd name="T4" fmla="*/ 0 w 128"/>
                <a:gd name="T5" fmla="*/ 148 h 212"/>
                <a:gd name="T6" fmla="*/ 7 w 128"/>
                <a:gd name="T7" fmla="*/ 148 h 212"/>
                <a:gd name="T8" fmla="*/ 59 w 128"/>
                <a:gd name="T9" fmla="*/ 199 h 212"/>
                <a:gd name="T10" fmla="*/ 102 w 128"/>
                <a:gd name="T11" fmla="*/ 163 h 212"/>
                <a:gd name="T12" fmla="*/ 63 w 128"/>
                <a:gd name="T13" fmla="*/ 121 h 212"/>
                <a:gd name="T14" fmla="*/ 40 w 128"/>
                <a:gd name="T15" fmla="*/ 109 h 212"/>
                <a:gd name="T16" fmla="*/ 1 w 128"/>
                <a:gd name="T17" fmla="*/ 57 h 212"/>
                <a:gd name="T18" fmla="*/ 67 w 128"/>
                <a:gd name="T19" fmla="*/ 0 h 212"/>
                <a:gd name="T20" fmla="*/ 121 w 128"/>
                <a:gd name="T21" fmla="*/ 10 h 212"/>
                <a:gd name="T22" fmla="*/ 121 w 128"/>
                <a:gd name="T23" fmla="*/ 59 h 212"/>
                <a:gd name="T24" fmla="*/ 113 w 128"/>
                <a:gd name="T25" fmla="*/ 59 h 212"/>
                <a:gd name="T26" fmla="*/ 64 w 128"/>
                <a:gd name="T27" fmla="*/ 13 h 212"/>
                <a:gd name="T28" fmla="*/ 29 w 128"/>
                <a:gd name="T29" fmla="*/ 43 h 212"/>
                <a:gd name="T30" fmla="*/ 59 w 128"/>
                <a:gd name="T31" fmla="*/ 80 h 212"/>
                <a:gd name="T32" fmla="*/ 82 w 128"/>
                <a:gd name="T33" fmla="*/ 91 h 212"/>
                <a:gd name="T34" fmla="*/ 128 w 128"/>
                <a:gd name="T35" fmla="*/ 149 h 212"/>
                <a:gd name="T36" fmla="*/ 54 w 128"/>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212">
                  <a:moveTo>
                    <a:pt x="54" y="212"/>
                  </a:moveTo>
                  <a:cubicBezTo>
                    <a:pt x="23" y="212"/>
                    <a:pt x="0" y="203"/>
                    <a:pt x="0" y="203"/>
                  </a:cubicBezTo>
                  <a:cubicBezTo>
                    <a:pt x="0" y="148"/>
                    <a:pt x="0" y="148"/>
                    <a:pt x="0" y="148"/>
                  </a:cubicBezTo>
                  <a:cubicBezTo>
                    <a:pt x="7" y="148"/>
                    <a:pt x="7" y="148"/>
                    <a:pt x="7" y="148"/>
                  </a:cubicBezTo>
                  <a:cubicBezTo>
                    <a:pt x="11" y="177"/>
                    <a:pt x="34" y="199"/>
                    <a:pt x="59" y="199"/>
                  </a:cubicBezTo>
                  <a:cubicBezTo>
                    <a:pt x="84" y="199"/>
                    <a:pt x="102" y="185"/>
                    <a:pt x="102" y="163"/>
                  </a:cubicBezTo>
                  <a:cubicBezTo>
                    <a:pt x="102" y="139"/>
                    <a:pt x="78" y="129"/>
                    <a:pt x="63" y="121"/>
                  </a:cubicBezTo>
                  <a:cubicBezTo>
                    <a:pt x="40" y="109"/>
                    <a:pt x="40" y="109"/>
                    <a:pt x="40" y="109"/>
                  </a:cubicBezTo>
                  <a:cubicBezTo>
                    <a:pt x="18" y="99"/>
                    <a:pt x="1" y="81"/>
                    <a:pt x="1" y="57"/>
                  </a:cubicBezTo>
                  <a:cubicBezTo>
                    <a:pt x="1" y="26"/>
                    <a:pt x="24" y="0"/>
                    <a:pt x="67" y="0"/>
                  </a:cubicBezTo>
                  <a:cubicBezTo>
                    <a:pt x="97" y="0"/>
                    <a:pt x="121" y="10"/>
                    <a:pt x="121" y="10"/>
                  </a:cubicBezTo>
                  <a:cubicBezTo>
                    <a:pt x="121" y="59"/>
                    <a:pt x="121" y="59"/>
                    <a:pt x="121" y="59"/>
                  </a:cubicBezTo>
                  <a:cubicBezTo>
                    <a:pt x="113" y="59"/>
                    <a:pt x="113" y="59"/>
                    <a:pt x="113" y="59"/>
                  </a:cubicBezTo>
                  <a:cubicBezTo>
                    <a:pt x="108" y="33"/>
                    <a:pt x="94" y="13"/>
                    <a:pt x="64" y="13"/>
                  </a:cubicBezTo>
                  <a:cubicBezTo>
                    <a:pt x="42" y="13"/>
                    <a:pt x="29" y="28"/>
                    <a:pt x="29" y="43"/>
                  </a:cubicBezTo>
                  <a:cubicBezTo>
                    <a:pt x="29" y="63"/>
                    <a:pt x="43" y="72"/>
                    <a:pt x="59" y="80"/>
                  </a:cubicBezTo>
                  <a:cubicBezTo>
                    <a:pt x="82" y="91"/>
                    <a:pt x="82" y="91"/>
                    <a:pt x="82" y="91"/>
                  </a:cubicBezTo>
                  <a:cubicBezTo>
                    <a:pt x="103" y="102"/>
                    <a:pt x="128" y="119"/>
                    <a:pt x="128" y="149"/>
                  </a:cubicBezTo>
                  <a:cubicBezTo>
                    <a:pt x="128" y="187"/>
                    <a:pt x="102" y="212"/>
                    <a:pt x="54" y="2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1" name="Freeform 8"/>
            <p:cNvSpPr>
              <a:spLocks noEditPoints="1"/>
            </p:cNvSpPr>
            <p:nvPr/>
          </p:nvSpPr>
          <p:spPr bwMode="auto">
            <a:xfrm>
              <a:off x="7693889" y="6544778"/>
              <a:ext cx="147235" cy="160390"/>
            </a:xfrm>
            <a:custGeom>
              <a:avLst/>
              <a:gdLst>
                <a:gd name="T0" fmla="*/ 33 w 123"/>
                <a:gd name="T1" fmla="*/ 134 h 134"/>
                <a:gd name="T2" fmla="*/ 0 w 123"/>
                <a:gd name="T3" fmla="*/ 102 h 134"/>
                <a:gd name="T4" fmla="*/ 33 w 123"/>
                <a:gd name="T5" fmla="*/ 69 h 134"/>
                <a:gd name="T6" fmla="*/ 72 w 123"/>
                <a:gd name="T7" fmla="*/ 55 h 134"/>
                <a:gd name="T8" fmla="*/ 72 w 123"/>
                <a:gd name="T9" fmla="*/ 43 h 134"/>
                <a:gd name="T10" fmla="*/ 51 w 123"/>
                <a:gd name="T11" fmla="*/ 13 h 134"/>
                <a:gd name="T12" fmla="*/ 29 w 123"/>
                <a:gd name="T13" fmla="*/ 24 h 134"/>
                <a:gd name="T14" fmla="*/ 27 w 123"/>
                <a:gd name="T15" fmla="*/ 34 h 134"/>
                <a:gd name="T16" fmla="*/ 30 w 123"/>
                <a:gd name="T17" fmla="*/ 44 h 134"/>
                <a:gd name="T18" fmla="*/ 11 w 123"/>
                <a:gd name="T19" fmla="*/ 53 h 134"/>
                <a:gd name="T20" fmla="*/ 6 w 123"/>
                <a:gd name="T21" fmla="*/ 37 h 134"/>
                <a:gd name="T22" fmla="*/ 6 w 123"/>
                <a:gd name="T23" fmla="*/ 34 h 134"/>
                <a:gd name="T24" fmla="*/ 28 w 123"/>
                <a:gd name="T25" fmla="*/ 9 h 134"/>
                <a:gd name="T26" fmla="*/ 58 w 123"/>
                <a:gd name="T27" fmla="*/ 0 h 134"/>
                <a:gd name="T28" fmla="*/ 101 w 123"/>
                <a:gd name="T29" fmla="*/ 38 h 134"/>
                <a:gd name="T30" fmla="*/ 101 w 123"/>
                <a:gd name="T31" fmla="*/ 98 h 134"/>
                <a:gd name="T32" fmla="*/ 109 w 123"/>
                <a:gd name="T33" fmla="*/ 114 h 134"/>
                <a:gd name="T34" fmla="*/ 116 w 123"/>
                <a:gd name="T35" fmla="*/ 113 h 134"/>
                <a:gd name="T36" fmla="*/ 123 w 123"/>
                <a:gd name="T37" fmla="*/ 111 h 134"/>
                <a:gd name="T38" fmla="*/ 123 w 123"/>
                <a:gd name="T39" fmla="*/ 119 h 134"/>
                <a:gd name="T40" fmla="*/ 83 w 123"/>
                <a:gd name="T41" fmla="*/ 134 h 134"/>
                <a:gd name="T42" fmla="*/ 73 w 123"/>
                <a:gd name="T43" fmla="*/ 116 h 134"/>
                <a:gd name="T44" fmla="*/ 33 w 123"/>
                <a:gd name="T45" fmla="*/ 134 h 134"/>
                <a:gd name="T46" fmla="*/ 44 w 123"/>
                <a:gd name="T47" fmla="*/ 76 h 134"/>
                <a:gd name="T48" fmla="*/ 28 w 123"/>
                <a:gd name="T49" fmla="*/ 97 h 134"/>
                <a:gd name="T50" fmla="*/ 47 w 123"/>
                <a:gd name="T51" fmla="*/ 117 h 134"/>
                <a:gd name="T52" fmla="*/ 72 w 123"/>
                <a:gd name="T53" fmla="*/ 107 h 134"/>
                <a:gd name="T54" fmla="*/ 72 w 123"/>
                <a:gd name="T55" fmla="*/ 64 h 134"/>
                <a:gd name="T56" fmla="*/ 44 w 123"/>
                <a:gd name="T57"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34">
                  <a:moveTo>
                    <a:pt x="33" y="134"/>
                  </a:moveTo>
                  <a:cubicBezTo>
                    <a:pt x="13" y="134"/>
                    <a:pt x="0" y="121"/>
                    <a:pt x="0" y="102"/>
                  </a:cubicBezTo>
                  <a:cubicBezTo>
                    <a:pt x="0" y="88"/>
                    <a:pt x="10" y="77"/>
                    <a:pt x="33" y="69"/>
                  </a:cubicBezTo>
                  <a:cubicBezTo>
                    <a:pt x="72" y="55"/>
                    <a:pt x="72" y="55"/>
                    <a:pt x="72" y="55"/>
                  </a:cubicBezTo>
                  <a:cubicBezTo>
                    <a:pt x="72" y="43"/>
                    <a:pt x="72" y="43"/>
                    <a:pt x="72" y="43"/>
                  </a:cubicBezTo>
                  <a:cubicBezTo>
                    <a:pt x="72" y="24"/>
                    <a:pt x="63" y="13"/>
                    <a:pt x="51" y="13"/>
                  </a:cubicBezTo>
                  <a:cubicBezTo>
                    <a:pt x="42" y="13"/>
                    <a:pt x="33" y="17"/>
                    <a:pt x="29" y="24"/>
                  </a:cubicBezTo>
                  <a:cubicBezTo>
                    <a:pt x="27" y="27"/>
                    <a:pt x="27" y="31"/>
                    <a:pt x="27" y="34"/>
                  </a:cubicBezTo>
                  <a:cubicBezTo>
                    <a:pt x="27" y="39"/>
                    <a:pt x="30" y="44"/>
                    <a:pt x="30" y="44"/>
                  </a:cubicBezTo>
                  <a:cubicBezTo>
                    <a:pt x="11" y="53"/>
                    <a:pt x="11" y="53"/>
                    <a:pt x="11" y="53"/>
                  </a:cubicBezTo>
                  <a:cubicBezTo>
                    <a:pt x="8" y="49"/>
                    <a:pt x="6" y="43"/>
                    <a:pt x="6" y="37"/>
                  </a:cubicBezTo>
                  <a:cubicBezTo>
                    <a:pt x="6" y="36"/>
                    <a:pt x="6" y="35"/>
                    <a:pt x="6" y="34"/>
                  </a:cubicBezTo>
                  <a:cubicBezTo>
                    <a:pt x="7" y="23"/>
                    <a:pt x="16" y="16"/>
                    <a:pt x="28" y="9"/>
                  </a:cubicBezTo>
                  <a:cubicBezTo>
                    <a:pt x="40" y="2"/>
                    <a:pt x="51" y="0"/>
                    <a:pt x="58" y="0"/>
                  </a:cubicBezTo>
                  <a:cubicBezTo>
                    <a:pt x="94" y="0"/>
                    <a:pt x="101" y="29"/>
                    <a:pt x="101" y="38"/>
                  </a:cubicBezTo>
                  <a:cubicBezTo>
                    <a:pt x="101" y="98"/>
                    <a:pt x="101" y="98"/>
                    <a:pt x="101" y="98"/>
                  </a:cubicBezTo>
                  <a:cubicBezTo>
                    <a:pt x="101" y="108"/>
                    <a:pt x="102" y="114"/>
                    <a:pt x="109" y="114"/>
                  </a:cubicBezTo>
                  <a:cubicBezTo>
                    <a:pt x="112" y="114"/>
                    <a:pt x="113" y="114"/>
                    <a:pt x="116" y="113"/>
                  </a:cubicBezTo>
                  <a:cubicBezTo>
                    <a:pt x="123" y="111"/>
                    <a:pt x="123" y="111"/>
                    <a:pt x="123" y="111"/>
                  </a:cubicBezTo>
                  <a:cubicBezTo>
                    <a:pt x="123" y="119"/>
                    <a:pt x="123" y="119"/>
                    <a:pt x="123" y="119"/>
                  </a:cubicBezTo>
                  <a:cubicBezTo>
                    <a:pt x="83" y="134"/>
                    <a:pt x="83" y="134"/>
                    <a:pt x="83" y="134"/>
                  </a:cubicBezTo>
                  <a:cubicBezTo>
                    <a:pt x="77" y="130"/>
                    <a:pt x="74" y="122"/>
                    <a:pt x="73" y="116"/>
                  </a:cubicBezTo>
                  <a:cubicBezTo>
                    <a:pt x="63" y="124"/>
                    <a:pt x="46" y="134"/>
                    <a:pt x="33" y="134"/>
                  </a:cubicBezTo>
                  <a:close/>
                  <a:moveTo>
                    <a:pt x="44" y="76"/>
                  </a:moveTo>
                  <a:cubicBezTo>
                    <a:pt x="38" y="78"/>
                    <a:pt x="28" y="83"/>
                    <a:pt x="28" y="97"/>
                  </a:cubicBezTo>
                  <a:cubicBezTo>
                    <a:pt x="28" y="105"/>
                    <a:pt x="32" y="117"/>
                    <a:pt x="47" y="117"/>
                  </a:cubicBezTo>
                  <a:cubicBezTo>
                    <a:pt x="54" y="117"/>
                    <a:pt x="64" y="113"/>
                    <a:pt x="72" y="107"/>
                  </a:cubicBezTo>
                  <a:cubicBezTo>
                    <a:pt x="72" y="64"/>
                    <a:pt x="72" y="64"/>
                    <a:pt x="72" y="64"/>
                  </a:cubicBezTo>
                  <a:cubicBezTo>
                    <a:pt x="44" y="76"/>
                    <a:pt x="44" y="76"/>
                    <a:pt x="44"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2" name="Freeform 9"/>
            <p:cNvSpPr>
              <a:spLocks/>
            </p:cNvSpPr>
            <p:nvPr/>
          </p:nvSpPr>
          <p:spPr bwMode="auto">
            <a:xfrm>
              <a:off x="7851748" y="6544778"/>
              <a:ext cx="183158" cy="157860"/>
            </a:xfrm>
            <a:custGeom>
              <a:avLst/>
              <a:gdLst>
                <a:gd name="T0" fmla="*/ 0 w 153"/>
                <a:gd name="T1" fmla="*/ 132 h 132"/>
                <a:gd name="T2" fmla="*/ 0 w 153"/>
                <a:gd name="T3" fmla="*/ 125 h 132"/>
                <a:gd name="T4" fmla="*/ 10 w 153"/>
                <a:gd name="T5" fmla="*/ 123 h 132"/>
                <a:gd name="T6" fmla="*/ 20 w 153"/>
                <a:gd name="T7" fmla="*/ 112 h 132"/>
                <a:gd name="T8" fmla="*/ 20 w 153"/>
                <a:gd name="T9" fmla="*/ 34 h 132"/>
                <a:gd name="T10" fmla="*/ 11 w 153"/>
                <a:gd name="T11" fmla="*/ 24 h 132"/>
                <a:gd name="T12" fmla="*/ 4 w 153"/>
                <a:gd name="T13" fmla="*/ 25 h 132"/>
                <a:gd name="T14" fmla="*/ 0 w 153"/>
                <a:gd name="T15" fmla="*/ 26 h 132"/>
                <a:gd name="T16" fmla="*/ 0 w 153"/>
                <a:gd name="T17" fmla="*/ 18 h 132"/>
                <a:gd name="T18" fmla="*/ 42 w 153"/>
                <a:gd name="T19" fmla="*/ 0 h 132"/>
                <a:gd name="T20" fmla="*/ 48 w 153"/>
                <a:gd name="T21" fmla="*/ 0 h 132"/>
                <a:gd name="T22" fmla="*/ 48 w 153"/>
                <a:gd name="T23" fmla="*/ 21 h 132"/>
                <a:gd name="T24" fmla="*/ 90 w 153"/>
                <a:gd name="T25" fmla="*/ 0 h 132"/>
                <a:gd name="T26" fmla="*/ 133 w 153"/>
                <a:gd name="T27" fmla="*/ 46 h 132"/>
                <a:gd name="T28" fmla="*/ 133 w 153"/>
                <a:gd name="T29" fmla="*/ 112 h 132"/>
                <a:gd name="T30" fmla="*/ 144 w 153"/>
                <a:gd name="T31" fmla="*/ 123 h 132"/>
                <a:gd name="T32" fmla="*/ 153 w 153"/>
                <a:gd name="T33" fmla="*/ 125 h 132"/>
                <a:gd name="T34" fmla="*/ 153 w 153"/>
                <a:gd name="T35" fmla="*/ 132 h 132"/>
                <a:gd name="T36" fmla="*/ 84 w 153"/>
                <a:gd name="T37" fmla="*/ 132 h 132"/>
                <a:gd name="T38" fmla="*/ 84 w 153"/>
                <a:gd name="T39" fmla="*/ 125 h 132"/>
                <a:gd name="T40" fmla="*/ 94 w 153"/>
                <a:gd name="T41" fmla="*/ 123 h 132"/>
                <a:gd name="T42" fmla="*/ 104 w 153"/>
                <a:gd name="T43" fmla="*/ 112 h 132"/>
                <a:gd name="T44" fmla="*/ 104 w 153"/>
                <a:gd name="T45" fmla="*/ 46 h 132"/>
                <a:gd name="T46" fmla="*/ 79 w 153"/>
                <a:gd name="T47" fmla="*/ 18 h 132"/>
                <a:gd name="T48" fmla="*/ 49 w 153"/>
                <a:gd name="T49" fmla="*/ 31 h 132"/>
                <a:gd name="T50" fmla="*/ 49 w 153"/>
                <a:gd name="T51" fmla="*/ 112 h 132"/>
                <a:gd name="T52" fmla="*/ 59 w 153"/>
                <a:gd name="T53" fmla="*/ 123 h 132"/>
                <a:gd name="T54" fmla="*/ 69 w 153"/>
                <a:gd name="T55" fmla="*/ 125 h 132"/>
                <a:gd name="T56" fmla="*/ 69 w 153"/>
                <a:gd name="T57" fmla="*/ 132 h 132"/>
                <a:gd name="T58" fmla="*/ 0 w 153"/>
                <a:gd name="T5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132">
                  <a:moveTo>
                    <a:pt x="0" y="132"/>
                  </a:moveTo>
                  <a:cubicBezTo>
                    <a:pt x="0" y="125"/>
                    <a:pt x="0" y="125"/>
                    <a:pt x="0" y="125"/>
                  </a:cubicBezTo>
                  <a:cubicBezTo>
                    <a:pt x="10" y="123"/>
                    <a:pt x="10" y="123"/>
                    <a:pt x="10" y="123"/>
                  </a:cubicBezTo>
                  <a:cubicBezTo>
                    <a:pt x="16" y="122"/>
                    <a:pt x="20" y="117"/>
                    <a:pt x="20" y="112"/>
                  </a:cubicBezTo>
                  <a:cubicBezTo>
                    <a:pt x="20" y="34"/>
                    <a:pt x="20" y="34"/>
                    <a:pt x="20" y="34"/>
                  </a:cubicBezTo>
                  <a:cubicBezTo>
                    <a:pt x="20" y="27"/>
                    <a:pt x="17" y="24"/>
                    <a:pt x="11" y="24"/>
                  </a:cubicBezTo>
                  <a:cubicBezTo>
                    <a:pt x="9" y="24"/>
                    <a:pt x="7" y="24"/>
                    <a:pt x="4" y="25"/>
                  </a:cubicBezTo>
                  <a:cubicBezTo>
                    <a:pt x="0" y="26"/>
                    <a:pt x="0" y="26"/>
                    <a:pt x="0" y="26"/>
                  </a:cubicBezTo>
                  <a:cubicBezTo>
                    <a:pt x="0" y="18"/>
                    <a:pt x="0" y="18"/>
                    <a:pt x="0" y="18"/>
                  </a:cubicBezTo>
                  <a:cubicBezTo>
                    <a:pt x="42" y="0"/>
                    <a:pt x="42" y="0"/>
                    <a:pt x="42" y="0"/>
                  </a:cubicBezTo>
                  <a:cubicBezTo>
                    <a:pt x="48" y="0"/>
                    <a:pt x="48" y="0"/>
                    <a:pt x="48" y="0"/>
                  </a:cubicBezTo>
                  <a:cubicBezTo>
                    <a:pt x="48" y="21"/>
                    <a:pt x="48" y="21"/>
                    <a:pt x="48" y="21"/>
                  </a:cubicBezTo>
                  <a:cubicBezTo>
                    <a:pt x="61" y="7"/>
                    <a:pt x="76" y="0"/>
                    <a:pt x="90" y="0"/>
                  </a:cubicBezTo>
                  <a:cubicBezTo>
                    <a:pt x="119" y="0"/>
                    <a:pt x="133" y="21"/>
                    <a:pt x="133" y="46"/>
                  </a:cubicBezTo>
                  <a:cubicBezTo>
                    <a:pt x="133" y="112"/>
                    <a:pt x="133" y="112"/>
                    <a:pt x="133" y="112"/>
                  </a:cubicBezTo>
                  <a:cubicBezTo>
                    <a:pt x="133" y="117"/>
                    <a:pt x="138" y="122"/>
                    <a:pt x="144" y="123"/>
                  </a:cubicBezTo>
                  <a:cubicBezTo>
                    <a:pt x="153" y="125"/>
                    <a:pt x="153" y="125"/>
                    <a:pt x="153" y="125"/>
                  </a:cubicBezTo>
                  <a:cubicBezTo>
                    <a:pt x="153" y="132"/>
                    <a:pt x="153" y="132"/>
                    <a:pt x="153" y="132"/>
                  </a:cubicBezTo>
                  <a:cubicBezTo>
                    <a:pt x="84" y="132"/>
                    <a:pt x="84" y="132"/>
                    <a:pt x="84" y="132"/>
                  </a:cubicBezTo>
                  <a:cubicBezTo>
                    <a:pt x="84" y="125"/>
                    <a:pt x="84" y="125"/>
                    <a:pt x="84" y="125"/>
                  </a:cubicBezTo>
                  <a:cubicBezTo>
                    <a:pt x="94" y="123"/>
                    <a:pt x="94" y="123"/>
                    <a:pt x="94" y="123"/>
                  </a:cubicBezTo>
                  <a:cubicBezTo>
                    <a:pt x="100" y="122"/>
                    <a:pt x="104" y="117"/>
                    <a:pt x="104" y="112"/>
                  </a:cubicBezTo>
                  <a:cubicBezTo>
                    <a:pt x="104" y="46"/>
                    <a:pt x="104" y="46"/>
                    <a:pt x="104" y="46"/>
                  </a:cubicBezTo>
                  <a:cubicBezTo>
                    <a:pt x="104" y="37"/>
                    <a:pt x="102" y="18"/>
                    <a:pt x="79" y="18"/>
                  </a:cubicBezTo>
                  <a:cubicBezTo>
                    <a:pt x="66" y="18"/>
                    <a:pt x="55" y="26"/>
                    <a:pt x="49" y="31"/>
                  </a:cubicBezTo>
                  <a:cubicBezTo>
                    <a:pt x="49" y="112"/>
                    <a:pt x="49" y="112"/>
                    <a:pt x="49" y="112"/>
                  </a:cubicBezTo>
                  <a:cubicBezTo>
                    <a:pt x="49" y="117"/>
                    <a:pt x="54" y="122"/>
                    <a:pt x="59" y="123"/>
                  </a:cubicBezTo>
                  <a:cubicBezTo>
                    <a:pt x="69" y="125"/>
                    <a:pt x="69" y="125"/>
                    <a:pt x="69" y="125"/>
                  </a:cubicBezTo>
                  <a:cubicBezTo>
                    <a:pt x="69" y="132"/>
                    <a:pt x="69" y="132"/>
                    <a:pt x="69" y="132"/>
                  </a:cubicBezTo>
                  <a:cubicBezTo>
                    <a:pt x="0" y="132"/>
                    <a:pt x="0" y="132"/>
                    <a:pt x="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3" name="Freeform 10"/>
            <p:cNvSpPr>
              <a:spLocks/>
            </p:cNvSpPr>
            <p:nvPr/>
          </p:nvSpPr>
          <p:spPr bwMode="auto">
            <a:xfrm>
              <a:off x="8046543" y="6506325"/>
              <a:ext cx="114853" cy="197325"/>
            </a:xfrm>
            <a:custGeom>
              <a:avLst/>
              <a:gdLst>
                <a:gd name="T0" fmla="*/ 91 w 96"/>
                <a:gd name="T1" fmla="*/ 49 h 165"/>
                <a:gd name="T2" fmla="*/ 50 w 96"/>
                <a:gd name="T3" fmla="*/ 49 h 165"/>
                <a:gd name="T4" fmla="*/ 50 w 96"/>
                <a:gd name="T5" fmla="*/ 121 h 165"/>
                <a:gd name="T6" fmla="*/ 70 w 96"/>
                <a:gd name="T7" fmla="*/ 146 h 165"/>
                <a:gd name="T8" fmla="*/ 91 w 96"/>
                <a:gd name="T9" fmla="*/ 141 h 165"/>
                <a:gd name="T10" fmla="*/ 94 w 96"/>
                <a:gd name="T11" fmla="*/ 148 h 165"/>
                <a:gd name="T12" fmla="*/ 68 w 96"/>
                <a:gd name="T13" fmla="*/ 164 h 165"/>
                <a:gd name="T14" fmla="*/ 60 w 96"/>
                <a:gd name="T15" fmla="*/ 165 h 165"/>
                <a:gd name="T16" fmla="*/ 21 w 96"/>
                <a:gd name="T17" fmla="*/ 119 h 165"/>
                <a:gd name="T18" fmla="*/ 21 w 96"/>
                <a:gd name="T19" fmla="*/ 49 h 165"/>
                <a:gd name="T20" fmla="*/ 0 w 96"/>
                <a:gd name="T21" fmla="*/ 49 h 165"/>
                <a:gd name="T22" fmla="*/ 0 w 96"/>
                <a:gd name="T23" fmla="*/ 42 h 165"/>
                <a:gd name="T24" fmla="*/ 44 w 96"/>
                <a:gd name="T25" fmla="*/ 0 h 165"/>
                <a:gd name="T26" fmla="*/ 50 w 96"/>
                <a:gd name="T27" fmla="*/ 0 h 165"/>
                <a:gd name="T28" fmla="*/ 50 w 96"/>
                <a:gd name="T29" fmla="*/ 37 h 165"/>
                <a:gd name="T30" fmla="*/ 96 w 96"/>
                <a:gd name="T31" fmla="*/ 37 h 165"/>
                <a:gd name="T32" fmla="*/ 91 w 96"/>
                <a:gd name="T33" fmla="*/ 4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5">
                  <a:moveTo>
                    <a:pt x="91" y="49"/>
                  </a:moveTo>
                  <a:cubicBezTo>
                    <a:pt x="50" y="49"/>
                    <a:pt x="50" y="49"/>
                    <a:pt x="50" y="49"/>
                  </a:cubicBezTo>
                  <a:cubicBezTo>
                    <a:pt x="50" y="121"/>
                    <a:pt x="50" y="121"/>
                    <a:pt x="50" y="121"/>
                  </a:cubicBezTo>
                  <a:cubicBezTo>
                    <a:pt x="50" y="137"/>
                    <a:pt x="58" y="146"/>
                    <a:pt x="70" y="146"/>
                  </a:cubicBezTo>
                  <a:cubicBezTo>
                    <a:pt x="75" y="146"/>
                    <a:pt x="83" y="145"/>
                    <a:pt x="91" y="141"/>
                  </a:cubicBezTo>
                  <a:cubicBezTo>
                    <a:pt x="94" y="148"/>
                    <a:pt x="94" y="148"/>
                    <a:pt x="94" y="148"/>
                  </a:cubicBezTo>
                  <a:cubicBezTo>
                    <a:pt x="68" y="164"/>
                    <a:pt x="68" y="164"/>
                    <a:pt x="68" y="164"/>
                  </a:cubicBezTo>
                  <a:cubicBezTo>
                    <a:pt x="68" y="164"/>
                    <a:pt x="62" y="165"/>
                    <a:pt x="60" y="165"/>
                  </a:cubicBezTo>
                  <a:cubicBezTo>
                    <a:pt x="35" y="165"/>
                    <a:pt x="21" y="150"/>
                    <a:pt x="21" y="119"/>
                  </a:cubicBezTo>
                  <a:cubicBezTo>
                    <a:pt x="21" y="49"/>
                    <a:pt x="21" y="49"/>
                    <a:pt x="21" y="49"/>
                  </a:cubicBezTo>
                  <a:cubicBezTo>
                    <a:pt x="0" y="49"/>
                    <a:pt x="0" y="49"/>
                    <a:pt x="0" y="49"/>
                  </a:cubicBezTo>
                  <a:cubicBezTo>
                    <a:pt x="0" y="42"/>
                    <a:pt x="0" y="42"/>
                    <a:pt x="0" y="42"/>
                  </a:cubicBezTo>
                  <a:cubicBezTo>
                    <a:pt x="0" y="42"/>
                    <a:pt x="32" y="30"/>
                    <a:pt x="44" y="0"/>
                  </a:cubicBezTo>
                  <a:cubicBezTo>
                    <a:pt x="50" y="0"/>
                    <a:pt x="50" y="0"/>
                    <a:pt x="50" y="0"/>
                  </a:cubicBezTo>
                  <a:cubicBezTo>
                    <a:pt x="50" y="37"/>
                    <a:pt x="50" y="37"/>
                    <a:pt x="50" y="37"/>
                  </a:cubicBezTo>
                  <a:cubicBezTo>
                    <a:pt x="96" y="37"/>
                    <a:pt x="96" y="37"/>
                    <a:pt x="96" y="37"/>
                  </a:cubicBezTo>
                  <a:cubicBezTo>
                    <a:pt x="91" y="49"/>
                    <a:pt x="91" y="49"/>
                    <a:pt x="91" y="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4" name="Freeform 11"/>
            <p:cNvSpPr>
              <a:spLocks noEditPoints="1"/>
            </p:cNvSpPr>
            <p:nvPr/>
          </p:nvSpPr>
          <p:spPr bwMode="auto">
            <a:xfrm>
              <a:off x="8174551" y="6544778"/>
              <a:ext cx="146729" cy="160390"/>
            </a:xfrm>
            <a:custGeom>
              <a:avLst/>
              <a:gdLst>
                <a:gd name="T0" fmla="*/ 33 w 123"/>
                <a:gd name="T1" fmla="*/ 134 h 134"/>
                <a:gd name="T2" fmla="*/ 0 w 123"/>
                <a:gd name="T3" fmla="*/ 102 h 134"/>
                <a:gd name="T4" fmla="*/ 33 w 123"/>
                <a:gd name="T5" fmla="*/ 69 h 134"/>
                <a:gd name="T6" fmla="*/ 72 w 123"/>
                <a:gd name="T7" fmla="*/ 55 h 134"/>
                <a:gd name="T8" fmla="*/ 72 w 123"/>
                <a:gd name="T9" fmla="*/ 43 h 134"/>
                <a:gd name="T10" fmla="*/ 51 w 123"/>
                <a:gd name="T11" fmla="*/ 13 h 134"/>
                <a:gd name="T12" fmla="*/ 29 w 123"/>
                <a:gd name="T13" fmla="*/ 24 h 134"/>
                <a:gd name="T14" fmla="*/ 27 w 123"/>
                <a:gd name="T15" fmla="*/ 34 h 134"/>
                <a:gd name="T16" fmla="*/ 30 w 123"/>
                <a:gd name="T17" fmla="*/ 44 h 134"/>
                <a:gd name="T18" fmla="*/ 11 w 123"/>
                <a:gd name="T19" fmla="*/ 53 h 134"/>
                <a:gd name="T20" fmla="*/ 6 w 123"/>
                <a:gd name="T21" fmla="*/ 37 h 134"/>
                <a:gd name="T22" fmla="*/ 6 w 123"/>
                <a:gd name="T23" fmla="*/ 34 h 134"/>
                <a:gd name="T24" fmla="*/ 28 w 123"/>
                <a:gd name="T25" fmla="*/ 9 h 134"/>
                <a:gd name="T26" fmla="*/ 58 w 123"/>
                <a:gd name="T27" fmla="*/ 0 h 134"/>
                <a:gd name="T28" fmla="*/ 101 w 123"/>
                <a:gd name="T29" fmla="*/ 38 h 134"/>
                <a:gd name="T30" fmla="*/ 101 w 123"/>
                <a:gd name="T31" fmla="*/ 98 h 134"/>
                <a:gd name="T32" fmla="*/ 109 w 123"/>
                <a:gd name="T33" fmla="*/ 114 h 134"/>
                <a:gd name="T34" fmla="*/ 116 w 123"/>
                <a:gd name="T35" fmla="*/ 113 h 134"/>
                <a:gd name="T36" fmla="*/ 123 w 123"/>
                <a:gd name="T37" fmla="*/ 111 h 134"/>
                <a:gd name="T38" fmla="*/ 123 w 123"/>
                <a:gd name="T39" fmla="*/ 119 h 134"/>
                <a:gd name="T40" fmla="*/ 83 w 123"/>
                <a:gd name="T41" fmla="*/ 134 h 134"/>
                <a:gd name="T42" fmla="*/ 73 w 123"/>
                <a:gd name="T43" fmla="*/ 116 h 134"/>
                <a:gd name="T44" fmla="*/ 33 w 123"/>
                <a:gd name="T45" fmla="*/ 134 h 134"/>
                <a:gd name="T46" fmla="*/ 44 w 123"/>
                <a:gd name="T47" fmla="*/ 76 h 134"/>
                <a:gd name="T48" fmla="*/ 28 w 123"/>
                <a:gd name="T49" fmla="*/ 97 h 134"/>
                <a:gd name="T50" fmla="*/ 47 w 123"/>
                <a:gd name="T51" fmla="*/ 117 h 134"/>
                <a:gd name="T52" fmla="*/ 72 w 123"/>
                <a:gd name="T53" fmla="*/ 107 h 134"/>
                <a:gd name="T54" fmla="*/ 72 w 123"/>
                <a:gd name="T55" fmla="*/ 64 h 134"/>
                <a:gd name="T56" fmla="*/ 44 w 123"/>
                <a:gd name="T57"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34">
                  <a:moveTo>
                    <a:pt x="33" y="134"/>
                  </a:moveTo>
                  <a:cubicBezTo>
                    <a:pt x="13" y="134"/>
                    <a:pt x="0" y="121"/>
                    <a:pt x="0" y="102"/>
                  </a:cubicBezTo>
                  <a:cubicBezTo>
                    <a:pt x="0" y="88"/>
                    <a:pt x="10" y="77"/>
                    <a:pt x="33" y="69"/>
                  </a:cubicBezTo>
                  <a:cubicBezTo>
                    <a:pt x="72" y="55"/>
                    <a:pt x="72" y="55"/>
                    <a:pt x="72" y="55"/>
                  </a:cubicBezTo>
                  <a:cubicBezTo>
                    <a:pt x="72" y="43"/>
                    <a:pt x="72" y="43"/>
                    <a:pt x="72" y="43"/>
                  </a:cubicBezTo>
                  <a:cubicBezTo>
                    <a:pt x="72" y="24"/>
                    <a:pt x="63" y="13"/>
                    <a:pt x="51" y="13"/>
                  </a:cubicBezTo>
                  <a:cubicBezTo>
                    <a:pt x="42" y="13"/>
                    <a:pt x="33" y="17"/>
                    <a:pt x="29" y="24"/>
                  </a:cubicBezTo>
                  <a:cubicBezTo>
                    <a:pt x="27" y="27"/>
                    <a:pt x="27" y="31"/>
                    <a:pt x="27" y="34"/>
                  </a:cubicBezTo>
                  <a:cubicBezTo>
                    <a:pt x="27" y="39"/>
                    <a:pt x="30" y="44"/>
                    <a:pt x="30" y="44"/>
                  </a:cubicBezTo>
                  <a:cubicBezTo>
                    <a:pt x="11" y="53"/>
                    <a:pt x="11" y="53"/>
                    <a:pt x="11" y="53"/>
                  </a:cubicBezTo>
                  <a:cubicBezTo>
                    <a:pt x="8" y="49"/>
                    <a:pt x="6" y="43"/>
                    <a:pt x="6" y="37"/>
                  </a:cubicBezTo>
                  <a:cubicBezTo>
                    <a:pt x="6" y="36"/>
                    <a:pt x="6" y="35"/>
                    <a:pt x="6" y="34"/>
                  </a:cubicBezTo>
                  <a:cubicBezTo>
                    <a:pt x="7" y="23"/>
                    <a:pt x="16" y="16"/>
                    <a:pt x="28" y="9"/>
                  </a:cubicBezTo>
                  <a:cubicBezTo>
                    <a:pt x="40" y="2"/>
                    <a:pt x="51" y="0"/>
                    <a:pt x="58" y="0"/>
                  </a:cubicBezTo>
                  <a:cubicBezTo>
                    <a:pt x="94" y="0"/>
                    <a:pt x="101" y="29"/>
                    <a:pt x="101" y="38"/>
                  </a:cubicBezTo>
                  <a:cubicBezTo>
                    <a:pt x="101" y="98"/>
                    <a:pt x="101" y="98"/>
                    <a:pt x="101" y="98"/>
                  </a:cubicBezTo>
                  <a:cubicBezTo>
                    <a:pt x="101" y="108"/>
                    <a:pt x="102" y="114"/>
                    <a:pt x="109" y="114"/>
                  </a:cubicBezTo>
                  <a:cubicBezTo>
                    <a:pt x="112" y="114"/>
                    <a:pt x="113" y="114"/>
                    <a:pt x="116" y="113"/>
                  </a:cubicBezTo>
                  <a:cubicBezTo>
                    <a:pt x="123" y="111"/>
                    <a:pt x="123" y="111"/>
                    <a:pt x="123" y="111"/>
                  </a:cubicBezTo>
                  <a:cubicBezTo>
                    <a:pt x="123" y="119"/>
                    <a:pt x="123" y="119"/>
                    <a:pt x="123" y="119"/>
                  </a:cubicBezTo>
                  <a:cubicBezTo>
                    <a:pt x="83" y="134"/>
                    <a:pt x="83" y="134"/>
                    <a:pt x="83" y="134"/>
                  </a:cubicBezTo>
                  <a:cubicBezTo>
                    <a:pt x="77" y="130"/>
                    <a:pt x="74" y="122"/>
                    <a:pt x="73" y="116"/>
                  </a:cubicBezTo>
                  <a:cubicBezTo>
                    <a:pt x="63" y="124"/>
                    <a:pt x="46" y="134"/>
                    <a:pt x="33" y="134"/>
                  </a:cubicBezTo>
                  <a:close/>
                  <a:moveTo>
                    <a:pt x="44" y="76"/>
                  </a:moveTo>
                  <a:cubicBezTo>
                    <a:pt x="38" y="78"/>
                    <a:pt x="28" y="83"/>
                    <a:pt x="28" y="97"/>
                  </a:cubicBezTo>
                  <a:cubicBezTo>
                    <a:pt x="28" y="105"/>
                    <a:pt x="32" y="117"/>
                    <a:pt x="47" y="117"/>
                  </a:cubicBezTo>
                  <a:cubicBezTo>
                    <a:pt x="54" y="117"/>
                    <a:pt x="64" y="113"/>
                    <a:pt x="72" y="107"/>
                  </a:cubicBezTo>
                  <a:cubicBezTo>
                    <a:pt x="72" y="64"/>
                    <a:pt x="72" y="64"/>
                    <a:pt x="72" y="64"/>
                  </a:cubicBezTo>
                  <a:cubicBezTo>
                    <a:pt x="44" y="76"/>
                    <a:pt x="44" y="76"/>
                    <a:pt x="44"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5" name="Freeform 12"/>
            <p:cNvSpPr>
              <a:spLocks/>
            </p:cNvSpPr>
            <p:nvPr/>
          </p:nvSpPr>
          <p:spPr bwMode="auto">
            <a:xfrm>
              <a:off x="8332411" y="6544778"/>
              <a:ext cx="182652" cy="157860"/>
            </a:xfrm>
            <a:custGeom>
              <a:avLst/>
              <a:gdLst>
                <a:gd name="T0" fmla="*/ 0 w 153"/>
                <a:gd name="T1" fmla="*/ 132 h 132"/>
                <a:gd name="T2" fmla="*/ 0 w 153"/>
                <a:gd name="T3" fmla="*/ 125 h 132"/>
                <a:gd name="T4" fmla="*/ 10 w 153"/>
                <a:gd name="T5" fmla="*/ 123 h 132"/>
                <a:gd name="T6" fmla="*/ 20 w 153"/>
                <a:gd name="T7" fmla="*/ 112 h 132"/>
                <a:gd name="T8" fmla="*/ 20 w 153"/>
                <a:gd name="T9" fmla="*/ 34 h 132"/>
                <a:gd name="T10" fmla="*/ 11 w 153"/>
                <a:gd name="T11" fmla="*/ 24 h 132"/>
                <a:gd name="T12" fmla="*/ 4 w 153"/>
                <a:gd name="T13" fmla="*/ 25 h 132"/>
                <a:gd name="T14" fmla="*/ 0 w 153"/>
                <a:gd name="T15" fmla="*/ 26 h 132"/>
                <a:gd name="T16" fmla="*/ 0 w 153"/>
                <a:gd name="T17" fmla="*/ 18 h 132"/>
                <a:gd name="T18" fmla="*/ 42 w 153"/>
                <a:gd name="T19" fmla="*/ 0 h 132"/>
                <a:gd name="T20" fmla="*/ 48 w 153"/>
                <a:gd name="T21" fmla="*/ 0 h 132"/>
                <a:gd name="T22" fmla="*/ 48 w 153"/>
                <a:gd name="T23" fmla="*/ 21 h 132"/>
                <a:gd name="T24" fmla="*/ 89 w 153"/>
                <a:gd name="T25" fmla="*/ 0 h 132"/>
                <a:gd name="T26" fmla="*/ 133 w 153"/>
                <a:gd name="T27" fmla="*/ 46 h 132"/>
                <a:gd name="T28" fmla="*/ 133 w 153"/>
                <a:gd name="T29" fmla="*/ 112 h 132"/>
                <a:gd name="T30" fmla="*/ 143 w 153"/>
                <a:gd name="T31" fmla="*/ 123 h 132"/>
                <a:gd name="T32" fmla="*/ 153 w 153"/>
                <a:gd name="T33" fmla="*/ 125 h 132"/>
                <a:gd name="T34" fmla="*/ 153 w 153"/>
                <a:gd name="T35" fmla="*/ 132 h 132"/>
                <a:gd name="T36" fmla="*/ 84 w 153"/>
                <a:gd name="T37" fmla="*/ 132 h 132"/>
                <a:gd name="T38" fmla="*/ 84 w 153"/>
                <a:gd name="T39" fmla="*/ 125 h 132"/>
                <a:gd name="T40" fmla="*/ 94 w 153"/>
                <a:gd name="T41" fmla="*/ 123 h 132"/>
                <a:gd name="T42" fmla="*/ 104 w 153"/>
                <a:gd name="T43" fmla="*/ 112 h 132"/>
                <a:gd name="T44" fmla="*/ 104 w 153"/>
                <a:gd name="T45" fmla="*/ 46 h 132"/>
                <a:gd name="T46" fmla="*/ 79 w 153"/>
                <a:gd name="T47" fmla="*/ 18 h 132"/>
                <a:gd name="T48" fmla="*/ 49 w 153"/>
                <a:gd name="T49" fmla="*/ 31 h 132"/>
                <a:gd name="T50" fmla="*/ 49 w 153"/>
                <a:gd name="T51" fmla="*/ 112 h 132"/>
                <a:gd name="T52" fmla="*/ 59 w 153"/>
                <a:gd name="T53" fmla="*/ 123 h 132"/>
                <a:gd name="T54" fmla="*/ 69 w 153"/>
                <a:gd name="T55" fmla="*/ 125 h 132"/>
                <a:gd name="T56" fmla="*/ 69 w 153"/>
                <a:gd name="T57" fmla="*/ 132 h 132"/>
                <a:gd name="T58" fmla="*/ 0 w 153"/>
                <a:gd name="T5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132">
                  <a:moveTo>
                    <a:pt x="0" y="132"/>
                  </a:moveTo>
                  <a:cubicBezTo>
                    <a:pt x="0" y="125"/>
                    <a:pt x="0" y="125"/>
                    <a:pt x="0" y="125"/>
                  </a:cubicBezTo>
                  <a:cubicBezTo>
                    <a:pt x="10" y="123"/>
                    <a:pt x="10" y="123"/>
                    <a:pt x="10" y="123"/>
                  </a:cubicBezTo>
                  <a:cubicBezTo>
                    <a:pt x="16" y="122"/>
                    <a:pt x="20" y="117"/>
                    <a:pt x="20" y="112"/>
                  </a:cubicBezTo>
                  <a:cubicBezTo>
                    <a:pt x="20" y="34"/>
                    <a:pt x="20" y="34"/>
                    <a:pt x="20" y="34"/>
                  </a:cubicBezTo>
                  <a:cubicBezTo>
                    <a:pt x="20" y="27"/>
                    <a:pt x="17" y="24"/>
                    <a:pt x="11" y="24"/>
                  </a:cubicBezTo>
                  <a:cubicBezTo>
                    <a:pt x="9" y="24"/>
                    <a:pt x="6" y="24"/>
                    <a:pt x="4" y="25"/>
                  </a:cubicBezTo>
                  <a:cubicBezTo>
                    <a:pt x="0" y="26"/>
                    <a:pt x="0" y="26"/>
                    <a:pt x="0" y="26"/>
                  </a:cubicBezTo>
                  <a:cubicBezTo>
                    <a:pt x="0" y="18"/>
                    <a:pt x="0" y="18"/>
                    <a:pt x="0" y="18"/>
                  </a:cubicBezTo>
                  <a:cubicBezTo>
                    <a:pt x="42" y="0"/>
                    <a:pt x="42" y="0"/>
                    <a:pt x="42" y="0"/>
                  </a:cubicBezTo>
                  <a:cubicBezTo>
                    <a:pt x="48" y="0"/>
                    <a:pt x="48" y="0"/>
                    <a:pt x="48" y="0"/>
                  </a:cubicBezTo>
                  <a:cubicBezTo>
                    <a:pt x="48" y="21"/>
                    <a:pt x="48" y="21"/>
                    <a:pt x="48" y="21"/>
                  </a:cubicBezTo>
                  <a:cubicBezTo>
                    <a:pt x="61" y="7"/>
                    <a:pt x="76" y="0"/>
                    <a:pt x="89" y="0"/>
                  </a:cubicBezTo>
                  <a:cubicBezTo>
                    <a:pt x="119" y="0"/>
                    <a:pt x="133" y="21"/>
                    <a:pt x="133" y="46"/>
                  </a:cubicBezTo>
                  <a:cubicBezTo>
                    <a:pt x="133" y="112"/>
                    <a:pt x="133" y="112"/>
                    <a:pt x="133" y="112"/>
                  </a:cubicBezTo>
                  <a:cubicBezTo>
                    <a:pt x="133" y="117"/>
                    <a:pt x="138" y="122"/>
                    <a:pt x="143" y="123"/>
                  </a:cubicBezTo>
                  <a:cubicBezTo>
                    <a:pt x="153" y="125"/>
                    <a:pt x="153" y="125"/>
                    <a:pt x="153" y="125"/>
                  </a:cubicBezTo>
                  <a:cubicBezTo>
                    <a:pt x="153" y="132"/>
                    <a:pt x="153" y="132"/>
                    <a:pt x="153" y="132"/>
                  </a:cubicBezTo>
                  <a:cubicBezTo>
                    <a:pt x="84" y="132"/>
                    <a:pt x="84" y="132"/>
                    <a:pt x="84" y="132"/>
                  </a:cubicBezTo>
                  <a:cubicBezTo>
                    <a:pt x="84" y="125"/>
                    <a:pt x="84" y="125"/>
                    <a:pt x="84" y="125"/>
                  </a:cubicBezTo>
                  <a:cubicBezTo>
                    <a:pt x="94" y="123"/>
                    <a:pt x="94" y="123"/>
                    <a:pt x="94" y="123"/>
                  </a:cubicBezTo>
                  <a:cubicBezTo>
                    <a:pt x="100" y="122"/>
                    <a:pt x="104" y="117"/>
                    <a:pt x="104" y="112"/>
                  </a:cubicBezTo>
                  <a:cubicBezTo>
                    <a:pt x="104" y="46"/>
                    <a:pt x="104" y="46"/>
                    <a:pt x="104" y="46"/>
                  </a:cubicBezTo>
                  <a:cubicBezTo>
                    <a:pt x="104" y="37"/>
                    <a:pt x="102" y="18"/>
                    <a:pt x="79" y="18"/>
                  </a:cubicBezTo>
                  <a:cubicBezTo>
                    <a:pt x="66" y="18"/>
                    <a:pt x="55" y="26"/>
                    <a:pt x="49" y="31"/>
                  </a:cubicBezTo>
                  <a:cubicBezTo>
                    <a:pt x="49" y="112"/>
                    <a:pt x="49" y="112"/>
                    <a:pt x="49" y="112"/>
                  </a:cubicBezTo>
                  <a:cubicBezTo>
                    <a:pt x="49" y="117"/>
                    <a:pt x="53" y="122"/>
                    <a:pt x="59" y="123"/>
                  </a:cubicBezTo>
                  <a:cubicBezTo>
                    <a:pt x="69" y="125"/>
                    <a:pt x="69" y="125"/>
                    <a:pt x="69" y="125"/>
                  </a:cubicBezTo>
                  <a:cubicBezTo>
                    <a:pt x="69" y="132"/>
                    <a:pt x="69" y="132"/>
                    <a:pt x="69" y="132"/>
                  </a:cubicBezTo>
                  <a:cubicBezTo>
                    <a:pt x="0" y="132"/>
                    <a:pt x="0" y="132"/>
                    <a:pt x="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6" name="Freeform 13"/>
            <p:cNvSpPr>
              <a:spLocks noEditPoints="1"/>
            </p:cNvSpPr>
            <p:nvPr/>
          </p:nvSpPr>
          <p:spPr bwMode="auto">
            <a:xfrm>
              <a:off x="8531760" y="6430937"/>
              <a:ext cx="181640" cy="274231"/>
            </a:xfrm>
            <a:custGeom>
              <a:avLst/>
              <a:gdLst>
                <a:gd name="T0" fmla="*/ 60 w 152"/>
                <a:gd name="T1" fmla="*/ 229 h 229"/>
                <a:gd name="T2" fmla="*/ 0 w 152"/>
                <a:gd name="T3" fmla="*/ 165 h 229"/>
                <a:gd name="T4" fmla="*/ 70 w 152"/>
                <a:gd name="T5" fmla="*/ 95 h 229"/>
                <a:gd name="T6" fmla="*/ 100 w 152"/>
                <a:gd name="T7" fmla="*/ 100 h 229"/>
                <a:gd name="T8" fmla="*/ 100 w 152"/>
                <a:gd name="T9" fmla="*/ 34 h 229"/>
                <a:gd name="T10" fmla="*/ 91 w 152"/>
                <a:gd name="T11" fmla="*/ 25 h 229"/>
                <a:gd name="T12" fmla="*/ 83 w 152"/>
                <a:gd name="T13" fmla="*/ 26 h 229"/>
                <a:gd name="T14" fmla="*/ 77 w 152"/>
                <a:gd name="T15" fmla="*/ 28 h 229"/>
                <a:gd name="T16" fmla="*/ 77 w 152"/>
                <a:gd name="T17" fmla="*/ 20 h 229"/>
                <a:gd name="T18" fmla="*/ 123 w 152"/>
                <a:gd name="T19" fmla="*/ 0 h 229"/>
                <a:gd name="T20" fmla="*/ 129 w 152"/>
                <a:gd name="T21" fmla="*/ 0 h 229"/>
                <a:gd name="T22" fmla="*/ 129 w 152"/>
                <a:gd name="T23" fmla="*/ 192 h 229"/>
                <a:gd name="T24" fmla="*/ 138 w 152"/>
                <a:gd name="T25" fmla="*/ 209 h 229"/>
                <a:gd name="T26" fmla="*/ 145 w 152"/>
                <a:gd name="T27" fmla="*/ 208 h 229"/>
                <a:gd name="T28" fmla="*/ 152 w 152"/>
                <a:gd name="T29" fmla="*/ 206 h 229"/>
                <a:gd name="T30" fmla="*/ 152 w 152"/>
                <a:gd name="T31" fmla="*/ 214 h 229"/>
                <a:gd name="T32" fmla="*/ 112 w 152"/>
                <a:gd name="T33" fmla="*/ 229 h 229"/>
                <a:gd name="T34" fmla="*/ 101 w 152"/>
                <a:gd name="T35" fmla="*/ 210 h 229"/>
                <a:gd name="T36" fmla="*/ 60 w 152"/>
                <a:gd name="T37" fmla="*/ 229 h 229"/>
                <a:gd name="T38" fmla="*/ 73 w 152"/>
                <a:gd name="T39" fmla="*/ 107 h 229"/>
                <a:gd name="T40" fmla="*/ 31 w 152"/>
                <a:gd name="T41" fmla="*/ 159 h 229"/>
                <a:gd name="T42" fmla="*/ 73 w 152"/>
                <a:gd name="T43" fmla="*/ 211 h 229"/>
                <a:gd name="T44" fmla="*/ 100 w 152"/>
                <a:gd name="T45" fmla="*/ 198 h 229"/>
                <a:gd name="T46" fmla="*/ 100 w 152"/>
                <a:gd name="T47" fmla="*/ 122 h 229"/>
                <a:gd name="T48" fmla="*/ 73 w 152"/>
                <a:gd name="T49" fmla="*/ 1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229">
                  <a:moveTo>
                    <a:pt x="60" y="229"/>
                  </a:moveTo>
                  <a:cubicBezTo>
                    <a:pt x="33" y="229"/>
                    <a:pt x="0" y="209"/>
                    <a:pt x="0" y="165"/>
                  </a:cubicBezTo>
                  <a:cubicBezTo>
                    <a:pt x="0" y="126"/>
                    <a:pt x="30" y="95"/>
                    <a:pt x="70" y="95"/>
                  </a:cubicBezTo>
                  <a:cubicBezTo>
                    <a:pt x="83" y="95"/>
                    <a:pt x="93" y="97"/>
                    <a:pt x="100" y="100"/>
                  </a:cubicBezTo>
                  <a:cubicBezTo>
                    <a:pt x="100" y="34"/>
                    <a:pt x="100" y="34"/>
                    <a:pt x="100" y="34"/>
                  </a:cubicBezTo>
                  <a:cubicBezTo>
                    <a:pt x="100" y="27"/>
                    <a:pt x="96" y="25"/>
                    <a:pt x="91" y="25"/>
                  </a:cubicBezTo>
                  <a:cubicBezTo>
                    <a:pt x="89" y="25"/>
                    <a:pt x="86" y="25"/>
                    <a:pt x="83" y="26"/>
                  </a:cubicBezTo>
                  <a:cubicBezTo>
                    <a:pt x="77" y="28"/>
                    <a:pt x="77" y="28"/>
                    <a:pt x="77" y="28"/>
                  </a:cubicBezTo>
                  <a:cubicBezTo>
                    <a:pt x="77" y="20"/>
                    <a:pt x="77" y="20"/>
                    <a:pt x="77" y="20"/>
                  </a:cubicBezTo>
                  <a:cubicBezTo>
                    <a:pt x="123" y="0"/>
                    <a:pt x="123" y="0"/>
                    <a:pt x="123" y="0"/>
                  </a:cubicBezTo>
                  <a:cubicBezTo>
                    <a:pt x="129" y="0"/>
                    <a:pt x="129" y="0"/>
                    <a:pt x="129" y="0"/>
                  </a:cubicBezTo>
                  <a:cubicBezTo>
                    <a:pt x="129" y="192"/>
                    <a:pt x="129" y="192"/>
                    <a:pt x="129" y="192"/>
                  </a:cubicBezTo>
                  <a:cubicBezTo>
                    <a:pt x="129" y="203"/>
                    <a:pt x="131" y="209"/>
                    <a:pt x="138" y="209"/>
                  </a:cubicBezTo>
                  <a:cubicBezTo>
                    <a:pt x="141" y="209"/>
                    <a:pt x="142" y="209"/>
                    <a:pt x="145" y="208"/>
                  </a:cubicBezTo>
                  <a:cubicBezTo>
                    <a:pt x="152" y="206"/>
                    <a:pt x="152" y="206"/>
                    <a:pt x="152" y="206"/>
                  </a:cubicBezTo>
                  <a:cubicBezTo>
                    <a:pt x="152" y="214"/>
                    <a:pt x="152" y="214"/>
                    <a:pt x="152" y="214"/>
                  </a:cubicBezTo>
                  <a:cubicBezTo>
                    <a:pt x="112" y="229"/>
                    <a:pt x="112" y="229"/>
                    <a:pt x="112" y="229"/>
                  </a:cubicBezTo>
                  <a:cubicBezTo>
                    <a:pt x="105" y="225"/>
                    <a:pt x="102" y="217"/>
                    <a:pt x="101" y="210"/>
                  </a:cubicBezTo>
                  <a:cubicBezTo>
                    <a:pt x="93" y="218"/>
                    <a:pt x="80" y="229"/>
                    <a:pt x="60" y="229"/>
                  </a:cubicBezTo>
                  <a:close/>
                  <a:moveTo>
                    <a:pt x="73" y="107"/>
                  </a:moveTo>
                  <a:cubicBezTo>
                    <a:pt x="52" y="107"/>
                    <a:pt x="31" y="120"/>
                    <a:pt x="31" y="159"/>
                  </a:cubicBezTo>
                  <a:cubicBezTo>
                    <a:pt x="31" y="192"/>
                    <a:pt x="47" y="211"/>
                    <a:pt x="73" y="211"/>
                  </a:cubicBezTo>
                  <a:cubicBezTo>
                    <a:pt x="88" y="211"/>
                    <a:pt x="98" y="202"/>
                    <a:pt x="100" y="198"/>
                  </a:cubicBezTo>
                  <a:cubicBezTo>
                    <a:pt x="100" y="122"/>
                    <a:pt x="100" y="122"/>
                    <a:pt x="100" y="122"/>
                  </a:cubicBezTo>
                  <a:cubicBezTo>
                    <a:pt x="96" y="113"/>
                    <a:pt x="85" y="107"/>
                    <a:pt x="73"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7" name="Freeform 14"/>
            <p:cNvSpPr>
              <a:spLocks noEditPoints="1"/>
            </p:cNvSpPr>
            <p:nvPr/>
          </p:nvSpPr>
          <p:spPr bwMode="auto">
            <a:xfrm>
              <a:off x="8729085" y="6544778"/>
              <a:ext cx="143187" cy="160390"/>
            </a:xfrm>
            <a:custGeom>
              <a:avLst/>
              <a:gdLst>
                <a:gd name="T0" fmla="*/ 30 w 120"/>
                <a:gd name="T1" fmla="*/ 57 h 134"/>
                <a:gd name="T2" fmla="*/ 30 w 120"/>
                <a:gd name="T3" fmla="*/ 58 h 134"/>
                <a:gd name="T4" fmla="*/ 79 w 120"/>
                <a:gd name="T5" fmla="*/ 116 h 134"/>
                <a:gd name="T6" fmla="*/ 116 w 120"/>
                <a:gd name="T7" fmla="*/ 103 h 134"/>
                <a:gd name="T8" fmla="*/ 116 w 120"/>
                <a:gd name="T9" fmla="*/ 115 h 134"/>
                <a:gd name="T10" fmla="*/ 65 w 120"/>
                <a:gd name="T11" fmla="*/ 134 h 134"/>
                <a:gd name="T12" fmla="*/ 0 w 120"/>
                <a:gd name="T13" fmla="*/ 68 h 134"/>
                <a:gd name="T14" fmla="*/ 65 w 120"/>
                <a:gd name="T15" fmla="*/ 0 h 134"/>
                <a:gd name="T16" fmla="*/ 120 w 120"/>
                <a:gd name="T17" fmla="*/ 53 h 134"/>
                <a:gd name="T18" fmla="*/ 120 w 120"/>
                <a:gd name="T19" fmla="*/ 57 h 134"/>
                <a:gd name="T20" fmla="*/ 30 w 120"/>
                <a:gd name="T21" fmla="*/ 57 h 134"/>
                <a:gd name="T22" fmla="*/ 89 w 120"/>
                <a:gd name="T23" fmla="*/ 45 h 134"/>
                <a:gd name="T24" fmla="*/ 89 w 120"/>
                <a:gd name="T25" fmla="*/ 44 h 134"/>
                <a:gd name="T26" fmla="*/ 63 w 120"/>
                <a:gd name="T27" fmla="*/ 12 h 134"/>
                <a:gd name="T28" fmla="*/ 31 w 120"/>
                <a:gd name="T29" fmla="*/ 45 h 134"/>
                <a:gd name="T30" fmla="*/ 89 w 120"/>
                <a:gd name="T31"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34">
                  <a:moveTo>
                    <a:pt x="30" y="57"/>
                  </a:moveTo>
                  <a:cubicBezTo>
                    <a:pt x="30" y="58"/>
                    <a:pt x="30" y="58"/>
                    <a:pt x="30" y="58"/>
                  </a:cubicBezTo>
                  <a:cubicBezTo>
                    <a:pt x="29" y="97"/>
                    <a:pt x="52" y="116"/>
                    <a:pt x="79" y="116"/>
                  </a:cubicBezTo>
                  <a:cubicBezTo>
                    <a:pt x="93" y="116"/>
                    <a:pt x="106" y="111"/>
                    <a:pt x="116" y="103"/>
                  </a:cubicBezTo>
                  <a:cubicBezTo>
                    <a:pt x="116" y="115"/>
                    <a:pt x="116" y="115"/>
                    <a:pt x="116" y="115"/>
                  </a:cubicBezTo>
                  <a:cubicBezTo>
                    <a:pt x="104" y="125"/>
                    <a:pt x="87" y="134"/>
                    <a:pt x="65" y="134"/>
                  </a:cubicBezTo>
                  <a:cubicBezTo>
                    <a:pt x="20" y="134"/>
                    <a:pt x="0" y="101"/>
                    <a:pt x="0" y="68"/>
                  </a:cubicBezTo>
                  <a:cubicBezTo>
                    <a:pt x="0" y="31"/>
                    <a:pt x="28" y="0"/>
                    <a:pt x="65" y="0"/>
                  </a:cubicBezTo>
                  <a:cubicBezTo>
                    <a:pt x="96" y="0"/>
                    <a:pt x="120" y="21"/>
                    <a:pt x="120" y="53"/>
                  </a:cubicBezTo>
                  <a:cubicBezTo>
                    <a:pt x="120" y="57"/>
                    <a:pt x="120" y="57"/>
                    <a:pt x="120" y="57"/>
                  </a:cubicBezTo>
                  <a:cubicBezTo>
                    <a:pt x="30" y="57"/>
                    <a:pt x="30" y="57"/>
                    <a:pt x="30" y="57"/>
                  </a:cubicBezTo>
                  <a:close/>
                  <a:moveTo>
                    <a:pt x="89" y="45"/>
                  </a:moveTo>
                  <a:cubicBezTo>
                    <a:pt x="89" y="44"/>
                    <a:pt x="89" y="44"/>
                    <a:pt x="89" y="44"/>
                  </a:cubicBezTo>
                  <a:cubicBezTo>
                    <a:pt x="89" y="22"/>
                    <a:pt x="77" y="12"/>
                    <a:pt x="63" y="12"/>
                  </a:cubicBezTo>
                  <a:cubicBezTo>
                    <a:pt x="46" y="12"/>
                    <a:pt x="34" y="23"/>
                    <a:pt x="31" y="45"/>
                  </a:cubicBezTo>
                  <a:cubicBezTo>
                    <a:pt x="89" y="45"/>
                    <a:pt x="89" y="45"/>
                    <a:pt x="89" y="4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8" name="Freeform 15"/>
            <p:cNvSpPr>
              <a:spLocks/>
            </p:cNvSpPr>
            <p:nvPr/>
          </p:nvSpPr>
          <p:spPr bwMode="auto">
            <a:xfrm>
              <a:off x="8893016" y="6543766"/>
              <a:ext cx="117889" cy="158872"/>
            </a:xfrm>
            <a:custGeom>
              <a:avLst/>
              <a:gdLst>
                <a:gd name="T0" fmla="*/ 0 w 99"/>
                <a:gd name="T1" fmla="*/ 133 h 133"/>
                <a:gd name="T2" fmla="*/ 0 w 99"/>
                <a:gd name="T3" fmla="*/ 126 h 133"/>
                <a:gd name="T4" fmla="*/ 9 w 99"/>
                <a:gd name="T5" fmla="*/ 124 h 133"/>
                <a:gd name="T6" fmla="*/ 19 w 99"/>
                <a:gd name="T7" fmla="*/ 113 h 133"/>
                <a:gd name="T8" fmla="*/ 19 w 99"/>
                <a:gd name="T9" fmla="*/ 35 h 133"/>
                <a:gd name="T10" fmla="*/ 10 w 99"/>
                <a:gd name="T11" fmla="*/ 25 h 133"/>
                <a:gd name="T12" fmla="*/ 4 w 99"/>
                <a:gd name="T13" fmla="*/ 26 h 133"/>
                <a:gd name="T14" fmla="*/ 0 w 99"/>
                <a:gd name="T15" fmla="*/ 27 h 133"/>
                <a:gd name="T16" fmla="*/ 0 w 99"/>
                <a:gd name="T17" fmla="*/ 19 h 133"/>
                <a:gd name="T18" fmla="*/ 41 w 99"/>
                <a:gd name="T19" fmla="*/ 1 h 133"/>
                <a:gd name="T20" fmla="*/ 47 w 99"/>
                <a:gd name="T21" fmla="*/ 1 h 133"/>
                <a:gd name="T22" fmla="*/ 47 w 99"/>
                <a:gd name="T23" fmla="*/ 29 h 133"/>
                <a:gd name="T24" fmla="*/ 84 w 99"/>
                <a:gd name="T25" fmla="*/ 0 h 133"/>
                <a:gd name="T26" fmla="*/ 99 w 99"/>
                <a:gd name="T27" fmla="*/ 3 h 133"/>
                <a:gd name="T28" fmla="*/ 99 w 99"/>
                <a:gd name="T29" fmla="*/ 34 h 133"/>
                <a:gd name="T30" fmla="*/ 93 w 99"/>
                <a:gd name="T31" fmla="*/ 34 h 133"/>
                <a:gd name="T32" fmla="*/ 77 w 99"/>
                <a:gd name="T33" fmla="*/ 22 h 133"/>
                <a:gd name="T34" fmla="*/ 48 w 99"/>
                <a:gd name="T35" fmla="*/ 41 h 133"/>
                <a:gd name="T36" fmla="*/ 48 w 99"/>
                <a:gd name="T37" fmla="*/ 113 h 133"/>
                <a:gd name="T38" fmla="*/ 60 w 99"/>
                <a:gd name="T39" fmla="*/ 124 h 133"/>
                <a:gd name="T40" fmla="*/ 74 w 99"/>
                <a:gd name="T41" fmla="*/ 126 h 133"/>
                <a:gd name="T42" fmla="*/ 74 w 99"/>
                <a:gd name="T43" fmla="*/ 133 h 133"/>
                <a:gd name="T44" fmla="*/ 0 w 99"/>
                <a:gd name="T4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33">
                  <a:moveTo>
                    <a:pt x="0" y="133"/>
                  </a:moveTo>
                  <a:cubicBezTo>
                    <a:pt x="0" y="126"/>
                    <a:pt x="0" y="126"/>
                    <a:pt x="0" y="126"/>
                  </a:cubicBezTo>
                  <a:cubicBezTo>
                    <a:pt x="9" y="124"/>
                    <a:pt x="9" y="124"/>
                    <a:pt x="9" y="124"/>
                  </a:cubicBezTo>
                  <a:cubicBezTo>
                    <a:pt x="15" y="123"/>
                    <a:pt x="19" y="118"/>
                    <a:pt x="19" y="113"/>
                  </a:cubicBezTo>
                  <a:cubicBezTo>
                    <a:pt x="19" y="35"/>
                    <a:pt x="19" y="35"/>
                    <a:pt x="19" y="35"/>
                  </a:cubicBezTo>
                  <a:cubicBezTo>
                    <a:pt x="19" y="28"/>
                    <a:pt x="16" y="25"/>
                    <a:pt x="10" y="25"/>
                  </a:cubicBezTo>
                  <a:cubicBezTo>
                    <a:pt x="8" y="25"/>
                    <a:pt x="6" y="25"/>
                    <a:pt x="4" y="26"/>
                  </a:cubicBezTo>
                  <a:cubicBezTo>
                    <a:pt x="0" y="27"/>
                    <a:pt x="0" y="27"/>
                    <a:pt x="0" y="27"/>
                  </a:cubicBezTo>
                  <a:cubicBezTo>
                    <a:pt x="0" y="19"/>
                    <a:pt x="0" y="19"/>
                    <a:pt x="0" y="19"/>
                  </a:cubicBezTo>
                  <a:cubicBezTo>
                    <a:pt x="41" y="1"/>
                    <a:pt x="41" y="1"/>
                    <a:pt x="41" y="1"/>
                  </a:cubicBezTo>
                  <a:cubicBezTo>
                    <a:pt x="47" y="1"/>
                    <a:pt x="47" y="1"/>
                    <a:pt x="47" y="1"/>
                  </a:cubicBezTo>
                  <a:cubicBezTo>
                    <a:pt x="47" y="29"/>
                    <a:pt x="47" y="29"/>
                    <a:pt x="47" y="29"/>
                  </a:cubicBezTo>
                  <a:cubicBezTo>
                    <a:pt x="58" y="9"/>
                    <a:pt x="70" y="0"/>
                    <a:pt x="84" y="0"/>
                  </a:cubicBezTo>
                  <a:cubicBezTo>
                    <a:pt x="96" y="0"/>
                    <a:pt x="99" y="3"/>
                    <a:pt x="99" y="3"/>
                  </a:cubicBezTo>
                  <a:cubicBezTo>
                    <a:pt x="99" y="34"/>
                    <a:pt x="99" y="34"/>
                    <a:pt x="99" y="34"/>
                  </a:cubicBezTo>
                  <a:cubicBezTo>
                    <a:pt x="93" y="34"/>
                    <a:pt x="93" y="34"/>
                    <a:pt x="93" y="34"/>
                  </a:cubicBezTo>
                  <a:cubicBezTo>
                    <a:pt x="92" y="26"/>
                    <a:pt x="86" y="22"/>
                    <a:pt x="77" y="22"/>
                  </a:cubicBezTo>
                  <a:cubicBezTo>
                    <a:pt x="68" y="22"/>
                    <a:pt x="56" y="24"/>
                    <a:pt x="48" y="41"/>
                  </a:cubicBezTo>
                  <a:cubicBezTo>
                    <a:pt x="48" y="113"/>
                    <a:pt x="48" y="113"/>
                    <a:pt x="48" y="113"/>
                  </a:cubicBezTo>
                  <a:cubicBezTo>
                    <a:pt x="48" y="118"/>
                    <a:pt x="54" y="123"/>
                    <a:pt x="60" y="124"/>
                  </a:cubicBezTo>
                  <a:cubicBezTo>
                    <a:pt x="74" y="126"/>
                    <a:pt x="74" y="126"/>
                    <a:pt x="74" y="126"/>
                  </a:cubicBezTo>
                  <a:cubicBezTo>
                    <a:pt x="74" y="133"/>
                    <a:pt x="74" y="133"/>
                    <a:pt x="74" y="133"/>
                  </a:cubicBezTo>
                  <a:cubicBezTo>
                    <a:pt x="0" y="133"/>
                    <a:pt x="0" y="133"/>
                    <a:pt x="0" y="1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grpSp>
      <p:pic>
        <p:nvPicPr>
          <p:cNvPr id="20" name="Picture 2" descr="fondo0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97" y="-3175"/>
            <a:ext cx="10335221" cy="686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39411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grpSp>
        <p:nvGrpSpPr>
          <p:cNvPr id="35" name="Logo with Panels"/>
          <p:cNvGrpSpPr/>
          <p:nvPr userDrawn="1"/>
        </p:nvGrpSpPr>
        <p:grpSpPr>
          <a:xfrm>
            <a:off x="1156062" y="0"/>
            <a:ext cx="9130941" cy="6457244"/>
            <a:chOff x="1130368" y="0"/>
            <a:chExt cx="8928031" cy="7318210"/>
          </a:xfrm>
        </p:grpSpPr>
        <p:grpSp>
          <p:nvGrpSpPr>
            <p:cNvPr id="37" name="Logo Shapes"/>
            <p:cNvGrpSpPr/>
            <p:nvPr userDrawn="1"/>
          </p:nvGrpSpPr>
          <p:grpSpPr>
            <a:xfrm>
              <a:off x="1904992" y="0"/>
              <a:ext cx="8153407" cy="6792223"/>
              <a:chOff x="1828800" y="-7143"/>
              <a:chExt cx="8153407" cy="6792223"/>
            </a:xfrm>
          </p:grpSpPr>
          <p:sp>
            <p:nvSpPr>
              <p:cNvPr id="45"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6" name="Rectangle 2"/>
              <p:cNvSpPr>
                <a:spLocks noChangeArrowheads="1"/>
              </p:cNvSpPr>
              <p:nvPr userDrawn="1"/>
            </p:nvSpPr>
            <p:spPr bwMode="gray">
              <a:xfrm>
                <a:off x="1828800" y="3583783"/>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7"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8"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9" name="Rectangle 5"/>
              <p:cNvSpPr>
                <a:spLocks noChangeArrowheads="1"/>
              </p:cNvSpPr>
              <p:nvPr userDrawn="1"/>
            </p:nvSpPr>
            <p:spPr bwMode="gray">
              <a:xfrm>
                <a:off x="1828800" y="1137665"/>
                <a:ext cx="6492240" cy="5627914"/>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0" name="Rectangle 6"/>
              <p:cNvSpPr>
                <a:spLocks noChangeArrowheads="1"/>
              </p:cNvSpPr>
              <p:nvPr userDrawn="1"/>
            </p:nvSpPr>
            <p:spPr bwMode="gray">
              <a:xfrm>
                <a:off x="1828800" y="3583783"/>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1" name="Rectangle 7"/>
              <p:cNvSpPr>
                <a:spLocks noChangeArrowheads="1"/>
              </p:cNvSpPr>
              <p:nvPr userDrawn="1"/>
            </p:nvSpPr>
            <p:spPr bwMode="gray">
              <a:xfrm>
                <a:off x="1828800" y="1137665"/>
                <a:ext cx="6248400" cy="5627914"/>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pPr defTabSz="914293"/>
                <a:endParaRPr lang="en-US" sz="1000" dirty="0">
                  <a:solidFill>
                    <a:srgbClr val="000000"/>
                  </a:solidFill>
                </a:endParaRPr>
              </a:p>
            </p:txBody>
          </p:sp>
          <p:sp>
            <p:nvSpPr>
              <p:cNvPr id="52"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3" name="Rectangle 9"/>
              <p:cNvSpPr/>
              <p:nvPr userDrawn="1"/>
            </p:nvSpPr>
            <p:spPr bwMode="gray">
              <a:xfrm>
                <a:off x="1828800" y="3583783"/>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93"/>
                <a:endParaRPr lang="en-US" sz="1800" dirty="0">
                  <a:solidFill>
                    <a:srgbClr val="000000"/>
                  </a:solidFill>
                </a:endParaRPr>
              </a:p>
            </p:txBody>
          </p:sp>
          <p:sp>
            <p:nvSpPr>
              <p:cNvPr id="54"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5"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grpSp>
        <p:grpSp>
          <p:nvGrpSpPr>
            <p:cNvPr id="41" name="Logo"/>
            <p:cNvGrpSpPr/>
            <p:nvPr userDrawn="1"/>
          </p:nvGrpSpPr>
          <p:grpSpPr>
            <a:xfrm>
              <a:off x="1130368" y="6790556"/>
              <a:ext cx="905256" cy="527654"/>
              <a:chOff x="1130368" y="6790556"/>
              <a:chExt cx="905256" cy="527654"/>
            </a:xfrm>
          </p:grpSpPr>
          <p:sp>
            <p:nvSpPr>
              <p:cNvPr id="42"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4" name="Freeform 43"/>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56" name="Report Title"/>
          <p:cNvSpPr>
            <a:spLocks noGrp="1"/>
          </p:cNvSpPr>
          <p:nvPr>
            <p:ph type="ctrTitle" hasCustomPrompt="1"/>
            <p:custDataLst>
              <p:tags r:id="rId1"/>
            </p:custDataLst>
          </p:nvPr>
        </p:nvSpPr>
        <p:spPr bwMode="white">
          <a:xfrm>
            <a:off x="2103564" y="1112680"/>
            <a:ext cx="6078682"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57" name="Report Subtitle"/>
          <p:cNvSpPr>
            <a:spLocks noGrp="1"/>
          </p:cNvSpPr>
          <p:nvPr>
            <p:ph type="subTitle" idx="1" hasCustomPrompt="1"/>
            <p:custDataLst>
              <p:tags r:id="rId2"/>
            </p:custDataLst>
          </p:nvPr>
        </p:nvSpPr>
        <p:spPr bwMode="white">
          <a:xfrm>
            <a:off x="2103564" y="1546412"/>
            <a:ext cx="6078682"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endParaRPr lang="en-US" noProof="0" dirty="0" smtClean="0"/>
          </a:p>
        </p:txBody>
      </p:sp>
      <p:sp>
        <p:nvSpPr>
          <p:cNvPr id="58" name="Cover image"/>
          <p:cNvSpPr txBox="1">
            <a:spLocks noChangeAspect="1"/>
          </p:cNvSpPr>
          <p:nvPr userDrawn="1">
            <p:custDataLst>
              <p:tags r:id="rId3"/>
            </p:custDataLst>
          </p:nvPr>
        </p:nvSpPr>
        <p:spPr>
          <a:xfrm>
            <a:off x="1947615" y="3167623"/>
            <a:ext cx="6872654" cy="2823882"/>
          </a:xfrm>
          <a:prstGeom prst="rect">
            <a:avLst/>
          </a:prstGeom>
          <a:noFill/>
          <a:ln w="3175">
            <a:noFill/>
          </a:ln>
        </p:spPr>
        <p:txBody>
          <a:bodyPr wrap="square" lIns="0" tIns="0" rIns="0" bIns="0" rtlCol="0">
            <a:noAutofit/>
          </a:bodyPr>
          <a:lstStyle/>
          <a:p>
            <a:pPr indent="-274288" defTabSz="914293">
              <a:spcAft>
                <a:spcPts val="900"/>
              </a:spcAft>
            </a:pPr>
            <a:endParaRPr lang="en-US" sz="2000" dirty="0">
              <a:solidFill>
                <a:srgbClr val="000000"/>
              </a:solidFill>
              <a:latin typeface="Georgia" pitchFamily="18" charset="0"/>
            </a:endParaRPr>
          </a:p>
        </p:txBody>
      </p:sp>
      <p:cxnSp>
        <p:nvCxnSpPr>
          <p:cNvPr id="59" name="Frame Line"/>
          <p:cNvCxnSpPr/>
          <p:nvPr userDrawn="1"/>
        </p:nvCxnSpPr>
        <p:spPr bwMode="black">
          <a:xfrm flipV="1">
            <a:off x="389663" y="3171494"/>
            <a:ext cx="1402773"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60" name="Descriptor"/>
          <p:cNvSpPr txBox="1"/>
          <p:nvPr userDrawn="1">
            <p:custDataLst>
              <p:tags r:id="rId4"/>
            </p:custDataLst>
          </p:nvPr>
        </p:nvSpPr>
        <p:spPr bwMode="white">
          <a:xfrm>
            <a:off x="2104163" y="742284"/>
            <a:ext cx="65" cy="138499"/>
          </a:xfrm>
          <a:prstGeom prst="rect">
            <a:avLst/>
          </a:prstGeom>
          <a:noFill/>
          <a:ln>
            <a:noFill/>
          </a:ln>
        </p:spPr>
        <p:txBody>
          <a:bodyPr wrap="none" lIns="0" tIns="0" rIns="0" bIns="0" rtlCol="0">
            <a:spAutoFit/>
          </a:bodyPr>
          <a:lstStyle/>
          <a:p>
            <a:pPr defTabSz="914293"/>
            <a:endParaRPr lang="en-US" sz="900" dirty="0">
              <a:solidFill>
                <a:srgbClr val="FFFFFF"/>
              </a:solidFill>
            </a:endParaRPr>
          </a:p>
        </p:txBody>
      </p:sp>
      <p:sp>
        <p:nvSpPr>
          <p:cNvPr id="61" name="Confidentiality stamp"/>
          <p:cNvSpPr txBox="1"/>
          <p:nvPr userDrawn="1">
            <p:custDataLst>
              <p:tags r:id="rId5"/>
            </p:custDataLst>
          </p:nvPr>
        </p:nvSpPr>
        <p:spPr bwMode="black">
          <a:xfrm>
            <a:off x="542408" y="3291847"/>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
        <p:nvSpPr>
          <p:cNvPr id="62" name="Draft stamp"/>
          <p:cNvSpPr txBox="1"/>
          <p:nvPr userDrawn="1">
            <p:custDataLst>
              <p:tags r:id="rId6"/>
            </p:custDataLst>
          </p:nvPr>
        </p:nvSpPr>
        <p:spPr bwMode="black">
          <a:xfrm>
            <a:off x="542409" y="3566160"/>
            <a:ext cx="1402773" cy="262788"/>
          </a:xfrm>
          <a:prstGeom prst="rect">
            <a:avLst/>
          </a:prstGeom>
          <a:noFill/>
          <a:ln>
            <a:noFill/>
          </a:ln>
        </p:spPr>
        <p:txBody>
          <a:bodyPr wrap="square" lIns="0" tIns="0" rIns="0" bIns="123087" rtlCol="0" anchor="t" anchorCtr="0">
            <a:spAutoFit/>
          </a:bodyPr>
          <a:lstStyle/>
          <a:p>
            <a:pPr defTabSz="914293"/>
            <a:endParaRPr lang="en-US" sz="900" b="1" i="1" dirty="0">
              <a:solidFill>
                <a:srgbClr val="000000"/>
              </a:solidFill>
              <a:latin typeface="Georgia" pitchFamily="18" charset="0"/>
            </a:endParaRPr>
          </a:p>
        </p:txBody>
      </p:sp>
      <p:sp>
        <p:nvSpPr>
          <p:cNvPr id="63" name="Report Date"/>
          <p:cNvSpPr txBox="1"/>
          <p:nvPr userDrawn="1">
            <p:custDataLst>
              <p:tags r:id="rId7"/>
            </p:custDataLst>
          </p:nvPr>
        </p:nvSpPr>
        <p:spPr bwMode="black">
          <a:xfrm>
            <a:off x="542408" y="3832419"/>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Tree>
    <p:extLst>
      <p:ext uri="{BB962C8B-B14F-4D97-AF65-F5344CB8AC3E}">
        <p14:creationId xmlns:p14="http://schemas.microsoft.com/office/powerpoint/2010/main" val="17975945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22" name="Title 23"/>
          <p:cNvSpPr>
            <a:spLocks noGrp="1"/>
          </p:cNvSpPr>
          <p:nvPr>
            <p:ph type="title" hasCustomPrompt="1"/>
          </p:nvPr>
        </p:nvSpPr>
        <p:spPr>
          <a:xfrm>
            <a:off x="542406" y="728830"/>
            <a:ext cx="9202190" cy="806824"/>
          </a:xfrm>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6" y="1672814"/>
            <a:ext cx="9202190" cy="3896958"/>
          </a:xfrm>
        </p:spPr>
        <p:txBody>
          <a:bodyPr tIns="0" bIns="0"/>
          <a:lstStyle>
            <a:lvl5pPr>
              <a:defRPr/>
            </a:lvl5pPr>
            <a:lvl6pPr>
              <a:buAutoNum type="arabicPeriod"/>
              <a:defRPr/>
            </a:lvl6pPr>
            <a:lvl7pPr>
              <a:buAutoNum type="alphaLcPeriod"/>
              <a:defRPr/>
            </a:lvl7pPr>
            <a:lvl8pPr>
              <a:buAutoNum type="romanLcPeriod"/>
              <a:defRPr/>
            </a:lvl8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29" name="Disclaimer" hidden="1"/>
          <p:cNvSpPr txBox="1"/>
          <p:nvPr userDrawn="1">
            <p:custDataLst>
              <p:tags r:id="rId2"/>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18" name="Executive Summary" hidden="1"/>
          <p:cNvSpPr txBox="1"/>
          <p:nvPr userDrawn="1">
            <p:custDataLst>
              <p:tags r:id="rId3"/>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16" name="Section Header"/>
          <p:cNvSpPr txBox="1"/>
          <p:nvPr userDrawn="1">
            <p:custDataLst>
              <p:tags r:id="rId4"/>
            </p:custDataLst>
          </p:nvPr>
        </p:nvSpPr>
        <p:spPr>
          <a:xfrm>
            <a:off x="542405" y="470647"/>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3"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4" name="Frame Line"/>
          <p:cNvCxnSpPr/>
          <p:nvPr userDrawn="1"/>
        </p:nvCxnSpPr>
        <p:spPr>
          <a:xfrm flipV="1">
            <a:off x="389663" y="626992"/>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0"/>
          <p:cNvSpPr>
            <a:spLocks noGrp="1"/>
          </p:cNvSpPr>
          <p:nvPr>
            <p:ph type="sldNum" sz="quarter" idx="4"/>
          </p:nvPr>
        </p:nvSpPr>
        <p:spPr>
          <a:xfrm>
            <a:off x="7372679" y="6390043"/>
            <a:ext cx="2399651" cy="365592"/>
          </a:xfrm>
          <a:prstGeom prst="rect">
            <a:avLst/>
          </a:prstGeom>
        </p:spPr>
        <p:txBody>
          <a:bodyPr vert="horz" lIns="82058" tIns="41029" rIns="82058" bIns="41029" rtlCol="0" anchor="ctr"/>
          <a:lstStyle>
            <a:lvl1pPr algn="r">
              <a:defRPr sz="800">
                <a:solidFill>
                  <a:schemeClr val="tx1"/>
                </a:solidFill>
              </a:defRPr>
            </a:lvl1pPr>
          </a:lstStyle>
          <a:p>
            <a:fld id="{00394C5F-48D8-4B88-B63D-0ED59ABE59A4}"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5722293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20" name="Title 23"/>
          <p:cNvSpPr>
            <a:spLocks noGrp="1"/>
          </p:cNvSpPr>
          <p:nvPr>
            <p:ph type="title" hasCustomPrompt="1"/>
          </p:nvPr>
        </p:nvSpPr>
        <p:spPr>
          <a:xfrm>
            <a:off x="542406" y="728830"/>
            <a:ext cx="9202190" cy="806824"/>
          </a:xfrm>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5" y="1672814"/>
            <a:ext cx="4526280"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6" name="Content Placeholder 3"/>
          <p:cNvSpPr>
            <a:spLocks noGrp="1"/>
          </p:cNvSpPr>
          <p:nvPr>
            <p:ph sz="quarter" idx="25"/>
            <p:custDataLst>
              <p:tags r:id="rId2"/>
            </p:custDataLst>
          </p:nvPr>
        </p:nvSpPr>
        <p:spPr>
          <a:xfrm>
            <a:off x="5218318" y="1672814"/>
            <a:ext cx="4526280" cy="3896958"/>
          </a:xfrm>
        </p:spPr>
        <p:txBody>
          <a:bodyPr tIns="0" bIns="0"/>
          <a:lstStyle>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PwC Text"/>
          <p:cNvSpPr txBox="1"/>
          <p:nvPr userDrawn="1"/>
        </p:nvSpPr>
        <p:spPr>
          <a:xfrm>
            <a:off x="550102" y="6430384"/>
            <a:ext cx="280555" cy="94550"/>
          </a:xfrm>
          <a:prstGeom prst="rect">
            <a:avLst/>
          </a:prstGeom>
          <a:noFill/>
        </p:spPr>
        <p:txBody>
          <a:bodyPr vert="horz" wrap="none" lIns="0" tIns="0" rIns="0" bIns="0" rtlCol="0" anchor="t" anchorCtr="0">
            <a:noAutofit/>
          </a:bodyPr>
          <a:lstStyle/>
          <a:p>
            <a:pPr defTabSz="914293">
              <a:lnSpc>
                <a:spcPts val="897"/>
              </a:lnSpc>
            </a:pPr>
            <a:r>
              <a:rPr lang="en-US" sz="800" noProof="1">
                <a:solidFill>
                  <a:srgbClr val="000000"/>
                </a:solidFill>
                <a:cs typeface="Arial" pitchFamily="34" charset="0"/>
              </a:rPr>
              <a:t>PwC</a:t>
            </a:r>
          </a:p>
        </p:txBody>
      </p:sp>
      <p:sp>
        <p:nvSpPr>
          <p:cNvPr id="17" name="Disclaimer" hidden="1"/>
          <p:cNvSpPr txBox="1"/>
          <p:nvPr userDrawn="1">
            <p:custDataLst>
              <p:tags r:id="rId3"/>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41" name="Executive Summary" hidden="1"/>
          <p:cNvSpPr txBox="1"/>
          <p:nvPr userDrawn="1">
            <p:custDataLst>
              <p:tags r:id="rId4"/>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4" name="Draft stamp" hidden="1"/>
          <p:cNvSpPr txBox="1"/>
          <p:nvPr userDrawn="1">
            <p:custDataLst>
              <p:tags r:id="rId5"/>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6" name="Section Header"/>
          <p:cNvSpPr txBox="1"/>
          <p:nvPr userDrawn="1">
            <p:custDataLst>
              <p:tags r:id="rId6"/>
            </p:custDataLst>
          </p:nvPr>
        </p:nvSpPr>
        <p:spPr>
          <a:xfrm>
            <a:off x="542405" y="470647"/>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1" name="Date/Filepath" hidden="1"/>
          <p:cNvSpPr txBox="1"/>
          <p:nvPr userDrawn="1">
            <p:custDataLst>
              <p:tags r:id="rId7"/>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19" name="Frame Line"/>
          <p:cNvCxnSpPr/>
          <p:nvPr userDrawn="1"/>
        </p:nvCxnSpPr>
        <p:spPr>
          <a:xfrm flipV="1">
            <a:off x="389663" y="626992"/>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9883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19"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6" y="1952513"/>
            <a:ext cx="6078682"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6780072"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Disclaimer" hidden="1"/>
          <p:cNvSpPr txBox="1"/>
          <p:nvPr userDrawn="1">
            <p:custDataLst>
              <p:tags r:id="rId3"/>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9" name="Executive Summary" hidden="1"/>
          <p:cNvSpPr txBox="1"/>
          <p:nvPr userDrawn="1">
            <p:custDataLst>
              <p:tags r:id="rId4"/>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4" name="Draft stamp" hidden="1"/>
          <p:cNvSpPr txBox="1"/>
          <p:nvPr userDrawn="1">
            <p:custDataLst>
              <p:tags r:id="rId5"/>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6" name="Section Header"/>
          <p:cNvSpPr txBox="1"/>
          <p:nvPr userDrawn="1">
            <p:custDataLst>
              <p:tags r:id="rId6"/>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1" name="Date/Filepath" hidden="1"/>
          <p:cNvSpPr txBox="1"/>
          <p:nvPr userDrawn="1">
            <p:custDataLst>
              <p:tags r:id="rId7"/>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0"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9959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Large right">
    <p:spTree>
      <p:nvGrpSpPr>
        <p:cNvPr id="1" name=""/>
        <p:cNvGrpSpPr/>
        <p:nvPr/>
      </p:nvGrpSpPr>
      <p:grpSpPr>
        <a:xfrm>
          <a:off x="0" y="0"/>
          <a:ext cx="0" cy="0"/>
          <a:chOff x="0" y="0"/>
          <a:chExt cx="0" cy="0"/>
        </a:xfrm>
      </p:grpSpPr>
      <p:sp>
        <p:nvSpPr>
          <p:cNvPr id="19"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7"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3665916" y="1952513"/>
            <a:ext cx="6078682"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Disclaimer" hidden="1"/>
          <p:cNvSpPr txBox="1"/>
          <p:nvPr userDrawn="1">
            <p:custDataLst>
              <p:tags r:id="rId3"/>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9" name="Executive Summary" hidden="1"/>
          <p:cNvSpPr txBox="1"/>
          <p:nvPr userDrawn="1">
            <p:custDataLst>
              <p:tags r:id="rId4"/>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4" name="Draft stamp" hidden="1"/>
          <p:cNvSpPr txBox="1"/>
          <p:nvPr userDrawn="1">
            <p:custDataLst>
              <p:tags r:id="rId5"/>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6" name="Section Header"/>
          <p:cNvSpPr txBox="1"/>
          <p:nvPr userDrawn="1">
            <p:custDataLst>
              <p:tags r:id="rId6"/>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1" name="Date/Filepath" hidden="1"/>
          <p:cNvSpPr txBox="1"/>
          <p:nvPr userDrawn="1">
            <p:custDataLst>
              <p:tags r:id="rId7"/>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0"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2796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20"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5" y="1952518"/>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6" name="Content Placeholder 3"/>
          <p:cNvSpPr>
            <a:spLocks noGrp="1"/>
          </p:cNvSpPr>
          <p:nvPr>
            <p:ph sz="quarter" idx="25"/>
            <p:custDataLst>
              <p:tags r:id="rId2"/>
            </p:custDataLst>
          </p:nvPr>
        </p:nvSpPr>
        <p:spPr>
          <a:xfrm>
            <a:off x="542405" y="3969573"/>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8" name="Content Placeholder 4"/>
          <p:cNvSpPr>
            <a:spLocks noGrp="1"/>
          </p:cNvSpPr>
          <p:nvPr>
            <p:ph sz="quarter" idx="26"/>
            <p:custDataLst>
              <p:tags r:id="rId3"/>
            </p:custDataLst>
          </p:nvPr>
        </p:nvSpPr>
        <p:spPr>
          <a:xfrm>
            <a:off x="5218318" y="1952513"/>
            <a:ext cx="4526280"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4" name="Disclaimer" hidden="1"/>
          <p:cNvSpPr txBox="1"/>
          <p:nvPr userDrawn="1">
            <p:custDataLst>
              <p:tags r:id="rId4"/>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31" name="Executive Summary" hidden="1"/>
          <p:cNvSpPr txBox="1"/>
          <p:nvPr userDrawn="1">
            <p:custDataLst>
              <p:tags r:id="rId5"/>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6" name="Draft stamp" hidden="1"/>
          <p:cNvSpPr txBox="1"/>
          <p:nvPr userDrawn="1">
            <p:custDataLst>
              <p:tags r:id="rId6"/>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9" name="Section Header"/>
          <p:cNvSpPr txBox="1"/>
          <p:nvPr userDrawn="1">
            <p:custDataLst>
              <p:tags r:id="rId7"/>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5" name="Date/Filepath" hidden="1"/>
          <p:cNvSpPr txBox="1"/>
          <p:nvPr userDrawn="1">
            <p:custDataLst>
              <p:tags r:id="rId8"/>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17"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0021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Two Right">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smtClean="0"/>
              <a:t>Insert banner statement here</a:t>
            </a:r>
            <a:endParaRPr lang="en-US" dirty="0"/>
          </a:p>
        </p:txBody>
      </p:sp>
      <p:sp>
        <p:nvSpPr>
          <p:cNvPr id="16" name="Content Placeholder 2"/>
          <p:cNvSpPr>
            <a:spLocks noGrp="1"/>
          </p:cNvSpPr>
          <p:nvPr>
            <p:ph sz="quarter" idx="10"/>
            <p:custDataLst>
              <p:tags r:id="rId1"/>
            </p:custDataLst>
          </p:nvPr>
        </p:nvSpPr>
        <p:spPr>
          <a:xfrm>
            <a:off x="542405" y="1952513"/>
            <a:ext cx="4526280" cy="38969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
          <p:cNvSpPr>
            <a:spLocks noGrp="1"/>
          </p:cNvSpPr>
          <p:nvPr>
            <p:ph sz="quarter" idx="11"/>
            <p:custDataLst>
              <p:tags r:id="rId2"/>
            </p:custDataLst>
          </p:nvPr>
        </p:nvSpPr>
        <p:spPr>
          <a:xfrm>
            <a:off x="5218318" y="1952518"/>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custDataLst>
              <p:tags r:id="rId3"/>
            </p:custDataLst>
          </p:nvPr>
        </p:nvSpPr>
        <p:spPr>
          <a:xfrm>
            <a:off x="5218318" y="3969573"/>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Disclaimer" hidden="1"/>
          <p:cNvSpPr txBox="1"/>
          <p:nvPr userDrawn="1">
            <p:custDataLst>
              <p:tags r:id="rId4"/>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4" name="Executive Summary" hidden="1"/>
          <p:cNvSpPr txBox="1"/>
          <p:nvPr userDrawn="1">
            <p:custDataLst>
              <p:tags r:id="rId5"/>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15" name="Section Header"/>
          <p:cNvSpPr txBox="1"/>
          <p:nvPr userDrawn="1">
            <p:custDataLst>
              <p:tags r:id="rId6"/>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17" name="Date/Filepath" hidden="1"/>
          <p:cNvSpPr txBox="1"/>
          <p:nvPr userDrawn="1">
            <p:custDataLst>
              <p:tags r:id="rId7"/>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9"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3140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Three">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custDataLst>
              <p:tags r:id="rId1"/>
            </p:custDataLst>
          </p:nvPr>
        </p:nvSpPr>
        <p:spPr>
          <a:xfrm>
            <a:off x="542407"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custDataLst>
              <p:tags r:id="rId2"/>
            </p:custDataLst>
          </p:nvPr>
        </p:nvSpPr>
        <p:spPr>
          <a:xfrm>
            <a:off x="3665914"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custDataLst>
              <p:tags r:id="rId3"/>
            </p:custDataLst>
          </p:nvPr>
        </p:nvSpPr>
        <p:spPr>
          <a:xfrm>
            <a:off x="6780072" y="1952513"/>
            <a:ext cx="2964526" cy="3896958"/>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Disclaimer" hidden="1"/>
          <p:cNvSpPr txBox="1"/>
          <p:nvPr userDrawn="1">
            <p:custDataLst>
              <p:tags r:id="rId4"/>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30" name="Executive Summary" hidden="1"/>
          <p:cNvSpPr txBox="1"/>
          <p:nvPr userDrawn="1">
            <p:custDataLst>
              <p:tags r:id="rId5"/>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5" name="Draft stamp" hidden="1"/>
          <p:cNvSpPr txBox="1"/>
          <p:nvPr userDrawn="1">
            <p:custDataLst>
              <p:tags r:id="rId6"/>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8" name="Section Header"/>
          <p:cNvSpPr txBox="1"/>
          <p:nvPr userDrawn="1">
            <p:custDataLst>
              <p:tags r:id="rId7"/>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3" name="Date/Filepath" hidden="1"/>
          <p:cNvSpPr txBox="1"/>
          <p:nvPr userDrawn="1">
            <p:custDataLst>
              <p:tags r:id="rId8"/>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0"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0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43607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nvPr>
        </p:nvSpPr>
        <p:spPr>
          <a:xfrm>
            <a:off x="542405" y="1952518"/>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nvPr>
        </p:nvSpPr>
        <p:spPr>
          <a:xfrm>
            <a:off x="5218318" y="1952518"/>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nvPr>
        </p:nvSpPr>
        <p:spPr>
          <a:xfrm>
            <a:off x="542405" y="3969573"/>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0" name="Content Placeholder 5"/>
          <p:cNvSpPr>
            <a:spLocks noGrp="1"/>
          </p:cNvSpPr>
          <p:nvPr>
            <p:ph sz="quarter" idx="27"/>
          </p:nvPr>
        </p:nvSpPr>
        <p:spPr>
          <a:xfrm>
            <a:off x="5218318" y="3969573"/>
            <a:ext cx="4526280"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30"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32"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9"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24"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2"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4976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Long Top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noProof="0" smtClean="0"/>
              <a:t>Insert banner statement here</a:t>
            </a:r>
            <a:endParaRPr lang="en-US" dirty="0"/>
          </a:p>
        </p:txBody>
      </p:sp>
      <p:sp>
        <p:nvSpPr>
          <p:cNvPr id="16" name="Content Placeholder 2"/>
          <p:cNvSpPr>
            <a:spLocks noGrp="1"/>
          </p:cNvSpPr>
          <p:nvPr>
            <p:ph sz="quarter" idx="10"/>
          </p:nvPr>
        </p:nvSpPr>
        <p:spPr>
          <a:xfrm>
            <a:off x="542406" y="1952518"/>
            <a:ext cx="9202190" cy="18798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3"/>
          <p:cNvSpPr>
            <a:spLocks noGrp="1"/>
          </p:cNvSpPr>
          <p:nvPr>
            <p:ph sz="quarter" idx="11"/>
          </p:nvPr>
        </p:nvSpPr>
        <p:spPr>
          <a:xfrm>
            <a:off x="542405" y="3969573"/>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nvPr>
        </p:nvSpPr>
        <p:spPr>
          <a:xfrm>
            <a:off x="5218318" y="3969573"/>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4"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19"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5"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17"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9"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4797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Long Bottom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US" noProof="0" smtClean="0"/>
              <a:t>Insert banner statement here</a:t>
            </a:r>
            <a:endParaRPr lang="en-US" dirty="0"/>
          </a:p>
        </p:txBody>
      </p:sp>
      <p:sp>
        <p:nvSpPr>
          <p:cNvPr id="16" name="Content Placeholder 2"/>
          <p:cNvSpPr>
            <a:spLocks noGrp="1"/>
          </p:cNvSpPr>
          <p:nvPr>
            <p:ph sz="quarter" idx="10"/>
          </p:nvPr>
        </p:nvSpPr>
        <p:spPr>
          <a:xfrm>
            <a:off x="542404" y="1952518"/>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
          <p:cNvSpPr>
            <a:spLocks noGrp="1"/>
          </p:cNvSpPr>
          <p:nvPr>
            <p:ph sz="quarter" idx="11"/>
          </p:nvPr>
        </p:nvSpPr>
        <p:spPr>
          <a:xfrm>
            <a:off x="5218318" y="1952518"/>
            <a:ext cx="452628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4"/>
          <p:cNvSpPr>
            <a:spLocks noGrp="1"/>
          </p:cNvSpPr>
          <p:nvPr>
            <p:ph sz="quarter" idx="12"/>
          </p:nvPr>
        </p:nvSpPr>
        <p:spPr>
          <a:xfrm>
            <a:off x="542275" y="3969573"/>
            <a:ext cx="9202190" cy="1879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7"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4"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19"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5"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17"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9"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9510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Six">
    <p:spTree>
      <p:nvGrpSpPr>
        <p:cNvPr id="1" name=""/>
        <p:cNvGrpSpPr/>
        <p:nvPr/>
      </p:nvGrpSpPr>
      <p:grpSpPr>
        <a:xfrm>
          <a:off x="0" y="0"/>
          <a:ext cx="0" cy="0"/>
          <a:chOff x="0" y="0"/>
          <a:chExt cx="0" cy="0"/>
        </a:xfrm>
      </p:grpSpPr>
      <p:sp>
        <p:nvSpPr>
          <p:cNvPr id="22" name="Title 23"/>
          <p:cNvSpPr>
            <a:spLocks noGrp="1"/>
          </p:cNvSpPr>
          <p:nvPr>
            <p:ph type="title" hasCustomPrompt="1"/>
          </p:nvPr>
        </p:nvSpPr>
        <p:spPr/>
        <p:txBody>
          <a:bodyPr/>
          <a:lstStyle/>
          <a:p>
            <a:r>
              <a:rPr lang="en-US" noProof="0" smtClean="0"/>
              <a:t>Insert banner statement here</a:t>
            </a:r>
            <a:endParaRPr lang="en-US" dirty="0"/>
          </a:p>
        </p:txBody>
      </p:sp>
      <p:sp>
        <p:nvSpPr>
          <p:cNvPr id="34" name="Content Placeholder 2"/>
          <p:cNvSpPr>
            <a:spLocks noGrp="1"/>
          </p:cNvSpPr>
          <p:nvPr>
            <p:ph sz="quarter" idx="24"/>
          </p:nvPr>
        </p:nvSpPr>
        <p:spPr>
          <a:xfrm>
            <a:off x="542407" y="1952518"/>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6" name="Content Placeholder 3"/>
          <p:cNvSpPr>
            <a:spLocks noGrp="1"/>
          </p:cNvSpPr>
          <p:nvPr>
            <p:ph sz="quarter" idx="25"/>
          </p:nvPr>
        </p:nvSpPr>
        <p:spPr>
          <a:xfrm>
            <a:off x="3663479" y="1952518"/>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8" name="Content Placeholder 4"/>
          <p:cNvSpPr>
            <a:spLocks noGrp="1"/>
          </p:cNvSpPr>
          <p:nvPr>
            <p:ph sz="quarter" idx="26"/>
          </p:nvPr>
        </p:nvSpPr>
        <p:spPr>
          <a:xfrm>
            <a:off x="6780072" y="1952518"/>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0" name="Content Placeholder 5"/>
          <p:cNvSpPr>
            <a:spLocks noGrp="1"/>
          </p:cNvSpPr>
          <p:nvPr>
            <p:ph sz="quarter" idx="27"/>
          </p:nvPr>
        </p:nvSpPr>
        <p:spPr>
          <a:xfrm>
            <a:off x="542407" y="3969573"/>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2" name="Content Placeholder 6"/>
          <p:cNvSpPr>
            <a:spLocks noGrp="1"/>
          </p:cNvSpPr>
          <p:nvPr>
            <p:ph sz="quarter" idx="28"/>
          </p:nvPr>
        </p:nvSpPr>
        <p:spPr>
          <a:xfrm>
            <a:off x="3663479" y="3969573"/>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4" name="Content Placeholder 7"/>
          <p:cNvSpPr>
            <a:spLocks noGrp="1"/>
          </p:cNvSpPr>
          <p:nvPr>
            <p:ph sz="quarter" idx="29"/>
          </p:nvPr>
        </p:nvSpPr>
        <p:spPr>
          <a:xfrm>
            <a:off x="6780072" y="3969573"/>
            <a:ext cx="2964526" cy="1879899"/>
          </a:xfrm>
        </p:spPr>
        <p:txBody>
          <a:bodyPr t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0"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32"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37"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21"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33"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24"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8616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Title Only">
    <p:spTree>
      <p:nvGrpSpPr>
        <p:cNvPr id="1" name=""/>
        <p:cNvGrpSpPr/>
        <p:nvPr/>
      </p:nvGrpSpPr>
      <p:grpSpPr>
        <a:xfrm>
          <a:off x="0" y="0"/>
          <a:ext cx="0" cy="0"/>
          <a:chOff x="0" y="0"/>
          <a:chExt cx="0" cy="0"/>
        </a:xfrm>
      </p:grpSpPr>
      <p:sp>
        <p:nvSpPr>
          <p:cNvPr id="15" name="Title 23"/>
          <p:cNvSpPr>
            <a:spLocks noGrp="1"/>
          </p:cNvSpPr>
          <p:nvPr>
            <p:ph type="title" hasCustomPrompt="1"/>
          </p:nvPr>
        </p:nvSpPr>
        <p:spPr/>
        <p:txBody>
          <a:bodyPr/>
          <a:lstStyle/>
          <a:p>
            <a:r>
              <a:rPr lang="en-US" noProof="0" smtClean="0"/>
              <a:t>Insert banner statement here</a:t>
            </a:r>
            <a:endParaRPr lang="en-US" dirty="0"/>
          </a:p>
        </p:txBody>
      </p:sp>
      <p:sp>
        <p:nvSpPr>
          <p:cNvPr id="16" name="Disclaimer" hidden="1"/>
          <p:cNvSpPr txBox="1"/>
          <p:nvPr userDrawn="1">
            <p:custDataLst>
              <p:tags r:id="rId1"/>
            </p:custDataLst>
          </p:nvPr>
        </p:nvSpPr>
        <p:spPr>
          <a:xfrm>
            <a:off x="5218318" y="6420557"/>
            <a:ext cx="3319895" cy="122205"/>
          </a:xfrm>
          <a:prstGeom prst="rect">
            <a:avLst/>
          </a:prstGeom>
          <a:noFill/>
        </p:spPr>
        <p:txBody>
          <a:bodyPr wrap="square" lIns="0" tIns="0" rIns="0" bIns="0" rtlCol="0" anchor="b" anchorCtr="0">
            <a:spAutoFit/>
          </a:bodyPr>
          <a:lstStyle/>
          <a:p>
            <a:pPr defTabSz="914293"/>
            <a:endParaRPr lang="en-US" sz="800" noProof="1">
              <a:solidFill>
                <a:srgbClr val="000000"/>
              </a:solidFill>
            </a:endParaRPr>
          </a:p>
        </p:txBody>
      </p:sp>
      <p:sp>
        <p:nvSpPr>
          <p:cNvPr id="27" name="Executive Summary" hidden="1"/>
          <p:cNvSpPr txBox="1"/>
          <p:nvPr userDrawn="1">
            <p:custDataLst>
              <p:tags r:id="rId2"/>
            </p:custDataLst>
          </p:nvPr>
        </p:nvSpPr>
        <p:spPr>
          <a:xfrm>
            <a:off x="542407" y="6115722"/>
            <a:ext cx="65" cy="179536"/>
          </a:xfrm>
          <a:prstGeom prst="rect">
            <a:avLst/>
          </a:prstGeom>
          <a:noFill/>
        </p:spPr>
        <p:txBody>
          <a:bodyPr wrap="none" lIns="0" tIns="0" rIns="0" bIns="0" rtlCol="0">
            <a:spAutoFit/>
          </a:bodyPr>
          <a:lstStyle/>
          <a:p>
            <a:pPr defTabSz="914293">
              <a:lnSpc>
                <a:spcPts val="1436"/>
              </a:lnSpc>
            </a:pPr>
            <a:endParaRPr lang="en-US" sz="1400" noProof="1">
              <a:solidFill>
                <a:srgbClr val="000000"/>
              </a:solidFill>
            </a:endParaRPr>
          </a:p>
        </p:txBody>
      </p:sp>
      <p:sp>
        <p:nvSpPr>
          <p:cNvPr id="21" name="Draft stamp" hidden="1"/>
          <p:cNvSpPr txBox="1"/>
          <p:nvPr userDrawn="1">
            <p:custDataLst>
              <p:tags r:id="rId3"/>
            </p:custDataLst>
          </p:nvPr>
        </p:nvSpPr>
        <p:spPr>
          <a:xfrm>
            <a:off x="9425312" y="710012"/>
            <a:ext cx="304571" cy="169277"/>
          </a:xfrm>
          <a:prstGeom prst="rect">
            <a:avLst/>
          </a:prstGeom>
          <a:noFill/>
          <a:ln>
            <a:noFill/>
          </a:ln>
        </p:spPr>
        <p:txBody>
          <a:bodyPr wrap="none" lIns="0" tIns="0" rIns="0" bIns="0" rtlCol="0">
            <a:spAutoFit/>
          </a:bodyPr>
          <a:lstStyle/>
          <a:p>
            <a:pPr algn="r" defTabSz="914293"/>
            <a:r>
              <a:rPr lang="en-US" sz="1100" noProof="1">
                <a:solidFill>
                  <a:srgbClr val="000000"/>
                </a:solidFill>
              </a:rPr>
              <a:t>Draft</a:t>
            </a:r>
          </a:p>
        </p:txBody>
      </p:sp>
      <p:sp>
        <p:nvSpPr>
          <p:cNvPr id="14" name="Section Header"/>
          <p:cNvSpPr txBox="1"/>
          <p:nvPr userDrawn="1">
            <p:custDataLst>
              <p:tags r:id="rId4"/>
            </p:custDataLst>
          </p:nvPr>
        </p:nvSpPr>
        <p:spPr>
          <a:xfrm>
            <a:off x="542405" y="750346"/>
            <a:ext cx="5611091" cy="121024"/>
          </a:xfrm>
          <a:prstGeom prst="rect">
            <a:avLst/>
          </a:prstGeom>
          <a:noFill/>
        </p:spPr>
        <p:txBody>
          <a:bodyPr wrap="square" lIns="0" tIns="0" rIns="0" bIns="0" rtlCol="0" anchor="b" anchorCtr="0">
            <a:noAutofit/>
          </a:bodyPr>
          <a:lstStyle/>
          <a:p>
            <a:pPr defTabSz="914293"/>
            <a:endParaRPr lang="en-US" sz="800" noProof="1">
              <a:solidFill>
                <a:srgbClr val="000000"/>
              </a:solidFill>
            </a:endParaRPr>
          </a:p>
        </p:txBody>
      </p:sp>
      <p:sp>
        <p:nvSpPr>
          <p:cNvPr id="19" name="Date/Filepath" hidden="1"/>
          <p:cNvSpPr txBox="1"/>
          <p:nvPr userDrawn="1">
            <p:custDataLst>
              <p:tags r:id="rId5"/>
            </p:custDataLst>
          </p:nvPr>
        </p:nvSpPr>
        <p:spPr>
          <a:xfrm>
            <a:off x="3374455" y="475584"/>
            <a:ext cx="6359237" cy="122205"/>
          </a:xfrm>
          <a:prstGeom prst="rect">
            <a:avLst/>
          </a:prstGeom>
          <a:noFill/>
        </p:spPr>
        <p:txBody>
          <a:bodyPr wrap="square" lIns="0" tIns="0" rIns="0" bIns="0" rtlCol="0" anchor="b" anchorCtr="0">
            <a:spAutoFit/>
          </a:bodyPr>
          <a:lstStyle/>
          <a:p>
            <a:pPr algn="r" defTabSz="914293"/>
            <a:r>
              <a:rPr lang="en-US" sz="800" noProof="1">
                <a:solidFill>
                  <a:srgbClr val="000000"/>
                </a:solidFill>
              </a:rPr>
              <a:t>4/15/2013 C:\Users\cmcgarry002\Documents\PD\2013 GS CCAR Deck\BBVA CCAR Discussion 04.15.13 v3.pptx</a:t>
            </a:r>
          </a:p>
        </p:txBody>
      </p:sp>
      <p:cxnSp>
        <p:nvCxnSpPr>
          <p:cNvPr id="18"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624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38469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US" noProof="0" smtClean="0"/>
              <a:t>Insert banner statement here</a:t>
            </a:r>
            <a:endParaRPr lang="en-US" noProof="0"/>
          </a:p>
        </p:txBody>
      </p:sp>
      <p:cxnSp>
        <p:nvCxnSpPr>
          <p:cNvPr id="7" name="Frame Line"/>
          <p:cNvCxnSpPr/>
          <p:nvPr userDrawn="1"/>
        </p:nvCxnSpPr>
        <p:spPr>
          <a:xfrm flipV="1">
            <a:off x="389663" y="90668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4446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3" name="Section Divider Title"/>
          <p:cNvSpPr>
            <a:spLocks noGrp="1"/>
          </p:cNvSpPr>
          <p:nvPr>
            <p:ph type="title" hasCustomPrompt="1"/>
            <p:custDataLst>
              <p:tags r:id="rId1"/>
            </p:custDataLst>
          </p:nvPr>
        </p:nvSpPr>
        <p:spPr>
          <a:xfrm>
            <a:off x="542406" y="1392767"/>
            <a:ext cx="9202190" cy="446276"/>
          </a:xfrm>
        </p:spPr>
        <p:txBody>
          <a:bodyPr wrap="square" tIns="0" bIns="0" anchor="t">
            <a:spAutoFit/>
          </a:bodyPr>
          <a:lstStyle>
            <a:lvl1pPr algn="l">
              <a:defRPr sz="2900" b="1" i="1" cap="none">
                <a:solidFill>
                  <a:schemeClr val="tx1"/>
                </a:solidFill>
              </a:defRPr>
            </a:lvl1pPr>
          </a:lstStyle>
          <a:p>
            <a:r>
              <a:rPr lang="en-US" noProof="0" smtClean="0"/>
              <a:t>Click to add Section Divider Title</a:t>
            </a:r>
            <a:endParaRPr lang="en-US" noProof="0" dirty="0"/>
          </a:p>
        </p:txBody>
      </p:sp>
      <p:sp>
        <p:nvSpPr>
          <p:cNvPr id="6" name="Section No."/>
          <p:cNvSpPr>
            <a:spLocks noGrp="1"/>
          </p:cNvSpPr>
          <p:nvPr>
            <p:ph type="body" idx="1" hasCustomPrompt="1"/>
            <p:custDataLst>
              <p:tags r:id="rId2"/>
            </p:custDataLst>
          </p:nvPr>
        </p:nvSpPr>
        <p:spPr>
          <a:xfrm>
            <a:off x="542406" y="959294"/>
            <a:ext cx="9202190" cy="381176"/>
          </a:xfrm>
        </p:spPr>
        <p:txBody>
          <a:bodyPr wrap="none" tIns="0" bIns="0" anchor="t"/>
          <a:lstStyle>
            <a:lvl1pPr marL="0" indent="0">
              <a:spcAft>
                <a:spcPts val="0"/>
              </a:spcAft>
              <a:buNone/>
              <a:defRPr sz="2900" b="0" i="0">
                <a:solidFill>
                  <a:schemeClr val="tx1"/>
                </a:solidFill>
                <a:latin typeface="+mj-lt"/>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noProof="0" smtClean="0"/>
              <a:t>Click to edit Section Divider style</a:t>
            </a:r>
            <a:endParaRPr lang="en-US" noProof="0" dirty="0" smtClean="0"/>
          </a:p>
        </p:txBody>
      </p:sp>
      <p:sp>
        <p:nvSpPr>
          <p:cNvPr id="11" name="Slide Tags" hidden="1"/>
          <p:cNvSpPr txBox="1"/>
          <p:nvPr userDrawn="1">
            <p:custDataLst>
              <p:tags r:id="rId3"/>
            </p:custDataLst>
          </p:nvPr>
        </p:nvSpPr>
        <p:spPr>
          <a:xfrm>
            <a:off x="1" y="201706"/>
            <a:ext cx="1636568" cy="236748"/>
          </a:xfrm>
          <a:prstGeom prst="rect">
            <a:avLst/>
          </a:prstGeom>
          <a:noFill/>
        </p:spPr>
        <p:txBody>
          <a:bodyPr wrap="square" lIns="82058" tIns="41029" rIns="82058" bIns="41029" rtlCol="0">
            <a:spAutoFit/>
          </a:bodyPr>
          <a:lstStyle/>
          <a:p>
            <a:pPr defTabSz="914293"/>
            <a:r>
              <a:rPr lang="en-US" sz="1000" noProof="1">
                <a:solidFill>
                  <a:srgbClr val="000000"/>
                </a:solidFill>
              </a:rPr>
              <a:t>Slide Tags</a:t>
            </a:r>
          </a:p>
        </p:txBody>
      </p:sp>
      <p:cxnSp>
        <p:nvCxnSpPr>
          <p:cNvPr id="12" name="Frame Line"/>
          <p:cNvCxnSpPr/>
          <p:nvPr userDrawn="1"/>
        </p:nvCxnSpPr>
        <p:spPr>
          <a:xfrm flipV="1">
            <a:off x="389663" y="90529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4867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Appendix Divider">
    <p:spTree>
      <p:nvGrpSpPr>
        <p:cNvPr id="1" name=""/>
        <p:cNvGrpSpPr/>
        <p:nvPr/>
      </p:nvGrpSpPr>
      <p:grpSpPr>
        <a:xfrm>
          <a:off x="0" y="0"/>
          <a:ext cx="0" cy="0"/>
          <a:chOff x="0" y="0"/>
          <a:chExt cx="0" cy="0"/>
        </a:xfrm>
      </p:grpSpPr>
      <p:sp>
        <p:nvSpPr>
          <p:cNvPr id="2" name="Appendix Divider Title"/>
          <p:cNvSpPr>
            <a:spLocks noGrp="1"/>
          </p:cNvSpPr>
          <p:nvPr>
            <p:ph type="title" hasCustomPrompt="1"/>
            <p:custDataLst>
              <p:tags r:id="rId1"/>
            </p:custDataLst>
          </p:nvPr>
        </p:nvSpPr>
        <p:spPr>
          <a:xfrm>
            <a:off x="542406" y="1393299"/>
            <a:ext cx="9202190" cy="446276"/>
          </a:xfrm>
        </p:spPr>
        <p:txBody>
          <a:bodyPr wrap="square" tIns="0" bIns="0" anchor="t">
            <a:spAutoFit/>
          </a:bodyPr>
          <a:lstStyle>
            <a:lvl1pPr algn="l">
              <a:defRPr sz="2900" b="1" i="1" cap="none" baseline="0">
                <a:latin typeface="+mj-lt"/>
              </a:defRPr>
            </a:lvl1pPr>
          </a:lstStyle>
          <a:p>
            <a:r>
              <a:rPr lang="en-US" noProof="0" smtClean="0"/>
              <a:t>Click to add Appendix Divider Title</a:t>
            </a:r>
            <a:endParaRPr lang="en-US" noProof="0" dirty="0"/>
          </a:p>
        </p:txBody>
      </p:sp>
      <p:sp>
        <p:nvSpPr>
          <p:cNvPr id="3" name="Section No."/>
          <p:cNvSpPr>
            <a:spLocks noGrp="1"/>
          </p:cNvSpPr>
          <p:nvPr>
            <p:ph type="body" idx="1" hasCustomPrompt="1"/>
            <p:custDataLst>
              <p:tags r:id="rId2"/>
            </p:custDataLst>
          </p:nvPr>
        </p:nvSpPr>
        <p:spPr>
          <a:xfrm>
            <a:off x="542406" y="959294"/>
            <a:ext cx="9202190" cy="381176"/>
          </a:xfrm>
        </p:spPr>
        <p:txBody>
          <a:bodyPr wrap="none" tIns="0" bIns="0" anchor="t"/>
          <a:lstStyle>
            <a:lvl1pPr marL="0" indent="0">
              <a:spcAft>
                <a:spcPts val="0"/>
              </a:spcAft>
              <a:buNone/>
              <a:defRPr sz="2900" b="0" i="0">
                <a:solidFill>
                  <a:schemeClr val="tx1"/>
                </a:solidFill>
                <a:latin typeface="+mj-lt"/>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noProof="0" smtClean="0"/>
              <a:t>Click to edit Appendix Divider style</a:t>
            </a:r>
            <a:endParaRPr lang="en-US" noProof="0" dirty="0" smtClean="0"/>
          </a:p>
        </p:txBody>
      </p:sp>
      <p:sp>
        <p:nvSpPr>
          <p:cNvPr id="16" name="Slide Tags" hidden="1"/>
          <p:cNvSpPr txBox="1"/>
          <p:nvPr userDrawn="1">
            <p:custDataLst>
              <p:tags r:id="rId3"/>
            </p:custDataLst>
          </p:nvPr>
        </p:nvSpPr>
        <p:spPr>
          <a:xfrm>
            <a:off x="1" y="201706"/>
            <a:ext cx="1636568" cy="236748"/>
          </a:xfrm>
          <a:prstGeom prst="rect">
            <a:avLst/>
          </a:prstGeom>
          <a:noFill/>
        </p:spPr>
        <p:txBody>
          <a:bodyPr wrap="square" lIns="82058" tIns="41029" rIns="82058" bIns="41029" rtlCol="0">
            <a:spAutoFit/>
          </a:bodyPr>
          <a:lstStyle/>
          <a:p>
            <a:pPr defTabSz="914293"/>
            <a:r>
              <a:rPr lang="en-US" sz="1000" noProof="1">
                <a:solidFill>
                  <a:srgbClr val="000000"/>
                </a:solidFill>
              </a:rPr>
              <a:t>Slide Tags</a:t>
            </a:r>
          </a:p>
        </p:txBody>
      </p:sp>
      <p:cxnSp>
        <p:nvCxnSpPr>
          <p:cNvPr id="17" name="Frame Line"/>
          <p:cNvCxnSpPr/>
          <p:nvPr userDrawn="1"/>
        </p:nvCxnSpPr>
        <p:spPr>
          <a:xfrm flipV="1">
            <a:off x="389663" y="905295"/>
            <a:ext cx="9351820"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4783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ver Slide with Content">
    <p:spTree>
      <p:nvGrpSpPr>
        <p:cNvPr id="1" name=""/>
        <p:cNvGrpSpPr/>
        <p:nvPr/>
      </p:nvGrpSpPr>
      <p:grpSpPr>
        <a:xfrm>
          <a:off x="0" y="0"/>
          <a:ext cx="0" cy="0"/>
          <a:chOff x="0" y="0"/>
          <a:chExt cx="0" cy="0"/>
        </a:xfrm>
      </p:grpSpPr>
      <p:grpSp>
        <p:nvGrpSpPr>
          <p:cNvPr id="34" name="Logo with Panels"/>
          <p:cNvGrpSpPr/>
          <p:nvPr userDrawn="1"/>
        </p:nvGrpSpPr>
        <p:grpSpPr>
          <a:xfrm>
            <a:off x="1156062" y="0"/>
            <a:ext cx="9130941" cy="6457244"/>
            <a:chOff x="1130368" y="0"/>
            <a:chExt cx="8928031" cy="7318210"/>
          </a:xfrm>
        </p:grpSpPr>
        <p:grpSp>
          <p:nvGrpSpPr>
            <p:cNvPr id="37" name="Logo Shapes"/>
            <p:cNvGrpSpPr/>
            <p:nvPr userDrawn="1"/>
          </p:nvGrpSpPr>
          <p:grpSpPr>
            <a:xfrm>
              <a:off x="1904992" y="0"/>
              <a:ext cx="8153407" cy="6792223"/>
              <a:chOff x="1828800" y="-7143"/>
              <a:chExt cx="8153407" cy="6792223"/>
            </a:xfrm>
          </p:grpSpPr>
          <p:sp>
            <p:nvSpPr>
              <p:cNvPr id="44"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5" name="Rectangle 2"/>
              <p:cNvSpPr>
                <a:spLocks noChangeArrowheads="1"/>
              </p:cNvSpPr>
              <p:nvPr userDrawn="1"/>
            </p:nvSpPr>
            <p:spPr bwMode="gray">
              <a:xfrm>
                <a:off x="1828800" y="3583782"/>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6"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7"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8" name="Rectangle 5"/>
              <p:cNvSpPr>
                <a:spLocks noChangeArrowheads="1"/>
              </p:cNvSpPr>
              <p:nvPr userDrawn="1"/>
            </p:nvSpPr>
            <p:spPr bwMode="gray">
              <a:xfrm>
                <a:off x="1828800" y="1137665"/>
                <a:ext cx="6492240" cy="5627914"/>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9" name="Rectangle 6"/>
              <p:cNvSpPr>
                <a:spLocks noChangeArrowheads="1"/>
              </p:cNvSpPr>
              <p:nvPr userDrawn="1"/>
            </p:nvSpPr>
            <p:spPr bwMode="gray">
              <a:xfrm>
                <a:off x="1828800" y="3583782"/>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0" name="Rectangle 7"/>
              <p:cNvSpPr>
                <a:spLocks noChangeArrowheads="1"/>
              </p:cNvSpPr>
              <p:nvPr userDrawn="1"/>
            </p:nvSpPr>
            <p:spPr bwMode="gray">
              <a:xfrm>
                <a:off x="1828800" y="1137665"/>
                <a:ext cx="6248400" cy="5627914"/>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pPr defTabSz="914293"/>
                <a:endParaRPr lang="en-US" sz="1000" dirty="0">
                  <a:solidFill>
                    <a:srgbClr val="000000"/>
                  </a:solidFill>
                </a:endParaRPr>
              </a:p>
            </p:txBody>
          </p:sp>
          <p:sp>
            <p:nvSpPr>
              <p:cNvPr id="51"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2" name="Rectangle 9"/>
              <p:cNvSpPr/>
              <p:nvPr userDrawn="1"/>
            </p:nvSpPr>
            <p:spPr bwMode="gray">
              <a:xfrm>
                <a:off x="1828800" y="3583782"/>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93"/>
                <a:endParaRPr lang="en-US" sz="1800" dirty="0">
                  <a:solidFill>
                    <a:srgbClr val="000000"/>
                  </a:solidFill>
                </a:endParaRPr>
              </a:p>
            </p:txBody>
          </p:sp>
          <p:sp>
            <p:nvSpPr>
              <p:cNvPr id="53"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4"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grpSp>
        <p:grpSp>
          <p:nvGrpSpPr>
            <p:cNvPr id="40" name="Logo"/>
            <p:cNvGrpSpPr/>
            <p:nvPr userDrawn="1"/>
          </p:nvGrpSpPr>
          <p:grpSpPr>
            <a:xfrm>
              <a:off x="1130368" y="6790556"/>
              <a:ext cx="905256" cy="527654"/>
              <a:chOff x="1130368" y="6790556"/>
              <a:chExt cx="905256" cy="527654"/>
            </a:xfrm>
          </p:grpSpPr>
          <p:sp>
            <p:nvSpPr>
              <p:cNvPr id="41"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2" name="Freeform 41"/>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55" name="Report Title"/>
          <p:cNvSpPr>
            <a:spLocks noGrp="1"/>
          </p:cNvSpPr>
          <p:nvPr>
            <p:ph type="ctrTitle" hasCustomPrompt="1"/>
            <p:custDataLst>
              <p:tags r:id="rId1"/>
            </p:custDataLst>
          </p:nvPr>
        </p:nvSpPr>
        <p:spPr bwMode="white">
          <a:xfrm>
            <a:off x="2103564" y="1112680"/>
            <a:ext cx="6078682"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56" name="Report Subtitle"/>
          <p:cNvSpPr>
            <a:spLocks noGrp="1"/>
          </p:cNvSpPr>
          <p:nvPr>
            <p:ph type="subTitle" idx="1" hasCustomPrompt="1"/>
            <p:custDataLst>
              <p:tags r:id="rId2"/>
            </p:custDataLst>
          </p:nvPr>
        </p:nvSpPr>
        <p:spPr bwMode="white">
          <a:xfrm>
            <a:off x="2103564" y="1546412"/>
            <a:ext cx="6078682"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p>
        </p:txBody>
      </p:sp>
      <p:sp>
        <p:nvSpPr>
          <p:cNvPr id="57" name="Content Placeholder 34"/>
          <p:cNvSpPr>
            <a:spLocks noGrp="1"/>
          </p:cNvSpPr>
          <p:nvPr>
            <p:ph sz="quarter" idx="10" hasCustomPrompt="1"/>
            <p:custDataLst>
              <p:tags r:id="rId3"/>
            </p:custDataLst>
          </p:nvPr>
        </p:nvSpPr>
        <p:spPr>
          <a:xfrm>
            <a:off x="542408" y="4098671"/>
            <a:ext cx="1253143" cy="1145689"/>
          </a:xfrm>
        </p:spPr>
        <p:txBody>
          <a:bodyPr/>
          <a:lstStyle>
            <a:lvl1pPr>
              <a:defRPr sz="900" i="1"/>
            </a:lvl1pPr>
          </a:lstStyle>
          <a:p>
            <a:pPr lvl="0"/>
            <a:r>
              <a:rPr lang="en-US" noProof="0" smtClean="0"/>
              <a:t>Click to enter text</a:t>
            </a:r>
            <a:endParaRPr lang="en-US" noProof="0"/>
          </a:p>
        </p:txBody>
      </p:sp>
      <p:cxnSp>
        <p:nvCxnSpPr>
          <p:cNvPr id="58" name="Frame Line"/>
          <p:cNvCxnSpPr/>
          <p:nvPr userDrawn="1"/>
        </p:nvCxnSpPr>
        <p:spPr bwMode="black">
          <a:xfrm flipV="1">
            <a:off x="389663" y="3170823"/>
            <a:ext cx="1402773"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9" name="Cover image"/>
          <p:cNvSpPr txBox="1">
            <a:spLocks noChangeAspect="1"/>
          </p:cNvSpPr>
          <p:nvPr userDrawn="1">
            <p:custDataLst>
              <p:tags r:id="rId4"/>
            </p:custDataLst>
          </p:nvPr>
        </p:nvSpPr>
        <p:spPr>
          <a:xfrm>
            <a:off x="1947615" y="3167623"/>
            <a:ext cx="6872654" cy="2823882"/>
          </a:xfrm>
          <a:prstGeom prst="rect">
            <a:avLst/>
          </a:prstGeom>
          <a:noFill/>
          <a:ln w="3175">
            <a:noFill/>
          </a:ln>
        </p:spPr>
        <p:txBody>
          <a:bodyPr wrap="square" lIns="0" tIns="0" rIns="0" bIns="0" rtlCol="0">
            <a:noAutofit/>
          </a:bodyPr>
          <a:lstStyle/>
          <a:p>
            <a:pPr indent="-274288" defTabSz="914293">
              <a:spcAft>
                <a:spcPts val="900"/>
              </a:spcAft>
            </a:pPr>
            <a:endParaRPr lang="en-US" sz="2000" dirty="0">
              <a:solidFill>
                <a:srgbClr val="000000"/>
              </a:solidFill>
              <a:latin typeface="Georgia" pitchFamily="18" charset="0"/>
            </a:endParaRPr>
          </a:p>
        </p:txBody>
      </p:sp>
      <p:sp>
        <p:nvSpPr>
          <p:cNvPr id="60" name="Descriptor"/>
          <p:cNvSpPr txBox="1"/>
          <p:nvPr userDrawn="1">
            <p:custDataLst>
              <p:tags r:id="rId5"/>
            </p:custDataLst>
          </p:nvPr>
        </p:nvSpPr>
        <p:spPr bwMode="white">
          <a:xfrm>
            <a:off x="2104163" y="742284"/>
            <a:ext cx="65" cy="138499"/>
          </a:xfrm>
          <a:prstGeom prst="rect">
            <a:avLst/>
          </a:prstGeom>
          <a:noFill/>
          <a:ln>
            <a:noFill/>
          </a:ln>
        </p:spPr>
        <p:txBody>
          <a:bodyPr wrap="none" lIns="0" tIns="0" rIns="0" bIns="0" rtlCol="0">
            <a:spAutoFit/>
          </a:bodyPr>
          <a:lstStyle/>
          <a:p>
            <a:pPr defTabSz="914293"/>
            <a:endParaRPr lang="en-US" sz="900" dirty="0">
              <a:solidFill>
                <a:srgbClr val="FFFFFF"/>
              </a:solidFill>
            </a:endParaRPr>
          </a:p>
        </p:txBody>
      </p:sp>
      <p:sp>
        <p:nvSpPr>
          <p:cNvPr id="61" name="Confidentiality stamp"/>
          <p:cNvSpPr txBox="1"/>
          <p:nvPr userDrawn="1">
            <p:custDataLst>
              <p:tags r:id="rId6"/>
            </p:custDataLst>
          </p:nvPr>
        </p:nvSpPr>
        <p:spPr bwMode="black">
          <a:xfrm>
            <a:off x="542408" y="3291847"/>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
        <p:nvSpPr>
          <p:cNvPr id="62" name="Draft stamp"/>
          <p:cNvSpPr txBox="1"/>
          <p:nvPr userDrawn="1">
            <p:custDataLst>
              <p:tags r:id="rId7"/>
            </p:custDataLst>
          </p:nvPr>
        </p:nvSpPr>
        <p:spPr bwMode="black">
          <a:xfrm>
            <a:off x="542409" y="3566160"/>
            <a:ext cx="1402773" cy="262788"/>
          </a:xfrm>
          <a:prstGeom prst="rect">
            <a:avLst/>
          </a:prstGeom>
          <a:noFill/>
          <a:ln>
            <a:noFill/>
          </a:ln>
        </p:spPr>
        <p:txBody>
          <a:bodyPr wrap="square" lIns="0" tIns="0" rIns="0" bIns="123087" rtlCol="0" anchor="t" anchorCtr="0">
            <a:spAutoFit/>
          </a:bodyPr>
          <a:lstStyle/>
          <a:p>
            <a:pPr defTabSz="914293"/>
            <a:endParaRPr lang="en-US" sz="900" b="1" i="1" dirty="0">
              <a:solidFill>
                <a:srgbClr val="000000"/>
              </a:solidFill>
              <a:latin typeface="Georgia" pitchFamily="18" charset="0"/>
            </a:endParaRPr>
          </a:p>
        </p:txBody>
      </p:sp>
      <p:sp>
        <p:nvSpPr>
          <p:cNvPr id="63" name="Report Date"/>
          <p:cNvSpPr txBox="1"/>
          <p:nvPr userDrawn="1">
            <p:custDataLst>
              <p:tags r:id="rId8"/>
            </p:custDataLst>
          </p:nvPr>
        </p:nvSpPr>
        <p:spPr bwMode="black">
          <a:xfrm>
            <a:off x="542408" y="3832419"/>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Tree>
    <p:extLst>
      <p:ext uri="{BB962C8B-B14F-4D97-AF65-F5344CB8AC3E}">
        <p14:creationId xmlns:p14="http://schemas.microsoft.com/office/powerpoint/2010/main" val="253974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93860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ver Slide: Fixed Logo">
    <p:spTree>
      <p:nvGrpSpPr>
        <p:cNvPr id="1" name=""/>
        <p:cNvGrpSpPr/>
        <p:nvPr/>
      </p:nvGrpSpPr>
      <p:grpSpPr>
        <a:xfrm>
          <a:off x="0" y="0"/>
          <a:ext cx="0" cy="0"/>
          <a:chOff x="0" y="0"/>
          <a:chExt cx="0" cy="0"/>
        </a:xfrm>
      </p:grpSpPr>
      <p:grpSp>
        <p:nvGrpSpPr>
          <p:cNvPr id="27" name="Logo with Panels"/>
          <p:cNvGrpSpPr/>
          <p:nvPr userDrawn="1"/>
        </p:nvGrpSpPr>
        <p:grpSpPr>
          <a:xfrm>
            <a:off x="1156058" y="5640894"/>
            <a:ext cx="1245668" cy="816350"/>
            <a:chOff x="3835013" y="2828854"/>
            <a:chExt cx="1217986" cy="925197"/>
          </a:xfrm>
        </p:grpSpPr>
        <p:grpSp>
          <p:nvGrpSpPr>
            <p:cNvPr id="28" name="Logo Panels"/>
            <p:cNvGrpSpPr/>
            <p:nvPr/>
          </p:nvGrpSpPr>
          <p:grpSpPr>
            <a:xfrm>
              <a:off x="4609614" y="2828854"/>
              <a:ext cx="443385" cy="397546"/>
              <a:chOff x="4609614" y="2828854"/>
              <a:chExt cx="443385" cy="397546"/>
            </a:xfrm>
          </p:grpSpPr>
          <p:sp>
            <p:nvSpPr>
              <p:cNvPr id="34" name="Rectangle 1"/>
              <p:cNvSpPr>
                <a:spLocks noChangeArrowheads="1"/>
              </p:cNvSpPr>
              <p:nvPr/>
            </p:nvSpPr>
            <p:spPr bwMode="gray">
              <a:xfrm>
                <a:off x="4609614" y="3112483"/>
                <a:ext cx="443385" cy="113916"/>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5" name="Rectangle 2"/>
              <p:cNvSpPr>
                <a:spLocks noChangeArrowheads="1"/>
              </p:cNvSpPr>
              <p:nvPr/>
            </p:nvSpPr>
            <p:spPr bwMode="gray">
              <a:xfrm>
                <a:off x="4609618" y="2873556"/>
                <a:ext cx="269567" cy="35284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6" name="Rectangle 3"/>
              <p:cNvSpPr>
                <a:spLocks noChangeArrowheads="1"/>
              </p:cNvSpPr>
              <p:nvPr/>
            </p:nvSpPr>
            <p:spPr bwMode="gray">
              <a:xfrm>
                <a:off x="4609618" y="2828854"/>
                <a:ext cx="224319" cy="397545"/>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7" name="Rectangle 4"/>
              <p:cNvSpPr>
                <a:spLocks noChangeArrowheads="1"/>
              </p:cNvSpPr>
              <p:nvPr/>
            </p:nvSpPr>
            <p:spPr bwMode="gray">
              <a:xfrm>
                <a:off x="4609617" y="2873555"/>
                <a:ext cx="224319" cy="35284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8" name="Rectangle 5"/>
              <p:cNvSpPr>
                <a:spLocks noChangeArrowheads="1"/>
              </p:cNvSpPr>
              <p:nvPr/>
            </p:nvSpPr>
            <p:spPr bwMode="gray">
              <a:xfrm>
                <a:off x="4609615" y="2944211"/>
                <a:ext cx="383843" cy="282188"/>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9" name="Rectangle 6"/>
              <p:cNvSpPr>
                <a:spLocks noChangeArrowheads="1"/>
              </p:cNvSpPr>
              <p:nvPr/>
            </p:nvSpPr>
            <p:spPr bwMode="gray">
              <a:xfrm>
                <a:off x="4609616" y="3112483"/>
                <a:ext cx="383842" cy="113916"/>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0" name="Rectangle 7"/>
              <p:cNvSpPr>
                <a:spLocks noChangeArrowheads="1"/>
              </p:cNvSpPr>
              <p:nvPr/>
            </p:nvSpPr>
            <p:spPr bwMode="gray">
              <a:xfrm>
                <a:off x="4609616" y="2944211"/>
                <a:ext cx="269570" cy="282188"/>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1" name="Rectangle 8"/>
              <p:cNvSpPr>
                <a:spLocks noChangeArrowheads="1"/>
              </p:cNvSpPr>
              <p:nvPr/>
            </p:nvSpPr>
            <p:spPr bwMode="gray">
              <a:xfrm>
                <a:off x="4609616" y="3112483"/>
                <a:ext cx="269569" cy="113916"/>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2" name="Rectangle 9"/>
              <p:cNvSpPr>
                <a:spLocks/>
              </p:cNvSpPr>
              <p:nvPr/>
            </p:nvSpPr>
            <p:spPr bwMode="gray">
              <a:xfrm>
                <a:off x="4609616" y="2944211"/>
                <a:ext cx="224321" cy="282188"/>
              </a:xfrm>
              <a:prstGeom prst="rect">
                <a:avLst/>
              </a:pr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4" name="Rectangle 10"/>
              <p:cNvSpPr>
                <a:spLocks noChangeArrowheads="1"/>
              </p:cNvSpPr>
              <p:nvPr/>
            </p:nvSpPr>
            <p:spPr bwMode="gray">
              <a:xfrm>
                <a:off x="4609617" y="3112483"/>
                <a:ext cx="224320" cy="113916"/>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5" name="Rectangle 11"/>
              <p:cNvSpPr>
                <a:spLocks noChangeArrowheads="1"/>
              </p:cNvSpPr>
              <p:nvPr/>
            </p:nvSpPr>
            <p:spPr bwMode="gray">
              <a:xfrm>
                <a:off x="4609617" y="3052823"/>
                <a:ext cx="141027" cy="173576"/>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63" name="Rectangle 12"/>
              <p:cNvSpPr>
                <a:spLocks noChangeArrowheads="1"/>
              </p:cNvSpPr>
              <p:nvPr/>
            </p:nvSpPr>
            <p:spPr bwMode="gray">
              <a:xfrm>
                <a:off x="4609617" y="3112483"/>
                <a:ext cx="141027" cy="113916"/>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nvGrpSpPr>
            <p:cNvPr id="29" name="Logo"/>
            <p:cNvGrpSpPr/>
            <p:nvPr/>
          </p:nvGrpSpPr>
          <p:grpSpPr>
            <a:xfrm>
              <a:off x="3835013" y="3226397"/>
              <a:ext cx="905256" cy="527654"/>
              <a:chOff x="3835013" y="3226397"/>
              <a:chExt cx="905256" cy="527654"/>
            </a:xfrm>
          </p:grpSpPr>
          <p:sp>
            <p:nvSpPr>
              <p:cNvPr id="30" name="Rectangle 0"/>
              <p:cNvSpPr>
                <a:spLocks noChangeArrowheads="1"/>
              </p:cNvSpPr>
              <p:nvPr/>
            </p:nvSpPr>
            <p:spPr bwMode="black">
              <a:xfrm>
                <a:off x="4381013" y="3226397"/>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3" name="Freeform 32"/>
              <p:cNvSpPr>
                <a:spLocks noEditPoints="1"/>
              </p:cNvSpPr>
              <p:nvPr/>
            </p:nvSpPr>
            <p:spPr bwMode="black">
              <a:xfrm>
                <a:off x="3835013" y="3412840"/>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64" name="Repot Title"/>
          <p:cNvSpPr>
            <a:spLocks noGrp="1"/>
          </p:cNvSpPr>
          <p:nvPr>
            <p:ph type="ctrTitle" hasCustomPrompt="1"/>
            <p:custDataLst>
              <p:tags r:id="rId1"/>
            </p:custDataLst>
          </p:nvPr>
        </p:nvSpPr>
        <p:spPr bwMode="black">
          <a:xfrm>
            <a:off x="2103564" y="1112680"/>
            <a:ext cx="6078682"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tx1"/>
                </a:solidFill>
                <a:latin typeface="+mj-lt"/>
                <a:ea typeface="+mj-ea"/>
                <a:cs typeface="+mj-cs"/>
              </a:defRPr>
            </a:lvl1pPr>
          </a:lstStyle>
          <a:p>
            <a:r>
              <a:rPr lang="en-US" noProof="0" smtClean="0"/>
              <a:t>Report Title</a:t>
            </a:r>
            <a:endParaRPr lang="en-US" noProof="0" dirty="0"/>
          </a:p>
        </p:txBody>
      </p:sp>
      <p:sp>
        <p:nvSpPr>
          <p:cNvPr id="65" name="Report Subtitle"/>
          <p:cNvSpPr>
            <a:spLocks noGrp="1"/>
          </p:cNvSpPr>
          <p:nvPr>
            <p:ph type="subTitle" idx="1" hasCustomPrompt="1"/>
            <p:custDataLst>
              <p:tags r:id="rId2"/>
            </p:custDataLst>
          </p:nvPr>
        </p:nvSpPr>
        <p:spPr bwMode="black">
          <a:xfrm>
            <a:off x="2103564" y="1546412"/>
            <a:ext cx="6078682" cy="401648"/>
          </a:xfrm>
        </p:spPr>
        <p:txBody>
          <a:bodyPr tIns="0" bIns="0">
            <a:spAutoFit/>
          </a:bodyPr>
          <a:lstStyle>
            <a:lvl1pPr marL="0" indent="0" algn="l">
              <a:lnSpc>
                <a:spcPct val="90000"/>
              </a:lnSpc>
              <a:spcAft>
                <a:spcPts val="0"/>
              </a:spcAft>
              <a:buNone/>
              <a:defRPr sz="2900" baseline="0">
                <a:solidFill>
                  <a:schemeClr val="tx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endParaRPr lang="en-US" noProof="0"/>
          </a:p>
        </p:txBody>
      </p:sp>
      <p:cxnSp>
        <p:nvCxnSpPr>
          <p:cNvPr id="66" name="Frame Line"/>
          <p:cNvCxnSpPr/>
          <p:nvPr userDrawn="1"/>
        </p:nvCxnSpPr>
        <p:spPr bwMode="black">
          <a:xfrm flipV="1">
            <a:off x="1948301" y="1006543"/>
            <a:ext cx="7788431" cy="127059"/>
          </a:xfrm>
          <a:prstGeom prst="bentConnector3">
            <a:avLst>
              <a:gd name="adj1" fmla="val -3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Frame Line"/>
          <p:cNvCxnSpPr/>
          <p:nvPr userDrawn="1"/>
        </p:nvCxnSpPr>
        <p:spPr bwMode="black">
          <a:xfrm flipV="1">
            <a:off x="389663" y="3170823"/>
            <a:ext cx="1402773"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68" name="Descriptor"/>
          <p:cNvSpPr txBox="1"/>
          <p:nvPr userDrawn="1">
            <p:custDataLst>
              <p:tags r:id="rId3"/>
            </p:custDataLst>
          </p:nvPr>
        </p:nvSpPr>
        <p:spPr bwMode="white">
          <a:xfrm>
            <a:off x="2104163" y="742284"/>
            <a:ext cx="65" cy="138499"/>
          </a:xfrm>
          <a:prstGeom prst="rect">
            <a:avLst/>
          </a:prstGeom>
          <a:noFill/>
          <a:ln>
            <a:noFill/>
          </a:ln>
        </p:spPr>
        <p:txBody>
          <a:bodyPr wrap="none" lIns="0" tIns="0" rIns="0" bIns="0" rtlCol="0">
            <a:spAutoFit/>
          </a:bodyPr>
          <a:lstStyle/>
          <a:p>
            <a:pPr defTabSz="914293"/>
            <a:endParaRPr lang="en-US" sz="900" dirty="0">
              <a:solidFill>
                <a:srgbClr val="000000"/>
              </a:solidFill>
            </a:endParaRPr>
          </a:p>
        </p:txBody>
      </p:sp>
      <p:sp>
        <p:nvSpPr>
          <p:cNvPr id="69" name="Confidentiality stamp"/>
          <p:cNvSpPr txBox="1"/>
          <p:nvPr userDrawn="1">
            <p:custDataLst>
              <p:tags r:id="rId4"/>
            </p:custDataLst>
          </p:nvPr>
        </p:nvSpPr>
        <p:spPr bwMode="black">
          <a:xfrm>
            <a:off x="542408" y="3291847"/>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
        <p:nvSpPr>
          <p:cNvPr id="70" name="Draft stamp"/>
          <p:cNvSpPr txBox="1"/>
          <p:nvPr userDrawn="1">
            <p:custDataLst>
              <p:tags r:id="rId5"/>
            </p:custDataLst>
          </p:nvPr>
        </p:nvSpPr>
        <p:spPr bwMode="black">
          <a:xfrm>
            <a:off x="542409" y="3566160"/>
            <a:ext cx="1402773" cy="262788"/>
          </a:xfrm>
          <a:prstGeom prst="rect">
            <a:avLst/>
          </a:prstGeom>
          <a:noFill/>
          <a:ln>
            <a:noFill/>
          </a:ln>
        </p:spPr>
        <p:txBody>
          <a:bodyPr wrap="square" lIns="0" tIns="0" rIns="0" bIns="123087" rtlCol="0" anchor="t" anchorCtr="0">
            <a:spAutoFit/>
          </a:bodyPr>
          <a:lstStyle/>
          <a:p>
            <a:pPr defTabSz="914293"/>
            <a:endParaRPr lang="en-US" sz="900" b="1" i="1" dirty="0">
              <a:solidFill>
                <a:srgbClr val="000000"/>
              </a:solidFill>
              <a:latin typeface="Georgia" pitchFamily="18" charset="0"/>
            </a:endParaRPr>
          </a:p>
        </p:txBody>
      </p:sp>
      <p:sp>
        <p:nvSpPr>
          <p:cNvPr id="71" name="Report Date"/>
          <p:cNvSpPr txBox="1"/>
          <p:nvPr userDrawn="1">
            <p:custDataLst>
              <p:tags r:id="rId6"/>
            </p:custDataLst>
          </p:nvPr>
        </p:nvSpPr>
        <p:spPr bwMode="black">
          <a:xfrm>
            <a:off x="542408" y="3832419"/>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Tree>
    <p:extLst>
      <p:ext uri="{BB962C8B-B14F-4D97-AF65-F5344CB8AC3E}">
        <p14:creationId xmlns:p14="http://schemas.microsoft.com/office/powerpoint/2010/main" val="7416071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ver Slide: Colour">
    <p:spTree>
      <p:nvGrpSpPr>
        <p:cNvPr id="1" name=""/>
        <p:cNvGrpSpPr/>
        <p:nvPr/>
      </p:nvGrpSpPr>
      <p:grpSpPr>
        <a:xfrm>
          <a:off x="0" y="0"/>
          <a:ext cx="0" cy="0"/>
          <a:chOff x="0" y="0"/>
          <a:chExt cx="0" cy="0"/>
        </a:xfrm>
      </p:grpSpPr>
      <p:grpSp>
        <p:nvGrpSpPr>
          <p:cNvPr id="18" name="Logo with Panels"/>
          <p:cNvGrpSpPr/>
          <p:nvPr userDrawn="1"/>
        </p:nvGrpSpPr>
        <p:grpSpPr>
          <a:xfrm>
            <a:off x="1156059" y="0"/>
            <a:ext cx="9130942" cy="6457244"/>
            <a:chOff x="1130368" y="0"/>
            <a:chExt cx="8928032" cy="7318210"/>
          </a:xfrm>
        </p:grpSpPr>
        <p:grpSp>
          <p:nvGrpSpPr>
            <p:cNvPr id="19" name="Logo Shapes"/>
            <p:cNvGrpSpPr/>
            <p:nvPr userDrawn="1"/>
          </p:nvGrpSpPr>
          <p:grpSpPr>
            <a:xfrm>
              <a:off x="1904991" y="0"/>
              <a:ext cx="8153409" cy="6792221"/>
              <a:chOff x="1828799" y="0"/>
              <a:chExt cx="8153409" cy="6792221"/>
            </a:xfrm>
          </p:grpSpPr>
          <p:sp>
            <p:nvSpPr>
              <p:cNvPr id="31" name="Rectangle 2"/>
              <p:cNvSpPr>
                <a:spLocks noChangeArrowheads="1"/>
              </p:cNvSpPr>
              <p:nvPr userDrawn="1"/>
            </p:nvSpPr>
            <p:spPr bwMode="gray">
              <a:xfrm>
                <a:off x="1828799" y="1150143"/>
                <a:ext cx="8153409" cy="5638800"/>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32" name="Rectangle 4"/>
              <p:cNvSpPr>
                <a:spLocks noChangeArrowheads="1"/>
              </p:cNvSpPr>
              <p:nvPr/>
            </p:nvSpPr>
            <p:spPr bwMode="gray">
              <a:xfrm>
                <a:off x="1828800" y="0"/>
                <a:ext cx="6248400" cy="6792221"/>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33" name="Rectangle 7"/>
              <p:cNvSpPr>
                <a:spLocks noChangeArrowheads="1"/>
              </p:cNvSpPr>
              <p:nvPr userDrawn="1"/>
            </p:nvSpPr>
            <p:spPr bwMode="gray">
              <a:xfrm>
                <a:off x="1828800" y="1150143"/>
                <a:ext cx="6248400" cy="5638799"/>
              </a:xfrm>
              <a:prstGeom prst="rect">
                <a:avLst/>
              </a:prstGeom>
              <a:solidFill>
                <a:schemeClr val="accent1"/>
              </a:solidFill>
              <a:ln w="0">
                <a:noFill/>
                <a:prstDash val="solid"/>
                <a:miter lim="800000"/>
                <a:headEnd/>
                <a:tailEnd/>
              </a:ln>
            </p:spPr>
            <p:txBody>
              <a:bodyPr vert="horz" wrap="square" lIns="0" tIns="0" rIns="0" bIns="0" numCol="1" anchor="t" anchorCtr="0" compatLnSpc="1">
                <a:prstTxWarp prst="textNoShape">
                  <a:avLst/>
                </a:prstTxWarp>
              </a:bodyPr>
              <a:lstStyle/>
              <a:p>
                <a:pPr defTabSz="914293"/>
                <a:endParaRPr lang="en-US" sz="1000" dirty="0">
                  <a:solidFill>
                    <a:srgbClr val="000000"/>
                  </a:solidFill>
                </a:endParaRPr>
              </a:p>
            </p:txBody>
          </p:sp>
        </p:grpSp>
        <p:grpSp>
          <p:nvGrpSpPr>
            <p:cNvPr id="20" name="Logo"/>
            <p:cNvGrpSpPr/>
            <p:nvPr userDrawn="1"/>
          </p:nvGrpSpPr>
          <p:grpSpPr>
            <a:xfrm>
              <a:off x="1130368" y="6790556"/>
              <a:ext cx="905256" cy="527654"/>
              <a:chOff x="1130368" y="6790556"/>
              <a:chExt cx="905256" cy="527654"/>
            </a:xfrm>
          </p:grpSpPr>
          <p:sp>
            <p:nvSpPr>
              <p:cNvPr id="28" name="Rectangle 0"/>
              <p:cNvSpPr>
                <a:spLocks noChangeArrowheads="1"/>
              </p:cNvSpPr>
              <p:nvPr userDrawn="1"/>
            </p:nvSpPr>
            <p:spPr bwMode="black">
              <a:xfrm>
                <a:off x="1676368" y="6790556"/>
                <a:ext cx="228600" cy="57350"/>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30" name="Freeform 29"/>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34" name="Report Title"/>
          <p:cNvSpPr>
            <a:spLocks noGrp="1"/>
          </p:cNvSpPr>
          <p:nvPr>
            <p:ph type="ctrTitle" hasCustomPrompt="1"/>
            <p:custDataLst>
              <p:tags r:id="rId1"/>
            </p:custDataLst>
          </p:nvPr>
        </p:nvSpPr>
        <p:spPr bwMode="white">
          <a:xfrm>
            <a:off x="2103564" y="1112680"/>
            <a:ext cx="6078682"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35" name="Report Subtitle"/>
          <p:cNvSpPr>
            <a:spLocks noGrp="1"/>
          </p:cNvSpPr>
          <p:nvPr>
            <p:ph type="subTitle" idx="1" hasCustomPrompt="1"/>
            <p:custDataLst>
              <p:tags r:id="rId2"/>
            </p:custDataLst>
          </p:nvPr>
        </p:nvSpPr>
        <p:spPr bwMode="white">
          <a:xfrm>
            <a:off x="2103564" y="1546412"/>
            <a:ext cx="6078682"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endParaRPr lang="en-US" noProof="0"/>
          </a:p>
        </p:txBody>
      </p:sp>
      <p:cxnSp>
        <p:nvCxnSpPr>
          <p:cNvPr id="36" name="Frame Line"/>
          <p:cNvCxnSpPr/>
          <p:nvPr userDrawn="1"/>
        </p:nvCxnSpPr>
        <p:spPr bwMode="black">
          <a:xfrm flipV="1">
            <a:off x="389663" y="3170823"/>
            <a:ext cx="1402773"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Descriptor"/>
          <p:cNvSpPr txBox="1"/>
          <p:nvPr userDrawn="1">
            <p:custDataLst>
              <p:tags r:id="rId3"/>
            </p:custDataLst>
          </p:nvPr>
        </p:nvSpPr>
        <p:spPr bwMode="white">
          <a:xfrm>
            <a:off x="2104163" y="742284"/>
            <a:ext cx="65" cy="138499"/>
          </a:xfrm>
          <a:prstGeom prst="rect">
            <a:avLst/>
          </a:prstGeom>
          <a:noFill/>
          <a:ln>
            <a:noFill/>
          </a:ln>
        </p:spPr>
        <p:txBody>
          <a:bodyPr wrap="none" lIns="0" tIns="0" rIns="0" bIns="0" rtlCol="0">
            <a:spAutoFit/>
          </a:bodyPr>
          <a:lstStyle/>
          <a:p>
            <a:pPr defTabSz="914293"/>
            <a:endParaRPr lang="en-US" sz="900" dirty="0">
              <a:solidFill>
                <a:srgbClr val="FFFFFF"/>
              </a:solidFill>
            </a:endParaRPr>
          </a:p>
        </p:txBody>
      </p:sp>
      <p:sp>
        <p:nvSpPr>
          <p:cNvPr id="38" name="Confidentiality stamp"/>
          <p:cNvSpPr txBox="1"/>
          <p:nvPr userDrawn="1">
            <p:custDataLst>
              <p:tags r:id="rId4"/>
            </p:custDataLst>
          </p:nvPr>
        </p:nvSpPr>
        <p:spPr bwMode="black">
          <a:xfrm>
            <a:off x="542408" y="3291847"/>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
        <p:nvSpPr>
          <p:cNvPr id="39" name="Draft stamp"/>
          <p:cNvSpPr txBox="1"/>
          <p:nvPr userDrawn="1">
            <p:custDataLst>
              <p:tags r:id="rId5"/>
            </p:custDataLst>
          </p:nvPr>
        </p:nvSpPr>
        <p:spPr bwMode="black">
          <a:xfrm>
            <a:off x="542409" y="3566160"/>
            <a:ext cx="1402773" cy="262788"/>
          </a:xfrm>
          <a:prstGeom prst="rect">
            <a:avLst/>
          </a:prstGeom>
          <a:noFill/>
          <a:ln>
            <a:noFill/>
          </a:ln>
        </p:spPr>
        <p:txBody>
          <a:bodyPr wrap="square" lIns="0" tIns="0" rIns="0" bIns="123087" rtlCol="0" anchor="t" anchorCtr="0">
            <a:spAutoFit/>
          </a:bodyPr>
          <a:lstStyle/>
          <a:p>
            <a:pPr defTabSz="914293"/>
            <a:endParaRPr lang="en-US" sz="900" b="1" i="1" dirty="0">
              <a:solidFill>
                <a:srgbClr val="000000"/>
              </a:solidFill>
              <a:latin typeface="Georgia" pitchFamily="18" charset="0"/>
            </a:endParaRPr>
          </a:p>
        </p:txBody>
      </p:sp>
      <p:sp>
        <p:nvSpPr>
          <p:cNvPr id="40" name="Report Date"/>
          <p:cNvSpPr txBox="1"/>
          <p:nvPr userDrawn="1">
            <p:custDataLst>
              <p:tags r:id="rId6"/>
            </p:custDataLst>
          </p:nvPr>
        </p:nvSpPr>
        <p:spPr bwMode="black">
          <a:xfrm>
            <a:off x="542408" y="3832419"/>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Tree>
    <p:extLst>
      <p:ext uri="{BB962C8B-B14F-4D97-AF65-F5344CB8AC3E}">
        <p14:creationId xmlns:p14="http://schemas.microsoft.com/office/powerpoint/2010/main" val="9895343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71525" y="2130482"/>
            <a:ext cx="874395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543050" y="3886200"/>
            <a:ext cx="72009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a:xfrm>
            <a:off x="514350" y="6356407"/>
            <a:ext cx="2400300" cy="365125"/>
          </a:xfrm>
          <a:prstGeom prst="rect">
            <a:avLst/>
          </a:prstGeom>
        </p:spPr>
        <p:txBody>
          <a:bodyPr/>
          <a:lstStyle/>
          <a:p>
            <a:pPr fontAlgn="base">
              <a:spcBef>
                <a:spcPct val="0"/>
              </a:spcBef>
              <a:spcAft>
                <a:spcPct val="0"/>
              </a:spcAft>
            </a:pPr>
            <a:endParaRPr lang="es-ES" sz="1400" dirty="0">
              <a:solidFill>
                <a:prstClr val="black">
                  <a:tint val="75000"/>
                </a:prstClr>
              </a:solidFill>
            </a:endParaRPr>
          </a:p>
        </p:txBody>
      </p:sp>
      <p:sp>
        <p:nvSpPr>
          <p:cNvPr id="5" name="4 Marcador de pie de página"/>
          <p:cNvSpPr>
            <a:spLocks noGrp="1"/>
          </p:cNvSpPr>
          <p:nvPr>
            <p:ph type="ftr" sz="quarter" idx="11"/>
          </p:nvPr>
        </p:nvSpPr>
        <p:spPr>
          <a:xfrm>
            <a:off x="3514726" y="6356407"/>
            <a:ext cx="3257550" cy="365125"/>
          </a:xfrm>
          <a:prstGeom prst="rect">
            <a:avLst/>
          </a:prstGeom>
        </p:spPr>
        <p:txBody>
          <a:bodyPr/>
          <a:lstStyle/>
          <a:p>
            <a:pPr fontAlgn="base">
              <a:spcBef>
                <a:spcPct val="0"/>
              </a:spcBef>
              <a:spcAft>
                <a:spcPct val="0"/>
              </a:spcAft>
            </a:pPr>
            <a:endParaRPr lang="es-ES" sz="1400" dirty="0">
              <a:solidFill>
                <a:prstClr val="black">
                  <a:tint val="75000"/>
                </a:prstClr>
              </a:solidFill>
            </a:endParaRPr>
          </a:p>
        </p:txBody>
      </p:sp>
      <p:pic>
        <p:nvPicPr>
          <p:cNvPr id="7" name="Picture 2" descr="fondo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7" y="-3175"/>
            <a:ext cx="10335221" cy="686435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18 Grupo"/>
          <p:cNvGrpSpPr/>
          <p:nvPr/>
        </p:nvGrpSpPr>
        <p:grpSpPr>
          <a:xfrm>
            <a:off x="7814760" y="6330551"/>
            <a:ext cx="2322512" cy="406398"/>
            <a:chOff x="6946451" y="6330551"/>
            <a:chExt cx="2064454" cy="406398"/>
          </a:xfrm>
        </p:grpSpPr>
        <p:sp>
          <p:nvSpPr>
            <p:cNvPr id="9" name="Freeform 6"/>
            <p:cNvSpPr>
              <a:spLocks/>
            </p:cNvSpPr>
            <p:nvPr/>
          </p:nvSpPr>
          <p:spPr bwMode="auto">
            <a:xfrm>
              <a:off x="6946451" y="6330551"/>
              <a:ext cx="449960" cy="406398"/>
            </a:xfrm>
            <a:custGeom>
              <a:avLst/>
              <a:gdLst>
                <a:gd name="T0" fmla="*/ 171 w 332"/>
                <a:gd name="T1" fmla="*/ 14 h 300"/>
                <a:gd name="T2" fmla="*/ 234 w 332"/>
                <a:gd name="T3" fmla="*/ 134 h 300"/>
                <a:gd name="T4" fmla="*/ 232 w 332"/>
                <a:gd name="T5" fmla="*/ 143 h 300"/>
                <a:gd name="T6" fmla="*/ 332 w 332"/>
                <a:gd name="T7" fmla="*/ 217 h 300"/>
                <a:gd name="T8" fmla="*/ 166 w 332"/>
                <a:gd name="T9" fmla="*/ 300 h 300"/>
                <a:gd name="T10" fmla="*/ 165 w 332"/>
                <a:gd name="T11" fmla="*/ 300 h 300"/>
                <a:gd name="T12" fmla="*/ 0 w 332"/>
                <a:gd name="T13" fmla="*/ 219 h 300"/>
                <a:gd name="T14" fmla="*/ 99 w 332"/>
                <a:gd name="T15" fmla="*/ 143 h 300"/>
                <a:gd name="T16" fmla="*/ 163 w 332"/>
                <a:gd name="T17" fmla="*/ 245 h 300"/>
                <a:gd name="T18" fmla="*/ 163 w 332"/>
                <a:gd name="T19" fmla="*/ 249 h 300"/>
                <a:gd name="T20" fmla="*/ 163 w 332"/>
                <a:gd name="T21" fmla="*/ 253 h 300"/>
                <a:gd name="T22" fmla="*/ 176 w 332"/>
                <a:gd name="T23" fmla="*/ 224 h 300"/>
                <a:gd name="T24" fmla="*/ 116 w 332"/>
                <a:gd name="T25" fmla="*/ 98 h 300"/>
                <a:gd name="T26" fmla="*/ 134 w 332"/>
                <a:gd name="T27" fmla="*/ 60 h 300"/>
                <a:gd name="T28" fmla="*/ 134 w 332"/>
                <a:gd name="T29" fmla="*/ 74 h 300"/>
                <a:gd name="T30" fmla="*/ 199 w 332"/>
                <a:gd name="T31" fmla="*/ 186 h 300"/>
                <a:gd name="T32" fmla="*/ 199 w 332"/>
                <a:gd name="T33" fmla="*/ 197 h 300"/>
                <a:gd name="T34" fmla="*/ 214 w 332"/>
                <a:gd name="T35" fmla="*/ 164 h 300"/>
                <a:gd name="T36" fmla="*/ 153 w 332"/>
                <a:gd name="T37" fmla="*/ 38 h 300"/>
                <a:gd name="T38" fmla="*/ 171 w 332"/>
                <a:gd name="T39" fmla="*/ 0 h 300"/>
                <a:gd name="T40" fmla="*/ 171 w 332"/>
                <a:gd name="T41" fmla="*/ 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2" h="300">
                  <a:moveTo>
                    <a:pt x="171" y="14"/>
                  </a:moveTo>
                  <a:cubicBezTo>
                    <a:pt x="171" y="51"/>
                    <a:pt x="234" y="92"/>
                    <a:pt x="234" y="134"/>
                  </a:cubicBezTo>
                  <a:cubicBezTo>
                    <a:pt x="234" y="134"/>
                    <a:pt x="234" y="138"/>
                    <a:pt x="232" y="143"/>
                  </a:cubicBezTo>
                  <a:cubicBezTo>
                    <a:pt x="291" y="155"/>
                    <a:pt x="332" y="183"/>
                    <a:pt x="332" y="217"/>
                  </a:cubicBezTo>
                  <a:cubicBezTo>
                    <a:pt x="332" y="262"/>
                    <a:pt x="258" y="300"/>
                    <a:pt x="166" y="300"/>
                  </a:cubicBezTo>
                  <a:cubicBezTo>
                    <a:pt x="166" y="300"/>
                    <a:pt x="165" y="300"/>
                    <a:pt x="165" y="300"/>
                  </a:cubicBezTo>
                  <a:cubicBezTo>
                    <a:pt x="74" y="300"/>
                    <a:pt x="0" y="264"/>
                    <a:pt x="0" y="219"/>
                  </a:cubicBezTo>
                  <a:cubicBezTo>
                    <a:pt x="0" y="185"/>
                    <a:pt x="45" y="158"/>
                    <a:pt x="99" y="143"/>
                  </a:cubicBezTo>
                  <a:cubicBezTo>
                    <a:pt x="99" y="162"/>
                    <a:pt x="161" y="221"/>
                    <a:pt x="163" y="245"/>
                  </a:cubicBezTo>
                  <a:cubicBezTo>
                    <a:pt x="163" y="245"/>
                    <a:pt x="163" y="247"/>
                    <a:pt x="163" y="249"/>
                  </a:cubicBezTo>
                  <a:cubicBezTo>
                    <a:pt x="163" y="250"/>
                    <a:pt x="163" y="251"/>
                    <a:pt x="163" y="253"/>
                  </a:cubicBezTo>
                  <a:cubicBezTo>
                    <a:pt x="176" y="246"/>
                    <a:pt x="176" y="224"/>
                    <a:pt x="176" y="224"/>
                  </a:cubicBezTo>
                  <a:cubicBezTo>
                    <a:pt x="176" y="172"/>
                    <a:pt x="116" y="149"/>
                    <a:pt x="116" y="98"/>
                  </a:cubicBezTo>
                  <a:cubicBezTo>
                    <a:pt x="116" y="79"/>
                    <a:pt x="125" y="64"/>
                    <a:pt x="134" y="60"/>
                  </a:cubicBezTo>
                  <a:cubicBezTo>
                    <a:pt x="134" y="74"/>
                    <a:pt x="134" y="74"/>
                    <a:pt x="134" y="74"/>
                  </a:cubicBezTo>
                  <a:cubicBezTo>
                    <a:pt x="134" y="111"/>
                    <a:pt x="199" y="152"/>
                    <a:pt x="199" y="186"/>
                  </a:cubicBezTo>
                  <a:cubicBezTo>
                    <a:pt x="199" y="197"/>
                    <a:pt x="199" y="197"/>
                    <a:pt x="199" y="197"/>
                  </a:cubicBezTo>
                  <a:cubicBezTo>
                    <a:pt x="214" y="191"/>
                    <a:pt x="214" y="164"/>
                    <a:pt x="214" y="164"/>
                  </a:cubicBezTo>
                  <a:cubicBezTo>
                    <a:pt x="214" y="117"/>
                    <a:pt x="153" y="91"/>
                    <a:pt x="153" y="38"/>
                  </a:cubicBezTo>
                  <a:cubicBezTo>
                    <a:pt x="153" y="19"/>
                    <a:pt x="163" y="4"/>
                    <a:pt x="171" y="0"/>
                  </a:cubicBezTo>
                  <a:cubicBezTo>
                    <a:pt x="171" y="14"/>
                    <a:pt x="171" y="14"/>
                    <a:pt x="171"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0" name="Freeform 7"/>
            <p:cNvSpPr>
              <a:spLocks/>
            </p:cNvSpPr>
            <p:nvPr/>
          </p:nvSpPr>
          <p:spPr bwMode="auto">
            <a:xfrm>
              <a:off x="7507695" y="6453705"/>
              <a:ext cx="152801" cy="253487"/>
            </a:xfrm>
            <a:custGeom>
              <a:avLst/>
              <a:gdLst>
                <a:gd name="T0" fmla="*/ 54 w 128"/>
                <a:gd name="T1" fmla="*/ 212 h 212"/>
                <a:gd name="T2" fmla="*/ 0 w 128"/>
                <a:gd name="T3" fmla="*/ 203 h 212"/>
                <a:gd name="T4" fmla="*/ 0 w 128"/>
                <a:gd name="T5" fmla="*/ 148 h 212"/>
                <a:gd name="T6" fmla="*/ 7 w 128"/>
                <a:gd name="T7" fmla="*/ 148 h 212"/>
                <a:gd name="T8" fmla="*/ 59 w 128"/>
                <a:gd name="T9" fmla="*/ 199 h 212"/>
                <a:gd name="T10" fmla="*/ 102 w 128"/>
                <a:gd name="T11" fmla="*/ 163 h 212"/>
                <a:gd name="T12" fmla="*/ 63 w 128"/>
                <a:gd name="T13" fmla="*/ 121 h 212"/>
                <a:gd name="T14" fmla="*/ 40 w 128"/>
                <a:gd name="T15" fmla="*/ 109 h 212"/>
                <a:gd name="T16" fmla="*/ 1 w 128"/>
                <a:gd name="T17" fmla="*/ 57 h 212"/>
                <a:gd name="T18" fmla="*/ 67 w 128"/>
                <a:gd name="T19" fmla="*/ 0 h 212"/>
                <a:gd name="T20" fmla="*/ 121 w 128"/>
                <a:gd name="T21" fmla="*/ 10 h 212"/>
                <a:gd name="T22" fmla="*/ 121 w 128"/>
                <a:gd name="T23" fmla="*/ 59 h 212"/>
                <a:gd name="T24" fmla="*/ 113 w 128"/>
                <a:gd name="T25" fmla="*/ 59 h 212"/>
                <a:gd name="T26" fmla="*/ 64 w 128"/>
                <a:gd name="T27" fmla="*/ 13 h 212"/>
                <a:gd name="T28" fmla="*/ 29 w 128"/>
                <a:gd name="T29" fmla="*/ 43 h 212"/>
                <a:gd name="T30" fmla="*/ 59 w 128"/>
                <a:gd name="T31" fmla="*/ 80 h 212"/>
                <a:gd name="T32" fmla="*/ 82 w 128"/>
                <a:gd name="T33" fmla="*/ 91 h 212"/>
                <a:gd name="T34" fmla="*/ 128 w 128"/>
                <a:gd name="T35" fmla="*/ 149 h 212"/>
                <a:gd name="T36" fmla="*/ 54 w 128"/>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212">
                  <a:moveTo>
                    <a:pt x="54" y="212"/>
                  </a:moveTo>
                  <a:cubicBezTo>
                    <a:pt x="23" y="212"/>
                    <a:pt x="0" y="203"/>
                    <a:pt x="0" y="203"/>
                  </a:cubicBezTo>
                  <a:cubicBezTo>
                    <a:pt x="0" y="148"/>
                    <a:pt x="0" y="148"/>
                    <a:pt x="0" y="148"/>
                  </a:cubicBezTo>
                  <a:cubicBezTo>
                    <a:pt x="7" y="148"/>
                    <a:pt x="7" y="148"/>
                    <a:pt x="7" y="148"/>
                  </a:cubicBezTo>
                  <a:cubicBezTo>
                    <a:pt x="11" y="177"/>
                    <a:pt x="34" y="199"/>
                    <a:pt x="59" y="199"/>
                  </a:cubicBezTo>
                  <a:cubicBezTo>
                    <a:pt x="84" y="199"/>
                    <a:pt x="102" y="185"/>
                    <a:pt x="102" y="163"/>
                  </a:cubicBezTo>
                  <a:cubicBezTo>
                    <a:pt x="102" y="139"/>
                    <a:pt x="78" y="129"/>
                    <a:pt x="63" y="121"/>
                  </a:cubicBezTo>
                  <a:cubicBezTo>
                    <a:pt x="40" y="109"/>
                    <a:pt x="40" y="109"/>
                    <a:pt x="40" y="109"/>
                  </a:cubicBezTo>
                  <a:cubicBezTo>
                    <a:pt x="18" y="99"/>
                    <a:pt x="1" y="81"/>
                    <a:pt x="1" y="57"/>
                  </a:cubicBezTo>
                  <a:cubicBezTo>
                    <a:pt x="1" y="26"/>
                    <a:pt x="24" y="0"/>
                    <a:pt x="67" y="0"/>
                  </a:cubicBezTo>
                  <a:cubicBezTo>
                    <a:pt x="97" y="0"/>
                    <a:pt x="121" y="10"/>
                    <a:pt x="121" y="10"/>
                  </a:cubicBezTo>
                  <a:cubicBezTo>
                    <a:pt x="121" y="59"/>
                    <a:pt x="121" y="59"/>
                    <a:pt x="121" y="59"/>
                  </a:cubicBezTo>
                  <a:cubicBezTo>
                    <a:pt x="113" y="59"/>
                    <a:pt x="113" y="59"/>
                    <a:pt x="113" y="59"/>
                  </a:cubicBezTo>
                  <a:cubicBezTo>
                    <a:pt x="108" y="33"/>
                    <a:pt x="94" y="13"/>
                    <a:pt x="64" y="13"/>
                  </a:cubicBezTo>
                  <a:cubicBezTo>
                    <a:pt x="42" y="13"/>
                    <a:pt x="29" y="28"/>
                    <a:pt x="29" y="43"/>
                  </a:cubicBezTo>
                  <a:cubicBezTo>
                    <a:pt x="29" y="63"/>
                    <a:pt x="43" y="72"/>
                    <a:pt x="59" y="80"/>
                  </a:cubicBezTo>
                  <a:cubicBezTo>
                    <a:pt x="82" y="91"/>
                    <a:pt x="82" y="91"/>
                    <a:pt x="82" y="91"/>
                  </a:cubicBezTo>
                  <a:cubicBezTo>
                    <a:pt x="103" y="102"/>
                    <a:pt x="128" y="119"/>
                    <a:pt x="128" y="149"/>
                  </a:cubicBezTo>
                  <a:cubicBezTo>
                    <a:pt x="128" y="187"/>
                    <a:pt x="102" y="212"/>
                    <a:pt x="54" y="2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1" name="Freeform 8"/>
            <p:cNvSpPr>
              <a:spLocks noEditPoints="1"/>
            </p:cNvSpPr>
            <p:nvPr/>
          </p:nvSpPr>
          <p:spPr bwMode="auto">
            <a:xfrm>
              <a:off x="7693889" y="6544778"/>
              <a:ext cx="147235" cy="160390"/>
            </a:xfrm>
            <a:custGeom>
              <a:avLst/>
              <a:gdLst>
                <a:gd name="T0" fmla="*/ 33 w 123"/>
                <a:gd name="T1" fmla="*/ 134 h 134"/>
                <a:gd name="T2" fmla="*/ 0 w 123"/>
                <a:gd name="T3" fmla="*/ 102 h 134"/>
                <a:gd name="T4" fmla="*/ 33 w 123"/>
                <a:gd name="T5" fmla="*/ 69 h 134"/>
                <a:gd name="T6" fmla="*/ 72 w 123"/>
                <a:gd name="T7" fmla="*/ 55 h 134"/>
                <a:gd name="T8" fmla="*/ 72 w 123"/>
                <a:gd name="T9" fmla="*/ 43 h 134"/>
                <a:gd name="T10" fmla="*/ 51 w 123"/>
                <a:gd name="T11" fmla="*/ 13 h 134"/>
                <a:gd name="T12" fmla="*/ 29 w 123"/>
                <a:gd name="T13" fmla="*/ 24 h 134"/>
                <a:gd name="T14" fmla="*/ 27 w 123"/>
                <a:gd name="T15" fmla="*/ 34 h 134"/>
                <a:gd name="T16" fmla="*/ 30 w 123"/>
                <a:gd name="T17" fmla="*/ 44 h 134"/>
                <a:gd name="T18" fmla="*/ 11 w 123"/>
                <a:gd name="T19" fmla="*/ 53 h 134"/>
                <a:gd name="T20" fmla="*/ 6 w 123"/>
                <a:gd name="T21" fmla="*/ 37 h 134"/>
                <a:gd name="T22" fmla="*/ 6 w 123"/>
                <a:gd name="T23" fmla="*/ 34 h 134"/>
                <a:gd name="T24" fmla="*/ 28 w 123"/>
                <a:gd name="T25" fmla="*/ 9 h 134"/>
                <a:gd name="T26" fmla="*/ 58 w 123"/>
                <a:gd name="T27" fmla="*/ 0 h 134"/>
                <a:gd name="T28" fmla="*/ 101 w 123"/>
                <a:gd name="T29" fmla="*/ 38 h 134"/>
                <a:gd name="T30" fmla="*/ 101 w 123"/>
                <a:gd name="T31" fmla="*/ 98 h 134"/>
                <a:gd name="T32" fmla="*/ 109 w 123"/>
                <a:gd name="T33" fmla="*/ 114 h 134"/>
                <a:gd name="T34" fmla="*/ 116 w 123"/>
                <a:gd name="T35" fmla="*/ 113 h 134"/>
                <a:gd name="T36" fmla="*/ 123 w 123"/>
                <a:gd name="T37" fmla="*/ 111 h 134"/>
                <a:gd name="T38" fmla="*/ 123 w 123"/>
                <a:gd name="T39" fmla="*/ 119 h 134"/>
                <a:gd name="T40" fmla="*/ 83 w 123"/>
                <a:gd name="T41" fmla="*/ 134 h 134"/>
                <a:gd name="T42" fmla="*/ 73 w 123"/>
                <a:gd name="T43" fmla="*/ 116 h 134"/>
                <a:gd name="T44" fmla="*/ 33 w 123"/>
                <a:gd name="T45" fmla="*/ 134 h 134"/>
                <a:gd name="T46" fmla="*/ 44 w 123"/>
                <a:gd name="T47" fmla="*/ 76 h 134"/>
                <a:gd name="T48" fmla="*/ 28 w 123"/>
                <a:gd name="T49" fmla="*/ 97 h 134"/>
                <a:gd name="T50" fmla="*/ 47 w 123"/>
                <a:gd name="T51" fmla="*/ 117 h 134"/>
                <a:gd name="T52" fmla="*/ 72 w 123"/>
                <a:gd name="T53" fmla="*/ 107 h 134"/>
                <a:gd name="T54" fmla="*/ 72 w 123"/>
                <a:gd name="T55" fmla="*/ 64 h 134"/>
                <a:gd name="T56" fmla="*/ 44 w 123"/>
                <a:gd name="T57"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34">
                  <a:moveTo>
                    <a:pt x="33" y="134"/>
                  </a:moveTo>
                  <a:cubicBezTo>
                    <a:pt x="13" y="134"/>
                    <a:pt x="0" y="121"/>
                    <a:pt x="0" y="102"/>
                  </a:cubicBezTo>
                  <a:cubicBezTo>
                    <a:pt x="0" y="88"/>
                    <a:pt x="10" y="77"/>
                    <a:pt x="33" y="69"/>
                  </a:cubicBezTo>
                  <a:cubicBezTo>
                    <a:pt x="72" y="55"/>
                    <a:pt x="72" y="55"/>
                    <a:pt x="72" y="55"/>
                  </a:cubicBezTo>
                  <a:cubicBezTo>
                    <a:pt x="72" y="43"/>
                    <a:pt x="72" y="43"/>
                    <a:pt x="72" y="43"/>
                  </a:cubicBezTo>
                  <a:cubicBezTo>
                    <a:pt x="72" y="24"/>
                    <a:pt x="63" y="13"/>
                    <a:pt x="51" y="13"/>
                  </a:cubicBezTo>
                  <a:cubicBezTo>
                    <a:pt x="42" y="13"/>
                    <a:pt x="33" y="17"/>
                    <a:pt x="29" y="24"/>
                  </a:cubicBezTo>
                  <a:cubicBezTo>
                    <a:pt x="27" y="27"/>
                    <a:pt x="27" y="31"/>
                    <a:pt x="27" y="34"/>
                  </a:cubicBezTo>
                  <a:cubicBezTo>
                    <a:pt x="27" y="39"/>
                    <a:pt x="30" y="44"/>
                    <a:pt x="30" y="44"/>
                  </a:cubicBezTo>
                  <a:cubicBezTo>
                    <a:pt x="11" y="53"/>
                    <a:pt x="11" y="53"/>
                    <a:pt x="11" y="53"/>
                  </a:cubicBezTo>
                  <a:cubicBezTo>
                    <a:pt x="8" y="49"/>
                    <a:pt x="6" y="43"/>
                    <a:pt x="6" y="37"/>
                  </a:cubicBezTo>
                  <a:cubicBezTo>
                    <a:pt x="6" y="36"/>
                    <a:pt x="6" y="35"/>
                    <a:pt x="6" y="34"/>
                  </a:cubicBezTo>
                  <a:cubicBezTo>
                    <a:pt x="7" y="23"/>
                    <a:pt x="16" y="16"/>
                    <a:pt x="28" y="9"/>
                  </a:cubicBezTo>
                  <a:cubicBezTo>
                    <a:pt x="40" y="2"/>
                    <a:pt x="51" y="0"/>
                    <a:pt x="58" y="0"/>
                  </a:cubicBezTo>
                  <a:cubicBezTo>
                    <a:pt x="94" y="0"/>
                    <a:pt x="101" y="29"/>
                    <a:pt x="101" y="38"/>
                  </a:cubicBezTo>
                  <a:cubicBezTo>
                    <a:pt x="101" y="98"/>
                    <a:pt x="101" y="98"/>
                    <a:pt x="101" y="98"/>
                  </a:cubicBezTo>
                  <a:cubicBezTo>
                    <a:pt x="101" y="108"/>
                    <a:pt x="102" y="114"/>
                    <a:pt x="109" y="114"/>
                  </a:cubicBezTo>
                  <a:cubicBezTo>
                    <a:pt x="112" y="114"/>
                    <a:pt x="113" y="114"/>
                    <a:pt x="116" y="113"/>
                  </a:cubicBezTo>
                  <a:cubicBezTo>
                    <a:pt x="123" y="111"/>
                    <a:pt x="123" y="111"/>
                    <a:pt x="123" y="111"/>
                  </a:cubicBezTo>
                  <a:cubicBezTo>
                    <a:pt x="123" y="119"/>
                    <a:pt x="123" y="119"/>
                    <a:pt x="123" y="119"/>
                  </a:cubicBezTo>
                  <a:cubicBezTo>
                    <a:pt x="83" y="134"/>
                    <a:pt x="83" y="134"/>
                    <a:pt x="83" y="134"/>
                  </a:cubicBezTo>
                  <a:cubicBezTo>
                    <a:pt x="77" y="130"/>
                    <a:pt x="74" y="122"/>
                    <a:pt x="73" y="116"/>
                  </a:cubicBezTo>
                  <a:cubicBezTo>
                    <a:pt x="63" y="124"/>
                    <a:pt x="46" y="134"/>
                    <a:pt x="33" y="134"/>
                  </a:cubicBezTo>
                  <a:close/>
                  <a:moveTo>
                    <a:pt x="44" y="76"/>
                  </a:moveTo>
                  <a:cubicBezTo>
                    <a:pt x="38" y="78"/>
                    <a:pt x="28" y="83"/>
                    <a:pt x="28" y="97"/>
                  </a:cubicBezTo>
                  <a:cubicBezTo>
                    <a:pt x="28" y="105"/>
                    <a:pt x="32" y="117"/>
                    <a:pt x="47" y="117"/>
                  </a:cubicBezTo>
                  <a:cubicBezTo>
                    <a:pt x="54" y="117"/>
                    <a:pt x="64" y="113"/>
                    <a:pt x="72" y="107"/>
                  </a:cubicBezTo>
                  <a:cubicBezTo>
                    <a:pt x="72" y="64"/>
                    <a:pt x="72" y="64"/>
                    <a:pt x="72" y="64"/>
                  </a:cubicBezTo>
                  <a:cubicBezTo>
                    <a:pt x="44" y="76"/>
                    <a:pt x="44" y="76"/>
                    <a:pt x="44"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2" name="Freeform 9"/>
            <p:cNvSpPr>
              <a:spLocks/>
            </p:cNvSpPr>
            <p:nvPr/>
          </p:nvSpPr>
          <p:spPr bwMode="auto">
            <a:xfrm>
              <a:off x="7851748" y="6544778"/>
              <a:ext cx="183158" cy="157860"/>
            </a:xfrm>
            <a:custGeom>
              <a:avLst/>
              <a:gdLst>
                <a:gd name="T0" fmla="*/ 0 w 153"/>
                <a:gd name="T1" fmla="*/ 132 h 132"/>
                <a:gd name="T2" fmla="*/ 0 w 153"/>
                <a:gd name="T3" fmla="*/ 125 h 132"/>
                <a:gd name="T4" fmla="*/ 10 w 153"/>
                <a:gd name="T5" fmla="*/ 123 h 132"/>
                <a:gd name="T6" fmla="*/ 20 w 153"/>
                <a:gd name="T7" fmla="*/ 112 h 132"/>
                <a:gd name="T8" fmla="*/ 20 w 153"/>
                <a:gd name="T9" fmla="*/ 34 h 132"/>
                <a:gd name="T10" fmla="*/ 11 w 153"/>
                <a:gd name="T11" fmla="*/ 24 h 132"/>
                <a:gd name="T12" fmla="*/ 4 w 153"/>
                <a:gd name="T13" fmla="*/ 25 h 132"/>
                <a:gd name="T14" fmla="*/ 0 w 153"/>
                <a:gd name="T15" fmla="*/ 26 h 132"/>
                <a:gd name="T16" fmla="*/ 0 w 153"/>
                <a:gd name="T17" fmla="*/ 18 h 132"/>
                <a:gd name="T18" fmla="*/ 42 w 153"/>
                <a:gd name="T19" fmla="*/ 0 h 132"/>
                <a:gd name="T20" fmla="*/ 48 w 153"/>
                <a:gd name="T21" fmla="*/ 0 h 132"/>
                <a:gd name="T22" fmla="*/ 48 w 153"/>
                <a:gd name="T23" fmla="*/ 21 h 132"/>
                <a:gd name="T24" fmla="*/ 90 w 153"/>
                <a:gd name="T25" fmla="*/ 0 h 132"/>
                <a:gd name="T26" fmla="*/ 133 w 153"/>
                <a:gd name="T27" fmla="*/ 46 h 132"/>
                <a:gd name="T28" fmla="*/ 133 w 153"/>
                <a:gd name="T29" fmla="*/ 112 h 132"/>
                <a:gd name="T30" fmla="*/ 144 w 153"/>
                <a:gd name="T31" fmla="*/ 123 h 132"/>
                <a:gd name="T32" fmla="*/ 153 w 153"/>
                <a:gd name="T33" fmla="*/ 125 h 132"/>
                <a:gd name="T34" fmla="*/ 153 w 153"/>
                <a:gd name="T35" fmla="*/ 132 h 132"/>
                <a:gd name="T36" fmla="*/ 84 w 153"/>
                <a:gd name="T37" fmla="*/ 132 h 132"/>
                <a:gd name="T38" fmla="*/ 84 w 153"/>
                <a:gd name="T39" fmla="*/ 125 h 132"/>
                <a:gd name="T40" fmla="*/ 94 w 153"/>
                <a:gd name="T41" fmla="*/ 123 h 132"/>
                <a:gd name="T42" fmla="*/ 104 w 153"/>
                <a:gd name="T43" fmla="*/ 112 h 132"/>
                <a:gd name="T44" fmla="*/ 104 w 153"/>
                <a:gd name="T45" fmla="*/ 46 h 132"/>
                <a:gd name="T46" fmla="*/ 79 w 153"/>
                <a:gd name="T47" fmla="*/ 18 h 132"/>
                <a:gd name="T48" fmla="*/ 49 w 153"/>
                <a:gd name="T49" fmla="*/ 31 h 132"/>
                <a:gd name="T50" fmla="*/ 49 w 153"/>
                <a:gd name="T51" fmla="*/ 112 h 132"/>
                <a:gd name="T52" fmla="*/ 59 w 153"/>
                <a:gd name="T53" fmla="*/ 123 h 132"/>
                <a:gd name="T54" fmla="*/ 69 w 153"/>
                <a:gd name="T55" fmla="*/ 125 h 132"/>
                <a:gd name="T56" fmla="*/ 69 w 153"/>
                <a:gd name="T57" fmla="*/ 132 h 132"/>
                <a:gd name="T58" fmla="*/ 0 w 153"/>
                <a:gd name="T5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132">
                  <a:moveTo>
                    <a:pt x="0" y="132"/>
                  </a:moveTo>
                  <a:cubicBezTo>
                    <a:pt x="0" y="125"/>
                    <a:pt x="0" y="125"/>
                    <a:pt x="0" y="125"/>
                  </a:cubicBezTo>
                  <a:cubicBezTo>
                    <a:pt x="10" y="123"/>
                    <a:pt x="10" y="123"/>
                    <a:pt x="10" y="123"/>
                  </a:cubicBezTo>
                  <a:cubicBezTo>
                    <a:pt x="16" y="122"/>
                    <a:pt x="20" y="117"/>
                    <a:pt x="20" y="112"/>
                  </a:cubicBezTo>
                  <a:cubicBezTo>
                    <a:pt x="20" y="34"/>
                    <a:pt x="20" y="34"/>
                    <a:pt x="20" y="34"/>
                  </a:cubicBezTo>
                  <a:cubicBezTo>
                    <a:pt x="20" y="27"/>
                    <a:pt x="17" y="24"/>
                    <a:pt x="11" y="24"/>
                  </a:cubicBezTo>
                  <a:cubicBezTo>
                    <a:pt x="9" y="24"/>
                    <a:pt x="7" y="24"/>
                    <a:pt x="4" y="25"/>
                  </a:cubicBezTo>
                  <a:cubicBezTo>
                    <a:pt x="0" y="26"/>
                    <a:pt x="0" y="26"/>
                    <a:pt x="0" y="26"/>
                  </a:cubicBezTo>
                  <a:cubicBezTo>
                    <a:pt x="0" y="18"/>
                    <a:pt x="0" y="18"/>
                    <a:pt x="0" y="18"/>
                  </a:cubicBezTo>
                  <a:cubicBezTo>
                    <a:pt x="42" y="0"/>
                    <a:pt x="42" y="0"/>
                    <a:pt x="42" y="0"/>
                  </a:cubicBezTo>
                  <a:cubicBezTo>
                    <a:pt x="48" y="0"/>
                    <a:pt x="48" y="0"/>
                    <a:pt x="48" y="0"/>
                  </a:cubicBezTo>
                  <a:cubicBezTo>
                    <a:pt x="48" y="21"/>
                    <a:pt x="48" y="21"/>
                    <a:pt x="48" y="21"/>
                  </a:cubicBezTo>
                  <a:cubicBezTo>
                    <a:pt x="61" y="7"/>
                    <a:pt x="76" y="0"/>
                    <a:pt x="90" y="0"/>
                  </a:cubicBezTo>
                  <a:cubicBezTo>
                    <a:pt x="119" y="0"/>
                    <a:pt x="133" y="21"/>
                    <a:pt x="133" y="46"/>
                  </a:cubicBezTo>
                  <a:cubicBezTo>
                    <a:pt x="133" y="112"/>
                    <a:pt x="133" y="112"/>
                    <a:pt x="133" y="112"/>
                  </a:cubicBezTo>
                  <a:cubicBezTo>
                    <a:pt x="133" y="117"/>
                    <a:pt x="138" y="122"/>
                    <a:pt x="144" y="123"/>
                  </a:cubicBezTo>
                  <a:cubicBezTo>
                    <a:pt x="153" y="125"/>
                    <a:pt x="153" y="125"/>
                    <a:pt x="153" y="125"/>
                  </a:cubicBezTo>
                  <a:cubicBezTo>
                    <a:pt x="153" y="132"/>
                    <a:pt x="153" y="132"/>
                    <a:pt x="153" y="132"/>
                  </a:cubicBezTo>
                  <a:cubicBezTo>
                    <a:pt x="84" y="132"/>
                    <a:pt x="84" y="132"/>
                    <a:pt x="84" y="132"/>
                  </a:cubicBezTo>
                  <a:cubicBezTo>
                    <a:pt x="84" y="125"/>
                    <a:pt x="84" y="125"/>
                    <a:pt x="84" y="125"/>
                  </a:cubicBezTo>
                  <a:cubicBezTo>
                    <a:pt x="94" y="123"/>
                    <a:pt x="94" y="123"/>
                    <a:pt x="94" y="123"/>
                  </a:cubicBezTo>
                  <a:cubicBezTo>
                    <a:pt x="100" y="122"/>
                    <a:pt x="104" y="117"/>
                    <a:pt x="104" y="112"/>
                  </a:cubicBezTo>
                  <a:cubicBezTo>
                    <a:pt x="104" y="46"/>
                    <a:pt x="104" y="46"/>
                    <a:pt x="104" y="46"/>
                  </a:cubicBezTo>
                  <a:cubicBezTo>
                    <a:pt x="104" y="37"/>
                    <a:pt x="102" y="18"/>
                    <a:pt x="79" y="18"/>
                  </a:cubicBezTo>
                  <a:cubicBezTo>
                    <a:pt x="66" y="18"/>
                    <a:pt x="55" y="26"/>
                    <a:pt x="49" y="31"/>
                  </a:cubicBezTo>
                  <a:cubicBezTo>
                    <a:pt x="49" y="112"/>
                    <a:pt x="49" y="112"/>
                    <a:pt x="49" y="112"/>
                  </a:cubicBezTo>
                  <a:cubicBezTo>
                    <a:pt x="49" y="117"/>
                    <a:pt x="54" y="122"/>
                    <a:pt x="59" y="123"/>
                  </a:cubicBezTo>
                  <a:cubicBezTo>
                    <a:pt x="69" y="125"/>
                    <a:pt x="69" y="125"/>
                    <a:pt x="69" y="125"/>
                  </a:cubicBezTo>
                  <a:cubicBezTo>
                    <a:pt x="69" y="132"/>
                    <a:pt x="69" y="132"/>
                    <a:pt x="69" y="132"/>
                  </a:cubicBezTo>
                  <a:cubicBezTo>
                    <a:pt x="0" y="132"/>
                    <a:pt x="0" y="132"/>
                    <a:pt x="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3" name="Freeform 10"/>
            <p:cNvSpPr>
              <a:spLocks/>
            </p:cNvSpPr>
            <p:nvPr/>
          </p:nvSpPr>
          <p:spPr bwMode="auto">
            <a:xfrm>
              <a:off x="8046543" y="6506325"/>
              <a:ext cx="114853" cy="197325"/>
            </a:xfrm>
            <a:custGeom>
              <a:avLst/>
              <a:gdLst>
                <a:gd name="T0" fmla="*/ 91 w 96"/>
                <a:gd name="T1" fmla="*/ 49 h 165"/>
                <a:gd name="T2" fmla="*/ 50 w 96"/>
                <a:gd name="T3" fmla="*/ 49 h 165"/>
                <a:gd name="T4" fmla="*/ 50 w 96"/>
                <a:gd name="T5" fmla="*/ 121 h 165"/>
                <a:gd name="T6" fmla="*/ 70 w 96"/>
                <a:gd name="T7" fmla="*/ 146 h 165"/>
                <a:gd name="T8" fmla="*/ 91 w 96"/>
                <a:gd name="T9" fmla="*/ 141 h 165"/>
                <a:gd name="T10" fmla="*/ 94 w 96"/>
                <a:gd name="T11" fmla="*/ 148 h 165"/>
                <a:gd name="T12" fmla="*/ 68 w 96"/>
                <a:gd name="T13" fmla="*/ 164 h 165"/>
                <a:gd name="T14" fmla="*/ 60 w 96"/>
                <a:gd name="T15" fmla="*/ 165 h 165"/>
                <a:gd name="T16" fmla="*/ 21 w 96"/>
                <a:gd name="T17" fmla="*/ 119 h 165"/>
                <a:gd name="T18" fmla="*/ 21 w 96"/>
                <a:gd name="T19" fmla="*/ 49 h 165"/>
                <a:gd name="T20" fmla="*/ 0 w 96"/>
                <a:gd name="T21" fmla="*/ 49 h 165"/>
                <a:gd name="T22" fmla="*/ 0 w 96"/>
                <a:gd name="T23" fmla="*/ 42 h 165"/>
                <a:gd name="T24" fmla="*/ 44 w 96"/>
                <a:gd name="T25" fmla="*/ 0 h 165"/>
                <a:gd name="T26" fmla="*/ 50 w 96"/>
                <a:gd name="T27" fmla="*/ 0 h 165"/>
                <a:gd name="T28" fmla="*/ 50 w 96"/>
                <a:gd name="T29" fmla="*/ 37 h 165"/>
                <a:gd name="T30" fmla="*/ 96 w 96"/>
                <a:gd name="T31" fmla="*/ 37 h 165"/>
                <a:gd name="T32" fmla="*/ 91 w 96"/>
                <a:gd name="T33" fmla="*/ 4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5">
                  <a:moveTo>
                    <a:pt x="91" y="49"/>
                  </a:moveTo>
                  <a:cubicBezTo>
                    <a:pt x="50" y="49"/>
                    <a:pt x="50" y="49"/>
                    <a:pt x="50" y="49"/>
                  </a:cubicBezTo>
                  <a:cubicBezTo>
                    <a:pt x="50" y="121"/>
                    <a:pt x="50" y="121"/>
                    <a:pt x="50" y="121"/>
                  </a:cubicBezTo>
                  <a:cubicBezTo>
                    <a:pt x="50" y="137"/>
                    <a:pt x="58" y="146"/>
                    <a:pt x="70" y="146"/>
                  </a:cubicBezTo>
                  <a:cubicBezTo>
                    <a:pt x="75" y="146"/>
                    <a:pt x="83" y="145"/>
                    <a:pt x="91" y="141"/>
                  </a:cubicBezTo>
                  <a:cubicBezTo>
                    <a:pt x="94" y="148"/>
                    <a:pt x="94" y="148"/>
                    <a:pt x="94" y="148"/>
                  </a:cubicBezTo>
                  <a:cubicBezTo>
                    <a:pt x="68" y="164"/>
                    <a:pt x="68" y="164"/>
                    <a:pt x="68" y="164"/>
                  </a:cubicBezTo>
                  <a:cubicBezTo>
                    <a:pt x="68" y="164"/>
                    <a:pt x="62" y="165"/>
                    <a:pt x="60" y="165"/>
                  </a:cubicBezTo>
                  <a:cubicBezTo>
                    <a:pt x="35" y="165"/>
                    <a:pt x="21" y="150"/>
                    <a:pt x="21" y="119"/>
                  </a:cubicBezTo>
                  <a:cubicBezTo>
                    <a:pt x="21" y="49"/>
                    <a:pt x="21" y="49"/>
                    <a:pt x="21" y="49"/>
                  </a:cubicBezTo>
                  <a:cubicBezTo>
                    <a:pt x="0" y="49"/>
                    <a:pt x="0" y="49"/>
                    <a:pt x="0" y="49"/>
                  </a:cubicBezTo>
                  <a:cubicBezTo>
                    <a:pt x="0" y="42"/>
                    <a:pt x="0" y="42"/>
                    <a:pt x="0" y="42"/>
                  </a:cubicBezTo>
                  <a:cubicBezTo>
                    <a:pt x="0" y="42"/>
                    <a:pt x="32" y="30"/>
                    <a:pt x="44" y="0"/>
                  </a:cubicBezTo>
                  <a:cubicBezTo>
                    <a:pt x="50" y="0"/>
                    <a:pt x="50" y="0"/>
                    <a:pt x="50" y="0"/>
                  </a:cubicBezTo>
                  <a:cubicBezTo>
                    <a:pt x="50" y="37"/>
                    <a:pt x="50" y="37"/>
                    <a:pt x="50" y="37"/>
                  </a:cubicBezTo>
                  <a:cubicBezTo>
                    <a:pt x="96" y="37"/>
                    <a:pt x="96" y="37"/>
                    <a:pt x="96" y="37"/>
                  </a:cubicBezTo>
                  <a:cubicBezTo>
                    <a:pt x="91" y="49"/>
                    <a:pt x="91" y="49"/>
                    <a:pt x="91" y="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4" name="Freeform 11"/>
            <p:cNvSpPr>
              <a:spLocks noEditPoints="1"/>
            </p:cNvSpPr>
            <p:nvPr/>
          </p:nvSpPr>
          <p:spPr bwMode="auto">
            <a:xfrm>
              <a:off x="8174551" y="6544778"/>
              <a:ext cx="146729" cy="160390"/>
            </a:xfrm>
            <a:custGeom>
              <a:avLst/>
              <a:gdLst>
                <a:gd name="T0" fmla="*/ 33 w 123"/>
                <a:gd name="T1" fmla="*/ 134 h 134"/>
                <a:gd name="T2" fmla="*/ 0 w 123"/>
                <a:gd name="T3" fmla="*/ 102 h 134"/>
                <a:gd name="T4" fmla="*/ 33 w 123"/>
                <a:gd name="T5" fmla="*/ 69 h 134"/>
                <a:gd name="T6" fmla="*/ 72 w 123"/>
                <a:gd name="T7" fmla="*/ 55 h 134"/>
                <a:gd name="T8" fmla="*/ 72 w 123"/>
                <a:gd name="T9" fmla="*/ 43 h 134"/>
                <a:gd name="T10" fmla="*/ 51 w 123"/>
                <a:gd name="T11" fmla="*/ 13 h 134"/>
                <a:gd name="T12" fmla="*/ 29 w 123"/>
                <a:gd name="T13" fmla="*/ 24 h 134"/>
                <a:gd name="T14" fmla="*/ 27 w 123"/>
                <a:gd name="T15" fmla="*/ 34 h 134"/>
                <a:gd name="T16" fmla="*/ 30 w 123"/>
                <a:gd name="T17" fmla="*/ 44 h 134"/>
                <a:gd name="T18" fmla="*/ 11 w 123"/>
                <a:gd name="T19" fmla="*/ 53 h 134"/>
                <a:gd name="T20" fmla="*/ 6 w 123"/>
                <a:gd name="T21" fmla="*/ 37 h 134"/>
                <a:gd name="T22" fmla="*/ 6 w 123"/>
                <a:gd name="T23" fmla="*/ 34 h 134"/>
                <a:gd name="T24" fmla="*/ 28 w 123"/>
                <a:gd name="T25" fmla="*/ 9 h 134"/>
                <a:gd name="T26" fmla="*/ 58 w 123"/>
                <a:gd name="T27" fmla="*/ 0 h 134"/>
                <a:gd name="T28" fmla="*/ 101 w 123"/>
                <a:gd name="T29" fmla="*/ 38 h 134"/>
                <a:gd name="T30" fmla="*/ 101 w 123"/>
                <a:gd name="T31" fmla="*/ 98 h 134"/>
                <a:gd name="T32" fmla="*/ 109 w 123"/>
                <a:gd name="T33" fmla="*/ 114 h 134"/>
                <a:gd name="T34" fmla="*/ 116 w 123"/>
                <a:gd name="T35" fmla="*/ 113 h 134"/>
                <a:gd name="T36" fmla="*/ 123 w 123"/>
                <a:gd name="T37" fmla="*/ 111 h 134"/>
                <a:gd name="T38" fmla="*/ 123 w 123"/>
                <a:gd name="T39" fmla="*/ 119 h 134"/>
                <a:gd name="T40" fmla="*/ 83 w 123"/>
                <a:gd name="T41" fmla="*/ 134 h 134"/>
                <a:gd name="T42" fmla="*/ 73 w 123"/>
                <a:gd name="T43" fmla="*/ 116 h 134"/>
                <a:gd name="T44" fmla="*/ 33 w 123"/>
                <a:gd name="T45" fmla="*/ 134 h 134"/>
                <a:gd name="T46" fmla="*/ 44 w 123"/>
                <a:gd name="T47" fmla="*/ 76 h 134"/>
                <a:gd name="T48" fmla="*/ 28 w 123"/>
                <a:gd name="T49" fmla="*/ 97 h 134"/>
                <a:gd name="T50" fmla="*/ 47 w 123"/>
                <a:gd name="T51" fmla="*/ 117 h 134"/>
                <a:gd name="T52" fmla="*/ 72 w 123"/>
                <a:gd name="T53" fmla="*/ 107 h 134"/>
                <a:gd name="T54" fmla="*/ 72 w 123"/>
                <a:gd name="T55" fmla="*/ 64 h 134"/>
                <a:gd name="T56" fmla="*/ 44 w 123"/>
                <a:gd name="T57"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34">
                  <a:moveTo>
                    <a:pt x="33" y="134"/>
                  </a:moveTo>
                  <a:cubicBezTo>
                    <a:pt x="13" y="134"/>
                    <a:pt x="0" y="121"/>
                    <a:pt x="0" y="102"/>
                  </a:cubicBezTo>
                  <a:cubicBezTo>
                    <a:pt x="0" y="88"/>
                    <a:pt x="10" y="77"/>
                    <a:pt x="33" y="69"/>
                  </a:cubicBezTo>
                  <a:cubicBezTo>
                    <a:pt x="72" y="55"/>
                    <a:pt x="72" y="55"/>
                    <a:pt x="72" y="55"/>
                  </a:cubicBezTo>
                  <a:cubicBezTo>
                    <a:pt x="72" y="43"/>
                    <a:pt x="72" y="43"/>
                    <a:pt x="72" y="43"/>
                  </a:cubicBezTo>
                  <a:cubicBezTo>
                    <a:pt x="72" y="24"/>
                    <a:pt x="63" y="13"/>
                    <a:pt x="51" y="13"/>
                  </a:cubicBezTo>
                  <a:cubicBezTo>
                    <a:pt x="42" y="13"/>
                    <a:pt x="33" y="17"/>
                    <a:pt x="29" y="24"/>
                  </a:cubicBezTo>
                  <a:cubicBezTo>
                    <a:pt x="27" y="27"/>
                    <a:pt x="27" y="31"/>
                    <a:pt x="27" y="34"/>
                  </a:cubicBezTo>
                  <a:cubicBezTo>
                    <a:pt x="27" y="39"/>
                    <a:pt x="30" y="44"/>
                    <a:pt x="30" y="44"/>
                  </a:cubicBezTo>
                  <a:cubicBezTo>
                    <a:pt x="11" y="53"/>
                    <a:pt x="11" y="53"/>
                    <a:pt x="11" y="53"/>
                  </a:cubicBezTo>
                  <a:cubicBezTo>
                    <a:pt x="8" y="49"/>
                    <a:pt x="6" y="43"/>
                    <a:pt x="6" y="37"/>
                  </a:cubicBezTo>
                  <a:cubicBezTo>
                    <a:pt x="6" y="36"/>
                    <a:pt x="6" y="35"/>
                    <a:pt x="6" y="34"/>
                  </a:cubicBezTo>
                  <a:cubicBezTo>
                    <a:pt x="7" y="23"/>
                    <a:pt x="16" y="16"/>
                    <a:pt x="28" y="9"/>
                  </a:cubicBezTo>
                  <a:cubicBezTo>
                    <a:pt x="40" y="2"/>
                    <a:pt x="51" y="0"/>
                    <a:pt x="58" y="0"/>
                  </a:cubicBezTo>
                  <a:cubicBezTo>
                    <a:pt x="94" y="0"/>
                    <a:pt x="101" y="29"/>
                    <a:pt x="101" y="38"/>
                  </a:cubicBezTo>
                  <a:cubicBezTo>
                    <a:pt x="101" y="98"/>
                    <a:pt x="101" y="98"/>
                    <a:pt x="101" y="98"/>
                  </a:cubicBezTo>
                  <a:cubicBezTo>
                    <a:pt x="101" y="108"/>
                    <a:pt x="102" y="114"/>
                    <a:pt x="109" y="114"/>
                  </a:cubicBezTo>
                  <a:cubicBezTo>
                    <a:pt x="112" y="114"/>
                    <a:pt x="113" y="114"/>
                    <a:pt x="116" y="113"/>
                  </a:cubicBezTo>
                  <a:cubicBezTo>
                    <a:pt x="123" y="111"/>
                    <a:pt x="123" y="111"/>
                    <a:pt x="123" y="111"/>
                  </a:cubicBezTo>
                  <a:cubicBezTo>
                    <a:pt x="123" y="119"/>
                    <a:pt x="123" y="119"/>
                    <a:pt x="123" y="119"/>
                  </a:cubicBezTo>
                  <a:cubicBezTo>
                    <a:pt x="83" y="134"/>
                    <a:pt x="83" y="134"/>
                    <a:pt x="83" y="134"/>
                  </a:cubicBezTo>
                  <a:cubicBezTo>
                    <a:pt x="77" y="130"/>
                    <a:pt x="74" y="122"/>
                    <a:pt x="73" y="116"/>
                  </a:cubicBezTo>
                  <a:cubicBezTo>
                    <a:pt x="63" y="124"/>
                    <a:pt x="46" y="134"/>
                    <a:pt x="33" y="134"/>
                  </a:cubicBezTo>
                  <a:close/>
                  <a:moveTo>
                    <a:pt x="44" y="76"/>
                  </a:moveTo>
                  <a:cubicBezTo>
                    <a:pt x="38" y="78"/>
                    <a:pt x="28" y="83"/>
                    <a:pt x="28" y="97"/>
                  </a:cubicBezTo>
                  <a:cubicBezTo>
                    <a:pt x="28" y="105"/>
                    <a:pt x="32" y="117"/>
                    <a:pt x="47" y="117"/>
                  </a:cubicBezTo>
                  <a:cubicBezTo>
                    <a:pt x="54" y="117"/>
                    <a:pt x="64" y="113"/>
                    <a:pt x="72" y="107"/>
                  </a:cubicBezTo>
                  <a:cubicBezTo>
                    <a:pt x="72" y="64"/>
                    <a:pt x="72" y="64"/>
                    <a:pt x="72" y="64"/>
                  </a:cubicBezTo>
                  <a:cubicBezTo>
                    <a:pt x="44" y="76"/>
                    <a:pt x="44" y="76"/>
                    <a:pt x="44"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5" name="Freeform 12"/>
            <p:cNvSpPr>
              <a:spLocks/>
            </p:cNvSpPr>
            <p:nvPr/>
          </p:nvSpPr>
          <p:spPr bwMode="auto">
            <a:xfrm>
              <a:off x="8332411" y="6544778"/>
              <a:ext cx="182652" cy="157860"/>
            </a:xfrm>
            <a:custGeom>
              <a:avLst/>
              <a:gdLst>
                <a:gd name="T0" fmla="*/ 0 w 153"/>
                <a:gd name="T1" fmla="*/ 132 h 132"/>
                <a:gd name="T2" fmla="*/ 0 w 153"/>
                <a:gd name="T3" fmla="*/ 125 h 132"/>
                <a:gd name="T4" fmla="*/ 10 w 153"/>
                <a:gd name="T5" fmla="*/ 123 h 132"/>
                <a:gd name="T6" fmla="*/ 20 w 153"/>
                <a:gd name="T7" fmla="*/ 112 h 132"/>
                <a:gd name="T8" fmla="*/ 20 w 153"/>
                <a:gd name="T9" fmla="*/ 34 h 132"/>
                <a:gd name="T10" fmla="*/ 11 w 153"/>
                <a:gd name="T11" fmla="*/ 24 h 132"/>
                <a:gd name="T12" fmla="*/ 4 w 153"/>
                <a:gd name="T13" fmla="*/ 25 h 132"/>
                <a:gd name="T14" fmla="*/ 0 w 153"/>
                <a:gd name="T15" fmla="*/ 26 h 132"/>
                <a:gd name="T16" fmla="*/ 0 w 153"/>
                <a:gd name="T17" fmla="*/ 18 h 132"/>
                <a:gd name="T18" fmla="*/ 42 w 153"/>
                <a:gd name="T19" fmla="*/ 0 h 132"/>
                <a:gd name="T20" fmla="*/ 48 w 153"/>
                <a:gd name="T21" fmla="*/ 0 h 132"/>
                <a:gd name="T22" fmla="*/ 48 w 153"/>
                <a:gd name="T23" fmla="*/ 21 h 132"/>
                <a:gd name="T24" fmla="*/ 89 w 153"/>
                <a:gd name="T25" fmla="*/ 0 h 132"/>
                <a:gd name="T26" fmla="*/ 133 w 153"/>
                <a:gd name="T27" fmla="*/ 46 h 132"/>
                <a:gd name="T28" fmla="*/ 133 w 153"/>
                <a:gd name="T29" fmla="*/ 112 h 132"/>
                <a:gd name="T30" fmla="*/ 143 w 153"/>
                <a:gd name="T31" fmla="*/ 123 h 132"/>
                <a:gd name="T32" fmla="*/ 153 w 153"/>
                <a:gd name="T33" fmla="*/ 125 h 132"/>
                <a:gd name="T34" fmla="*/ 153 w 153"/>
                <a:gd name="T35" fmla="*/ 132 h 132"/>
                <a:gd name="T36" fmla="*/ 84 w 153"/>
                <a:gd name="T37" fmla="*/ 132 h 132"/>
                <a:gd name="T38" fmla="*/ 84 w 153"/>
                <a:gd name="T39" fmla="*/ 125 h 132"/>
                <a:gd name="T40" fmla="*/ 94 w 153"/>
                <a:gd name="T41" fmla="*/ 123 h 132"/>
                <a:gd name="T42" fmla="*/ 104 w 153"/>
                <a:gd name="T43" fmla="*/ 112 h 132"/>
                <a:gd name="T44" fmla="*/ 104 w 153"/>
                <a:gd name="T45" fmla="*/ 46 h 132"/>
                <a:gd name="T46" fmla="*/ 79 w 153"/>
                <a:gd name="T47" fmla="*/ 18 h 132"/>
                <a:gd name="T48" fmla="*/ 49 w 153"/>
                <a:gd name="T49" fmla="*/ 31 h 132"/>
                <a:gd name="T50" fmla="*/ 49 w 153"/>
                <a:gd name="T51" fmla="*/ 112 h 132"/>
                <a:gd name="T52" fmla="*/ 59 w 153"/>
                <a:gd name="T53" fmla="*/ 123 h 132"/>
                <a:gd name="T54" fmla="*/ 69 w 153"/>
                <a:gd name="T55" fmla="*/ 125 h 132"/>
                <a:gd name="T56" fmla="*/ 69 w 153"/>
                <a:gd name="T57" fmla="*/ 132 h 132"/>
                <a:gd name="T58" fmla="*/ 0 w 153"/>
                <a:gd name="T5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132">
                  <a:moveTo>
                    <a:pt x="0" y="132"/>
                  </a:moveTo>
                  <a:cubicBezTo>
                    <a:pt x="0" y="125"/>
                    <a:pt x="0" y="125"/>
                    <a:pt x="0" y="125"/>
                  </a:cubicBezTo>
                  <a:cubicBezTo>
                    <a:pt x="10" y="123"/>
                    <a:pt x="10" y="123"/>
                    <a:pt x="10" y="123"/>
                  </a:cubicBezTo>
                  <a:cubicBezTo>
                    <a:pt x="16" y="122"/>
                    <a:pt x="20" y="117"/>
                    <a:pt x="20" y="112"/>
                  </a:cubicBezTo>
                  <a:cubicBezTo>
                    <a:pt x="20" y="34"/>
                    <a:pt x="20" y="34"/>
                    <a:pt x="20" y="34"/>
                  </a:cubicBezTo>
                  <a:cubicBezTo>
                    <a:pt x="20" y="27"/>
                    <a:pt x="17" y="24"/>
                    <a:pt x="11" y="24"/>
                  </a:cubicBezTo>
                  <a:cubicBezTo>
                    <a:pt x="9" y="24"/>
                    <a:pt x="6" y="24"/>
                    <a:pt x="4" y="25"/>
                  </a:cubicBezTo>
                  <a:cubicBezTo>
                    <a:pt x="0" y="26"/>
                    <a:pt x="0" y="26"/>
                    <a:pt x="0" y="26"/>
                  </a:cubicBezTo>
                  <a:cubicBezTo>
                    <a:pt x="0" y="18"/>
                    <a:pt x="0" y="18"/>
                    <a:pt x="0" y="18"/>
                  </a:cubicBezTo>
                  <a:cubicBezTo>
                    <a:pt x="42" y="0"/>
                    <a:pt x="42" y="0"/>
                    <a:pt x="42" y="0"/>
                  </a:cubicBezTo>
                  <a:cubicBezTo>
                    <a:pt x="48" y="0"/>
                    <a:pt x="48" y="0"/>
                    <a:pt x="48" y="0"/>
                  </a:cubicBezTo>
                  <a:cubicBezTo>
                    <a:pt x="48" y="21"/>
                    <a:pt x="48" y="21"/>
                    <a:pt x="48" y="21"/>
                  </a:cubicBezTo>
                  <a:cubicBezTo>
                    <a:pt x="61" y="7"/>
                    <a:pt x="76" y="0"/>
                    <a:pt x="89" y="0"/>
                  </a:cubicBezTo>
                  <a:cubicBezTo>
                    <a:pt x="119" y="0"/>
                    <a:pt x="133" y="21"/>
                    <a:pt x="133" y="46"/>
                  </a:cubicBezTo>
                  <a:cubicBezTo>
                    <a:pt x="133" y="112"/>
                    <a:pt x="133" y="112"/>
                    <a:pt x="133" y="112"/>
                  </a:cubicBezTo>
                  <a:cubicBezTo>
                    <a:pt x="133" y="117"/>
                    <a:pt x="138" y="122"/>
                    <a:pt x="143" y="123"/>
                  </a:cubicBezTo>
                  <a:cubicBezTo>
                    <a:pt x="153" y="125"/>
                    <a:pt x="153" y="125"/>
                    <a:pt x="153" y="125"/>
                  </a:cubicBezTo>
                  <a:cubicBezTo>
                    <a:pt x="153" y="132"/>
                    <a:pt x="153" y="132"/>
                    <a:pt x="153" y="132"/>
                  </a:cubicBezTo>
                  <a:cubicBezTo>
                    <a:pt x="84" y="132"/>
                    <a:pt x="84" y="132"/>
                    <a:pt x="84" y="132"/>
                  </a:cubicBezTo>
                  <a:cubicBezTo>
                    <a:pt x="84" y="125"/>
                    <a:pt x="84" y="125"/>
                    <a:pt x="84" y="125"/>
                  </a:cubicBezTo>
                  <a:cubicBezTo>
                    <a:pt x="94" y="123"/>
                    <a:pt x="94" y="123"/>
                    <a:pt x="94" y="123"/>
                  </a:cubicBezTo>
                  <a:cubicBezTo>
                    <a:pt x="100" y="122"/>
                    <a:pt x="104" y="117"/>
                    <a:pt x="104" y="112"/>
                  </a:cubicBezTo>
                  <a:cubicBezTo>
                    <a:pt x="104" y="46"/>
                    <a:pt x="104" y="46"/>
                    <a:pt x="104" y="46"/>
                  </a:cubicBezTo>
                  <a:cubicBezTo>
                    <a:pt x="104" y="37"/>
                    <a:pt x="102" y="18"/>
                    <a:pt x="79" y="18"/>
                  </a:cubicBezTo>
                  <a:cubicBezTo>
                    <a:pt x="66" y="18"/>
                    <a:pt x="55" y="26"/>
                    <a:pt x="49" y="31"/>
                  </a:cubicBezTo>
                  <a:cubicBezTo>
                    <a:pt x="49" y="112"/>
                    <a:pt x="49" y="112"/>
                    <a:pt x="49" y="112"/>
                  </a:cubicBezTo>
                  <a:cubicBezTo>
                    <a:pt x="49" y="117"/>
                    <a:pt x="53" y="122"/>
                    <a:pt x="59" y="123"/>
                  </a:cubicBezTo>
                  <a:cubicBezTo>
                    <a:pt x="69" y="125"/>
                    <a:pt x="69" y="125"/>
                    <a:pt x="69" y="125"/>
                  </a:cubicBezTo>
                  <a:cubicBezTo>
                    <a:pt x="69" y="132"/>
                    <a:pt x="69" y="132"/>
                    <a:pt x="69" y="132"/>
                  </a:cubicBezTo>
                  <a:cubicBezTo>
                    <a:pt x="0" y="132"/>
                    <a:pt x="0" y="132"/>
                    <a:pt x="0"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6" name="Freeform 13"/>
            <p:cNvSpPr>
              <a:spLocks noEditPoints="1"/>
            </p:cNvSpPr>
            <p:nvPr/>
          </p:nvSpPr>
          <p:spPr bwMode="auto">
            <a:xfrm>
              <a:off x="8531760" y="6430937"/>
              <a:ext cx="181640" cy="274231"/>
            </a:xfrm>
            <a:custGeom>
              <a:avLst/>
              <a:gdLst>
                <a:gd name="T0" fmla="*/ 60 w 152"/>
                <a:gd name="T1" fmla="*/ 229 h 229"/>
                <a:gd name="T2" fmla="*/ 0 w 152"/>
                <a:gd name="T3" fmla="*/ 165 h 229"/>
                <a:gd name="T4" fmla="*/ 70 w 152"/>
                <a:gd name="T5" fmla="*/ 95 h 229"/>
                <a:gd name="T6" fmla="*/ 100 w 152"/>
                <a:gd name="T7" fmla="*/ 100 h 229"/>
                <a:gd name="T8" fmla="*/ 100 w 152"/>
                <a:gd name="T9" fmla="*/ 34 h 229"/>
                <a:gd name="T10" fmla="*/ 91 w 152"/>
                <a:gd name="T11" fmla="*/ 25 h 229"/>
                <a:gd name="T12" fmla="*/ 83 w 152"/>
                <a:gd name="T13" fmla="*/ 26 h 229"/>
                <a:gd name="T14" fmla="*/ 77 w 152"/>
                <a:gd name="T15" fmla="*/ 28 h 229"/>
                <a:gd name="T16" fmla="*/ 77 w 152"/>
                <a:gd name="T17" fmla="*/ 20 h 229"/>
                <a:gd name="T18" fmla="*/ 123 w 152"/>
                <a:gd name="T19" fmla="*/ 0 h 229"/>
                <a:gd name="T20" fmla="*/ 129 w 152"/>
                <a:gd name="T21" fmla="*/ 0 h 229"/>
                <a:gd name="T22" fmla="*/ 129 w 152"/>
                <a:gd name="T23" fmla="*/ 192 h 229"/>
                <a:gd name="T24" fmla="*/ 138 w 152"/>
                <a:gd name="T25" fmla="*/ 209 h 229"/>
                <a:gd name="T26" fmla="*/ 145 w 152"/>
                <a:gd name="T27" fmla="*/ 208 h 229"/>
                <a:gd name="T28" fmla="*/ 152 w 152"/>
                <a:gd name="T29" fmla="*/ 206 h 229"/>
                <a:gd name="T30" fmla="*/ 152 w 152"/>
                <a:gd name="T31" fmla="*/ 214 h 229"/>
                <a:gd name="T32" fmla="*/ 112 w 152"/>
                <a:gd name="T33" fmla="*/ 229 h 229"/>
                <a:gd name="T34" fmla="*/ 101 w 152"/>
                <a:gd name="T35" fmla="*/ 210 h 229"/>
                <a:gd name="T36" fmla="*/ 60 w 152"/>
                <a:gd name="T37" fmla="*/ 229 h 229"/>
                <a:gd name="T38" fmla="*/ 73 w 152"/>
                <a:gd name="T39" fmla="*/ 107 h 229"/>
                <a:gd name="T40" fmla="*/ 31 w 152"/>
                <a:gd name="T41" fmla="*/ 159 h 229"/>
                <a:gd name="T42" fmla="*/ 73 w 152"/>
                <a:gd name="T43" fmla="*/ 211 h 229"/>
                <a:gd name="T44" fmla="*/ 100 w 152"/>
                <a:gd name="T45" fmla="*/ 198 h 229"/>
                <a:gd name="T46" fmla="*/ 100 w 152"/>
                <a:gd name="T47" fmla="*/ 122 h 229"/>
                <a:gd name="T48" fmla="*/ 73 w 152"/>
                <a:gd name="T49" fmla="*/ 1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229">
                  <a:moveTo>
                    <a:pt x="60" y="229"/>
                  </a:moveTo>
                  <a:cubicBezTo>
                    <a:pt x="33" y="229"/>
                    <a:pt x="0" y="209"/>
                    <a:pt x="0" y="165"/>
                  </a:cubicBezTo>
                  <a:cubicBezTo>
                    <a:pt x="0" y="126"/>
                    <a:pt x="30" y="95"/>
                    <a:pt x="70" y="95"/>
                  </a:cubicBezTo>
                  <a:cubicBezTo>
                    <a:pt x="83" y="95"/>
                    <a:pt x="93" y="97"/>
                    <a:pt x="100" y="100"/>
                  </a:cubicBezTo>
                  <a:cubicBezTo>
                    <a:pt x="100" y="34"/>
                    <a:pt x="100" y="34"/>
                    <a:pt x="100" y="34"/>
                  </a:cubicBezTo>
                  <a:cubicBezTo>
                    <a:pt x="100" y="27"/>
                    <a:pt x="96" y="25"/>
                    <a:pt x="91" y="25"/>
                  </a:cubicBezTo>
                  <a:cubicBezTo>
                    <a:pt x="89" y="25"/>
                    <a:pt x="86" y="25"/>
                    <a:pt x="83" y="26"/>
                  </a:cubicBezTo>
                  <a:cubicBezTo>
                    <a:pt x="77" y="28"/>
                    <a:pt x="77" y="28"/>
                    <a:pt x="77" y="28"/>
                  </a:cubicBezTo>
                  <a:cubicBezTo>
                    <a:pt x="77" y="20"/>
                    <a:pt x="77" y="20"/>
                    <a:pt x="77" y="20"/>
                  </a:cubicBezTo>
                  <a:cubicBezTo>
                    <a:pt x="123" y="0"/>
                    <a:pt x="123" y="0"/>
                    <a:pt x="123" y="0"/>
                  </a:cubicBezTo>
                  <a:cubicBezTo>
                    <a:pt x="129" y="0"/>
                    <a:pt x="129" y="0"/>
                    <a:pt x="129" y="0"/>
                  </a:cubicBezTo>
                  <a:cubicBezTo>
                    <a:pt x="129" y="192"/>
                    <a:pt x="129" y="192"/>
                    <a:pt x="129" y="192"/>
                  </a:cubicBezTo>
                  <a:cubicBezTo>
                    <a:pt x="129" y="203"/>
                    <a:pt x="131" y="209"/>
                    <a:pt x="138" y="209"/>
                  </a:cubicBezTo>
                  <a:cubicBezTo>
                    <a:pt x="141" y="209"/>
                    <a:pt x="142" y="209"/>
                    <a:pt x="145" y="208"/>
                  </a:cubicBezTo>
                  <a:cubicBezTo>
                    <a:pt x="152" y="206"/>
                    <a:pt x="152" y="206"/>
                    <a:pt x="152" y="206"/>
                  </a:cubicBezTo>
                  <a:cubicBezTo>
                    <a:pt x="152" y="214"/>
                    <a:pt x="152" y="214"/>
                    <a:pt x="152" y="214"/>
                  </a:cubicBezTo>
                  <a:cubicBezTo>
                    <a:pt x="112" y="229"/>
                    <a:pt x="112" y="229"/>
                    <a:pt x="112" y="229"/>
                  </a:cubicBezTo>
                  <a:cubicBezTo>
                    <a:pt x="105" y="225"/>
                    <a:pt x="102" y="217"/>
                    <a:pt x="101" y="210"/>
                  </a:cubicBezTo>
                  <a:cubicBezTo>
                    <a:pt x="93" y="218"/>
                    <a:pt x="80" y="229"/>
                    <a:pt x="60" y="229"/>
                  </a:cubicBezTo>
                  <a:close/>
                  <a:moveTo>
                    <a:pt x="73" y="107"/>
                  </a:moveTo>
                  <a:cubicBezTo>
                    <a:pt x="52" y="107"/>
                    <a:pt x="31" y="120"/>
                    <a:pt x="31" y="159"/>
                  </a:cubicBezTo>
                  <a:cubicBezTo>
                    <a:pt x="31" y="192"/>
                    <a:pt x="47" y="211"/>
                    <a:pt x="73" y="211"/>
                  </a:cubicBezTo>
                  <a:cubicBezTo>
                    <a:pt x="88" y="211"/>
                    <a:pt x="98" y="202"/>
                    <a:pt x="100" y="198"/>
                  </a:cubicBezTo>
                  <a:cubicBezTo>
                    <a:pt x="100" y="122"/>
                    <a:pt x="100" y="122"/>
                    <a:pt x="100" y="122"/>
                  </a:cubicBezTo>
                  <a:cubicBezTo>
                    <a:pt x="96" y="113"/>
                    <a:pt x="85" y="107"/>
                    <a:pt x="73"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7" name="Freeform 14"/>
            <p:cNvSpPr>
              <a:spLocks noEditPoints="1"/>
            </p:cNvSpPr>
            <p:nvPr/>
          </p:nvSpPr>
          <p:spPr bwMode="auto">
            <a:xfrm>
              <a:off x="8729085" y="6544778"/>
              <a:ext cx="143187" cy="160390"/>
            </a:xfrm>
            <a:custGeom>
              <a:avLst/>
              <a:gdLst>
                <a:gd name="T0" fmla="*/ 30 w 120"/>
                <a:gd name="T1" fmla="*/ 57 h 134"/>
                <a:gd name="T2" fmla="*/ 30 w 120"/>
                <a:gd name="T3" fmla="*/ 58 h 134"/>
                <a:gd name="T4" fmla="*/ 79 w 120"/>
                <a:gd name="T5" fmla="*/ 116 h 134"/>
                <a:gd name="T6" fmla="*/ 116 w 120"/>
                <a:gd name="T7" fmla="*/ 103 h 134"/>
                <a:gd name="T8" fmla="*/ 116 w 120"/>
                <a:gd name="T9" fmla="*/ 115 h 134"/>
                <a:gd name="T10" fmla="*/ 65 w 120"/>
                <a:gd name="T11" fmla="*/ 134 h 134"/>
                <a:gd name="T12" fmla="*/ 0 w 120"/>
                <a:gd name="T13" fmla="*/ 68 h 134"/>
                <a:gd name="T14" fmla="*/ 65 w 120"/>
                <a:gd name="T15" fmla="*/ 0 h 134"/>
                <a:gd name="T16" fmla="*/ 120 w 120"/>
                <a:gd name="T17" fmla="*/ 53 h 134"/>
                <a:gd name="T18" fmla="*/ 120 w 120"/>
                <a:gd name="T19" fmla="*/ 57 h 134"/>
                <a:gd name="T20" fmla="*/ 30 w 120"/>
                <a:gd name="T21" fmla="*/ 57 h 134"/>
                <a:gd name="T22" fmla="*/ 89 w 120"/>
                <a:gd name="T23" fmla="*/ 45 h 134"/>
                <a:gd name="T24" fmla="*/ 89 w 120"/>
                <a:gd name="T25" fmla="*/ 44 h 134"/>
                <a:gd name="T26" fmla="*/ 63 w 120"/>
                <a:gd name="T27" fmla="*/ 12 h 134"/>
                <a:gd name="T28" fmla="*/ 31 w 120"/>
                <a:gd name="T29" fmla="*/ 45 h 134"/>
                <a:gd name="T30" fmla="*/ 89 w 120"/>
                <a:gd name="T31"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34">
                  <a:moveTo>
                    <a:pt x="30" y="57"/>
                  </a:moveTo>
                  <a:cubicBezTo>
                    <a:pt x="30" y="58"/>
                    <a:pt x="30" y="58"/>
                    <a:pt x="30" y="58"/>
                  </a:cubicBezTo>
                  <a:cubicBezTo>
                    <a:pt x="29" y="97"/>
                    <a:pt x="52" y="116"/>
                    <a:pt x="79" y="116"/>
                  </a:cubicBezTo>
                  <a:cubicBezTo>
                    <a:pt x="93" y="116"/>
                    <a:pt x="106" y="111"/>
                    <a:pt x="116" y="103"/>
                  </a:cubicBezTo>
                  <a:cubicBezTo>
                    <a:pt x="116" y="115"/>
                    <a:pt x="116" y="115"/>
                    <a:pt x="116" y="115"/>
                  </a:cubicBezTo>
                  <a:cubicBezTo>
                    <a:pt x="104" y="125"/>
                    <a:pt x="87" y="134"/>
                    <a:pt x="65" y="134"/>
                  </a:cubicBezTo>
                  <a:cubicBezTo>
                    <a:pt x="20" y="134"/>
                    <a:pt x="0" y="101"/>
                    <a:pt x="0" y="68"/>
                  </a:cubicBezTo>
                  <a:cubicBezTo>
                    <a:pt x="0" y="31"/>
                    <a:pt x="28" y="0"/>
                    <a:pt x="65" y="0"/>
                  </a:cubicBezTo>
                  <a:cubicBezTo>
                    <a:pt x="96" y="0"/>
                    <a:pt x="120" y="21"/>
                    <a:pt x="120" y="53"/>
                  </a:cubicBezTo>
                  <a:cubicBezTo>
                    <a:pt x="120" y="57"/>
                    <a:pt x="120" y="57"/>
                    <a:pt x="120" y="57"/>
                  </a:cubicBezTo>
                  <a:cubicBezTo>
                    <a:pt x="30" y="57"/>
                    <a:pt x="30" y="57"/>
                    <a:pt x="30" y="57"/>
                  </a:cubicBezTo>
                  <a:close/>
                  <a:moveTo>
                    <a:pt x="89" y="45"/>
                  </a:moveTo>
                  <a:cubicBezTo>
                    <a:pt x="89" y="44"/>
                    <a:pt x="89" y="44"/>
                    <a:pt x="89" y="44"/>
                  </a:cubicBezTo>
                  <a:cubicBezTo>
                    <a:pt x="89" y="22"/>
                    <a:pt x="77" y="12"/>
                    <a:pt x="63" y="12"/>
                  </a:cubicBezTo>
                  <a:cubicBezTo>
                    <a:pt x="46" y="12"/>
                    <a:pt x="34" y="23"/>
                    <a:pt x="31" y="45"/>
                  </a:cubicBezTo>
                  <a:cubicBezTo>
                    <a:pt x="89" y="45"/>
                    <a:pt x="89" y="45"/>
                    <a:pt x="89" y="4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sp>
          <p:nvSpPr>
            <p:cNvPr id="18" name="Freeform 15"/>
            <p:cNvSpPr>
              <a:spLocks/>
            </p:cNvSpPr>
            <p:nvPr/>
          </p:nvSpPr>
          <p:spPr bwMode="auto">
            <a:xfrm>
              <a:off x="8893016" y="6543766"/>
              <a:ext cx="117889" cy="158872"/>
            </a:xfrm>
            <a:custGeom>
              <a:avLst/>
              <a:gdLst>
                <a:gd name="T0" fmla="*/ 0 w 99"/>
                <a:gd name="T1" fmla="*/ 133 h 133"/>
                <a:gd name="T2" fmla="*/ 0 w 99"/>
                <a:gd name="T3" fmla="*/ 126 h 133"/>
                <a:gd name="T4" fmla="*/ 9 w 99"/>
                <a:gd name="T5" fmla="*/ 124 h 133"/>
                <a:gd name="T6" fmla="*/ 19 w 99"/>
                <a:gd name="T7" fmla="*/ 113 h 133"/>
                <a:gd name="T8" fmla="*/ 19 w 99"/>
                <a:gd name="T9" fmla="*/ 35 h 133"/>
                <a:gd name="T10" fmla="*/ 10 w 99"/>
                <a:gd name="T11" fmla="*/ 25 h 133"/>
                <a:gd name="T12" fmla="*/ 4 w 99"/>
                <a:gd name="T13" fmla="*/ 26 h 133"/>
                <a:gd name="T14" fmla="*/ 0 w 99"/>
                <a:gd name="T15" fmla="*/ 27 h 133"/>
                <a:gd name="T16" fmla="*/ 0 w 99"/>
                <a:gd name="T17" fmla="*/ 19 h 133"/>
                <a:gd name="T18" fmla="*/ 41 w 99"/>
                <a:gd name="T19" fmla="*/ 1 h 133"/>
                <a:gd name="T20" fmla="*/ 47 w 99"/>
                <a:gd name="T21" fmla="*/ 1 h 133"/>
                <a:gd name="T22" fmla="*/ 47 w 99"/>
                <a:gd name="T23" fmla="*/ 29 h 133"/>
                <a:gd name="T24" fmla="*/ 84 w 99"/>
                <a:gd name="T25" fmla="*/ 0 h 133"/>
                <a:gd name="T26" fmla="*/ 99 w 99"/>
                <a:gd name="T27" fmla="*/ 3 h 133"/>
                <a:gd name="T28" fmla="*/ 99 w 99"/>
                <a:gd name="T29" fmla="*/ 34 h 133"/>
                <a:gd name="T30" fmla="*/ 93 w 99"/>
                <a:gd name="T31" fmla="*/ 34 h 133"/>
                <a:gd name="T32" fmla="*/ 77 w 99"/>
                <a:gd name="T33" fmla="*/ 22 h 133"/>
                <a:gd name="T34" fmla="*/ 48 w 99"/>
                <a:gd name="T35" fmla="*/ 41 h 133"/>
                <a:gd name="T36" fmla="*/ 48 w 99"/>
                <a:gd name="T37" fmla="*/ 113 h 133"/>
                <a:gd name="T38" fmla="*/ 60 w 99"/>
                <a:gd name="T39" fmla="*/ 124 h 133"/>
                <a:gd name="T40" fmla="*/ 74 w 99"/>
                <a:gd name="T41" fmla="*/ 126 h 133"/>
                <a:gd name="T42" fmla="*/ 74 w 99"/>
                <a:gd name="T43" fmla="*/ 133 h 133"/>
                <a:gd name="T44" fmla="*/ 0 w 99"/>
                <a:gd name="T4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33">
                  <a:moveTo>
                    <a:pt x="0" y="133"/>
                  </a:moveTo>
                  <a:cubicBezTo>
                    <a:pt x="0" y="126"/>
                    <a:pt x="0" y="126"/>
                    <a:pt x="0" y="126"/>
                  </a:cubicBezTo>
                  <a:cubicBezTo>
                    <a:pt x="9" y="124"/>
                    <a:pt x="9" y="124"/>
                    <a:pt x="9" y="124"/>
                  </a:cubicBezTo>
                  <a:cubicBezTo>
                    <a:pt x="15" y="123"/>
                    <a:pt x="19" y="118"/>
                    <a:pt x="19" y="113"/>
                  </a:cubicBezTo>
                  <a:cubicBezTo>
                    <a:pt x="19" y="35"/>
                    <a:pt x="19" y="35"/>
                    <a:pt x="19" y="35"/>
                  </a:cubicBezTo>
                  <a:cubicBezTo>
                    <a:pt x="19" y="28"/>
                    <a:pt x="16" y="25"/>
                    <a:pt x="10" y="25"/>
                  </a:cubicBezTo>
                  <a:cubicBezTo>
                    <a:pt x="8" y="25"/>
                    <a:pt x="6" y="25"/>
                    <a:pt x="4" y="26"/>
                  </a:cubicBezTo>
                  <a:cubicBezTo>
                    <a:pt x="0" y="27"/>
                    <a:pt x="0" y="27"/>
                    <a:pt x="0" y="27"/>
                  </a:cubicBezTo>
                  <a:cubicBezTo>
                    <a:pt x="0" y="19"/>
                    <a:pt x="0" y="19"/>
                    <a:pt x="0" y="19"/>
                  </a:cubicBezTo>
                  <a:cubicBezTo>
                    <a:pt x="41" y="1"/>
                    <a:pt x="41" y="1"/>
                    <a:pt x="41" y="1"/>
                  </a:cubicBezTo>
                  <a:cubicBezTo>
                    <a:pt x="47" y="1"/>
                    <a:pt x="47" y="1"/>
                    <a:pt x="47" y="1"/>
                  </a:cubicBezTo>
                  <a:cubicBezTo>
                    <a:pt x="47" y="29"/>
                    <a:pt x="47" y="29"/>
                    <a:pt x="47" y="29"/>
                  </a:cubicBezTo>
                  <a:cubicBezTo>
                    <a:pt x="58" y="9"/>
                    <a:pt x="70" y="0"/>
                    <a:pt x="84" y="0"/>
                  </a:cubicBezTo>
                  <a:cubicBezTo>
                    <a:pt x="96" y="0"/>
                    <a:pt x="99" y="3"/>
                    <a:pt x="99" y="3"/>
                  </a:cubicBezTo>
                  <a:cubicBezTo>
                    <a:pt x="99" y="34"/>
                    <a:pt x="99" y="34"/>
                    <a:pt x="99" y="34"/>
                  </a:cubicBezTo>
                  <a:cubicBezTo>
                    <a:pt x="93" y="34"/>
                    <a:pt x="93" y="34"/>
                    <a:pt x="93" y="34"/>
                  </a:cubicBezTo>
                  <a:cubicBezTo>
                    <a:pt x="92" y="26"/>
                    <a:pt x="86" y="22"/>
                    <a:pt x="77" y="22"/>
                  </a:cubicBezTo>
                  <a:cubicBezTo>
                    <a:pt x="68" y="22"/>
                    <a:pt x="56" y="24"/>
                    <a:pt x="48" y="41"/>
                  </a:cubicBezTo>
                  <a:cubicBezTo>
                    <a:pt x="48" y="113"/>
                    <a:pt x="48" y="113"/>
                    <a:pt x="48" y="113"/>
                  </a:cubicBezTo>
                  <a:cubicBezTo>
                    <a:pt x="48" y="118"/>
                    <a:pt x="54" y="123"/>
                    <a:pt x="60" y="124"/>
                  </a:cubicBezTo>
                  <a:cubicBezTo>
                    <a:pt x="74" y="126"/>
                    <a:pt x="74" y="126"/>
                    <a:pt x="74" y="126"/>
                  </a:cubicBezTo>
                  <a:cubicBezTo>
                    <a:pt x="74" y="133"/>
                    <a:pt x="74" y="133"/>
                    <a:pt x="74" y="133"/>
                  </a:cubicBezTo>
                  <a:cubicBezTo>
                    <a:pt x="0" y="133"/>
                    <a:pt x="0" y="133"/>
                    <a:pt x="0" y="1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es-ES" sz="1800" kern="0" dirty="0">
                <a:solidFill>
                  <a:sysClr val="windowText" lastClr="000000"/>
                </a:solidFill>
              </a:endParaRPr>
            </a:p>
          </p:txBody>
        </p:sp>
      </p:grpSp>
      <p:pic>
        <p:nvPicPr>
          <p:cNvPr id="20" name="Picture 2" descr="fondo0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97" y="-3175"/>
            <a:ext cx="10335221" cy="686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679198"/>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73"/>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98171191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9410574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255022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10287000"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858125" y="6345440"/>
            <a:ext cx="2157412" cy="352425"/>
          </a:xfrm>
          <a:prstGeom prst="rect">
            <a:avLst/>
          </a:prstGeom>
          <a:noFill/>
        </p:spPr>
      </p:pic>
      <p:sp>
        <p:nvSpPr>
          <p:cNvPr id="7" name="Rectangle 6"/>
          <p:cNvSpPr>
            <a:spLocks noChangeArrowheads="1"/>
          </p:cNvSpPr>
          <p:nvPr/>
        </p:nvSpPr>
        <p:spPr bwMode="auto">
          <a:xfrm>
            <a:off x="3857625" y="3962400"/>
            <a:ext cx="4972050" cy="457200"/>
          </a:xfrm>
          <a:prstGeom prst="rect">
            <a:avLst/>
          </a:prstGeom>
          <a:noFill/>
          <a:ln w="9525">
            <a:noFill/>
            <a:miter lim="800000"/>
            <a:headEnd/>
            <a:tailEnd/>
          </a:ln>
        </p:spPr>
        <p:txBody>
          <a:bodyPr wrap="none" lIns="0" tIns="0" rIns="0" bIns="0"/>
          <a:lstStyle/>
          <a:p>
            <a:pPr defTabSz="457200" fontAlgn="base">
              <a:spcBef>
                <a:spcPct val="0"/>
              </a:spcBef>
              <a:spcAft>
                <a:spcPct val="0"/>
              </a:spcAft>
            </a:pPr>
            <a:endParaRPr lang="en-US" sz="1500" u="sng" dirty="0">
              <a:solidFill>
                <a:srgbClr val="FFFFFF"/>
              </a:solidFill>
            </a:endParaRPr>
          </a:p>
        </p:txBody>
      </p:sp>
      <p:sp>
        <p:nvSpPr>
          <p:cNvPr id="6153" name="Rectangle 9"/>
          <p:cNvSpPr>
            <a:spLocks noGrp="1" noChangeArrowheads="1"/>
          </p:cNvSpPr>
          <p:nvPr>
            <p:ph type="ctrTitle" sz="quarter"/>
          </p:nvPr>
        </p:nvSpPr>
        <p:spPr>
          <a:xfrm>
            <a:off x="3857625" y="1066800"/>
            <a:ext cx="531495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42900" y="1219200"/>
            <a:ext cx="1800225"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1016270" y="6437412"/>
            <a:ext cx="65" cy="153888"/>
          </a:xfrm>
          <a:prstGeom prst="rect">
            <a:avLst/>
          </a:prstGeom>
          <a:noFill/>
        </p:spPr>
        <p:txBody>
          <a:bodyPr vert="horz" wrap="none" lIns="0" tIns="0" rIns="0" bIns="0" rtlCol="0" anchor="b">
            <a:spAutoFit/>
          </a:bodyPr>
          <a:lstStyle/>
          <a:p>
            <a:pPr defTabSz="457200" fontAlgn="base">
              <a:spcBef>
                <a:spcPct val="0"/>
              </a:spcBef>
              <a:spcAft>
                <a:spcPct val="0"/>
              </a:spcAft>
            </a:pPr>
            <a:endParaRPr lang="en-US" sz="1000" b="1" dirty="0">
              <a:solidFill>
                <a:srgbClr val="FFFFFF"/>
              </a:solidFill>
            </a:endParaRPr>
          </a:p>
        </p:txBody>
      </p:sp>
      <p:sp>
        <p:nvSpPr>
          <p:cNvPr id="8"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112288254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381008"/>
            <a:ext cx="9429750"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28625" y="1381125"/>
            <a:ext cx="9429750"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a:xfrm>
            <a:off x="9858375" y="0"/>
            <a:ext cx="428625" cy="381000"/>
          </a:xfrm>
          <a:prstGeom prst="rect">
            <a:avLst/>
          </a:prstGeom>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10287000" cy="609600"/>
          </a:xfrm>
          <a:prstGeom prst="rect">
            <a:avLst/>
          </a:prstGeom>
          <a:noFill/>
        </p:spPr>
      </p:pic>
      <p:sp>
        <p:nvSpPr>
          <p:cNvPr id="13" name="Rectangle 5"/>
          <p:cNvSpPr>
            <a:spLocks noGrp="1" noChangeArrowheads="1"/>
          </p:cNvSpPr>
          <p:nvPr>
            <p:ph type="ftr" sz="quarter" idx="3"/>
          </p:nvPr>
        </p:nvSpPr>
        <p:spPr bwMode="auto">
          <a:xfrm>
            <a:off x="1971675" y="6283325"/>
            <a:ext cx="54864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a:t>
            </a:r>
            <a:r>
              <a:rPr lang="en-US" dirty="0" err="1" smtClean="0">
                <a:solidFill>
                  <a:srgbClr val="FFFFFF"/>
                </a:solidFill>
              </a:rPr>
              <a:t>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858125" y="6345440"/>
            <a:ext cx="2157412" cy="352425"/>
          </a:xfrm>
          <a:prstGeom prst="rect">
            <a:avLst/>
          </a:prstGeom>
          <a:noFill/>
        </p:spPr>
      </p:pic>
      <p:sp>
        <p:nvSpPr>
          <p:cNvPr id="9" name="DocID"/>
          <p:cNvSpPr txBox="1"/>
          <p:nvPr userDrawn="1"/>
        </p:nvSpPr>
        <p:spPr>
          <a:xfrm>
            <a:off x="1357818" y="6532791"/>
            <a:ext cx="65" cy="107722"/>
          </a:xfrm>
          <a:prstGeom prst="rect">
            <a:avLst/>
          </a:prstGeom>
          <a:noFill/>
        </p:spPr>
        <p:txBody>
          <a:bodyPr vert="horz" wrap="none" lIns="0" tIns="0" rIns="0" bIns="0" rtlCol="0" anchor="b">
            <a:spAutoFit/>
          </a:bodyPr>
          <a:lstStyle/>
          <a:p>
            <a:pPr defTabSz="457200" fontAlgn="base">
              <a:spcBef>
                <a:spcPct val="0"/>
              </a:spcBef>
              <a:spcAft>
                <a:spcPct val="0"/>
              </a:spcAft>
            </a:pPr>
            <a:endParaRPr lang="de-DE" sz="700" dirty="0">
              <a:solidFill>
                <a:srgbClr val="FFFFFF"/>
              </a:solidFill>
            </a:endParaRPr>
          </a:p>
        </p:txBody>
      </p:sp>
    </p:spTree>
    <p:extLst>
      <p:ext uri="{BB962C8B-B14F-4D97-AF65-F5344CB8AC3E}">
        <p14:creationId xmlns:p14="http://schemas.microsoft.com/office/powerpoint/2010/main" val="18342381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7102"/>
            <a:ext cx="874395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94880691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8630" y="1381129"/>
            <a:ext cx="4629150"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29225" y="1381129"/>
            <a:ext cx="4629150"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961181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105927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10287000" cy="609600"/>
          </a:xfrm>
          <a:prstGeom prst="rect">
            <a:avLst/>
          </a:prstGeom>
          <a:noFill/>
        </p:spPr>
      </p:pic>
      <p:sp>
        <p:nvSpPr>
          <p:cNvPr id="9" name="Rectangle 5"/>
          <p:cNvSpPr>
            <a:spLocks noGrp="1" noChangeArrowheads="1"/>
          </p:cNvSpPr>
          <p:nvPr>
            <p:ph type="ftr" sz="quarter" idx="3"/>
          </p:nvPr>
        </p:nvSpPr>
        <p:spPr bwMode="auto">
          <a:xfrm>
            <a:off x="1971675" y="6283325"/>
            <a:ext cx="54864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a:t>
            </a:r>
            <a:r>
              <a:rPr lang="en-US" dirty="0" err="1" smtClean="0">
                <a:solidFill>
                  <a:srgbClr val="FFFFFF"/>
                </a:solidFill>
              </a:rPr>
              <a:t>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858125" y="6345440"/>
            <a:ext cx="2157412" cy="352425"/>
          </a:xfrm>
          <a:prstGeom prst="rect">
            <a:avLst/>
          </a:prstGeom>
          <a:noFill/>
        </p:spPr>
      </p:pic>
      <p:sp>
        <p:nvSpPr>
          <p:cNvPr id="6" name="Rectangle 6"/>
          <p:cNvSpPr>
            <a:spLocks noGrp="1" noChangeArrowheads="1"/>
          </p:cNvSpPr>
          <p:nvPr>
            <p:ph type="sldNum" sz="quarter" idx="10"/>
          </p:nvPr>
        </p:nvSpPr>
        <p:spPr>
          <a:xfrm>
            <a:off x="9858375" y="0"/>
            <a:ext cx="428625"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63016749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3" name="Rectangle 2"/>
          <p:cNvSpPr/>
          <p:nvPr userDrawn="1"/>
        </p:nvSpPr>
        <p:spPr bwMode="auto">
          <a:xfrm>
            <a:off x="8895687" y="136476"/>
            <a:ext cx="864713"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2425020866"/>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460" y="273050"/>
            <a:ext cx="338435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1935" y="273058"/>
            <a:ext cx="575071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460" y="1435103"/>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1928134714"/>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38" y="4800600"/>
            <a:ext cx="6172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338"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2016338"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6" name="Rectangle 5"/>
          <p:cNvSpPr/>
          <p:nvPr userDrawn="1"/>
        </p:nvSpPr>
        <p:spPr bwMode="auto">
          <a:xfrm>
            <a:off x="8895687" y="136476"/>
            <a:ext cx="864713"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2311912644"/>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85680623"/>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00940" y="381000"/>
            <a:ext cx="2357438"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8625" y="381000"/>
            <a:ext cx="6900862"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47116940"/>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28628" y="381008"/>
            <a:ext cx="9423019"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30259" y="1406525"/>
            <a:ext cx="4222626"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625623" y="1406525"/>
            <a:ext cx="4226020"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30255" y="1930404"/>
            <a:ext cx="4222618"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623932" y="1930404"/>
            <a:ext cx="422771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6"/>
          <p:cNvSpPr>
            <a:spLocks noGrp="1" noChangeArrowheads="1"/>
          </p:cNvSpPr>
          <p:nvPr>
            <p:ph type="sldNum" sz="quarter" idx="10"/>
          </p:nvPr>
        </p:nvSpPr>
        <p:spPr>
          <a:xfrm>
            <a:off x="9858375" y="0"/>
            <a:ext cx="428625"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931055549"/>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73"/>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9169141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261456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2208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grpSp>
        <p:nvGrpSpPr>
          <p:cNvPr id="35" name="Logo with Panels"/>
          <p:cNvGrpSpPr/>
          <p:nvPr userDrawn="1"/>
        </p:nvGrpSpPr>
        <p:grpSpPr>
          <a:xfrm>
            <a:off x="1156062" y="0"/>
            <a:ext cx="9130941" cy="6457244"/>
            <a:chOff x="1130368" y="0"/>
            <a:chExt cx="8928031" cy="7318210"/>
          </a:xfrm>
        </p:grpSpPr>
        <p:grpSp>
          <p:nvGrpSpPr>
            <p:cNvPr id="37" name="Logo Shapes"/>
            <p:cNvGrpSpPr/>
            <p:nvPr userDrawn="1"/>
          </p:nvGrpSpPr>
          <p:grpSpPr>
            <a:xfrm>
              <a:off x="1904992" y="0"/>
              <a:ext cx="8153407" cy="6792223"/>
              <a:chOff x="1828800" y="-7143"/>
              <a:chExt cx="8153407" cy="6792223"/>
            </a:xfrm>
          </p:grpSpPr>
          <p:sp>
            <p:nvSpPr>
              <p:cNvPr id="45"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6" name="Rectangle 2"/>
              <p:cNvSpPr>
                <a:spLocks noChangeArrowheads="1"/>
              </p:cNvSpPr>
              <p:nvPr userDrawn="1"/>
            </p:nvSpPr>
            <p:spPr bwMode="gray">
              <a:xfrm>
                <a:off x="1828800" y="3583783"/>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7"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8"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49" name="Rectangle 5"/>
              <p:cNvSpPr>
                <a:spLocks noChangeArrowheads="1"/>
              </p:cNvSpPr>
              <p:nvPr userDrawn="1"/>
            </p:nvSpPr>
            <p:spPr bwMode="gray">
              <a:xfrm>
                <a:off x="1828800" y="1137665"/>
                <a:ext cx="6492240" cy="5627914"/>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0" name="Rectangle 6"/>
              <p:cNvSpPr>
                <a:spLocks noChangeArrowheads="1"/>
              </p:cNvSpPr>
              <p:nvPr userDrawn="1"/>
            </p:nvSpPr>
            <p:spPr bwMode="gray">
              <a:xfrm>
                <a:off x="1828800" y="3583783"/>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1" name="Rectangle 7"/>
              <p:cNvSpPr>
                <a:spLocks noChangeArrowheads="1"/>
              </p:cNvSpPr>
              <p:nvPr userDrawn="1"/>
            </p:nvSpPr>
            <p:spPr bwMode="gray">
              <a:xfrm>
                <a:off x="1828800" y="1137665"/>
                <a:ext cx="6248400" cy="5627914"/>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pPr defTabSz="914293"/>
                <a:endParaRPr lang="en-US" sz="1000" dirty="0">
                  <a:solidFill>
                    <a:srgbClr val="000000"/>
                  </a:solidFill>
                </a:endParaRPr>
              </a:p>
            </p:txBody>
          </p:sp>
          <p:sp>
            <p:nvSpPr>
              <p:cNvPr id="52"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3" name="Rectangle 9"/>
              <p:cNvSpPr/>
              <p:nvPr userDrawn="1"/>
            </p:nvSpPr>
            <p:spPr bwMode="gray">
              <a:xfrm>
                <a:off x="1828800" y="3583783"/>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293"/>
                <a:endParaRPr lang="en-US" sz="1800" dirty="0">
                  <a:solidFill>
                    <a:srgbClr val="000000"/>
                  </a:solidFill>
                </a:endParaRPr>
              </a:p>
            </p:txBody>
          </p:sp>
          <p:sp>
            <p:nvSpPr>
              <p:cNvPr id="54"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sp>
            <p:nvSpPr>
              <p:cNvPr id="55"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293"/>
                <a:endParaRPr lang="en-US" sz="1000" dirty="0">
                  <a:solidFill>
                    <a:srgbClr val="000000"/>
                  </a:solidFill>
                </a:endParaRPr>
              </a:p>
            </p:txBody>
          </p:sp>
        </p:grpSp>
        <p:grpSp>
          <p:nvGrpSpPr>
            <p:cNvPr id="41" name="Logo"/>
            <p:cNvGrpSpPr/>
            <p:nvPr userDrawn="1"/>
          </p:nvGrpSpPr>
          <p:grpSpPr>
            <a:xfrm>
              <a:off x="1130368" y="6790556"/>
              <a:ext cx="905256" cy="527654"/>
              <a:chOff x="1130368" y="6790556"/>
              <a:chExt cx="905256" cy="527654"/>
            </a:xfrm>
          </p:grpSpPr>
          <p:sp>
            <p:nvSpPr>
              <p:cNvPr id="42"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sp>
            <p:nvSpPr>
              <p:cNvPr id="44" name="Freeform 43"/>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0583">
                  <a:defRPr/>
                </a:pPr>
                <a:endParaRPr lang="en-US" sz="1600" dirty="0">
                  <a:solidFill>
                    <a:srgbClr val="000000"/>
                  </a:solidFill>
                </a:endParaRPr>
              </a:p>
            </p:txBody>
          </p:sp>
        </p:grpSp>
      </p:grpSp>
      <p:sp>
        <p:nvSpPr>
          <p:cNvPr id="56" name="Report Title"/>
          <p:cNvSpPr>
            <a:spLocks noGrp="1"/>
          </p:cNvSpPr>
          <p:nvPr>
            <p:ph type="ctrTitle" hasCustomPrompt="1"/>
            <p:custDataLst>
              <p:tags r:id="rId1"/>
            </p:custDataLst>
          </p:nvPr>
        </p:nvSpPr>
        <p:spPr bwMode="white">
          <a:xfrm>
            <a:off x="2103564" y="1112680"/>
            <a:ext cx="6078682" cy="434270"/>
          </a:xfrm>
        </p:spPr>
        <p:txBody>
          <a:bodyPr vert="horz" lIns="0" tIns="0" rIns="0" bIns="32306" rtlCol="0" anchor="t" anchorCtr="0">
            <a:spAutoFit/>
          </a:bodyPr>
          <a:lstStyle>
            <a:lvl1pPr algn="l" defTabSz="914293" rtl="0" eaLnBrk="1" latinLnBrk="0" hangingPunct="1">
              <a:lnSpc>
                <a:spcPct val="90000"/>
              </a:lnSpc>
              <a:spcBef>
                <a:spcPct val="0"/>
              </a:spcBef>
              <a:buNone/>
              <a:defRPr lang="en-GB" sz="2900" b="1" i="1" kern="1200" baseline="0" noProof="0">
                <a:solidFill>
                  <a:schemeClr val="bg1"/>
                </a:solidFill>
                <a:latin typeface="+mj-lt"/>
                <a:ea typeface="+mj-ea"/>
                <a:cs typeface="+mj-cs"/>
              </a:defRPr>
            </a:lvl1pPr>
          </a:lstStyle>
          <a:p>
            <a:r>
              <a:rPr lang="en-US" noProof="0" smtClean="0"/>
              <a:t>Report Title</a:t>
            </a:r>
            <a:endParaRPr lang="en-US" noProof="0" dirty="0"/>
          </a:p>
        </p:txBody>
      </p:sp>
      <p:sp>
        <p:nvSpPr>
          <p:cNvPr id="57" name="Report Subtitle"/>
          <p:cNvSpPr>
            <a:spLocks noGrp="1"/>
          </p:cNvSpPr>
          <p:nvPr>
            <p:ph type="subTitle" idx="1" hasCustomPrompt="1"/>
            <p:custDataLst>
              <p:tags r:id="rId2"/>
            </p:custDataLst>
          </p:nvPr>
        </p:nvSpPr>
        <p:spPr bwMode="white">
          <a:xfrm>
            <a:off x="2103564" y="1546412"/>
            <a:ext cx="6078682" cy="401648"/>
          </a:xfrm>
        </p:spPr>
        <p:txBody>
          <a:bodyPr tIns="0" bIns="0">
            <a:spAutoFit/>
          </a:bodyPr>
          <a:lstStyle>
            <a:lvl1pPr marL="0" indent="0" algn="l">
              <a:lnSpc>
                <a:spcPct val="90000"/>
              </a:lnSpc>
              <a:spcAft>
                <a:spcPts val="0"/>
              </a:spcAft>
              <a:buNone/>
              <a:defRPr sz="2900" baseline="0">
                <a:solidFill>
                  <a:schemeClr val="bg1"/>
                </a:solidFill>
                <a:latin typeface="+mj-lt"/>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noProof="0" smtClean="0"/>
              <a:t>Subtitle</a:t>
            </a:r>
            <a:endParaRPr lang="en-US" noProof="0" dirty="0" smtClean="0"/>
          </a:p>
        </p:txBody>
      </p:sp>
      <p:sp>
        <p:nvSpPr>
          <p:cNvPr id="58" name="Cover image"/>
          <p:cNvSpPr txBox="1">
            <a:spLocks noChangeAspect="1"/>
          </p:cNvSpPr>
          <p:nvPr userDrawn="1">
            <p:custDataLst>
              <p:tags r:id="rId3"/>
            </p:custDataLst>
          </p:nvPr>
        </p:nvSpPr>
        <p:spPr>
          <a:xfrm>
            <a:off x="1947615" y="3167623"/>
            <a:ext cx="6872654" cy="2823882"/>
          </a:xfrm>
          <a:prstGeom prst="rect">
            <a:avLst/>
          </a:prstGeom>
          <a:noFill/>
          <a:ln w="3175">
            <a:noFill/>
          </a:ln>
        </p:spPr>
        <p:txBody>
          <a:bodyPr wrap="square" lIns="0" tIns="0" rIns="0" bIns="0" rtlCol="0">
            <a:noAutofit/>
          </a:bodyPr>
          <a:lstStyle/>
          <a:p>
            <a:pPr indent="-274288" defTabSz="914293">
              <a:spcAft>
                <a:spcPts val="900"/>
              </a:spcAft>
            </a:pPr>
            <a:endParaRPr lang="en-US" sz="2000" dirty="0">
              <a:solidFill>
                <a:srgbClr val="000000"/>
              </a:solidFill>
              <a:latin typeface="Georgia" pitchFamily="18" charset="0"/>
            </a:endParaRPr>
          </a:p>
        </p:txBody>
      </p:sp>
      <p:cxnSp>
        <p:nvCxnSpPr>
          <p:cNvPr id="59" name="Frame Line"/>
          <p:cNvCxnSpPr/>
          <p:nvPr userDrawn="1"/>
        </p:nvCxnSpPr>
        <p:spPr bwMode="black">
          <a:xfrm flipV="1">
            <a:off x="389663" y="3171494"/>
            <a:ext cx="1402773" cy="127059"/>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60" name="Descriptor"/>
          <p:cNvSpPr txBox="1"/>
          <p:nvPr userDrawn="1">
            <p:custDataLst>
              <p:tags r:id="rId4"/>
            </p:custDataLst>
          </p:nvPr>
        </p:nvSpPr>
        <p:spPr bwMode="white">
          <a:xfrm>
            <a:off x="2104163" y="742284"/>
            <a:ext cx="65" cy="138499"/>
          </a:xfrm>
          <a:prstGeom prst="rect">
            <a:avLst/>
          </a:prstGeom>
          <a:noFill/>
          <a:ln>
            <a:noFill/>
          </a:ln>
        </p:spPr>
        <p:txBody>
          <a:bodyPr wrap="none" lIns="0" tIns="0" rIns="0" bIns="0" rtlCol="0">
            <a:spAutoFit/>
          </a:bodyPr>
          <a:lstStyle/>
          <a:p>
            <a:pPr defTabSz="914293"/>
            <a:endParaRPr lang="en-US" sz="900" dirty="0">
              <a:solidFill>
                <a:srgbClr val="FFFFFF"/>
              </a:solidFill>
            </a:endParaRPr>
          </a:p>
        </p:txBody>
      </p:sp>
      <p:sp>
        <p:nvSpPr>
          <p:cNvPr id="61" name="Confidentiality stamp"/>
          <p:cNvSpPr txBox="1"/>
          <p:nvPr userDrawn="1">
            <p:custDataLst>
              <p:tags r:id="rId5"/>
            </p:custDataLst>
          </p:nvPr>
        </p:nvSpPr>
        <p:spPr bwMode="black">
          <a:xfrm>
            <a:off x="542408" y="3291847"/>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
        <p:nvSpPr>
          <p:cNvPr id="62" name="Draft stamp"/>
          <p:cNvSpPr txBox="1"/>
          <p:nvPr userDrawn="1">
            <p:custDataLst>
              <p:tags r:id="rId6"/>
            </p:custDataLst>
          </p:nvPr>
        </p:nvSpPr>
        <p:spPr bwMode="black">
          <a:xfrm>
            <a:off x="542409" y="3566160"/>
            <a:ext cx="1402773" cy="262788"/>
          </a:xfrm>
          <a:prstGeom prst="rect">
            <a:avLst/>
          </a:prstGeom>
          <a:noFill/>
          <a:ln>
            <a:noFill/>
          </a:ln>
        </p:spPr>
        <p:txBody>
          <a:bodyPr wrap="square" lIns="0" tIns="0" rIns="0" bIns="123087" rtlCol="0" anchor="t" anchorCtr="0">
            <a:spAutoFit/>
          </a:bodyPr>
          <a:lstStyle/>
          <a:p>
            <a:pPr defTabSz="914293"/>
            <a:endParaRPr lang="en-US" sz="900" b="1" i="1" dirty="0">
              <a:solidFill>
                <a:srgbClr val="000000"/>
              </a:solidFill>
              <a:latin typeface="Georgia" pitchFamily="18" charset="0"/>
            </a:endParaRPr>
          </a:p>
        </p:txBody>
      </p:sp>
      <p:sp>
        <p:nvSpPr>
          <p:cNvPr id="63" name="Report Date"/>
          <p:cNvSpPr txBox="1"/>
          <p:nvPr userDrawn="1">
            <p:custDataLst>
              <p:tags r:id="rId7"/>
            </p:custDataLst>
          </p:nvPr>
        </p:nvSpPr>
        <p:spPr bwMode="black">
          <a:xfrm>
            <a:off x="542408" y="3832419"/>
            <a:ext cx="1253143" cy="138499"/>
          </a:xfrm>
          <a:prstGeom prst="rect">
            <a:avLst/>
          </a:prstGeom>
          <a:noFill/>
          <a:ln>
            <a:noFill/>
          </a:ln>
        </p:spPr>
        <p:txBody>
          <a:bodyPr wrap="square" lIns="0" tIns="0" rIns="0" bIns="0" rtlCol="0">
            <a:spAutoFit/>
          </a:bodyPr>
          <a:lstStyle/>
          <a:p>
            <a:pPr defTabSz="914293"/>
            <a:endParaRPr lang="en-US" sz="900" i="1" dirty="0">
              <a:solidFill>
                <a:srgbClr val="000000"/>
              </a:solidFill>
              <a:latin typeface="Georgia" pitchFamily="18" charset="0"/>
            </a:endParaRPr>
          </a:p>
        </p:txBody>
      </p:sp>
    </p:spTree>
    <p:extLst>
      <p:ext uri="{BB962C8B-B14F-4D97-AF65-F5344CB8AC3E}">
        <p14:creationId xmlns:p14="http://schemas.microsoft.com/office/powerpoint/2010/main" val="173140291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pic>
        <p:nvPicPr>
          <p:cNvPr id="5" name="Picture 15" descr="Logo_Peq01"/>
          <p:cNvPicPr>
            <a:picLocks noChangeAspect="1" noChangeArrowheads="1"/>
          </p:cNvPicPr>
          <p:nvPr userDrawn="1"/>
        </p:nvPicPr>
        <p:blipFill>
          <a:blip r:embed="rId2"/>
          <a:srcRect/>
          <a:stretch>
            <a:fillRect/>
          </a:stretch>
        </p:blipFill>
        <p:spPr bwMode="auto">
          <a:xfrm>
            <a:off x="7858125" y="6345274"/>
            <a:ext cx="2157414" cy="352426"/>
          </a:xfrm>
          <a:prstGeom prst="rect">
            <a:avLst/>
          </a:prstGeom>
          <a:noFill/>
        </p:spPr>
      </p:pic>
      <p:pic>
        <p:nvPicPr>
          <p:cNvPr id="6" name="Picture 16" descr="SOV_lineartRev"/>
          <p:cNvPicPr>
            <a:picLocks noChangeAspect="1" noChangeArrowheads="1"/>
          </p:cNvPicPr>
          <p:nvPr userDrawn="1"/>
        </p:nvPicPr>
        <p:blipFill>
          <a:blip r:embed="rId3"/>
          <a:srcRect l="24763"/>
          <a:stretch>
            <a:fillRect/>
          </a:stretch>
        </p:blipFill>
        <p:spPr bwMode="auto">
          <a:xfrm>
            <a:off x="342906" y="6364302"/>
            <a:ext cx="1416249" cy="425451"/>
          </a:xfrm>
          <a:prstGeom prst="rect">
            <a:avLst/>
          </a:prstGeom>
          <a:noFill/>
        </p:spPr>
      </p:pic>
      <p:pic>
        <p:nvPicPr>
          <p:cNvPr id="8" name="Picture 19" descr="Logo_Peq01"/>
          <p:cNvPicPr>
            <a:picLocks noChangeAspect="1" noChangeArrowheads="1"/>
          </p:cNvPicPr>
          <p:nvPr userDrawn="1"/>
        </p:nvPicPr>
        <p:blipFill>
          <a:blip r:embed="rId2"/>
          <a:srcRect/>
          <a:stretch>
            <a:fillRect/>
          </a:stretch>
        </p:blipFill>
        <p:spPr bwMode="auto">
          <a:xfrm>
            <a:off x="7872415" y="6324636"/>
            <a:ext cx="2157414" cy="352426"/>
          </a:xfrm>
          <a:prstGeom prst="rect">
            <a:avLst/>
          </a:prstGeom>
          <a:noFill/>
        </p:spPr>
      </p:pic>
      <p:pic>
        <p:nvPicPr>
          <p:cNvPr id="9" name="Picture 21" descr="SOV_lineartRev"/>
          <p:cNvPicPr>
            <a:picLocks noChangeAspect="1" noChangeArrowheads="1"/>
          </p:cNvPicPr>
          <p:nvPr userDrawn="1"/>
        </p:nvPicPr>
        <p:blipFill>
          <a:blip r:embed="rId3"/>
          <a:srcRect l="24826"/>
          <a:stretch>
            <a:fillRect/>
          </a:stretch>
        </p:blipFill>
        <p:spPr bwMode="auto">
          <a:xfrm>
            <a:off x="278610" y="6351588"/>
            <a:ext cx="1521619" cy="457200"/>
          </a:xfrm>
          <a:prstGeom prst="rect">
            <a:avLst/>
          </a:prstGeom>
          <a:noFill/>
          <a:ln w="9525">
            <a:noFill/>
            <a:miter lim="800000"/>
            <a:headEnd/>
            <a:tailEnd/>
          </a:ln>
        </p:spPr>
      </p:pic>
      <p:sp>
        <p:nvSpPr>
          <p:cNvPr id="2" name="Title 1"/>
          <p:cNvSpPr>
            <a:spLocks noGrp="1"/>
          </p:cNvSpPr>
          <p:nvPr>
            <p:ph type="title"/>
          </p:nvPr>
        </p:nvSpPr>
        <p:spPr>
          <a:xfrm>
            <a:off x="428635" y="381000"/>
            <a:ext cx="9429751" cy="457200"/>
          </a:xfrm>
          <a:prstGeom prst="rect">
            <a:avLst/>
          </a:prstGeom>
        </p:spPr>
        <p:txBody>
          <a:bodyPr lIns="0" tIns="36109" rIns="0" bIns="36109" anchor="b" anchorCtr="0"/>
          <a:lstStyle>
            <a:lvl1pPr>
              <a:defRPr lang="en-US" sz="1800" b="1" dirty="0">
                <a:latin typeface="Arial" pitchFamily="34" charset="0"/>
                <a:cs typeface="Arial" pitchFamily="34" charset="0"/>
              </a:defRPr>
            </a:lvl1pPr>
          </a:lstStyle>
          <a:p>
            <a:pPr lvl="0"/>
            <a:r>
              <a:rPr lang="en-US" dirty="0" smtClean="0"/>
              <a:t>Click to edit Master title style</a:t>
            </a:r>
            <a:endParaRPr lang="en-US" dirty="0"/>
          </a:p>
        </p:txBody>
      </p:sp>
      <p:sp>
        <p:nvSpPr>
          <p:cNvPr id="3" name="Content Placeholder 2"/>
          <p:cNvSpPr>
            <a:spLocks noGrp="1"/>
          </p:cNvSpPr>
          <p:nvPr>
            <p:ph idx="1" hasCustomPrompt="1"/>
          </p:nvPr>
        </p:nvSpPr>
        <p:spPr>
          <a:xfrm>
            <a:off x="428635" y="838200"/>
            <a:ext cx="9429751" cy="5029200"/>
          </a:xfrm>
          <a:prstGeom prst="rect">
            <a:avLst/>
          </a:prstGeom>
        </p:spPr>
        <p:txBody>
          <a:bodyPr lIns="0" tIns="36109" rIns="0" bIns="36109"/>
          <a:lstStyle>
            <a:lvl1pPr>
              <a:lnSpc>
                <a:spcPct val="100000"/>
              </a:lnSpc>
              <a:spcBef>
                <a:spcPts val="316"/>
              </a:spcBef>
              <a:defRPr/>
            </a:lvl1pPr>
            <a:lvl2pPr>
              <a:lnSpc>
                <a:spcPct val="100000"/>
              </a:lnSpc>
              <a:spcBef>
                <a:spcPts val="316"/>
              </a:spcBef>
              <a:defRPr/>
            </a:lvl2pPr>
            <a:lvl3pPr>
              <a:lnSpc>
                <a:spcPct val="100000"/>
              </a:lnSpc>
              <a:spcBef>
                <a:spcPts val="316"/>
              </a:spcBef>
              <a:defRPr/>
            </a:lvl3pPr>
            <a:lvl4pPr>
              <a:lnSpc>
                <a:spcPct val="100000"/>
              </a:lnSpc>
              <a:spcBef>
                <a:spcPts val="316"/>
              </a:spcBef>
              <a:defRPr/>
            </a:lvl4pPr>
            <a:lvl5pPr>
              <a:lnSpc>
                <a:spcPct val="100000"/>
              </a:lnSpc>
              <a:spcBef>
                <a:spcPts val="316"/>
              </a:spcBef>
              <a:buFont typeface="Arial" pitchFamily="34" charset="0"/>
              <a:buChar char="•"/>
              <a:defRPr>
                <a:solidFill>
                  <a:schemeClr val="bg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0" descr="fondo02"/>
          <p:cNvPicPr>
            <a:picLocks noChangeAspect="1" noChangeArrowheads="1"/>
          </p:cNvPicPr>
          <p:nvPr userDrawn="1"/>
        </p:nvPicPr>
        <p:blipFill>
          <a:blip r:embed="rId4"/>
          <a:srcRect t="91110"/>
          <a:stretch>
            <a:fillRect/>
          </a:stretch>
        </p:blipFill>
        <p:spPr bwMode="auto">
          <a:xfrm>
            <a:off x="0" y="6248400"/>
            <a:ext cx="10287000" cy="609600"/>
          </a:xfrm>
          <a:prstGeom prst="rect">
            <a:avLst/>
          </a:prstGeom>
          <a:noFill/>
        </p:spPr>
      </p:pic>
      <p:pic>
        <p:nvPicPr>
          <p:cNvPr id="14" name="Picture 11" descr="Logo_Peq01"/>
          <p:cNvPicPr>
            <a:picLocks noChangeAspect="1" noChangeArrowheads="1"/>
          </p:cNvPicPr>
          <p:nvPr userDrawn="1"/>
        </p:nvPicPr>
        <p:blipFill>
          <a:blip r:embed="rId2"/>
          <a:srcRect/>
          <a:stretch>
            <a:fillRect/>
          </a:stretch>
        </p:blipFill>
        <p:spPr bwMode="auto">
          <a:xfrm>
            <a:off x="7858125" y="6345274"/>
            <a:ext cx="2157414" cy="352426"/>
          </a:xfrm>
          <a:prstGeom prst="rect">
            <a:avLst/>
          </a:prstGeom>
          <a:noFill/>
        </p:spPr>
      </p:pic>
      <p:sp>
        <p:nvSpPr>
          <p:cNvPr id="12"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72218" tIns="36109" rIns="72218" bIns="36109" numCol="1" anchor="t" anchorCtr="0" compatLnSpc="1">
            <a:prstTxWarp prst="textNoShape">
              <a:avLst/>
            </a:prstTxWarp>
          </a:bodyPr>
          <a:lstStyle>
            <a:lvl1pPr algn="r">
              <a:defRPr sz="11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9923296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eW">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60734" y="152400"/>
            <a:ext cx="617220" cy="658368"/>
          </a:xfr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2" name="Line 13"/>
          <p:cNvSpPr>
            <a:spLocks noChangeShapeType="1"/>
          </p:cNvSpPr>
          <p:nvPr userDrawn="1"/>
        </p:nvSpPr>
        <p:spPr bwMode="auto">
          <a:xfrm>
            <a:off x="857251" y="219080"/>
            <a:ext cx="0" cy="571500"/>
          </a:xfrm>
          <a:prstGeom prst="line">
            <a:avLst/>
          </a:prstGeom>
          <a:noFill/>
          <a:ln w="28575">
            <a:solidFill>
              <a:srgbClr val="FF3300"/>
            </a:solidFill>
            <a:round/>
            <a:headEnd/>
            <a:tailEnd/>
          </a:ln>
        </p:spPr>
        <p:txBody>
          <a:bodyPr lIns="91392" tIns="45696" rIns="91392" bIns="45696" anchor="ctr"/>
          <a:lstStyle/>
          <a:p>
            <a:pPr fontAlgn="base">
              <a:spcBef>
                <a:spcPct val="0"/>
              </a:spcBef>
              <a:spcAft>
                <a:spcPct val="0"/>
              </a:spcAft>
            </a:pPr>
            <a:endParaRPr lang="en-US" sz="1800" dirty="0">
              <a:solidFill>
                <a:prstClr val="black"/>
              </a:solidFill>
            </a:endParaRPr>
          </a:p>
        </p:txBody>
      </p:sp>
      <p:sp>
        <p:nvSpPr>
          <p:cNvPr id="10" name="Text Placeholder 9"/>
          <p:cNvSpPr>
            <a:spLocks noGrp="1"/>
          </p:cNvSpPr>
          <p:nvPr userDrawn="1">
            <p:ph type="body" sz="quarter" idx="11" hasCustomPrompt="1"/>
          </p:nvPr>
        </p:nvSpPr>
        <p:spPr>
          <a:xfrm>
            <a:off x="953691" y="152405"/>
            <a:ext cx="8435340" cy="402336"/>
          </a:xfr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953691" y="554741"/>
            <a:ext cx="8435340" cy="274320"/>
          </a:xfr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331488671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60734" y="152400"/>
            <a:ext cx="617220" cy="658368"/>
          </a:xfr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2" name="Line 13"/>
          <p:cNvSpPr>
            <a:spLocks noChangeShapeType="1"/>
          </p:cNvSpPr>
          <p:nvPr userDrawn="1"/>
        </p:nvSpPr>
        <p:spPr bwMode="auto">
          <a:xfrm>
            <a:off x="857251" y="219080"/>
            <a:ext cx="0" cy="571500"/>
          </a:xfrm>
          <a:prstGeom prst="line">
            <a:avLst/>
          </a:prstGeom>
          <a:noFill/>
          <a:ln w="28575">
            <a:solidFill>
              <a:srgbClr val="FF3300"/>
            </a:solidFill>
            <a:round/>
            <a:headEnd/>
            <a:tailEnd/>
          </a:ln>
        </p:spPr>
        <p:txBody>
          <a:bodyPr lIns="91392" tIns="45696" rIns="91392" bIns="45696" anchor="ctr"/>
          <a:lstStyle/>
          <a:p>
            <a:pPr fontAlgn="base">
              <a:spcBef>
                <a:spcPct val="0"/>
              </a:spcBef>
              <a:spcAft>
                <a:spcPct val="0"/>
              </a:spcAft>
            </a:pPr>
            <a:endParaRPr lang="en-US" sz="1800" dirty="0">
              <a:solidFill>
                <a:prstClr val="black"/>
              </a:solidFill>
            </a:endParaRPr>
          </a:p>
        </p:txBody>
      </p:sp>
      <p:sp>
        <p:nvSpPr>
          <p:cNvPr id="10" name="Text Placeholder 9"/>
          <p:cNvSpPr>
            <a:spLocks noGrp="1"/>
          </p:cNvSpPr>
          <p:nvPr userDrawn="1">
            <p:ph type="body" sz="quarter" idx="11" hasCustomPrompt="1"/>
          </p:nvPr>
        </p:nvSpPr>
        <p:spPr>
          <a:xfrm>
            <a:off x="953691" y="152405"/>
            <a:ext cx="8435340" cy="402336"/>
          </a:xfr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953691" y="554741"/>
            <a:ext cx="8435340" cy="274320"/>
          </a:xfr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101229252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60734" y="152400"/>
            <a:ext cx="617220" cy="658368"/>
          </a:xfr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2" name="Line 13"/>
          <p:cNvSpPr>
            <a:spLocks noChangeShapeType="1"/>
          </p:cNvSpPr>
          <p:nvPr userDrawn="1"/>
        </p:nvSpPr>
        <p:spPr bwMode="auto">
          <a:xfrm>
            <a:off x="857251" y="219080"/>
            <a:ext cx="0" cy="571500"/>
          </a:xfrm>
          <a:prstGeom prst="line">
            <a:avLst/>
          </a:prstGeom>
          <a:noFill/>
          <a:ln w="28575">
            <a:solidFill>
              <a:srgbClr val="FF3300"/>
            </a:solidFill>
            <a:round/>
            <a:headEnd/>
            <a:tailEnd/>
          </a:ln>
        </p:spPr>
        <p:txBody>
          <a:bodyPr lIns="91392" tIns="45696" rIns="91392" bIns="45696" anchor="ctr"/>
          <a:lstStyle/>
          <a:p>
            <a:pPr fontAlgn="base">
              <a:spcBef>
                <a:spcPct val="0"/>
              </a:spcBef>
              <a:spcAft>
                <a:spcPct val="0"/>
              </a:spcAft>
            </a:pPr>
            <a:endParaRPr lang="en-US" sz="1800" dirty="0">
              <a:solidFill>
                <a:prstClr val="black"/>
              </a:solidFill>
            </a:endParaRPr>
          </a:p>
        </p:txBody>
      </p:sp>
      <p:sp>
        <p:nvSpPr>
          <p:cNvPr id="10" name="Text Placeholder 9"/>
          <p:cNvSpPr>
            <a:spLocks noGrp="1"/>
          </p:cNvSpPr>
          <p:nvPr userDrawn="1">
            <p:ph type="body" sz="quarter" idx="11" hasCustomPrompt="1"/>
          </p:nvPr>
        </p:nvSpPr>
        <p:spPr>
          <a:xfrm>
            <a:off x="953691" y="152405"/>
            <a:ext cx="8435340" cy="402336"/>
          </a:xfr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953691" y="554741"/>
            <a:ext cx="8435340" cy="274320"/>
          </a:xfr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392391801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7" descr="fondo02"/>
          <p:cNvPicPr>
            <a:picLocks noChangeAspect="1" noChangeArrowheads="1"/>
          </p:cNvPicPr>
          <p:nvPr userDrawn="1"/>
        </p:nvPicPr>
        <p:blipFill>
          <a:blip r:embed="rId2" cstate="print"/>
          <a:srcRect/>
          <a:stretch>
            <a:fillRect/>
          </a:stretch>
        </p:blipFill>
        <p:spPr bwMode="auto">
          <a:xfrm>
            <a:off x="0" y="5"/>
            <a:ext cx="10287000" cy="6858000"/>
          </a:xfrm>
          <a:prstGeom prst="rect">
            <a:avLst/>
          </a:prstGeom>
          <a:noFill/>
          <a:ln w="9525">
            <a:noFill/>
            <a:miter lim="800000"/>
            <a:headEnd/>
            <a:tailEnd/>
          </a:ln>
        </p:spPr>
      </p:pic>
      <p:pic>
        <p:nvPicPr>
          <p:cNvPr id="6" name="Picture 8" descr="Logo_Peq01"/>
          <p:cNvPicPr>
            <a:picLocks noChangeAspect="1" noChangeArrowheads="1"/>
          </p:cNvPicPr>
          <p:nvPr userDrawn="1"/>
        </p:nvPicPr>
        <p:blipFill>
          <a:blip r:embed="rId3" cstate="print"/>
          <a:srcRect/>
          <a:stretch>
            <a:fillRect/>
          </a:stretch>
        </p:blipFill>
        <p:spPr bwMode="auto">
          <a:xfrm>
            <a:off x="7872415" y="6332550"/>
            <a:ext cx="2157414" cy="352425"/>
          </a:xfrm>
          <a:prstGeom prst="rect">
            <a:avLst/>
          </a:prstGeom>
          <a:noFill/>
          <a:ln w="9525">
            <a:noFill/>
            <a:miter lim="800000"/>
            <a:headEnd/>
            <a:tailEnd/>
          </a:ln>
        </p:spPr>
      </p:pic>
      <p:sp>
        <p:nvSpPr>
          <p:cNvPr id="2" name="Title 1"/>
          <p:cNvSpPr>
            <a:spLocks noGrp="1"/>
          </p:cNvSpPr>
          <p:nvPr>
            <p:ph type="ctrTitle"/>
          </p:nvPr>
        </p:nvSpPr>
        <p:spPr>
          <a:xfrm>
            <a:off x="771525" y="2130437"/>
            <a:ext cx="8743950" cy="1470025"/>
          </a:xfrm>
        </p:spPr>
        <p:txBody>
          <a:bodyPr>
            <a:normAutofit/>
          </a:bodyPr>
          <a:lstStyle>
            <a:lvl1pPr algn="ctr">
              <a:defRPr sz="32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29381" y="4591050"/>
            <a:ext cx="3086100" cy="548640"/>
          </a:xfrm>
        </p:spPr>
        <p:txBody>
          <a:bodyPr anchor="ctr"/>
          <a:lstStyle>
            <a:lvl1pPr marL="0" indent="0" algn="r">
              <a:buNone/>
              <a:defRPr b="0" i="0">
                <a:solidFill>
                  <a:schemeClr val="bg1"/>
                </a:solidFill>
              </a:defRPr>
            </a:lvl1pPr>
            <a:lvl2pPr marL="456960" indent="0" algn="ctr">
              <a:buNone/>
              <a:defRPr>
                <a:solidFill>
                  <a:schemeClr val="tx1">
                    <a:tint val="75000"/>
                  </a:schemeClr>
                </a:solidFill>
              </a:defRPr>
            </a:lvl2pPr>
            <a:lvl3pPr marL="913915" indent="0" algn="ctr">
              <a:buNone/>
              <a:defRPr>
                <a:solidFill>
                  <a:schemeClr val="tx1">
                    <a:tint val="75000"/>
                  </a:schemeClr>
                </a:solidFill>
              </a:defRPr>
            </a:lvl3pPr>
            <a:lvl4pPr marL="1370875" indent="0" algn="ctr">
              <a:buNone/>
              <a:defRPr>
                <a:solidFill>
                  <a:schemeClr val="tx1">
                    <a:tint val="75000"/>
                  </a:schemeClr>
                </a:solidFill>
              </a:defRPr>
            </a:lvl4pPr>
            <a:lvl5pPr marL="1827832" indent="0" algn="ctr">
              <a:buNone/>
              <a:defRPr>
                <a:solidFill>
                  <a:schemeClr val="tx1">
                    <a:tint val="75000"/>
                  </a:schemeClr>
                </a:solidFill>
              </a:defRPr>
            </a:lvl5pPr>
            <a:lvl6pPr marL="2284789" indent="0" algn="ctr">
              <a:buNone/>
              <a:defRPr>
                <a:solidFill>
                  <a:schemeClr val="tx1">
                    <a:tint val="75000"/>
                  </a:schemeClr>
                </a:solidFill>
              </a:defRPr>
            </a:lvl6pPr>
            <a:lvl7pPr marL="2741746" indent="0" algn="ctr">
              <a:buNone/>
              <a:defRPr>
                <a:solidFill>
                  <a:schemeClr val="tx1">
                    <a:tint val="75000"/>
                  </a:schemeClr>
                </a:solidFill>
              </a:defRPr>
            </a:lvl7pPr>
            <a:lvl8pPr marL="3198705" indent="0" algn="ctr">
              <a:buNone/>
              <a:defRPr>
                <a:solidFill>
                  <a:schemeClr val="tx1">
                    <a:tint val="75000"/>
                  </a:schemeClr>
                </a:solidFill>
              </a:defRPr>
            </a:lvl8pPr>
            <a:lvl9pPr marL="3655662" indent="0" algn="ctr">
              <a:buNone/>
              <a:defRPr>
                <a:solidFill>
                  <a:schemeClr val="tx1">
                    <a:tint val="75000"/>
                  </a:schemeClr>
                </a:solidFill>
              </a:defRPr>
            </a:lvl9pPr>
          </a:lstStyle>
          <a:p>
            <a:r>
              <a:rPr lang="en-US" dirty="0" smtClean="0"/>
              <a:t>LOCATION</a:t>
            </a:r>
            <a:endParaRPr lang="en-US" dirty="0"/>
          </a:p>
        </p:txBody>
      </p:sp>
      <p:sp>
        <p:nvSpPr>
          <p:cNvPr id="12" name="Text Placeholder 11"/>
          <p:cNvSpPr>
            <a:spLocks noGrp="1"/>
          </p:cNvSpPr>
          <p:nvPr>
            <p:ph type="body" sz="quarter" idx="10" hasCustomPrompt="1"/>
          </p:nvPr>
        </p:nvSpPr>
        <p:spPr>
          <a:xfrm>
            <a:off x="6429381" y="5143500"/>
            <a:ext cx="3086100" cy="548640"/>
          </a:xfrm>
        </p:spPr>
        <p:txBody>
          <a:bodyPr anchor="ctr"/>
          <a:lstStyle>
            <a:lvl1pPr algn="r">
              <a:defRPr b="0" i="0">
                <a:solidFill>
                  <a:schemeClr val="bg1"/>
                </a:solidFill>
              </a:defRPr>
            </a:lvl1pPr>
          </a:lstStyle>
          <a:p>
            <a:pPr lvl="0"/>
            <a:r>
              <a:rPr lang="en-US" dirty="0" smtClean="0"/>
              <a:t>DATE</a:t>
            </a:r>
          </a:p>
        </p:txBody>
      </p:sp>
    </p:spTree>
    <p:extLst>
      <p:ext uri="{BB962C8B-B14F-4D97-AF65-F5344CB8AC3E}">
        <p14:creationId xmlns:p14="http://schemas.microsoft.com/office/powerpoint/2010/main" val="79915122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60734" y="152400"/>
            <a:ext cx="617220" cy="658368"/>
          </a:xfrm>
        </p:spPr>
        <p:txBody>
          <a:bodyPr anchor="ctr"/>
          <a:lstStyle>
            <a:lvl1pPr>
              <a:defRPr sz="3600" b="1" i="0">
                <a:solidFill>
                  <a:srgbClr val="FF0000"/>
                </a:solidFill>
                <a:latin typeface="Arial Black" pitchFamily="34" charset="0"/>
              </a:defRPr>
            </a:lvl1pPr>
          </a:lstStyle>
          <a:p>
            <a:pPr lvl="0"/>
            <a:r>
              <a:rPr lang="en-US" dirty="0" smtClean="0"/>
              <a:t>X</a:t>
            </a:r>
            <a:endParaRPr lang="en-US" dirty="0"/>
          </a:p>
        </p:txBody>
      </p:sp>
      <p:sp>
        <p:nvSpPr>
          <p:cNvPr id="2" name="Line 13"/>
          <p:cNvSpPr>
            <a:spLocks noChangeShapeType="1"/>
          </p:cNvSpPr>
          <p:nvPr userDrawn="1"/>
        </p:nvSpPr>
        <p:spPr bwMode="auto">
          <a:xfrm>
            <a:off x="857251" y="219080"/>
            <a:ext cx="0" cy="571500"/>
          </a:xfrm>
          <a:prstGeom prst="line">
            <a:avLst/>
          </a:prstGeom>
          <a:noFill/>
          <a:ln w="28575">
            <a:solidFill>
              <a:srgbClr val="FF3300"/>
            </a:solidFill>
            <a:round/>
            <a:headEnd/>
            <a:tailEnd/>
          </a:ln>
        </p:spPr>
        <p:txBody>
          <a:bodyPr lIns="91392" tIns="45696" rIns="91392" bIns="45696" anchor="ctr"/>
          <a:lstStyle/>
          <a:p>
            <a:pPr fontAlgn="base">
              <a:spcBef>
                <a:spcPct val="0"/>
              </a:spcBef>
              <a:spcAft>
                <a:spcPct val="0"/>
              </a:spcAft>
            </a:pPr>
            <a:endParaRPr lang="en-US" sz="1800" dirty="0">
              <a:solidFill>
                <a:prstClr val="black"/>
              </a:solidFill>
            </a:endParaRPr>
          </a:p>
        </p:txBody>
      </p:sp>
      <p:sp>
        <p:nvSpPr>
          <p:cNvPr id="10" name="Text Placeholder 9"/>
          <p:cNvSpPr>
            <a:spLocks noGrp="1"/>
          </p:cNvSpPr>
          <p:nvPr userDrawn="1">
            <p:ph type="body" sz="quarter" idx="11" hasCustomPrompt="1"/>
          </p:nvPr>
        </p:nvSpPr>
        <p:spPr>
          <a:xfrm>
            <a:off x="953691" y="152405"/>
            <a:ext cx="8435340" cy="402336"/>
          </a:xfrm>
        </p:spPr>
        <p:txBody>
          <a:bodyPr anchor="ctr"/>
          <a:lstStyle>
            <a:lvl1pPr>
              <a:defRPr sz="2400" b="1" i="0" baseline="0">
                <a:solidFill>
                  <a:schemeClr val="tx1"/>
                </a:solidFill>
              </a:defRPr>
            </a:lvl1pPr>
          </a:lstStyle>
          <a:p>
            <a:pPr lvl="0"/>
            <a:r>
              <a:rPr lang="en-US" dirty="0" smtClean="0"/>
              <a:t>Insert Title</a:t>
            </a:r>
            <a:endParaRPr lang="en-US" dirty="0"/>
          </a:p>
        </p:txBody>
      </p:sp>
      <p:sp>
        <p:nvSpPr>
          <p:cNvPr id="11" name="Text Placeholder 9"/>
          <p:cNvSpPr>
            <a:spLocks noGrp="1"/>
          </p:cNvSpPr>
          <p:nvPr>
            <p:ph type="body" sz="quarter" idx="12" hasCustomPrompt="1"/>
          </p:nvPr>
        </p:nvSpPr>
        <p:spPr>
          <a:xfrm>
            <a:off x="953691" y="554741"/>
            <a:ext cx="8435340" cy="274320"/>
          </a:xfrm>
        </p:spPr>
        <p:txBody>
          <a:bodyPr anchor="ctr"/>
          <a:lstStyle>
            <a:lvl1pPr>
              <a:defRPr sz="1200" b="1" i="0" baseline="0">
                <a:solidFill>
                  <a:schemeClr val="tx1"/>
                </a:solidFill>
              </a:defRPr>
            </a:lvl1pPr>
          </a:lstStyle>
          <a:p>
            <a:pPr lvl="0"/>
            <a:r>
              <a:rPr lang="en-US" dirty="0" smtClean="0"/>
              <a:t>Insert Subtitle</a:t>
            </a:r>
            <a:endParaRPr lang="en-US" dirty="0"/>
          </a:p>
        </p:txBody>
      </p:sp>
    </p:spTree>
    <p:extLst>
      <p:ext uri="{BB962C8B-B14F-4D97-AF65-F5344CB8AC3E}">
        <p14:creationId xmlns:p14="http://schemas.microsoft.com/office/powerpoint/2010/main" val="36296094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612408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55730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8" descr="Logo_Peq01"/>
          <p:cNvPicPr>
            <a:picLocks noChangeAspect="1" noChangeArrowheads="1"/>
          </p:cNvPicPr>
          <p:nvPr/>
        </p:nvPicPr>
        <p:blipFill>
          <a:blip r:embed="rId2"/>
          <a:srcRect/>
          <a:stretch>
            <a:fillRect/>
          </a:stretch>
        </p:blipFill>
        <p:spPr bwMode="auto">
          <a:xfrm>
            <a:off x="7858125" y="6345345"/>
            <a:ext cx="2157414" cy="352425"/>
          </a:xfrm>
          <a:prstGeom prst="rect">
            <a:avLst/>
          </a:prstGeom>
          <a:noFill/>
        </p:spPr>
      </p:pic>
      <p:sp>
        <p:nvSpPr>
          <p:cNvPr id="7" name="Rectangle 6"/>
          <p:cNvSpPr>
            <a:spLocks noChangeArrowheads="1"/>
          </p:cNvSpPr>
          <p:nvPr/>
        </p:nvSpPr>
        <p:spPr bwMode="auto">
          <a:xfrm>
            <a:off x="3857625" y="3962400"/>
            <a:ext cx="4972050" cy="457200"/>
          </a:xfrm>
          <a:prstGeom prst="rect">
            <a:avLst/>
          </a:prstGeom>
          <a:noFill/>
          <a:ln w="9525">
            <a:noFill/>
            <a:miter lim="800000"/>
            <a:headEnd/>
            <a:tailEnd/>
          </a:ln>
        </p:spPr>
        <p:txBody>
          <a:bodyPr wrap="none" lIns="0" tIns="0" rIns="0" bIns="0"/>
          <a:lstStyle/>
          <a:p>
            <a:endParaRPr lang="en-US" sz="1500" dirty="0">
              <a:solidFill>
                <a:srgbClr val="FFFFFF"/>
              </a:solidFill>
            </a:endParaRPr>
          </a:p>
        </p:txBody>
      </p:sp>
      <p:sp>
        <p:nvSpPr>
          <p:cNvPr id="6153" name="Rectangle 9"/>
          <p:cNvSpPr>
            <a:spLocks noGrp="1" noChangeArrowheads="1"/>
          </p:cNvSpPr>
          <p:nvPr>
            <p:ph type="ctrTitle" sz="quarter"/>
          </p:nvPr>
        </p:nvSpPr>
        <p:spPr>
          <a:xfrm>
            <a:off x="3857625" y="1066800"/>
            <a:ext cx="531495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42900" y="1219200"/>
            <a:ext cx="1800225"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1016216" y="6437412"/>
            <a:ext cx="65" cy="153888"/>
          </a:xfrm>
          <a:prstGeom prst="rect">
            <a:avLst/>
          </a:prstGeom>
          <a:noFill/>
        </p:spPr>
        <p:txBody>
          <a:bodyPr vert="horz" wrap="none" lIns="0" tIns="0" rIns="0" bIns="0" rtlCol="0" anchor="b">
            <a:spAutoFit/>
          </a:bodyPr>
          <a:lstStyle/>
          <a:p>
            <a:endParaRPr lang="en-US" sz="1000" b="1" dirty="0">
              <a:solidFill>
                <a:srgbClr val="FFFFFF"/>
              </a:solidFill>
            </a:endParaRPr>
          </a:p>
        </p:txBody>
      </p:sp>
      <p:pic>
        <p:nvPicPr>
          <p:cNvPr id="11" name="Picture 10" descr="fondo02"/>
          <p:cNvPicPr>
            <a:picLocks noChangeAspect="1" noChangeArrowheads="1"/>
          </p:cNvPicPr>
          <p:nvPr userDrawn="1"/>
        </p:nvPicPr>
        <p:blipFill>
          <a:blip r:embed="rId3"/>
          <a:srcRect t="91110"/>
          <a:stretch>
            <a:fillRect/>
          </a:stretch>
        </p:blipFill>
        <p:spPr bwMode="auto">
          <a:xfrm>
            <a:off x="0" y="6248400"/>
            <a:ext cx="10287000" cy="609600"/>
          </a:xfrm>
          <a:prstGeom prst="rect">
            <a:avLst/>
          </a:prstGeom>
          <a:noFill/>
        </p:spPr>
      </p:pic>
      <p:pic>
        <p:nvPicPr>
          <p:cNvPr id="12" name="Picture 11" descr="Logo_Peq01"/>
          <p:cNvPicPr>
            <a:picLocks noChangeAspect="1" noChangeArrowheads="1"/>
          </p:cNvPicPr>
          <p:nvPr userDrawn="1"/>
        </p:nvPicPr>
        <p:blipFill>
          <a:blip r:embed="rId2"/>
          <a:srcRect/>
          <a:stretch>
            <a:fillRect/>
          </a:stretch>
        </p:blipFill>
        <p:spPr bwMode="auto">
          <a:xfrm>
            <a:off x="7858125" y="6345345"/>
            <a:ext cx="2157414" cy="352425"/>
          </a:xfrm>
          <a:prstGeom prst="rect">
            <a:avLst/>
          </a:prstGeom>
          <a:noFill/>
        </p:spPr>
      </p:pic>
    </p:spTree>
    <p:extLst>
      <p:ext uri="{BB962C8B-B14F-4D97-AF65-F5344CB8AC3E}">
        <p14:creationId xmlns:p14="http://schemas.microsoft.com/office/powerpoint/2010/main" val="2377126381"/>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76201"/>
            <a:ext cx="9429750" cy="533400"/>
          </a:xfrm>
          <a:ln>
            <a:noFill/>
          </a:ln>
        </p:spPr>
        <p:txBody>
          <a:bodyPr wrap="square" anchor="ctr"/>
          <a:lstStyle/>
          <a:p>
            <a:r>
              <a:rPr lang="en-US" smtClean="0"/>
              <a:t>Click to edit Master title style</a:t>
            </a:r>
            <a:endParaRPr lang="en-US" dirty="0"/>
          </a:p>
        </p:txBody>
      </p:sp>
      <p:sp>
        <p:nvSpPr>
          <p:cNvPr id="3" name="Content Placeholder 2"/>
          <p:cNvSpPr>
            <a:spLocks noGrp="1"/>
          </p:cNvSpPr>
          <p:nvPr>
            <p:ph idx="1" hasCustomPrompt="1"/>
          </p:nvPr>
        </p:nvSpPr>
        <p:spPr>
          <a:xfrm>
            <a:off x="428625" y="685800"/>
            <a:ext cx="9429750" cy="548640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10287000" cy="609600"/>
          </a:xfrm>
          <a:prstGeom prst="rect">
            <a:avLst/>
          </a:prstGeom>
          <a:noFill/>
        </p:spPr>
      </p:pic>
      <p:sp>
        <p:nvSpPr>
          <p:cNvPr id="13" name="Rectangle 5"/>
          <p:cNvSpPr>
            <a:spLocks noGrp="1" noChangeArrowheads="1"/>
          </p:cNvSpPr>
          <p:nvPr>
            <p:ph type="ftr" sz="quarter" idx="3"/>
          </p:nvPr>
        </p:nvSpPr>
        <p:spPr bwMode="auto">
          <a:xfrm>
            <a:off x="1971675" y="6283325"/>
            <a:ext cx="54864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a:t>
            </a:r>
            <a:r>
              <a:rPr lang="en-US" dirty="0" err="1" smtClean="0">
                <a:solidFill>
                  <a:srgbClr val="FFFFFF"/>
                </a:solidFill>
              </a:rPr>
              <a:t>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858125" y="6345345"/>
            <a:ext cx="2157414" cy="352425"/>
          </a:xfrm>
          <a:prstGeom prst="rect">
            <a:avLst/>
          </a:prstGeom>
          <a:noFill/>
        </p:spPr>
      </p:pic>
      <p:sp>
        <p:nvSpPr>
          <p:cNvPr id="9" name="DocID"/>
          <p:cNvSpPr txBox="1"/>
          <p:nvPr userDrawn="1"/>
        </p:nvSpPr>
        <p:spPr>
          <a:xfrm>
            <a:off x="1357762" y="6532791"/>
            <a:ext cx="65" cy="107722"/>
          </a:xfrm>
          <a:prstGeom prst="rect">
            <a:avLst/>
          </a:prstGeom>
          <a:noFill/>
        </p:spPr>
        <p:txBody>
          <a:bodyPr vert="horz" wrap="none" lIns="0" tIns="0" rIns="0" bIns="0" rtlCol="0" anchor="b">
            <a:spAutoFit/>
          </a:bodyPr>
          <a:lstStyle/>
          <a:p>
            <a:endParaRPr lang="de-DE" sz="700" dirty="0">
              <a:solidFill>
                <a:srgbClr val="FFFFFF"/>
              </a:solidFill>
            </a:endParaRPr>
          </a:p>
        </p:txBody>
      </p:sp>
      <p:cxnSp>
        <p:nvCxnSpPr>
          <p:cNvPr id="5" name="Straight Connector 4"/>
          <p:cNvCxnSpPr/>
          <p:nvPr userDrawn="1"/>
        </p:nvCxnSpPr>
        <p:spPr bwMode="auto">
          <a:xfrm>
            <a:off x="428625" y="609600"/>
            <a:ext cx="9429750"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3557894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image" Target="../media/image3.jpeg"/><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vmlDrawing" Target="../drawings/vmlDrawing8.vml"/><Relationship Id="rId18" Type="http://schemas.openxmlformats.org/officeDocument/2006/relationships/image" Target="../media/image5.wmf"/><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theme" Target="../theme/theme10.xml"/><Relationship Id="rId17" Type="http://schemas.openxmlformats.org/officeDocument/2006/relationships/image" Target="../media/image4.png"/><Relationship Id="rId2" Type="http://schemas.openxmlformats.org/officeDocument/2006/relationships/slideLayout" Target="../slideLayouts/slideLayout99.xml"/><Relationship Id="rId16" Type="http://schemas.openxmlformats.org/officeDocument/2006/relationships/image" Target="../media/image8.emf"/><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5" Type="http://schemas.openxmlformats.org/officeDocument/2006/relationships/oleObject" Target="../embeddings/oleObject8.bin"/><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tags" Target="../tags/tag33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image" Target="../media/image12.jpeg"/><Relationship Id="rId2" Type="http://schemas.openxmlformats.org/officeDocument/2006/relationships/slideLayout" Target="../slideLayouts/slideLayout110.xml"/><Relationship Id="rId16" Type="http://schemas.openxmlformats.org/officeDocument/2006/relationships/image" Target="../media/image11.png"/><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theme" Target="../theme/theme11.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25.xml"/><Relationship Id="rId7" Type="http://schemas.openxmlformats.org/officeDocument/2006/relationships/oleObject" Target="../embeddings/oleObject9.bin"/><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tags" Target="../tags/tag334.xml"/><Relationship Id="rId5" Type="http://schemas.openxmlformats.org/officeDocument/2006/relationships/vmlDrawing" Target="../drawings/vmlDrawing9.vml"/><Relationship Id="rId10" Type="http://schemas.openxmlformats.org/officeDocument/2006/relationships/image" Target="../media/image3.jpeg"/><Relationship Id="rId4" Type="http://schemas.openxmlformats.org/officeDocument/2006/relationships/theme" Target="../theme/theme12.xml"/><Relationship Id="rId9" Type="http://schemas.openxmlformats.org/officeDocument/2006/relationships/image" Target="../media/image2.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slideLayout" Target="../slideLayouts/slideLayout138.xml"/><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slideLayout" Target="../slideLayouts/slideLayout137.xml"/><Relationship Id="rId17" Type="http://schemas.openxmlformats.org/officeDocument/2006/relationships/image" Target="../media/image12.jpeg"/><Relationship Id="rId2" Type="http://schemas.openxmlformats.org/officeDocument/2006/relationships/slideLayout" Target="../slideLayouts/slideLayout127.xml"/><Relationship Id="rId16" Type="http://schemas.openxmlformats.org/officeDocument/2006/relationships/image" Target="../media/image11.png"/><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5" Type="http://schemas.openxmlformats.org/officeDocument/2006/relationships/theme" Target="../theme/theme13.xml"/><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 Id="rId14" Type="http://schemas.openxmlformats.org/officeDocument/2006/relationships/slideLayout" Target="../slideLayouts/slideLayout139.xml"/></Relationships>
</file>

<file path=ppt/slideMasters/_rels/slideMaster14.xml.rels><?xml version="1.0" encoding="UTF-8" standalone="yes"?>
<Relationships xmlns="http://schemas.openxmlformats.org/package/2006/relationships"><Relationship Id="rId8" Type="http://schemas.openxmlformats.org/officeDocument/2006/relationships/vmlDrawing" Target="../drawings/vmlDrawing10.vml"/><Relationship Id="rId13" Type="http://schemas.openxmlformats.org/officeDocument/2006/relationships/tags" Target="../tags/tag339.xml"/><Relationship Id="rId18" Type="http://schemas.openxmlformats.org/officeDocument/2006/relationships/tags" Target="../tags/tag344.xml"/><Relationship Id="rId26" Type="http://schemas.openxmlformats.org/officeDocument/2006/relationships/image" Target="../media/image13.emf"/><Relationship Id="rId3" Type="http://schemas.openxmlformats.org/officeDocument/2006/relationships/slideLayout" Target="../slideLayouts/slideLayout142.xml"/><Relationship Id="rId21" Type="http://schemas.openxmlformats.org/officeDocument/2006/relationships/tags" Target="../tags/tag347.xml"/><Relationship Id="rId7" Type="http://schemas.openxmlformats.org/officeDocument/2006/relationships/theme" Target="../theme/theme14.xml"/><Relationship Id="rId12" Type="http://schemas.openxmlformats.org/officeDocument/2006/relationships/tags" Target="../tags/tag338.xml"/><Relationship Id="rId17" Type="http://schemas.openxmlformats.org/officeDocument/2006/relationships/tags" Target="../tags/tag343.xml"/><Relationship Id="rId25" Type="http://schemas.openxmlformats.org/officeDocument/2006/relationships/oleObject" Target="../embeddings/oleObject10.bin"/><Relationship Id="rId2" Type="http://schemas.openxmlformats.org/officeDocument/2006/relationships/slideLayout" Target="../slideLayouts/slideLayout141.xml"/><Relationship Id="rId16" Type="http://schemas.openxmlformats.org/officeDocument/2006/relationships/tags" Target="../tags/tag342.xml"/><Relationship Id="rId20" Type="http://schemas.openxmlformats.org/officeDocument/2006/relationships/tags" Target="../tags/tag346.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tags" Target="../tags/tag337.xml"/><Relationship Id="rId24" Type="http://schemas.openxmlformats.org/officeDocument/2006/relationships/tags" Target="../tags/tag350.xml"/><Relationship Id="rId5" Type="http://schemas.openxmlformats.org/officeDocument/2006/relationships/slideLayout" Target="../slideLayouts/slideLayout144.xml"/><Relationship Id="rId15" Type="http://schemas.openxmlformats.org/officeDocument/2006/relationships/tags" Target="../tags/tag341.xml"/><Relationship Id="rId23" Type="http://schemas.openxmlformats.org/officeDocument/2006/relationships/tags" Target="../tags/tag349.xml"/><Relationship Id="rId28" Type="http://schemas.openxmlformats.org/officeDocument/2006/relationships/image" Target="../media/image5.wmf"/><Relationship Id="rId10" Type="http://schemas.openxmlformats.org/officeDocument/2006/relationships/tags" Target="../tags/tag336.xml"/><Relationship Id="rId19" Type="http://schemas.openxmlformats.org/officeDocument/2006/relationships/tags" Target="../tags/tag345.xml"/><Relationship Id="rId4" Type="http://schemas.openxmlformats.org/officeDocument/2006/relationships/slideLayout" Target="../slideLayouts/slideLayout143.xml"/><Relationship Id="rId9" Type="http://schemas.openxmlformats.org/officeDocument/2006/relationships/tags" Target="../tags/tag335.xml"/><Relationship Id="rId14" Type="http://schemas.openxmlformats.org/officeDocument/2006/relationships/tags" Target="../tags/tag340.xml"/><Relationship Id="rId22" Type="http://schemas.openxmlformats.org/officeDocument/2006/relationships/tags" Target="../tags/tag348.xml"/><Relationship Id="rId27"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8" Type="http://schemas.openxmlformats.org/officeDocument/2006/relationships/vmlDrawing" Target="../drawings/vmlDrawing12.vml"/><Relationship Id="rId13" Type="http://schemas.openxmlformats.org/officeDocument/2006/relationships/tags" Target="../tags/tag356.xml"/><Relationship Id="rId18" Type="http://schemas.openxmlformats.org/officeDocument/2006/relationships/tags" Target="../tags/tag361.xml"/><Relationship Id="rId26" Type="http://schemas.openxmlformats.org/officeDocument/2006/relationships/image" Target="../media/image13.emf"/><Relationship Id="rId3" Type="http://schemas.openxmlformats.org/officeDocument/2006/relationships/slideLayout" Target="../slideLayouts/slideLayout148.xml"/><Relationship Id="rId21" Type="http://schemas.openxmlformats.org/officeDocument/2006/relationships/tags" Target="../tags/tag364.xml"/><Relationship Id="rId7" Type="http://schemas.openxmlformats.org/officeDocument/2006/relationships/theme" Target="../theme/theme15.xml"/><Relationship Id="rId12" Type="http://schemas.openxmlformats.org/officeDocument/2006/relationships/tags" Target="../tags/tag355.xml"/><Relationship Id="rId17" Type="http://schemas.openxmlformats.org/officeDocument/2006/relationships/tags" Target="../tags/tag360.xml"/><Relationship Id="rId25" Type="http://schemas.openxmlformats.org/officeDocument/2006/relationships/oleObject" Target="../embeddings/oleObject12.bin"/><Relationship Id="rId2" Type="http://schemas.openxmlformats.org/officeDocument/2006/relationships/slideLayout" Target="../slideLayouts/slideLayout147.xml"/><Relationship Id="rId16" Type="http://schemas.openxmlformats.org/officeDocument/2006/relationships/tags" Target="../tags/tag359.xml"/><Relationship Id="rId20" Type="http://schemas.openxmlformats.org/officeDocument/2006/relationships/tags" Target="../tags/tag363.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tags" Target="../tags/tag354.xml"/><Relationship Id="rId24" Type="http://schemas.openxmlformats.org/officeDocument/2006/relationships/tags" Target="../tags/tag367.xml"/><Relationship Id="rId5" Type="http://schemas.openxmlformats.org/officeDocument/2006/relationships/slideLayout" Target="../slideLayouts/slideLayout150.xml"/><Relationship Id="rId15" Type="http://schemas.openxmlformats.org/officeDocument/2006/relationships/tags" Target="../tags/tag358.xml"/><Relationship Id="rId23" Type="http://schemas.openxmlformats.org/officeDocument/2006/relationships/tags" Target="../tags/tag366.xml"/><Relationship Id="rId28" Type="http://schemas.openxmlformats.org/officeDocument/2006/relationships/image" Target="../media/image5.wmf"/><Relationship Id="rId10" Type="http://schemas.openxmlformats.org/officeDocument/2006/relationships/tags" Target="../tags/tag353.xml"/><Relationship Id="rId19" Type="http://schemas.openxmlformats.org/officeDocument/2006/relationships/tags" Target="../tags/tag362.xml"/><Relationship Id="rId4" Type="http://schemas.openxmlformats.org/officeDocument/2006/relationships/slideLayout" Target="../slideLayouts/slideLayout149.xml"/><Relationship Id="rId9" Type="http://schemas.openxmlformats.org/officeDocument/2006/relationships/tags" Target="../tags/tag352.xml"/><Relationship Id="rId14" Type="http://schemas.openxmlformats.org/officeDocument/2006/relationships/tags" Target="../tags/tag357.xml"/><Relationship Id="rId22" Type="http://schemas.openxmlformats.org/officeDocument/2006/relationships/tags" Target="../tags/tag365.xml"/><Relationship Id="rId27" Type="http://schemas.openxmlformats.org/officeDocument/2006/relationships/image" Target="../media/image4.png"/></Relationships>
</file>

<file path=ppt/slideMasters/_rels/slideMaster16.xml.rels><?xml version="1.0" encoding="UTF-8" standalone="yes"?>
<Relationships xmlns="http://schemas.openxmlformats.org/package/2006/relationships"><Relationship Id="rId8" Type="http://schemas.openxmlformats.org/officeDocument/2006/relationships/vmlDrawing" Target="../drawings/vmlDrawing14.vml"/><Relationship Id="rId13" Type="http://schemas.openxmlformats.org/officeDocument/2006/relationships/tags" Target="../tags/tag373.xml"/><Relationship Id="rId18" Type="http://schemas.openxmlformats.org/officeDocument/2006/relationships/tags" Target="../tags/tag378.xml"/><Relationship Id="rId26" Type="http://schemas.openxmlformats.org/officeDocument/2006/relationships/image" Target="../media/image13.emf"/><Relationship Id="rId3" Type="http://schemas.openxmlformats.org/officeDocument/2006/relationships/slideLayout" Target="../slideLayouts/slideLayout154.xml"/><Relationship Id="rId21" Type="http://schemas.openxmlformats.org/officeDocument/2006/relationships/tags" Target="../tags/tag381.xml"/><Relationship Id="rId7" Type="http://schemas.openxmlformats.org/officeDocument/2006/relationships/theme" Target="../theme/theme16.xml"/><Relationship Id="rId12" Type="http://schemas.openxmlformats.org/officeDocument/2006/relationships/tags" Target="../tags/tag372.xml"/><Relationship Id="rId17" Type="http://schemas.openxmlformats.org/officeDocument/2006/relationships/tags" Target="../tags/tag377.xml"/><Relationship Id="rId25" Type="http://schemas.openxmlformats.org/officeDocument/2006/relationships/oleObject" Target="../embeddings/oleObject14.bin"/><Relationship Id="rId2" Type="http://schemas.openxmlformats.org/officeDocument/2006/relationships/slideLayout" Target="../slideLayouts/slideLayout153.xml"/><Relationship Id="rId16" Type="http://schemas.openxmlformats.org/officeDocument/2006/relationships/tags" Target="../tags/tag376.xml"/><Relationship Id="rId20" Type="http://schemas.openxmlformats.org/officeDocument/2006/relationships/tags" Target="../tags/tag380.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tags" Target="../tags/tag371.xml"/><Relationship Id="rId24" Type="http://schemas.openxmlformats.org/officeDocument/2006/relationships/tags" Target="../tags/tag384.xml"/><Relationship Id="rId5" Type="http://schemas.openxmlformats.org/officeDocument/2006/relationships/slideLayout" Target="../slideLayouts/slideLayout156.xml"/><Relationship Id="rId15" Type="http://schemas.openxmlformats.org/officeDocument/2006/relationships/tags" Target="../tags/tag375.xml"/><Relationship Id="rId23" Type="http://schemas.openxmlformats.org/officeDocument/2006/relationships/tags" Target="../tags/tag383.xml"/><Relationship Id="rId28" Type="http://schemas.openxmlformats.org/officeDocument/2006/relationships/image" Target="../media/image5.wmf"/><Relationship Id="rId10" Type="http://schemas.openxmlformats.org/officeDocument/2006/relationships/tags" Target="../tags/tag370.xml"/><Relationship Id="rId19" Type="http://schemas.openxmlformats.org/officeDocument/2006/relationships/tags" Target="../tags/tag379.xml"/><Relationship Id="rId4" Type="http://schemas.openxmlformats.org/officeDocument/2006/relationships/slideLayout" Target="../slideLayouts/slideLayout155.xml"/><Relationship Id="rId9" Type="http://schemas.openxmlformats.org/officeDocument/2006/relationships/tags" Target="../tags/tag369.xml"/><Relationship Id="rId14" Type="http://schemas.openxmlformats.org/officeDocument/2006/relationships/tags" Target="../tags/tag374.xml"/><Relationship Id="rId22" Type="http://schemas.openxmlformats.org/officeDocument/2006/relationships/tags" Target="../tags/tag382.xml"/><Relationship Id="rId27" Type="http://schemas.openxmlformats.org/officeDocument/2006/relationships/image" Target="../media/image4.png"/></Relationships>
</file>

<file path=ppt/slideMasters/_rels/slideMaster17.xml.rels><?xml version="1.0" encoding="UTF-8" standalone="yes"?>
<Relationships xmlns="http://schemas.openxmlformats.org/package/2006/relationships"><Relationship Id="rId8" Type="http://schemas.openxmlformats.org/officeDocument/2006/relationships/vmlDrawing" Target="../drawings/vmlDrawing16.vml"/><Relationship Id="rId13" Type="http://schemas.openxmlformats.org/officeDocument/2006/relationships/tags" Target="../tags/tag390.xml"/><Relationship Id="rId18" Type="http://schemas.openxmlformats.org/officeDocument/2006/relationships/tags" Target="../tags/tag395.xml"/><Relationship Id="rId26" Type="http://schemas.openxmlformats.org/officeDocument/2006/relationships/image" Target="../media/image13.emf"/><Relationship Id="rId3" Type="http://schemas.openxmlformats.org/officeDocument/2006/relationships/slideLayout" Target="../slideLayouts/slideLayout160.xml"/><Relationship Id="rId21" Type="http://schemas.openxmlformats.org/officeDocument/2006/relationships/tags" Target="../tags/tag398.xml"/><Relationship Id="rId7" Type="http://schemas.openxmlformats.org/officeDocument/2006/relationships/theme" Target="../theme/theme17.xml"/><Relationship Id="rId12" Type="http://schemas.openxmlformats.org/officeDocument/2006/relationships/tags" Target="../tags/tag389.xml"/><Relationship Id="rId17" Type="http://schemas.openxmlformats.org/officeDocument/2006/relationships/tags" Target="../tags/tag394.xml"/><Relationship Id="rId25" Type="http://schemas.openxmlformats.org/officeDocument/2006/relationships/oleObject" Target="../embeddings/oleObject16.bin"/><Relationship Id="rId2" Type="http://schemas.openxmlformats.org/officeDocument/2006/relationships/slideLayout" Target="../slideLayouts/slideLayout159.xml"/><Relationship Id="rId16" Type="http://schemas.openxmlformats.org/officeDocument/2006/relationships/tags" Target="../tags/tag393.xml"/><Relationship Id="rId20" Type="http://schemas.openxmlformats.org/officeDocument/2006/relationships/tags" Target="../tags/tag397.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tags" Target="../tags/tag388.xml"/><Relationship Id="rId24" Type="http://schemas.openxmlformats.org/officeDocument/2006/relationships/tags" Target="../tags/tag401.xml"/><Relationship Id="rId5" Type="http://schemas.openxmlformats.org/officeDocument/2006/relationships/slideLayout" Target="../slideLayouts/slideLayout162.xml"/><Relationship Id="rId15" Type="http://schemas.openxmlformats.org/officeDocument/2006/relationships/tags" Target="../tags/tag392.xml"/><Relationship Id="rId23" Type="http://schemas.openxmlformats.org/officeDocument/2006/relationships/tags" Target="../tags/tag400.xml"/><Relationship Id="rId28" Type="http://schemas.openxmlformats.org/officeDocument/2006/relationships/image" Target="../media/image5.wmf"/><Relationship Id="rId10" Type="http://schemas.openxmlformats.org/officeDocument/2006/relationships/tags" Target="../tags/tag387.xml"/><Relationship Id="rId19" Type="http://schemas.openxmlformats.org/officeDocument/2006/relationships/tags" Target="../tags/tag396.xml"/><Relationship Id="rId4" Type="http://schemas.openxmlformats.org/officeDocument/2006/relationships/slideLayout" Target="../slideLayouts/slideLayout161.xml"/><Relationship Id="rId9" Type="http://schemas.openxmlformats.org/officeDocument/2006/relationships/tags" Target="../tags/tag386.xml"/><Relationship Id="rId14" Type="http://schemas.openxmlformats.org/officeDocument/2006/relationships/tags" Target="../tags/tag391.xml"/><Relationship Id="rId22" Type="http://schemas.openxmlformats.org/officeDocument/2006/relationships/tags" Target="../tags/tag399.xml"/><Relationship Id="rId27" Type="http://schemas.openxmlformats.org/officeDocument/2006/relationships/image" Target="../media/image4.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image" Target="../media/image4.png"/><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theme" Target="../theme/theme18.xml"/><Relationship Id="rId2" Type="http://schemas.openxmlformats.org/officeDocument/2006/relationships/slideLayout" Target="../slideLayouts/slideLayout165.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0" Type="http://schemas.openxmlformats.org/officeDocument/2006/relationships/slideLayout" Target="../slideLayouts/slideLayout173.xml"/><Relationship Id="rId4" Type="http://schemas.openxmlformats.org/officeDocument/2006/relationships/slideLayout" Target="../slideLayouts/slideLayout167.xml"/><Relationship Id="rId9" Type="http://schemas.openxmlformats.org/officeDocument/2006/relationships/slideLayout" Target="../slideLayouts/slideLayout172.xml"/><Relationship Id="rId14" Type="http://schemas.openxmlformats.org/officeDocument/2006/relationships/image" Target="../media/image5.wmf"/></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82.xml"/><Relationship Id="rId3" Type="http://schemas.openxmlformats.org/officeDocument/2006/relationships/slideLayout" Target="../slideLayouts/slideLayout177.xml"/><Relationship Id="rId7" Type="http://schemas.openxmlformats.org/officeDocument/2006/relationships/slideLayout" Target="../slideLayouts/slideLayout181.xml"/><Relationship Id="rId2" Type="http://schemas.openxmlformats.org/officeDocument/2006/relationships/slideLayout" Target="../slideLayouts/slideLayout176.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image" Target="../media/image5.wmf"/><Relationship Id="rId5" Type="http://schemas.openxmlformats.org/officeDocument/2006/relationships/slideLayout" Target="../slideLayouts/slideLayout179.xml"/><Relationship Id="rId10" Type="http://schemas.openxmlformats.org/officeDocument/2006/relationships/image" Target="../media/image4.png"/><Relationship Id="rId4" Type="http://schemas.openxmlformats.org/officeDocument/2006/relationships/slideLayout" Target="../slideLayouts/slideLayout178.xml"/><Relationship Id="rId9"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2.vml"/><Relationship Id="rId11" Type="http://schemas.openxmlformats.org/officeDocument/2006/relationships/image" Target="../media/image3.jpeg"/><Relationship Id="rId5" Type="http://schemas.openxmlformats.org/officeDocument/2006/relationships/theme" Target="../theme/theme2.xml"/><Relationship Id="rId10" Type="http://schemas.openxmlformats.org/officeDocument/2006/relationships/image" Target="../media/image2.jpeg"/><Relationship Id="rId4" Type="http://schemas.openxmlformats.org/officeDocument/2006/relationships/slideLayout" Target="../slideLayouts/slideLayout8.xml"/><Relationship Id="rId9" Type="http://schemas.openxmlformats.org/officeDocument/2006/relationships/image" Target="../media/image1.emf"/></Relationships>
</file>

<file path=ppt/slideMasters/_rels/slideMaster2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slideLayout" Target="../slideLayouts/slideLayout185.xml"/><Relationship Id="rId7" Type="http://schemas.openxmlformats.org/officeDocument/2006/relationships/tags" Target="../tags/tag403.xml"/><Relationship Id="rId2" Type="http://schemas.openxmlformats.org/officeDocument/2006/relationships/slideLayout" Target="../slideLayouts/slideLayout184.xml"/><Relationship Id="rId1" Type="http://schemas.openxmlformats.org/officeDocument/2006/relationships/slideLayout" Target="../slideLayouts/slideLayout183.xml"/><Relationship Id="rId6" Type="http://schemas.openxmlformats.org/officeDocument/2006/relationships/vmlDrawing" Target="../drawings/vmlDrawing18.vml"/><Relationship Id="rId11" Type="http://schemas.openxmlformats.org/officeDocument/2006/relationships/image" Target="../media/image3.jpeg"/><Relationship Id="rId5" Type="http://schemas.openxmlformats.org/officeDocument/2006/relationships/theme" Target="../theme/theme20.xml"/><Relationship Id="rId10" Type="http://schemas.openxmlformats.org/officeDocument/2006/relationships/image" Target="../media/image2.jpeg"/><Relationship Id="rId4" Type="http://schemas.openxmlformats.org/officeDocument/2006/relationships/slideLayout" Target="../slideLayouts/slideLayout186.xml"/><Relationship Id="rId9" Type="http://schemas.openxmlformats.org/officeDocument/2006/relationships/image" Target="../media/image1.emf"/></Relationships>
</file>

<file path=ppt/slideMasters/_rels/slideMaster21.xml.rels><?xml version="1.0" encoding="UTF-8" standalone="yes"?>
<Relationships xmlns="http://schemas.openxmlformats.org/package/2006/relationships"><Relationship Id="rId8" Type="http://schemas.openxmlformats.org/officeDocument/2006/relationships/tags" Target="../tags/tag405.xml"/><Relationship Id="rId13" Type="http://schemas.openxmlformats.org/officeDocument/2006/relationships/tags" Target="../tags/tag410.xml"/><Relationship Id="rId18" Type="http://schemas.openxmlformats.org/officeDocument/2006/relationships/tags" Target="../tags/tag415.xml"/><Relationship Id="rId26" Type="http://schemas.openxmlformats.org/officeDocument/2006/relationships/oleObject" Target="../embeddings/oleObject19.bin"/><Relationship Id="rId3" Type="http://schemas.openxmlformats.org/officeDocument/2006/relationships/slideLayout" Target="../slideLayouts/slideLayout189.xml"/><Relationship Id="rId21" Type="http://schemas.openxmlformats.org/officeDocument/2006/relationships/tags" Target="../tags/tag418.xml"/><Relationship Id="rId7" Type="http://schemas.openxmlformats.org/officeDocument/2006/relationships/tags" Target="../tags/tag404.xml"/><Relationship Id="rId12" Type="http://schemas.openxmlformats.org/officeDocument/2006/relationships/tags" Target="../tags/tag409.xml"/><Relationship Id="rId17" Type="http://schemas.openxmlformats.org/officeDocument/2006/relationships/tags" Target="../tags/tag414.xml"/><Relationship Id="rId25" Type="http://schemas.openxmlformats.org/officeDocument/2006/relationships/tags" Target="../tags/tag422.xml"/><Relationship Id="rId2" Type="http://schemas.openxmlformats.org/officeDocument/2006/relationships/slideLayout" Target="../slideLayouts/slideLayout188.xml"/><Relationship Id="rId16" Type="http://schemas.openxmlformats.org/officeDocument/2006/relationships/tags" Target="../tags/tag413.xml"/><Relationship Id="rId20" Type="http://schemas.openxmlformats.org/officeDocument/2006/relationships/tags" Target="../tags/tag417.xml"/><Relationship Id="rId29" Type="http://schemas.openxmlformats.org/officeDocument/2006/relationships/image" Target="../media/image3.jpeg"/><Relationship Id="rId1" Type="http://schemas.openxmlformats.org/officeDocument/2006/relationships/slideLayout" Target="../slideLayouts/slideLayout187.xml"/><Relationship Id="rId6" Type="http://schemas.openxmlformats.org/officeDocument/2006/relationships/vmlDrawing" Target="../drawings/vmlDrawing19.vml"/><Relationship Id="rId11" Type="http://schemas.openxmlformats.org/officeDocument/2006/relationships/tags" Target="../tags/tag408.xml"/><Relationship Id="rId24" Type="http://schemas.openxmlformats.org/officeDocument/2006/relationships/tags" Target="../tags/tag421.xml"/><Relationship Id="rId5" Type="http://schemas.openxmlformats.org/officeDocument/2006/relationships/theme" Target="../theme/theme21.xml"/><Relationship Id="rId15" Type="http://schemas.openxmlformats.org/officeDocument/2006/relationships/tags" Target="../tags/tag412.xml"/><Relationship Id="rId23" Type="http://schemas.openxmlformats.org/officeDocument/2006/relationships/tags" Target="../tags/tag420.xml"/><Relationship Id="rId28" Type="http://schemas.openxmlformats.org/officeDocument/2006/relationships/image" Target="../media/image2.jpeg"/><Relationship Id="rId10" Type="http://schemas.openxmlformats.org/officeDocument/2006/relationships/tags" Target="../tags/tag407.xml"/><Relationship Id="rId19" Type="http://schemas.openxmlformats.org/officeDocument/2006/relationships/tags" Target="../tags/tag416.xml"/><Relationship Id="rId4" Type="http://schemas.openxmlformats.org/officeDocument/2006/relationships/slideLayout" Target="../slideLayouts/slideLayout190.xml"/><Relationship Id="rId9" Type="http://schemas.openxmlformats.org/officeDocument/2006/relationships/tags" Target="../tags/tag406.xml"/><Relationship Id="rId14" Type="http://schemas.openxmlformats.org/officeDocument/2006/relationships/tags" Target="../tags/tag411.xml"/><Relationship Id="rId22" Type="http://schemas.openxmlformats.org/officeDocument/2006/relationships/tags" Target="../tags/tag419.xml"/><Relationship Id="rId27" Type="http://schemas.openxmlformats.org/officeDocument/2006/relationships/image" Target="../media/image13.emf"/></Relationships>
</file>

<file path=ppt/slideMasters/_rels/slideMaster22.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slideLayout" Target="../slideLayouts/slideLayout193.xml"/><Relationship Id="rId7" Type="http://schemas.openxmlformats.org/officeDocument/2006/relationships/tags" Target="../tags/tag425.xml"/><Relationship Id="rId2" Type="http://schemas.openxmlformats.org/officeDocument/2006/relationships/slideLayout" Target="../slideLayouts/slideLayout192.xml"/><Relationship Id="rId1" Type="http://schemas.openxmlformats.org/officeDocument/2006/relationships/slideLayout" Target="../slideLayouts/slideLayout191.xml"/><Relationship Id="rId6" Type="http://schemas.openxmlformats.org/officeDocument/2006/relationships/vmlDrawing" Target="../drawings/vmlDrawing22.vml"/><Relationship Id="rId11" Type="http://schemas.openxmlformats.org/officeDocument/2006/relationships/image" Target="../media/image3.jpeg"/><Relationship Id="rId5" Type="http://schemas.openxmlformats.org/officeDocument/2006/relationships/theme" Target="../theme/theme22.xml"/><Relationship Id="rId10" Type="http://schemas.openxmlformats.org/officeDocument/2006/relationships/image" Target="../media/image2.jpeg"/><Relationship Id="rId4" Type="http://schemas.openxmlformats.org/officeDocument/2006/relationships/slideLayout" Target="../slideLayouts/slideLayout194.xml"/><Relationship Id="rId9" Type="http://schemas.openxmlformats.org/officeDocument/2006/relationships/image" Target="../media/image1.emf"/></Relationships>
</file>

<file path=ppt/slideMasters/_rels/slideMaster23.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slideLayout" Target="../slideLayouts/slideLayout197.xml"/><Relationship Id="rId7" Type="http://schemas.openxmlformats.org/officeDocument/2006/relationships/tags" Target="../tags/tag426.xml"/><Relationship Id="rId2" Type="http://schemas.openxmlformats.org/officeDocument/2006/relationships/slideLayout" Target="../slideLayouts/slideLayout196.xml"/><Relationship Id="rId1" Type="http://schemas.openxmlformats.org/officeDocument/2006/relationships/slideLayout" Target="../slideLayouts/slideLayout195.xml"/><Relationship Id="rId6" Type="http://schemas.openxmlformats.org/officeDocument/2006/relationships/vmlDrawing" Target="../drawings/vmlDrawing23.vml"/><Relationship Id="rId11" Type="http://schemas.openxmlformats.org/officeDocument/2006/relationships/image" Target="../media/image3.jpeg"/><Relationship Id="rId5" Type="http://schemas.openxmlformats.org/officeDocument/2006/relationships/theme" Target="../theme/theme23.xml"/><Relationship Id="rId10" Type="http://schemas.openxmlformats.org/officeDocument/2006/relationships/image" Target="../media/image2.jpeg"/><Relationship Id="rId4" Type="http://schemas.openxmlformats.org/officeDocument/2006/relationships/slideLayout" Target="../slideLayouts/slideLayout198.xml"/><Relationship Id="rId9" Type="http://schemas.openxmlformats.org/officeDocument/2006/relationships/image" Target="../media/image1.emf"/></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4.pn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24.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image" Target="../media/image5.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tags" Target="../tags/tag4.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theme" Target="../theme/theme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oleObject" Target="../embeddings/oleObject3.bin"/><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tags" Target="../tags/tag11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tags" Target="../tags/tag11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vmlDrawing" Target="../drawings/vmlDrawing3.v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theme" Target="../theme/theme4.xml"/><Relationship Id="rId27" Type="http://schemas.openxmlformats.org/officeDocument/2006/relationships/image" Target="../media/image8.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oleObject" Target="../embeddings/oleObject4.bin"/><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tags" Target="../tags/tag222.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tags" Target="../tags/tag221.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vmlDrawing" Target="../drawings/vmlDrawing4.v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theme" Target="../theme/theme5.xml"/><Relationship Id="rId27" Type="http://schemas.openxmlformats.org/officeDocument/2006/relationships/image" Target="../media/image8.emf"/></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75.xml"/><Relationship Id="rId7" Type="http://schemas.openxmlformats.org/officeDocument/2006/relationships/oleObject" Target="../embeddings/oleObject5.bin"/><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tags" Target="../tags/tag330.xml"/><Relationship Id="rId5" Type="http://schemas.openxmlformats.org/officeDocument/2006/relationships/vmlDrawing" Target="../drawings/vmlDrawing5.vml"/><Relationship Id="rId10" Type="http://schemas.openxmlformats.org/officeDocument/2006/relationships/image" Target="../media/image3.jpeg"/><Relationship Id="rId4" Type="http://schemas.openxmlformats.org/officeDocument/2006/relationships/theme" Target="../theme/theme6.xml"/><Relationship Id="rId9"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vmlDrawing" Target="../drawings/vmlDrawing6.vml"/><Relationship Id="rId18" Type="http://schemas.openxmlformats.org/officeDocument/2006/relationships/image" Target="../media/image5.wmf"/><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7.xml"/><Relationship Id="rId17" Type="http://schemas.openxmlformats.org/officeDocument/2006/relationships/image" Target="../media/image4.png"/><Relationship Id="rId2" Type="http://schemas.openxmlformats.org/officeDocument/2006/relationships/slideLayout" Target="../slideLayouts/slideLayout77.xml"/><Relationship Id="rId16" Type="http://schemas.openxmlformats.org/officeDocument/2006/relationships/image" Target="../media/image8.emf"/><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oleObject" Target="../embeddings/oleObject6.bin"/><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tags" Target="../tags/tag331.xml"/></Relationships>
</file>

<file path=ppt/slideMasters/_rels/slideMaster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slideLayout" Target="../slideLayouts/slideLayout89.xml"/><Relationship Id="rId7" Type="http://schemas.openxmlformats.org/officeDocument/2006/relationships/tags" Target="../tags/tag332.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vmlDrawing" Target="../drawings/vmlDrawing7.vml"/><Relationship Id="rId11" Type="http://schemas.openxmlformats.org/officeDocument/2006/relationships/image" Target="../media/image3.jpeg"/><Relationship Id="rId5" Type="http://schemas.openxmlformats.org/officeDocument/2006/relationships/theme" Target="../theme/theme8.xml"/><Relationship Id="rId10" Type="http://schemas.openxmlformats.org/officeDocument/2006/relationships/image" Target="../media/image2.jpeg"/><Relationship Id="rId4" Type="http://schemas.openxmlformats.org/officeDocument/2006/relationships/slideLayout" Target="../slideLayouts/slideLayout90.xml"/><Relationship Id="rId9" Type="http://schemas.openxmlformats.org/officeDocument/2006/relationships/image" Target="../media/image1.emf"/></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93.xml"/><Relationship Id="rId7" Type="http://schemas.openxmlformats.org/officeDocument/2006/relationships/slideLayout" Target="../slideLayouts/slideLayout97.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5" Type="http://schemas.openxmlformats.org/officeDocument/2006/relationships/slideLayout" Target="../slideLayouts/slideLayout95.xml"/><Relationship Id="rId10" Type="http://schemas.openxmlformats.org/officeDocument/2006/relationships/image" Target="../media/image5.wmf"/><Relationship Id="rId4" Type="http://schemas.openxmlformats.org/officeDocument/2006/relationships/slideLayout" Target="../slideLayouts/slideLayout94.xml"/><Relationship Id="rId9"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1296053574"/>
              </p:ext>
            </p:extLst>
          </p:nvPr>
        </p:nvGraphicFramePr>
        <p:xfrm>
          <a:off x="1591" y="1592"/>
          <a:ext cx="1587" cy="1587"/>
        </p:xfrm>
        <a:graphic>
          <a:graphicData uri="http://schemas.openxmlformats.org/presentationml/2006/ole">
            <mc:AlternateContent xmlns:mc="http://schemas.openxmlformats.org/markup-compatibility/2006">
              <mc:Choice xmlns:v="urn:schemas-microsoft-com:vml" Requires="v">
                <p:oleObj spid="_x0000_s1493432"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91" y="1592"/>
                        <a:ext cx="1587" cy="1587"/>
                      </a:xfrm>
                      <a:prstGeom prst="rect">
                        <a:avLst/>
                      </a:prstGeom>
                    </p:spPr>
                  </p:pic>
                </p:oleObj>
              </mc:Fallback>
            </mc:AlternateContent>
          </a:graphicData>
        </a:graphic>
      </p:graphicFrame>
      <p:pic>
        <p:nvPicPr>
          <p:cNvPr id="113666" name="Picture 2" descr="san"/>
          <p:cNvPicPr>
            <a:picLocks noChangeAspect="1" noChangeArrowheads="1"/>
          </p:cNvPicPr>
          <p:nvPr/>
        </p:nvPicPr>
        <p:blipFill>
          <a:blip r:embed="rId10" cstate="print"/>
          <a:srcRect/>
          <a:stretch>
            <a:fillRect/>
          </a:stretch>
        </p:blipFill>
        <p:spPr bwMode="auto">
          <a:xfrm>
            <a:off x="-1588" y="-3175"/>
            <a:ext cx="10290176" cy="6864350"/>
          </a:xfrm>
          <a:prstGeom prst="rect">
            <a:avLst/>
          </a:prstGeom>
          <a:noFill/>
          <a:ln w="9525">
            <a:noFill/>
            <a:miter lim="800000"/>
            <a:headEnd/>
            <a:tailEnd/>
          </a:ln>
        </p:spPr>
      </p:pic>
      <p:sp>
        <p:nvSpPr>
          <p:cNvPr id="113667" name="Rectangle 3"/>
          <p:cNvSpPr>
            <a:spLocks noGrp="1" noChangeArrowheads="1"/>
          </p:cNvSpPr>
          <p:nvPr>
            <p:ph type="body" idx="1"/>
          </p:nvPr>
        </p:nvSpPr>
        <p:spPr bwMode="auto">
          <a:xfrm>
            <a:off x="282575" y="1196975"/>
            <a:ext cx="9493250" cy="4465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Text</a:t>
            </a:r>
          </a:p>
        </p:txBody>
      </p:sp>
      <p:sp>
        <p:nvSpPr>
          <p:cNvPr id="9434118" name="Rectangle 6"/>
          <p:cNvSpPr>
            <a:spLocks noChangeArrowheads="1"/>
          </p:cNvSpPr>
          <p:nvPr/>
        </p:nvSpPr>
        <p:spPr bwMode="auto">
          <a:xfrm>
            <a:off x="9113839" y="131763"/>
            <a:ext cx="977900" cy="457200"/>
          </a:xfrm>
          <a:prstGeom prst="rect">
            <a:avLst/>
          </a:prstGeom>
          <a:noFill/>
          <a:ln w="9525">
            <a:noFill/>
            <a:miter lim="800000"/>
            <a:headEnd/>
            <a:tailEnd/>
          </a:ln>
          <a:effectLst/>
        </p:spPr>
        <p:txBody>
          <a:bodyPr/>
          <a:lstStyle/>
          <a:p>
            <a:pPr algn="r" eaLnBrk="0" fontAlgn="base" hangingPunct="0">
              <a:spcBef>
                <a:spcPct val="0"/>
              </a:spcBef>
              <a:spcAft>
                <a:spcPct val="0"/>
              </a:spcAft>
              <a:defRPr/>
            </a:pPr>
            <a:fld id="{98F42B1F-B43B-41E8-B2FE-5CDACE251FC6}" type="slidenum">
              <a:rPr lang="en-US" sz="1500" b="1" smtClean="0">
                <a:solidFill>
                  <a:srgbClr val="FF0000"/>
                </a:solidFill>
              </a:rPr>
              <a:pPr algn="r" eaLnBrk="0" fontAlgn="base" hangingPunct="0">
                <a:spcBef>
                  <a:spcPct val="0"/>
                </a:spcBef>
                <a:spcAft>
                  <a:spcPct val="0"/>
                </a:spcAft>
                <a:defRPr/>
              </a:pPr>
              <a:t>‹#›</a:t>
            </a:fld>
            <a:endParaRPr lang="en-US" sz="1500" b="1" dirty="0">
              <a:solidFill>
                <a:srgbClr val="FF0000"/>
              </a:solidFill>
            </a:endParaRPr>
          </a:p>
        </p:txBody>
      </p:sp>
      <p:pic>
        <p:nvPicPr>
          <p:cNvPr id="113669" name="Picture 7" descr="A-Santander-negativo_RGB [Convertido]"/>
          <p:cNvPicPr>
            <a:picLocks noChangeAspect="1" noChangeArrowheads="1"/>
          </p:cNvPicPr>
          <p:nvPr/>
        </p:nvPicPr>
        <p:blipFill>
          <a:blip r:embed="rId11" cstate="print"/>
          <a:srcRect/>
          <a:stretch>
            <a:fillRect/>
          </a:stretch>
        </p:blipFill>
        <p:spPr bwMode="auto">
          <a:xfrm>
            <a:off x="7789886" y="6226223"/>
            <a:ext cx="2439987" cy="631825"/>
          </a:xfrm>
          <a:prstGeom prst="rect">
            <a:avLst/>
          </a:prstGeom>
          <a:noFill/>
          <a:ln w="9525">
            <a:noFill/>
            <a:miter lim="800000"/>
            <a:headEnd/>
            <a:tailEnd/>
          </a:ln>
        </p:spPr>
      </p:pic>
      <p:sp>
        <p:nvSpPr>
          <p:cNvPr id="113670" name="Rectangle 8"/>
          <p:cNvSpPr>
            <a:spLocks noGrp="1" noChangeArrowheads="1"/>
          </p:cNvSpPr>
          <p:nvPr>
            <p:ph type="title"/>
          </p:nvPr>
        </p:nvSpPr>
        <p:spPr bwMode="auto">
          <a:xfrm>
            <a:off x="282579" y="260354"/>
            <a:ext cx="9491663"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 para editar estilo título patrón</a:t>
            </a:r>
          </a:p>
        </p:txBody>
      </p:sp>
    </p:spTree>
    <p:extLst>
      <p:ext uri="{BB962C8B-B14F-4D97-AF65-F5344CB8AC3E}">
        <p14:creationId xmlns:p14="http://schemas.microsoft.com/office/powerpoint/2010/main" val="124696507"/>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 id="2147483943" r:id="rId4"/>
  </p:sldLayoutIdLst>
  <p:txStyles>
    <p:title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p:titleStyle>
    <p:bodyStyle>
      <a:lvl1pPr marL="355600" indent="-355600" algn="l" rtl="0" eaLnBrk="1" fontAlgn="base" hangingPunct="1">
        <a:spcBef>
          <a:spcPct val="60000"/>
        </a:spcBef>
        <a:spcAft>
          <a:spcPct val="0"/>
        </a:spcAft>
        <a:buClr>
          <a:schemeClr val="accent1"/>
        </a:buClr>
        <a:buFont typeface="Wingdings" pitchFamily="2" charset="2"/>
        <a:buChar char="§"/>
        <a:defRPr sz="1500">
          <a:solidFill>
            <a:srgbClr val="000000"/>
          </a:solidFill>
          <a:latin typeface="+mn-lt"/>
          <a:ea typeface="+mn-ea"/>
          <a:cs typeface="+mn-cs"/>
        </a:defRPr>
      </a:lvl1pPr>
      <a:lvl2pPr marL="736600" indent="-201613" algn="l" rtl="0" eaLnBrk="1" fontAlgn="base" hangingPunct="1">
        <a:spcBef>
          <a:spcPct val="60000"/>
        </a:spcBef>
        <a:spcAft>
          <a:spcPct val="0"/>
        </a:spcAft>
        <a:buClr>
          <a:schemeClr val="bg2"/>
        </a:buClr>
        <a:buChar char="•"/>
        <a:defRPr sz="1200">
          <a:solidFill>
            <a:srgbClr val="000000"/>
          </a:solidFill>
          <a:latin typeface="+mn-lt"/>
          <a:cs typeface="+mn-cs"/>
        </a:defRPr>
      </a:lvl2pPr>
      <a:lvl3pPr marL="1187450" indent="-196850" algn="l" rtl="0" eaLnBrk="1" fontAlgn="base" hangingPunct="1">
        <a:spcBef>
          <a:spcPct val="60000"/>
        </a:spcBef>
        <a:spcAft>
          <a:spcPct val="0"/>
        </a:spcAft>
        <a:buFont typeface="Arial" charset="0"/>
        <a:buChar char="-"/>
        <a:defRPr sz="1200">
          <a:solidFill>
            <a:srgbClr val="000000"/>
          </a:solidFill>
          <a:latin typeface="+mn-lt"/>
          <a:cs typeface="+mn-cs"/>
        </a:defRPr>
      </a:lvl3pPr>
      <a:lvl4pPr marL="1524000" indent="-146050" algn="l" rtl="0" eaLnBrk="1" fontAlgn="base" hangingPunct="1">
        <a:spcBef>
          <a:spcPct val="60000"/>
        </a:spcBef>
        <a:spcAft>
          <a:spcPct val="0"/>
        </a:spcAft>
        <a:buFont typeface="Arial" charset="0"/>
        <a:buChar char="»"/>
        <a:defRPr sz="1200">
          <a:solidFill>
            <a:schemeClr val="tx1"/>
          </a:solidFill>
          <a:latin typeface="+mn-lt"/>
          <a:cs typeface="+mn-cs"/>
        </a:defRPr>
      </a:lvl4pPr>
      <a:lvl5pPr marL="1968500" indent="-88900" algn="l" rtl="0" eaLnBrk="1" fontAlgn="base" hangingPunct="1">
        <a:spcBef>
          <a:spcPct val="60000"/>
        </a:spcBef>
        <a:spcAft>
          <a:spcPct val="0"/>
        </a:spcAft>
        <a:buFont typeface="Arial" charset="0"/>
        <a:buChar char="&gt;"/>
        <a:defRPr sz="1200">
          <a:solidFill>
            <a:srgbClr val="000000"/>
          </a:solidFill>
          <a:latin typeface="+mn-lt"/>
          <a:cs typeface="+mn-cs"/>
        </a:defRPr>
      </a:lvl5pPr>
      <a:lvl6pPr marL="2425700" indent="-88900" algn="l" rtl="0" eaLnBrk="1" fontAlgn="base" hangingPunct="1">
        <a:spcBef>
          <a:spcPct val="60000"/>
        </a:spcBef>
        <a:spcAft>
          <a:spcPct val="0"/>
        </a:spcAft>
        <a:buFont typeface="Arial" charset="0"/>
        <a:buChar char="&gt;"/>
        <a:defRPr sz="1200">
          <a:solidFill>
            <a:srgbClr val="000000"/>
          </a:solidFill>
          <a:latin typeface="+mn-lt"/>
          <a:cs typeface="+mn-cs"/>
        </a:defRPr>
      </a:lvl6pPr>
      <a:lvl7pPr marL="2882900" indent="-88900" algn="l" rtl="0" eaLnBrk="1" fontAlgn="base" hangingPunct="1">
        <a:spcBef>
          <a:spcPct val="60000"/>
        </a:spcBef>
        <a:spcAft>
          <a:spcPct val="0"/>
        </a:spcAft>
        <a:buFont typeface="Arial" charset="0"/>
        <a:buChar char="&gt;"/>
        <a:defRPr sz="1200">
          <a:solidFill>
            <a:srgbClr val="000000"/>
          </a:solidFill>
          <a:latin typeface="+mn-lt"/>
          <a:cs typeface="+mn-cs"/>
        </a:defRPr>
      </a:lvl7pPr>
      <a:lvl8pPr marL="3340100" indent="-88900" algn="l" rtl="0" eaLnBrk="1" fontAlgn="base" hangingPunct="1">
        <a:spcBef>
          <a:spcPct val="60000"/>
        </a:spcBef>
        <a:spcAft>
          <a:spcPct val="0"/>
        </a:spcAft>
        <a:buFont typeface="Arial" charset="0"/>
        <a:buChar char="&gt;"/>
        <a:defRPr sz="1200">
          <a:solidFill>
            <a:srgbClr val="000000"/>
          </a:solidFill>
          <a:latin typeface="+mn-lt"/>
          <a:cs typeface="+mn-cs"/>
        </a:defRPr>
      </a:lvl8pPr>
      <a:lvl9pPr marL="3797300" indent="-88900" algn="l" rtl="0" eaLnBrk="1" fontAlgn="base" hangingPunct="1">
        <a:spcBef>
          <a:spcPct val="60000"/>
        </a:spcBef>
        <a:spcAft>
          <a:spcPct val="0"/>
        </a:spcAft>
        <a:buFont typeface="Arial" charset="0"/>
        <a:buChar char="&gt;"/>
        <a:defRPr sz="12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4"/>
            </p:custDataLst>
            <p:extLst>
              <p:ext uri="{D42A27DB-BD31-4B8C-83A1-F6EECF244321}">
                <p14:modId xmlns:p14="http://schemas.microsoft.com/office/powerpoint/2010/main" val="1064244520"/>
              </p:ext>
            </p:extLst>
          </p:nvPr>
        </p:nvGraphicFramePr>
        <p:xfrm>
          <a:off x="1591" y="1592"/>
          <a:ext cx="1587" cy="1587"/>
        </p:xfrm>
        <a:graphic>
          <a:graphicData uri="http://schemas.openxmlformats.org/presentationml/2006/ole">
            <mc:AlternateContent xmlns:mc="http://schemas.openxmlformats.org/markup-compatibility/2006">
              <mc:Choice xmlns:v="urn:schemas-microsoft-com:vml" Requires="v">
                <p:oleObj spid="_x0000_s1494421" name="think-cell Slide" r:id="rId15" imgW="524" imgH="526" progId="TCLayout.ActiveDocument.1">
                  <p:embed/>
                </p:oleObj>
              </mc:Choice>
              <mc:Fallback>
                <p:oleObj name="think-cell Slide" r:id="rId15" imgW="524" imgH="526" progId="TCLayout.ActiveDocument.1">
                  <p:embed/>
                  <p:pic>
                    <p:nvPicPr>
                      <p:cNvPr id="0" name=""/>
                      <p:cNvPicPr/>
                      <p:nvPr/>
                    </p:nvPicPr>
                    <p:blipFill>
                      <a:blip r:embed="rId16"/>
                      <a:stretch>
                        <a:fillRect/>
                      </a:stretch>
                    </p:blipFill>
                    <p:spPr>
                      <a:xfrm>
                        <a:off x="1591"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28625" y="381012"/>
            <a:ext cx="9429750" cy="8509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28625" y="1381125"/>
            <a:ext cx="9429750"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0"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pic>
        <p:nvPicPr>
          <p:cNvPr id="1034" name="Picture 10" descr="fondo02"/>
          <p:cNvPicPr>
            <a:picLocks noChangeAspect="1" noChangeArrowheads="1"/>
          </p:cNvPicPr>
          <p:nvPr/>
        </p:nvPicPr>
        <p:blipFill>
          <a:blip r:embed="rId17"/>
          <a:srcRect t="91110"/>
          <a:stretch>
            <a:fillRect/>
          </a:stretch>
        </p:blipFill>
        <p:spPr bwMode="auto">
          <a:xfrm>
            <a:off x="0" y="6248400"/>
            <a:ext cx="10287000" cy="609600"/>
          </a:xfrm>
          <a:prstGeom prst="rect">
            <a:avLst/>
          </a:prstGeom>
          <a:noFill/>
        </p:spPr>
      </p:pic>
      <p:pic>
        <p:nvPicPr>
          <p:cNvPr id="1035" name="Picture 11" descr="Logo_Peq01"/>
          <p:cNvPicPr>
            <a:picLocks noChangeAspect="1" noChangeArrowheads="1"/>
          </p:cNvPicPr>
          <p:nvPr/>
        </p:nvPicPr>
        <p:blipFill>
          <a:blip r:embed="rId18"/>
          <a:srcRect/>
          <a:stretch>
            <a:fillRect/>
          </a:stretch>
        </p:blipFill>
        <p:spPr bwMode="auto">
          <a:xfrm>
            <a:off x="7858125" y="6345343"/>
            <a:ext cx="2157414" cy="352425"/>
          </a:xfrm>
          <a:prstGeom prst="rect">
            <a:avLst/>
          </a:prstGeom>
          <a:noFill/>
        </p:spPr>
      </p:pic>
      <p:sp>
        <p:nvSpPr>
          <p:cNvPr id="1029" name="Rectangle 5"/>
          <p:cNvSpPr>
            <a:spLocks noGrp="1" noChangeArrowheads="1"/>
          </p:cNvSpPr>
          <p:nvPr>
            <p:ph type="ftr" sz="quarter" idx="3"/>
          </p:nvPr>
        </p:nvSpPr>
        <p:spPr bwMode="auto">
          <a:xfrm>
            <a:off x="1971675" y="6283325"/>
            <a:ext cx="54864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a:t>
            </a:r>
            <a:r>
              <a:rPr lang="en-US" dirty="0" err="1" smtClean="0">
                <a:solidFill>
                  <a:srgbClr val="FFFFFF"/>
                </a:solidFill>
              </a:rPr>
              <a:t>XXx</a:t>
            </a:r>
            <a:endParaRPr lang="en-US" dirty="0">
              <a:solidFill>
                <a:srgbClr val="FFFFFF"/>
              </a:solidFill>
            </a:endParaRPr>
          </a:p>
        </p:txBody>
      </p:sp>
      <p:sp>
        <p:nvSpPr>
          <p:cNvPr id="2" name="TextBox 1"/>
          <p:cNvSpPr txBox="1"/>
          <p:nvPr userDrawn="1"/>
        </p:nvSpPr>
        <p:spPr>
          <a:xfrm>
            <a:off x="4286263" y="-47655"/>
            <a:ext cx="1714500" cy="200055"/>
          </a:xfrm>
          <a:prstGeom prst="rect">
            <a:avLst/>
          </a:prstGeom>
          <a:noFill/>
        </p:spPr>
        <p:txBody>
          <a:bodyPr wrap="square" rtlCol="0">
            <a:spAutoFit/>
          </a:bodyPr>
          <a:lstStyle/>
          <a:p>
            <a:r>
              <a:rPr lang="en-US" sz="700" dirty="0">
                <a:solidFill>
                  <a:srgbClr val="FF0000"/>
                </a:solidFill>
              </a:rPr>
              <a:t>PRELIMINARY – For Discussion</a:t>
            </a:r>
          </a:p>
        </p:txBody>
      </p:sp>
    </p:spTree>
    <p:extLst>
      <p:ext uri="{BB962C8B-B14F-4D97-AF65-F5344CB8AC3E}">
        <p14:creationId xmlns:p14="http://schemas.microsoft.com/office/powerpoint/2010/main" val="20060701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intillo_inferior02"/>
          <p:cNvPicPr>
            <a:picLocks noChangeAspect="1" noChangeArrowheads="1"/>
          </p:cNvPicPr>
          <p:nvPr/>
        </p:nvPicPr>
        <p:blipFill>
          <a:blip r:embed="rId16">
            <a:extLst>
              <a:ext uri="{28A0092B-C50C-407E-A947-70E740481C1C}">
                <a14:useLocalDpi xmlns:a14="http://schemas.microsoft.com/office/drawing/2010/main" val="0"/>
              </a:ext>
            </a:extLst>
          </a:blip>
          <a:srcRect l="293" t="47" r="310"/>
          <a:stretch>
            <a:fillRect/>
          </a:stretch>
        </p:blipFill>
        <p:spPr bwMode="auto">
          <a:xfrm>
            <a:off x="0" y="0"/>
            <a:ext cx="1028700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4" descr="A-Santander-negativo_RGB [Convertido]"/>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90260" y="6226182"/>
            <a:ext cx="2439591"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 Box 6"/>
          <p:cNvSpPr txBox="1">
            <a:spLocks noChangeArrowheads="1"/>
          </p:cNvSpPr>
          <p:nvPr/>
        </p:nvSpPr>
        <p:spPr bwMode="auto">
          <a:xfrm>
            <a:off x="8429626" y="711200"/>
            <a:ext cx="1042987" cy="215444"/>
          </a:xfrm>
          <a:prstGeom prst="rect">
            <a:avLst/>
          </a:prstGeom>
          <a:noFill/>
          <a:ln>
            <a:noFill/>
          </a:ln>
          <a:effectLst/>
          <a:extLst/>
        </p:spPr>
        <p:txBody>
          <a:bodyPr lIns="0" tIns="0" rIns="0" bIns="0">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50000"/>
              </a:spcBef>
              <a:spcAft>
                <a:spcPct val="0"/>
              </a:spcAft>
              <a:defRPr sz="1000">
                <a:solidFill>
                  <a:schemeClr val="tx1"/>
                </a:solidFill>
                <a:latin typeface="Arial" charset="0"/>
              </a:defRPr>
            </a:lvl6pPr>
            <a:lvl7pPr marL="2971800" indent="-228600" algn="ctr" eaLnBrk="0" fontAlgn="base" hangingPunct="0">
              <a:spcBef>
                <a:spcPct val="50000"/>
              </a:spcBef>
              <a:spcAft>
                <a:spcPct val="0"/>
              </a:spcAft>
              <a:defRPr sz="1000">
                <a:solidFill>
                  <a:schemeClr val="tx1"/>
                </a:solidFill>
                <a:latin typeface="Arial" charset="0"/>
              </a:defRPr>
            </a:lvl7pPr>
            <a:lvl8pPr marL="3429000" indent="-228600" algn="ctr" eaLnBrk="0" fontAlgn="base" hangingPunct="0">
              <a:spcBef>
                <a:spcPct val="50000"/>
              </a:spcBef>
              <a:spcAft>
                <a:spcPct val="0"/>
              </a:spcAft>
              <a:defRPr sz="1000">
                <a:solidFill>
                  <a:schemeClr val="tx1"/>
                </a:solidFill>
                <a:latin typeface="Arial" charset="0"/>
              </a:defRPr>
            </a:lvl8pPr>
            <a:lvl9pPr marL="3886200" indent="-228600" algn="ctr" eaLnBrk="0" fontAlgn="base" hangingPunct="0">
              <a:spcBef>
                <a:spcPct val="50000"/>
              </a:spcBef>
              <a:spcAft>
                <a:spcPct val="0"/>
              </a:spcAft>
              <a:defRPr sz="1000">
                <a:solidFill>
                  <a:schemeClr val="tx1"/>
                </a:solidFill>
                <a:latin typeface="Arial" charset="0"/>
              </a:defRPr>
            </a:lvl9pPr>
          </a:lstStyle>
          <a:p>
            <a:pPr eaLnBrk="1" fontAlgn="base" hangingPunct="1">
              <a:spcBef>
                <a:spcPct val="50000"/>
              </a:spcBef>
              <a:spcAft>
                <a:spcPct val="0"/>
              </a:spcAft>
              <a:defRPr/>
            </a:pPr>
            <a:endParaRPr lang="en-US" sz="1400" dirty="0" smtClean="0">
              <a:solidFill>
                <a:srgbClr val="000000"/>
              </a:solidFill>
              <a:latin typeface="Trebuchet MS" pitchFamily="34" charset="0"/>
            </a:endParaRPr>
          </a:p>
        </p:txBody>
      </p:sp>
      <p:sp>
        <p:nvSpPr>
          <p:cNvPr id="50183" name="Rectangle 7"/>
          <p:cNvSpPr>
            <a:spLocks noChangeArrowheads="1"/>
          </p:cNvSpPr>
          <p:nvPr/>
        </p:nvSpPr>
        <p:spPr bwMode="auto">
          <a:xfrm>
            <a:off x="208958" y="6388100"/>
            <a:ext cx="642938" cy="285750"/>
          </a:xfrm>
          <a:prstGeom prst="rect">
            <a:avLst/>
          </a:prstGeom>
          <a:noFill/>
          <a:ln w="9525">
            <a:noFill/>
            <a:miter lim="800000"/>
            <a:headEnd/>
            <a:tailEnd/>
          </a:ln>
          <a:effectLst/>
        </p:spPr>
        <p:txBody>
          <a:bodyPr/>
          <a:lstStyle>
            <a:lvl1pPr algn="r">
              <a:spcBef>
                <a:spcPct val="0"/>
              </a:spcBef>
              <a:defRPr sz="1400">
                <a:solidFill>
                  <a:schemeClr val="bg1"/>
                </a:solidFill>
              </a:defRPr>
            </a:lvl1pPr>
          </a:lstStyle>
          <a:p>
            <a:pPr fontAlgn="base">
              <a:spcAft>
                <a:spcPct val="0"/>
              </a:spcAft>
              <a:defRPr/>
            </a:pPr>
            <a:fld id="{13B5D404-5004-4338-9FA9-9A38E4A88B25}" type="slidenum">
              <a:rPr lang="en-US" sz="1400">
                <a:solidFill>
                  <a:srgbClr val="FFFFFF"/>
                </a:solidFill>
              </a:rPr>
              <a:pPr fontAlgn="base">
                <a:spcAft>
                  <a:spcPct val="0"/>
                </a:spcAft>
                <a:defRPr/>
              </a:pPr>
              <a:t>‹#›</a:t>
            </a:fld>
            <a:endParaRPr lang="en-US" sz="1400" dirty="0">
              <a:solidFill>
                <a:srgbClr val="FFFFFF"/>
              </a:solidFill>
            </a:endParaRPr>
          </a:p>
        </p:txBody>
      </p:sp>
      <p:sp>
        <p:nvSpPr>
          <p:cNvPr id="2" name="Text Placeholder 1"/>
          <p:cNvSpPr>
            <a:spLocks noGrp="1"/>
          </p:cNvSpPr>
          <p:nvPr>
            <p:ph type="body" idx="1"/>
          </p:nvPr>
        </p:nvSpPr>
        <p:spPr>
          <a:xfrm>
            <a:off x="707232" y="1825625"/>
            <a:ext cx="8872538" cy="2283702"/>
          </a:xfrm>
          <a:prstGeom prst="rect">
            <a:avLst/>
          </a:prstGeom>
        </p:spPr>
        <p:txBody>
          <a:bodyPr vert="horz"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2187350"/>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nvPr>
        </p:nvGraphicFramePr>
        <p:xfrm>
          <a:off x="1590" y="1592"/>
          <a:ext cx="1588" cy="1587"/>
        </p:xfrm>
        <a:graphic>
          <a:graphicData uri="http://schemas.openxmlformats.org/presentationml/2006/ole">
            <mc:AlternateContent xmlns:mc="http://schemas.openxmlformats.org/markup-compatibility/2006">
              <mc:Choice xmlns:v="urn:schemas-microsoft-com:vml" Requires="v">
                <p:oleObj spid="_x0000_s150361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90" y="1592"/>
                        <a:ext cx="1588" cy="1587"/>
                      </a:xfrm>
                      <a:prstGeom prst="rect">
                        <a:avLst/>
                      </a:prstGeom>
                    </p:spPr>
                  </p:pic>
                </p:oleObj>
              </mc:Fallback>
            </mc:AlternateContent>
          </a:graphicData>
        </a:graphic>
      </p:graphicFrame>
      <p:pic>
        <p:nvPicPr>
          <p:cNvPr id="113666" name="Picture 2" descr="san"/>
          <p:cNvPicPr>
            <a:picLocks noChangeAspect="1" noChangeArrowheads="1"/>
          </p:cNvPicPr>
          <p:nvPr/>
        </p:nvPicPr>
        <p:blipFill>
          <a:blip r:embed="rId9" cstate="print"/>
          <a:srcRect/>
          <a:stretch>
            <a:fillRect/>
          </a:stretch>
        </p:blipFill>
        <p:spPr bwMode="auto">
          <a:xfrm>
            <a:off x="-1588" y="-3174"/>
            <a:ext cx="10290176" cy="6864350"/>
          </a:xfrm>
          <a:prstGeom prst="rect">
            <a:avLst/>
          </a:prstGeom>
          <a:noFill/>
          <a:ln w="9525">
            <a:noFill/>
            <a:miter lim="800000"/>
            <a:headEnd/>
            <a:tailEnd/>
          </a:ln>
        </p:spPr>
      </p:pic>
      <p:sp>
        <p:nvSpPr>
          <p:cNvPr id="113667" name="Rectangle 3"/>
          <p:cNvSpPr>
            <a:spLocks noGrp="1" noChangeArrowheads="1"/>
          </p:cNvSpPr>
          <p:nvPr>
            <p:ph type="body" idx="1"/>
          </p:nvPr>
        </p:nvSpPr>
        <p:spPr bwMode="auto">
          <a:xfrm>
            <a:off x="282576" y="1196975"/>
            <a:ext cx="9493250" cy="4465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Text</a:t>
            </a:r>
          </a:p>
        </p:txBody>
      </p:sp>
      <p:sp>
        <p:nvSpPr>
          <p:cNvPr id="9434118" name="Rectangle 6"/>
          <p:cNvSpPr>
            <a:spLocks noChangeArrowheads="1"/>
          </p:cNvSpPr>
          <p:nvPr/>
        </p:nvSpPr>
        <p:spPr bwMode="auto">
          <a:xfrm>
            <a:off x="9113839" y="131763"/>
            <a:ext cx="977900" cy="457200"/>
          </a:xfrm>
          <a:prstGeom prst="rect">
            <a:avLst/>
          </a:prstGeom>
          <a:noFill/>
          <a:ln w="9525">
            <a:noFill/>
            <a:miter lim="800000"/>
            <a:headEnd/>
            <a:tailEnd/>
          </a:ln>
          <a:effectLst/>
        </p:spPr>
        <p:txBody>
          <a:bodyPr/>
          <a:lstStyle/>
          <a:p>
            <a:pPr algn="r" eaLnBrk="0" fontAlgn="base" hangingPunct="0">
              <a:spcBef>
                <a:spcPct val="0"/>
              </a:spcBef>
              <a:spcAft>
                <a:spcPct val="0"/>
              </a:spcAft>
              <a:defRPr/>
            </a:pPr>
            <a:fld id="{98F42B1F-B43B-41E8-B2FE-5CDACE251FC6}" type="slidenum">
              <a:rPr lang="en-US" sz="1334" b="1" smtClean="0">
                <a:solidFill>
                  <a:srgbClr val="FF0000"/>
                </a:solidFill>
              </a:rPr>
              <a:pPr algn="r" eaLnBrk="0" fontAlgn="base" hangingPunct="0">
                <a:spcBef>
                  <a:spcPct val="0"/>
                </a:spcBef>
                <a:spcAft>
                  <a:spcPct val="0"/>
                </a:spcAft>
                <a:defRPr/>
              </a:pPr>
              <a:t>‹#›</a:t>
            </a:fld>
            <a:endParaRPr lang="en-US" sz="1334" b="1" dirty="0">
              <a:solidFill>
                <a:srgbClr val="FF0000"/>
              </a:solidFill>
            </a:endParaRPr>
          </a:p>
        </p:txBody>
      </p:sp>
      <p:pic>
        <p:nvPicPr>
          <p:cNvPr id="113669" name="Picture 7" descr="A-Santander-negativo_RGB [Convertido]"/>
          <p:cNvPicPr>
            <a:picLocks noChangeAspect="1" noChangeArrowheads="1"/>
          </p:cNvPicPr>
          <p:nvPr/>
        </p:nvPicPr>
        <p:blipFill>
          <a:blip r:embed="rId10" cstate="print"/>
          <a:srcRect/>
          <a:stretch>
            <a:fillRect/>
          </a:stretch>
        </p:blipFill>
        <p:spPr bwMode="auto">
          <a:xfrm>
            <a:off x="7789888" y="6226224"/>
            <a:ext cx="2439987" cy="631825"/>
          </a:xfrm>
          <a:prstGeom prst="rect">
            <a:avLst/>
          </a:prstGeom>
          <a:noFill/>
          <a:ln w="9525">
            <a:noFill/>
            <a:miter lim="800000"/>
            <a:headEnd/>
            <a:tailEnd/>
          </a:ln>
        </p:spPr>
      </p:pic>
      <p:sp>
        <p:nvSpPr>
          <p:cNvPr id="113670" name="Rectangle 8"/>
          <p:cNvSpPr>
            <a:spLocks noGrp="1" noChangeArrowheads="1"/>
          </p:cNvSpPr>
          <p:nvPr>
            <p:ph type="title"/>
          </p:nvPr>
        </p:nvSpPr>
        <p:spPr bwMode="auto">
          <a:xfrm>
            <a:off x="282575" y="260355"/>
            <a:ext cx="9491664"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 para editar estilo título patrón</a:t>
            </a:r>
          </a:p>
        </p:txBody>
      </p:sp>
    </p:spTree>
    <p:extLst>
      <p:ext uri="{BB962C8B-B14F-4D97-AF65-F5344CB8AC3E}">
        <p14:creationId xmlns:p14="http://schemas.microsoft.com/office/powerpoint/2010/main" val="1822861824"/>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Lst>
  <p:txStyles>
    <p:titleStyle>
      <a:lvl1pPr algn="l" rtl="0" eaLnBrk="1" fontAlgn="base" hangingPunct="1">
        <a:lnSpc>
          <a:spcPct val="90000"/>
        </a:lnSpc>
        <a:spcBef>
          <a:spcPct val="0"/>
        </a:spcBef>
        <a:spcAft>
          <a:spcPct val="0"/>
        </a:spcAft>
        <a:defRPr sz="1777">
          <a:solidFill>
            <a:srgbClr val="000000"/>
          </a:solidFill>
          <a:latin typeface="+mj-lt"/>
          <a:ea typeface="+mj-ea"/>
          <a:cs typeface="+mj-cs"/>
        </a:defRPr>
      </a:lvl1pPr>
      <a:lvl2pPr algn="l" rtl="0" eaLnBrk="1" fontAlgn="base" hangingPunct="1">
        <a:lnSpc>
          <a:spcPct val="90000"/>
        </a:lnSpc>
        <a:spcBef>
          <a:spcPct val="0"/>
        </a:spcBef>
        <a:spcAft>
          <a:spcPct val="0"/>
        </a:spcAft>
        <a:defRPr sz="1777">
          <a:solidFill>
            <a:srgbClr val="000000"/>
          </a:solidFill>
          <a:latin typeface="Arial" charset="0"/>
          <a:cs typeface="Arial" charset="0"/>
        </a:defRPr>
      </a:lvl2pPr>
      <a:lvl3pPr algn="l" rtl="0" eaLnBrk="1" fontAlgn="base" hangingPunct="1">
        <a:lnSpc>
          <a:spcPct val="90000"/>
        </a:lnSpc>
        <a:spcBef>
          <a:spcPct val="0"/>
        </a:spcBef>
        <a:spcAft>
          <a:spcPct val="0"/>
        </a:spcAft>
        <a:defRPr sz="1777">
          <a:solidFill>
            <a:srgbClr val="000000"/>
          </a:solidFill>
          <a:latin typeface="Arial" charset="0"/>
          <a:cs typeface="Arial" charset="0"/>
        </a:defRPr>
      </a:lvl3pPr>
      <a:lvl4pPr algn="l" rtl="0" eaLnBrk="1" fontAlgn="base" hangingPunct="1">
        <a:lnSpc>
          <a:spcPct val="90000"/>
        </a:lnSpc>
        <a:spcBef>
          <a:spcPct val="0"/>
        </a:spcBef>
        <a:spcAft>
          <a:spcPct val="0"/>
        </a:spcAft>
        <a:defRPr sz="1777">
          <a:solidFill>
            <a:srgbClr val="000000"/>
          </a:solidFill>
          <a:latin typeface="Arial" charset="0"/>
          <a:cs typeface="Arial" charset="0"/>
        </a:defRPr>
      </a:lvl4pPr>
      <a:lvl5pPr algn="l" rtl="0" eaLnBrk="1" fontAlgn="base" hangingPunct="1">
        <a:lnSpc>
          <a:spcPct val="90000"/>
        </a:lnSpc>
        <a:spcBef>
          <a:spcPct val="0"/>
        </a:spcBef>
        <a:spcAft>
          <a:spcPct val="0"/>
        </a:spcAft>
        <a:defRPr sz="1777">
          <a:solidFill>
            <a:srgbClr val="000000"/>
          </a:solidFill>
          <a:latin typeface="Arial" charset="0"/>
          <a:cs typeface="Arial" charset="0"/>
        </a:defRPr>
      </a:lvl5pPr>
      <a:lvl6pPr marL="406352" algn="l" rtl="0" eaLnBrk="1" fontAlgn="base" hangingPunct="1">
        <a:lnSpc>
          <a:spcPct val="90000"/>
        </a:lnSpc>
        <a:spcBef>
          <a:spcPct val="0"/>
        </a:spcBef>
        <a:spcAft>
          <a:spcPct val="0"/>
        </a:spcAft>
        <a:defRPr sz="1777">
          <a:solidFill>
            <a:srgbClr val="000000"/>
          </a:solidFill>
          <a:latin typeface="Arial" charset="0"/>
          <a:cs typeface="Arial" charset="0"/>
        </a:defRPr>
      </a:lvl6pPr>
      <a:lvl7pPr marL="812704" algn="l" rtl="0" eaLnBrk="1" fontAlgn="base" hangingPunct="1">
        <a:lnSpc>
          <a:spcPct val="90000"/>
        </a:lnSpc>
        <a:spcBef>
          <a:spcPct val="0"/>
        </a:spcBef>
        <a:spcAft>
          <a:spcPct val="0"/>
        </a:spcAft>
        <a:defRPr sz="1777">
          <a:solidFill>
            <a:srgbClr val="000000"/>
          </a:solidFill>
          <a:latin typeface="Arial" charset="0"/>
          <a:cs typeface="Arial" charset="0"/>
        </a:defRPr>
      </a:lvl7pPr>
      <a:lvl8pPr marL="1219055" algn="l" rtl="0" eaLnBrk="1" fontAlgn="base" hangingPunct="1">
        <a:lnSpc>
          <a:spcPct val="90000"/>
        </a:lnSpc>
        <a:spcBef>
          <a:spcPct val="0"/>
        </a:spcBef>
        <a:spcAft>
          <a:spcPct val="0"/>
        </a:spcAft>
        <a:defRPr sz="1777">
          <a:solidFill>
            <a:srgbClr val="000000"/>
          </a:solidFill>
          <a:latin typeface="Arial" charset="0"/>
          <a:cs typeface="Arial" charset="0"/>
        </a:defRPr>
      </a:lvl8pPr>
      <a:lvl9pPr marL="1625407" algn="l" rtl="0" eaLnBrk="1" fontAlgn="base" hangingPunct="1">
        <a:lnSpc>
          <a:spcPct val="90000"/>
        </a:lnSpc>
        <a:spcBef>
          <a:spcPct val="0"/>
        </a:spcBef>
        <a:spcAft>
          <a:spcPct val="0"/>
        </a:spcAft>
        <a:defRPr sz="1777">
          <a:solidFill>
            <a:srgbClr val="000000"/>
          </a:solidFill>
          <a:latin typeface="Arial" charset="0"/>
          <a:cs typeface="Arial" charset="0"/>
        </a:defRPr>
      </a:lvl9pPr>
    </p:titleStyle>
    <p:bodyStyle>
      <a:lvl1pPr marL="316051" indent="-316051" algn="l" rtl="0" eaLnBrk="1" fontAlgn="base" hangingPunct="1">
        <a:spcBef>
          <a:spcPct val="60000"/>
        </a:spcBef>
        <a:spcAft>
          <a:spcPct val="0"/>
        </a:spcAft>
        <a:buClr>
          <a:schemeClr val="accent1"/>
        </a:buClr>
        <a:buFont typeface="Wingdings" pitchFamily="2" charset="2"/>
        <a:buChar char="§"/>
        <a:defRPr sz="1334">
          <a:solidFill>
            <a:srgbClr val="000000"/>
          </a:solidFill>
          <a:latin typeface="+mn-lt"/>
          <a:ea typeface="+mn-ea"/>
          <a:cs typeface="+mn-cs"/>
        </a:defRPr>
      </a:lvl1pPr>
      <a:lvl2pPr marL="654678" indent="-179190" algn="l" rtl="0" eaLnBrk="1" fontAlgn="base" hangingPunct="1">
        <a:spcBef>
          <a:spcPct val="60000"/>
        </a:spcBef>
        <a:spcAft>
          <a:spcPct val="0"/>
        </a:spcAft>
        <a:buClr>
          <a:schemeClr val="bg2"/>
        </a:buClr>
        <a:buChar char="•"/>
        <a:defRPr sz="1066">
          <a:solidFill>
            <a:srgbClr val="000000"/>
          </a:solidFill>
          <a:latin typeface="+mn-lt"/>
          <a:cs typeface="+mn-cs"/>
        </a:defRPr>
      </a:lvl2pPr>
      <a:lvl3pPr marL="1055386" indent="-174957" algn="l" rtl="0" eaLnBrk="1" fontAlgn="base" hangingPunct="1">
        <a:spcBef>
          <a:spcPct val="60000"/>
        </a:spcBef>
        <a:spcAft>
          <a:spcPct val="0"/>
        </a:spcAft>
        <a:buFont typeface="Arial" charset="0"/>
        <a:buChar char="-"/>
        <a:defRPr sz="1066">
          <a:solidFill>
            <a:srgbClr val="000000"/>
          </a:solidFill>
          <a:latin typeface="+mn-lt"/>
          <a:cs typeface="+mn-cs"/>
        </a:defRPr>
      </a:lvl3pPr>
      <a:lvl4pPr marL="1354505" indent="-129807" algn="l" rtl="0" eaLnBrk="1" fontAlgn="base" hangingPunct="1">
        <a:spcBef>
          <a:spcPct val="60000"/>
        </a:spcBef>
        <a:spcAft>
          <a:spcPct val="0"/>
        </a:spcAft>
        <a:buFont typeface="Arial" charset="0"/>
        <a:buChar char="»"/>
        <a:defRPr sz="1066">
          <a:solidFill>
            <a:schemeClr val="tx1"/>
          </a:solidFill>
          <a:latin typeface="+mn-lt"/>
          <a:cs typeface="+mn-cs"/>
        </a:defRPr>
      </a:lvl4pPr>
      <a:lvl5pPr marL="1749570" indent="-79013" algn="l" rtl="0" eaLnBrk="1" fontAlgn="base" hangingPunct="1">
        <a:spcBef>
          <a:spcPct val="60000"/>
        </a:spcBef>
        <a:spcAft>
          <a:spcPct val="0"/>
        </a:spcAft>
        <a:buFont typeface="Arial" charset="0"/>
        <a:buChar char="&gt;"/>
        <a:defRPr sz="1066">
          <a:solidFill>
            <a:srgbClr val="000000"/>
          </a:solidFill>
          <a:latin typeface="+mn-lt"/>
          <a:cs typeface="+mn-cs"/>
        </a:defRPr>
      </a:lvl5pPr>
      <a:lvl6pPr marL="2155921" indent="-79013" algn="l" rtl="0" eaLnBrk="1" fontAlgn="base" hangingPunct="1">
        <a:spcBef>
          <a:spcPct val="60000"/>
        </a:spcBef>
        <a:spcAft>
          <a:spcPct val="0"/>
        </a:spcAft>
        <a:buFont typeface="Arial" charset="0"/>
        <a:buChar char="&gt;"/>
        <a:defRPr sz="1066">
          <a:solidFill>
            <a:srgbClr val="000000"/>
          </a:solidFill>
          <a:latin typeface="+mn-lt"/>
          <a:cs typeface="+mn-cs"/>
        </a:defRPr>
      </a:lvl6pPr>
      <a:lvl7pPr marL="2562273" indent="-79013" algn="l" rtl="0" eaLnBrk="1" fontAlgn="base" hangingPunct="1">
        <a:spcBef>
          <a:spcPct val="60000"/>
        </a:spcBef>
        <a:spcAft>
          <a:spcPct val="0"/>
        </a:spcAft>
        <a:buFont typeface="Arial" charset="0"/>
        <a:buChar char="&gt;"/>
        <a:defRPr sz="1066">
          <a:solidFill>
            <a:srgbClr val="000000"/>
          </a:solidFill>
          <a:latin typeface="+mn-lt"/>
          <a:cs typeface="+mn-cs"/>
        </a:defRPr>
      </a:lvl7pPr>
      <a:lvl8pPr marL="2968625" indent="-79013" algn="l" rtl="0" eaLnBrk="1" fontAlgn="base" hangingPunct="1">
        <a:spcBef>
          <a:spcPct val="60000"/>
        </a:spcBef>
        <a:spcAft>
          <a:spcPct val="0"/>
        </a:spcAft>
        <a:buFont typeface="Arial" charset="0"/>
        <a:buChar char="&gt;"/>
        <a:defRPr sz="1066">
          <a:solidFill>
            <a:srgbClr val="000000"/>
          </a:solidFill>
          <a:latin typeface="+mn-lt"/>
          <a:cs typeface="+mn-cs"/>
        </a:defRPr>
      </a:lvl8pPr>
      <a:lvl9pPr marL="3374977" indent="-79013" algn="l" rtl="0" eaLnBrk="1" fontAlgn="base" hangingPunct="1">
        <a:spcBef>
          <a:spcPct val="60000"/>
        </a:spcBef>
        <a:spcAft>
          <a:spcPct val="0"/>
        </a:spcAft>
        <a:buFont typeface="Arial" charset="0"/>
        <a:buChar char="&gt;"/>
        <a:defRPr sz="1066">
          <a:solidFill>
            <a:srgbClr val="000000"/>
          </a:solidFill>
          <a:latin typeface="+mn-lt"/>
          <a:cs typeface="+mn-cs"/>
        </a:defRPr>
      </a:lvl9pPr>
    </p:bodyStyle>
    <p:otherStyle>
      <a:defPPr>
        <a:defRPr lang="en-US"/>
      </a:defPPr>
      <a:lvl1pPr marL="0" algn="l" defTabSz="812704" rtl="0" eaLnBrk="1" latinLnBrk="0" hangingPunct="1">
        <a:defRPr sz="1600" kern="1200">
          <a:solidFill>
            <a:schemeClr val="tx1"/>
          </a:solidFill>
          <a:latin typeface="+mn-lt"/>
          <a:ea typeface="+mn-ea"/>
          <a:cs typeface="+mn-cs"/>
        </a:defRPr>
      </a:lvl1pPr>
      <a:lvl2pPr marL="406352" algn="l" defTabSz="812704" rtl="0" eaLnBrk="1" latinLnBrk="0" hangingPunct="1">
        <a:defRPr sz="1600" kern="1200">
          <a:solidFill>
            <a:schemeClr val="tx1"/>
          </a:solidFill>
          <a:latin typeface="+mn-lt"/>
          <a:ea typeface="+mn-ea"/>
          <a:cs typeface="+mn-cs"/>
        </a:defRPr>
      </a:lvl2pPr>
      <a:lvl3pPr marL="812704" algn="l" defTabSz="812704" rtl="0" eaLnBrk="1" latinLnBrk="0" hangingPunct="1">
        <a:defRPr sz="1600" kern="1200">
          <a:solidFill>
            <a:schemeClr val="tx1"/>
          </a:solidFill>
          <a:latin typeface="+mn-lt"/>
          <a:ea typeface="+mn-ea"/>
          <a:cs typeface="+mn-cs"/>
        </a:defRPr>
      </a:lvl3pPr>
      <a:lvl4pPr marL="1219055" algn="l" defTabSz="812704" rtl="0" eaLnBrk="1" latinLnBrk="0" hangingPunct="1">
        <a:defRPr sz="1600" kern="1200">
          <a:solidFill>
            <a:schemeClr val="tx1"/>
          </a:solidFill>
          <a:latin typeface="+mn-lt"/>
          <a:ea typeface="+mn-ea"/>
          <a:cs typeface="+mn-cs"/>
        </a:defRPr>
      </a:lvl4pPr>
      <a:lvl5pPr marL="1625407" algn="l" defTabSz="812704" rtl="0" eaLnBrk="1" latinLnBrk="0" hangingPunct="1">
        <a:defRPr sz="1600" kern="1200">
          <a:solidFill>
            <a:schemeClr val="tx1"/>
          </a:solidFill>
          <a:latin typeface="+mn-lt"/>
          <a:ea typeface="+mn-ea"/>
          <a:cs typeface="+mn-cs"/>
        </a:defRPr>
      </a:lvl5pPr>
      <a:lvl6pPr marL="2031759" algn="l" defTabSz="812704" rtl="0" eaLnBrk="1" latinLnBrk="0" hangingPunct="1">
        <a:defRPr sz="1600" kern="1200">
          <a:solidFill>
            <a:schemeClr val="tx1"/>
          </a:solidFill>
          <a:latin typeface="+mn-lt"/>
          <a:ea typeface="+mn-ea"/>
          <a:cs typeface="+mn-cs"/>
        </a:defRPr>
      </a:lvl6pPr>
      <a:lvl7pPr marL="2438111" algn="l" defTabSz="812704" rtl="0" eaLnBrk="1" latinLnBrk="0" hangingPunct="1">
        <a:defRPr sz="1600" kern="1200">
          <a:solidFill>
            <a:schemeClr val="tx1"/>
          </a:solidFill>
          <a:latin typeface="+mn-lt"/>
          <a:ea typeface="+mn-ea"/>
          <a:cs typeface="+mn-cs"/>
        </a:defRPr>
      </a:lvl7pPr>
      <a:lvl8pPr marL="2844462" algn="l" defTabSz="812704" rtl="0" eaLnBrk="1" latinLnBrk="0" hangingPunct="1">
        <a:defRPr sz="1600" kern="1200">
          <a:solidFill>
            <a:schemeClr val="tx1"/>
          </a:solidFill>
          <a:latin typeface="+mn-lt"/>
          <a:ea typeface="+mn-ea"/>
          <a:cs typeface="+mn-cs"/>
        </a:defRPr>
      </a:lvl8pPr>
      <a:lvl9pPr marL="3250814" algn="l" defTabSz="812704" rtl="0" eaLnBrk="1" latinLnBrk="0" hangingPunct="1">
        <a:defRPr sz="16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intillo_inferior02"/>
          <p:cNvPicPr>
            <a:picLocks noChangeAspect="1" noChangeArrowheads="1"/>
          </p:cNvPicPr>
          <p:nvPr/>
        </p:nvPicPr>
        <p:blipFill>
          <a:blip r:embed="rId16">
            <a:extLst>
              <a:ext uri="{28A0092B-C50C-407E-A947-70E740481C1C}">
                <a14:useLocalDpi xmlns:a14="http://schemas.microsoft.com/office/drawing/2010/main" val="0"/>
              </a:ext>
            </a:extLst>
          </a:blip>
          <a:srcRect l="293" t="47" r="310"/>
          <a:stretch>
            <a:fillRect/>
          </a:stretch>
        </p:blipFill>
        <p:spPr bwMode="auto">
          <a:xfrm>
            <a:off x="0" y="0"/>
            <a:ext cx="1028700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4" descr="A-Santander-negativo_RGB [Convertido]"/>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90260" y="6226182"/>
            <a:ext cx="2439591"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 Box 6"/>
          <p:cNvSpPr txBox="1">
            <a:spLocks noChangeArrowheads="1"/>
          </p:cNvSpPr>
          <p:nvPr/>
        </p:nvSpPr>
        <p:spPr bwMode="auto">
          <a:xfrm>
            <a:off x="8429626" y="711200"/>
            <a:ext cx="1042987" cy="215444"/>
          </a:xfrm>
          <a:prstGeom prst="rect">
            <a:avLst/>
          </a:prstGeom>
          <a:noFill/>
          <a:ln>
            <a:noFill/>
          </a:ln>
          <a:effectLst/>
          <a:extLst/>
        </p:spPr>
        <p:txBody>
          <a:bodyPr lIns="0" tIns="0" rIns="0" bIns="0">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spcBef>
                <a:spcPct val="50000"/>
              </a:spcBef>
              <a:spcAft>
                <a:spcPct val="0"/>
              </a:spcAft>
              <a:defRPr sz="1000">
                <a:solidFill>
                  <a:schemeClr val="tx1"/>
                </a:solidFill>
                <a:latin typeface="Arial" charset="0"/>
              </a:defRPr>
            </a:lvl6pPr>
            <a:lvl7pPr marL="2971800" indent="-228600" algn="ctr" eaLnBrk="0" fontAlgn="base" hangingPunct="0">
              <a:spcBef>
                <a:spcPct val="50000"/>
              </a:spcBef>
              <a:spcAft>
                <a:spcPct val="0"/>
              </a:spcAft>
              <a:defRPr sz="1000">
                <a:solidFill>
                  <a:schemeClr val="tx1"/>
                </a:solidFill>
                <a:latin typeface="Arial" charset="0"/>
              </a:defRPr>
            </a:lvl7pPr>
            <a:lvl8pPr marL="3429000" indent="-228600" algn="ctr" eaLnBrk="0" fontAlgn="base" hangingPunct="0">
              <a:spcBef>
                <a:spcPct val="50000"/>
              </a:spcBef>
              <a:spcAft>
                <a:spcPct val="0"/>
              </a:spcAft>
              <a:defRPr sz="1000">
                <a:solidFill>
                  <a:schemeClr val="tx1"/>
                </a:solidFill>
                <a:latin typeface="Arial" charset="0"/>
              </a:defRPr>
            </a:lvl8pPr>
            <a:lvl9pPr marL="3886200" indent="-228600" algn="ctr" eaLnBrk="0" fontAlgn="base" hangingPunct="0">
              <a:spcBef>
                <a:spcPct val="50000"/>
              </a:spcBef>
              <a:spcAft>
                <a:spcPct val="0"/>
              </a:spcAft>
              <a:defRPr sz="1000">
                <a:solidFill>
                  <a:schemeClr val="tx1"/>
                </a:solidFill>
                <a:latin typeface="Arial" charset="0"/>
              </a:defRPr>
            </a:lvl9pPr>
          </a:lstStyle>
          <a:p>
            <a:pPr eaLnBrk="1" fontAlgn="base" hangingPunct="1">
              <a:spcBef>
                <a:spcPct val="50000"/>
              </a:spcBef>
              <a:spcAft>
                <a:spcPct val="0"/>
              </a:spcAft>
              <a:defRPr/>
            </a:pPr>
            <a:endParaRPr lang="en-US" sz="1400" dirty="0" smtClean="0">
              <a:solidFill>
                <a:srgbClr val="000000"/>
              </a:solidFill>
              <a:latin typeface="Trebuchet MS" pitchFamily="34" charset="0"/>
            </a:endParaRPr>
          </a:p>
        </p:txBody>
      </p:sp>
      <p:sp>
        <p:nvSpPr>
          <p:cNvPr id="50183" name="Rectangle 7"/>
          <p:cNvSpPr>
            <a:spLocks noChangeArrowheads="1"/>
          </p:cNvSpPr>
          <p:nvPr/>
        </p:nvSpPr>
        <p:spPr bwMode="auto">
          <a:xfrm>
            <a:off x="208958" y="6388100"/>
            <a:ext cx="642938" cy="285750"/>
          </a:xfrm>
          <a:prstGeom prst="rect">
            <a:avLst/>
          </a:prstGeom>
          <a:noFill/>
          <a:ln w="9525">
            <a:noFill/>
            <a:miter lim="800000"/>
            <a:headEnd/>
            <a:tailEnd/>
          </a:ln>
          <a:effectLst/>
        </p:spPr>
        <p:txBody>
          <a:bodyPr/>
          <a:lstStyle>
            <a:lvl1pPr algn="r">
              <a:spcBef>
                <a:spcPct val="0"/>
              </a:spcBef>
              <a:defRPr sz="1400">
                <a:solidFill>
                  <a:schemeClr val="bg1"/>
                </a:solidFill>
              </a:defRPr>
            </a:lvl1pPr>
          </a:lstStyle>
          <a:p>
            <a:pPr fontAlgn="base">
              <a:spcAft>
                <a:spcPct val="0"/>
              </a:spcAft>
              <a:defRPr/>
            </a:pPr>
            <a:fld id="{13B5D404-5004-4338-9FA9-9A38E4A88B25}" type="slidenum">
              <a:rPr lang="en-US" sz="1400">
                <a:solidFill>
                  <a:srgbClr val="FFFFFF"/>
                </a:solidFill>
              </a:rPr>
              <a:pPr fontAlgn="base">
                <a:spcAft>
                  <a:spcPct val="0"/>
                </a:spcAft>
                <a:defRPr/>
              </a:pPr>
              <a:t>‹#›</a:t>
            </a:fld>
            <a:endParaRPr lang="en-US" sz="1400" dirty="0">
              <a:solidFill>
                <a:srgbClr val="FFFFFF"/>
              </a:solidFill>
            </a:endParaRPr>
          </a:p>
        </p:txBody>
      </p:sp>
    </p:spTree>
    <p:extLst>
      <p:ext uri="{BB962C8B-B14F-4D97-AF65-F5344CB8AC3E}">
        <p14:creationId xmlns:p14="http://schemas.microsoft.com/office/powerpoint/2010/main" val="132088221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9"/>
            </p:custDataLst>
            <p:extLst/>
          </p:nvPr>
        </p:nvGraphicFramePr>
        <p:xfrm>
          <a:off x="0" y="0"/>
          <a:ext cx="182232" cy="161974"/>
        </p:xfrm>
        <a:graphic>
          <a:graphicData uri="http://schemas.openxmlformats.org/presentationml/2006/ole">
            <mc:AlternateContent xmlns:mc="http://schemas.openxmlformats.org/markup-compatibility/2006">
              <mc:Choice xmlns:v="urn:schemas-microsoft-com:vml" Requires="v">
                <p:oleObj spid="_x0000_s1538309"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0" y="0"/>
                        <a:ext cx="182232" cy="161974"/>
                      </a:xfrm>
                      <a:prstGeom prst="rect">
                        <a:avLst/>
                      </a:prstGeom>
                    </p:spPr>
                  </p:pic>
                </p:oleObj>
              </mc:Fallback>
            </mc:AlternateContent>
          </a:graphicData>
        </a:graphic>
      </p:graphicFrame>
      <p:sp>
        <p:nvSpPr>
          <p:cNvPr id="72" name="Line 8"/>
          <p:cNvSpPr>
            <a:spLocks noChangeShapeType="1"/>
          </p:cNvSpPr>
          <p:nvPr/>
        </p:nvSpPr>
        <p:spPr bwMode="auto">
          <a:xfrm>
            <a:off x="428625" y="769100"/>
            <a:ext cx="942975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800" dirty="0" smtClean="0">
              <a:solidFill>
                <a:srgbClr val="000000"/>
              </a:solidFill>
            </a:endParaRPr>
          </a:p>
        </p:txBody>
      </p:sp>
      <p:pic>
        <p:nvPicPr>
          <p:cNvPr id="73" name="Picture 10" descr="fondo02"/>
          <p:cNvPicPr>
            <a:picLocks noChangeAspect="1" noChangeArrowheads="1"/>
          </p:cNvPicPr>
          <p:nvPr/>
        </p:nvPicPr>
        <p:blipFill>
          <a:blip r:embed="rId27"/>
          <a:srcRect t="91110"/>
          <a:stretch>
            <a:fillRect/>
          </a:stretch>
        </p:blipFill>
        <p:spPr bwMode="auto">
          <a:xfrm>
            <a:off x="0" y="6248400"/>
            <a:ext cx="10287000" cy="609600"/>
          </a:xfrm>
          <a:prstGeom prst="rect">
            <a:avLst/>
          </a:prstGeom>
          <a:noFill/>
        </p:spPr>
      </p:pic>
      <p:pic>
        <p:nvPicPr>
          <p:cNvPr id="74" name="Picture 11" descr="Logo_Peq01"/>
          <p:cNvPicPr>
            <a:picLocks noChangeAspect="1" noChangeArrowheads="1"/>
          </p:cNvPicPr>
          <p:nvPr/>
        </p:nvPicPr>
        <p:blipFill>
          <a:blip r:embed="rId28"/>
          <a:srcRect/>
          <a:stretch>
            <a:fillRect/>
          </a:stretch>
        </p:blipFill>
        <p:spPr bwMode="auto">
          <a:xfrm>
            <a:off x="7858125" y="6345313"/>
            <a:ext cx="2157414" cy="352425"/>
          </a:xfrm>
          <a:prstGeom prst="rect">
            <a:avLst/>
          </a:prstGeom>
          <a:noFill/>
        </p:spPr>
      </p:pic>
      <p:sp>
        <p:nvSpPr>
          <p:cNvPr id="1036" name="Rectangle 286"/>
          <p:cNvSpPr>
            <a:spLocks noGrp="1" noChangeArrowheads="1"/>
          </p:cNvSpPr>
          <p:nvPr>
            <p:ph type="body" idx="1"/>
          </p:nvPr>
        </p:nvSpPr>
        <p:spPr bwMode="auto">
          <a:xfrm>
            <a:off x="2383786" y="2621427"/>
            <a:ext cx="4938489"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9" name="Title Placeholder 2"/>
          <p:cNvSpPr>
            <a:spLocks noGrp="1" noChangeArrowheads="1"/>
          </p:cNvSpPr>
          <p:nvPr>
            <p:ph type="title"/>
          </p:nvPr>
        </p:nvSpPr>
        <p:spPr bwMode="auto">
          <a:xfrm>
            <a:off x="428625" y="451189"/>
            <a:ext cx="942975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428631" y="17818"/>
            <a:ext cx="7341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200" dirty="0">
                <a:solidFill>
                  <a:srgbClr val="808080"/>
                </a:solidFill>
              </a:rPr>
              <a:t>TRACKER</a:t>
            </a:r>
          </a:p>
        </p:txBody>
      </p:sp>
      <p:sp>
        <p:nvSpPr>
          <p:cNvPr id="11" name="McK 3. Unit of measure" hidden="1"/>
          <p:cNvSpPr txBox="1">
            <a:spLocks noChangeArrowheads="1"/>
          </p:cNvSpPr>
          <p:nvPr/>
        </p:nvSpPr>
        <p:spPr bwMode="auto">
          <a:xfrm>
            <a:off x="428625" y="816744"/>
            <a:ext cx="942975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smtClean="0">
                <a:solidFill>
                  <a:srgbClr val="808080"/>
                </a:solidFill>
                <a:latin typeface="Arial"/>
              </a:rPr>
              <a:t>Unit of measure</a:t>
            </a:r>
          </a:p>
        </p:txBody>
      </p:sp>
      <p:grpSp>
        <p:nvGrpSpPr>
          <p:cNvPr id="15" name="ACET" hidden="1"/>
          <p:cNvGrpSpPr>
            <a:grpSpLocks/>
          </p:cNvGrpSpPr>
          <p:nvPr/>
        </p:nvGrpSpPr>
        <p:grpSpPr bwMode="auto">
          <a:xfrm>
            <a:off x="2383781" y="2013955"/>
            <a:ext cx="489475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22" name="McK Slide Elements" hidden="1"/>
          <p:cNvGrpSpPr>
            <a:grpSpLocks/>
          </p:cNvGrpSpPr>
          <p:nvPr/>
        </p:nvGrpSpPr>
        <p:grpSpPr bwMode="auto">
          <a:xfrm>
            <a:off x="428623" y="5813995"/>
            <a:ext cx="9429750" cy="362823"/>
            <a:chOff x="75" y="3926"/>
            <a:chExt cx="564" cy="224"/>
          </a:xfrm>
        </p:grpSpPr>
        <p:sp>
          <p:nvSpPr>
            <p:cNvPr id="23" name="McK 4. Footnote"/>
            <p:cNvSpPr txBox="1">
              <a:spLocks noChangeArrowheads="1"/>
            </p:cNvSpPr>
            <p:nvPr/>
          </p:nvSpPr>
          <p:spPr bwMode="auto">
            <a:xfrm>
              <a:off x="75" y="3926"/>
              <a:ext cx="564"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smtClean="0">
                  <a:solidFill>
                    <a:srgbClr val="000000"/>
                  </a:solidFill>
                  <a:latin typeface="Arial"/>
                </a:rPr>
                <a:t>1 Footnote</a:t>
              </a:r>
            </a:p>
          </p:txBody>
        </p:sp>
        <p:sp>
          <p:nvSpPr>
            <p:cNvPr id="24" name="McK 5. Source"/>
            <p:cNvSpPr>
              <a:spLocks noChangeArrowheads="1"/>
            </p:cNvSpPr>
            <p:nvPr/>
          </p:nvSpPr>
          <p:spPr bwMode="auto">
            <a:xfrm>
              <a:off x="75" y="4055"/>
              <a:ext cx="564"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fontAlgn="base">
                <a:spcBef>
                  <a:spcPct val="0"/>
                </a:spcBef>
                <a:spcAft>
                  <a:spcPct val="0"/>
                </a:spcAft>
              </a:pPr>
              <a:r>
                <a:rPr lang="en-US" sz="1000" dirty="0" smtClean="0">
                  <a:solidFill>
                    <a:srgbClr val="000000"/>
                  </a:solidFill>
                </a:rPr>
                <a:t>Source: Source</a:t>
              </a:r>
            </a:p>
          </p:txBody>
        </p:sp>
      </p:grpSp>
      <p:grpSp>
        <p:nvGrpSpPr>
          <p:cNvPr id="26" name="LegendBoxes" hidden="1"/>
          <p:cNvGrpSpPr>
            <a:grpSpLocks/>
          </p:cNvGrpSpPr>
          <p:nvPr/>
        </p:nvGrpSpPr>
        <p:grpSpPr bwMode="auto">
          <a:xfrm>
            <a:off x="8981846" y="864366"/>
            <a:ext cx="801822" cy="1013962"/>
            <a:chOff x="4936" y="176"/>
            <a:chExt cx="440" cy="626"/>
          </a:xfrm>
        </p:grpSpPr>
        <p:sp>
          <p:nvSpPr>
            <p:cNvPr id="27" name="Legend1"/>
            <p:cNvSpPr>
              <a:spLocks noChangeArrowheads="1"/>
            </p:cNvSpPr>
            <p:nvPr/>
          </p:nvSpPr>
          <p:spPr bwMode="auto">
            <a:xfrm>
              <a:off x="5096" y="176"/>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28"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29" name="Legend2"/>
            <p:cNvSpPr>
              <a:spLocks noChangeArrowheads="1"/>
            </p:cNvSpPr>
            <p:nvPr/>
          </p:nvSpPr>
          <p:spPr bwMode="auto">
            <a:xfrm>
              <a:off x="5096" y="346"/>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30"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31" name="Legend3"/>
            <p:cNvSpPr>
              <a:spLocks noChangeArrowheads="1"/>
            </p:cNvSpPr>
            <p:nvPr/>
          </p:nvSpPr>
          <p:spPr bwMode="auto">
            <a:xfrm>
              <a:off x="5096" y="517"/>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32"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33" name="Legend4"/>
            <p:cNvSpPr>
              <a:spLocks noChangeArrowheads="1"/>
            </p:cNvSpPr>
            <p:nvPr/>
          </p:nvSpPr>
          <p:spPr bwMode="auto">
            <a:xfrm>
              <a:off x="5096" y="688"/>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34"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35" name="LegendLines" hidden="1"/>
          <p:cNvGrpSpPr>
            <a:grpSpLocks/>
          </p:cNvGrpSpPr>
          <p:nvPr/>
        </p:nvGrpSpPr>
        <p:grpSpPr bwMode="auto">
          <a:xfrm>
            <a:off x="8628313" y="864366"/>
            <a:ext cx="1155352" cy="741845"/>
            <a:chOff x="4750" y="176"/>
            <a:chExt cx="634" cy="458"/>
          </a:xfrm>
        </p:grpSpPr>
        <p:sp>
          <p:nvSpPr>
            <p:cNvPr id="36"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37"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38"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39" name="Legend1"/>
            <p:cNvSpPr>
              <a:spLocks noChangeArrowheads="1"/>
            </p:cNvSpPr>
            <p:nvPr/>
          </p:nvSpPr>
          <p:spPr bwMode="auto">
            <a:xfrm>
              <a:off x="5104" y="176"/>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40" name="Legend2"/>
            <p:cNvSpPr>
              <a:spLocks noChangeArrowheads="1"/>
            </p:cNvSpPr>
            <p:nvPr/>
          </p:nvSpPr>
          <p:spPr bwMode="auto">
            <a:xfrm>
              <a:off x="5104" y="344"/>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41" name="Legend3"/>
            <p:cNvSpPr>
              <a:spLocks noChangeArrowheads="1"/>
            </p:cNvSpPr>
            <p:nvPr/>
          </p:nvSpPr>
          <p:spPr bwMode="auto">
            <a:xfrm>
              <a:off x="5104" y="520"/>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grpSp>
      <p:grpSp>
        <p:nvGrpSpPr>
          <p:cNvPr id="42" name="McKSticker" hidden="1"/>
          <p:cNvGrpSpPr/>
          <p:nvPr/>
        </p:nvGrpSpPr>
        <p:grpSpPr bwMode="auto">
          <a:xfrm>
            <a:off x="8791473" y="864365"/>
            <a:ext cx="1066895" cy="212366"/>
            <a:chOff x="7811357" y="285750"/>
            <a:chExt cx="929418" cy="208138"/>
          </a:xfrm>
        </p:grpSpPr>
        <p:sp>
          <p:nvSpPr>
            <p:cNvPr id="43" name="StickerRectangle"/>
            <p:cNvSpPr>
              <a:spLocks noChangeArrowheads="1"/>
            </p:cNvSpPr>
            <p:nvPr/>
          </p:nvSpPr>
          <p:spPr bwMode="auto">
            <a:xfrm>
              <a:off x="7811357" y="285750"/>
              <a:ext cx="929418" cy="20813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913429" fontAlgn="base">
                <a:spcBef>
                  <a:spcPct val="0"/>
                </a:spcBef>
                <a:spcAft>
                  <a:spcPct val="0"/>
                </a:spcAft>
                <a:buClr>
                  <a:srgbClr val="000000"/>
                </a:buClr>
              </a:pPr>
              <a:r>
                <a:rPr lang="en-US" sz="1200" dirty="0">
                  <a:solidFill>
                    <a:srgbClr val="808080"/>
                  </a:solidFill>
                </a:rPr>
                <a:t>PRELIMINARY</a:t>
              </a:r>
            </a:p>
          </p:txBody>
        </p:sp>
        <p:cxnSp>
          <p:nvCxnSpPr>
            <p:cNvPr id="44" name="AutoShape 31"/>
            <p:cNvCxnSpPr>
              <a:cxnSpLocks noChangeShapeType="1"/>
              <a:stCxn id="43" idx="2"/>
              <a:endCxn id="43" idx="4"/>
            </p:cNvCxnSpPr>
            <p:nvPr/>
          </p:nvCxnSpPr>
          <p:spPr bwMode="auto">
            <a:xfrm>
              <a:off x="7811357" y="285750"/>
              <a:ext cx="0" cy="208138"/>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auto">
            <a:xfrm>
              <a:off x="7811357" y="493888"/>
              <a:ext cx="929418"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auto">
          <a:xfrm>
            <a:off x="8905105" y="864365"/>
            <a:ext cx="877862" cy="1333054"/>
            <a:chOff x="7769225" y="2105025"/>
            <a:chExt cx="764746" cy="1306516"/>
          </a:xfrm>
        </p:grpSpPr>
        <p:grpSp>
          <p:nvGrpSpPr>
            <p:cNvPr id="47" name="MoonLegend1"/>
            <p:cNvGrpSpPr>
              <a:grpSpLocks noChangeAspect="1"/>
            </p:cNvGrpSpPr>
            <p:nvPr>
              <p:custDataLst>
                <p:tags r:id="rId10"/>
              </p:custDataLst>
            </p:nvPr>
          </p:nvGrpSpPr>
          <p:grpSpPr bwMode="auto">
            <a:xfrm>
              <a:off x="7769225" y="2105025"/>
              <a:ext cx="209550" cy="209551"/>
              <a:chOff x="4533" y="183"/>
              <a:chExt cx="144" cy="144"/>
            </a:xfrm>
          </p:grpSpPr>
          <p:sp>
            <p:nvSpPr>
              <p:cNvPr id="65" name="Oval 38"/>
              <p:cNvSpPr>
                <a:spLocks noChangeAspect="1" noChangeArrowheads="1"/>
              </p:cNvSpPr>
              <p:nvPr>
                <p:custDataLst>
                  <p:tags r:id="rId23"/>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6" name="Arc 39"/>
              <p:cNvSpPr>
                <a:spLocks noChangeAspect="1"/>
              </p:cNvSpPr>
              <p:nvPr>
                <p:custDataLst>
                  <p:tags r:id="rId24"/>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48" name="MoonLegend2"/>
            <p:cNvGrpSpPr>
              <a:grpSpLocks noChangeAspect="1"/>
            </p:cNvGrpSpPr>
            <p:nvPr>
              <p:custDataLst>
                <p:tags r:id="rId11"/>
              </p:custDataLst>
            </p:nvPr>
          </p:nvGrpSpPr>
          <p:grpSpPr bwMode="auto">
            <a:xfrm>
              <a:off x="7769225" y="2379266"/>
              <a:ext cx="209550" cy="209551"/>
              <a:chOff x="1694" y="2044"/>
              <a:chExt cx="160" cy="160"/>
            </a:xfrm>
          </p:grpSpPr>
          <p:sp>
            <p:nvSpPr>
              <p:cNvPr id="63" name="Oval 41"/>
              <p:cNvSpPr>
                <a:spLocks noChangeAspect="1" noChangeArrowheads="1"/>
              </p:cNvSpPr>
              <p:nvPr>
                <p:custDataLst>
                  <p:tags r:id="rId2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4" name="Arc 42"/>
              <p:cNvSpPr>
                <a:spLocks noChangeAspect="1"/>
              </p:cNvSpPr>
              <p:nvPr>
                <p:custDataLst>
                  <p:tags r:id="rId22"/>
                </p:custDataLst>
              </p:nvPr>
            </p:nvSpPr>
            <p:spPr bwMode="auto">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49" name="MoonLegend4"/>
            <p:cNvGrpSpPr>
              <a:grpSpLocks noChangeAspect="1"/>
            </p:cNvGrpSpPr>
            <p:nvPr>
              <p:custDataLst>
                <p:tags r:id="rId12"/>
              </p:custDataLst>
            </p:nvPr>
          </p:nvGrpSpPr>
          <p:grpSpPr bwMode="auto">
            <a:xfrm>
              <a:off x="7769225" y="2927748"/>
              <a:ext cx="209550" cy="209551"/>
              <a:chOff x="4495" y="1198"/>
              <a:chExt cx="160" cy="160"/>
            </a:xfrm>
          </p:grpSpPr>
          <p:sp>
            <p:nvSpPr>
              <p:cNvPr id="61" name="Oval 47"/>
              <p:cNvSpPr>
                <a:spLocks noChangeAspect="1" noChangeArrowheads="1"/>
              </p:cNvSpPr>
              <p:nvPr>
                <p:custDataLst>
                  <p:tags r:id="rId19"/>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2" name="Arc 48"/>
              <p:cNvSpPr>
                <a:spLocks noChangeAspect="1"/>
              </p:cNvSpPr>
              <p:nvPr>
                <p:custDataLst>
                  <p:tags r:id="rId20"/>
                </p:custDataLst>
              </p:nvPr>
            </p:nvSpPr>
            <p:spPr bwMode="auto">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50" name="MoonLegend5"/>
            <p:cNvGrpSpPr>
              <a:grpSpLocks noChangeAspect="1"/>
            </p:cNvGrpSpPr>
            <p:nvPr>
              <p:custDataLst>
                <p:tags r:id="rId13"/>
              </p:custDataLst>
            </p:nvPr>
          </p:nvGrpSpPr>
          <p:grpSpPr bwMode="auto">
            <a:xfrm>
              <a:off x="7769225" y="3201990"/>
              <a:ext cx="209550" cy="209551"/>
              <a:chOff x="4495" y="1440"/>
              <a:chExt cx="160" cy="160"/>
            </a:xfrm>
          </p:grpSpPr>
          <p:sp>
            <p:nvSpPr>
              <p:cNvPr id="59" name="Oval 50"/>
              <p:cNvSpPr>
                <a:spLocks noChangeAspect="1" noChangeArrowheads="1"/>
              </p:cNvSpPr>
              <p:nvPr>
                <p:custDataLst>
                  <p:tags r:id="rId17"/>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0" name="Oval 51"/>
              <p:cNvSpPr>
                <a:spLocks noChangeAspect="1" noChangeArrowheads="1"/>
              </p:cNvSpPr>
              <p:nvPr>
                <p:custDataLst>
                  <p:tags r:id="rId18"/>
                </p:custDataLst>
              </p:nvPr>
            </p:nvSpPr>
            <p:spPr bwMode="auto">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sp>
          <p:nvSpPr>
            <p:cNvPr id="51" name="Legend1"/>
            <p:cNvSpPr>
              <a:spLocks noChangeArrowheads="1"/>
            </p:cNvSpPr>
            <p:nvPr/>
          </p:nvSpPr>
          <p:spPr bwMode="auto">
            <a:xfrm>
              <a:off x="8089900" y="2117725"/>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2" name="Legend2"/>
            <p:cNvSpPr>
              <a:spLocks noChangeArrowheads="1"/>
            </p:cNvSpPr>
            <p:nvPr/>
          </p:nvSpPr>
          <p:spPr bwMode="auto">
            <a:xfrm>
              <a:off x="8089900" y="2392363"/>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3" name="Legend3"/>
            <p:cNvSpPr>
              <a:spLocks noChangeArrowheads="1"/>
            </p:cNvSpPr>
            <p:nvPr/>
          </p:nvSpPr>
          <p:spPr bwMode="auto">
            <a:xfrm>
              <a:off x="8089900" y="2667002"/>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4" name="Legend4"/>
            <p:cNvSpPr>
              <a:spLocks noChangeArrowheads="1"/>
            </p:cNvSpPr>
            <p:nvPr/>
          </p:nvSpPr>
          <p:spPr bwMode="auto">
            <a:xfrm>
              <a:off x="8089900" y="2938465"/>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5" name="Legend5"/>
            <p:cNvSpPr>
              <a:spLocks noChangeArrowheads="1"/>
            </p:cNvSpPr>
            <p:nvPr/>
          </p:nvSpPr>
          <p:spPr bwMode="auto">
            <a:xfrm>
              <a:off x="8089900" y="3214690"/>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grpSp>
          <p:nvGrpSpPr>
            <p:cNvPr id="56" name="MoonLegend3"/>
            <p:cNvGrpSpPr>
              <a:grpSpLocks noChangeAspect="1"/>
            </p:cNvGrpSpPr>
            <p:nvPr>
              <p:custDataLst>
                <p:tags r:id="rId14"/>
              </p:custDataLst>
            </p:nvPr>
          </p:nvGrpSpPr>
          <p:grpSpPr bwMode="auto">
            <a:xfrm>
              <a:off x="7769225" y="2653507"/>
              <a:ext cx="209550" cy="209551"/>
              <a:chOff x="4495" y="1198"/>
              <a:chExt cx="160" cy="160"/>
            </a:xfrm>
          </p:grpSpPr>
          <p:sp>
            <p:nvSpPr>
              <p:cNvPr id="57"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58" name="Arc 48"/>
              <p:cNvSpPr>
                <a:spLocks noChangeAspect="1"/>
              </p:cNvSpPr>
              <p:nvPr>
                <p:custDataLst>
                  <p:tags r:id="rId16"/>
                </p:custDataLst>
              </p:nvPr>
            </p:nvSpPr>
            <p:spPr bwMode="auto">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sp>
        <p:nvSpPr>
          <p:cNvPr id="71" name="Slide Number"/>
          <p:cNvSpPr txBox="1">
            <a:spLocks/>
          </p:cNvSpPr>
          <p:nvPr/>
        </p:nvSpPr>
        <p:spPr bwMode="auto">
          <a:xfrm>
            <a:off x="9986166" y="6033551"/>
            <a:ext cx="157094" cy="153888"/>
          </a:xfrm>
          <a:prstGeom prst="rect">
            <a:avLst/>
          </a:prstGeom>
        </p:spPr>
        <p:txBody>
          <a:bodyPr vert="horz" wrap="none" lIns="0" tIns="0" rIns="0" bIns="0" rtlCol="0" anchor="ctr">
            <a:spAutoFit/>
          </a:bodyPr>
          <a:lstStyle>
            <a:defPPr>
              <a:defRPr lang="en-US"/>
            </a:defPPr>
            <a:lvl1pPr>
              <a:defRPr sz="1000" baseline="0">
                <a:latin typeface="+mn-lt"/>
              </a:defRPr>
            </a:lvl1pPr>
          </a:lstStyle>
          <a:p>
            <a:pPr algn="ctr" fontAlgn="base">
              <a:spcBef>
                <a:spcPct val="0"/>
              </a:spcBef>
              <a:spcAft>
                <a:spcPct val="0"/>
              </a:spcAft>
            </a:pPr>
            <a:fld id="{42C328C1-A84F-4A39-A664-DBA00541A8C6}" type="slidenum">
              <a:rPr lang="en-US" sz="1000" b="1" smtClean="0">
                <a:solidFill>
                  <a:srgbClr val="FF0000"/>
                </a:solidFill>
              </a:rPr>
              <a:pPr algn="ctr" fontAlgn="base">
                <a:spcBef>
                  <a:spcPct val="0"/>
                </a:spcBef>
                <a:spcAft>
                  <a:spcPct val="0"/>
                </a:spcAft>
              </a:pPr>
              <a:t>‹#›</a:t>
            </a:fld>
            <a:endParaRPr lang="en-US" sz="1000" b="1" dirty="0">
              <a:solidFill>
                <a:srgbClr val="FF0000"/>
              </a:solidFill>
            </a:endParaRPr>
          </a:p>
        </p:txBody>
      </p:sp>
    </p:spTree>
    <p:extLst>
      <p:ext uri="{BB962C8B-B14F-4D97-AF65-F5344CB8AC3E}">
        <p14:creationId xmlns:p14="http://schemas.microsoft.com/office/powerpoint/2010/main" val="248932039"/>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Lst>
  <p:timing>
    <p:tnLst>
      <p:par>
        <p:cTn id="1" dur="indefinite" restart="never" nodeType="tmRoot"/>
      </p:par>
    </p:tnLst>
  </p:timing>
  <p:hf hdr="0" ftr="0" dt="0"/>
  <p:txStyles>
    <p:titleStyle>
      <a:lvl1pPr algn="l" defTabSz="913526" rtl="0" eaLnBrk="1" fontAlgn="base" hangingPunct="1">
        <a:spcBef>
          <a:spcPct val="0"/>
        </a:spcBef>
        <a:spcAft>
          <a:spcPct val="0"/>
        </a:spcAft>
        <a:tabLst>
          <a:tab pos="275353" algn="l"/>
        </a:tabLst>
        <a:defRPr sz="1900" b="1" baseline="0">
          <a:solidFill>
            <a:schemeClr val="tx2"/>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9"/>
            </p:custDataLst>
            <p:extLst/>
          </p:nvPr>
        </p:nvGraphicFramePr>
        <p:xfrm>
          <a:off x="0" y="0"/>
          <a:ext cx="182232" cy="161974"/>
        </p:xfrm>
        <a:graphic>
          <a:graphicData uri="http://schemas.openxmlformats.org/presentationml/2006/ole">
            <mc:AlternateContent xmlns:mc="http://schemas.openxmlformats.org/markup-compatibility/2006">
              <mc:Choice xmlns:v="urn:schemas-microsoft-com:vml" Requires="v">
                <p:oleObj spid="_x0000_s1540357"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0" y="0"/>
                        <a:ext cx="182232" cy="161974"/>
                      </a:xfrm>
                      <a:prstGeom prst="rect">
                        <a:avLst/>
                      </a:prstGeom>
                    </p:spPr>
                  </p:pic>
                </p:oleObj>
              </mc:Fallback>
            </mc:AlternateContent>
          </a:graphicData>
        </a:graphic>
      </p:graphicFrame>
      <p:sp>
        <p:nvSpPr>
          <p:cNvPr id="72" name="Line 8"/>
          <p:cNvSpPr>
            <a:spLocks noChangeShapeType="1"/>
          </p:cNvSpPr>
          <p:nvPr/>
        </p:nvSpPr>
        <p:spPr bwMode="auto">
          <a:xfrm>
            <a:off x="428625" y="769100"/>
            <a:ext cx="942975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800" dirty="0" smtClean="0">
              <a:solidFill>
                <a:srgbClr val="000000"/>
              </a:solidFill>
            </a:endParaRPr>
          </a:p>
        </p:txBody>
      </p:sp>
      <p:pic>
        <p:nvPicPr>
          <p:cNvPr id="73" name="Picture 10" descr="fondo02"/>
          <p:cNvPicPr>
            <a:picLocks noChangeAspect="1" noChangeArrowheads="1"/>
          </p:cNvPicPr>
          <p:nvPr/>
        </p:nvPicPr>
        <p:blipFill>
          <a:blip r:embed="rId27"/>
          <a:srcRect t="91110"/>
          <a:stretch>
            <a:fillRect/>
          </a:stretch>
        </p:blipFill>
        <p:spPr bwMode="auto">
          <a:xfrm>
            <a:off x="0" y="6248400"/>
            <a:ext cx="10287000" cy="609600"/>
          </a:xfrm>
          <a:prstGeom prst="rect">
            <a:avLst/>
          </a:prstGeom>
          <a:noFill/>
        </p:spPr>
      </p:pic>
      <p:pic>
        <p:nvPicPr>
          <p:cNvPr id="74" name="Picture 11" descr="Logo_Peq01"/>
          <p:cNvPicPr>
            <a:picLocks noChangeAspect="1" noChangeArrowheads="1"/>
          </p:cNvPicPr>
          <p:nvPr/>
        </p:nvPicPr>
        <p:blipFill>
          <a:blip r:embed="rId28"/>
          <a:srcRect/>
          <a:stretch>
            <a:fillRect/>
          </a:stretch>
        </p:blipFill>
        <p:spPr bwMode="auto">
          <a:xfrm>
            <a:off x="7858125" y="6345313"/>
            <a:ext cx="2157414" cy="352425"/>
          </a:xfrm>
          <a:prstGeom prst="rect">
            <a:avLst/>
          </a:prstGeom>
          <a:noFill/>
        </p:spPr>
      </p:pic>
      <p:sp>
        <p:nvSpPr>
          <p:cNvPr id="1036" name="Rectangle 286"/>
          <p:cNvSpPr>
            <a:spLocks noGrp="1" noChangeArrowheads="1"/>
          </p:cNvSpPr>
          <p:nvPr>
            <p:ph type="body" idx="1"/>
          </p:nvPr>
        </p:nvSpPr>
        <p:spPr bwMode="auto">
          <a:xfrm>
            <a:off x="2383786" y="2621427"/>
            <a:ext cx="4938489"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9" name="Title Placeholder 2"/>
          <p:cNvSpPr>
            <a:spLocks noGrp="1" noChangeArrowheads="1"/>
          </p:cNvSpPr>
          <p:nvPr>
            <p:ph type="title"/>
          </p:nvPr>
        </p:nvSpPr>
        <p:spPr bwMode="auto">
          <a:xfrm>
            <a:off x="428625" y="451189"/>
            <a:ext cx="942975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428631" y="17818"/>
            <a:ext cx="7341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200" dirty="0">
                <a:solidFill>
                  <a:srgbClr val="808080"/>
                </a:solidFill>
              </a:rPr>
              <a:t>TRACKER</a:t>
            </a:r>
          </a:p>
        </p:txBody>
      </p:sp>
      <p:sp>
        <p:nvSpPr>
          <p:cNvPr id="11" name="McK 3. Unit of measure" hidden="1"/>
          <p:cNvSpPr txBox="1">
            <a:spLocks noChangeArrowheads="1"/>
          </p:cNvSpPr>
          <p:nvPr/>
        </p:nvSpPr>
        <p:spPr bwMode="auto">
          <a:xfrm>
            <a:off x="428625" y="816744"/>
            <a:ext cx="942975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smtClean="0">
                <a:solidFill>
                  <a:srgbClr val="808080"/>
                </a:solidFill>
                <a:latin typeface="Arial"/>
              </a:rPr>
              <a:t>Unit of measure</a:t>
            </a:r>
          </a:p>
        </p:txBody>
      </p:sp>
      <p:grpSp>
        <p:nvGrpSpPr>
          <p:cNvPr id="15" name="ACET" hidden="1"/>
          <p:cNvGrpSpPr>
            <a:grpSpLocks/>
          </p:cNvGrpSpPr>
          <p:nvPr/>
        </p:nvGrpSpPr>
        <p:grpSpPr bwMode="auto">
          <a:xfrm>
            <a:off x="2383781" y="2013955"/>
            <a:ext cx="489475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22" name="McK Slide Elements" hidden="1"/>
          <p:cNvGrpSpPr>
            <a:grpSpLocks/>
          </p:cNvGrpSpPr>
          <p:nvPr/>
        </p:nvGrpSpPr>
        <p:grpSpPr bwMode="auto">
          <a:xfrm>
            <a:off x="428623" y="5813995"/>
            <a:ext cx="9429750" cy="362823"/>
            <a:chOff x="75" y="3926"/>
            <a:chExt cx="564" cy="224"/>
          </a:xfrm>
        </p:grpSpPr>
        <p:sp>
          <p:nvSpPr>
            <p:cNvPr id="23" name="McK 4. Footnote"/>
            <p:cNvSpPr txBox="1">
              <a:spLocks noChangeArrowheads="1"/>
            </p:cNvSpPr>
            <p:nvPr/>
          </p:nvSpPr>
          <p:spPr bwMode="auto">
            <a:xfrm>
              <a:off x="75" y="3926"/>
              <a:ext cx="564"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smtClean="0">
                  <a:solidFill>
                    <a:srgbClr val="000000"/>
                  </a:solidFill>
                  <a:latin typeface="Arial"/>
                </a:rPr>
                <a:t>1 Footnote</a:t>
              </a:r>
            </a:p>
          </p:txBody>
        </p:sp>
        <p:sp>
          <p:nvSpPr>
            <p:cNvPr id="24" name="McK 5. Source"/>
            <p:cNvSpPr>
              <a:spLocks noChangeArrowheads="1"/>
            </p:cNvSpPr>
            <p:nvPr/>
          </p:nvSpPr>
          <p:spPr bwMode="auto">
            <a:xfrm>
              <a:off x="75" y="4055"/>
              <a:ext cx="564"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fontAlgn="base">
                <a:spcBef>
                  <a:spcPct val="0"/>
                </a:spcBef>
                <a:spcAft>
                  <a:spcPct val="0"/>
                </a:spcAft>
              </a:pPr>
              <a:r>
                <a:rPr lang="en-US" sz="1000" dirty="0" smtClean="0">
                  <a:solidFill>
                    <a:srgbClr val="000000"/>
                  </a:solidFill>
                </a:rPr>
                <a:t>Source: Source</a:t>
              </a:r>
            </a:p>
          </p:txBody>
        </p:sp>
      </p:grpSp>
      <p:grpSp>
        <p:nvGrpSpPr>
          <p:cNvPr id="26" name="LegendBoxes" hidden="1"/>
          <p:cNvGrpSpPr>
            <a:grpSpLocks/>
          </p:cNvGrpSpPr>
          <p:nvPr/>
        </p:nvGrpSpPr>
        <p:grpSpPr bwMode="auto">
          <a:xfrm>
            <a:off x="8981846" y="864366"/>
            <a:ext cx="801822" cy="1013962"/>
            <a:chOff x="4936" y="176"/>
            <a:chExt cx="440" cy="626"/>
          </a:xfrm>
        </p:grpSpPr>
        <p:sp>
          <p:nvSpPr>
            <p:cNvPr id="27" name="Legend1"/>
            <p:cNvSpPr>
              <a:spLocks noChangeArrowheads="1"/>
            </p:cNvSpPr>
            <p:nvPr/>
          </p:nvSpPr>
          <p:spPr bwMode="auto">
            <a:xfrm>
              <a:off x="5096" y="176"/>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28"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29" name="Legend2"/>
            <p:cNvSpPr>
              <a:spLocks noChangeArrowheads="1"/>
            </p:cNvSpPr>
            <p:nvPr/>
          </p:nvSpPr>
          <p:spPr bwMode="auto">
            <a:xfrm>
              <a:off x="5096" y="346"/>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30"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31" name="Legend3"/>
            <p:cNvSpPr>
              <a:spLocks noChangeArrowheads="1"/>
            </p:cNvSpPr>
            <p:nvPr/>
          </p:nvSpPr>
          <p:spPr bwMode="auto">
            <a:xfrm>
              <a:off x="5096" y="517"/>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32"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33" name="Legend4"/>
            <p:cNvSpPr>
              <a:spLocks noChangeArrowheads="1"/>
            </p:cNvSpPr>
            <p:nvPr/>
          </p:nvSpPr>
          <p:spPr bwMode="auto">
            <a:xfrm>
              <a:off x="5096" y="688"/>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34"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35" name="LegendLines" hidden="1"/>
          <p:cNvGrpSpPr>
            <a:grpSpLocks/>
          </p:cNvGrpSpPr>
          <p:nvPr/>
        </p:nvGrpSpPr>
        <p:grpSpPr bwMode="auto">
          <a:xfrm>
            <a:off x="8628313" y="864366"/>
            <a:ext cx="1155352" cy="741845"/>
            <a:chOff x="4750" y="176"/>
            <a:chExt cx="634" cy="458"/>
          </a:xfrm>
        </p:grpSpPr>
        <p:sp>
          <p:nvSpPr>
            <p:cNvPr id="36"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37"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38"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39" name="Legend1"/>
            <p:cNvSpPr>
              <a:spLocks noChangeArrowheads="1"/>
            </p:cNvSpPr>
            <p:nvPr/>
          </p:nvSpPr>
          <p:spPr bwMode="auto">
            <a:xfrm>
              <a:off x="5104" y="176"/>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40" name="Legend2"/>
            <p:cNvSpPr>
              <a:spLocks noChangeArrowheads="1"/>
            </p:cNvSpPr>
            <p:nvPr/>
          </p:nvSpPr>
          <p:spPr bwMode="auto">
            <a:xfrm>
              <a:off x="5104" y="344"/>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41" name="Legend3"/>
            <p:cNvSpPr>
              <a:spLocks noChangeArrowheads="1"/>
            </p:cNvSpPr>
            <p:nvPr/>
          </p:nvSpPr>
          <p:spPr bwMode="auto">
            <a:xfrm>
              <a:off x="5104" y="520"/>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grpSp>
      <p:grpSp>
        <p:nvGrpSpPr>
          <p:cNvPr id="42" name="McKSticker" hidden="1"/>
          <p:cNvGrpSpPr/>
          <p:nvPr/>
        </p:nvGrpSpPr>
        <p:grpSpPr bwMode="auto">
          <a:xfrm>
            <a:off x="8791473" y="864365"/>
            <a:ext cx="1066895" cy="212366"/>
            <a:chOff x="7811357" y="285750"/>
            <a:chExt cx="929418" cy="208138"/>
          </a:xfrm>
        </p:grpSpPr>
        <p:sp>
          <p:nvSpPr>
            <p:cNvPr id="43" name="StickerRectangle"/>
            <p:cNvSpPr>
              <a:spLocks noChangeArrowheads="1"/>
            </p:cNvSpPr>
            <p:nvPr/>
          </p:nvSpPr>
          <p:spPr bwMode="auto">
            <a:xfrm>
              <a:off x="7811357" y="285750"/>
              <a:ext cx="929418" cy="20813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913429" fontAlgn="base">
                <a:spcBef>
                  <a:spcPct val="0"/>
                </a:spcBef>
                <a:spcAft>
                  <a:spcPct val="0"/>
                </a:spcAft>
                <a:buClr>
                  <a:srgbClr val="000000"/>
                </a:buClr>
              </a:pPr>
              <a:r>
                <a:rPr lang="en-US" sz="1200" dirty="0">
                  <a:solidFill>
                    <a:srgbClr val="808080"/>
                  </a:solidFill>
                </a:rPr>
                <a:t>PRELIMINARY</a:t>
              </a:r>
            </a:p>
          </p:txBody>
        </p:sp>
        <p:cxnSp>
          <p:nvCxnSpPr>
            <p:cNvPr id="44" name="AutoShape 31"/>
            <p:cNvCxnSpPr>
              <a:cxnSpLocks noChangeShapeType="1"/>
              <a:stCxn id="43" idx="2"/>
              <a:endCxn id="43" idx="4"/>
            </p:cNvCxnSpPr>
            <p:nvPr/>
          </p:nvCxnSpPr>
          <p:spPr bwMode="auto">
            <a:xfrm>
              <a:off x="7811357" y="285750"/>
              <a:ext cx="0" cy="208138"/>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auto">
            <a:xfrm>
              <a:off x="7811357" y="493888"/>
              <a:ext cx="929418"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auto">
          <a:xfrm>
            <a:off x="8905105" y="864365"/>
            <a:ext cx="877862" cy="1333054"/>
            <a:chOff x="7769225" y="2105025"/>
            <a:chExt cx="764746" cy="1306516"/>
          </a:xfrm>
        </p:grpSpPr>
        <p:grpSp>
          <p:nvGrpSpPr>
            <p:cNvPr id="47" name="MoonLegend1"/>
            <p:cNvGrpSpPr>
              <a:grpSpLocks noChangeAspect="1"/>
            </p:cNvGrpSpPr>
            <p:nvPr>
              <p:custDataLst>
                <p:tags r:id="rId10"/>
              </p:custDataLst>
            </p:nvPr>
          </p:nvGrpSpPr>
          <p:grpSpPr bwMode="auto">
            <a:xfrm>
              <a:off x="7769225" y="2105025"/>
              <a:ext cx="209550" cy="209551"/>
              <a:chOff x="4533" y="183"/>
              <a:chExt cx="144" cy="144"/>
            </a:xfrm>
          </p:grpSpPr>
          <p:sp>
            <p:nvSpPr>
              <p:cNvPr id="65" name="Oval 38"/>
              <p:cNvSpPr>
                <a:spLocks noChangeAspect="1" noChangeArrowheads="1"/>
              </p:cNvSpPr>
              <p:nvPr>
                <p:custDataLst>
                  <p:tags r:id="rId23"/>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6" name="Arc 39"/>
              <p:cNvSpPr>
                <a:spLocks noChangeAspect="1"/>
              </p:cNvSpPr>
              <p:nvPr>
                <p:custDataLst>
                  <p:tags r:id="rId24"/>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48" name="MoonLegend2"/>
            <p:cNvGrpSpPr>
              <a:grpSpLocks noChangeAspect="1"/>
            </p:cNvGrpSpPr>
            <p:nvPr>
              <p:custDataLst>
                <p:tags r:id="rId11"/>
              </p:custDataLst>
            </p:nvPr>
          </p:nvGrpSpPr>
          <p:grpSpPr bwMode="auto">
            <a:xfrm>
              <a:off x="7769225" y="2379266"/>
              <a:ext cx="209550" cy="209551"/>
              <a:chOff x="1694" y="2044"/>
              <a:chExt cx="160" cy="160"/>
            </a:xfrm>
          </p:grpSpPr>
          <p:sp>
            <p:nvSpPr>
              <p:cNvPr id="63" name="Oval 41"/>
              <p:cNvSpPr>
                <a:spLocks noChangeAspect="1" noChangeArrowheads="1"/>
              </p:cNvSpPr>
              <p:nvPr>
                <p:custDataLst>
                  <p:tags r:id="rId2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4" name="Arc 42"/>
              <p:cNvSpPr>
                <a:spLocks noChangeAspect="1"/>
              </p:cNvSpPr>
              <p:nvPr>
                <p:custDataLst>
                  <p:tags r:id="rId22"/>
                </p:custDataLst>
              </p:nvPr>
            </p:nvSpPr>
            <p:spPr bwMode="auto">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49" name="MoonLegend4"/>
            <p:cNvGrpSpPr>
              <a:grpSpLocks noChangeAspect="1"/>
            </p:cNvGrpSpPr>
            <p:nvPr>
              <p:custDataLst>
                <p:tags r:id="rId12"/>
              </p:custDataLst>
            </p:nvPr>
          </p:nvGrpSpPr>
          <p:grpSpPr bwMode="auto">
            <a:xfrm>
              <a:off x="7769225" y="2927748"/>
              <a:ext cx="209550" cy="209551"/>
              <a:chOff x="4495" y="1198"/>
              <a:chExt cx="160" cy="160"/>
            </a:xfrm>
          </p:grpSpPr>
          <p:sp>
            <p:nvSpPr>
              <p:cNvPr id="61" name="Oval 47"/>
              <p:cNvSpPr>
                <a:spLocks noChangeAspect="1" noChangeArrowheads="1"/>
              </p:cNvSpPr>
              <p:nvPr>
                <p:custDataLst>
                  <p:tags r:id="rId19"/>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2" name="Arc 48"/>
              <p:cNvSpPr>
                <a:spLocks noChangeAspect="1"/>
              </p:cNvSpPr>
              <p:nvPr>
                <p:custDataLst>
                  <p:tags r:id="rId20"/>
                </p:custDataLst>
              </p:nvPr>
            </p:nvSpPr>
            <p:spPr bwMode="auto">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50" name="MoonLegend5"/>
            <p:cNvGrpSpPr>
              <a:grpSpLocks noChangeAspect="1"/>
            </p:cNvGrpSpPr>
            <p:nvPr>
              <p:custDataLst>
                <p:tags r:id="rId13"/>
              </p:custDataLst>
            </p:nvPr>
          </p:nvGrpSpPr>
          <p:grpSpPr bwMode="auto">
            <a:xfrm>
              <a:off x="7769225" y="3201990"/>
              <a:ext cx="209550" cy="209551"/>
              <a:chOff x="4495" y="1440"/>
              <a:chExt cx="160" cy="160"/>
            </a:xfrm>
          </p:grpSpPr>
          <p:sp>
            <p:nvSpPr>
              <p:cNvPr id="59" name="Oval 50"/>
              <p:cNvSpPr>
                <a:spLocks noChangeAspect="1" noChangeArrowheads="1"/>
              </p:cNvSpPr>
              <p:nvPr>
                <p:custDataLst>
                  <p:tags r:id="rId17"/>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0" name="Oval 51"/>
              <p:cNvSpPr>
                <a:spLocks noChangeAspect="1" noChangeArrowheads="1"/>
              </p:cNvSpPr>
              <p:nvPr>
                <p:custDataLst>
                  <p:tags r:id="rId18"/>
                </p:custDataLst>
              </p:nvPr>
            </p:nvSpPr>
            <p:spPr bwMode="auto">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sp>
          <p:nvSpPr>
            <p:cNvPr id="51" name="Legend1"/>
            <p:cNvSpPr>
              <a:spLocks noChangeArrowheads="1"/>
            </p:cNvSpPr>
            <p:nvPr/>
          </p:nvSpPr>
          <p:spPr bwMode="auto">
            <a:xfrm>
              <a:off x="8089900" y="2117725"/>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2" name="Legend2"/>
            <p:cNvSpPr>
              <a:spLocks noChangeArrowheads="1"/>
            </p:cNvSpPr>
            <p:nvPr/>
          </p:nvSpPr>
          <p:spPr bwMode="auto">
            <a:xfrm>
              <a:off x="8089900" y="2392363"/>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3" name="Legend3"/>
            <p:cNvSpPr>
              <a:spLocks noChangeArrowheads="1"/>
            </p:cNvSpPr>
            <p:nvPr/>
          </p:nvSpPr>
          <p:spPr bwMode="auto">
            <a:xfrm>
              <a:off x="8089900" y="2667002"/>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4" name="Legend4"/>
            <p:cNvSpPr>
              <a:spLocks noChangeArrowheads="1"/>
            </p:cNvSpPr>
            <p:nvPr/>
          </p:nvSpPr>
          <p:spPr bwMode="auto">
            <a:xfrm>
              <a:off x="8089900" y="2938465"/>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5" name="Legend5"/>
            <p:cNvSpPr>
              <a:spLocks noChangeArrowheads="1"/>
            </p:cNvSpPr>
            <p:nvPr/>
          </p:nvSpPr>
          <p:spPr bwMode="auto">
            <a:xfrm>
              <a:off x="8089900" y="3214690"/>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grpSp>
          <p:nvGrpSpPr>
            <p:cNvPr id="56" name="MoonLegend3"/>
            <p:cNvGrpSpPr>
              <a:grpSpLocks noChangeAspect="1"/>
            </p:cNvGrpSpPr>
            <p:nvPr>
              <p:custDataLst>
                <p:tags r:id="rId14"/>
              </p:custDataLst>
            </p:nvPr>
          </p:nvGrpSpPr>
          <p:grpSpPr bwMode="auto">
            <a:xfrm>
              <a:off x="7769225" y="2653507"/>
              <a:ext cx="209550" cy="209551"/>
              <a:chOff x="4495" y="1198"/>
              <a:chExt cx="160" cy="160"/>
            </a:xfrm>
          </p:grpSpPr>
          <p:sp>
            <p:nvSpPr>
              <p:cNvPr id="57"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58" name="Arc 48"/>
              <p:cNvSpPr>
                <a:spLocks noChangeAspect="1"/>
              </p:cNvSpPr>
              <p:nvPr>
                <p:custDataLst>
                  <p:tags r:id="rId16"/>
                </p:custDataLst>
              </p:nvPr>
            </p:nvSpPr>
            <p:spPr bwMode="auto">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sp>
        <p:nvSpPr>
          <p:cNvPr id="71" name="Slide Number"/>
          <p:cNvSpPr txBox="1">
            <a:spLocks/>
          </p:cNvSpPr>
          <p:nvPr/>
        </p:nvSpPr>
        <p:spPr bwMode="auto">
          <a:xfrm>
            <a:off x="9986166" y="6033551"/>
            <a:ext cx="157094" cy="153888"/>
          </a:xfrm>
          <a:prstGeom prst="rect">
            <a:avLst/>
          </a:prstGeom>
        </p:spPr>
        <p:txBody>
          <a:bodyPr vert="horz" wrap="none" lIns="0" tIns="0" rIns="0" bIns="0" rtlCol="0" anchor="ctr">
            <a:spAutoFit/>
          </a:bodyPr>
          <a:lstStyle>
            <a:defPPr>
              <a:defRPr lang="en-US"/>
            </a:defPPr>
            <a:lvl1pPr>
              <a:defRPr sz="1000" baseline="0">
                <a:latin typeface="+mn-lt"/>
              </a:defRPr>
            </a:lvl1pPr>
          </a:lstStyle>
          <a:p>
            <a:pPr algn="ctr" fontAlgn="base">
              <a:spcBef>
                <a:spcPct val="0"/>
              </a:spcBef>
              <a:spcAft>
                <a:spcPct val="0"/>
              </a:spcAft>
            </a:pPr>
            <a:fld id="{42C328C1-A84F-4A39-A664-DBA00541A8C6}" type="slidenum">
              <a:rPr lang="en-US" sz="1000" b="1" smtClean="0">
                <a:solidFill>
                  <a:srgbClr val="FF0000"/>
                </a:solidFill>
              </a:rPr>
              <a:pPr algn="ctr" fontAlgn="base">
                <a:spcBef>
                  <a:spcPct val="0"/>
                </a:spcBef>
                <a:spcAft>
                  <a:spcPct val="0"/>
                </a:spcAft>
              </a:pPr>
              <a:t>‹#›</a:t>
            </a:fld>
            <a:endParaRPr lang="en-US" sz="1000" b="1" dirty="0">
              <a:solidFill>
                <a:srgbClr val="FF0000"/>
              </a:solidFill>
            </a:endParaRPr>
          </a:p>
        </p:txBody>
      </p:sp>
    </p:spTree>
    <p:extLst>
      <p:ext uri="{BB962C8B-B14F-4D97-AF65-F5344CB8AC3E}">
        <p14:creationId xmlns:p14="http://schemas.microsoft.com/office/powerpoint/2010/main" val="3323259450"/>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Lst>
  <p:timing>
    <p:tnLst>
      <p:par>
        <p:cTn id="1" dur="indefinite" restart="never" nodeType="tmRoot"/>
      </p:par>
    </p:tnLst>
  </p:timing>
  <p:hf hdr="0" ftr="0" dt="0"/>
  <p:txStyles>
    <p:titleStyle>
      <a:lvl1pPr algn="l" defTabSz="913526" rtl="0" eaLnBrk="1" fontAlgn="base" hangingPunct="1">
        <a:spcBef>
          <a:spcPct val="0"/>
        </a:spcBef>
        <a:spcAft>
          <a:spcPct val="0"/>
        </a:spcAft>
        <a:tabLst>
          <a:tab pos="275353" algn="l"/>
        </a:tabLst>
        <a:defRPr sz="1900" b="1" baseline="0">
          <a:solidFill>
            <a:schemeClr val="tx2"/>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9"/>
            </p:custDataLst>
            <p:extLst/>
          </p:nvPr>
        </p:nvGraphicFramePr>
        <p:xfrm>
          <a:off x="0" y="0"/>
          <a:ext cx="182232" cy="161974"/>
        </p:xfrm>
        <a:graphic>
          <a:graphicData uri="http://schemas.openxmlformats.org/presentationml/2006/ole">
            <mc:AlternateContent xmlns:mc="http://schemas.openxmlformats.org/markup-compatibility/2006">
              <mc:Choice xmlns:v="urn:schemas-microsoft-com:vml" Requires="v">
                <p:oleObj spid="_x0000_s1542405"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0" y="0"/>
                        <a:ext cx="182232" cy="161974"/>
                      </a:xfrm>
                      <a:prstGeom prst="rect">
                        <a:avLst/>
                      </a:prstGeom>
                    </p:spPr>
                  </p:pic>
                </p:oleObj>
              </mc:Fallback>
            </mc:AlternateContent>
          </a:graphicData>
        </a:graphic>
      </p:graphicFrame>
      <p:sp>
        <p:nvSpPr>
          <p:cNvPr id="72" name="Line 8"/>
          <p:cNvSpPr>
            <a:spLocks noChangeShapeType="1"/>
          </p:cNvSpPr>
          <p:nvPr/>
        </p:nvSpPr>
        <p:spPr bwMode="auto">
          <a:xfrm>
            <a:off x="428625" y="769100"/>
            <a:ext cx="942975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800" dirty="0" smtClean="0">
              <a:solidFill>
                <a:srgbClr val="000000"/>
              </a:solidFill>
            </a:endParaRPr>
          </a:p>
        </p:txBody>
      </p:sp>
      <p:pic>
        <p:nvPicPr>
          <p:cNvPr id="73" name="Picture 10" descr="fondo02"/>
          <p:cNvPicPr>
            <a:picLocks noChangeAspect="1" noChangeArrowheads="1"/>
          </p:cNvPicPr>
          <p:nvPr/>
        </p:nvPicPr>
        <p:blipFill>
          <a:blip r:embed="rId27"/>
          <a:srcRect t="91110"/>
          <a:stretch>
            <a:fillRect/>
          </a:stretch>
        </p:blipFill>
        <p:spPr bwMode="auto">
          <a:xfrm>
            <a:off x="0" y="6248400"/>
            <a:ext cx="10287000" cy="609600"/>
          </a:xfrm>
          <a:prstGeom prst="rect">
            <a:avLst/>
          </a:prstGeom>
          <a:noFill/>
        </p:spPr>
      </p:pic>
      <p:pic>
        <p:nvPicPr>
          <p:cNvPr id="74" name="Picture 11" descr="Logo_Peq01"/>
          <p:cNvPicPr>
            <a:picLocks noChangeAspect="1" noChangeArrowheads="1"/>
          </p:cNvPicPr>
          <p:nvPr/>
        </p:nvPicPr>
        <p:blipFill>
          <a:blip r:embed="rId28"/>
          <a:srcRect/>
          <a:stretch>
            <a:fillRect/>
          </a:stretch>
        </p:blipFill>
        <p:spPr bwMode="auto">
          <a:xfrm>
            <a:off x="7858125" y="6345313"/>
            <a:ext cx="2157414" cy="352425"/>
          </a:xfrm>
          <a:prstGeom prst="rect">
            <a:avLst/>
          </a:prstGeom>
          <a:noFill/>
        </p:spPr>
      </p:pic>
      <p:sp>
        <p:nvSpPr>
          <p:cNvPr id="1036" name="Rectangle 286"/>
          <p:cNvSpPr>
            <a:spLocks noGrp="1" noChangeArrowheads="1"/>
          </p:cNvSpPr>
          <p:nvPr>
            <p:ph type="body" idx="1"/>
          </p:nvPr>
        </p:nvSpPr>
        <p:spPr bwMode="auto">
          <a:xfrm>
            <a:off x="2383786" y="2621427"/>
            <a:ext cx="4938489"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9" name="Title Placeholder 2"/>
          <p:cNvSpPr>
            <a:spLocks noGrp="1" noChangeArrowheads="1"/>
          </p:cNvSpPr>
          <p:nvPr>
            <p:ph type="title"/>
          </p:nvPr>
        </p:nvSpPr>
        <p:spPr bwMode="auto">
          <a:xfrm>
            <a:off x="428625" y="451189"/>
            <a:ext cx="942975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428631" y="17818"/>
            <a:ext cx="7341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200" dirty="0">
                <a:solidFill>
                  <a:srgbClr val="808080"/>
                </a:solidFill>
              </a:rPr>
              <a:t>TRACKER</a:t>
            </a:r>
          </a:p>
        </p:txBody>
      </p:sp>
      <p:sp>
        <p:nvSpPr>
          <p:cNvPr id="11" name="McK 3. Unit of measure" hidden="1"/>
          <p:cNvSpPr txBox="1">
            <a:spLocks noChangeArrowheads="1"/>
          </p:cNvSpPr>
          <p:nvPr/>
        </p:nvSpPr>
        <p:spPr bwMode="auto">
          <a:xfrm>
            <a:off x="428625" y="816744"/>
            <a:ext cx="942975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smtClean="0">
                <a:solidFill>
                  <a:srgbClr val="808080"/>
                </a:solidFill>
                <a:latin typeface="Arial"/>
              </a:rPr>
              <a:t>Unit of measure</a:t>
            </a:r>
          </a:p>
        </p:txBody>
      </p:sp>
      <p:grpSp>
        <p:nvGrpSpPr>
          <p:cNvPr id="15" name="ACET" hidden="1"/>
          <p:cNvGrpSpPr>
            <a:grpSpLocks/>
          </p:cNvGrpSpPr>
          <p:nvPr/>
        </p:nvGrpSpPr>
        <p:grpSpPr bwMode="auto">
          <a:xfrm>
            <a:off x="2383781" y="2013955"/>
            <a:ext cx="489475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22" name="McK Slide Elements" hidden="1"/>
          <p:cNvGrpSpPr>
            <a:grpSpLocks/>
          </p:cNvGrpSpPr>
          <p:nvPr/>
        </p:nvGrpSpPr>
        <p:grpSpPr bwMode="auto">
          <a:xfrm>
            <a:off x="428623" y="5813995"/>
            <a:ext cx="9429750" cy="362823"/>
            <a:chOff x="75" y="3926"/>
            <a:chExt cx="564" cy="224"/>
          </a:xfrm>
        </p:grpSpPr>
        <p:sp>
          <p:nvSpPr>
            <p:cNvPr id="23" name="McK 4. Footnote"/>
            <p:cNvSpPr txBox="1">
              <a:spLocks noChangeArrowheads="1"/>
            </p:cNvSpPr>
            <p:nvPr/>
          </p:nvSpPr>
          <p:spPr bwMode="auto">
            <a:xfrm>
              <a:off x="75" y="3926"/>
              <a:ext cx="564"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smtClean="0">
                  <a:solidFill>
                    <a:srgbClr val="000000"/>
                  </a:solidFill>
                  <a:latin typeface="Arial"/>
                </a:rPr>
                <a:t>1 Footnote</a:t>
              </a:r>
            </a:p>
          </p:txBody>
        </p:sp>
        <p:sp>
          <p:nvSpPr>
            <p:cNvPr id="24" name="McK 5. Source"/>
            <p:cNvSpPr>
              <a:spLocks noChangeArrowheads="1"/>
            </p:cNvSpPr>
            <p:nvPr/>
          </p:nvSpPr>
          <p:spPr bwMode="auto">
            <a:xfrm>
              <a:off x="75" y="4055"/>
              <a:ext cx="564"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fontAlgn="base">
                <a:spcBef>
                  <a:spcPct val="0"/>
                </a:spcBef>
                <a:spcAft>
                  <a:spcPct val="0"/>
                </a:spcAft>
              </a:pPr>
              <a:r>
                <a:rPr lang="en-US" sz="1000" dirty="0" smtClean="0">
                  <a:solidFill>
                    <a:srgbClr val="000000"/>
                  </a:solidFill>
                </a:rPr>
                <a:t>Source: Source</a:t>
              </a:r>
            </a:p>
          </p:txBody>
        </p:sp>
      </p:grpSp>
      <p:grpSp>
        <p:nvGrpSpPr>
          <p:cNvPr id="26" name="LegendBoxes" hidden="1"/>
          <p:cNvGrpSpPr>
            <a:grpSpLocks/>
          </p:cNvGrpSpPr>
          <p:nvPr/>
        </p:nvGrpSpPr>
        <p:grpSpPr bwMode="auto">
          <a:xfrm>
            <a:off x="8981846" y="864366"/>
            <a:ext cx="801822" cy="1013962"/>
            <a:chOff x="4936" y="176"/>
            <a:chExt cx="440" cy="626"/>
          </a:xfrm>
        </p:grpSpPr>
        <p:sp>
          <p:nvSpPr>
            <p:cNvPr id="27" name="Legend1"/>
            <p:cNvSpPr>
              <a:spLocks noChangeArrowheads="1"/>
            </p:cNvSpPr>
            <p:nvPr/>
          </p:nvSpPr>
          <p:spPr bwMode="auto">
            <a:xfrm>
              <a:off x="5096" y="176"/>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28"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29" name="Legend2"/>
            <p:cNvSpPr>
              <a:spLocks noChangeArrowheads="1"/>
            </p:cNvSpPr>
            <p:nvPr/>
          </p:nvSpPr>
          <p:spPr bwMode="auto">
            <a:xfrm>
              <a:off x="5096" y="346"/>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30"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31" name="Legend3"/>
            <p:cNvSpPr>
              <a:spLocks noChangeArrowheads="1"/>
            </p:cNvSpPr>
            <p:nvPr/>
          </p:nvSpPr>
          <p:spPr bwMode="auto">
            <a:xfrm>
              <a:off x="5096" y="517"/>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32"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33" name="Legend4"/>
            <p:cNvSpPr>
              <a:spLocks noChangeArrowheads="1"/>
            </p:cNvSpPr>
            <p:nvPr/>
          </p:nvSpPr>
          <p:spPr bwMode="auto">
            <a:xfrm>
              <a:off x="5096" y="688"/>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34"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35" name="LegendLines" hidden="1"/>
          <p:cNvGrpSpPr>
            <a:grpSpLocks/>
          </p:cNvGrpSpPr>
          <p:nvPr/>
        </p:nvGrpSpPr>
        <p:grpSpPr bwMode="auto">
          <a:xfrm>
            <a:off x="8628313" y="864366"/>
            <a:ext cx="1155352" cy="741845"/>
            <a:chOff x="4750" y="176"/>
            <a:chExt cx="634" cy="458"/>
          </a:xfrm>
        </p:grpSpPr>
        <p:sp>
          <p:nvSpPr>
            <p:cNvPr id="36"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37"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38"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39" name="Legend1"/>
            <p:cNvSpPr>
              <a:spLocks noChangeArrowheads="1"/>
            </p:cNvSpPr>
            <p:nvPr/>
          </p:nvSpPr>
          <p:spPr bwMode="auto">
            <a:xfrm>
              <a:off x="5104" y="176"/>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40" name="Legend2"/>
            <p:cNvSpPr>
              <a:spLocks noChangeArrowheads="1"/>
            </p:cNvSpPr>
            <p:nvPr/>
          </p:nvSpPr>
          <p:spPr bwMode="auto">
            <a:xfrm>
              <a:off x="5104" y="344"/>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41" name="Legend3"/>
            <p:cNvSpPr>
              <a:spLocks noChangeArrowheads="1"/>
            </p:cNvSpPr>
            <p:nvPr/>
          </p:nvSpPr>
          <p:spPr bwMode="auto">
            <a:xfrm>
              <a:off x="5104" y="520"/>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grpSp>
      <p:grpSp>
        <p:nvGrpSpPr>
          <p:cNvPr id="42" name="McKSticker" hidden="1"/>
          <p:cNvGrpSpPr/>
          <p:nvPr/>
        </p:nvGrpSpPr>
        <p:grpSpPr bwMode="auto">
          <a:xfrm>
            <a:off x="8791473" y="864365"/>
            <a:ext cx="1066895" cy="212366"/>
            <a:chOff x="7811357" y="285750"/>
            <a:chExt cx="929418" cy="208138"/>
          </a:xfrm>
        </p:grpSpPr>
        <p:sp>
          <p:nvSpPr>
            <p:cNvPr id="43" name="StickerRectangle"/>
            <p:cNvSpPr>
              <a:spLocks noChangeArrowheads="1"/>
            </p:cNvSpPr>
            <p:nvPr/>
          </p:nvSpPr>
          <p:spPr bwMode="auto">
            <a:xfrm>
              <a:off x="7811357" y="285750"/>
              <a:ext cx="929418" cy="20813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913429" fontAlgn="base">
                <a:spcBef>
                  <a:spcPct val="0"/>
                </a:spcBef>
                <a:spcAft>
                  <a:spcPct val="0"/>
                </a:spcAft>
                <a:buClr>
                  <a:srgbClr val="000000"/>
                </a:buClr>
              </a:pPr>
              <a:r>
                <a:rPr lang="en-US" sz="1200" dirty="0">
                  <a:solidFill>
                    <a:srgbClr val="808080"/>
                  </a:solidFill>
                </a:rPr>
                <a:t>PRELIMINARY</a:t>
              </a:r>
            </a:p>
          </p:txBody>
        </p:sp>
        <p:cxnSp>
          <p:nvCxnSpPr>
            <p:cNvPr id="44" name="AutoShape 31"/>
            <p:cNvCxnSpPr>
              <a:cxnSpLocks noChangeShapeType="1"/>
              <a:stCxn id="43" idx="2"/>
              <a:endCxn id="43" idx="4"/>
            </p:cNvCxnSpPr>
            <p:nvPr/>
          </p:nvCxnSpPr>
          <p:spPr bwMode="auto">
            <a:xfrm>
              <a:off x="7811357" y="285750"/>
              <a:ext cx="0" cy="208138"/>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auto">
            <a:xfrm>
              <a:off x="7811357" y="493888"/>
              <a:ext cx="929418"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auto">
          <a:xfrm>
            <a:off x="8905105" y="864365"/>
            <a:ext cx="877862" cy="1333054"/>
            <a:chOff x="7769225" y="2105025"/>
            <a:chExt cx="764746" cy="1306516"/>
          </a:xfrm>
        </p:grpSpPr>
        <p:grpSp>
          <p:nvGrpSpPr>
            <p:cNvPr id="47" name="MoonLegend1"/>
            <p:cNvGrpSpPr>
              <a:grpSpLocks noChangeAspect="1"/>
            </p:cNvGrpSpPr>
            <p:nvPr>
              <p:custDataLst>
                <p:tags r:id="rId10"/>
              </p:custDataLst>
            </p:nvPr>
          </p:nvGrpSpPr>
          <p:grpSpPr bwMode="auto">
            <a:xfrm>
              <a:off x="7769225" y="2105025"/>
              <a:ext cx="209550" cy="209551"/>
              <a:chOff x="4533" y="183"/>
              <a:chExt cx="144" cy="144"/>
            </a:xfrm>
          </p:grpSpPr>
          <p:sp>
            <p:nvSpPr>
              <p:cNvPr id="65" name="Oval 38"/>
              <p:cNvSpPr>
                <a:spLocks noChangeAspect="1" noChangeArrowheads="1"/>
              </p:cNvSpPr>
              <p:nvPr>
                <p:custDataLst>
                  <p:tags r:id="rId23"/>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6" name="Arc 39"/>
              <p:cNvSpPr>
                <a:spLocks noChangeAspect="1"/>
              </p:cNvSpPr>
              <p:nvPr>
                <p:custDataLst>
                  <p:tags r:id="rId24"/>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48" name="MoonLegend2"/>
            <p:cNvGrpSpPr>
              <a:grpSpLocks noChangeAspect="1"/>
            </p:cNvGrpSpPr>
            <p:nvPr>
              <p:custDataLst>
                <p:tags r:id="rId11"/>
              </p:custDataLst>
            </p:nvPr>
          </p:nvGrpSpPr>
          <p:grpSpPr bwMode="auto">
            <a:xfrm>
              <a:off x="7769225" y="2379266"/>
              <a:ext cx="209550" cy="209551"/>
              <a:chOff x="1694" y="2044"/>
              <a:chExt cx="160" cy="160"/>
            </a:xfrm>
          </p:grpSpPr>
          <p:sp>
            <p:nvSpPr>
              <p:cNvPr id="63" name="Oval 41"/>
              <p:cNvSpPr>
                <a:spLocks noChangeAspect="1" noChangeArrowheads="1"/>
              </p:cNvSpPr>
              <p:nvPr>
                <p:custDataLst>
                  <p:tags r:id="rId2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4" name="Arc 42"/>
              <p:cNvSpPr>
                <a:spLocks noChangeAspect="1"/>
              </p:cNvSpPr>
              <p:nvPr>
                <p:custDataLst>
                  <p:tags r:id="rId22"/>
                </p:custDataLst>
              </p:nvPr>
            </p:nvSpPr>
            <p:spPr bwMode="auto">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49" name="MoonLegend4"/>
            <p:cNvGrpSpPr>
              <a:grpSpLocks noChangeAspect="1"/>
            </p:cNvGrpSpPr>
            <p:nvPr>
              <p:custDataLst>
                <p:tags r:id="rId12"/>
              </p:custDataLst>
            </p:nvPr>
          </p:nvGrpSpPr>
          <p:grpSpPr bwMode="auto">
            <a:xfrm>
              <a:off x="7769225" y="2927748"/>
              <a:ext cx="209550" cy="209551"/>
              <a:chOff x="4495" y="1198"/>
              <a:chExt cx="160" cy="160"/>
            </a:xfrm>
          </p:grpSpPr>
          <p:sp>
            <p:nvSpPr>
              <p:cNvPr id="61" name="Oval 47"/>
              <p:cNvSpPr>
                <a:spLocks noChangeAspect="1" noChangeArrowheads="1"/>
              </p:cNvSpPr>
              <p:nvPr>
                <p:custDataLst>
                  <p:tags r:id="rId19"/>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2" name="Arc 48"/>
              <p:cNvSpPr>
                <a:spLocks noChangeAspect="1"/>
              </p:cNvSpPr>
              <p:nvPr>
                <p:custDataLst>
                  <p:tags r:id="rId20"/>
                </p:custDataLst>
              </p:nvPr>
            </p:nvSpPr>
            <p:spPr bwMode="auto">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50" name="MoonLegend5"/>
            <p:cNvGrpSpPr>
              <a:grpSpLocks noChangeAspect="1"/>
            </p:cNvGrpSpPr>
            <p:nvPr>
              <p:custDataLst>
                <p:tags r:id="rId13"/>
              </p:custDataLst>
            </p:nvPr>
          </p:nvGrpSpPr>
          <p:grpSpPr bwMode="auto">
            <a:xfrm>
              <a:off x="7769225" y="3201990"/>
              <a:ext cx="209550" cy="209551"/>
              <a:chOff x="4495" y="1440"/>
              <a:chExt cx="160" cy="160"/>
            </a:xfrm>
          </p:grpSpPr>
          <p:sp>
            <p:nvSpPr>
              <p:cNvPr id="59" name="Oval 50"/>
              <p:cNvSpPr>
                <a:spLocks noChangeAspect="1" noChangeArrowheads="1"/>
              </p:cNvSpPr>
              <p:nvPr>
                <p:custDataLst>
                  <p:tags r:id="rId17"/>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0" name="Oval 51"/>
              <p:cNvSpPr>
                <a:spLocks noChangeAspect="1" noChangeArrowheads="1"/>
              </p:cNvSpPr>
              <p:nvPr>
                <p:custDataLst>
                  <p:tags r:id="rId18"/>
                </p:custDataLst>
              </p:nvPr>
            </p:nvSpPr>
            <p:spPr bwMode="auto">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sp>
          <p:nvSpPr>
            <p:cNvPr id="51" name="Legend1"/>
            <p:cNvSpPr>
              <a:spLocks noChangeArrowheads="1"/>
            </p:cNvSpPr>
            <p:nvPr/>
          </p:nvSpPr>
          <p:spPr bwMode="auto">
            <a:xfrm>
              <a:off x="8089900" y="2117725"/>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2" name="Legend2"/>
            <p:cNvSpPr>
              <a:spLocks noChangeArrowheads="1"/>
            </p:cNvSpPr>
            <p:nvPr/>
          </p:nvSpPr>
          <p:spPr bwMode="auto">
            <a:xfrm>
              <a:off x="8089900" y="2392363"/>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3" name="Legend3"/>
            <p:cNvSpPr>
              <a:spLocks noChangeArrowheads="1"/>
            </p:cNvSpPr>
            <p:nvPr/>
          </p:nvSpPr>
          <p:spPr bwMode="auto">
            <a:xfrm>
              <a:off x="8089900" y="2667002"/>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4" name="Legend4"/>
            <p:cNvSpPr>
              <a:spLocks noChangeArrowheads="1"/>
            </p:cNvSpPr>
            <p:nvPr/>
          </p:nvSpPr>
          <p:spPr bwMode="auto">
            <a:xfrm>
              <a:off x="8089900" y="2938465"/>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5" name="Legend5"/>
            <p:cNvSpPr>
              <a:spLocks noChangeArrowheads="1"/>
            </p:cNvSpPr>
            <p:nvPr/>
          </p:nvSpPr>
          <p:spPr bwMode="auto">
            <a:xfrm>
              <a:off x="8089900" y="3214690"/>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grpSp>
          <p:nvGrpSpPr>
            <p:cNvPr id="56" name="MoonLegend3"/>
            <p:cNvGrpSpPr>
              <a:grpSpLocks noChangeAspect="1"/>
            </p:cNvGrpSpPr>
            <p:nvPr>
              <p:custDataLst>
                <p:tags r:id="rId14"/>
              </p:custDataLst>
            </p:nvPr>
          </p:nvGrpSpPr>
          <p:grpSpPr bwMode="auto">
            <a:xfrm>
              <a:off x="7769225" y="2653507"/>
              <a:ext cx="209550" cy="209551"/>
              <a:chOff x="4495" y="1198"/>
              <a:chExt cx="160" cy="160"/>
            </a:xfrm>
          </p:grpSpPr>
          <p:sp>
            <p:nvSpPr>
              <p:cNvPr id="57"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58" name="Arc 48"/>
              <p:cNvSpPr>
                <a:spLocks noChangeAspect="1"/>
              </p:cNvSpPr>
              <p:nvPr>
                <p:custDataLst>
                  <p:tags r:id="rId16"/>
                </p:custDataLst>
              </p:nvPr>
            </p:nvSpPr>
            <p:spPr bwMode="auto">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sp>
        <p:nvSpPr>
          <p:cNvPr id="71" name="Slide Number"/>
          <p:cNvSpPr txBox="1">
            <a:spLocks/>
          </p:cNvSpPr>
          <p:nvPr/>
        </p:nvSpPr>
        <p:spPr bwMode="auto">
          <a:xfrm>
            <a:off x="9986166" y="6033551"/>
            <a:ext cx="157094" cy="153888"/>
          </a:xfrm>
          <a:prstGeom prst="rect">
            <a:avLst/>
          </a:prstGeom>
        </p:spPr>
        <p:txBody>
          <a:bodyPr vert="horz" wrap="none" lIns="0" tIns="0" rIns="0" bIns="0" rtlCol="0" anchor="ctr">
            <a:spAutoFit/>
          </a:bodyPr>
          <a:lstStyle>
            <a:defPPr>
              <a:defRPr lang="en-US"/>
            </a:defPPr>
            <a:lvl1pPr>
              <a:defRPr sz="1000" baseline="0">
                <a:latin typeface="+mn-lt"/>
              </a:defRPr>
            </a:lvl1pPr>
          </a:lstStyle>
          <a:p>
            <a:pPr algn="ctr" fontAlgn="base">
              <a:spcBef>
                <a:spcPct val="0"/>
              </a:spcBef>
              <a:spcAft>
                <a:spcPct val="0"/>
              </a:spcAft>
            </a:pPr>
            <a:fld id="{42C328C1-A84F-4A39-A664-DBA00541A8C6}" type="slidenum">
              <a:rPr lang="en-US" sz="1000" b="1" smtClean="0">
                <a:solidFill>
                  <a:srgbClr val="FF0000"/>
                </a:solidFill>
              </a:rPr>
              <a:pPr algn="ctr" fontAlgn="base">
                <a:spcBef>
                  <a:spcPct val="0"/>
                </a:spcBef>
                <a:spcAft>
                  <a:spcPct val="0"/>
                </a:spcAft>
              </a:pPr>
              <a:t>‹#›</a:t>
            </a:fld>
            <a:endParaRPr lang="en-US" sz="1000" b="1" dirty="0">
              <a:solidFill>
                <a:srgbClr val="FF0000"/>
              </a:solidFill>
            </a:endParaRPr>
          </a:p>
        </p:txBody>
      </p:sp>
    </p:spTree>
    <p:extLst>
      <p:ext uri="{BB962C8B-B14F-4D97-AF65-F5344CB8AC3E}">
        <p14:creationId xmlns:p14="http://schemas.microsoft.com/office/powerpoint/2010/main" val="369960316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Lst>
  <p:timing>
    <p:tnLst>
      <p:par>
        <p:cTn id="1" dur="indefinite" restart="never" nodeType="tmRoot"/>
      </p:par>
    </p:tnLst>
  </p:timing>
  <p:hf hdr="0" ftr="0" dt="0"/>
  <p:txStyles>
    <p:titleStyle>
      <a:lvl1pPr algn="l" defTabSz="913526" rtl="0" eaLnBrk="1" fontAlgn="base" hangingPunct="1">
        <a:spcBef>
          <a:spcPct val="0"/>
        </a:spcBef>
        <a:spcAft>
          <a:spcPct val="0"/>
        </a:spcAft>
        <a:tabLst>
          <a:tab pos="275353" algn="l"/>
        </a:tabLst>
        <a:defRPr sz="1900" b="1" baseline="0">
          <a:solidFill>
            <a:schemeClr val="tx2"/>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9"/>
            </p:custDataLst>
            <p:extLst/>
          </p:nvPr>
        </p:nvGraphicFramePr>
        <p:xfrm>
          <a:off x="0" y="0"/>
          <a:ext cx="182232" cy="161974"/>
        </p:xfrm>
        <a:graphic>
          <a:graphicData uri="http://schemas.openxmlformats.org/presentationml/2006/ole">
            <mc:AlternateContent xmlns:mc="http://schemas.openxmlformats.org/markup-compatibility/2006">
              <mc:Choice xmlns:v="urn:schemas-microsoft-com:vml" Requires="v">
                <p:oleObj spid="_x0000_s1544453"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0" y="0"/>
                        <a:ext cx="182232" cy="161974"/>
                      </a:xfrm>
                      <a:prstGeom prst="rect">
                        <a:avLst/>
                      </a:prstGeom>
                    </p:spPr>
                  </p:pic>
                </p:oleObj>
              </mc:Fallback>
            </mc:AlternateContent>
          </a:graphicData>
        </a:graphic>
      </p:graphicFrame>
      <p:sp>
        <p:nvSpPr>
          <p:cNvPr id="72" name="Line 8"/>
          <p:cNvSpPr>
            <a:spLocks noChangeShapeType="1"/>
          </p:cNvSpPr>
          <p:nvPr/>
        </p:nvSpPr>
        <p:spPr bwMode="auto">
          <a:xfrm>
            <a:off x="428625" y="769100"/>
            <a:ext cx="942975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800" dirty="0" smtClean="0">
              <a:solidFill>
                <a:srgbClr val="000000"/>
              </a:solidFill>
            </a:endParaRPr>
          </a:p>
        </p:txBody>
      </p:sp>
      <p:pic>
        <p:nvPicPr>
          <p:cNvPr id="73" name="Picture 10" descr="fondo02"/>
          <p:cNvPicPr>
            <a:picLocks noChangeAspect="1" noChangeArrowheads="1"/>
          </p:cNvPicPr>
          <p:nvPr/>
        </p:nvPicPr>
        <p:blipFill>
          <a:blip r:embed="rId27"/>
          <a:srcRect t="91110"/>
          <a:stretch>
            <a:fillRect/>
          </a:stretch>
        </p:blipFill>
        <p:spPr bwMode="auto">
          <a:xfrm>
            <a:off x="0" y="6248400"/>
            <a:ext cx="10287000" cy="609600"/>
          </a:xfrm>
          <a:prstGeom prst="rect">
            <a:avLst/>
          </a:prstGeom>
          <a:noFill/>
        </p:spPr>
      </p:pic>
      <p:pic>
        <p:nvPicPr>
          <p:cNvPr id="74" name="Picture 11" descr="Logo_Peq01"/>
          <p:cNvPicPr>
            <a:picLocks noChangeAspect="1" noChangeArrowheads="1"/>
          </p:cNvPicPr>
          <p:nvPr/>
        </p:nvPicPr>
        <p:blipFill>
          <a:blip r:embed="rId28"/>
          <a:srcRect/>
          <a:stretch>
            <a:fillRect/>
          </a:stretch>
        </p:blipFill>
        <p:spPr bwMode="auto">
          <a:xfrm>
            <a:off x="7858125" y="6345313"/>
            <a:ext cx="2157414" cy="352425"/>
          </a:xfrm>
          <a:prstGeom prst="rect">
            <a:avLst/>
          </a:prstGeom>
          <a:noFill/>
        </p:spPr>
      </p:pic>
      <p:sp>
        <p:nvSpPr>
          <p:cNvPr id="1036" name="Rectangle 286"/>
          <p:cNvSpPr>
            <a:spLocks noGrp="1" noChangeArrowheads="1"/>
          </p:cNvSpPr>
          <p:nvPr>
            <p:ph type="body" idx="1"/>
          </p:nvPr>
        </p:nvSpPr>
        <p:spPr bwMode="auto">
          <a:xfrm>
            <a:off x="2383786" y="2621427"/>
            <a:ext cx="4938489"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9" name="Title Placeholder 2"/>
          <p:cNvSpPr>
            <a:spLocks noGrp="1" noChangeArrowheads="1"/>
          </p:cNvSpPr>
          <p:nvPr>
            <p:ph type="title"/>
          </p:nvPr>
        </p:nvSpPr>
        <p:spPr bwMode="auto">
          <a:xfrm>
            <a:off x="428625" y="451189"/>
            <a:ext cx="942975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428631" y="17818"/>
            <a:ext cx="7341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200" dirty="0">
                <a:solidFill>
                  <a:srgbClr val="808080"/>
                </a:solidFill>
              </a:rPr>
              <a:t>TRACKER</a:t>
            </a:r>
          </a:p>
        </p:txBody>
      </p:sp>
      <p:sp>
        <p:nvSpPr>
          <p:cNvPr id="11" name="McK 3. Unit of measure" hidden="1"/>
          <p:cNvSpPr txBox="1">
            <a:spLocks noChangeArrowheads="1"/>
          </p:cNvSpPr>
          <p:nvPr/>
        </p:nvSpPr>
        <p:spPr bwMode="auto">
          <a:xfrm>
            <a:off x="428625" y="816744"/>
            <a:ext cx="942975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smtClean="0">
                <a:solidFill>
                  <a:srgbClr val="808080"/>
                </a:solidFill>
                <a:latin typeface="Arial"/>
              </a:rPr>
              <a:t>Unit of measure</a:t>
            </a:r>
          </a:p>
        </p:txBody>
      </p:sp>
      <p:grpSp>
        <p:nvGrpSpPr>
          <p:cNvPr id="15" name="ACET" hidden="1"/>
          <p:cNvGrpSpPr>
            <a:grpSpLocks/>
          </p:cNvGrpSpPr>
          <p:nvPr/>
        </p:nvGrpSpPr>
        <p:grpSpPr bwMode="auto">
          <a:xfrm>
            <a:off x="2383781" y="2013955"/>
            <a:ext cx="489475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22" name="McK Slide Elements" hidden="1"/>
          <p:cNvGrpSpPr>
            <a:grpSpLocks/>
          </p:cNvGrpSpPr>
          <p:nvPr/>
        </p:nvGrpSpPr>
        <p:grpSpPr bwMode="auto">
          <a:xfrm>
            <a:off x="428623" y="5813995"/>
            <a:ext cx="9429750" cy="362823"/>
            <a:chOff x="75" y="3926"/>
            <a:chExt cx="564" cy="224"/>
          </a:xfrm>
        </p:grpSpPr>
        <p:sp>
          <p:nvSpPr>
            <p:cNvPr id="23" name="McK 4. Footnote"/>
            <p:cNvSpPr txBox="1">
              <a:spLocks noChangeArrowheads="1"/>
            </p:cNvSpPr>
            <p:nvPr/>
          </p:nvSpPr>
          <p:spPr bwMode="auto">
            <a:xfrm>
              <a:off x="75" y="3926"/>
              <a:ext cx="564"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smtClean="0">
                  <a:solidFill>
                    <a:srgbClr val="000000"/>
                  </a:solidFill>
                  <a:latin typeface="Arial"/>
                </a:rPr>
                <a:t>1 Footnote</a:t>
              </a:r>
            </a:p>
          </p:txBody>
        </p:sp>
        <p:sp>
          <p:nvSpPr>
            <p:cNvPr id="24" name="McK 5. Source"/>
            <p:cNvSpPr>
              <a:spLocks noChangeArrowheads="1"/>
            </p:cNvSpPr>
            <p:nvPr/>
          </p:nvSpPr>
          <p:spPr bwMode="auto">
            <a:xfrm>
              <a:off x="75" y="4055"/>
              <a:ext cx="564" cy="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73075" indent="-473075" defTabSz="913429" fontAlgn="base">
                <a:spcBef>
                  <a:spcPct val="0"/>
                </a:spcBef>
                <a:spcAft>
                  <a:spcPct val="0"/>
                </a:spcAft>
              </a:pPr>
              <a:r>
                <a:rPr lang="en-US" sz="1000" dirty="0" smtClean="0">
                  <a:solidFill>
                    <a:srgbClr val="000000"/>
                  </a:solidFill>
                </a:rPr>
                <a:t>Source: Source</a:t>
              </a:r>
            </a:p>
          </p:txBody>
        </p:sp>
      </p:grpSp>
      <p:grpSp>
        <p:nvGrpSpPr>
          <p:cNvPr id="26" name="LegendBoxes" hidden="1"/>
          <p:cNvGrpSpPr>
            <a:grpSpLocks/>
          </p:cNvGrpSpPr>
          <p:nvPr/>
        </p:nvGrpSpPr>
        <p:grpSpPr bwMode="auto">
          <a:xfrm>
            <a:off x="8981846" y="864366"/>
            <a:ext cx="801822" cy="1013962"/>
            <a:chOff x="4936" y="176"/>
            <a:chExt cx="440" cy="626"/>
          </a:xfrm>
        </p:grpSpPr>
        <p:sp>
          <p:nvSpPr>
            <p:cNvPr id="27" name="Legend1"/>
            <p:cNvSpPr>
              <a:spLocks noChangeArrowheads="1"/>
            </p:cNvSpPr>
            <p:nvPr/>
          </p:nvSpPr>
          <p:spPr bwMode="auto">
            <a:xfrm>
              <a:off x="5096" y="176"/>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28"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29" name="Legend2"/>
            <p:cNvSpPr>
              <a:spLocks noChangeArrowheads="1"/>
            </p:cNvSpPr>
            <p:nvPr/>
          </p:nvSpPr>
          <p:spPr bwMode="auto">
            <a:xfrm>
              <a:off x="5096" y="346"/>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30"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31" name="Legend3"/>
            <p:cNvSpPr>
              <a:spLocks noChangeArrowheads="1"/>
            </p:cNvSpPr>
            <p:nvPr/>
          </p:nvSpPr>
          <p:spPr bwMode="auto">
            <a:xfrm>
              <a:off x="5096" y="517"/>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32"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33" name="Legend4"/>
            <p:cNvSpPr>
              <a:spLocks noChangeArrowheads="1"/>
            </p:cNvSpPr>
            <p:nvPr/>
          </p:nvSpPr>
          <p:spPr bwMode="auto">
            <a:xfrm>
              <a:off x="5096" y="688"/>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34"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35" name="LegendLines" hidden="1"/>
          <p:cNvGrpSpPr>
            <a:grpSpLocks/>
          </p:cNvGrpSpPr>
          <p:nvPr/>
        </p:nvGrpSpPr>
        <p:grpSpPr bwMode="auto">
          <a:xfrm>
            <a:off x="8628313" y="864366"/>
            <a:ext cx="1155352" cy="741845"/>
            <a:chOff x="4750" y="176"/>
            <a:chExt cx="634" cy="458"/>
          </a:xfrm>
        </p:grpSpPr>
        <p:sp>
          <p:nvSpPr>
            <p:cNvPr id="36"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37"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38"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39" name="Legend1"/>
            <p:cNvSpPr>
              <a:spLocks noChangeArrowheads="1"/>
            </p:cNvSpPr>
            <p:nvPr/>
          </p:nvSpPr>
          <p:spPr bwMode="auto">
            <a:xfrm>
              <a:off x="5104" y="176"/>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40" name="Legend2"/>
            <p:cNvSpPr>
              <a:spLocks noChangeArrowheads="1"/>
            </p:cNvSpPr>
            <p:nvPr/>
          </p:nvSpPr>
          <p:spPr bwMode="auto">
            <a:xfrm>
              <a:off x="5104" y="344"/>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41" name="Legend3"/>
            <p:cNvSpPr>
              <a:spLocks noChangeArrowheads="1"/>
            </p:cNvSpPr>
            <p:nvPr/>
          </p:nvSpPr>
          <p:spPr bwMode="auto">
            <a:xfrm>
              <a:off x="5104" y="520"/>
              <a:ext cx="280" cy="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grpSp>
      <p:grpSp>
        <p:nvGrpSpPr>
          <p:cNvPr id="42" name="McKSticker" hidden="1"/>
          <p:cNvGrpSpPr/>
          <p:nvPr/>
        </p:nvGrpSpPr>
        <p:grpSpPr bwMode="auto">
          <a:xfrm>
            <a:off x="8791473" y="864365"/>
            <a:ext cx="1066895" cy="212366"/>
            <a:chOff x="7811357" y="285750"/>
            <a:chExt cx="929418" cy="208138"/>
          </a:xfrm>
        </p:grpSpPr>
        <p:sp>
          <p:nvSpPr>
            <p:cNvPr id="43" name="StickerRectangle"/>
            <p:cNvSpPr>
              <a:spLocks noChangeArrowheads="1"/>
            </p:cNvSpPr>
            <p:nvPr/>
          </p:nvSpPr>
          <p:spPr bwMode="auto">
            <a:xfrm>
              <a:off x="7811357" y="285750"/>
              <a:ext cx="929418" cy="20813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913429" fontAlgn="base">
                <a:spcBef>
                  <a:spcPct val="0"/>
                </a:spcBef>
                <a:spcAft>
                  <a:spcPct val="0"/>
                </a:spcAft>
                <a:buClr>
                  <a:srgbClr val="000000"/>
                </a:buClr>
              </a:pPr>
              <a:r>
                <a:rPr lang="en-US" sz="1200" dirty="0">
                  <a:solidFill>
                    <a:srgbClr val="808080"/>
                  </a:solidFill>
                </a:rPr>
                <a:t>PRELIMINARY</a:t>
              </a:r>
            </a:p>
          </p:txBody>
        </p:sp>
        <p:cxnSp>
          <p:nvCxnSpPr>
            <p:cNvPr id="44" name="AutoShape 31"/>
            <p:cNvCxnSpPr>
              <a:cxnSpLocks noChangeShapeType="1"/>
              <a:stCxn id="43" idx="2"/>
              <a:endCxn id="43" idx="4"/>
            </p:cNvCxnSpPr>
            <p:nvPr/>
          </p:nvCxnSpPr>
          <p:spPr bwMode="auto">
            <a:xfrm>
              <a:off x="7811357" y="285750"/>
              <a:ext cx="0" cy="208138"/>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5" name="AutoShape 32"/>
            <p:cNvCxnSpPr>
              <a:cxnSpLocks noChangeShapeType="1"/>
              <a:stCxn id="43" idx="4"/>
              <a:endCxn id="43" idx="6"/>
            </p:cNvCxnSpPr>
            <p:nvPr/>
          </p:nvCxnSpPr>
          <p:spPr bwMode="auto">
            <a:xfrm>
              <a:off x="7811357" y="493888"/>
              <a:ext cx="929418"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46" name="LegendMoons" hidden="1"/>
          <p:cNvGrpSpPr/>
          <p:nvPr/>
        </p:nvGrpSpPr>
        <p:grpSpPr bwMode="auto">
          <a:xfrm>
            <a:off x="8905105" y="864365"/>
            <a:ext cx="877862" cy="1333054"/>
            <a:chOff x="7769225" y="2105025"/>
            <a:chExt cx="764746" cy="1306516"/>
          </a:xfrm>
        </p:grpSpPr>
        <p:grpSp>
          <p:nvGrpSpPr>
            <p:cNvPr id="47" name="MoonLegend1"/>
            <p:cNvGrpSpPr>
              <a:grpSpLocks noChangeAspect="1"/>
            </p:cNvGrpSpPr>
            <p:nvPr>
              <p:custDataLst>
                <p:tags r:id="rId10"/>
              </p:custDataLst>
            </p:nvPr>
          </p:nvGrpSpPr>
          <p:grpSpPr bwMode="auto">
            <a:xfrm>
              <a:off x="7769225" y="2105025"/>
              <a:ext cx="209550" cy="209551"/>
              <a:chOff x="4533" y="183"/>
              <a:chExt cx="144" cy="144"/>
            </a:xfrm>
          </p:grpSpPr>
          <p:sp>
            <p:nvSpPr>
              <p:cNvPr id="65" name="Oval 38"/>
              <p:cNvSpPr>
                <a:spLocks noChangeAspect="1" noChangeArrowheads="1"/>
              </p:cNvSpPr>
              <p:nvPr>
                <p:custDataLst>
                  <p:tags r:id="rId23"/>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6" name="Arc 39"/>
              <p:cNvSpPr>
                <a:spLocks noChangeAspect="1"/>
              </p:cNvSpPr>
              <p:nvPr>
                <p:custDataLst>
                  <p:tags r:id="rId24"/>
                </p:custDataLst>
              </p:nvPr>
            </p:nvSpPr>
            <p:spPr bwMode="auto">
              <a:xfrm>
                <a:off x="4533" y="183"/>
                <a:ext cx="144" cy="144"/>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48" name="MoonLegend2"/>
            <p:cNvGrpSpPr>
              <a:grpSpLocks noChangeAspect="1"/>
            </p:cNvGrpSpPr>
            <p:nvPr>
              <p:custDataLst>
                <p:tags r:id="rId11"/>
              </p:custDataLst>
            </p:nvPr>
          </p:nvGrpSpPr>
          <p:grpSpPr bwMode="auto">
            <a:xfrm>
              <a:off x="7769225" y="2379266"/>
              <a:ext cx="209550" cy="209551"/>
              <a:chOff x="1694" y="2044"/>
              <a:chExt cx="160" cy="160"/>
            </a:xfrm>
          </p:grpSpPr>
          <p:sp>
            <p:nvSpPr>
              <p:cNvPr id="63" name="Oval 41"/>
              <p:cNvSpPr>
                <a:spLocks noChangeAspect="1" noChangeArrowheads="1"/>
              </p:cNvSpPr>
              <p:nvPr>
                <p:custDataLst>
                  <p:tags r:id="rId2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4" name="Arc 42"/>
              <p:cNvSpPr>
                <a:spLocks noChangeAspect="1"/>
              </p:cNvSpPr>
              <p:nvPr>
                <p:custDataLst>
                  <p:tags r:id="rId22"/>
                </p:custDataLst>
              </p:nvPr>
            </p:nvSpPr>
            <p:spPr bwMode="auto">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49" name="MoonLegend4"/>
            <p:cNvGrpSpPr>
              <a:grpSpLocks noChangeAspect="1"/>
            </p:cNvGrpSpPr>
            <p:nvPr>
              <p:custDataLst>
                <p:tags r:id="rId12"/>
              </p:custDataLst>
            </p:nvPr>
          </p:nvGrpSpPr>
          <p:grpSpPr bwMode="auto">
            <a:xfrm>
              <a:off x="7769225" y="2927748"/>
              <a:ext cx="209550" cy="209551"/>
              <a:chOff x="4495" y="1198"/>
              <a:chExt cx="160" cy="160"/>
            </a:xfrm>
          </p:grpSpPr>
          <p:sp>
            <p:nvSpPr>
              <p:cNvPr id="61" name="Oval 47"/>
              <p:cNvSpPr>
                <a:spLocks noChangeAspect="1" noChangeArrowheads="1"/>
              </p:cNvSpPr>
              <p:nvPr>
                <p:custDataLst>
                  <p:tags r:id="rId19"/>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2" name="Arc 48"/>
              <p:cNvSpPr>
                <a:spLocks noChangeAspect="1"/>
              </p:cNvSpPr>
              <p:nvPr>
                <p:custDataLst>
                  <p:tags r:id="rId20"/>
                </p:custDataLst>
              </p:nvPr>
            </p:nvSpPr>
            <p:spPr bwMode="auto">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50" name="MoonLegend5"/>
            <p:cNvGrpSpPr>
              <a:grpSpLocks noChangeAspect="1"/>
            </p:cNvGrpSpPr>
            <p:nvPr>
              <p:custDataLst>
                <p:tags r:id="rId13"/>
              </p:custDataLst>
            </p:nvPr>
          </p:nvGrpSpPr>
          <p:grpSpPr bwMode="auto">
            <a:xfrm>
              <a:off x="7769225" y="3201990"/>
              <a:ext cx="209550" cy="209551"/>
              <a:chOff x="4495" y="1440"/>
              <a:chExt cx="160" cy="160"/>
            </a:xfrm>
          </p:grpSpPr>
          <p:sp>
            <p:nvSpPr>
              <p:cNvPr id="59" name="Oval 50"/>
              <p:cNvSpPr>
                <a:spLocks noChangeAspect="1" noChangeArrowheads="1"/>
              </p:cNvSpPr>
              <p:nvPr>
                <p:custDataLst>
                  <p:tags r:id="rId17"/>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0" name="Oval 51"/>
              <p:cNvSpPr>
                <a:spLocks noChangeAspect="1" noChangeArrowheads="1"/>
              </p:cNvSpPr>
              <p:nvPr>
                <p:custDataLst>
                  <p:tags r:id="rId18"/>
                </p:custDataLst>
              </p:nvPr>
            </p:nvSpPr>
            <p:spPr bwMode="auto">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sp>
          <p:nvSpPr>
            <p:cNvPr id="51" name="Legend1"/>
            <p:cNvSpPr>
              <a:spLocks noChangeArrowheads="1"/>
            </p:cNvSpPr>
            <p:nvPr/>
          </p:nvSpPr>
          <p:spPr bwMode="auto">
            <a:xfrm>
              <a:off x="8089900" y="2117725"/>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2" name="Legend2"/>
            <p:cNvSpPr>
              <a:spLocks noChangeArrowheads="1"/>
            </p:cNvSpPr>
            <p:nvPr/>
          </p:nvSpPr>
          <p:spPr bwMode="auto">
            <a:xfrm>
              <a:off x="8089900" y="2392363"/>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3" name="Legend3"/>
            <p:cNvSpPr>
              <a:spLocks noChangeArrowheads="1"/>
            </p:cNvSpPr>
            <p:nvPr/>
          </p:nvSpPr>
          <p:spPr bwMode="auto">
            <a:xfrm>
              <a:off x="8089900" y="2667002"/>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4" name="Legend4"/>
            <p:cNvSpPr>
              <a:spLocks noChangeArrowheads="1"/>
            </p:cNvSpPr>
            <p:nvPr/>
          </p:nvSpPr>
          <p:spPr bwMode="auto">
            <a:xfrm>
              <a:off x="8089900" y="2938465"/>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sp>
          <p:nvSpPr>
            <p:cNvPr id="55" name="Legend5"/>
            <p:cNvSpPr>
              <a:spLocks noChangeArrowheads="1"/>
            </p:cNvSpPr>
            <p:nvPr/>
          </p:nvSpPr>
          <p:spPr bwMode="auto">
            <a:xfrm>
              <a:off x="8089900" y="3214690"/>
              <a:ext cx="444071" cy="18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429" fontAlgn="base">
                <a:spcBef>
                  <a:spcPct val="0"/>
                </a:spcBef>
                <a:spcAft>
                  <a:spcPct val="0"/>
                </a:spcAft>
                <a:buClr>
                  <a:srgbClr val="000000"/>
                </a:buClr>
              </a:pPr>
              <a:r>
                <a:rPr lang="en-US" sz="1200" dirty="0">
                  <a:solidFill>
                    <a:srgbClr val="000000"/>
                  </a:solidFill>
                </a:rPr>
                <a:t>Legend</a:t>
              </a:r>
            </a:p>
          </p:txBody>
        </p:sp>
        <p:grpSp>
          <p:nvGrpSpPr>
            <p:cNvPr id="56" name="MoonLegend3"/>
            <p:cNvGrpSpPr>
              <a:grpSpLocks noChangeAspect="1"/>
            </p:cNvGrpSpPr>
            <p:nvPr>
              <p:custDataLst>
                <p:tags r:id="rId14"/>
              </p:custDataLst>
            </p:nvPr>
          </p:nvGrpSpPr>
          <p:grpSpPr bwMode="auto">
            <a:xfrm>
              <a:off x="7769225" y="2653507"/>
              <a:ext cx="209550" cy="209551"/>
              <a:chOff x="4495" y="1198"/>
              <a:chExt cx="160" cy="160"/>
            </a:xfrm>
          </p:grpSpPr>
          <p:sp>
            <p:nvSpPr>
              <p:cNvPr id="57"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58" name="Arc 48"/>
              <p:cNvSpPr>
                <a:spLocks noChangeAspect="1"/>
              </p:cNvSpPr>
              <p:nvPr>
                <p:custDataLst>
                  <p:tags r:id="rId16"/>
                </p:custDataLst>
              </p:nvPr>
            </p:nvSpPr>
            <p:spPr bwMode="auto">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sp>
        <p:nvSpPr>
          <p:cNvPr id="71" name="Slide Number"/>
          <p:cNvSpPr txBox="1">
            <a:spLocks/>
          </p:cNvSpPr>
          <p:nvPr/>
        </p:nvSpPr>
        <p:spPr bwMode="auto">
          <a:xfrm>
            <a:off x="9986166" y="6033551"/>
            <a:ext cx="157094" cy="153888"/>
          </a:xfrm>
          <a:prstGeom prst="rect">
            <a:avLst/>
          </a:prstGeom>
        </p:spPr>
        <p:txBody>
          <a:bodyPr vert="horz" wrap="none" lIns="0" tIns="0" rIns="0" bIns="0" rtlCol="0" anchor="ctr">
            <a:spAutoFit/>
          </a:bodyPr>
          <a:lstStyle>
            <a:defPPr>
              <a:defRPr lang="en-US"/>
            </a:defPPr>
            <a:lvl1pPr>
              <a:defRPr sz="1000" baseline="0">
                <a:latin typeface="+mn-lt"/>
              </a:defRPr>
            </a:lvl1pPr>
          </a:lstStyle>
          <a:p>
            <a:pPr algn="ctr" fontAlgn="base">
              <a:spcBef>
                <a:spcPct val="0"/>
              </a:spcBef>
              <a:spcAft>
                <a:spcPct val="0"/>
              </a:spcAft>
            </a:pPr>
            <a:fld id="{42C328C1-A84F-4A39-A664-DBA00541A8C6}" type="slidenum">
              <a:rPr lang="en-US" sz="1000" b="1" smtClean="0">
                <a:solidFill>
                  <a:srgbClr val="FF0000"/>
                </a:solidFill>
              </a:rPr>
              <a:pPr algn="ctr" fontAlgn="base">
                <a:spcBef>
                  <a:spcPct val="0"/>
                </a:spcBef>
                <a:spcAft>
                  <a:spcPct val="0"/>
                </a:spcAft>
              </a:pPr>
              <a:t>‹#›</a:t>
            </a:fld>
            <a:endParaRPr lang="en-US" sz="1000" b="1" dirty="0">
              <a:solidFill>
                <a:srgbClr val="FF0000"/>
              </a:solidFill>
            </a:endParaRPr>
          </a:p>
        </p:txBody>
      </p:sp>
    </p:spTree>
    <p:extLst>
      <p:ext uri="{BB962C8B-B14F-4D97-AF65-F5344CB8AC3E}">
        <p14:creationId xmlns:p14="http://schemas.microsoft.com/office/powerpoint/2010/main" val="3170807342"/>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Lst>
  <p:timing>
    <p:tnLst>
      <p:par>
        <p:cTn id="1" dur="indefinite" restart="never" nodeType="tmRoot"/>
      </p:par>
    </p:tnLst>
  </p:timing>
  <p:hf hdr="0" ftr="0" dt="0"/>
  <p:txStyles>
    <p:titleStyle>
      <a:lvl1pPr algn="l" defTabSz="913526" rtl="0" eaLnBrk="1" fontAlgn="base" hangingPunct="1">
        <a:spcBef>
          <a:spcPct val="0"/>
        </a:spcBef>
        <a:spcAft>
          <a:spcPct val="0"/>
        </a:spcAft>
        <a:tabLst>
          <a:tab pos="275353" algn="l"/>
        </a:tabLst>
        <a:defRPr sz="1900" b="1" baseline="0">
          <a:solidFill>
            <a:schemeClr val="tx2"/>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8628" y="381008"/>
            <a:ext cx="9423019"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28625" y="1381125"/>
            <a:ext cx="9429750"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4" name="Picture 10" descr="fondo02"/>
          <p:cNvPicPr>
            <a:picLocks noChangeAspect="1" noChangeArrowheads="1"/>
          </p:cNvPicPr>
          <p:nvPr/>
        </p:nvPicPr>
        <p:blipFill>
          <a:blip r:embed="rId13"/>
          <a:srcRect t="91110"/>
          <a:stretch>
            <a:fillRect/>
          </a:stretch>
        </p:blipFill>
        <p:spPr bwMode="auto">
          <a:xfrm>
            <a:off x="0" y="6248400"/>
            <a:ext cx="10287000" cy="609600"/>
          </a:xfrm>
          <a:prstGeom prst="rect">
            <a:avLst/>
          </a:prstGeom>
          <a:noFill/>
        </p:spPr>
      </p:pic>
      <p:pic>
        <p:nvPicPr>
          <p:cNvPr id="1035" name="Picture 11" descr="Logo_Peq01"/>
          <p:cNvPicPr>
            <a:picLocks noChangeAspect="1" noChangeArrowheads="1"/>
          </p:cNvPicPr>
          <p:nvPr/>
        </p:nvPicPr>
        <p:blipFill>
          <a:blip r:embed="rId14"/>
          <a:srcRect/>
          <a:stretch>
            <a:fillRect/>
          </a:stretch>
        </p:blipFill>
        <p:spPr bwMode="auto">
          <a:xfrm>
            <a:off x="7858125" y="6345438"/>
            <a:ext cx="2157412" cy="352425"/>
          </a:xfrm>
          <a:prstGeom prst="rect">
            <a:avLst/>
          </a:prstGeom>
          <a:noFill/>
        </p:spPr>
      </p:pic>
      <p:sp>
        <p:nvSpPr>
          <p:cNvPr id="1029" name="Rectangle 5"/>
          <p:cNvSpPr>
            <a:spLocks noGrp="1" noChangeArrowheads="1"/>
          </p:cNvSpPr>
          <p:nvPr>
            <p:ph type="ftr" sz="quarter" idx="3"/>
          </p:nvPr>
        </p:nvSpPr>
        <p:spPr bwMode="auto">
          <a:xfrm>
            <a:off x="1971675" y="6283325"/>
            <a:ext cx="54864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defTabSz="457200" fontAlgn="base">
              <a:spcBef>
                <a:spcPct val="0"/>
              </a:spcBef>
              <a:spcAft>
                <a:spcPct val="0"/>
              </a:spcAft>
            </a:pPr>
            <a:r>
              <a:rPr lang="en-US" u="sng" dirty="0" smtClean="0">
                <a:solidFill>
                  <a:srgbClr val="FFFFFF"/>
                </a:solidFill>
              </a:rPr>
              <a:t>Source: +</a:t>
            </a:r>
            <a:r>
              <a:rPr lang="en-US" u="sng" dirty="0" err="1" smtClean="0">
                <a:solidFill>
                  <a:srgbClr val="FFFFFF"/>
                </a:solidFill>
              </a:rPr>
              <a:t>XXx</a:t>
            </a:r>
            <a:endParaRPr lang="en-US" u="sng" dirty="0">
              <a:solidFill>
                <a:srgbClr val="FFFFFF"/>
              </a:solidFill>
            </a:endParaRPr>
          </a:p>
        </p:txBody>
      </p:sp>
      <p:sp>
        <p:nvSpPr>
          <p:cNvPr id="8"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defTabSz="457200" fontAlgn="base">
              <a:spcBef>
                <a:spcPct val="0"/>
              </a:spcBef>
              <a:spcAft>
                <a:spcPct val="0"/>
              </a:spcAft>
            </a:pPr>
            <a:fld id="{4B553441-A85E-4A5F-B6E9-6327667DC369}" type="slidenum">
              <a:rPr lang="en-US" u="sng" smtClean="0"/>
              <a:pPr defTabSz="457200" fontAlgn="base">
                <a:spcBef>
                  <a:spcPct val="0"/>
                </a:spcBef>
                <a:spcAft>
                  <a:spcPct val="0"/>
                </a:spcAft>
              </a:pPr>
              <a:t>‹#›</a:t>
            </a:fld>
            <a:endParaRPr lang="en-US" u="sng" dirty="0"/>
          </a:p>
        </p:txBody>
      </p:sp>
      <p:sp>
        <p:nvSpPr>
          <p:cNvPr id="2" name="OWLabel"/>
          <p:cNvSpPr/>
          <p:nvPr userDrawn="1"/>
        </p:nvSpPr>
        <p:spPr bwMode="auto">
          <a:xfrm>
            <a:off x="9306162" y="64770"/>
            <a:ext cx="481606" cy="248530"/>
          </a:xfrm>
          <a:prstGeom prst="rect">
            <a:avLst/>
          </a:prstGeom>
          <a:solidFill>
            <a:schemeClr val="lt1"/>
          </a:solidFill>
          <a:ln w="9525" cap="flat" cmpd="sng" algn="ctr">
            <a:solidFill>
              <a:schemeClr val="accent4"/>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fontAlgn="base" hangingPunct="0">
              <a:spcBef>
                <a:spcPct val="0"/>
              </a:spcBef>
              <a:spcAft>
                <a:spcPct val="0"/>
              </a:spcAft>
            </a:pPr>
            <a:r>
              <a:rPr lang="en-US" sz="1000" b="1" dirty="0" smtClean="0">
                <a:solidFill>
                  <a:srgbClr val="000000"/>
                </a:solidFill>
              </a:rPr>
              <a:t>Draft</a:t>
            </a:r>
            <a:endParaRPr lang="en-US" sz="1000" b="1" dirty="0">
              <a:solidFill>
                <a:srgbClr val="000000"/>
              </a:solidFill>
            </a:endParaRPr>
          </a:p>
        </p:txBody>
      </p:sp>
    </p:spTree>
    <p:extLst>
      <p:ext uri="{BB962C8B-B14F-4D97-AF65-F5344CB8AC3E}">
        <p14:creationId xmlns:p14="http://schemas.microsoft.com/office/powerpoint/2010/main" val="333559800"/>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fondo02"/>
          <p:cNvPicPr>
            <a:picLocks noChangeAspect="1" noChangeArrowheads="1"/>
          </p:cNvPicPr>
          <p:nvPr/>
        </p:nvPicPr>
        <p:blipFill rotWithShape="1">
          <a:blip r:embed="rId10"/>
          <a:srcRect l="188" r="188"/>
          <a:stretch/>
        </p:blipFill>
        <p:spPr bwMode="auto">
          <a:xfrm>
            <a:off x="-14906" y="-13252"/>
            <a:ext cx="10328148" cy="6885432"/>
          </a:xfrm>
          <a:prstGeom prst="rect">
            <a:avLst/>
          </a:prstGeom>
          <a:noFill/>
          <a:ln w="9525">
            <a:noFill/>
            <a:miter lim="800000"/>
            <a:headEnd/>
            <a:tailEnd/>
          </a:ln>
        </p:spPr>
      </p:pic>
      <p:pic>
        <p:nvPicPr>
          <p:cNvPr id="6147" name="Picture 8" descr="Logo_Peq01"/>
          <p:cNvPicPr>
            <a:picLocks noChangeAspect="1" noChangeArrowheads="1"/>
          </p:cNvPicPr>
          <p:nvPr/>
        </p:nvPicPr>
        <p:blipFill>
          <a:blip r:embed="rId11"/>
          <a:srcRect/>
          <a:stretch>
            <a:fillRect/>
          </a:stretch>
        </p:blipFill>
        <p:spPr bwMode="auto">
          <a:xfrm>
            <a:off x="7858125" y="6345245"/>
            <a:ext cx="2157414" cy="352425"/>
          </a:xfrm>
          <a:prstGeom prst="rect">
            <a:avLst/>
          </a:prstGeom>
          <a:noFill/>
          <a:ln w="9525">
            <a:noFill/>
            <a:miter lim="800000"/>
            <a:headEnd/>
            <a:tailEnd/>
          </a:ln>
        </p:spPr>
      </p:pic>
      <p:sp>
        <p:nvSpPr>
          <p:cNvPr id="13" name="Rectangle 12"/>
          <p:cNvSpPr>
            <a:spLocks noChangeArrowheads="1"/>
          </p:cNvSpPr>
          <p:nvPr/>
        </p:nvSpPr>
        <p:spPr bwMode="auto">
          <a:xfrm>
            <a:off x="3857625" y="3962400"/>
            <a:ext cx="4972050" cy="457200"/>
          </a:xfrm>
          <a:prstGeom prst="rect">
            <a:avLst/>
          </a:prstGeom>
          <a:noFill/>
          <a:ln w="9525">
            <a:noFill/>
            <a:miter lim="800000"/>
            <a:headEnd/>
            <a:tailEnd/>
          </a:ln>
        </p:spPr>
        <p:txBody>
          <a:bodyPr wrap="none" lIns="0" tIns="0" rIns="0" bIns="0"/>
          <a:lstStyle/>
          <a:p>
            <a:pPr eaLnBrk="0" fontAlgn="base" hangingPunct="0">
              <a:spcBef>
                <a:spcPct val="0"/>
              </a:spcBef>
              <a:spcAft>
                <a:spcPct val="0"/>
              </a:spcAft>
              <a:defRPr/>
            </a:pPr>
            <a:endParaRPr lang="en-US" sz="1500" dirty="0">
              <a:solidFill>
                <a:srgbClr val="FFFFFF"/>
              </a:solidFill>
              <a:latin typeface="Arial" charset="0"/>
            </a:endParaRPr>
          </a:p>
        </p:txBody>
      </p:sp>
    </p:spTree>
    <p:extLst>
      <p:ext uri="{BB962C8B-B14F-4D97-AF65-F5344CB8AC3E}">
        <p14:creationId xmlns:p14="http://schemas.microsoft.com/office/powerpoint/2010/main" val="3380094868"/>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Lst>
  <p:transition spd="slow">
    <p:wipe/>
  </p:transition>
  <p:timing>
    <p:tnLst>
      <p:par>
        <p:cTn id="1" dur="indefinite" restart="never" nodeType="tmRoot"/>
      </p:par>
    </p:tnLst>
  </p:timing>
  <p:hf hdr="0" ftr="0" dt="0"/>
  <p:txStyles>
    <p:title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Bold" pitchFamily="34" charset="0"/>
          <a:ea typeface="ＭＳ Ｐゴシック"/>
          <a:cs typeface="ＭＳ Ｐゴシック"/>
        </a:defRPr>
      </a:lvl2pPr>
      <a:lvl3pPr algn="l" rtl="0" eaLnBrk="1" fontAlgn="base" hangingPunct="1">
        <a:spcBef>
          <a:spcPct val="0"/>
        </a:spcBef>
        <a:spcAft>
          <a:spcPct val="0"/>
        </a:spcAft>
        <a:defRPr sz="2400">
          <a:solidFill>
            <a:schemeClr val="tx1"/>
          </a:solidFill>
          <a:latin typeface="Arial Bold" pitchFamily="34" charset="0"/>
          <a:ea typeface="ＭＳ Ｐゴシック"/>
          <a:cs typeface="ＭＳ Ｐゴシック"/>
        </a:defRPr>
      </a:lvl3pPr>
      <a:lvl4pPr algn="l" rtl="0" eaLnBrk="1" fontAlgn="base" hangingPunct="1">
        <a:spcBef>
          <a:spcPct val="0"/>
        </a:spcBef>
        <a:spcAft>
          <a:spcPct val="0"/>
        </a:spcAft>
        <a:defRPr sz="2400">
          <a:solidFill>
            <a:schemeClr val="tx1"/>
          </a:solidFill>
          <a:latin typeface="Arial Bold" pitchFamily="34" charset="0"/>
          <a:ea typeface="ＭＳ Ｐゴシック"/>
          <a:cs typeface="ＭＳ Ｐゴシック"/>
        </a:defRPr>
      </a:lvl4pPr>
      <a:lvl5pPr algn="l" rtl="0" eaLnBrk="1" fontAlgn="base" hangingPunct="1">
        <a:spcBef>
          <a:spcPct val="0"/>
        </a:spcBef>
        <a:spcAft>
          <a:spcPct val="0"/>
        </a:spcAft>
        <a:defRPr sz="2400">
          <a:solidFill>
            <a:schemeClr val="tx1"/>
          </a:solidFill>
          <a:latin typeface="Arial Bold" pitchFamily="34" charset="0"/>
          <a:ea typeface="ＭＳ Ｐゴシック"/>
          <a:cs typeface="ＭＳ Ｐゴシック"/>
        </a:defRPr>
      </a:lvl5pPr>
      <a:lvl6pPr marL="457200" algn="l" rtl="0" eaLnBrk="1" fontAlgn="base" hangingPunct="1">
        <a:spcBef>
          <a:spcPct val="0"/>
        </a:spcBef>
        <a:spcAft>
          <a:spcPct val="0"/>
        </a:spcAft>
        <a:defRPr sz="2400">
          <a:solidFill>
            <a:schemeClr val="tx1"/>
          </a:solidFill>
          <a:latin typeface="Arial Bold" pitchFamily="34" charset="0"/>
          <a:ea typeface="ＭＳ Ｐゴシック"/>
          <a:cs typeface="ＭＳ Ｐゴシック"/>
        </a:defRPr>
      </a:lvl6pPr>
      <a:lvl7pPr marL="914400" algn="l" rtl="0" eaLnBrk="1" fontAlgn="base" hangingPunct="1">
        <a:spcBef>
          <a:spcPct val="0"/>
        </a:spcBef>
        <a:spcAft>
          <a:spcPct val="0"/>
        </a:spcAft>
        <a:defRPr sz="2400">
          <a:solidFill>
            <a:schemeClr val="tx1"/>
          </a:solidFill>
          <a:latin typeface="Arial Bold" pitchFamily="34" charset="0"/>
          <a:ea typeface="ＭＳ Ｐゴシック"/>
          <a:cs typeface="ＭＳ Ｐゴシック"/>
        </a:defRPr>
      </a:lvl7pPr>
      <a:lvl8pPr marL="1371600" algn="l" rtl="0" eaLnBrk="1" fontAlgn="base" hangingPunct="1">
        <a:spcBef>
          <a:spcPct val="0"/>
        </a:spcBef>
        <a:spcAft>
          <a:spcPct val="0"/>
        </a:spcAft>
        <a:defRPr sz="2400">
          <a:solidFill>
            <a:schemeClr val="tx1"/>
          </a:solidFill>
          <a:latin typeface="Arial Bold" pitchFamily="34" charset="0"/>
          <a:ea typeface="ＭＳ Ｐゴシック"/>
          <a:cs typeface="ＭＳ Ｐゴシック"/>
        </a:defRPr>
      </a:lvl8pPr>
      <a:lvl9pPr marL="1828800" algn="l" rtl="0" eaLnBrk="1" fontAlgn="base" hangingPunct="1">
        <a:spcBef>
          <a:spcPct val="0"/>
        </a:spcBef>
        <a:spcAft>
          <a:spcPct val="0"/>
        </a:spcAft>
        <a:defRPr sz="2400">
          <a:solidFill>
            <a:schemeClr val="tx1"/>
          </a:solidFill>
          <a:latin typeface="Arial Bold" pitchFamily="34" charset="0"/>
          <a:ea typeface="ＭＳ Ｐゴシック"/>
          <a:cs typeface="ＭＳ Ｐゴシック"/>
        </a:defRPr>
      </a:lvl9pPr>
    </p:titleStyle>
    <p:bodyStyle>
      <a:lvl1pPr marL="153988" indent="-153988" algn="l" rtl="0" eaLnBrk="1" fontAlgn="base" hangingPunct="1">
        <a:spcBef>
          <a:spcPct val="20000"/>
        </a:spcBef>
        <a:spcAft>
          <a:spcPct val="0"/>
        </a:spcAft>
        <a:buChar char="•"/>
        <a:defRPr sz="3200">
          <a:solidFill>
            <a:srgbClr val="FF0000"/>
          </a:solidFill>
          <a:latin typeface="+mn-lt"/>
          <a:ea typeface="+mn-ea"/>
          <a:cs typeface="+mn-cs"/>
        </a:defRPr>
      </a:lvl1pPr>
      <a:lvl2pPr marL="512763" indent="-168275" algn="l" rtl="0" eaLnBrk="1" fontAlgn="base" hangingPunct="1">
        <a:lnSpc>
          <a:spcPct val="120000"/>
        </a:lnSpc>
        <a:spcBef>
          <a:spcPct val="20000"/>
        </a:spcBef>
        <a:spcAft>
          <a:spcPct val="0"/>
        </a:spcAft>
        <a:buClr>
          <a:schemeClr val="tx1"/>
        </a:buClr>
        <a:buFont typeface="Wingdings" pitchFamily="2" charset="2"/>
        <a:buChar char="§"/>
        <a:defRPr sz="1600">
          <a:solidFill>
            <a:srgbClr val="999999"/>
          </a:solidFill>
          <a:latin typeface="Arial" pitchFamily="34" charset="0"/>
          <a:ea typeface="+mn-ea"/>
          <a:cs typeface="+mn-cs"/>
        </a:defRPr>
      </a:lvl2pPr>
      <a:lvl3pPr marL="931863" indent="-228600" algn="l" rtl="0" eaLnBrk="1" fontAlgn="base" hangingPunct="1">
        <a:lnSpc>
          <a:spcPct val="160000"/>
        </a:lnSpc>
        <a:spcBef>
          <a:spcPct val="20000"/>
        </a:spcBef>
        <a:spcAft>
          <a:spcPct val="0"/>
        </a:spcAft>
        <a:buClr>
          <a:schemeClr val="tx1"/>
        </a:buClr>
        <a:buChar char="•"/>
        <a:defRPr sz="1400">
          <a:solidFill>
            <a:srgbClr val="999999"/>
          </a:solidFill>
          <a:latin typeface="Arial" pitchFamily="34" charset="0"/>
          <a:ea typeface="+mn-ea"/>
          <a:cs typeface="+mn-cs"/>
        </a:defRPr>
      </a:lvl3pPr>
      <a:lvl4pPr marL="1350963" indent="-228600" algn="l" rtl="0" eaLnBrk="1" fontAlgn="base" hangingPunct="1">
        <a:spcBef>
          <a:spcPct val="20000"/>
        </a:spcBef>
        <a:spcAft>
          <a:spcPct val="0"/>
        </a:spcAft>
        <a:buClr>
          <a:schemeClr val="tx1"/>
        </a:buClr>
        <a:buChar char="–"/>
        <a:defRPr sz="1200">
          <a:solidFill>
            <a:srgbClr val="999999"/>
          </a:solidFill>
          <a:latin typeface="Arial" pitchFamily="34" charset="0"/>
          <a:ea typeface="+mn-ea"/>
          <a:cs typeface="+mn-cs"/>
        </a:defRPr>
      </a:lvl4pPr>
      <a:lvl5pPr marL="1770063" indent="-228600" algn="l" rtl="0" eaLnBrk="1" fontAlgn="base" hangingPunct="1">
        <a:spcBef>
          <a:spcPct val="20000"/>
        </a:spcBef>
        <a:spcAft>
          <a:spcPct val="0"/>
        </a:spcAft>
        <a:buClr>
          <a:schemeClr val="tx1"/>
        </a:buClr>
        <a:buChar char="»"/>
        <a:defRPr sz="1000">
          <a:solidFill>
            <a:schemeClr val="tx1"/>
          </a:solidFill>
          <a:latin typeface="Arial" pitchFamily="34" charset="0"/>
          <a:ea typeface="+mn-ea"/>
          <a:cs typeface="+mn-cs"/>
        </a:defRPr>
      </a:lvl5pPr>
      <a:lvl6pPr marL="2227263" indent="-228600" algn="l" rtl="0" eaLnBrk="1" fontAlgn="base" hangingPunct="1">
        <a:spcBef>
          <a:spcPct val="20000"/>
        </a:spcBef>
        <a:spcAft>
          <a:spcPct val="0"/>
        </a:spcAft>
        <a:buClr>
          <a:schemeClr val="tx1"/>
        </a:buClr>
        <a:defRPr sz="1000">
          <a:solidFill>
            <a:schemeClr val="tx1"/>
          </a:solidFill>
          <a:latin typeface="Arial" pitchFamily="34" charset="0"/>
          <a:ea typeface="+mn-ea"/>
          <a:cs typeface="+mn-cs"/>
        </a:defRPr>
      </a:lvl6pPr>
      <a:lvl7pPr marL="2684463" indent="-228600" algn="l" rtl="0" eaLnBrk="1" fontAlgn="base" hangingPunct="1">
        <a:spcBef>
          <a:spcPct val="20000"/>
        </a:spcBef>
        <a:spcAft>
          <a:spcPct val="0"/>
        </a:spcAft>
        <a:buClr>
          <a:schemeClr val="tx1"/>
        </a:buClr>
        <a:defRPr sz="1000">
          <a:solidFill>
            <a:schemeClr val="tx1"/>
          </a:solidFill>
          <a:latin typeface="Arial" pitchFamily="34" charset="0"/>
          <a:ea typeface="+mn-ea"/>
          <a:cs typeface="+mn-cs"/>
        </a:defRPr>
      </a:lvl7pPr>
      <a:lvl8pPr marL="3141663" indent="-228600" algn="l" rtl="0" eaLnBrk="1" fontAlgn="base" hangingPunct="1">
        <a:spcBef>
          <a:spcPct val="20000"/>
        </a:spcBef>
        <a:spcAft>
          <a:spcPct val="0"/>
        </a:spcAft>
        <a:buClr>
          <a:schemeClr val="tx1"/>
        </a:buClr>
        <a:defRPr sz="1000">
          <a:solidFill>
            <a:schemeClr val="tx1"/>
          </a:solidFill>
          <a:latin typeface="Arial" pitchFamily="34" charset="0"/>
          <a:ea typeface="+mn-ea"/>
          <a:cs typeface="+mn-cs"/>
        </a:defRPr>
      </a:lvl8pPr>
      <a:lvl9pPr marL="3598863" indent="-228600" algn="l" rtl="0" eaLnBrk="1" fontAlgn="base" hangingPunct="1">
        <a:spcBef>
          <a:spcPct val="20000"/>
        </a:spcBef>
        <a:spcAft>
          <a:spcPct val="0"/>
        </a:spcAft>
        <a:buClr>
          <a:schemeClr val="tx1"/>
        </a:buClr>
        <a:defRPr sz="1000">
          <a:solidFill>
            <a:schemeClr val="tx1"/>
          </a:solidFill>
          <a:latin typeface="Arial"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7"/>
            </p:custDataLst>
            <p:extLst>
              <p:ext uri="{D42A27DB-BD31-4B8C-83A1-F6EECF244321}">
                <p14:modId xmlns:p14="http://schemas.microsoft.com/office/powerpoint/2010/main" val="1142575462"/>
              </p:ext>
            </p:extLst>
          </p:nvPr>
        </p:nvGraphicFramePr>
        <p:xfrm>
          <a:off x="1591" y="1592"/>
          <a:ext cx="1587" cy="1587"/>
        </p:xfrm>
        <a:graphic>
          <a:graphicData uri="http://schemas.openxmlformats.org/presentationml/2006/ole">
            <mc:AlternateContent xmlns:mc="http://schemas.openxmlformats.org/markup-compatibility/2006">
              <mc:Choice xmlns:v="urn:schemas-microsoft-com:vml" Requires="v">
                <p:oleObj spid="_x0000_s138622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91" y="1592"/>
                        <a:ext cx="1587" cy="1587"/>
                      </a:xfrm>
                      <a:prstGeom prst="rect">
                        <a:avLst/>
                      </a:prstGeom>
                    </p:spPr>
                  </p:pic>
                </p:oleObj>
              </mc:Fallback>
            </mc:AlternateContent>
          </a:graphicData>
        </a:graphic>
      </p:graphicFrame>
      <p:pic>
        <p:nvPicPr>
          <p:cNvPr id="113666" name="Picture 2" descr="san"/>
          <p:cNvPicPr>
            <a:picLocks noChangeAspect="1" noChangeArrowheads="1"/>
          </p:cNvPicPr>
          <p:nvPr/>
        </p:nvPicPr>
        <p:blipFill>
          <a:blip r:embed="rId10" cstate="print"/>
          <a:srcRect/>
          <a:stretch>
            <a:fillRect/>
          </a:stretch>
        </p:blipFill>
        <p:spPr bwMode="auto">
          <a:xfrm>
            <a:off x="-1588" y="-3175"/>
            <a:ext cx="10290176" cy="6864350"/>
          </a:xfrm>
          <a:prstGeom prst="rect">
            <a:avLst/>
          </a:prstGeom>
          <a:noFill/>
          <a:ln w="9525">
            <a:noFill/>
            <a:miter lim="800000"/>
            <a:headEnd/>
            <a:tailEnd/>
          </a:ln>
        </p:spPr>
      </p:pic>
      <p:sp>
        <p:nvSpPr>
          <p:cNvPr id="113667" name="Rectangle 3"/>
          <p:cNvSpPr>
            <a:spLocks noGrp="1" noChangeArrowheads="1"/>
          </p:cNvSpPr>
          <p:nvPr>
            <p:ph type="body" idx="1"/>
          </p:nvPr>
        </p:nvSpPr>
        <p:spPr bwMode="auto">
          <a:xfrm>
            <a:off x="282575" y="1196975"/>
            <a:ext cx="9493250" cy="4465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Text</a:t>
            </a:r>
          </a:p>
        </p:txBody>
      </p:sp>
      <p:sp>
        <p:nvSpPr>
          <p:cNvPr id="9434118" name="Rectangle 6"/>
          <p:cNvSpPr>
            <a:spLocks noChangeArrowheads="1"/>
          </p:cNvSpPr>
          <p:nvPr/>
        </p:nvSpPr>
        <p:spPr bwMode="auto">
          <a:xfrm>
            <a:off x="9113839" y="131763"/>
            <a:ext cx="977900" cy="457200"/>
          </a:xfrm>
          <a:prstGeom prst="rect">
            <a:avLst/>
          </a:prstGeom>
          <a:noFill/>
          <a:ln w="9525">
            <a:noFill/>
            <a:miter lim="800000"/>
            <a:headEnd/>
            <a:tailEnd/>
          </a:ln>
          <a:effectLst/>
        </p:spPr>
        <p:txBody>
          <a:bodyPr/>
          <a:lstStyle/>
          <a:p>
            <a:pPr algn="r" eaLnBrk="0" fontAlgn="base" hangingPunct="0">
              <a:spcBef>
                <a:spcPct val="0"/>
              </a:spcBef>
              <a:spcAft>
                <a:spcPct val="0"/>
              </a:spcAft>
              <a:defRPr/>
            </a:pPr>
            <a:fld id="{98F42B1F-B43B-41E8-B2FE-5CDACE251FC6}" type="slidenum">
              <a:rPr lang="en-US" sz="1500" b="1" smtClean="0">
                <a:solidFill>
                  <a:srgbClr val="FF0000"/>
                </a:solidFill>
              </a:rPr>
              <a:pPr algn="r" eaLnBrk="0" fontAlgn="base" hangingPunct="0">
                <a:spcBef>
                  <a:spcPct val="0"/>
                </a:spcBef>
                <a:spcAft>
                  <a:spcPct val="0"/>
                </a:spcAft>
                <a:defRPr/>
              </a:pPr>
              <a:t>‹#›</a:t>
            </a:fld>
            <a:endParaRPr lang="en-US" sz="1500" b="1" dirty="0">
              <a:solidFill>
                <a:srgbClr val="FF0000"/>
              </a:solidFill>
            </a:endParaRPr>
          </a:p>
        </p:txBody>
      </p:sp>
      <p:pic>
        <p:nvPicPr>
          <p:cNvPr id="113669" name="Picture 7" descr="A-Santander-negativo_RGB [Convertido]"/>
          <p:cNvPicPr>
            <a:picLocks noChangeAspect="1" noChangeArrowheads="1"/>
          </p:cNvPicPr>
          <p:nvPr/>
        </p:nvPicPr>
        <p:blipFill>
          <a:blip r:embed="rId11" cstate="print"/>
          <a:srcRect/>
          <a:stretch>
            <a:fillRect/>
          </a:stretch>
        </p:blipFill>
        <p:spPr bwMode="auto">
          <a:xfrm>
            <a:off x="7789886" y="6226223"/>
            <a:ext cx="2439987" cy="631825"/>
          </a:xfrm>
          <a:prstGeom prst="rect">
            <a:avLst/>
          </a:prstGeom>
          <a:noFill/>
          <a:ln w="9525">
            <a:noFill/>
            <a:miter lim="800000"/>
            <a:headEnd/>
            <a:tailEnd/>
          </a:ln>
        </p:spPr>
      </p:pic>
      <p:sp>
        <p:nvSpPr>
          <p:cNvPr id="113670" name="Rectangle 8"/>
          <p:cNvSpPr>
            <a:spLocks noGrp="1" noChangeArrowheads="1"/>
          </p:cNvSpPr>
          <p:nvPr>
            <p:ph type="title"/>
          </p:nvPr>
        </p:nvSpPr>
        <p:spPr bwMode="auto">
          <a:xfrm>
            <a:off x="282579" y="260354"/>
            <a:ext cx="9491663"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 para editar estilo título patrón</a:t>
            </a:r>
          </a:p>
        </p:txBody>
      </p:sp>
    </p:spTree>
    <p:extLst>
      <p:ext uri="{BB962C8B-B14F-4D97-AF65-F5344CB8AC3E}">
        <p14:creationId xmlns:p14="http://schemas.microsoft.com/office/powerpoint/2010/main" val="81683488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txStyles>
    <p:title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p:titleStyle>
    <p:bodyStyle>
      <a:lvl1pPr marL="355600" indent="-355600" algn="l" rtl="0" eaLnBrk="1" fontAlgn="base" hangingPunct="1">
        <a:spcBef>
          <a:spcPct val="60000"/>
        </a:spcBef>
        <a:spcAft>
          <a:spcPct val="0"/>
        </a:spcAft>
        <a:buClr>
          <a:schemeClr val="accent1"/>
        </a:buClr>
        <a:buFont typeface="Wingdings" pitchFamily="2" charset="2"/>
        <a:buChar char="§"/>
        <a:defRPr sz="1500">
          <a:solidFill>
            <a:srgbClr val="000000"/>
          </a:solidFill>
          <a:latin typeface="+mn-lt"/>
          <a:ea typeface="+mn-ea"/>
          <a:cs typeface="+mn-cs"/>
        </a:defRPr>
      </a:lvl1pPr>
      <a:lvl2pPr marL="736600" indent="-201613" algn="l" rtl="0" eaLnBrk="1" fontAlgn="base" hangingPunct="1">
        <a:spcBef>
          <a:spcPct val="60000"/>
        </a:spcBef>
        <a:spcAft>
          <a:spcPct val="0"/>
        </a:spcAft>
        <a:buClr>
          <a:schemeClr val="bg2"/>
        </a:buClr>
        <a:buChar char="•"/>
        <a:defRPr sz="1200">
          <a:solidFill>
            <a:srgbClr val="000000"/>
          </a:solidFill>
          <a:latin typeface="+mn-lt"/>
          <a:cs typeface="+mn-cs"/>
        </a:defRPr>
      </a:lvl2pPr>
      <a:lvl3pPr marL="1187450" indent="-196850" algn="l" rtl="0" eaLnBrk="1" fontAlgn="base" hangingPunct="1">
        <a:spcBef>
          <a:spcPct val="60000"/>
        </a:spcBef>
        <a:spcAft>
          <a:spcPct val="0"/>
        </a:spcAft>
        <a:buFont typeface="Arial" charset="0"/>
        <a:buChar char="-"/>
        <a:defRPr sz="1200">
          <a:solidFill>
            <a:srgbClr val="000000"/>
          </a:solidFill>
          <a:latin typeface="+mn-lt"/>
          <a:cs typeface="+mn-cs"/>
        </a:defRPr>
      </a:lvl3pPr>
      <a:lvl4pPr marL="1524000" indent="-146050" algn="l" rtl="0" eaLnBrk="1" fontAlgn="base" hangingPunct="1">
        <a:spcBef>
          <a:spcPct val="60000"/>
        </a:spcBef>
        <a:spcAft>
          <a:spcPct val="0"/>
        </a:spcAft>
        <a:buFont typeface="Arial" charset="0"/>
        <a:buChar char="»"/>
        <a:defRPr sz="1200">
          <a:solidFill>
            <a:schemeClr val="tx1"/>
          </a:solidFill>
          <a:latin typeface="+mn-lt"/>
          <a:cs typeface="+mn-cs"/>
        </a:defRPr>
      </a:lvl4pPr>
      <a:lvl5pPr marL="1968500" indent="-88900" algn="l" rtl="0" eaLnBrk="1" fontAlgn="base" hangingPunct="1">
        <a:spcBef>
          <a:spcPct val="60000"/>
        </a:spcBef>
        <a:spcAft>
          <a:spcPct val="0"/>
        </a:spcAft>
        <a:buFont typeface="Arial" charset="0"/>
        <a:buChar char="&gt;"/>
        <a:defRPr sz="1200">
          <a:solidFill>
            <a:srgbClr val="000000"/>
          </a:solidFill>
          <a:latin typeface="+mn-lt"/>
          <a:cs typeface="+mn-cs"/>
        </a:defRPr>
      </a:lvl5pPr>
      <a:lvl6pPr marL="2425700" indent="-88900" algn="l" rtl="0" eaLnBrk="1" fontAlgn="base" hangingPunct="1">
        <a:spcBef>
          <a:spcPct val="60000"/>
        </a:spcBef>
        <a:spcAft>
          <a:spcPct val="0"/>
        </a:spcAft>
        <a:buFont typeface="Arial" charset="0"/>
        <a:buChar char="&gt;"/>
        <a:defRPr sz="1200">
          <a:solidFill>
            <a:srgbClr val="000000"/>
          </a:solidFill>
          <a:latin typeface="+mn-lt"/>
          <a:cs typeface="+mn-cs"/>
        </a:defRPr>
      </a:lvl6pPr>
      <a:lvl7pPr marL="2882900" indent="-88900" algn="l" rtl="0" eaLnBrk="1" fontAlgn="base" hangingPunct="1">
        <a:spcBef>
          <a:spcPct val="60000"/>
        </a:spcBef>
        <a:spcAft>
          <a:spcPct val="0"/>
        </a:spcAft>
        <a:buFont typeface="Arial" charset="0"/>
        <a:buChar char="&gt;"/>
        <a:defRPr sz="1200">
          <a:solidFill>
            <a:srgbClr val="000000"/>
          </a:solidFill>
          <a:latin typeface="+mn-lt"/>
          <a:cs typeface="+mn-cs"/>
        </a:defRPr>
      </a:lvl7pPr>
      <a:lvl8pPr marL="3340100" indent="-88900" algn="l" rtl="0" eaLnBrk="1" fontAlgn="base" hangingPunct="1">
        <a:spcBef>
          <a:spcPct val="60000"/>
        </a:spcBef>
        <a:spcAft>
          <a:spcPct val="0"/>
        </a:spcAft>
        <a:buFont typeface="Arial" charset="0"/>
        <a:buChar char="&gt;"/>
        <a:defRPr sz="1200">
          <a:solidFill>
            <a:srgbClr val="000000"/>
          </a:solidFill>
          <a:latin typeface="+mn-lt"/>
          <a:cs typeface="+mn-cs"/>
        </a:defRPr>
      </a:lvl8pPr>
      <a:lvl9pPr marL="3797300" indent="-88900" algn="l" rtl="0" eaLnBrk="1" fontAlgn="base" hangingPunct="1">
        <a:spcBef>
          <a:spcPct val="60000"/>
        </a:spcBef>
        <a:spcAft>
          <a:spcPct val="0"/>
        </a:spcAft>
        <a:buFont typeface="Arial" charset="0"/>
        <a:buChar char="&gt;"/>
        <a:defRPr sz="12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7"/>
            </p:custDataLst>
            <p:extLst/>
          </p:nvPr>
        </p:nvGraphicFramePr>
        <p:xfrm>
          <a:off x="1591" y="1592"/>
          <a:ext cx="1587" cy="1587"/>
        </p:xfrm>
        <a:graphic>
          <a:graphicData uri="http://schemas.openxmlformats.org/presentationml/2006/ole">
            <mc:AlternateContent xmlns:mc="http://schemas.openxmlformats.org/markup-compatibility/2006">
              <mc:Choice xmlns:v="urn:schemas-microsoft-com:vml" Requires="v">
                <p:oleObj spid="_x0000_s155568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91" y="1592"/>
                        <a:ext cx="1587" cy="1587"/>
                      </a:xfrm>
                      <a:prstGeom prst="rect">
                        <a:avLst/>
                      </a:prstGeom>
                    </p:spPr>
                  </p:pic>
                </p:oleObj>
              </mc:Fallback>
            </mc:AlternateContent>
          </a:graphicData>
        </a:graphic>
      </p:graphicFrame>
      <p:pic>
        <p:nvPicPr>
          <p:cNvPr id="113666" name="Picture 2" descr="san"/>
          <p:cNvPicPr>
            <a:picLocks noChangeAspect="1" noChangeArrowheads="1"/>
          </p:cNvPicPr>
          <p:nvPr/>
        </p:nvPicPr>
        <p:blipFill>
          <a:blip r:embed="rId10" cstate="print"/>
          <a:srcRect/>
          <a:stretch>
            <a:fillRect/>
          </a:stretch>
        </p:blipFill>
        <p:spPr bwMode="auto">
          <a:xfrm>
            <a:off x="-1588" y="-3175"/>
            <a:ext cx="10290176" cy="6864350"/>
          </a:xfrm>
          <a:prstGeom prst="rect">
            <a:avLst/>
          </a:prstGeom>
          <a:noFill/>
          <a:ln w="9525">
            <a:noFill/>
            <a:miter lim="800000"/>
            <a:headEnd/>
            <a:tailEnd/>
          </a:ln>
        </p:spPr>
      </p:pic>
      <p:sp>
        <p:nvSpPr>
          <p:cNvPr id="113667" name="Rectangle 3"/>
          <p:cNvSpPr>
            <a:spLocks noGrp="1" noChangeArrowheads="1"/>
          </p:cNvSpPr>
          <p:nvPr>
            <p:ph type="body" idx="1"/>
          </p:nvPr>
        </p:nvSpPr>
        <p:spPr bwMode="auto">
          <a:xfrm>
            <a:off x="282575" y="1196975"/>
            <a:ext cx="9493250" cy="4465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Text</a:t>
            </a:r>
          </a:p>
        </p:txBody>
      </p:sp>
      <p:sp>
        <p:nvSpPr>
          <p:cNvPr id="9434118" name="Rectangle 6"/>
          <p:cNvSpPr>
            <a:spLocks noChangeArrowheads="1"/>
          </p:cNvSpPr>
          <p:nvPr/>
        </p:nvSpPr>
        <p:spPr bwMode="auto">
          <a:xfrm>
            <a:off x="9113839" y="131763"/>
            <a:ext cx="977900" cy="457200"/>
          </a:xfrm>
          <a:prstGeom prst="rect">
            <a:avLst/>
          </a:prstGeom>
          <a:noFill/>
          <a:ln w="9525">
            <a:noFill/>
            <a:miter lim="800000"/>
            <a:headEnd/>
            <a:tailEnd/>
          </a:ln>
          <a:effectLst/>
        </p:spPr>
        <p:txBody>
          <a:bodyPr/>
          <a:lstStyle/>
          <a:p>
            <a:pPr algn="r" eaLnBrk="0" fontAlgn="base" hangingPunct="0">
              <a:spcBef>
                <a:spcPct val="0"/>
              </a:spcBef>
              <a:spcAft>
                <a:spcPct val="0"/>
              </a:spcAft>
              <a:defRPr/>
            </a:pPr>
            <a:fld id="{98F42B1F-B43B-41E8-B2FE-5CDACE251FC6}" type="slidenum">
              <a:rPr lang="en-US" sz="1500" b="1" smtClean="0">
                <a:solidFill>
                  <a:srgbClr val="FF0000"/>
                </a:solidFill>
              </a:rPr>
              <a:pPr algn="r" eaLnBrk="0" fontAlgn="base" hangingPunct="0">
                <a:spcBef>
                  <a:spcPct val="0"/>
                </a:spcBef>
                <a:spcAft>
                  <a:spcPct val="0"/>
                </a:spcAft>
                <a:defRPr/>
              </a:pPr>
              <a:t>‹#›</a:t>
            </a:fld>
            <a:endParaRPr lang="en-US" sz="1500" b="1" dirty="0">
              <a:solidFill>
                <a:srgbClr val="FF0000"/>
              </a:solidFill>
            </a:endParaRPr>
          </a:p>
        </p:txBody>
      </p:sp>
      <p:pic>
        <p:nvPicPr>
          <p:cNvPr id="113669" name="Picture 7" descr="A-Santander-negativo_RGB [Convertido]"/>
          <p:cNvPicPr>
            <a:picLocks noChangeAspect="1" noChangeArrowheads="1"/>
          </p:cNvPicPr>
          <p:nvPr/>
        </p:nvPicPr>
        <p:blipFill>
          <a:blip r:embed="rId11" cstate="print"/>
          <a:srcRect/>
          <a:stretch>
            <a:fillRect/>
          </a:stretch>
        </p:blipFill>
        <p:spPr bwMode="auto">
          <a:xfrm>
            <a:off x="7789886" y="6226223"/>
            <a:ext cx="2439987" cy="631825"/>
          </a:xfrm>
          <a:prstGeom prst="rect">
            <a:avLst/>
          </a:prstGeom>
          <a:noFill/>
          <a:ln w="9525">
            <a:noFill/>
            <a:miter lim="800000"/>
            <a:headEnd/>
            <a:tailEnd/>
          </a:ln>
        </p:spPr>
      </p:pic>
      <p:sp>
        <p:nvSpPr>
          <p:cNvPr id="113670" name="Rectangle 8"/>
          <p:cNvSpPr>
            <a:spLocks noGrp="1" noChangeArrowheads="1"/>
          </p:cNvSpPr>
          <p:nvPr>
            <p:ph type="title"/>
          </p:nvPr>
        </p:nvSpPr>
        <p:spPr bwMode="auto">
          <a:xfrm>
            <a:off x="282579" y="260354"/>
            <a:ext cx="9491663"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 para editar estilo título patrón</a:t>
            </a:r>
          </a:p>
        </p:txBody>
      </p:sp>
    </p:spTree>
    <p:extLst>
      <p:ext uri="{BB962C8B-B14F-4D97-AF65-F5344CB8AC3E}">
        <p14:creationId xmlns:p14="http://schemas.microsoft.com/office/powerpoint/2010/main" val="4028533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Lst>
  <p:txStyles>
    <p:title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p:titleStyle>
    <p:bodyStyle>
      <a:lvl1pPr marL="355600" indent="-355600" algn="l" rtl="0" eaLnBrk="1" fontAlgn="base" hangingPunct="1">
        <a:spcBef>
          <a:spcPct val="60000"/>
        </a:spcBef>
        <a:spcAft>
          <a:spcPct val="0"/>
        </a:spcAft>
        <a:buClr>
          <a:schemeClr val="accent1"/>
        </a:buClr>
        <a:buFont typeface="Wingdings" pitchFamily="2" charset="2"/>
        <a:buChar char="§"/>
        <a:defRPr sz="1500">
          <a:solidFill>
            <a:srgbClr val="000000"/>
          </a:solidFill>
          <a:latin typeface="+mn-lt"/>
          <a:ea typeface="+mn-ea"/>
          <a:cs typeface="+mn-cs"/>
        </a:defRPr>
      </a:lvl1pPr>
      <a:lvl2pPr marL="736600" indent="-201613" algn="l" rtl="0" eaLnBrk="1" fontAlgn="base" hangingPunct="1">
        <a:spcBef>
          <a:spcPct val="60000"/>
        </a:spcBef>
        <a:spcAft>
          <a:spcPct val="0"/>
        </a:spcAft>
        <a:buClr>
          <a:schemeClr val="bg2"/>
        </a:buClr>
        <a:buChar char="•"/>
        <a:defRPr sz="1200">
          <a:solidFill>
            <a:srgbClr val="000000"/>
          </a:solidFill>
          <a:latin typeface="+mn-lt"/>
          <a:cs typeface="+mn-cs"/>
        </a:defRPr>
      </a:lvl2pPr>
      <a:lvl3pPr marL="1187450" indent="-196850" algn="l" rtl="0" eaLnBrk="1" fontAlgn="base" hangingPunct="1">
        <a:spcBef>
          <a:spcPct val="60000"/>
        </a:spcBef>
        <a:spcAft>
          <a:spcPct val="0"/>
        </a:spcAft>
        <a:buFont typeface="Arial" charset="0"/>
        <a:buChar char="-"/>
        <a:defRPr sz="1200">
          <a:solidFill>
            <a:srgbClr val="000000"/>
          </a:solidFill>
          <a:latin typeface="+mn-lt"/>
          <a:cs typeface="+mn-cs"/>
        </a:defRPr>
      </a:lvl3pPr>
      <a:lvl4pPr marL="1524000" indent="-146050" algn="l" rtl="0" eaLnBrk="1" fontAlgn="base" hangingPunct="1">
        <a:spcBef>
          <a:spcPct val="60000"/>
        </a:spcBef>
        <a:spcAft>
          <a:spcPct val="0"/>
        </a:spcAft>
        <a:buFont typeface="Arial" charset="0"/>
        <a:buChar char="»"/>
        <a:defRPr sz="1200">
          <a:solidFill>
            <a:schemeClr val="tx1"/>
          </a:solidFill>
          <a:latin typeface="+mn-lt"/>
          <a:cs typeface="+mn-cs"/>
        </a:defRPr>
      </a:lvl4pPr>
      <a:lvl5pPr marL="1968500" indent="-88900" algn="l" rtl="0" eaLnBrk="1" fontAlgn="base" hangingPunct="1">
        <a:spcBef>
          <a:spcPct val="60000"/>
        </a:spcBef>
        <a:spcAft>
          <a:spcPct val="0"/>
        </a:spcAft>
        <a:buFont typeface="Arial" charset="0"/>
        <a:buChar char="&gt;"/>
        <a:defRPr sz="1200">
          <a:solidFill>
            <a:srgbClr val="000000"/>
          </a:solidFill>
          <a:latin typeface="+mn-lt"/>
          <a:cs typeface="+mn-cs"/>
        </a:defRPr>
      </a:lvl5pPr>
      <a:lvl6pPr marL="2425700" indent="-88900" algn="l" rtl="0" eaLnBrk="1" fontAlgn="base" hangingPunct="1">
        <a:spcBef>
          <a:spcPct val="60000"/>
        </a:spcBef>
        <a:spcAft>
          <a:spcPct val="0"/>
        </a:spcAft>
        <a:buFont typeface="Arial" charset="0"/>
        <a:buChar char="&gt;"/>
        <a:defRPr sz="1200">
          <a:solidFill>
            <a:srgbClr val="000000"/>
          </a:solidFill>
          <a:latin typeface="+mn-lt"/>
          <a:cs typeface="+mn-cs"/>
        </a:defRPr>
      </a:lvl6pPr>
      <a:lvl7pPr marL="2882900" indent="-88900" algn="l" rtl="0" eaLnBrk="1" fontAlgn="base" hangingPunct="1">
        <a:spcBef>
          <a:spcPct val="60000"/>
        </a:spcBef>
        <a:spcAft>
          <a:spcPct val="0"/>
        </a:spcAft>
        <a:buFont typeface="Arial" charset="0"/>
        <a:buChar char="&gt;"/>
        <a:defRPr sz="1200">
          <a:solidFill>
            <a:srgbClr val="000000"/>
          </a:solidFill>
          <a:latin typeface="+mn-lt"/>
          <a:cs typeface="+mn-cs"/>
        </a:defRPr>
      </a:lvl7pPr>
      <a:lvl8pPr marL="3340100" indent="-88900" algn="l" rtl="0" eaLnBrk="1" fontAlgn="base" hangingPunct="1">
        <a:spcBef>
          <a:spcPct val="60000"/>
        </a:spcBef>
        <a:spcAft>
          <a:spcPct val="0"/>
        </a:spcAft>
        <a:buFont typeface="Arial" charset="0"/>
        <a:buChar char="&gt;"/>
        <a:defRPr sz="1200">
          <a:solidFill>
            <a:srgbClr val="000000"/>
          </a:solidFill>
          <a:latin typeface="+mn-lt"/>
          <a:cs typeface="+mn-cs"/>
        </a:defRPr>
      </a:lvl8pPr>
      <a:lvl9pPr marL="3797300" indent="-88900" algn="l" rtl="0" eaLnBrk="1" fontAlgn="base" hangingPunct="1">
        <a:spcBef>
          <a:spcPct val="60000"/>
        </a:spcBef>
        <a:spcAft>
          <a:spcPct val="0"/>
        </a:spcAft>
        <a:buFont typeface="Arial" charset="0"/>
        <a:buChar char="&gt;"/>
        <a:defRPr sz="12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532849240"/>
              </p:ext>
            </p:extLst>
          </p:nvPr>
        </p:nvGraphicFramePr>
        <p:xfrm>
          <a:off x="0" y="0"/>
          <a:ext cx="182232" cy="161974"/>
        </p:xfrm>
        <a:graphic>
          <a:graphicData uri="http://schemas.openxmlformats.org/presentationml/2006/ole">
            <mc:AlternateContent xmlns:mc="http://schemas.openxmlformats.org/markup-compatibility/2006">
              <mc:Choice xmlns:v="urn:schemas-microsoft-com:vml" Requires="v">
                <p:oleObj spid="_x0000_s1304439"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0" y="0"/>
                        <a:ext cx="182232" cy="161974"/>
                      </a:xfrm>
                      <a:prstGeom prst="rect">
                        <a:avLst/>
                      </a:prstGeom>
                    </p:spPr>
                  </p:pic>
                </p:oleObj>
              </mc:Fallback>
            </mc:AlternateContent>
          </a:graphicData>
        </a:graphic>
      </p:graphicFrame>
      <p:pic>
        <p:nvPicPr>
          <p:cNvPr id="68" name="Picture 2" descr="san"/>
          <p:cNvPicPr>
            <a:picLocks noChangeAspect="1" noChangeArrowheads="1"/>
          </p:cNvPicPr>
          <p:nvPr userDrawn="1"/>
        </p:nvPicPr>
        <p:blipFill>
          <a:blip r:embed="rId28" cstate="print"/>
          <a:srcRect/>
          <a:stretch>
            <a:fillRect/>
          </a:stretch>
        </p:blipFill>
        <p:spPr bwMode="ltGray">
          <a:xfrm>
            <a:off x="-1588" y="-3175"/>
            <a:ext cx="10290176" cy="6864350"/>
          </a:xfrm>
          <a:prstGeom prst="rect">
            <a:avLst/>
          </a:prstGeom>
          <a:noFill/>
          <a:ln w="9525">
            <a:noFill/>
            <a:miter lim="800000"/>
            <a:headEnd/>
            <a:tailEnd/>
          </a:ln>
        </p:spPr>
      </p:pic>
      <p:pic>
        <p:nvPicPr>
          <p:cNvPr id="69" name="Picture 7" descr="A-Santander-negativo_RGB [Convertido]"/>
          <p:cNvPicPr>
            <a:picLocks noChangeAspect="1" noChangeArrowheads="1"/>
          </p:cNvPicPr>
          <p:nvPr userDrawn="1"/>
        </p:nvPicPr>
        <p:blipFill>
          <a:blip r:embed="rId29" cstate="print"/>
          <a:srcRect/>
          <a:stretch>
            <a:fillRect/>
          </a:stretch>
        </p:blipFill>
        <p:spPr bwMode="ltGray">
          <a:xfrm>
            <a:off x="7789886" y="6226223"/>
            <a:ext cx="2439987" cy="631825"/>
          </a:xfrm>
          <a:prstGeom prst="rect">
            <a:avLst/>
          </a:prstGeom>
          <a:noFill/>
          <a:ln w="9525">
            <a:noFill/>
            <a:miter lim="800000"/>
            <a:headEnd/>
            <a:tailEnd/>
          </a:ln>
        </p:spPr>
      </p:pic>
      <p:sp>
        <p:nvSpPr>
          <p:cNvPr id="1036" name="Rectangle 286"/>
          <p:cNvSpPr>
            <a:spLocks noGrp="1" noChangeArrowheads="1"/>
          </p:cNvSpPr>
          <p:nvPr>
            <p:ph type="body" idx="1"/>
          </p:nvPr>
        </p:nvSpPr>
        <p:spPr bwMode="auto">
          <a:xfrm>
            <a:off x="2383786" y="2621427"/>
            <a:ext cx="4938489"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9" name="Title Placeholder 2"/>
          <p:cNvSpPr>
            <a:spLocks noGrp="1" noChangeArrowheads="1"/>
          </p:cNvSpPr>
          <p:nvPr>
            <p:ph type="title"/>
          </p:nvPr>
        </p:nvSpPr>
        <p:spPr bwMode="auto">
          <a:xfrm>
            <a:off x="373053" y="306075"/>
            <a:ext cx="93920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373056" y="17818"/>
            <a:ext cx="73417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200" dirty="0">
                <a:solidFill>
                  <a:srgbClr val="808080"/>
                </a:solidFill>
              </a:rPr>
              <a:t>TRACKER</a:t>
            </a:r>
          </a:p>
        </p:txBody>
      </p:sp>
      <p:sp>
        <p:nvSpPr>
          <p:cNvPr id="11" name="McK 3. Unit of measure" hidden="1"/>
          <p:cNvSpPr txBox="1">
            <a:spLocks noChangeArrowheads="1"/>
          </p:cNvSpPr>
          <p:nvPr/>
        </p:nvSpPr>
        <p:spPr bwMode="auto">
          <a:xfrm>
            <a:off x="373053" y="619614"/>
            <a:ext cx="93920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smtClean="0">
                <a:solidFill>
                  <a:srgbClr val="808080"/>
                </a:solidFill>
                <a:latin typeface="Arial"/>
              </a:rPr>
              <a:t>Unit of measure</a:t>
            </a:r>
          </a:p>
        </p:txBody>
      </p:sp>
      <p:grpSp>
        <p:nvGrpSpPr>
          <p:cNvPr id="15" name="ACET" hidden="1"/>
          <p:cNvGrpSpPr>
            <a:grpSpLocks/>
          </p:cNvGrpSpPr>
          <p:nvPr/>
        </p:nvGrpSpPr>
        <p:grpSpPr bwMode="auto">
          <a:xfrm>
            <a:off x="2383783" y="2022055"/>
            <a:ext cx="4894753"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4" name="McK Slide Elements" hidden="1"/>
          <p:cNvGrpSpPr/>
          <p:nvPr userDrawn="1"/>
        </p:nvGrpSpPr>
        <p:grpSpPr bwMode="auto">
          <a:xfrm>
            <a:off x="373056" y="5971749"/>
            <a:ext cx="9702557" cy="714433"/>
            <a:chOff x="182232" y="5971743"/>
            <a:chExt cx="9702557" cy="714433"/>
          </a:xfrm>
        </p:grpSpPr>
        <p:sp>
          <p:nvSpPr>
            <p:cNvPr id="23" name="McK 4. Footnote"/>
            <p:cNvSpPr txBox="1">
              <a:spLocks noChangeArrowheads="1"/>
            </p:cNvSpPr>
            <p:nvPr/>
          </p:nvSpPr>
          <p:spPr bwMode="auto">
            <a:xfrm>
              <a:off x="182232" y="5971743"/>
              <a:ext cx="970255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smtClean="0">
                  <a:solidFill>
                    <a:srgbClr val="000000"/>
                  </a:solidFill>
                  <a:latin typeface="Arial"/>
                </a:rPr>
                <a:t>1 Footnote</a:t>
              </a:r>
            </a:p>
          </p:txBody>
        </p:sp>
        <p:sp>
          <p:nvSpPr>
            <p:cNvPr id="24" name="McK 5. Source"/>
            <p:cNvSpPr>
              <a:spLocks noChangeArrowheads="1"/>
            </p:cNvSpPr>
            <p:nvPr/>
          </p:nvSpPr>
          <p:spPr bwMode="auto">
            <a:xfrm>
              <a:off x="182232" y="6532288"/>
              <a:ext cx="729724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66725" indent="-466725" defTabSz="978589" fontAlgn="base">
                <a:spcBef>
                  <a:spcPct val="0"/>
                </a:spcBef>
                <a:spcAft>
                  <a:spcPct val="0"/>
                </a:spcAft>
              </a:pPr>
              <a:r>
                <a:rPr lang="en-US" sz="1000" dirty="0" smtClean="0">
                  <a:solidFill>
                    <a:srgbClr val="FFFFFF"/>
                  </a:solidFill>
                </a:rPr>
                <a:t>Source: Source</a:t>
              </a:r>
            </a:p>
          </p:txBody>
        </p:sp>
      </p:grpSp>
      <p:sp>
        <p:nvSpPr>
          <p:cNvPr id="71" name="Slide Number"/>
          <p:cNvSpPr txBox="1">
            <a:spLocks/>
          </p:cNvSpPr>
          <p:nvPr userDrawn="1"/>
        </p:nvSpPr>
        <p:spPr bwMode="auto">
          <a:xfrm>
            <a:off x="9839968" y="225413"/>
            <a:ext cx="235642" cy="230832"/>
          </a:xfrm>
          <a:prstGeom prst="rect">
            <a:avLst/>
          </a:prstGeom>
        </p:spPr>
        <p:txBody>
          <a:bodyPr vert="horz" wrap="none" lIns="0" tIns="0" rIns="0" bIns="0" rtlCol="0" anchor="ctr">
            <a:spAutoFit/>
          </a:bodyPr>
          <a:lstStyle>
            <a:defPPr>
              <a:defRPr lang="en-US"/>
            </a:defPPr>
            <a:lvl1pPr>
              <a:defRPr sz="1000" baseline="0">
                <a:latin typeface="+mn-lt"/>
              </a:defRPr>
            </a:lvl1pPr>
          </a:lstStyle>
          <a:p>
            <a:pPr fontAlgn="base">
              <a:spcBef>
                <a:spcPct val="0"/>
              </a:spcBef>
              <a:spcAft>
                <a:spcPct val="0"/>
              </a:spcAft>
            </a:pPr>
            <a:fld id="{42C328C1-A84F-4A39-A664-DBA00541A8C6}" type="slidenum">
              <a:rPr lang="en-US" sz="1500" b="1" smtClean="0">
                <a:solidFill>
                  <a:srgbClr val="FF0000"/>
                </a:solidFill>
              </a:rPr>
              <a:pPr fontAlgn="base">
                <a:spcBef>
                  <a:spcPct val="0"/>
                </a:spcBef>
                <a:spcAft>
                  <a:spcPct val="0"/>
                </a:spcAft>
              </a:pPr>
              <a:t>‹#›</a:t>
            </a:fld>
            <a:endParaRPr lang="en-US" sz="1500" b="1" dirty="0">
              <a:solidFill>
                <a:srgbClr val="FF0000"/>
              </a:solidFill>
            </a:endParaRPr>
          </a:p>
        </p:txBody>
      </p:sp>
      <p:grpSp>
        <p:nvGrpSpPr>
          <p:cNvPr id="72" name="LegendBoxes" hidden="1"/>
          <p:cNvGrpSpPr>
            <a:grpSpLocks/>
          </p:cNvGrpSpPr>
          <p:nvPr userDrawn="1"/>
        </p:nvGrpSpPr>
        <p:grpSpPr bwMode="auto">
          <a:xfrm>
            <a:off x="9001523" y="368570"/>
            <a:ext cx="763588" cy="996951"/>
            <a:chOff x="4936" y="176"/>
            <a:chExt cx="481" cy="628"/>
          </a:xfrm>
        </p:grpSpPr>
        <p:sp>
          <p:nvSpPr>
            <p:cNvPr id="73"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sp>
          <p:nvSpPr>
            <p:cNvPr id="75"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sp>
          <p:nvSpPr>
            <p:cNvPr id="77"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sp>
          <p:nvSpPr>
            <p:cNvPr id="79"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8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grpSp>
      <p:grpSp>
        <p:nvGrpSpPr>
          <p:cNvPr id="81" name="LegendLines" hidden="1"/>
          <p:cNvGrpSpPr>
            <a:grpSpLocks/>
          </p:cNvGrpSpPr>
          <p:nvPr userDrawn="1"/>
        </p:nvGrpSpPr>
        <p:grpSpPr bwMode="auto">
          <a:xfrm>
            <a:off x="8693557" y="368572"/>
            <a:ext cx="1071563" cy="730251"/>
            <a:chOff x="4750" y="176"/>
            <a:chExt cx="675" cy="460"/>
          </a:xfrm>
        </p:grpSpPr>
        <p:sp>
          <p:nvSpPr>
            <p:cNvPr id="8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endParaRPr>
            </a:p>
          </p:txBody>
        </p:sp>
        <p:sp>
          <p:nvSpPr>
            <p:cNvPr id="8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endParaRPr>
            </a:p>
          </p:txBody>
        </p:sp>
        <p:sp>
          <p:nvSpPr>
            <p:cNvPr id="8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endParaRPr>
            </a:p>
          </p:txBody>
        </p:sp>
        <p:sp>
          <p:nvSpPr>
            <p:cNvPr id="85"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86"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87"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grpSp>
        <p:nvGrpSpPr>
          <p:cNvPr id="88" name="McKSticker" hidden="1"/>
          <p:cNvGrpSpPr/>
          <p:nvPr userDrawn="1"/>
        </p:nvGrpSpPr>
        <p:grpSpPr bwMode="auto">
          <a:xfrm>
            <a:off x="8698240" y="368570"/>
            <a:ext cx="1066894" cy="212366"/>
            <a:chOff x="7673881" y="285750"/>
            <a:chExt cx="1066894" cy="212366"/>
          </a:xfrm>
        </p:grpSpPr>
        <p:sp>
          <p:nvSpPr>
            <p:cNvPr id="89" name="StickerRectangle"/>
            <p:cNvSpPr>
              <a:spLocks noChangeArrowheads="1"/>
            </p:cNvSpPr>
            <p:nvPr/>
          </p:nvSpPr>
          <p:spPr bwMode="auto">
            <a:xfrm>
              <a:off x="7673881" y="285750"/>
              <a:ext cx="1066894"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90" name="AutoShape 31"/>
            <p:cNvCxnSpPr>
              <a:cxnSpLocks noChangeShapeType="1"/>
              <a:stCxn id="89" idx="2"/>
              <a:endCxn id="89" idx="4"/>
            </p:cNvCxnSpPr>
            <p:nvPr/>
          </p:nvCxnSpPr>
          <p:spPr bwMode="auto">
            <a:xfrm>
              <a:off x="7673881"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91" name="AutoShape 32"/>
            <p:cNvCxnSpPr>
              <a:cxnSpLocks noChangeShapeType="1"/>
              <a:stCxn id="89" idx="4"/>
              <a:endCxn id="89" idx="6"/>
            </p:cNvCxnSpPr>
            <p:nvPr/>
          </p:nvCxnSpPr>
          <p:spPr bwMode="auto">
            <a:xfrm>
              <a:off x="7673881" y="498116"/>
              <a:ext cx="1066894"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92" name="LegendMoons" hidden="1"/>
          <p:cNvGrpSpPr/>
          <p:nvPr userDrawn="1"/>
        </p:nvGrpSpPr>
        <p:grpSpPr bwMode="auto">
          <a:xfrm>
            <a:off x="8934691" y="368570"/>
            <a:ext cx="830430" cy="1306516"/>
            <a:chOff x="6655594" y="273840"/>
            <a:chExt cx="830430" cy="1306516"/>
          </a:xfrm>
        </p:grpSpPr>
        <p:grpSp>
          <p:nvGrpSpPr>
            <p:cNvPr id="93" name="MoonLegend1"/>
            <p:cNvGrpSpPr>
              <a:grpSpLocks noChangeAspect="1"/>
            </p:cNvGrpSpPr>
            <p:nvPr>
              <p:custDataLst>
                <p:tags r:id="rId11"/>
              </p:custDataLst>
            </p:nvPr>
          </p:nvGrpSpPr>
          <p:grpSpPr bwMode="auto">
            <a:xfrm>
              <a:off x="6655594" y="273840"/>
              <a:ext cx="209550" cy="209551"/>
              <a:chOff x="4533" y="183"/>
              <a:chExt cx="144" cy="144"/>
            </a:xfrm>
          </p:grpSpPr>
          <p:sp>
            <p:nvSpPr>
              <p:cNvPr id="111" name="Oval 38"/>
              <p:cNvSpPr>
                <a:spLocks noChangeAspect="1" noChangeArrowheads="1"/>
              </p:cNvSpPr>
              <p:nvPr>
                <p:custDataLst>
                  <p:tags r:id="rId24"/>
                </p:custDataLst>
              </p:nvPr>
            </p:nvSpPr>
            <p:spPr bwMode="auto">
              <a:xfrm>
                <a:off x="4533" y="183"/>
                <a:ext cx="144" cy="144"/>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sp>
            <p:nvSpPr>
              <p:cNvPr id="112" name="Arc 39"/>
              <p:cNvSpPr>
                <a:spLocks noChangeAspect="1"/>
              </p:cNvSpPr>
              <p:nvPr>
                <p:custDataLst>
                  <p:tags r:id="rId25"/>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grpSp>
        <p:grpSp>
          <p:nvGrpSpPr>
            <p:cNvPr id="94" name="MoonLegend2"/>
            <p:cNvGrpSpPr>
              <a:grpSpLocks noChangeAspect="1"/>
            </p:cNvGrpSpPr>
            <p:nvPr>
              <p:custDataLst>
                <p:tags r:id="rId12"/>
              </p:custDataLst>
            </p:nvPr>
          </p:nvGrpSpPr>
          <p:grpSpPr bwMode="auto">
            <a:xfrm>
              <a:off x="6655594" y="548081"/>
              <a:ext cx="209550" cy="209551"/>
              <a:chOff x="1694" y="2044"/>
              <a:chExt cx="160" cy="160"/>
            </a:xfrm>
          </p:grpSpPr>
          <p:sp>
            <p:nvSpPr>
              <p:cNvPr id="109" name="Oval 41"/>
              <p:cNvSpPr>
                <a:spLocks noChangeAspect="1" noChangeArrowheads="1"/>
              </p:cNvSpPr>
              <p:nvPr>
                <p:custDataLst>
                  <p:tags r:id="rId22"/>
                </p:custDataLst>
              </p:nvPr>
            </p:nvSpPr>
            <p:spPr bwMode="auto">
              <a:xfrm>
                <a:off x="1694" y="2044"/>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sp>
            <p:nvSpPr>
              <p:cNvPr id="110" name="Arc 42"/>
              <p:cNvSpPr>
                <a:spLocks noChangeAspect="1"/>
              </p:cNvSpPr>
              <p:nvPr>
                <p:custDataLst>
                  <p:tags r:id="rId23"/>
                </p:custDataLst>
              </p:nvPr>
            </p:nvSpPr>
            <p:spPr bwMode="auto">
              <a:xfrm>
                <a:off x="1694" y="2044"/>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grpSp>
        <p:grpSp>
          <p:nvGrpSpPr>
            <p:cNvPr id="95" name="MoonLegend4"/>
            <p:cNvGrpSpPr>
              <a:grpSpLocks noChangeAspect="1"/>
            </p:cNvGrpSpPr>
            <p:nvPr>
              <p:custDataLst>
                <p:tags r:id="rId13"/>
              </p:custDataLst>
            </p:nvPr>
          </p:nvGrpSpPr>
          <p:grpSpPr bwMode="auto">
            <a:xfrm>
              <a:off x="6655594" y="1096563"/>
              <a:ext cx="209550" cy="209551"/>
              <a:chOff x="4495" y="1198"/>
              <a:chExt cx="160" cy="160"/>
            </a:xfrm>
          </p:grpSpPr>
          <p:sp>
            <p:nvSpPr>
              <p:cNvPr id="107" name="Oval 47"/>
              <p:cNvSpPr>
                <a:spLocks noChangeAspect="1" noChangeArrowheads="1"/>
              </p:cNvSpPr>
              <p:nvPr>
                <p:custDataLst>
                  <p:tags r:id="rId20"/>
                </p:custDataLst>
              </p:nvPr>
            </p:nvSpPr>
            <p:spPr bwMode="auto">
              <a:xfrm>
                <a:off x="4495" y="1198"/>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sp>
            <p:nvSpPr>
              <p:cNvPr id="108" name="Arc 48"/>
              <p:cNvSpPr>
                <a:spLocks noChangeAspect="1"/>
              </p:cNvSpPr>
              <p:nvPr>
                <p:custDataLst>
                  <p:tags r:id="rId21"/>
                </p:custDataLst>
              </p:nvPr>
            </p:nvSpPr>
            <p:spPr bwMode="auto">
              <a:xfrm>
                <a:off x="4495" y="1198"/>
                <a:ext cx="160" cy="160"/>
              </a:xfrm>
              <a:prstGeom prst="arc">
                <a:avLst>
                  <a:gd name="adj1" fmla="val 16200000"/>
                  <a:gd name="adj2" fmla="val 108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grpSp>
        <p:grpSp>
          <p:nvGrpSpPr>
            <p:cNvPr id="96" name="MoonLegend5"/>
            <p:cNvGrpSpPr>
              <a:grpSpLocks noChangeAspect="1"/>
            </p:cNvGrpSpPr>
            <p:nvPr>
              <p:custDataLst>
                <p:tags r:id="rId14"/>
              </p:custDataLst>
            </p:nvPr>
          </p:nvGrpSpPr>
          <p:grpSpPr bwMode="auto">
            <a:xfrm>
              <a:off x="6655594" y="1370805"/>
              <a:ext cx="209550" cy="209551"/>
              <a:chOff x="4495" y="1440"/>
              <a:chExt cx="160" cy="160"/>
            </a:xfrm>
          </p:grpSpPr>
          <p:sp>
            <p:nvSpPr>
              <p:cNvPr id="105" name="Oval 50"/>
              <p:cNvSpPr>
                <a:spLocks noChangeAspect="1" noChangeArrowheads="1"/>
              </p:cNvSpPr>
              <p:nvPr>
                <p:custDataLst>
                  <p:tags r:id="rId18"/>
                </p:custDataLst>
              </p:nvPr>
            </p:nvSpPr>
            <p:spPr bwMode="auto">
              <a:xfrm>
                <a:off x="4495" y="1440"/>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sp>
            <p:nvSpPr>
              <p:cNvPr id="106" name="Oval 51"/>
              <p:cNvSpPr>
                <a:spLocks noChangeAspect="1" noChangeArrowheads="1"/>
              </p:cNvSpPr>
              <p:nvPr>
                <p:custDataLst>
                  <p:tags r:id="rId19"/>
                </p:custDataLst>
              </p:nvPr>
            </p:nvSpPr>
            <p:spPr bwMode="auto">
              <a:xfrm>
                <a:off x="4495" y="1440"/>
                <a:ext cx="160" cy="160"/>
              </a:xfrm>
              <a:prstGeom prst="arc">
                <a:avLst>
                  <a:gd name="adj1" fmla="val 16200000"/>
                  <a:gd name="adj2" fmla="val 162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grpSp>
        <p:sp>
          <p:nvSpPr>
            <p:cNvPr id="97" name="Legend1"/>
            <p:cNvSpPr>
              <a:spLocks noChangeArrowheads="1"/>
            </p:cNvSpPr>
            <p:nvPr/>
          </p:nvSpPr>
          <p:spPr bwMode="auto">
            <a:xfrm>
              <a:off x="6976269"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8" name="Legend2"/>
            <p:cNvSpPr>
              <a:spLocks noChangeArrowheads="1"/>
            </p:cNvSpPr>
            <p:nvPr/>
          </p:nvSpPr>
          <p:spPr bwMode="auto">
            <a:xfrm>
              <a:off x="6976269"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9" name="Legend3"/>
            <p:cNvSpPr>
              <a:spLocks noChangeArrowheads="1"/>
            </p:cNvSpPr>
            <p:nvPr/>
          </p:nvSpPr>
          <p:spPr bwMode="auto">
            <a:xfrm>
              <a:off x="6976269"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100" name="Legend4"/>
            <p:cNvSpPr>
              <a:spLocks noChangeArrowheads="1"/>
            </p:cNvSpPr>
            <p:nvPr/>
          </p:nvSpPr>
          <p:spPr bwMode="auto">
            <a:xfrm>
              <a:off x="6976269"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101" name="Legend5"/>
            <p:cNvSpPr>
              <a:spLocks noChangeArrowheads="1"/>
            </p:cNvSpPr>
            <p:nvPr/>
          </p:nvSpPr>
          <p:spPr bwMode="auto">
            <a:xfrm>
              <a:off x="6976269"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102" name="MoonLegend3"/>
            <p:cNvGrpSpPr>
              <a:grpSpLocks noChangeAspect="1"/>
            </p:cNvGrpSpPr>
            <p:nvPr>
              <p:custDataLst>
                <p:tags r:id="rId15"/>
              </p:custDataLst>
            </p:nvPr>
          </p:nvGrpSpPr>
          <p:grpSpPr bwMode="auto">
            <a:xfrm>
              <a:off x="6655594" y="822322"/>
              <a:ext cx="209550" cy="209551"/>
              <a:chOff x="4495" y="1198"/>
              <a:chExt cx="160" cy="160"/>
            </a:xfrm>
          </p:grpSpPr>
          <p:sp>
            <p:nvSpPr>
              <p:cNvPr id="103" name="Oval 47"/>
              <p:cNvSpPr>
                <a:spLocks noChangeAspect="1" noChangeArrowheads="1"/>
              </p:cNvSpPr>
              <p:nvPr>
                <p:custDataLst>
                  <p:tags r:id="rId16"/>
                </p:custDataLst>
              </p:nvPr>
            </p:nvSpPr>
            <p:spPr bwMode="auto">
              <a:xfrm>
                <a:off x="4495" y="1198"/>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sp>
            <p:nvSpPr>
              <p:cNvPr id="104" name="Arc 48"/>
              <p:cNvSpPr>
                <a:spLocks noChangeAspect="1"/>
              </p:cNvSpPr>
              <p:nvPr>
                <p:custDataLst>
                  <p:tags r:id="rId17"/>
                </p:custDataLst>
              </p:nvPr>
            </p:nvSpPr>
            <p:spPr bwMode="auto">
              <a:xfrm>
                <a:off x="4495" y="1198"/>
                <a:ext cx="160" cy="160"/>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endParaRPr>
              </a:p>
            </p:txBody>
          </p:sp>
        </p:grpSp>
      </p:grpSp>
      <p:grpSp>
        <p:nvGrpSpPr>
          <p:cNvPr id="57" name="McK Moon" hidden="1"/>
          <p:cNvGrpSpPr>
            <a:grpSpLocks noChangeAspect="1"/>
          </p:cNvGrpSpPr>
          <p:nvPr userDrawn="1">
            <p:custDataLst>
              <p:tags r:id="rId8"/>
            </p:custDataLst>
          </p:nvPr>
        </p:nvGrpSpPr>
        <p:grpSpPr bwMode="auto">
          <a:xfrm>
            <a:off x="8243594" y="2029270"/>
            <a:ext cx="254000" cy="254000"/>
            <a:chOff x="1600" y="1600"/>
            <a:chExt cx="160" cy="160"/>
          </a:xfrm>
        </p:grpSpPr>
        <p:sp>
          <p:nvSpPr>
            <p:cNvPr id="58" name="Oval 90"/>
            <p:cNvSpPr>
              <a:spLocks noChangeAspect="1" noChangeArrowheads="1"/>
            </p:cNvSpPr>
            <p:nvPr>
              <p:custDataLst>
                <p:tags r:id="rId9"/>
              </p:custDataLst>
            </p:nvPr>
          </p:nvSpPr>
          <p:spPr bwMode="auto">
            <a:xfrm>
              <a:off x="1600" y="1600"/>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700" dirty="0">
                <a:solidFill>
                  <a:srgbClr val="000000"/>
                </a:solidFill>
              </a:endParaRPr>
            </a:p>
          </p:txBody>
        </p:sp>
        <p:sp>
          <p:nvSpPr>
            <p:cNvPr id="59" name="Arc 91"/>
            <p:cNvSpPr>
              <a:spLocks noChangeAspect="1"/>
            </p:cNvSpPr>
            <p:nvPr>
              <p:custDataLst>
                <p:tags r:id="rId10"/>
              </p:custDataLst>
            </p:nvPr>
          </p:nvSpPr>
          <p:spPr bwMode="auto">
            <a:xfrm>
              <a:off x="1600" y="1600"/>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700" dirty="0">
                <a:solidFill>
                  <a:srgbClr val="000000"/>
                </a:solidFill>
              </a:endParaRPr>
            </a:p>
          </p:txBody>
        </p:sp>
      </p:grpSp>
    </p:spTree>
    <p:extLst>
      <p:ext uri="{BB962C8B-B14F-4D97-AF65-F5344CB8AC3E}">
        <p14:creationId xmlns:p14="http://schemas.microsoft.com/office/powerpoint/2010/main" val="2664034163"/>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58" r:id="rId3"/>
    <p:sldLayoutId id="2147483971" r:id="rId4"/>
  </p:sldLayoutIdLst>
  <p:timing>
    <p:tnLst>
      <p:par>
        <p:cTn id="1" dur="indefinite" restart="never" nodeType="tmRoot"/>
      </p:par>
    </p:tnLst>
  </p:timing>
  <p:hf hdr="0" ftr="0" dt="0"/>
  <p:txStyles>
    <p:titleStyle>
      <a:lvl1pPr algn="l" defTabSz="978693" rtl="0" eaLnBrk="1" fontAlgn="base" hangingPunct="1">
        <a:spcBef>
          <a:spcPct val="0"/>
        </a:spcBef>
        <a:spcAft>
          <a:spcPct val="0"/>
        </a:spcAft>
        <a:tabLst>
          <a:tab pos="294996" algn="l"/>
        </a:tabLst>
        <a:defRPr sz="2000" b="0" baseline="0">
          <a:solidFill>
            <a:schemeClr val="tx2"/>
          </a:solidFill>
          <a:latin typeface="+mj-lt"/>
          <a:ea typeface="+mj-ea"/>
          <a:cs typeface="+mj-cs"/>
        </a:defRPr>
      </a:lvl1pPr>
      <a:lvl2pPr algn="l" defTabSz="978693" rtl="0" eaLnBrk="1" fontAlgn="base" hangingPunct="1">
        <a:spcBef>
          <a:spcPct val="0"/>
        </a:spcBef>
        <a:spcAft>
          <a:spcPct val="0"/>
        </a:spcAft>
        <a:defRPr sz="2100" b="1">
          <a:solidFill>
            <a:schemeClr val="tx2"/>
          </a:solidFill>
          <a:latin typeface="Arial" charset="0"/>
        </a:defRPr>
      </a:lvl2pPr>
      <a:lvl3pPr algn="l" defTabSz="978693" rtl="0" eaLnBrk="1" fontAlgn="base" hangingPunct="1">
        <a:spcBef>
          <a:spcPct val="0"/>
        </a:spcBef>
        <a:spcAft>
          <a:spcPct val="0"/>
        </a:spcAft>
        <a:defRPr sz="2100" b="1">
          <a:solidFill>
            <a:schemeClr val="tx2"/>
          </a:solidFill>
          <a:latin typeface="Arial" charset="0"/>
        </a:defRPr>
      </a:lvl3pPr>
      <a:lvl4pPr algn="l" defTabSz="978693" rtl="0" eaLnBrk="1" fontAlgn="base" hangingPunct="1">
        <a:spcBef>
          <a:spcPct val="0"/>
        </a:spcBef>
        <a:spcAft>
          <a:spcPct val="0"/>
        </a:spcAft>
        <a:defRPr sz="2100" b="1">
          <a:solidFill>
            <a:schemeClr val="tx2"/>
          </a:solidFill>
          <a:latin typeface="Arial" charset="0"/>
        </a:defRPr>
      </a:lvl4pPr>
      <a:lvl5pPr algn="l" defTabSz="978693" rtl="0" eaLnBrk="1" fontAlgn="base" hangingPunct="1">
        <a:spcBef>
          <a:spcPct val="0"/>
        </a:spcBef>
        <a:spcAft>
          <a:spcPct val="0"/>
        </a:spcAft>
        <a:defRPr sz="2100" b="1">
          <a:solidFill>
            <a:schemeClr val="tx2"/>
          </a:solidFill>
          <a:latin typeface="Arial" charset="0"/>
        </a:defRPr>
      </a:lvl5pPr>
      <a:lvl6pPr marL="499757" algn="l" defTabSz="978693" rtl="0" eaLnBrk="1" fontAlgn="base" hangingPunct="1">
        <a:spcBef>
          <a:spcPct val="0"/>
        </a:spcBef>
        <a:spcAft>
          <a:spcPct val="0"/>
        </a:spcAft>
        <a:defRPr sz="2100" b="1">
          <a:solidFill>
            <a:schemeClr val="tx2"/>
          </a:solidFill>
          <a:latin typeface="Arial" charset="0"/>
        </a:defRPr>
      </a:lvl6pPr>
      <a:lvl7pPr marL="999516" algn="l" defTabSz="978693" rtl="0" eaLnBrk="1" fontAlgn="base" hangingPunct="1">
        <a:spcBef>
          <a:spcPct val="0"/>
        </a:spcBef>
        <a:spcAft>
          <a:spcPct val="0"/>
        </a:spcAft>
        <a:defRPr sz="2100" b="1">
          <a:solidFill>
            <a:schemeClr val="tx2"/>
          </a:solidFill>
          <a:latin typeface="Arial" charset="0"/>
        </a:defRPr>
      </a:lvl7pPr>
      <a:lvl8pPr marL="1499274" algn="l" defTabSz="978693" rtl="0" eaLnBrk="1" fontAlgn="base" hangingPunct="1">
        <a:spcBef>
          <a:spcPct val="0"/>
        </a:spcBef>
        <a:spcAft>
          <a:spcPct val="0"/>
        </a:spcAft>
        <a:defRPr sz="2100" b="1">
          <a:solidFill>
            <a:schemeClr val="tx2"/>
          </a:solidFill>
          <a:latin typeface="Arial" charset="0"/>
        </a:defRPr>
      </a:lvl8pPr>
      <a:lvl9pPr marL="1999033" algn="l" defTabSz="978693" rtl="0" eaLnBrk="1" fontAlgn="base" hangingPunct="1">
        <a:spcBef>
          <a:spcPct val="0"/>
        </a:spcBef>
        <a:spcAft>
          <a:spcPct val="0"/>
        </a:spcAft>
        <a:defRPr sz="2100" b="1">
          <a:solidFill>
            <a:schemeClr val="tx2"/>
          </a:solidFill>
          <a:latin typeface="Arial" charset="0"/>
        </a:defRPr>
      </a:lvl9pPr>
    </p:titleStyle>
    <p:bodyStyle>
      <a:lvl1pPr marL="0" indent="0" algn="l" defTabSz="978693"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211704" indent="-209968" algn="l" defTabSz="978693"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99757" indent="-286320" algn="l" defTabSz="97869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71551" indent="-170056" algn="l" defTabSz="97869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819603" indent="-142293" algn="l" defTabSz="97869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6pPr>
      <a:lvl7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7pPr>
      <a:lvl8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8pPr>
      <a:lvl9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9pPr>
    </p:bodyStyle>
    <p:otherStyle>
      <a:defPPr>
        <a:defRPr lang="en-US"/>
      </a:defPPr>
      <a:lvl1pPr marL="0" algn="l" defTabSz="999516" rtl="0" eaLnBrk="1" latinLnBrk="0" hangingPunct="1">
        <a:defRPr sz="2000" kern="1200">
          <a:solidFill>
            <a:schemeClr val="tx1"/>
          </a:solidFill>
          <a:latin typeface="+mn-lt"/>
          <a:ea typeface="+mn-ea"/>
          <a:cs typeface="+mn-cs"/>
        </a:defRPr>
      </a:lvl1pPr>
      <a:lvl2pPr marL="499757" algn="l" defTabSz="999516" rtl="0" eaLnBrk="1" latinLnBrk="0" hangingPunct="1">
        <a:defRPr sz="2000" kern="1200">
          <a:solidFill>
            <a:schemeClr val="tx1"/>
          </a:solidFill>
          <a:latin typeface="+mn-lt"/>
          <a:ea typeface="+mn-ea"/>
          <a:cs typeface="+mn-cs"/>
        </a:defRPr>
      </a:lvl2pPr>
      <a:lvl3pPr marL="999516" algn="l" defTabSz="999516" rtl="0" eaLnBrk="1" latinLnBrk="0" hangingPunct="1">
        <a:defRPr sz="2000" kern="1200">
          <a:solidFill>
            <a:schemeClr val="tx1"/>
          </a:solidFill>
          <a:latin typeface="+mn-lt"/>
          <a:ea typeface="+mn-ea"/>
          <a:cs typeface="+mn-cs"/>
        </a:defRPr>
      </a:lvl3pPr>
      <a:lvl4pPr marL="1499274" algn="l" defTabSz="999516" rtl="0" eaLnBrk="1" latinLnBrk="0" hangingPunct="1">
        <a:defRPr sz="2000" kern="1200">
          <a:solidFill>
            <a:schemeClr val="tx1"/>
          </a:solidFill>
          <a:latin typeface="+mn-lt"/>
          <a:ea typeface="+mn-ea"/>
          <a:cs typeface="+mn-cs"/>
        </a:defRPr>
      </a:lvl4pPr>
      <a:lvl5pPr marL="1999033" algn="l" defTabSz="999516" rtl="0" eaLnBrk="1" latinLnBrk="0" hangingPunct="1">
        <a:defRPr sz="2000" kern="1200">
          <a:solidFill>
            <a:schemeClr val="tx1"/>
          </a:solidFill>
          <a:latin typeface="+mn-lt"/>
          <a:ea typeface="+mn-ea"/>
          <a:cs typeface="+mn-cs"/>
        </a:defRPr>
      </a:lvl5pPr>
      <a:lvl6pPr marL="2498791" algn="l" defTabSz="999516" rtl="0" eaLnBrk="1" latinLnBrk="0" hangingPunct="1">
        <a:defRPr sz="2000" kern="1200">
          <a:solidFill>
            <a:schemeClr val="tx1"/>
          </a:solidFill>
          <a:latin typeface="+mn-lt"/>
          <a:ea typeface="+mn-ea"/>
          <a:cs typeface="+mn-cs"/>
        </a:defRPr>
      </a:lvl6pPr>
      <a:lvl7pPr marL="2998548" algn="l" defTabSz="999516" rtl="0" eaLnBrk="1" latinLnBrk="0" hangingPunct="1">
        <a:defRPr sz="2000" kern="1200">
          <a:solidFill>
            <a:schemeClr val="tx1"/>
          </a:solidFill>
          <a:latin typeface="+mn-lt"/>
          <a:ea typeface="+mn-ea"/>
          <a:cs typeface="+mn-cs"/>
        </a:defRPr>
      </a:lvl7pPr>
      <a:lvl8pPr marL="3498307" algn="l" defTabSz="999516" rtl="0" eaLnBrk="1" latinLnBrk="0" hangingPunct="1">
        <a:defRPr sz="2000" kern="1200">
          <a:solidFill>
            <a:schemeClr val="tx1"/>
          </a:solidFill>
          <a:latin typeface="+mn-lt"/>
          <a:ea typeface="+mn-ea"/>
          <a:cs typeface="+mn-cs"/>
        </a:defRPr>
      </a:lvl8pPr>
      <a:lvl9pPr marL="3998064" algn="l" defTabSz="999516" rtl="0" eaLnBrk="1" latinLnBrk="0" hangingPunct="1">
        <a:defRPr sz="20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496154093"/>
              </p:ext>
            </p:extLst>
          </p:nvPr>
        </p:nvGraphicFramePr>
        <p:xfrm>
          <a:off x="1591" y="1592"/>
          <a:ext cx="1587" cy="1587"/>
        </p:xfrm>
        <a:graphic>
          <a:graphicData uri="http://schemas.openxmlformats.org/presentationml/2006/ole">
            <mc:AlternateContent xmlns:mc="http://schemas.openxmlformats.org/markup-compatibility/2006">
              <mc:Choice xmlns:v="urn:schemas-microsoft-com:vml" Requires="v">
                <p:oleObj spid="_x0000_s148125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91" y="1592"/>
                        <a:ext cx="1587" cy="1587"/>
                      </a:xfrm>
                      <a:prstGeom prst="rect">
                        <a:avLst/>
                      </a:prstGeom>
                    </p:spPr>
                  </p:pic>
                </p:oleObj>
              </mc:Fallback>
            </mc:AlternateContent>
          </a:graphicData>
        </a:graphic>
      </p:graphicFrame>
      <p:pic>
        <p:nvPicPr>
          <p:cNvPr id="113666" name="Picture 2" descr="san"/>
          <p:cNvPicPr>
            <a:picLocks noChangeAspect="1" noChangeArrowheads="1"/>
          </p:cNvPicPr>
          <p:nvPr/>
        </p:nvPicPr>
        <p:blipFill>
          <a:blip r:embed="rId10" cstate="print"/>
          <a:srcRect/>
          <a:stretch>
            <a:fillRect/>
          </a:stretch>
        </p:blipFill>
        <p:spPr bwMode="auto">
          <a:xfrm>
            <a:off x="-1588" y="-3175"/>
            <a:ext cx="10290176" cy="6864350"/>
          </a:xfrm>
          <a:prstGeom prst="rect">
            <a:avLst/>
          </a:prstGeom>
          <a:noFill/>
          <a:ln w="9525">
            <a:noFill/>
            <a:miter lim="800000"/>
            <a:headEnd/>
            <a:tailEnd/>
          </a:ln>
        </p:spPr>
      </p:pic>
      <p:sp>
        <p:nvSpPr>
          <p:cNvPr id="113667" name="Rectangle 3"/>
          <p:cNvSpPr>
            <a:spLocks noGrp="1" noChangeArrowheads="1"/>
          </p:cNvSpPr>
          <p:nvPr>
            <p:ph type="body" idx="1"/>
          </p:nvPr>
        </p:nvSpPr>
        <p:spPr bwMode="auto">
          <a:xfrm>
            <a:off x="282575" y="1196975"/>
            <a:ext cx="9493250" cy="4465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Text</a:t>
            </a:r>
          </a:p>
        </p:txBody>
      </p:sp>
      <p:sp>
        <p:nvSpPr>
          <p:cNvPr id="9434118" name="Rectangle 6"/>
          <p:cNvSpPr>
            <a:spLocks noChangeArrowheads="1"/>
          </p:cNvSpPr>
          <p:nvPr/>
        </p:nvSpPr>
        <p:spPr bwMode="auto">
          <a:xfrm>
            <a:off x="9113839" y="131763"/>
            <a:ext cx="977900" cy="457200"/>
          </a:xfrm>
          <a:prstGeom prst="rect">
            <a:avLst/>
          </a:prstGeom>
          <a:noFill/>
          <a:ln w="9525">
            <a:noFill/>
            <a:miter lim="800000"/>
            <a:headEnd/>
            <a:tailEnd/>
          </a:ln>
          <a:effectLst/>
        </p:spPr>
        <p:txBody>
          <a:bodyPr/>
          <a:lstStyle/>
          <a:p>
            <a:pPr algn="r" eaLnBrk="0" fontAlgn="base" hangingPunct="0">
              <a:spcBef>
                <a:spcPct val="0"/>
              </a:spcBef>
              <a:spcAft>
                <a:spcPct val="0"/>
              </a:spcAft>
              <a:defRPr/>
            </a:pPr>
            <a:fld id="{98F42B1F-B43B-41E8-B2FE-5CDACE251FC6}" type="slidenum">
              <a:rPr lang="en-US" sz="1500" b="1" smtClean="0">
                <a:solidFill>
                  <a:srgbClr val="FF0000"/>
                </a:solidFill>
              </a:rPr>
              <a:pPr algn="r" eaLnBrk="0" fontAlgn="base" hangingPunct="0">
                <a:spcBef>
                  <a:spcPct val="0"/>
                </a:spcBef>
                <a:spcAft>
                  <a:spcPct val="0"/>
                </a:spcAft>
                <a:defRPr/>
              </a:pPr>
              <a:t>‹#›</a:t>
            </a:fld>
            <a:endParaRPr lang="en-US" sz="1500" b="1" dirty="0">
              <a:solidFill>
                <a:srgbClr val="FF0000"/>
              </a:solidFill>
            </a:endParaRPr>
          </a:p>
        </p:txBody>
      </p:sp>
      <p:pic>
        <p:nvPicPr>
          <p:cNvPr id="113669" name="Picture 7" descr="A-Santander-negativo_RGB [Convertido]"/>
          <p:cNvPicPr>
            <a:picLocks noChangeAspect="1" noChangeArrowheads="1"/>
          </p:cNvPicPr>
          <p:nvPr/>
        </p:nvPicPr>
        <p:blipFill>
          <a:blip r:embed="rId11" cstate="print"/>
          <a:srcRect/>
          <a:stretch>
            <a:fillRect/>
          </a:stretch>
        </p:blipFill>
        <p:spPr bwMode="auto">
          <a:xfrm>
            <a:off x="7789886" y="6226223"/>
            <a:ext cx="2439987" cy="631825"/>
          </a:xfrm>
          <a:prstGeom prst="rect">
            <a:avLst/>
          </a:prstGeom>
          <a:noFill/>
          <a:ln w="9525">
            <a:noFill/>
            <a:miter lim="800000"/>
            <a:headEnd/>
            <a:tailEnd/>
          </a:ln>
        </p:spPr>
      </p:pic>
      <p:sp>
        <p:nvSpPr>
          <p:cNvPr id="113670" name="Rectangle 8"/>
          <p:cNvSpPr>
            <a:spLocks noGrp="1" noChangeArrowheads="1"/>
          </p:cNvSpPr>
          <p:nvPr>
            <p:ph type="title"/>
          </p:nvPr>
        </p:nvSpPr>
        <p:spPr bwMode="auto">
          <a:xfrm>
            <a:off x="282579" y="260354"/>
            <a:ext cx="9491663"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 para editar estilo título patrón</a:t>
            </a:r>
          </a:p>
        </p:txBody>
      </p:sp>
    </p:spTree>
    <p:extLst>
      <p:ext uri="{BB962C8B-B14F-4D97-AF65-F5344CB8AC3E}">
        <p14:creationId xmlns:p14="http://schemas.microsoft.com/office/powerpoint/2010/main" val="3385159402"/>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Lst>
  <p:txStyles>
    <p:title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p:titleStyle>
    <p:bodyStyle>
      <a:lvl1pPr marL="355600" indent="-355600" algn="l" rtl="0" eaLnBrk="1" fontAlgn="base" hangingPunct="1">
        <a:spcBef>
          <a:spcPct val="60000"/>
        </a:spcBef>
        <a:spcAft>
          <a:spcPct val="0"/>
        </a:spcAft>
        <a:buClr>
          <a:schemeClr val="accent1"/>
        </a:buClr>
        <a:buFont typeface="Wingdings" pitchFamily="2" charset="2"/>
        <a:buChar char="§"/>
        <a:defRPr sz="1500">
          <a:solidFill>
            <a:srgbClr val="000000"/>
          </a:solidFill>
          <a:latin typeface="+mn-lt"/>
          <a:ea typeface="+mn-ea"/>
          <a:cs typeface="+mn-cs"/>
        </a:defRPr>
      </a:lvl1pPr>
      <a:lvl2pPr marL="736600" indent="-201613" algn="l" rtl="0" eaLnBrk="1" fontAlgn="base" hangingPunct="1">
        <a:spcBef>
          <a:spcPct val="60000"/>
        </a:spcBef>
        <a:spcAft>
          <a:spcPct val="0"/>
        </a:spcAft>
        <a:buClr>
          <a:schemeClr val="bg2"/>
        </a:buClr>
        <a:buChar char="•"/>
        <a:defRPr sz="1200">
          <a:solidFill>
            <a:srgbClr val="000000"/>
          </a:solidFill>
          <a:latin typeface="+mn-lt"/>
          <a:cs typeface="+mn-cs"/>
        </a:defRPr>
      </a:lvl2pPr>
      <a:lvl3pPr marL="1187450" indent="-196850" algn="l" rtl="0" eaLnBrk="1" fontAlgn="base" hangingPunct="1">
        <a:spcBef>
          <a:spcPct val="60000"/>
        </a:spcBef>
        <a:spcAft>
          <a:spcPct val="0"/>
        </a:spcAft>
        <a:buFont typeface="Arial" charset="0"/>
        <a:buChar char="-"/>
        <a:defRPr sz="1200">
          <a:solidFill>
            <a:srgbClr val="000000"/>
          </a:solidFill>
          <a:latin typeface="+mn-lt"/>
          <a:cs typeface="+mn-cs"/>
        </a:defRPr>
      </a:lvl3pPr>
      <a:lvl4pPr marL="1524000" indent="-146050" algn="l" rtl="0" eaLnBrk="1" fontAlgn="base" hangingPunct="1">
        <a:spcBef>
          <a:spcPct val="60000"/>
        </a:spcBef>
        <a:spcAft>
          <a:spcPct val="0"/>
        </a:spcAft>
        <a:buFont typeface="Arial" charset="0"/>
        <a:buChar char="»"/>
        <a:defRPr sz="1200">
          <a:solidFill>
            <a:schemeClr val="tx1"/>
          </a:solidFill>
          <a:latin typeface="+mn-lt"/>
          <a:cs typeface="+mn-cs"/>
        </a:defRPr>
      </a:lvl4pPr>
      <a:lvl5pPr marL="1968500" indent="-88900" algn="l" rtl="0" eaLnBrk="1" fontAlgn="base" hangingPunct="1">
        <a:spcBef>
          <a:spcPct val="60000"/>
        </a:spcBef>
        <a:spcAft>
          <a:spcPct val="0"/>
        </a:spcAft>
        <a:buFont typeface="Arial" charset="0"/>
        <a:buChar char="&gt;"/>
        <a:defRPr sz="1200">
          <a:solidFill>
            <a:srgbClr val="000000"/>
          </a:solidFill>
          <a:latin typeface="+mn-lt"/>
          <a:cs typeface="+mn-cs"/>
        </a:defRPr>
      </a:lvl5pPr>
      <a:lvl6pPr marL="2425700" indent="-88900" algn="l" rtl="0" eaLnBrk="1" fontAlgn="base" hangingPunct="1">
        <a:spcBef>
          <a:spcPct val="60000"/>
        </a:spcBef>
        <a:spcAft>
          <a:spcPct val="0"/>
        </a:spcAft>
        <a:buFont typeface="Arial" charset="0"/>
        <a:buChar char="&gt;"/>
        <a:defRPr sz="1200">
          <a:solidFill>
            <a:srgbClr val="000000"/>
          </a:solidFill>
          <a:latin typeface="+mn-lt"/>
          <a:cs typeface="+mn-cs"/>
        </a:defRPr>
      </a:lvl6pPr>
      <a:lvl7pPr marL="2882900" indent="-88900" algn="l" rtl="0" eaLnBrk="1" fontAlgn="base" hangingPunct="1">
        <a:spcBef>
          <a:spcPct val="60000"/>
        </a:spcBef>
        <a:spcAft>
          <a:spcPct val="0"/>
        </a:spcAft>
        <a:buFont typeface="Arial" charset="0"/>
        <a:buChar char="&gt;"/>
        <a:defRPr sz="1200">
          <a:solidFill>
            <a:srgbClr val="000000"/>
          </a:solidFill>
          <a:latin typeface="+mn-lt"/>
          <a:cs typeface="+mn-cs"/>
        </a:defRPr>
      </a:lvl7pPr>
      <a:lvl8pPr marL="3340100" indent="-88900" algn="l" rtl="0" eaLnBrk="1" fontAlgn="base" hangingPunct="1">
        <a:spcBef>
          <a:spcPct val="60000"/>
        </a:spcBef>
        <a:spcAft>
          <a:spcPct val="0"/>
        </a:spcAft>
        <a:buFont typeface="Arial" charset="0"/>
        <a:buChar char="&gt;"/>
        <a:defRPr sz="1200">
          <a:solidFill>
            <a:srgbClr val="000000"/>
          </a:solidFill>
          <a:latin typeface="+mn-lt"/>
          <a:cs typeface="+mn-cs"/>
        </a:defRPr>
      </a:lvl8pPr>
      <a:lvl9pPr marL="3797300" indent="-88900" algn="l" rtl="0" eaLnBrk="1" fontAlgn="base" hangingPunct="1">
        <a:spcBef>
          <a:spcPct val="60000"/>
        </a:spcBef>
        <a:spcAft>
          <a:spcPct val="0"/>
        </a:spcAft>
        <a:buFont typeface="Arial" charset="0"/>
        <a:buChar char="&gt;"/>
        <a:defRPr sz="12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4066883992"/>
              </p:ext>
            </p:extLst>
          </p:nvPr>
        </p:nvGraphicFramePr>
        <p:xfrm>
          <a:off x="1591" y="1592"/>
          <a:ext cx="1587" cy="1587"/>
        </p:xfrm>
        <a:graphic>
          <a:graphicData uri="http://schemas.openxmlformats.org/presentationml/2006/ole">
            <mc:AlternateContent xmlns:mc="http://schemas.openxmlformats.org/markup-compatibility/2006">
              <mc:Choice xmlns:v="urn:schemas-microsoft-com:vml" Requires="v">
                <p:oleObj spid="_x0000_s148227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91" y="1592"/>
                        <a:ext cx="1587" cy="1587"/>
                      </a:xfrm>
                      <a:prstGeom prst="rect">
                        <a:avLst/>
                      </a:prstGeom>
                    </p:spPr>
                  </p:pic>
                </p:oleObj>
              </mc:Fallback>
            </mc:AlternateContent>
          </a:graphicData>
        </a:graphic>
      </p:graphicFrame>
      <p:pic>
        <p:nvPicPr>
          <p:cNvPr id="113666" name="Picture 2" descr="san"/>
          <p:cNvPicPr>
            <a:picLocks noChangeAspect="1" noChangeArrowheads="1"/>
          </p:cNvPicPr>
          <p:nvPr/>
        </p:nvPicPr>
        <p:blipFill>
          <a:blip r:embed="rId10" cstate="print"/>
          <a:srcRect/>
          <a:stretch>
            <a:fillRect/>
          </a:stretch>
        </p:blipFill>
        <p:spPr bwMode="auto">
          <a:xfrm>
            <a:off x="-1588" y="-3175"/>
            <a:ext cx="10290176" cy="6864350"/>
          </a:xfrm>
          <a:prstGeom prst="rect">
            <a:avLst/>
          </a:prstGeom>
          <a:noFill/>
          <a:ln w="9525">
            <a:noFill/>
            <a:miter lim="800000"/>
            <a:headEnd/>
            <a:tailEnd/>
          </a:ln>
        </p:spPr>
      </p:pic>
      <p:sp>
        <p:nvSpPr>
          <p:cNvPr id="113667" name="Rectangle 3"/>
          <p:cNvSpPr>
            <a:spLocks noGrp="1" noChangeArrowheads="1"/>
          </p:cNvSpPr>
          <p:nvPr>
            <p:ph type="body" idx="1"/>
          </p:nvPr>
        </p:nvSpPr>
        <p:spPr bwMode="auto">
          <a:xfrm>
            <a:off x="282575" y="1196975"/>
            <a:ext cx="9493250" cy="4465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Text</a:t>
            </a:r>
          </a:p>
        </p:txBody>
      </p:sp>
      <p:sp>
        <p:nvSpPr>
          <p:cNvPr id="9434118" name="Rectangle 6"/>
          <p:cNvSpPr>
            <a:spLocks noChangeArrowheads="1"/>
          </p:cNvSpPr>
          <p:nvPr/>
        </p:nvSpPr>
        <p:spPr bwMode="auto">
          <a:xfrm>
            <a:off x="9113839" y="131763"/>
            <a:ext cx="977900" cy="457200"/>
          </a:xfrm>
          <a:prstGeom prst="rect">
            <a:avLst/>
          </a:prstGeom>
          <a:noFill/>
          <a:ln w="9525">
            <a:noFill/>
            <a:miter lim="800000"/>
            <a:headEnd/>
            <a:tailEnd/>
          </a:ln>
          <a:effectLst/>
        </p:spPr>
        <p:txBody>
          <a:bodyPr/>
          <a:lstStyle/>
          <a:p>
            <a:pPr algn="r" eaLnBrk="0" fontAlgn="base" hangingPunct="0">
              <a:spcBef>
                <a:spcPct val="0"/>
              </a:spcBef>
              <a:spcAft>
                <a:spcPct val="0"/>
              </a:spcAft>
              <a:defRPr/>
            </a:pPr>
            <a:fld id="{98F42B1F-B43B-41E8-B2FE-5CDACE251FC6}" type="slidenum">
              <a:rPr lang="en-US" sz="1500" b="1" smtClean="0">
                <a:solidFill>
                  <a:srgbClr val="FF0000"/>
                </a:solidFill>
              </a:rPr>
              <a:pPr algn="r" eaLnBrk="0" fontAlgn="base" hangingPunct="0">
                <a:spcBef>
                  <a:spcPct val="0"/>
                </a:spcBef>
                <a:spcAft>
                  <a:spcPct val="0"/>
                </a:spcAft>
                <a:defRPr/>
              </a:pPr>
              <a:t>‹#›</a:t>
            </a:fld>
            <a:endParaRPr lang="en-US" sz="1500" b="1" dirty="0">
              <a:solidFill>
                <a:srgbClr val="FF0000"/>
              </a:solidFill>
            </a:endParaRPr>
          </a:p>
        </p:txBody>
      </p:sp>
      <p:pic>
        <p:nvPicPr>
          <p:cNvPr id="113669" name="Picture 7" descr="A-Santander-negativo_RGB [Convertido]"/>
          <p:cNvPicPr>
            <a:picLocks noChangeAspect="1" noChangeArrowheads="1"/>
          </p:cNvPicPr>
          <p:nvPr/>
        </p:nvPicPr>
        <p:blipFill>
          <a:blip r:embed="rId11" cstate="print"/>
          <a:srcRect/>
          <a:stretch>
            <a:fillRect/>
          </a:stretch>
        </p:blipFill>
        <p:spPr bwMode="auto">
          <a:xfrm>
            <a:off x="7789886" y="6226223"/>
            <a:ext cx="2439987" cy="631825"/>
          </a:xfrm>
          <a:prstGeom prst="rect">
            <a:avLst/>
          </a:prstGeom>
          <a:noFill/>
          <a:ln w="9525">
            <a:noFill/>
            <a:miter lim="800000"/>
            <a:headEnd/>
            <a:tailEnd/>
          </a:ln>
        </p:spPr>
      </p:pic>
      <p:sp>
        <p:nvSpPr>
          <p:cNvPr id="113670" name="Rectangle 8"/>
          <p:cNvSpPr>
            <a:spLocks noGrp="1" noChangeArrowheads="1"/>
          </p:cNvSpPr>
          <p:nvPr>
            <p:ph type="title"/>
          </p:nvPr>
        </p:nvSpPr>
        <p:spPr bwMode="auto">
          <a:xfrm>
            <a:off x="282579" y="260354"/>
            <a:ext cx="9491663"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 para editar estilo título patrón</a:t>
            </a:r>
          </a:p>
        </p:txBody>
      </p:sp>
    </p:spTree>
    <p:extLst>
      <p:ext uri="{BB962C8B-B14F-4D97-AF65-F5344CB8AC3E}">
        <p14:creationId xmlns:p14="http://schemas.microsoft.com/office/powerpoint/2010/main" val="709897578"/>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Lst>
  <p:txStyles>
    <p:title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p:titleStyle>
    <p:bodyStyle>
      <a:lvl1pPr marL="355600" indent="-355600" algn="l" rtl="0" eaLnBrk="1" fontAlgn="base" hangingPunct="1">
        <a:spcBef>
          <a:spcPct val="60000"/>
        </a:spcBef>
        <a:spcAft>
          <a:spcPct val="0"/>
        </a:spcAft>
        <a:buClr>
          <a:schemeClr val="accent1"/>
        </a:buClr>
        <a:buFont typeface="Wingdings" pitchFamily="2" charset="2"/>
        <a:buChar char="§"/>
        <a:defRPr sz="1500">
          <a:solidFill>
            <a:srgbClr val="000000"/>
          </a:solidFill>
          <a:latin typeface="+mn-lt"/>
          <a:ea typeface="+mn-ea"/>
          <a:cs typeface="+mn-cs"/>
        </a:defRPr>
      </a:lvl1pPr>
      <a:lvl2pPr marL="736600" indent="-201613" algn="l" rtl="0" eaLnBrk="1" fontAlgn="base" hangingPunct="1">
        <a:spcBef>
          <a:spcPct val="60000"/>
        </a:spcBef>
        <a:spcAft>
          <a:spcPct val="0"/>
        </a:spcAft>
        <a:buClr>
          <a:schemeClr val="bg2"/>
        </a:buClr>
        <a:buChar char="•"/>
        <a:defRPr sz="1200">
          <a:solidFill>
            <a:srgbClr val="000000"/>
          </a:solidFill>
          <a:latin typeface="+mn-lt"/>
          <a:cs typeface="+mn-cs"/>
        </a:defRPr>
      </a:lvl2pPr>
      <a:lvl3pPr marL="1187450" indent="-196850" algn="l" rtl="0" eaLnBrk="1" fontAlgn="base" hangingPunct="1">
        <a:spcBef>
          <a:spcPct val="60000"/>
        </a:spcBef>
        <a:spcAft>
          <a:spcPct val="0"/>
        </a:spcAft>
        <a:buFont typeface="Arial" charset="0"/>
        <a:buChar char="-"/>
        <a:defRPr sz="1200">
          <a:solidFill>
            <a:srgbClr val="000000"/>
          </a:solidFill>
          <a:latin typeface="+mn-lt"/>
          <a:cs typeface="+mn-cs"/>
        </a:defRPr>
      </a:lvl3pPr>
      <a:lvl4pPr marL="1524000" indent="-146050" algn="l" rtl="0" eaLnBrk="1" fontAlgn="base" hangingPunct="1">
        <a:spcBef>
          <a:spcPct val="60000"/>
        </a:spcBef>
        <a:spcAft>
          <a:spcPct val="0"/>
        </a:spcAft>
        <a:buFont typeface="Arial" charset="0"/>
        <a:buChar char="»"/>
        <a:defRPr sz="1200">
          <a:solidFill>
            <a:schemeClr val="tx1"/>
          </a:solidFill>
          <a:latin typeface="+mn-lt"/>
          <a:cs typeface="+mn-cs"/>
        </a:defRPr>
      </a:lvl4pPr>
      <a:lvl5pPr marL="1968500" indent="-88900" algn="l" rtl="0" eaLnBrk="1" fontAlgn="base" hangingPunct="1">
        <a:spcBef>
          <a:spcPct val="60000"/>
        </a:spcBef>
        <a:spcAft>
          <a:spcPct val="0"/>
        </a:spcAft>
        <a:buFont typeface="Arial" charset="0"/>
        <a:buChar char="&gt;"/>
        <a:defRPr sz="1200">
          <a:solidFill>
            <a:srgbClr val="000000"/>
          </a:solidFill>
          <a:latin typeface="+mn-lt"/>
          <a:cs typeface="+mn-cs"/>
        </a:defRPr>
      </a:lvl5pPr>
      <a:lvl6pPr marL="2425700" indent="-88900" algn="l" rtl="0" eaLnBrk="1" fontAlgn="base" hangingPunct="1">
        <a:spcBef>
          <a:spcPct val="60000"/>
        </a:spcBef>
        <a:spcAft>
          <a:spcPct val="0"/>
        </a:spcAft>
        <a:buFont typeface="Arial" charset="0"/>
        <a:buChar char="&gt;"/>
        <a:defRPr sz="1200">
          <a:solidFill>
            <a:srgbClr val="000000"/>
          </a:solidFill>
          <a:latin typeface="+mn-lt"/>
          <a:cs typeface="+mn-cs"/>
        </a:defRPr>
      </a:lvl6pPr>
      <a:lvl7pPr marL="2882900" indent="-88900" algn="l" rtl="0" eaLnBrk="1" fontAlgn="base" hangingPunct="1">
        <a:spcBef>
          <a:spcPct val="60000"/>
        </a:spcBef>
        <a:spcAft>
          <a:spcPct val="0"/>
        </a:spcAft>
        <a:buFont typeface="Arial" charset="0"/>
        <a:buChar char="&gt;"/>
        <a:defRPr sz="1200">
          <a:solidFill>
            <a:srgbClr val="000000"/>
          </a:solidFill>
          <a:latin typeface="+mn-lt"/>
          <a:cs typeface="+mn-cs"/>
        </a:defRPr>
      </a:lvl7pPr>
      <a:lvl8pPr marL="3340100" indent="-88900" algn="l" rtl="0" eaLnBrk="1" fontAlgn="base" hangingPunct="1">
        <a:spcBef>
          <a:spcPct val="60000"/>
        </a:spcBef>
        <a:spcAft>
          <a:spcPct val="0"/>
        </a:spcAft>
        <a:buFont typeface="Arial" charset="0"/>
        <a:buChar char="&gt;"/>
        <a:defRPr sz="1200">
          <a:solidFill>
            <a:srgbClr val="000000"/>
          </a:solidFill>
          <a:latin typeface="+mn-lt"/>
          <a:cs typeface="+mn-cs"/>
        </a:defRPr>
      </a:lvl8pPr>
      <a:lvl9pPr marL="3797300" indent="-88900" algn="l" rtl="0" eaLnBrk="1" fontAlgn="base" hangingPunct="1">
        <a:spcBef>
          <a:spcPct val="60000"/>
        </a:spcBef>
        <a:spcAft>
          <a:spcPct val="0"/>
        </a:spcAft>
        <a:buFont typeface="Arial" charset="0"/>
        <a:buChar char="&gt;"/>
        <a:defRPr sz="12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8625" y="381007"/>
            <a:ext cx="9423019"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28625" y="1381125"/>
            <a:ext cx="9429750"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4" name="Picture 10" descr="fondo02"/>
          <p:cNvPicPr>
            <a:picLocks noChangeAspect="1" noChangeArrowheads="1"/>
          </p:cNvPicPr>
          <p:nvPr/>
        </p:nvPicPr>
        <p:blipFill>
          <a:blip r:embed="rId13"/>
          <a:srcRect t="91110"/>
          <a:stretch>
            <a:fillRect/>
          </a:stretch>
        </p:blipFill>
        <p:spPr bwMode="auto">
          <a:xfrm>
            <a:off x="0" y="6248400"/>
            <a:ext cx="10287000" cy="609600"/>
          </a:xfrm>
          <a:prstGeom prst="rect">
            <a:avLst/>
          </a:prstGeom>
          <a:noFill/>
        </p:spPr>
      </p:pic>
      <p:pic>
        <p:nvPicPr>
          <p:cNvPr id="1035" name="Picture 11" descr="Logo_Peq01"/>
          <p:cNvPicPr>
            <a:picLocks noChangeAspect="1" noChangeArrowheads="1"/>
          </p:cNvPicPr>
          <p:nvPr/>
        </p:nvPicPr>
        <p:blipFill>
          <a:blip r:embed="rId14"/>
          <a:srcRect/>
          <a:stretch>
            <a:fillRect/>
          </a:stretch>
        </p:blipFill>
        <p:spPr bwMode="auto">
          <a:xfrm>
            <a:off x="7858125" y="6345432"/>
            <a:ext cx="2157412" cy="352425"/>
          </a:xfrm>
          <a:prstGeom prst="rect">
            <a:avLst/>
          </a:prstGeom>
          <a:noFill/>
        </p:spPr>
      </p:pic>
      <p:sp>
        <p:nvSpPr>
          <p:cNvPr id="1029" name="Rectangle 5"/>
          <p:cNvSpPr>
            <a:spLocks noGrp="1" noChangeArrowheads="1"/>
          </p:cNvSpPr>
          <p:nvPr>
            <p:ph type="ftr" sz="quarter" idx="3"/>
          </p:nvPr>
        </p:nvSpPr>
        <p:spPr bwMode="auto">
          <a:xfrm>
            <a:off x="1971675" y="6283325"/>
            <a:ext cx="54864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defTabSz="457200" fontAlgn="base">
              <a:spcBef>
                <a:spcPct val="0"/>
              </a:spcBef>
              <a:spcAft>
                <a:spcPct val="0"/>
              </a:spcAft>
            </a:pPr>
            <a:r>
              <a:rPr lang="en-US" u="sng" smtClean="0">
                <a:solidFill>
                  <a:srgbClr val="FFFFFF"/>
                </a:solidFill>
              </a:rPr>
              <a:t>Source: xxx</a:t>
            </a:r>
            <a:endParaRPr lang="en-US" u="sng" dirty="0">
              <a:solidFill>
                <a:srgbClr val="FFFFFF"/>
              </a:solidFill>
            </a:endParaRPr>
          </a:p>
        </p:txBody>
      </p:sp>
      <p:sp>
        <p:nvSpPr>
          <p:cNvPr id="8"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defTabSz="457200" fontAlgn="base">
              <a:spcBef>
                <a:spcPct val="0"/>
              </a:spcBef>
              <a:spcAft>
                <a:spcPct val="0"/>
              </a:spcAft>
            </a:pPr>
            <a:fld id="{4B553441-A85E-4A5F-B6E9-6327667DC369}" type="slidenum">
              <a:rPr lang="en-US" u="sng" smtClean="0"/>
              <a:pPr defTabSz="457200" fontAlgn="base">
                <a:spcBef>
                  <a:spcPct val="0"/>
                </a:spcBef>
                <a:spcAft>
                  <a:spcPct val="0"/>
                </a:spcAft>
              </a:pPr>
              <a:t>‹#›</a:t>
            </a:fld>
            <a:endParaRPr lang="en-US" u="sng" dirty="0"/>
          </a:p>
        </p:txBody>
      </p:sp>
    </p:spTree>
    <p:extLst>
      <p:ext uri="{BB962C8B-B14F-4D97-AF65-F5344CB8AC3E}">
        <p14:creationId xmlns:p14="http://schemas.microsoft.com/office/powerpoint/2010/main" val="210914287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4" name="grid" hidden="1"/>
          <p:cNvGrpSpPr/>
          <p:nvPr>
            <p:custDataLst>
              <p:tags r:id="rId24"/>
            </p:custDataLst>
          </p:nvPr>
        </p:nvGrpSpPr>
        <p:grpSpPr>
          <a:xfrm>
            <a:off x="542406" y="605120"/>
            <a:ext cx="9202190" cy="5922085"/>
            <a:chOff x="530352" y="685800"/>
            <a:chExt cx="8997696" cy="6711696"/>
          </a:xfrm>
        </p:grpSpPr>
        <p:sp>
          <p:nvSpPr>
            <p:cNvPr id="55"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56"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57"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719435">
                <a:buSzPct val="90000"/>
                <a:defRPr/>
              </a:pPr>
              <a:endParaRPr lang="en-US" sz="1300" dirty="0">
                <a:solidFill>
                  <a:srgbClr val="A32020"/>
                </a:solidFill>
                <a:cs typeface="Arial" charset="0"/>
              </a:endParaRPr>
            </a:p>
          </p:txBody>
        </p:sp>
        <p:grpSp>
          <p:nvGrpSpPr>
            <p:cNvPr id="58" name="Group 600" hidden="1"/>
            <p:cNvGrpSpPr/>
            <p:nvPr userDrawn="1"/>
          </p:nvGrpSpPr>
          <p:grpSpPr>
            <a:xfrm>
              <a:off x="530352" y="6016752"/>
              <a:ext cx="8997696" cy="609600"/>
              <a:chOff x="530352" y="6016752"/>
              <a:chExt cx="8997696" cy="609600"/>
            </a:xfrm>
          </p:grpSpPr>
          <p:sp>
            <p:nvSpPr>
              <p:cNvPr id="94"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7"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8"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9"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59" name="Group 500" hidden="1"/>
            <p:cNvGrpSpPr/>
            <p:nvPr userDrawn="1"/>
          </p:nvGrpSpPr>
          <p:grpSpPr>
            <a:xfrm>
              <a:off x="530352" y="5257800"/>
              <a:ext cx="8997696" cy="609600"/>
              <a:chOff x="530352" y="5257800"/>
              <a:chExt cx="8997696" cy="609600"/>
            </a:xfrm>
          </p:grpSpPr>
          <p:sp>
            <p:nvSpPr>
              <p:cNvPr id="88"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1"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2"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3"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0" name="Group 400" hidden="1"/>
            <p:cNvGrpSpPr/>
            <p:nvPr userDrawn="1"/>
          </p:nvGrpSpPr>
          <p:grpSpPr>
            <a:xfrm>
              <a:off x="530352" y="4498848"/>
              <a:ext cx="8997696" cy="609600"/>
              <a:chOff x="530352" y="4498848"/>
              <a:chExt cx="8997696" cy="609600"/>
            </a:xfrm>
          </p:grpSpPr>
          <p:sp>
            <p:nvSpPr>
              <p:cNvPr id="82"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5"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6"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7"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1" name="Group 300" hidden="1"/>
            <p:cNvGrpSpPr/>
            <p:nvPr userDrawn="1"/>
          </p:nvGrpSpPr>
          <p:grpSpPr>
            <a:xfrm>
              <a:off x="530352" y="3730752"/>
              <a:ext cx="8997696" cy="609600"/>
              <a:chOff x="530352" y="3730752"/>
              <a:chExt cx="8997696" cy="609600"/>
            </a:xfrm>
          </p:grpSpPr>
          <p:sp>
            <p:nvSpPr>
              <p:cNvPr id="76"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9"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0"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1"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2" name="Group 200" hidden="1"/>
            <p:cNvGrpSpPr/>
            <p:nvPr userDrawn="1"/>
          </p:nvGrpSpPr>
          <p:grpSpPr>
            <a:xfrm>
              <a:off x="530352" y="2971800"/>
              <a:ext cx="8997696" cy="609600"/>
              <a:chOff x="530352" y="2971800"/>
              <a:chExt cx="8997696" cy="609600"/>
            </a:xfrm>
          </p:grpSpPr>
          <p:sp>
            <p:nvSpPr>
              <p:cNvPr id="70"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3"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4"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5"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3" name="Group 100" hidden="1"/>
            <p:cNvGrpSpPr/>
            <p:nvPr userDrawn="1"/>
          </p:nvGrpSpPr>
          <p:grpSpPr>
            <a:xfrm>
              <a:off x="530352" y="2212848"/>
              <a:ext cx="8997696" cy="609600"/>
              <a:chOff x="530352" y="2212848"/>
              <a:chExt cx="8997696" cy="609600"/>
            </a:xfrm>
          </p:grpSpPr>
          <p:sp>
            <p:nvSpPr>
              <p:cNvPr id="64"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8"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9"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sp>
        <p:nvSpPr>
          <p:cNvPr id="2" name="Title Placeholder 1"/>
          <p:cNvSpPr>
            <a:spLocks noGrp="1"/>
          </p:cNvSpPr>
          <p:nvPr>
            <p:ph type="title"/>
          </p:nvPr>
        </p:nvSpPr>
        <p:spPr>
          <a:xfrm>
            <a:off x="542406" y="1008529"/>
            <a:ext cx="9202190" cy="806824"/>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542406" y="1952513"/>
            <a:ext cx="9202190" cy="389695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 name="Date Placeholder 3"/>
          <p:cNvSpPr>
            <a:spLocks noGrp="1"/>
          </p:cNvSpPr>
          <p:nvPr>
            <p:ph type="dt" sz="half" idx="2"/>
          </p:nvPr>
        </p:nvSpPr>
        <p:spPr>
          <a:xfrm>
            <a:off x="8023863" y="6252882"/>
            <a:ext cx="1711383" cy="137160"/>
          </a:xfrm>
          <a:prstGeom prst="rect">
            <a:avLst/>
          </a:prstGeom>
        </p:spPr>
        <p:txBody>
          <a:bodyPr vert="horz" lIns="91429" tIns="45714" rIns="91429" bIns="45714" rtlCol="0" anchor="ctr"/>
          <a:lstStyle>
            <a:lvl1pPr algn="r">
              <a:defRPr sz="800">
                <a:solidFill>
                  <a:schemeClr val="tx1">
                    <a:tint val="75000"/>
                  </a:schemeClr>
                </a:solidFill>
                <a:latin typeface="Arial" pitchFamily="34" charset="0"/>
                <a:cs typeface="Arial" pitchFamily="34" charset="0"/>
              </a:defRPr>
            </a:lvl1pPr>
          </a:lstStyle>
          <a:p>
            <a:pPr defTabSz="914293"/>
            <a:fld id="{4117D1D1-70E3-4345-9E03-43CE576E7061}" type="datetime1">
              <a:rPr lang="en-US" smtClean="0">
                <a:solidFill>
                  <a:srgbClr val="000000">
                    <a:tint val="75000"/>
                  </a:srgbClr>
                </a:solidFill>
              </a:rPr>
              <a:pPr defTabSz="914293"/>
              <a:t>9/4/2015</a:t>
            </a:fld>
            <a:endParaRPr lang="en-US" dirty="0">
              <a:solidFill>
                <a:srgbClr val="000000">
                  <a:tint val="75000"/>
                </a:srgbClr>
              </a:solidFill>
            </a:endParaRPr>
          </a:p>
        </p:txBody>
      </p:sp>
      <p:sp>
        <p:nvSpPr>
          <p:cNvPr id="51" name="Slide Number Placeholder 50"/>
          <p:cNvSpPr>
            <a:spLocks noGrp="1"/>
          </p:cNvSpPr>
          <p:nvPr>
            <p:ph type="sldNum" sz="quarter" idx="4"/>
          </p:nvPr>
        </p:nvSpPr>
        <p:spPr>
          <a:xfrm>
            <a:off x="7372679" y="6390043"/>
            <a:ext cx="2399651" cy="365592"/>
          </a:xfrm>
          <a:prstGeom prst="rect">
            <a:avLst/>
          </a:prstGeom>
        </p:spPr>
        <p:txBody>
          <a:bodyPr vert="horz" lIns="82058" tIns="41029" rIns="82058" bIns="41029" rtlCol="0" anchor="ctr"/>
          <a:lstStyle>
            <a:lvl1pPr algn="r">
              <a:defRPr sz="800">
                <a:solidFill>
                  <a:schemeClr val="tx1"/>
                </a:solidFill>
              </a:defRPr>
            </a:lvl1pPr>
          </a:lstStyle>
          <a:p>
            <a:pPr defTabSz="914293"/>
            <a:fld id="{00394C5F-48D8-4B88-B63D-0ED59ABE59A4}" type="slidenum">
              <a:rPr lang="en-US" smtClean="0">
                <a:solidFill>
                  <a:srgbClr val="000000"/>
                </a:solidFill>
              </a:rPr>
              <a:pPr defTabSz="914293"/>
              <a:t>‹#›</a:t>
            </a:fld>
            <a:endParaRPr lang="en-US" dirty="0">
              <a:solidFill>
                <a:srgbClr val="000000"/>
              </a:solidFill>
            </a:endParaRPr>
          </a:p>
        </p:txBody>
      </p:sp>
    </p:spTree>
    <p:extLst>
      <p:ext uri="{BB962C8B-B14F-4D97-AF65-F5344CB8AC3E}">
        <p14:creationId xmlns:p14="http://schemas.microsoft.com/office/powerpoint/2010/main" val="413292958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9" r:id="rId21"/>
    <p:sldLayoutId id="2147483700" r:id="rId22"/>
  </p:sldLayoutIdLst>
  <p:hf hdr="0" ftr="0"/>
  <p:txStyles>
    <p:titleStyle>
      <a:lvl1pPr algn="l" defTabSz="914293" rtl="0" eaLnBrk="1" latinLnBrk="0" hangingPunct="1">
        <a:spcBef>
          <a:spcPct val="0"/>
        </a:spcBef>
        <a:buNone/>
        <a:defRPr sz="1800" b="1" i="1" kern="1200">
          <a:solidFill>
            <a:schemeClr val="tx1"/>
          </a:solidFill>
          <a:latin typeface="+mj-lt"/>
          <a:ea typeface="+mj-ea"/>
          <a:cs typeface="+mj-cs"/>
        </a:defRPr>
      </a:lvl1pPr>
    </p:titleStyle>
    <p:bodyStyle>
      <a:lvl1pPr marL="0" marR="0" indent="0" algn="l" defTabSz="914608" rtl="0" eaLnBrk="1" fontAlgn="base" latinLnBrk="0" hangingPunct="1">
        <a:lnSpc>
          <a:spcPct val="100000"/>
        </a:lnSpc>
        <a:spcBef>
          <a:spcPts val="0"/>
        </a:spcBef>
        <a:spcAft>
          <a:spcPts val="538"/>
        </a:spcAft>
        <a:buClr>
          <a:srgbClr val="000000"/>
        </a:buClr>
        <a:buSzTx/>
        <a:buFont typeface="Wingdings" pitchFamily="2" charset="2"/>
        <a:buNone/>
        <a:tabLst/>
        <a:defRPr sz="1300" kern="1200">
          <a:solidFill>
            <a:schemeClr val="tx1"/>
          </a:solidFill>
          <a:latin typeface="Georgia" pitchFamily="18" charset="0"/>
          <a:ea typeface="+mn-ea"/>
          <a:cs typeface="+mn-cs"/>
        </a:defRPr>
      </a:lvl1pPr>
      <a:lvl2pPr marL="210844" marR="0" indent="-205146" algn="l" defTabSz="914608" rtl="0" eaLnBrk="1" fontAlgn="base" latinLnBrk="0" hangingPunct="1">
        <a:lnSpc>
          <a:spcPct val="100000"/>
        </a:lnSpc>
        <a:spcBef>
          <a:spcPts val="0"/>
        </a:spcBef>
        <a:spcAft>
          <a:spcPts val="538"/>
        </a:spcAft>
        <a:buClr>
          <a:srgbClr val="000000"/>
        </a:buClr>
        <a:buSzTx/>
        <a:buFont typeface="Times New Roman" pitchFamily="18" charset="0"/>
        <a:buChar char="•"/>
        <a:tabLst/>
        <a:defRPr sz="1300" kern="1200">
          <a:solidFill>
            <a:schemeClr val="tx1"/>
          </a:solidFill>
          <a:latin typeface="Georgia" pitchFamily="18" charset="0"/>
          <a:ea typeface="+mn-ea"/>
          <a:cs typeface="+mn-cs"/>
        </a:defRPr>
      </a:lvl2pPr>
      <a:lvl3pPr marL="419983" marR="0" indent="-206761" algn="l" defTabSz="914608" rtl="0" eaLnBrk="1" fontAlgn="base" latinLnBrk="0" hangingPunct="1">
        <a:lnSpc>
          <a:spcPct val="100000"/>
        </a:lnSpc>
        <a:spcBef>
          <a:spcPts val="0"/>
        </a:spcBef>
        <a:spcAft>
          <a:spcPts val="538"/>
        </a:spcAft>
        <a:buClr>
          <a:srgbClr val="000000"/>
        </a:buClr>
        <a:buSzTx/>
        <a:buFont typeface="Arial" pitchFamily="34" charset="0"/>
        <a:buChar char="-"/>
        <a:tabLst/>
        <a:defRPr sz="1300" kern="1200">
          <a:solidFill>
            <a:schemeClr val="tx1"/>
          </a:solidFill>
          <a:latin typeface="Georgia" pitchFamily="18" charset="0"/>
          <a:ea typeface="+mn-ea"/>
          <a:cs typeface="+mn-cs"/>
        </a:defRPr>
      </a:lvl3pPr>
      <a:lvl4pPr marL="623514" marR="0" indent="-206761" algn="l" defTabSz="914608" rtl="0" eaLnBrk="1" fontAlgn="base" latinLnBrk="0" hangingPunct="1">
        <a:lnSpc>
          <a:spcPct val="100000"/>
        </a:lnSpc>
        <a:spcBef>
          <a:spcPts val="0"/>
        </a:spcBef>
        <a:spcAft>
          <a:spcPts val="538"/>
        </a:spcAft>
        <a:buClr>
          <a:srgbClr val="000000"/>
        </a:buClr>
        <a:buSzTx/>
        <a:buFont typeface="Georgia" pitchFamily="18" charset="0"/>
        <a:buChar char="◦"/>
        <a:tabLst/>
        <a:defRPr sz="1300" kern="1200">
          <a:solidFill>
            <a:schemeClr val="tx1"/>
          </a:solidFill>
          <a:latin typeface="Georgia" pitchFamily="18" charset="0"/>
          <a:ea typeface="+mn-ea"/>
          <a:cs typeface="+mn-cs"/>
        </a:defRPr>
      </a:lvl4pPr>
      <a:lvl5pPr marL="820583" marR="0" indent="-205146" algn="l" defTabSz="914608" rtl="0" eaLnBrk="1" fontAlgn="base" latinLnBrk="0" hangingPunct="1">
        <a:lnSpc>
          <a:spcPct val="100000"/>
        </a:lnSpc>
        <a:spcBef>
          <a:spcPts val="0"/>
        </a:spcBef>
        <a:spcAft>
          <a:spcPts val="538"/>
        </a:spcAft>
        <a:buClr>
          <a:srgbClr val="000000"/>
        </a:buClr>
        <a:buSzTx/>
        <a:buFont typeface="Georgia" pitchFamily="18" charset="0"/>
        <a:buChar char="›"/>
        <a:tabLst/>
        <a:defRPr sz="1300" kern="1200" baseline="0">
          <a:solidFill>
            <a:schemeClr val="tx1"/>
          </a:solidFill>
          <a:latin typeface="Georgia" pitchFamily="18" charset="0"/>
          <a:ea typeface="+mn-ea"/>
          <a:cs typeface="+mn-cs"/>
        </a:defRPr>
      </a:lvl5pPr>
      <a:lvl6pPr marL="209992" indent="-206761" algn="l" defTabSz="914293" rtl="0" eaLnBrk="1" latinLnBrk="0" hangingPunct="1">
        <a:lnSpc>
          <a:spcPct val="100000"/>
        </a:lnSpc>
        <a:spcBef>
          <a:spcPts val="0"/>
        </a:spcBef>
        <a:spcAft>
          <a:spcPts val="0"/>
        </a:spcAft>
        <a:buFont typeface="+mj-lt"/>
        <a:buAutoNum type="arabicPeriod"/>
        <a:defRPr lang="en-GB" sz="1000" kern="1200" baseline="0" noProof="0" dirty="0" smtClean="0">
          <a:solidFill>
            <a:schemeClr val="tx1"/>
          </a:solidFill>
          <a:latin typeface="Georgia" pitchFamily="18" charset="0"/>
          <a:ea typeface="+mn-ea"/>
          <a:cs typeface="+mn-cs"/>
        </a:defRPr>
      </a:lvl6pPr>
      <a:lvl7pPr marL="419983" indent="-205146" algn="l" defTabSz="914293" rtl="0" eaLnBrk="1" latinLnBrk="0" hangingPunct="1">
        <a:lnSpc>
          <a:spcPct val="100000"/>
        </a:lnSpc>
        <a:spcBef>
          <a:spcPts val="0"/>
        </a:spcBef>
        <a:spcAft>
          <a:spcPts val="0"/>
        </a:spcAft>
        <a:buFont typeface="+mj-lt"/>
        <a:buAutoNum type="alphaLcPeriod"/>
        <a:defRPr lang="en-GB" sz="1000" kern="1200" baseline="0" noProof="0" dirty="0" smtClean="0">
          <a:solidFill>
            <a:schemeClr val="tx1"/>
          </a:solidFill>
          <a:latin typeface="Georgia" pitchFamily="18" charset="0"/>
          <a:ea typeface="+mn-ea"/>
          <a:cs typeface="+mn-cs"/>
        </a:defRPr>
      </a:lvl7pPr>
      <a:lvl8pPr marL="623514" indent="-205146" algn="l" defTabSz="914293" rtl="0" eaLnBrk="1" latinLnBrk="0" hangingPunct="1">
        <a:lnSpc>
          <a:spcPct val="100000"/>
        </a:lnSpc>
        <a:spcBef>
          <a:spcPts val="0"/>
        </a:spcBef>
        <a:spcAft>
          <a:spcPts val="0"/>
        </a:spcAft>
        <a:buFont typeface="+mj-lt"/>
        <a:buAutoNum type="romanLcPeriod"/>
        <a:defRPr lang="en-GB" sz="1000" kern="1200" baseline="0" noProof="0" dirty="0" smtClean="0">
          <a:solidFill>
            <a:schemeClr val="tx1"/>
          </a:solidFill>
          <a:latin typeface="Georgia" pitchFamily="18" charset="0"/>
          <a:ea typeface="+mn-ea"/>
          <a:cs typeface="+mn-cs"/>
        </a:defRPr>
      </a:lvl8pPr>
      <a:lvl9pPr marL="0" indent="0" algn="l" defTabSz="914293" rtl="0" eaLnBrk="1" latinLnBrk="0" hangingPunct="1">
        <a:lnSpc>
          <a:spcPct val="100000"/>
        </a:lnSpc>
        <a:spcBef>
          <a:spcPts val="0"/>
        </a:spcBef>
        <a:spcAft>
          <a:spcPts val="538"/>
        </a:spcAft>
        <a:buFont typeface="Arial" pitchFamily="34" charset="0"/>
        <a:buNone/>
        <a:defRPr lang="en-GB" sz="1000" b="1" kern="1200" baseline="0" noProof="0" dirty="0" smtClean="0">
          <a:solidFill>
            <a:schemeClr val="tx2"/>
          </a:solidFill>
          <a:latin typeface="Georgia" pitchFamily="18" charset="0"/>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4"/>
            </p:custDataLst>
            <p:extLst>
              <p:ext uri="{D42A27DB-BD31-4B8C-83A1-F6EECF244321}">
                <p14:modId xmlns:p14="http://schemas.microsoft.com/office/powerpoint/2010/main" val="2755719669"/>
              </p:ext>
            </p:extLst>
          </p:nvPr>
        </p:nvGraphicFramePr>
        <p:xfrm>
          <a:off x="1591" y="1592"/>
          <a:ext cx="1587" cy="1587"/>
        </p:xfrm>
        <a:graphic>
          <a:graphicData uri="http://schemas.openxmlformats.org/presentationml/2006/ole">
            <mc:AlternateContent xmlns:mc="http://schemas.openxmlformats.org/markup-compatibility/2006">
              <mc:Choice xmlns:v="urn:schemas-microsoft-com:vml" Requires="v">
                <p:oleObj spid="_x0000_s1303398" name="think-cell Slide" r:id="rId26" imgW="524" imgH="526" progId="TCLayout.ActiveDocument.1">
                  <p:embed/>
                </p:oleObj>
              </mc:Choice>
              <mc:Fallback>
                <p:oleObj name="think-cell Slide" r:id="rId26" imgW="524" imgH="526" progId="TCLayout.ActiveDocument.1">
                  <p:embed/>
                  <p:pic>
                    <p:nvPicPr>
                      <p:cNvPr id="0" name=""/>
                      <p:cNvPicPr/>
                      <p:nvPr/>
                    </p:nvPicPr>
                    <p:blipFill>
                      <a:blip r:embed="rId27"/>
                      <a:stretch>
                        <a:fillRect/>
                      </a:stretch>
                    </p:blipFill>
                    <p:spPr>
                      <a:xfrm>
                        <a:off x="1591" y="1592"/>
                        <a:ext cx="1587" cy="1587"/>
                      </a:xfrm>
                      <a:prstGeom prst="rect">
                        <a:avLst/>
                      </a:prstGeom>
                    </p:spPr>
                  </p:pic>
                </p:oleObj>
              </mc:Fallback>
            </mc:AlternateContent>
          </a:graphicData>
        </a:graphic>
      </p:graphicFrame>
      <p:grpSp>
        <p:nvGrpSpPr>
          <p:cNvPr id="54" name="grid" hidden="1"/>
          <p:cNvGrpSpPr/>
          <p:nvPr>
            <p:custDataLst>
              <p:tags r:id="rId25"/>
            </p:custDataLst>
          </p:nvPr>
        </p:nvGrpSpPr>
        <p:grpSpPr>
          <a:xfrm>
            <a:off x="542406" y="605120"/>
            <a:ext cx="9202190" cy="5922085"/>
            <a:chOff x="530352" y="685800"/>
            <a:chExt cx="8997696" cy="6711696"/>
          </a:xfrm>
        </p:grpSpPr>
        <p:sp>
          <p:nvSpPr>
            <p:cNvPr id="55"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56"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57"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719435">
                <a:buSzPct val="90000"/>
                <a:defRPr/>
              </a:pPr>
              <a:endParaRPr lang="en-US" sz="1300" dirty="0">
                <a:solidFill>
                  <a:srgbClr val="A32020"/>
                </a:solidFill>
                <a:cs typeface="Arial" charset="0"/>
              </a:endParaRPr>
            </a:p>
          </p:txBody>
        </p:sp>
        <p:grpSp>
          <p:nvGrpSpPr>
            <p:cNvPr id="58" name="Group 600" hidden="1"/>
            <p:cNvGrpSpPr/>
            <p:nvPr userDrawn="1"/>
          </p:nvGrpSpPr>
          <p:grpSpPr>
            <a:xfrm>
              <a:off x="530352" y="6016752"/>
              <a:ext cx="8997696" cy="609600"/>
              <a:chOff x="530352" y="6016752"/>
              <a:chExt cx="8997696" cy="609600"/>
            </a:xfrm>
          </p:grpSpPr>
          <p:sp>
            <p:nvSpPr>
              <p:cNvPr id="94"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7"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8"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9"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59" name="Group 500" hidden="1"/>
            <p:cNvGrpSpPr/>
            <p:nvPr userDrawn="1"/>
          </p:nvGrpSpPr>
          <p:grpSpPr>
            <a:xfrm>
              <a:off x="530352" y="5257800"/>
              <a:ext cx="8997696" cy="609600"/>
              <a:chOff x="530352" y="5257800"/>
              <a:chExt cx="8997696" cy="609600"/>
            </a:xfrm>
          </p:grpSpPr>
          <p:sp>
            <p:nvSpPr>
              <p:cNvPr id="88"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1"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2"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3"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0" name="Group 400" hidden="1"/>
            <p:cNvGrpSpPr/>
            <p:nvPr userDrawn="1"/>
          </p:nvGrpSpPr>
          <p:grpSpPr>
            <a:xfrm>
              <a:off x="530352" y="4498848"/>
              <a:ext cx="8997696" cy="609600"/>
              <a:chOff x="530352" y="4498848"/>
              <a:chExt cx="8997696" cy="609600"/>
            </a:xfrm>
          </p:grpSpPr>
          <p:sp>
            <p:nvSpPr>
              <p:cNvPr id="82"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5"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6"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7"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1" name="Group 300" hidden="1"/>
            <p:cNvGrpSpPr/>
            <p:nvPr userDrawn="1"/>
          </p:nvGrpSpPr>
          <p:grpSpPr>
            <a:xfrm>
              <a:off x="530352" y="3730752"/>
              <a:ext cx="8997696" cy="609600"/>
              <a:chOff x="530352" y="3730752"/>
              <a:chExt cx="8997696" cy="609600"/>
            </a:xfrm>
          </p:grpSpPr>
          <p:sp>
            <p:nvSpPr>
              <p:cNvPr id="76"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9"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0"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1"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2" name="Group 200" hidden="1"/>
            <p:cNvGrpSpPr/>
            <p:nvPr userDrawn="1"/>
          </p:nvGrpSpPr>
          <p:grpSpPr>
            <a:xfrm>
              <a:off x="530352" y="2971800"/>
              <a:ext cx="8997696" cy="609600"/>
              <a:chOff x="530352" y="2971800"/>
              <a:chExt cx="8997696" cy="609600"/>
            </a:xfrm>
          </p:grpSpPr>
          <p:sp>
            <p:nvSpPr>
              <p:cNvPr id="70"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3"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4"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5"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3" name="Group 100" hidden="1"/>
            <p:cNvGrpSpPr/>
            <p:nvPr userDrawn="1"/>
          </p:nvGrpSpPr>
          <p:grpSpPr>
            <a:xfrm>
              <a:off x="530352" y="2212848"/>
              <a:ext cx="8997696" cy="609600"/>
              <a:chOff x="530352" y="2212848"/>
              <a:chExt cx="8997696" cy="609600"/>
            </a:xfrm>
          </p:grpSpPr>
          <p:sp>
            <p:nvSpPr>
              <p:cNvPr id="64"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8"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9"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sp>
        <p:nvSpPr>
          <p:cNvPr id="2" name="Title Placeholder 1"/>
          <p:cNvSpPr>
            <a:spLocks noGrp="1"/>
          </p:cNvSpPr>
          <p:nvPr>
            <p:ph type="title"/>
          </p:nvPr>
        </p:nvSpPr>
        <p:spPr>
          <a:xfrm>
            <a:off x="542406" y="1008529"/>
            <a:ext cx="9202190" cy="806824"/>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542406" y="1952513"/>
            <a:ext cx="9202190" cy="389695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 name="Date Placeholder 3"/>
          <p:cNvSpPr>
            <a:spLocks noGrp="1"/>
          </p:cNvSpPr>
          <p:nvPr>
            <p:ph type="dt" sz="half" idx="2"/>
          </p:nvPr>
        </p:nvSpPr>
        <p:spPr>
          <a:xfrm>
            <a:off x="8023863" y="6252882"/>
            <a:ext cx="1711383" cy="137160"/>
          </a:xfrm>
          <a:prstGeom prst="rect">
            <a:avLst/>
          </a:prstGeom>
        </p:spPr>
        <p:txBody>
          <a:bodyPr vert="horz" lIns="91429" tIns="45714" rIns="91429" bIns="45714" rtlCol="0" anchor="ctr"/>
          <a:lstStyle>
            <a:lvl1pPr algn="r">
              <a:defRPr sz="800">
                <a:solidFill>
                  <a:schemeClr val="tx1">
                    <a:tint val="75000"/>
                  </a:schemeClr>
                </a:solidFill>
                <a:latin typeface="Arial" pitchFamily="34" charset="0"/>
                <a:cs typeface="Arial" pitchFamily="34" charset="0"/>
              </a:defRPr>
            </a:lvl1pPr>
          </a:lstStyle>
          <a:p>
            <a:pPr defTabSz="914293"/>
            <a:fld id="{4117D1D1-70E3-4345-9E03-43CE576E7061}" type="datetime1">
              <a:rPr lang="en-US" smtClean="0">
                <a:solidFill>
                  <a:srgbClr val="000000">
                    <a:tint val="75000"/>
                  </a:srgbClr>
                </a:solidFill>
              </a:rPr>
              <a:pPr defTabSz="914293"/>
              <a:t>9/4/2015</a:t>
            </a:fld>
            <a:endParaRPr lang="en-US" dirty="0">
              <a:solidFill>
                <a:srgbClr val="000000">
                  <a:tint val="75000"/>
                </a:srgbClr>
              </a:solidFill>
            </a:endParaRPr>
          </a:p>
        </p:txBody>
      </p:sp>
      <p:sp>
        <p:nvSpPr>
          <p:cNvPr id="51" name="Slide Number Placeholder 50"/>
          <p:cNvSpPr>
            <a:spLocks noGrp="1"/>
          </p:cNvSpPr>
          <p:nvPr>
            <p:ph type="sldNum" sz="quarter" idx="4"/>
          </p:nvPr>
        </p:nvSpPr>
        <p:spPr>
          <a:xfrm>
            <a:off x="7372679" y="6390043"/>
            <a:ext cx="2399651" cy="365592"/>
          </a:xfrm>
          <a:prstGeom prst="rect">
            <a:avLst/>
          </a:prstGeom>
        </p:spPr>
        <p:txBody>
          <a:bodyPr vert="horz" lIns="82058" tIns="41029" rIns="82058" bIns="41029" rtlCol="0" anchor="ctr"/>
          <a:lstStyle>
            <a:lvl1pPr algn="r">
              <a:defRPr sz="800">
                <a:solidFill>
                  <a:schemeClr val="tx1"/>
                </a:solidFill>
              </a:defRPr>
            </a:lvl1pPr>
          </a:lstStyle>
          <a:p>
            <a:pPr defTabSz="914293"/>
            <a:fld id="{00394C5F-48D8-4B88-B63D-0ED59ABE59A4}" type="slidenum">
              <a:rPr lang="en-US" smtClean="0">
                <a:solidFill>
                  <a:srgbClr val="000000"/>
                </a:solidFill>
              </a:rPr>
              <a:pPr defTabSz="914293"/>
              <a:t>‹#›</a:t>
            </a:fld>
            <a:endParaRPr lang="en-US" dirty="0">
              <a:solidFill>
                <a:srgbClr val="000000"/>
              </a:solidFill>
            </a:endParaRPr>
          </a:p>
        </p:txBody>
      </p:sp>
    </p:spTree>
    <p:extLst>
      <p:ext uri="{BB962C8B-B14F-4D97-AF65-F5344CB8AC3E}">
        <p14:creationId xmlns:p14="http://schemas.microsoft.com/office/powerpoint/2010/main" val="345738173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4" r:id="rId21"/>
  </p:sldLayoutIdLst>
  <p:hf hdr="0" ftr="0"/>
  <p:txStyles>
    <p:titleStyle>
      <a:lvl1pPr algn="l" defTabSz="914293" rtl="0" eaLnBrk="1" latinLnBrk="0" hangingPunct="1">
        <a:spcBef>
          <a:spcPct val="0"/>
        </a:spcBef>
        <a:buNone/>
        <a:defRPr sz="1800" b="1" i="1" kern="1200">
          <a:solidFill>
            <a:schemeClr val="tx1"/>
          </a:solidFill>
          <a:latin typeface="+mj-lt"/>
          <a:ea typeface="+mj-ea"/>
          <a:cs typeface="+mj-cs"/>
        </a:defRPr>
      </a:lvl1pPr>
    </p:titleStyle>
    <p:bodyStyle>
      <a:lvl1pPr marL="0" marR="0" indent="0" algn="l" defTabSz="914608" rtl="0" eaLnBrk="1" fontAlgn="base" latinLnBrk="0" hangingPunct="1">
        <a:lnSpc>
          <a:spcPct val="100000"/>
        </a:lnSpc>
        <a:spcBef>
          <a:spcPts val="0"/>
        </a:spcBef>
        <a:spcAft>
          <a:spcPts val="538"/>
        </a:spcAft>
        <a:buClr>
          <a:srgbClr val="000000"/>
        </a:buClr>
        <a:buSzTx/>
        <a:buFont typeface="Wingdings" pitchFamily="2" charset="2"/>
        <a:buNone/>
        <a:tabLst/>
        <a:defRPr sz="1300" kern="1200">
          <a:solidFill>
            <a:schemeClr val="tx1"/>
          </a:solidFill>
          <a:latin typeface="Georgia" pitchFamily="18" charset="0"/>
          <a:ea typeface="+mn-ea"/>
          <a:cs typeface="+mn-cs"/>
        </a:defRPr>
      </a:lvl1pPr>
      <a:lvl2pPr marL="210844" marR="0" indent="-205146" algn="l" defTabSz="914608" rtl="0" eaLnBrk="1" fontAlgn="base" latinLnBrk="0" hangingPunct="1">
        <a:lnSpc>
          <a:spcPct val="100000"/>
        </a:lnSpc>
        <a:spcBef>
          <a:spcPts val="0"/>
        </a:spcBef>
        <a:spcAft>
          <a:spcPts val="538"/>
        </a:spcAft>
        <a:buClr>
          <a:srgbClr val="000000"/>
        </a:buClr>
        <a:buSzTx/>
        <a:buFont typeface="Times New Roman" pitchFamily="18" charset="0"/>
        <a:buChar char="•"/>
        <a:tabLst/>
        <a:defRPr sz="1300" kern="1200">
          <a:solidFill>
            <a:schemeClr val="tx1"/>
          </a:solidFill>
          <a:latin typeface="Georgia" pitchFamily="18" charset="0"/>
          <a:ea typeface="+mn-ea"/>
          <a:cs typeface="+mn-cs"/>
        </a:defRPr>
      </a:lvl2pPr>
      <a:lvl3pPr marL="419983" marR="0" indent="-206761" algn="l" defTabSz="914608" rtl="0" eaLnBrk="1" fontAlgn="base" latinLnBrk="0" hangingPunct="1">
        <a:lnSpc>
          <a:spcPct val="100000"/>
        </a:lnSpc>
        <a:spcBef>
          <a:spcPts val="0"/>
        </a:spcBef>
        <a:spcAft>
          <a:spcPts val="538"/>
        </a:spcAft>
        <a:buClr>
          <a:srgbClr val="000000"/>
        </a:buClr>
        <a:buSzTx/>
        <a:buFont typeface="Arial" pitchFamily="34" charset="0"/>
        <a:buChar char="-"/>
        <a:tabLst/>
        <a:defRPr sz="1300" kern="1200">
          <a:solidFill>
            <a:schemeClr val="tx1"/>
          </a:solidFill>
          <a:latin typeface="Georgia" pitchFamily="18" charset="0"/>
          <a:ea typeface="+mn-ea"/>
          <a:cs typeface="+mn-cs"/>
        </a:defRPr>
      </a:lvl3pPr>
      <a:lvl4pPr marL="623514" marR="0" indent="-206761" algn="l" defTabSz="914608" rtl="0" eaLnBrk="1" fontAlgn="base" latinLnBrk="0" hangingPunct="1">
        <a:lnSpc>
          <a:spcPct val="100000"/>
        </a:lnSpc>
        <a:spcBef>
          <a:spcPts val="0"/>
        </a:spcBef>
        <a:spcAft>
          <a:spcPts val="538"/>
        </a:spcAft>
        <a:buClr>
          <a:srgbClr val="000000"/>
        </a:buClr>
        <a:buSzTx/>
        <a:buFont typeface="Georgia" pitchFamily="18" charset="0"/>
        <a:buChar char="◦"/>
        <a:tabLst/>
        <a:defRPr sz="1300" kern="1200">
          <a:solidFill>
            <a:schemeClr val="tx1"/>
          </a:solidFill>
          <a:latin typeface="Georgia" pitchFamily="18" charset="0"/>
          <a:ea typeface="+mn-ea"/>
          <a:cs typeface="+mn-cs"/>
        </a:defRPr>
      </a:lvl4pPr>
      <a:lvl5pPr marL="820583" marR="0" indent="-205146" algn="l" defTabSz="914608" rtl="0" eaLnBrk="1" fontAlgn="base" latinLnBrk="0" hangingPunct="1">
        <a:lnSpc>
          <a:spcPct val="100000"/>
        </a:lnSpc>
        <a:spcBef>
          <a:spcPts val="0"/>
        </a:spcBef>
        <a:spcAft>
          <a:spcPts val="538"/>
        </a:spcAft>
        <a:buClr>
          <a:srgbClr val="000000"/>
        </a:buClr>
        <a:buSzTx/>
        <a:buFont typeface="Georgia" pitchFamily="18" charset="0"/>
        <a:buChar char="›"/>
        <a:tabLst/>
        <a:defRPr sz="1300" kern="1200" baseline="0">
          <a:solidFill>
            <a:schemeClr val="tx1"/>
          </a:solidFill>
          <a:latin typeface="Georgia" pitchFamily="18" charset="0"/>
          <a:ea typeface="+mn-ea"/>
          <a:cs typeface="+mn-cs"/>
        </a:defRPr>
      </a:lvl5pPr>
      <a:lvl6pPr marL="209992" indent="-206761" algn="l" defTabSz="914293" rtl="0" eaLnBrk="1" latinLnBrk="0" hangingPunct="1">
        <a:lnSpc>
          <a:spcPct val="100000"/>
        </a:lnSpc>
        <a:spcBef>
          <a:spcPts val="0"/>
        </a:spcBef>
        <a:spcAft>
          <a:spcPts val="0"/>
        </a:spcAft>
        <a:buFont typeface="+mj-lt"/>
        <a:buAutoNum type="arabicPeriod"/>
        <a:defRPr lang="en-GB" sz="1000" kern="1200" baseline="0" noProof="0" dirty="0" smtClean="0">
          <a:solidFill>
            <a:schemeClr val="tx1"/>
          </a:solidFill>
          <a:latin typeface="Georgia" pitchFamily="18" charset="0"/>
          <a:ea typeface="+mn-ea"/>
          <a:cs typeface="+mn-cs"/>
        </a:defRPr>
      </a:lvl6pPr>
      <a:lvl7pPr marL="419983" indent="-205146" algn="l" defTabSz="914293" rtl="0" eaLnBrk="1" latinLnBrk="0" hangingPunct="1">
        <a:lnSpc>
          <a:spcPct val="100000"/>
        </a:lnSpc>
        <a:spcBef>
          <a:spcPts val="0"/>
        </a:spcBef>
        <a:spcAft>
          <a:spcPts val="0"/>
        </a:spcAft>
        <a:buFont typeface="+mj-lt"/>
        <a:buAutoNum type="alphaLcPeriod"/>
        <a:defRPr lang="en-GB" sz="1000" kern="1200" baseline="0" noProof="0" dirty="0" smtClean="0">
          <a:solidFill>
            <a:schemeClr val="tx1"/>
          </a:solidFill>
          <a:latin typeface="Georgia" pitchFamily="18" charset="0"/>
          <a:ea typeface="+mn-ea"/>
          <a:cs typeface="+mn-cs"/>
        </a:defRPr>
      </a:lvl7pPr>
      <a:lvl8pPr marL="623514" indent="-205146" algn="l" defTabSz="914293" rtl="0" eaLnBrk="1" latinLnBrk="0" hangingPunct="1">
        <a:lnSpc>
          <a:spcPct val="100000"/>
        </a:lnSpc>
        <a:spcBef>
          <a:spcPts val="0"/>
        </a:spcBef>
        <a:spcAft>
          <a:spcPts val="0"/>
        </a:spcAft>
        <a:buFont typeface="+mj-lt"/>
        <a:buAutoNum type="romanLcPeriod"/>
        <a:defRPr lang="en-GB" sz="1000" kern="1200" baseline="0" noProof="0" dirty="0" smtClean="0">
          <a:solidFill>
            <a:schemeClr val="tx1"/>
          </a:solidFill>
          <a:latin typeface="Georgia" pitchFamily="18" charset="0"/>
          <a:ea typeface="+mn-ea"/>
          <a:cs typeface="+mn-cs"/>
        </a:defRPr>
      </a:lvl8pPr>
      <a:lvl9pPr marL="0" indent="0" algn="l" defTabSz="914293" rtl="0" eaLnBrk="1" latinLnBrk="0" hangingPunct="1">
        <a:lnSpc>
          <a:spcPct val="100000"/>
        </a:lnSpc>
        <a:spcBef>
          <a:spcPts val="0"/>
        </a:spcBef>
        <a:spcAft>
          <a:spcPts val="538"/>
        </a:spcAft>
        <a:buFont typeface="Arial" pitchFamily="34" charset="0"/>
        <a:buNone/>
        <a:defRPr lang="en-GB" sz="1000" b="1" kern="1200" baseline="0" noProof="0" dirty="0" smtClean="0">
          <a:solidFill>
            <a:schemeClr val="tx2"/>
          </a:solidFill>
          <a:latin typeface="Georgia" pitchFamily="18" charset="0"/>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4"/>
            </p:custDataLst>
            <p:extLst>
              <p:ext uri="{D42A27DB-BD31-4B8C-83A1-F6EECF244321}">
                <p14:modId xmlns:p14="http://schemas.microsoft.com/office/powerpoint/2010/main" val="3564513470"/>
              </p:ext>
            </p:extLst>
          </p:nvPr>
        </p:nvGraphicFramePr>
        <p:xfrm>
          <a:off x="1591" y="1592"/>
          <a:ext cx="1587" cy="1587"/>
        </p:xfrm>
        <a:graphic>
          <a:graphicData uri="http://schemas.openxmlformats.org/presentationml/2006/ole">
            <mc:AlternateContent xmlns:mc="http://schemas.openxmlformats.org/markup-compatibility/2006">
              <mc:Choice xmlns:v="urn:schemas-microsoft-com:vml" Requires="v">
                <p:oleObj spid="_x0000_s1308516" name="think-cell Slide" r:id="rId26" imgW="524" imgH="526" progId="TCLayout.ActiveDocument.1">
                  <p:embed/>
                </p:oleObj>
              </mc:Choice>
              <mc:Fallback>
                <p:oleObj name="think-cell Slide" r:id="rId26" imgW="524" imgH="526" progId="TCLayout.ActiveDocument.1">
                  <p:embed/>
                  <p:pic>
                    <p:nvPicPr>
                      <p:cNvPr id="0" name=""/>
                      <p:cNvPicPr/>
                      <p:nvPr/>
                    </p:nvPicPr>
                    <p:blipFill>
                      <a:blip r:embed="rId27"/>
                      <a:stretch>
                        <a:fillRect/>
                      </a:stretch>
                    </p:blipFill>
                    <p:spPr>
                      <a:xfrm>
                        <a:off x="1591" y="1592"/>
                        <a:ext cx="1587" cy="1587"/>
                      </a:xfrm>
                      <a:prstGeom prst="rect">
                        <a:avLst/>
                      </a:prstGeom>
                    </p:spPr>
                  </p:pic>
                </p:oleObj>
              </mc:Fallback>
            </mc:AlternateContent>
          </a:graphicData>
        </a:graphic>
      </p:graphicFrame>
      <p:grpSp>
        <p:nvGrpSpPr>
          <p:cNvPr id="54" name="grid" hidden="1"/>
          <p:cNvGrpSpPr/>
          <p:nvPr>
            <p:custDataLst>
              <p:tags r:id="rId25"/>
            </p:custDataLst>
          </p:nvPr>
        </p:nvGrpSpPr>
        <p:grpSpPr>
          <a:xfrm>
            <a:off x="542406" y="605120"/>
            <a:ext cx="9202190" cy="5922085"/>
            <a:chOff x="530352" y="685800"/>
            <a:chExt cx="8997696" cy="6711696"/>
          </a:xfrm>
        </p:grpSpPr>
        <p:sp>
          <p:nvSpPr>
            <p:cNvPr id="55"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56"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57"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719435">
                <a:buSzPct val="90000"/>
                <a:defRPr/>
              </a:pPr>
              <a:endParaRPr lang="en-US" sz="1300" dirty="0">
                <a:solidFill>
                  <a:srgbClr val="A32020"/>
                </a:solidFill>
                <a:cs typeface="Arial" charset="0"/>
              </a:endParaRPr>
            </a:p>
          </p:txBody>
        </p:sp>
        <p:grpSp>
          <p:nvGrpSpPr>
            <p:cNvPr id="58" name="Group 600" hidden="1"/>
            <p:cNvGrpSpPr/>
            <p:nvPr userDrawn="1"/>
          </p:nvGrpSpPr>
          <p:grpSpPr>
            <a:xfrm>
              <a:off x="530352" y="6016752"/>
              <a:ext cx="8997696" cy="609600"/>
              <a:chOff x="530352" y="6016752"/>
              <a:chExt cx="8997696" cy="609600"/>
            </a:xfrm>
          </p:grpSpPr>
          <p:sp>
            <p:nvSpPr>
              <p:cNvPr id="94"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7"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8"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9"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59" name="Group 500" hidden="1"/>
            <p:cNvGrpSpPr/>
            <p:nvPr userDrawn="1"/>
          </p:nvGrpSpPr>
          <p:grpSpPr>
            <a:xfrm>
              <a:off x="530352" y="5257800"/>
              <a:ext cx="8997696" cy="609600"/>
              <a:chOff x="530352" y="5257800"/>
              <a:chExt cx="8997696" cy="609600"/>
            </a:xfrm>
          </p:grpSpPr>
          <p:sp>
            <p:nvSpPr>
              <p:cNvPr id="88"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1"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2"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93"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0" name="Group 400" hidden="1"/>
            <p:cNvGrpSpPr/>
            <p:nvPr userDrawn="1"/>
          </p:nvGrpSpPr>
          <p:grpSpPr>
            <a:xfrm>
              <a:off x="530352" y="4498848"/>
              <a:ext cx="8997696" cy="609600"/>
              <a:chOff x="530352" y="4498848"/>
              <a:chExt cx="8997696" cy="609600"/>
            </a:xfrm>
          </p:grpSpPr>
          <p:sp>
            <p:nvSpPr>
              <p:cNvPr id="82"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5"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6"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7"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1" name="Group 300" hidden="1"/>
            <p:cNvGrpSpPr/>
            <p:nvPr userDrawn="1"/>
          </p:nvGrpSpPr>
          <p:grpSpPr>
            <a:xfrm>
              <a:off x="530352" y="3730752"/>
              <a:ext cx="8997696" cy="609600"/>
              <a:chOff x="530352" y="3730752"/>
              <a:chExt cx="8997696" cy="609600"/>
            </a:xfrm>
          </p:grpSpPr>
          <p:sp>
            <p:nvSpPr>
              <p:cNvPr id="76"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9"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0"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81"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2" name="Group 200" hidden="1"/>
            <p:cNvGrpSpPr/>
            <p:nvPr userDrawn="1"/>
          </p:nvGrpSpPr>
          <p:grpSpPr>
            <a:xfrm>
              <a:off x="530352" y="2971800"/>
              <a:ext cx="8997696" cy="609600"/>
              <a:chOff x="530352" y="2971800"/>
              <a:chExt cx="8997696" cy="609600"/>
            </a:xfrm>
          </p:grpSpPr>
          <p:sp>
            <p:nvSpPr>
              <p:cNvPr id="70"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3"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4"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75"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nvGrpSpPr>
            <p:cNvPr id="63" name="Group 100" hidden="1"/>
            <p:cNvGrpSpPr/>
            <p:nvPr userDrawn="1"/>
          </p:nvGrpSpPr>
          <p:grpSpPr>
            <a:xfrm>
              <a:off x="530352" y="2212848"/>
              <a:ext cx="8997696" cy="609600"/>
              <a:chOff x="530352" y="2212848"/>
              <a:chExt cx="8997696" cy="609600"/>
            </a:xfrm>
          </p:grpSpPr>
          <p:sp>
            <p:nvSpPr>
              <p:cNvPr id="64"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8"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sp>
            <p:nvSpPr>
              <p:cNvPr id="69"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819158">
                  <a:defRPr/>
                </a:pPr>
                <a:endParaRPr lang="en-US" sz="1000" dirty="0">
                  <a:solidFill>
                    <a:srgbClr val="000000"/>
                  </a:solidFill>
                </a:endParaRPr>
              </a:p>
            </p:txBody>
          </p:sp>
        </p:grpSp>
      </p:grpSp>
      <p:sp>
        <p:nvSpPr>
          <p:cNvPr id="2" name="Title Placeholder 1"/>
          <p:cNvSpPr>
            <a:spLocks noGrp="1"/>
          </p:cNvSpPr>
          <p:nvPr>
            <p:ph type="title"/>
          </p:nvPr>
        </p:nvSpPr>
        <p:spPr>
          <a:xfrm>
            <a:off x="542406" y="1008529"/>
            <a:ext cx="9202190" cy="806824"/>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542406" y="1952513"/>
            <a:ext cx="9202190" cy="389695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 name="Date Placeholder 3"/>
          <p:cNvSpPr>
            <a:spLocks noGrp="1"/>
          </p:cNvSpPr>
          <p:nvPr>
            <p:ph type="dt" sz="half" idx="2"/>
          </p:nvPr>
        </p:nvSpPr>
        <p:spPr>
          <a:xfrm>
            <a:off x="8023863" y="6252882"/>
            <a:ext cx="1711383" cy="137160"/>
          </a:xfrm>
          <a:prstGeom prst="rect">
            <a:avLst/>
          </a:prstGeom>
        </p:spPr>
        <p:txBody>
          <a:bodyPr vert="horz" lIns="91429" tIns="45714" rIns="91429" bIns="45714" rtlCol="0" anchor="ctr"/>
          <a:lstStyle>
            <a:lvl1pPr algn="r">
              <a:defRPr sz="800">
                <a:solidFill>
                  <a:schemeClr val="tx1">
                    <a:tint val="75000"/>
                  </a:schemeClr>
                </a:solidFill>
                <a:latin typeface="Arial" pitchFamily="34" charset="0"/>
                <a:cs typeface="Arial" pitchFamily="34" charset="0"/>
              </a:defRPr>
            </a:lvl1pPr>
          </a:lstStyle>
          <a:p>
            <a:pPr defTabSz="914293"/>
            <a:fld id="{4117D1D1-70E3-4345-9E03-43CE576E7061}" type="datetime1">
              <a:rPr lang="en-US" smtClean="0">
                <a:solidFill>
                  <a:srgbClr val="000000">
                    <a:tint val="75000"/>
                  </a:srgbClr>
                </a:solidFill>
              </a:rPr>
              <a:pPr defTabSz="914293"/>
              <a:t>9/4/2015</a:t>
            </a:fld>
            <a:endParaRPr lang="en-US" dirty="0">
              <a:solidFill>
                <a:srgbClr val="000000">
                  <a:tint val="75000"/>
                </a:srgbClr>
              </a:solidFill>
            </a:endParaRPr>
          </a:p>
        </p:txBody>
      </p:sp>
      <p:sp>
        <p:nvSpPr>
          <p:cNvPr id="51" name="Slide Number Placeholder 50"/>
          <p:cNvSpPr>
            <a:spLocks noGrp="1"/>
          </p:cNvSpPr>
          <p:nvPr>
            <p:ph type="sldNum" sz="quarter" idx="4"/>
          </p:nvPr>
        </p:nvSpPr>
        <p:spPr>
          <a:xfrm>
            <a:off x="7372679" y="6390043"/>
            <a:ext cx="2399651" cy="365592"/>
          </a:xfrm>
          <a:prstGeom prst="rect">
            <a:avLst/>
          </a:prstGeom>
        </p:spPr>
        <p:txBody>
          <a:bodyPr vert="horz" lIns="82058" tIns="41029" rIns="82058" bIns="41029" rtlCol="0" anchor="ctr"/>
          <a:lstStyle>
            <a:lvl1pPr algn="r">
              <a:defRPr sz="800">
                <a:solidFill>
                  <a:schemeClr val="tx1"/>
                </a:solidFill>
              </a:defRPr>
            </a:lvl1pPr>
          </a:lstStyle>
          <a:p>
            <a:pPr defTabSz="914293"/>
            <a:fld id="{00394C5F-48D8-4B88-B63D-0ED59ABE59A4}" type="slidenum">
              <a:rPr lang="en-US" smtClean="0">
                <a:solidFill>
                  <a:srgbClr val="000000"/>
                </a:solidFill>
              </a:rPr>
              <a:pPr defTabSz="914293"/>
              <a:t>‹#›</a:t>
            </a:fld>
            <a:endParaRPr lang="en-US" dirty="0">
              <a:solidFill>
                <a:srgbClr val="000000"/>
              </a:solidFill>
            </a:endParaRPr>
          </a:p>
        </p:txBody>
      </p:sp>
    </p:spTree>
    <p:extLst>
      <p:ext uri="{BB962C8B-B14F-4D97-AF65-F5344CB8AC3E}">
        <p14:creationId xmlns:p14="http://schemas.microsoft.com/office/powerpoint/2010/main" val="203820166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61" r:id="rId21"/>
  </p:sldLayoutIdLst>
  <p:hf hdr="0" ftr="0"/>
  <p:txStyles>
    <p:titleStyle>
      <a:lvl1pPr algn="l" defTabSz="914293" rtl="0" eaLnBrk="1" latinLnBrk="0" hangingPunct="1">
        <a:spcBef>
          <a:spcPct val="0"/>
        </a:spcBef>
        <a:buNone/>
        <a:defRPr sz="1800" b="1" i="1" kern="1200">
          <a:solidFill>
            <a:schemeClr val="tx1"/>
          </a:solidFill>
          <a:latin typeface="+mj-lt"/>
          <a:ea typeface="+mj-ea"/>
          <a:cs typeface="+mj-cs"/>
        </a:defRPr>
      </a:lvl1pPr>
    </p:titleStyle>
    <p:bodyStyle>
      <a:lvl1pPr marL="0" marR="0" indent="0" algn="l" defTabSz="914608" rtl="0" eaLnBrk="1" fontAlgn="base" latinLnBrk="0" hangingPunct="1">
        <a:lnSpc>
          <a:spcPct val="100000"/>
        </a:lnSpc>
        <a:spcBef>
          <a:spcPts val="0"/>
        </a:spcBef>
        <a:spcAft>
          <a:spcPts val="538"/>
        </a:spcAft>
        <a:buClr>
          <a:srgbClr val="000000"/>
        </a:buClr>
        <a:buSzTx/>
        <a:buFont typeface="Wingdings" pitchFamily="2" charset="2"/>
        <a:buNone/>
        <a:tabLst/>
        <a:defRPr sz="1300" kern="1200">
          <a:solidFill>
            <a:schemeClr val="tx1"/>
          </a:solidFill>
          <a:latin typeface="Georgia" pitchFamily="18" charset="0"/>
          <a:ea typeface="+mn-ea"/>
          <a:cs typeface="+mn-cs"/>
        </a:defRPr>
      </a:lvl1pPr>
      <a:lvl2pPr marL="210844" marR="0" indent="-205146" algn="l" defTabSz="914608" rtl="0" eaLnBrk="1" fontAlgn="base" latinLnBrk="0" hangingPunct="1">
        <a:lnSpc>
          <a:spcPct val="100000"/>
        </a:lnSpc>
        <a:spcBef>
          <a:spcPts val="0"/>
        </a:spcBef>
        <a:spcAft>
          <a:spcPts val="538"/>
        </a:spcAft>
        <a:buClr>
          <a:srgbClr val="000000"/>
        </a:buClr>
        <a:buSzTx/>
        <a:buFont typeface="Times New Roman" pitchFamily="18" charset="0"/>
        <a:buChar char="•"/>
        <a:tabLst/>
        <a:defRPr sz="1300" kern="1200">
          <a:solidFill>
            <a:schemeClr val="tx1"/>
          </a:solidFill>
          <a:latin typeface="Georgia" pitchFamily="18" charset="0"/>
          <a:ea typeface="+mn-ea"/>
          <a:cs typeface="+mn-cs"/>
        </a:defRPr>
      </a:lvl2pPr>
      <a:lvl3pPr marL="419983" marR="0" indent="-206761" algn="l" defTabSz="914608" rtl="0" eaLnBrk="1" fontAlgn="base" latinLnBrk="0" hangingPunct="1">
        <a:lnSpc>
          <a:spcPct val="100000"/>
        </a:lnSpc>
        <a:spcBef>
          <a:spcPts val="0"/>
        </a:spcBef>
        <a:spcAft>
          <a:spcPts val="538"/>
        </a:spcAft>
        <a:buClr>
          <a:srgbClr val="000000"/>
        </a:buClr>
        <a:buSzTx/>
        <a:buFont typeface="Arial" pitchFamily="34" charset="0"/>
        <a:buChar char="-"/>
        <a:tabLst/>
        <a:defRPr sz="1300" kern="1200">
          <a:solidFill>
            <a:schemeClr val="tx1"/>
          </a:solidFill>
          <a:latin typeface="Georgia" pitchFamily="18" charset="0"/>
          <a:ea typeface="+mn-ea"/>
          <a:cs typeface="+mn-cs"/>
        </a:defRPr>
      </a:lvl3pPr>
      <a:lvl4pPr marL="623514" marR="0" indent="-206761" algn="l" defTabSz="914608" rtl="0" eaLnBrk="1" fontAlgn="base" latinLnBrk="0" hangingPunct="1">
        <a:lnSpc>
          <a:spcPct val="100000"/>
        </a:lnSpc>
        <a:spcBef>
          <a:spcPts val="0"/>
        </a:spcBef>
        <a:spcAft>
          <a:spcPts val="538"/>
        </a:spcAft>
        <a:buClr>
          <a:srgbClr val="000000"/>
        </a:buClr>
        <a:buSzTx/>
        <a:buFont typeface="Georgia" pitchFamily="18" charset="0"/>
        <a:buChar char="◦"/>
        <a:tabLst/>
        <a:defRPr sz="1300" kern="1200">
          <a:solidFill>
            <a:schemeClr val="tx1"/>
          </a:solidFill>
          <a:latin typeface="Georgia" pitchFamily="18" charset="0"/>
          <a:ea typeface="+mn-ea"/>
          <a:cs typeface="+mn-cs"/>
        </a:defRPr>
      </a:lvl4pPr>
      <a:lvl5pPr marL="820583" marR="0" indent="-205146" algn="l" defTabSz="914608" rtl="0" eaLnBrk="1" fontAlgn="base" latinLnBrk="0" hangingPunct="1">
        <a:lnSpc>
          <a:spcPct val="100000"/>
        </a:lnSpc>
        <a:spcBef>
          <a:spcPts val="0"/>
        </a:spcBef>
        <a:spcAft>
          <a:spcPts val="538"/>
        </a:spcAft>
        <a:buClr>
          <a:srgbClr val="000000"/>
        </a:buClr>
        <a:buSzTx/>
        <a:buFont typeface="Georgia" pitchFamily="18" charset="0"/>
        <a:buChar char="›"/>
        <a:tabLst/>
        <a:defRPr sz="1300" kern="1200" baseline="0">
          <a:solidFill>
            <a:schemeClr val="tx1"/>
          </a:solidFill>
          <a:latin typeface="Georgia" pitchFamily="18" charset="0"/>
          <a:ea typeface="+mn-ea"/>
          <a:cs typeface="+mn-cs"/>
        </a:defRPr>
      </a:lvl5pPr>
      <a:lvl6pPr marL="209992" indent="-206761" algn="l" defTabSz="914293" rtl="0" eaLnBrk="1" latinLnBrk="0" hangingPunct="1">
        <a:lnSpc>
          <a:spcPct val="100000"/>
        </a:lnSpc>
        <a:spcBef>
          <a:spcPts val="0"/>
        </a:spcBef>
        <a:spcAft>
          <a:spcPts val="0"/>
        </a:spcAft>
        <a:buFont typeface="+mj-lt"/>
        <a:buAutoNum type="arabicPeriod"/>
        <a:defRPr lang="en-GB" sz="1000" kern="1200" baseline="0" noProof="0" dirty="0" smtClean="0">
          <a:solidFill>
            <a:schemeClr val="tx1"/>
          </a:solidFill>
          <a:latin typeface="Georgia" pitchFamily="18" charset="0"/>
          <a:ea typeface="+mn-ea"/>
          <a:cs typeface="+mn-cs"/>
        </a:defRPr>
      </a:lvl6pPr>
      <a:lvl7pPr marL="419983" indent="-205146" algn="l" defTabSz="914293" rtl="0" eaLnBrk="1" latinLnBrk="0" hangingPunct="1">
        <a:lnSpc>
          <a:spcPct val="100000"/>
        </a:lnSpc>
        <a:spcBef>
          <a:spcPts val="0"/>
        </a:spcBef>
        <a:spcAft>
          <a:spcPts val="0"/>
        </a:spcAft>
        <a:buFont typeface="+mj-lt"/>
        <a:buAutoNum type="alphaLcPeriod"/>
        <a:defRPr lang="en-GB" sz="1000" kern="1200" baseline="0" noProof="0" dirty="0" smtClean="0">
          <a:solidFill>
            <a:schemeClr val="tx1"/>
          </a:solidFill>
          <a:latin typeface="Georgia" pitchFamily="18" charset="0"/>
          <a:ea typeface="+mn-ea"/>
          <a:cs typeface="+mn-cs"/>
        </a:defRPr>
      </a:lvl7pPr>
      <a:lvl8pPr marL="623514" indent="-205146" algn="l" defTabSz="914293" rtl="0" eaLnBrk="1" latinLnBrk="0" hangingPunct="1">
        <a:lnSpc>
          <a:spcPct val="100000"/>
        </a:lnSpc>
        <a:spcBef>
          <a:spcPts val="0"/>
        </a:spcBef>
        <a:spcAft>
          <a:spcPts val="0"/>
        </a:spcAft>
        <a:buFont typeface="+mj-lt"/>
        <a:buAutoNum type="romanLcPeriod"/>
        <a:defRPr lang="en-GB" sz="1000" kern="1200" baseline="0" noProof="0" dirty="0" smtClean="0">
          <a:solidFill>
            <a:schemeClr val="tx1"/>
          </a:solidFill>
          <a:latin typeface="Georgia" pitchFamily="18" charset="0"/>
          <a:ea typeface="+mn-ea"/>
          <a:cs typeface="+mn-cs"/>
        </a:defRPr>
      </a:lvl8pPr>
      <a:lvl9pPr marL="0" indent="0" algn="l" defTabSz="914293" rtl="0" eaLnBrk="1" latinLnBrk="0" hangingPunct="1">
        <a:lnSpc>
          <a:spcPct val="100000"/>
        </a:lnSpc>
        <a:spcBef>
          <a:spcPts val="0"/>
        </a:spcBef>
        <a:spcAft>
          <a:spcPts val="538"/>
        </a:spcAft>
        <a:buFont typeface="Arial" pitchFamily="34" charset="0"/>
        <a:buNone/>
        <a:defRPr lang="en-GB" sz="1000" b="1" kern="1200" baseline="0" noProof="0" dirty="0" smtClean="0">
          <a:solidFill>
            <a:schemeClr val="tx2"/>
          </a:solidFill>
          <a:latin typeface="Georgia" pitchFamily="18" charset="0"/>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nvPr>
        </p:nvGraphicFramePr>
        <p:xfrm>
          <a:off x="1591" y="1592"/>
          <a:ext cx="1587" cy="1587"/>
        </p:xfrm>
        <a:graphic>
          <a:graphicData uri="http://schemas.openxmlformats.org/presentationml/2006/ole">
            <mc:AlternateContent xmlns:mc="http://schemas.openxmlformats.org/markup-compatibility/2006">
              <mc:Choice xmlns:v="urn:schemas-microsoft-com:vml" Requires="v">
                <p:oleObj spid="_x0000_s132794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91" y="1592"/>
                        <a:ext cx="1587" cy="1587"/>
                      </a:xfrm>
                      <a:prstGeom prst="rect">
                        <a:avLst/>
                      </a:prstGeom>
                    </p:spPr>
                  </p:pic>
                </p:oleObj>
              </mc:Fallback>
            </mc:AlternateContent>
          </a:graphicData>
        </a:graphic>
      </p:graphicFrame>
      <p:pic>
        <p:nvPicPr>
          <p:cNvPr id="113666" name="Picture 2" descr="san"/>
          <p:cNvPicPr>
            <a:picLocks noChangeAspect="1" noChangeArrowheads="1"/>
          </p:cNvPicPr>
          <p:nvPr/>
        </p:nvPicPr>
        <p:blipFill>
          <a:blip r:embed="rId9" cstate="print"/>
          <a:srcRect/>
          <a:stretch>
            <a:fillRect/>
          </a:stretch>
        </p:blipFill>
        <p:spPr bwMode="auto">
          <a:xfrm>
            <a:off x="-1588" y="-3175"/>
            <a:ext cx="10290176" cy="6864350"/>
          </a:xfrm>
          <a:prstGeom prst="rect">
            <a:avLst/>
          </a:prstGeom>
          <a:noFill/>
          <a:ln w="9525">
            <a:noFill/>
            <a:miter lim="800000"/>
            <a:headEnd/>
            <a:tailEnd/>
          </a:ln>
        </p:spPr>
      </p:pic>
      <p:sp>
        <p:nvSpPr>
          <p:cNvPr id="113667" name="Rectangle 3"/>
          <p:cNvSpPr>
            <a:spLocks noGrp="1" noChangeArrowheads="1"/>
          </p:cNvSpPr>
          <p:nvPr>
            <p:ph type="body" idx="1"/>
          </p:nvPr>
        </p:nvSpPr>
        <p:spPr bwMode="auto">
          <a:xfrm>
            <a:off x="282575" y="1196975"/>
            <a:ext cx="9493250" cy="4465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Text</a:t>
            </a:r>
          </a:p>
        </p:txBody>
      </p:sp>
      <p:sp>
        <p:nvSpPr>
          <p:cNvPr id="9434118" name="Rectangle 6"/>
          <p:cNvSpPr>
            <a:spLocks noChangeArrowheads="1"/>
          </p:cNvSpPr>
          <p:nvPr/>
        </p:nvSpPr>
        <p:spPr bwMode="auto">
          <a:xfrm>
            <a:off x="9113839" y="131763"/>
            <a:ext cx="977900" cy="457200"/>
          </a:xfrm>
          <a:prstGeom prst="rect">
            <a:avLst/>
          </a:prstGeom>
          <a:noFill/>
          <a:ln w="9525">
            <a:noFill/>
            <a:miter lim="800000"/>
            <a:headEnd/>
            <a:tailEnd/>
          </a:ln>
          <a:effectLst/>
        </p:spPr>
        <p:txBody>
          <a:bodyPr/>
          <a:lstStyle/>
          <a:p>
            <a:pPr algn="r" eaLnBrk="0" fontAlgn="base" hangingPunct="0">
              <a:spcBef>
                <a:spcPct val="0"/>
              </a:spcBef>
              <a:spcAft>
                <a:spcPct val="0"/>
              </a:spcAft>
              <a:defRPr/>
            </a:pPr>
            <a:fld id="{98F42B1F-B43B-41E8-B2FE-5CDACE251FC6}" type="slidenum">
              <a:rPr lang="en-US" sz="1500" b="1" smtClean="0">
                <a:solidFill>
                  <a:srgbClr val="FF0000"/>
                </a:solidFill>
              </a:rPr>
              <a:pPr algn="r" eaLnBrk="0" fontAlgn="base" hangingPunct="0">
                <a:spcBef>
                  <a:spcPct val="0"/>
                </a:spcBef>
                <a:spcAft>
                  <a:spcPct val="0"/>
                </a:spcAft>
                <a:defRPr/>
              </a:pPr>
              <a:t>‹#›</a:t>
            </a:fld>
            <a:endParaRPr lang="en-US" sz="1500" b="1" dirty="0">
              <a:solidFill>
                <a:srgbClr val="FF0000"/>
              </a:solidFill>
            </a:endParaRPr>
          </a:p>
        </p:txBody>
      </p:sp>
      <p:pic>
        <p:nvPicPr>
          <p:cNvPr id="113669" name="Picture 7" descr="A-Santander-negativo_RGB [Convertido]"/>
          <p:cNvPicPr>
            <a:picLocks noChangeAspect="1" noChangeArrowheads="1"/>
          </p:cNvPicPr>
          <p:nvPr/>
        </p:nvPicPr>
        <p:blipFill>
          <a:blip r:embed="rId10" cstate="print"/>
          <a:srcRect/>
          <a:stretch>
            <a:fillRect/>
          </a:stretch>
        </p:blipFill>
        <p:spPr bwMode="auto">
          <a:xfrm>
            <a:off x="7789886" y="6226223"/>
            <a:ext cx="2439987" cy="631825"/>
          </a:xfrm>
          <a:prstGeom prst="rect">
            <a:avLst/>
          </a:prstGeom>
          <a:noFill/>
          <a:ln w="9525">
            <a:noFill/>
            <a:miter lim="800000"/>
            <a:headEnd/>
            <a:tailEnd/>
          </a:ln>
        </p:spPr>
      </p:pic>
      <p:sp>
        <p:nvSpPr>
          <p:cNvPr id="113670" name="Rectangle 8"/>
          <p:cNvSpPr>
            <a:spLocks noGrp="1" noChangeArrowheads="1"/>
          </p:cNvSpPr>
          <p:nvPr>
            <p:ph type="title"/>
          </p:nvPr>
        </p:nvSpPr>
        <p:spPr bwMode="auto">
          <a:xfrm>
            <a:off x="282579" y="260354"/>
            <a:ext cx="9491663"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 para editar estilo título patrón</a:t>
            </a:r>
          </a:p>
        </p:txBody>
      </p:sp>
    </p:spTree>
    <p:extLst>
      <p:ext uri="{BB962C8B-B14F-4D97-AF65-F5344CB8AC3E}">
        <p14:creationId xmlns:p14="http://schemas.microsoft.com/office/powerpoint/2010/main" val="160079819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p:titleStyle>
    <p:bodyStyle>
      <a:lvl1pPr marL="355600" indent="-355600" algn="l" rtl="0" eaLnBrk="1" fontAlgn="base" hangingPunct="1">
        <a:spcBef>
          <a:spcPct val="60000"/>
        </a:spcBef>
        <a:spcAft>
          <a:spcPct val="0"/>
        </a:spcAft>
        <a:buClr>
          <a:schemeClr val="accent1"/>
        </a:buClr>
        <a:buFont typeface="Wingdings" pitchFamily="2" charset="2"/>
        <a:buChar char="§"/>
        <a:defRPr sz="1500">
          <a:solidFill>
            <a:srgbClr val="000000"/>
          </a:solidFill>
          <a:latin typeface="+mn-lt"/>
          <a:ea typeface="+mn-ea"/>
          <a:cs typeface="+mn-cs"/>
        </a:defRPr>
      </a:lvl1pPr>
      <a:lvl2pPr marL="736600" indent="-201613" algn="l" rtl="0" eaLnBrk="1" fontAlgn="base" hangingPunct="1">
        <a:spcBef>
          <a:spcPct val="60000"/>
        </a:spcBef>
        <a:spcAft>
          <a:spcPct val="0"/>
        </a:spcAft>
        <a:buClr>
          <a:schemeClr val="bg2"/>
        </a:buClr>
        <a:buChar char="•"/>
        <a:defRPr sz="1200">
          <a:solidFill>
            <a:srgbClr val="000000"/>
          </a:solidFill>
          <a:latin typeface="+mn-lt"/>
          <a:cs typeface="+mn-cs"/>
        </a:defRPr>
      </a:lvl2pPr>
      <a:lvl3pPr marL="1187450" indent="-196850" algn="l" rtl="0" eaLnBrk="1" fontAlgn="base" hangingPunct="1">
        <a:spcBef>
          <a:spcPct val="60000"/>
        </a:spcBef>
        <a:spcAft>
          <a:spcPct val="0"/>
        </a:spcAft>
        <a:buFont typeface="Arial" charset="0"/>
        <a:buChar char="-"/>
        <a:defRPr sz="1200">
          <a:solidFill>
            <a:srgbClr val="000000"/>
          </a:solidFill>
          <a:latin typeface="+mn-lt"/>
          <a:cs typeface="+mn-cs"/>
        </a:defRPr>
      </a:lvl3pPr>
      <a:lvl4pPr marL="1524000" indent="-146050" algn="l" rtl="0" eaLnBrk="1" fontAlgn="base" hangingPunct="1">
        <a:spcBef>
          <a:spcPct val="60000"/>
        </a:spcBef>
        <a:spcAft>
          <a:spcPct val="0"/>
        </a:spcAft>
        <a:buFont typeface="Arial" charset="0"/>
        <a:buChar char="»"/>
        <a:defRPr sz="1200">
          <a:solidFill>
            <a:schemeClr val="tx1"/>
          </a:solidFill>
          <a:latin typeface="+mn-lt"/>
          <a:cs typeface="+mn-cs"/>
        </a:defRPr>
      </a:lvl4pPr>
      <a:lvl5pPr marL="1968500" indent="-88900" algn="l" rtl="0" eaLnBrk="1" fontAlgn="base" hangingPunct="1">
        <a:spcBef>
          <a:spcPct val="60000"/>
        </a:spcBef>
        <a:spcAft>
          <a:spcPct val="0"/>
        </a:spcAft>
        <a:buFont typeface="Arial" charset="0"/>
        <a:buChar char="&gt;"/>
        <a:defRPr sz="1200">
          <a:solidFill>
            <a:srgbClr val="000000"/>
          </a:solidFill>
          <a:latin typeface="+mn-lt"/>
          <a:cs typeface="+mn-cs"/>
        </a:defRPr>
      </a:lvl5pPr>
      <a:lvl6pPr marL="2425700" indent="-88900" algn="l" rtl="0" eaLnBrk="1" fontAlgn="base" hangingPunct="1">
        <a:spcBef>
          <a:spcPct val="60000"/>
        </a:spcBef>
        <a:spcAft>
          <a:spcPct val="0"/>
        </a:spcAft>
        <a:buFont typeface="Arial" charset="0"/>
        <a:buChar char="&gt;"/>
        <a:defRPr sz="1200">
          <a:solidFill>
            <a:srgbClr val="000000"/>
          </a:solidFill>
          <a:latin typeface="+mn-lt"/>
          <a:cs typeface="+mn-cs"/>
        </a:defRPr>
      </a:lvl6pPr>
      <a:lvl7pPr marL="2882900" indent="-88900" algn="l" rtl="0" eaLnBrk="1" fontAlgn="base" hangingPunct="1">
        <a:spcBef>
          <a:spcPct val="60000"/>
        </a:spcBef>
        <a:spcAft>
          <a:spcPct val="0"/>
        </a:spcAft>
        <a:buFont typeface="Arial" charset="0"/>
        <a:buChar char="&gt;"/>
        <a:defRPr sz="1200">
          <a:solidFill>
            <a:srgbClr val="000000"/>
          </a:solidFill>
          <a:latin typeface="+mn-lt"/>
          <a:cs typeface="+mn-cs"/>
        </a:defRPr>
      </a:lvl7pPr>
      <a:lvl8pPr marL="3340100" indent="-88900" algn="l" rtl="0" eaLnBrk="1" fontAlgn="base" hangingPunct="1">
        <a:spcBef>
          <a:spcPct val="60000"/>
        </a:spcBef>
        <a:spcAft>
          <a:spcPct val="0"/>
        </a:spcAft>
        <a:buFont typeface="Arial" charset="0"/>
        <a:buChar char="&gt;"/>
        <a:defRPr sz="1200">
          <a:solidFill>
            <a:srgbClr val="000000"/>
          </a:solidFill>
          <a:latin typeface="+mn-lt"/>
          <a:cs typeface="+mn-cs"/>
        </a:defRPr>
      </a:lvl8pPr>
      <a:lvl9pPr marL="3797300" indent="-88900" algn="l" rtl="0" eaLnBrk="1" fontAlgn="base" hangingPunct="1">
        <a:spcBef>
          <a:spcPct val="60000"/>
        </a:spcBef>
        <a:spcAft>
          <a:spcPct val="0"/>
        </a:spcAft>
        <a:buFont typeface="Arial" charset="0"/>
        <a:buChar char="&gt;"/>
        <a:defRPr sz="12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nvPr>
        </p:nvGraphicFramePr>
        <p:xfrm>
          <a:off x="1591" y="1592"/>
          <a:ext cx="1587" cy="1587"/>
        </p:xfrm>
        <a:graphic>
          <a:graphicData uri="http://schemas.openxmlformats.org/presentationml/2006/ole">
            <mc:AlternateContent xmlns:mc="http://schemas.openxmlformats.org/markup-compatibility/2006">
              <mc:Choice xmlns:v="urn:schemas-microsoft-com:vml" Requires="v">
                <p:oleObj spid="_x0000_s1340233" name="think-cell Slide" r:id="rId15" imgW="524" imgH="526" progId="TCLayout.ActiveDocument.1">
                  <p:embed/>
                </p:oleObj>
              </mc:Choice>
              <mc:Fallback>
                <p:oleObj name="think-cell Slide" r:id="rId15" imgW="524" imgH="526" progId="TCLayout.ActiveDocument.1">
                  <p:embed/>
                  <p:pic>
                    <p:nvPicPr>
                      <p:cNvPr id="0" name=""/>
                      <p:cNvPicPr/>
                      <p:nvPr/>
                    </p:nvPicPr>
                    <p:blipFill>
                      <a:blip r:embed="rId16"/>
                      <a:stretch>
                        <a:fillRect/>
                      </a:stretch>
                    </p:blipFill>
                    <p:spPr>
                      <a:xfrm>
                        <a:off x="1591" y="1592"/>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28628" y="381008"/>
            <a:ext cx="9423019"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28625" y="1381125"/>
            <a:ext cx="9429750"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4" name="Picture 10" descr="fondo02"/>
          <p:cNvPicPr>
            <a:picLocks noChangeAspect="1" noChangeArrowheads="1"/>
          </p:cNvPicPr>
          <p:nvPr/>
        </p:nvPicPr>
        <p:blipFill>
          <a:blip r:embed="rId17"/>
          <a:srcRect t="91110"/>
          <a:stretch>
            <a:fillRect/>
          </a:stretch>
        </p:blipFill>
        <p:spPr bwMode="auto">
          <a:xfrm>
            <a:off x="0" y="6248400"/>
            <a:ext cx="10287000" cy="609600"/>
          </a:xfrm>
          <a:prstGeom prst="rect">
            <a:avLst/>
          </a:prstGeom>
          <a:noFill/>
        </p:spPr>
      </p:pic>
      <p:pic>
        <p:nvPicPr>
          <p:cNvPr id="1035" name="Picture 11" descr="Logo_Peq01"/>
          <p:cNvPicPr>
            <a:picLocks noChangeAspect="1" noChangeArrowheads="1"/>
          </p:cNvPicPr>
          <p:nvPr/>
        </p:nvPicPr>
        <p:blipFill>
          <a:blip r:embed="rId18"/>
          <a:srcRect/>
          <a:stretch>
            <a:fillRect/>
          </a:stretch>
        </p:blipFill>
        <p:spPr bwMode="auto">
          <a:xfrm>
            <a:off x="7858125" y="6345438"/>
            <a:ext cx="2157412" cy="352425"/>
          </a:xfrm>
          <a:prstGeom prst="rect">
            <a:avLst/>
          </a:prstGeom>
          <a:noFill/>
        </p:spPr>
      </p:pic>
      <p:sp>
        <p:nvSpPr>
          <p:cNvPr id="1029" name="Rectangle 5"/>
          <p:cNvSpPr>
            <a:spLocks noGrp="1" noChangeArrowheads="1"/>
          </p:cNvSpPr>
          <p:nvPr>
            <p:ph type="ftr" sz="quarter" idx="3"/>
          </p:nvPr>
        </p:nvSpPr>
        <p:spPr bwMode="auto">
          <a:xfrm>
            <a:off x="1971675" y="6283325"/>
            <a:ext cx="54864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defTabSz="457200" fontAlgn="base">
              <a:spcBef>
                <a:spcPct val="0"/>
              </a:spcBef>
              <a:spcAft>
                <a:spcPct val="0"/>
              </a:spcAft>
            </a:pPr>
            <a:r>
              <a:rPr lang="en-US" u="sng" dirty="0" smtClean="0">
                <a:solidFill>
                  <a:srgbClr val="FFFFFF"/>
                </a:solidFill>
              </a:rPr>
              <a:t>Source: +</a:t>
            </a:r>
            <a:r>
              <a:rPr lang="en-US" u="sng" dirty="0" err="1" smtClean="0">
                <a:solidFill>
                  <a:srgbClr val="FFFFFF"/>
                </a:solidFill>
              </a:rPr>
              <a:t>XXx</a:t>
            </a:r>
            <a:endParaRPr lang="en-US" u="sng" dirty="0">
              <a:solidFill>
                <a:srgbClr val="FFFFFF"/>
              </a:solidFill>
            </a:endParaRPr>
          </a:p>
        </p:txBody>
      </p:sp>
      <p:sp>
        <p:nvSpPr>
          <p:cNvPr id="8" name="Rectangle 6"/>
          <p:cNvSpPr>
            <a:spLocks noGrp="1" noChangeArrowheads="1"/>
          </p:cNvSpPr>
          <p:nvPr>
            <p:ph type="sldNum" sz="quarter" idx="4"/>
          </p:nvPr>
        </p:nvSpPr>
        <p:spPr bwMode="auto">
          <a:xfrm>
            <a:off x="9858375" y="0"/>
            <a:ext cx="428625"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defTabSz="457200" fontAlgn="base">
              <a:spcBef>
                <a:spcPct val="0"/>
              </a:spcBef>
              <a:spcAft>
                <a:spcPct val="0"/>
              </a:spcAft>
            </a:pPr>
            <a:fld id="{4B553441-A85E-4A5F-B6E9-6327667DC369}" type="slidenum">
              <a:rPr lang="en-US" u="sng" smtClean="0"/>
              <a:pPr defTabSz="457200" fontAlgn="base">
                <a:spcBef>
                  <a:spcPct val="0"/>
                </a:spcBef>
                <a:spcAft>
                  <a:spcPct val="0"/>
                </a:spcAft>
              </a:pPr>
              <a:t>‹#›</a:t>
            </a:fld>
            <a:endParaRPr lang="en-US" u="sng" dirty="0"/>
          </a:p>
        </p:txBody>
      </p:sp>
    </p:spTree>
    <p:extLst>
      <p:ext uri="{BB962C8B-B14F-4D97-AF65-F5344CB8AC3E}">
        <p14:creationId xmlns:p14="http://schemas.microsoft.com/office/powerpoint/2010/main" val="46300798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91" y="1592"/>
          <a:ext cx="1587" cy="1587"/>
        </p:xfrm>
        <a:graphic>
          <a:graphicData uri="http://schemas.openxmlformats.org/presentationml/2006/ole">
            <mc:AlternateContent xmlns:mc="http://schemas.openxmlformats.org/markup-compatibility/2006">
              <mc:Choice xmlns:v="urn:schemas-microsoft-com:vml" Requires="v">
                <p:oleObj spid="_x0000_s146796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91" y="1592"/>
                        <a:ext cx="1587" cy="1587"/>
                      </a:xfrm>
                      <a:prstGeom prst="rect">
                        <a:avLst/>
                      </a:prstGeom>
                    </p:spPr>
                  </p:pic>
                </p:oleObj>
              </mc:Fallback>
            </mc:AlternateContent>
          </a:graphicData>
        </a:graphic>
      </p:graphicFrame>
      <p:pic>
        <p:nvPicPr>
          <p:cNvPr id="113666" name="Picture 2" descr="san"/>
          <p:cNvPicPr>
            <a:picLocks noChangeAspect="1" noChangeArrowheads="1"/>
          </p:cNvPicPr>
          <p:nvPr/>
        </p:nvPicPr>
        <p:blipFill>
          <a:blip r:embed="rId10" cstate="print"/>
          <a:srcRect/>
          <a:stretch>
            <a:fillRect/>
          </a:stretch>
        </p:blipFill>
        <p:spPr bwMode="auto">
          <a:xfrm>
            <a:off x="-1588" y="-3175"/>
            <a:ext cx="10290176" cy="6864350"/>
          </a:xfrm>
          <a:prstGeom prst="rect">
            <a:avLst/>
          </a:prstGeom>
          <a:noFill/>
          <a:ln w="9525">
            <a:noFill/>
            <a:miter lim="800000"/>
            <a:headEnd/>
            <a:tailEnd/>
          </a:ln>
        </p:spPr>
      </p:pic>
      <p:sp>
        <p:nvSpPr>
          <p:cNvPr id="113667" name="Rectangle 3"/>
          <p:cNvSpPr>
            <a:spLocks noGrp="1" noChangeArrowheads="1"/>
          </p:cNvSpPr>
          <p:nvPr>
            <p:ph type="body" idx="1"/>
          </p:nvPr>
        </p:nvSpPr>
        <p:spPr bwMode="auto">
          <a:xfrm>
            <a:off x="282575" y="1196975"/>
            <a:ext cx="9493250" cy="4465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Text</a:t>
            </a:r>
          </a:p>
        </p:txBody>
      </p:sp>
      <p:sp>
        <p:nvSpPr>
          <p:cNvPr id="9434118" name="Rectangle 6"/>
          <p:cNvSpPr>
            <a:spLocks noChangeArrowheads="1"/>
          </p:cNvSpPr>
          <p:nvPr/>
        </p:nvSpPr>
        <p:spPr bwMode="auto">
          <a:xfrm>
            <a:off x="9113839" y="131763"/>
            <a:ext cx="977900" cy="457200"/>
          </a:xfrm>
          <a:prstGeom prst="rect">
            <a:avLst/>
          </a:prstGeom>
          <a:noFill/>
          <a:ln w="9525">
            <a:noFill/>
            <a:miter lim="800000"/>
            <a:headEnd/>
            <a:tailEnd/>
          </a:ln>
          <a:effectLst/>
        </p:spPr>
        <p:txBody>
          <a:bodyPr/>
          <a:lstStyle/>
          <a:p>
            <a:pPr algn="r" eaLnBrk="0" fontAlgn="base" hangingPunct="0">
              <a:spcBef>
                <a:spcPct val="0"/>
              </a:spcBef>
              <a:spcAft>
                <a:spcPct val="0"/>
              </a:spcAft>
              <a:defRPr/>
            </a:pPr>
            <a:fld id="{98F42B1F-B43B-41E8-B2FE-5CDACE251FC6}" type="slidenum">
              <a:rPr lang="en-US" sz="1500" b="1" smtClean="0">
                <a:solidFill>
                  <a:srgbClr val="FF0000"/>
                </a:solidFill>
              </a:rPr>
              <a:pPr algn="r" eaLnBrk="0" fontAlgn="base" hangingPunct="0">
                <a:spcBef>
                  <a:spcPct val="0"/>
                </a:spcBef>
                <a:spcAft>
                  <a:spcPct val="0"/>
                </a:spcAft>
                <a:defRPr/>
              </a:pPr>
              <a:t>‹#›</a:t>
            </a:fld>
            <a:endParaRPr lang="en-US" sz="1500" b="1" dirty="0">
              <a:solidFill>
                <a:srgbClr val="FF0000"/>
              </a:solidFill>
            </a:endParaRPr>
          </a:p>
        </p:txBody>
      </p:sp>
      <p:pic>
        <p:nvPicPr>
          <p:cNvPr id="113669" name="Picture 7" descr="A-Santander-negativo_RGB [Convertido]"/>
          <p:cNvPicPr>
            <a:picLocks noChangeAspect="1" noChangeArrowheads="1"/>
          </p:cNvPicPr>
          <p:nvPr/>
        </p:nvPicPr>
        <p:blipFill>
          <a:blip r:embed="rId11" cstate="print"/>
          <a:srcRect/>
          <a:stretch>
            <a:fillRect/>
          </a:stretch>
        </p:blipFill>
        <p:spPr bwMode="auto">
          <a:xfrm>
            <a:off x="7789886" y="6226223"/>
            <a:ext cx="2439987" cy="631825"/>
          </a:xfrm>
          <a:prstGeom prst="rect">
            <a:avLst/>
          </a:prstGeom>
          <a:noFill/>
          <a:ln w="9525">
            <a:noFill/>
            <a:miter lim="800000"/>
            <a:headEnd/>
            <a:tailEnd/>
          </a:ln>
        </p:spPr>
      </p:pic>
      <p:sp>
        <p:nvSpPr>
          <p:cNvPr id="113670" name="Rectangle 8"/>
          <p:cNvSpPr>
            <a:spLocks noGrp="1" noChangeArrowheads="1"/>
          </p:cNvSpPr>
          <p:nvPr>
            <p:ph type="title"/>
          </p:nvPr>
        </p:nvSpPr>
        <p:spPr bwMode="auto">
          <a:xfrm>
            <a:off x="282579" y="260354"/>
            <a:ext cx="9491663" cy="396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 para editar estilo título patrón</a:t>
            </a:r>
          </a:p>
        </p:txBody>
      </p:sp>
    </p:spTree>
    <p:extLst>
      <p:ext uri="{BB962C8B-B14F-4D97-AF65-F5344CB8AC3E}">
        <p14:creationId xmlns:p14="http://schemas.microsoft.com/office/powerpoint/2010/main" val="291048701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Lst>
  <p:txStyles>
    <p:titleStyle>
      <a:lvl1pPr algn="l" rtl="0" eaLnBrk="1" fontAlgn="base" hangingPunct="1">
        <a:lnSpc>
          <a:spcPct val="90000"/>
        </a:lnSpc>
        <a:spcBef>
          <a:spcPct val="0"/>
        </a:spcBef>
        <a:spcAft>
          <a:spcPct val="0"/>
        </a:spcAft>
        <a:defRPr sz="2000">
          <a:solidFill>
            <a:srgbClr val="000000"/>
          </a:solidFill>
          <a:latin typeface="+mj-lt"/>
          <a:ea typeface="+mj-ea"/>
          <a:cs typeface="+mj-cs"/>
        </a:defRPr>
      </a:lvl1pPr>
      <a:lvl2pPr algn="l" rtl="0" eaLnBrk="1" fontAlgn="base" hangingPunct="1">
        <a:lnSpc>
          <a:spcPct val="90000"/>
        </a:lnSpc>
        <a:spcBef>
          <a:spcPct val="0"/>
        </a:spcBef>
        <a:spcAft>
          <a:spcPct val="0"/>
        </a:spcAft>
        <a:defRPr sz="2000">
          <a:solidFill>
            <a:srgbClr val="000000"/>
          </a:solidFill>
          <a:latin typeface="Arial" charset="0"/>
          <a:cs typeface="Arial" charset="0"/>
        </a:defRPr>
      </a:lvl2pPr>
      <a:lvl3pPr algn="l" rtl="0" eaLnBrk="1" fontAlgn="base" hangingPunct="1">
        <a:lnSpc>
          <a:spcPct val="90000"/>
        </a:lnSpc>
        <a:spcBef>
          <a:spcPct val="0"/>
        </a:spcBef>
        <a:spcAft>
          <a:spcPct val="0"/>
        </a:spcAft>
        <a:defRPr sz="2000">
          <a:solidFill>
            <a:srgbClr val="000000"/>
          </a:solidFill>
          <a:latin typeface="Arial" charset="0"/>
          <a:cs typeface="Arial" charset="0"/>
        </a:defRPr>
      </a:lvl3pPr>
      <a:lvl4pPr algn="l" rtl="0" eaLnBrk="1" fontAlgn="base" hangingPunct="1">
        <a:lnSpc>
          <a:spcPct val="90000"/>
        </a:lnSpc>
        <a:spcBef>
          <a:spcPct val="0"/>
        </a:spcBef>
        <a:spcAft>
          <a:spcPct val="0"/>
        </a:spcAft>
        <a:defRPr sz="2000">
          <a:solidFill>
            <a:srgbClr val="000000"/>
          </a:solidFill>
          <a:latin typeface="Arial" charset="0"/>
          <a:cs typeface="Arial" charset="0"/>
        </a:defRPr>
      </a:lvl4pPr>
      <a:lvl5pPr algn="l" rtl="0" eaLnBrk="1" fontAlgn="base" hangingPunct="1">
        <a:lnSpc>
          <a:spcPct val="90000"/>
        </a:lnSpc>
        <a:spcBef>
          <a:spcPct val="0"/>
        </a:spcBef>
        <a:spcAft>
          <a:spcPct val="0"/>
        </a:spcAft>
        <a:defRPr sz="2000">
          <a:solidFill>
            <a:srgbClr val="000000"/>
          </a:solidFill>
          <a:latin typeface="Arial" charset="0"/>
          <a:cs typeface="Arial" charset="0"/>
        </a:defRPr>
      </a:lvl5pPr>
      <a:lvl6pPr marL="457200" algn="l" rtl="0" eaLnBrk="1" fontAlgn="base" hangingPunct="1">
        <a:lnSpc>
          <a:spcPct val="90000"/>
        </a:lnSpc>
        <a:spcBef>
          <a:spcPct val="0"/>
        </a:spcBef>
        <a:spcAft>
          <a:spcPct val="0"/>
        </a:spcAft>
        <a:defRPr sz="2000">
          <a:solidFill>
            <a:srgbClr val="000000"/>
          </a:solidFill>
          <a:latin typeface="Arial" charset="0"/>
          <a:cs typeface="Arial" charset="0"/>
        </a:defRPr>
      </a:lvl6pPr>
      <a:lvl7pPr marL="914400" algn="l" rtl="0" eaLnBrk="1" fontAlgn="base" hangingPunct="1">
        <a:lnSpc>
          <a:spcPct val="90000"/>
        </a:lnSpc>
        <a:spcBef>
          <a:spcPct val="0"/>
        </a:spcBef>
        <a:spcAft>
          <a:spcPct val="0"/>
        </a:spcAft>
        <a:defRPr sz="2000">
          <a:solidFill>
            <a:srgbClr val="000000"/>
          </a:solidFill>
          <a:latin typeface="Arial" charset="0"/>
          <a:cs typeface="Arial" charset="0"/>
        </a:defRPr>
      </a:lvl7pPr>
      <a:lvl8pPr marL="1371600" algn="l" rtl="0" eaLnBrk="1" fontAlgn="base" hangingPunct="1">
        <a:lnSpc>
          <a:spcPct val="90000"/>
        </a:lnSpc>
        <a:spcBef>
          <a:spcPct val="0"/>
        </a:spcBef>
        <a:spcAft>
          <a:spcPct val="0"/>
        </a:spcAft>
        <a:defRPr sz="2000">
          <a:solidFill>
            <a:srgbClr val="000000"/>
          </a:solidFill>
          <a:latin typeface="Arial" charset="0"/>
          <a:cs typeface="Arial" charset="0"/>
        </a:defRPr>
      </a:lvl8pPr>
      <a:lvl9pPr marL="1828800" algn="l" rtl="0" eaLnBrk="1" fontAlgn="base" hangingPunct="1">
        <a:lnSpc>
          <a:spcPct val="90000"/>
        </a:lnSpc>
        <a:spcBef>
          <a:spcPct val="0"/>
        </a:spcBef>
        <a:spcAft>
          <a:spcPct val="0"/>
        </a:spcAft>
        <a:defRPr sz="2000">
          <a:solidFill>
            <a:srgbClr val="000000"/>
          </a:solidFill>
          <a:latin typeface="Arial" charset="0"/>
          <a:cs typeface="Arial" charset="0"/>
        </a:defRPr>
      </a:lvl9pPr>
    </p:titleStyle>
    <p:bodyStyle>
      <a:lvl1pPr marL="355600" indent="-355600" algn="l" rtl="0" eaLnBrk="1" fontAlgn="base" hangingPunct="1">
        <a:spcBef>
          <a:spcPct val="60000"/>
        </a:spcBef>
        <a:spcAft>
          <a:spcPct val="0"/>
        </a:spcAft>
        <a:buClr>
          <a:schemeClr val="accent1"/>
        </a:buClr>
        <a:buFont typeface="Wingdings" pitchFamily="2" charset="2"/>
        <a:buChar char="§"/>
        <a:defRPr sz="1500">
          <a:solidFill>
            <a:srgbClr val="000000"/>
          </a:solidFill>
          <a:latin typeface="+mn-lt"/>
          <a:ea typeface="+mn-ea"/>
          <a:cs typeface="+mn-cs"/>
        </a:defRPr>
      </a:lvl1pPr>
      <a:lvl2pPr marL="736600" indent="-201613" algn="l" rtl="0" eaLnBrk="1" fontAlgn="base" hangingPunct="1">
        <a:spcBef>
          <a:spcPct val="60000"/>
        </a:spcBef>
        <a:spcAft>
          <a:spcPct val="0"/>
        </a:spcAft>
        <a:buClr>
          <a:schemeClr val="bg2"/>
        </a:buClr>
        <a:buChar char="•"/>
        <a:defRPr sz="1200">
          <a:solidFill>
            <a:srgbClr val="000000"/>
          </a:solidFill>
          <a:latin typeface="+mn-lt"/>
          <a:cs typeface="+mn-cs"/>
        </a:defRPr>
      </a:lvl2pPr>
      <a:lvl3pPr marL="1187450" indent="-196850" algn="l" rtl="0" eaLnBrk="1" fontAlgn="base" hangingPunct="1">
        <a:spcBef>
          <a:spcPct val="60000"/>
        </a:spcBef>
        <a:spcAft>
          <a:spcPct val="0"/>
        </a:spcAft>
        <a:buFont typeface="Arial" charset="0"/>
        <a:buChar char="-"/>
        <a:defRPr sz="1200">
          <a:solidFill>
            <a:srgbClr val="000000"/>
          </a:solidFill>
          <a:latin typeface="+mn-lt"/>
          <a:cs typeface="+mn-cs"/>
        </a:defRPr>
      </a:lvl3pPr>
      <a:lvl4pPr marL="1524000" indent="-146050" algn="l" rtl="0" eaLnBrk="1" fontAlgn="base" hangingPunct="1">
        <a:spcBef>
          <a:spcPct val="60000"/>
        </a:spcBef>
        <a:spcAft>
          <a:spcPct val="0"/>
        </a:spcAft>
        <a:buFont typeface="Arial" charset="0"/>
        <a:buChar char="»"/>
        <a:defRPr sz="1200">
          <a:solidFill>
            <a:schemeClr val="tx1"/>
          </a:solidFill>
          <a:latin typeface="+mn-lt"/>
          <a:cs typeface="+mn-cs"/>
        </a:defRPr>
      </a:lvl4pPr>
      <a:lvl5pPr marL="1968500" indent="-88900" algn="l" rtl="0" eaLnBrk="1" fontAlgn="base" hangingPunct="1">
        <a:spcBef>
          <a:spcPct val="60000"/>
        </a:spcBef>
        <a:spcAft>
          <a:spcPct val="0"/>
        </a:spcAft>
        <a:buFont typeface="Arial" charset="0"/>
        <a:buChar char="&gt;"/>
        <a:defRPr sz="1200">
          <a:solidFill>
            <a:srgbClr val="000000"/>
          </a:solidFill>
          <a:latin typeface="+mn-lt"/>
          <a:cs typeface="+mn-cs"/>
        </a:defRPr>
      </a:lvl5pPr>
      <a:lvl6pPr marL="2425700" indent="-88900" algn="l" rtl="0" eaLnBrk="1" fontAlgn="base" hangingPunct="1">
        <a:spcBef>
          <a:spcPct val="60000"/>
        </a:spcBef>
        <a:spcAft>
          <a:spcPct val="0"/>
        </a:spcAft>
        <a:buFont typeface="Arial" charset="0"/>
        <a:buChar char="&gt;"/>
        <a:defRPr sz="1200">
          <a:solidFill>
            <a:srgbClr val="000000"/>
          </a:solidFill>
          <a:latin typeface="+mn-lt"/>
          <a:cs typeface="+mn-cs"/>
        </a:defRPr>
      </a:lvl6pPr>
      <a:lvl7pPr marL="2882900" indent="-88900" algn="l" rtl="0" eaLnBrk="1" fontAlgn="base" hangingPunct="1">
        <a:spcBef>
          <a:spcPct val="60000"/>
        </a:spcBef>
        <a:spcAft>
          <a:spcPct val="0"/>
        </a:spcAft>
        <a:buFont typeface="Arial" charset="0"/>
        <a:buChar char="&gt;"/>
        <a:defRPr sz="1200">
          <a:solidFill>
            <a:srgbClr val="000000"/>
          </a:solidFill>
          <a:latin typeface="+mn-lt"/>
          <a:cs typeface="+mn-cs"/>
        </a:defRPr>
      </a:lvl7pPr>
      <a:lvl8pPr marL="3340100" indent="-88900" algn="l" rtl="0" eaLnBrk="1" fontAlgn="base" hangingPunct="1">
        <a:spcBef>
          <a:spcPct val="60000"/>
        </a:spcBef>
        <a:spcAft>
          <a:spcPct val="0"/>
        </a:spcAft>
        <a:buFont typeface="Arial" charset="0"/>
        <a:buChar char="&gt;"/>
        <a:defRPr sz="1200">
          <a:solidFill>
            <a:srgbClr val="000000"/>
          </a:solidFill>
          <a:latin typeface="+mn-lt"/>
          <a:cs typeface="+mn-cs"/>
        </a:defRPr>
      </a:lvl8pPr>
      <a:lvl9pPr marL="3797300" indent="-88900" algn="l" rtl="0" eaLnBrk="1" fontAlgn="base" hangingPunct="1">
        <a:spcBef>
          <a:spcPct val="60000"/>
        </a:spcBef>
        <a:spcAft>
          <a:spcPct val="0"/>
        </a:spcAft>
        <a:buFont typeface="Arial" charset="0"/>
        <a:buChar char="&gt;"/>
        <a:defRPr sz="12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8"/>
          <p:cNvPicPr>
            <a:picLocks noChangeAspect="1" noChangeArrowheads="1"/>
          </p:cNvPicPr>
          <p:nvPr/>
        </p:nvPicPr>
        <p:blipFill>
          <a:blip r:embed="rId9" cstate="print"/>
          <a:srcRect/>
          <a:stretch>
            <a:fillRect/>
          </a:stretch>
        </p:blipFill>
        <p:spPr bwMode="auto">
          <a:xfrm>
            <a:off x="0" y="6157920"/>
            <a:ext cx="10287000" cy="700087"/>
          </a:xfrm>
          <a:prstGeom prst="rect">
            <a:avLst/>
          </a:prstGeom>
          <a:noFill/>
          <a:ln w="9525">
            <a:noFill/>
            <a:miter lim="800000"/>
            <a:headEnd/>
            <a:tailEnd/>
          </a:ln>
        </p:spPr>
      </p:pic>
      <p:sp>
        <p:nvSpPr>
          <p:cNvPr id="1027" name="Title Placeholder 1"/>
          <p:cNvSpPr>
            <a:spLocks noGrp="1"/>
          </p:cNvSpPr>
          <p:nvPr>
            <p:ph type="title"/>
          </p:nvPr>
        </p:nvSpPr>
        <p:spPr bwMode="auto">
          <a:xfrm>
            <a:off x="411481" y="274641"/>
            <a:ext cx="9464040" cy="549275"/>
          </a:xfrm>
          <a:prstGeom prst="rect">
            <a:avLst/>
          </a:prstGeom>
          <a:noFill/>
          <a:ln w="9525">
            <a:noFill/>
            <a:miter lim="800000"/>
            <a:headEnd/>
            <a:tailEnd/>
          </a:ln>
        </p:spPr>
        <p:txBody>
          <a:bodyPr vert="horz" wrap="square" lIns="91392" tIns="45696" rIns="91392" bIns="45696" numCol="1" anchor="ctr" anchorCtr="0" compatLnSpc="1">
            <a:prstTxWarp prst="textNoShape">
              <a:avLst/>
            </a:prstTxWarp>
          </a:bodyPr>
          <a:lstStyle/>
          <a:p>
            <a:pPr lvl="0"/>
            <a:r>
              <a:rPr lang="en-US" dirty="0" smtClean="0"/>
              <a:t>Click to edit Master title style</a:t>
            </a:r>
          </a:p>
        </p:txBody>
      </p:sp>
      <p:sp>
        <p:nvSpPr>
          <p:cNvPr id="1028" name="Text Placeholder 2"/>
          <p:cNvSpPr>
            <a:spLocks noGrp="1"/>
          </p:cNvSpPr>
          <p:nvPr>
            <p:ph type="body" idx="1"/>
          </p:nvPr>
        </p:nvSpPr>
        <p:spPr bwMode="auto">
          <a:xfrm>
            <a:off x="411481" y="838200"/>
            <a:ext cx="9464040" cy="5105400"/>
          </a:xfrm>
          <a:prstGeom prst="rect">
            <a:avLst/>
          </a:prstGeom>
          <a:noFill/>
          <a:ln w="9525">
            <a:noFill/>
            <a:miter lim="800000"/>
            <a:headEnd/>
            <a:tailEnd/>
          </a:ln>
        </p:spPr>
        <p:txBody>
          <a:bodyPr vert="horz" wrap="square" lIns="91392" tIns="45696" rIns="91392" bIns="4569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15"/>
          <p:cNvSpPr txBox="1">
            <a:spLocks noChangeArrowheads="1"/>
          </p:cNvSpPr>
          <p:nvPr/>
        </p:nvSpPr>
        <p:spPr>
          <a:xfrm>
            <a:off x="9113645" y="131763"/>
            <a:ext cx="978694" cy="457200"/>
          </a:xfrm>
          <a:prstGeom prst="rect">
            <a:avLst/>
          </a:prstGeom>
        </p:spPr>
        <p:txBody>
          <a:bodyPr lIns="91392" tIns="45696" rIns="91392" bIns="45696"/>
          <a:lstStyle>
            <a:lvl1pPr algn="r">
              <a:defRPr sz="1600">
                <a:solidFill>
                  <a:srgbClr val="FF0000"/>
                </a:solidFill>
                <a:latin typeface="Arial" pitchFamily="34" charset="0"/>
              </a:defRPr>
            </a:lvl1pPr>
          </a:lstStyle>
          <a:p>
            <a:pPr fontAlgn="base">
              <a:spcBef>
                <a:spcPct val="0"/>
              </a:spcBef>
              <a:spcAft>
                <a:spcPct val="0"/>
              </a:spcAft>
              <a:defRPr/>
            </a:pPr>
            <a:fld id="{A2C9E113-8C02-474D-854D-3C7A6F29C705}" type="slidenum">
              <a:rPr lang="es-ES_tradnl" sz="1600" smtClean="0"/>
              <a:pPr fontAlgn="base">
                <a:spcBef>
                  <a:spcPct val="0"/>
                </a:spcBef>
                <a:spcAft>
                  <a:spcPct val="0"/>
                </a:spcAft>
                <a:defRPr/>
              </a:pPr>
              <a:t>‹#›</a:t>
            </a:fld>
            <a:endParaRPr lang="es-ES_tradnl" sz="1600" dirty="0"/>
          </a:p>
        </p:txBody>
      </p:sp>
      <p:pic>
        <p:nvPicPr>
          <p:cNvPr id="1031" name="Picture 8" descr="Logo_Peq01"/>
          <p:cNvPicPr>
            <a:picLocks noChangeAspect="1" noChangeArrowheads="1"/>
          </p:cNvPicPr>
          <p:nvPr/>
        </p:nvPicPr>
        <p:blipFill>
          <a:blip r:embed="rId10" cstate="print"/>
          <a:srcRect/>
          <a:stretch>
            <a:fillRect/>
          </a:stretch>
        </p:blipFill>
        <p:spPr bwMode="auto">
          <a:xfrm>
            <a:off x="7872415" y="6332550"/>
            <a:ext cx="2157414" cy="352425"/>
          </a:xfrm>
          <a:prstGeom prst="rect">
            <a:avLst/>
          </a:prstGeom>
          <a:noFill/>
          <a:ln w="9525">
            <a:noFill/>
            <a:miter lim="800000"/>
            <a:headEnd/>
            <a:tailEnd/>
          </a:ln>
        </p:spPr>
      </p:pic>
    </p:spTree>
    <p:extLst>
      <p:ext uri="{BB962C8B-B14F-4D97-AF65-F5344CB8AC3E}">
        <p14:creationId xmlns:p14="http://schemas.microsoft.com/office/powerpoint/2010/main" val="2367769977"/>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Lst>
  <p:txStyles>
    <p:titleStyle>
      <a:lvl1pPr algn="l" rtl="0" eaLnBrk="0" fontAlgn="base" hangingPunct="0">
        <a:spcBef>
          <a:spcPct val="0"/>
        </a:spcBef>
        <a:spcAft>
          <a:spcPct val="0"/>
        </a:spcAft>
        <a:defRPr sz="24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400" b="1">
          <a:solidFill>
            <a:schemeClr val="tx1"/>
          </a:solidFill>
          <a:latin typeface="Calibri" pitchFamily="34" charset="0"/>
        </a:defRPr>
      </a:lvl2pPr>
      <a:lvl3pPr algn="l" rtl="0" eaLnBrk="0" fontAlgn="base" hangingPunct="0">
        <a:spcBef>
          <a:spcPct val="0"/>
        </a:spcBef>
        <a:spcAft>
          <a:spcPct val="0"/>
        </a:spcAft>
        <a:defRPr sz="2400" b="1">
          <a:solidFill>
            <a:schemeClr val="tx1"/>
          </a:solidFill>
          <a:latin typeface="Calibri" pitchFamily="34" charset="0"/>
        </a:defRPr>
      </a:lvl3pPr>
      <a:lvl4pPr algn="l" rtl="0" eaLnBrk="0" fontAlgn="base" hangingPunct="0">
        <a:spcBef>
          <a:spcPct val="0"/>
        </a:spcBef>
        <a:spcAft>
          <a:spcPct val="0"/>
        </a:spcAft>
        <a:defRPr sz="2400" b="1">
          <a:solidFill>
            <a:schemeClr val="tx1"/>
          </a:solidFill>
          <a:latin typeface="Calibri" pitchFamily="34" charset="0"/>
        </a:defRPr>
      </a:lvl4pPr>
      <a:lvl5pPr algn="l" rtl="0" eaLnBrk="0" fontAlgn="base" hangingPunct="0">
        <a:spcBef>
          <a:spcPct val="0"/>
        </a:spcBef>
        <a:spcAft>
          <a:spcPct val="0"/>
        </a:spcAft>
        <a:defRPr sz="2400" b="1">
          <a:solidFill>
            <a:schemeClr val="tx1"/>
          </a:solidFill>
          <a:latin typeface="Calibri" pitchFamily="34" charset="0"/>
        </a:defRPr>
      </a:lvl5pPr>
      <a:lvl6pPr marL="456960" algn="l" rtl="0" fontAlgn="base">
        <a:spcBef>
          <a:spcPct val="0"/>
        </a:spcBef>
        <a:spcAft>
          <a:spcPct val="0"/>
        </a:spcAft>
        <a:defRPr sz="2400" b="1">
          <a:solidFill>
            <a:schemeClr val="tx1"/>
          </a:solidFill>
          <a:latin typeface="Calibri" pitchFamily="34" charset="0"/>
        </a:defRPr>
      </a:lvl6pPr>
      <a:lvl7pPr marL="913915" algn="l" rtl="0" fontAlgn="base">
        <a:spcBef>
          <a:spcPct val="0"/>
        </a:spcBef>
        <a:spcAft>
          <a:spcPct val="0"/>
        </a:spcAft>
        <a:defRPr sz="2400" b="1">
          <a:solidFill>
            <a:schemeClr val="tx1"/>
          </a:solidFill>
          <a:latin typeface="Calibri" pitchFamily="34" charset="0"/>
        </a:defRPr>
      </a:lvl7pPr>
      <a:lvl8pPr marL="1370875" algn="l" rtl="0" fontAlgn="base">
        <a:spcBef>
          <a:spcPct val="0"/>
        </a:spcBef>
        <a:spcAft>
          <a:spcPct val="0"/>
        </a:spcAft>
        <a:defRPr sz="2400" b="1">
          <a:solidFill>
            <a:schemeClr val="tx1"/>
          </a:solidFill>
          <a:latin typeface="Calibri" pitchFamily="34" charset="0"/>
        </a:defRPr>
      </a:lvl8pPr>
      <a:lvl9pPr marL="1827832" algn="l" rtl="0" fontAlgn="base">
        <a:spcBef>
          <a:spcPct val="0"/>
        </a:spcBef>
        <a:spcAft>
          <a:spcPct val="0"/>
        </a:spcAft>
        <a:defRPr sz="2400" b="1">
          <a:solidFill>
            <a:schemeClr val="tx1"/>
          </a:solidFill>
          <a:latin typeface="Calibri" pitchFamily="34" charset="0"/>
        </a:defRPr>
      </a:lvl9pPr>
    </p:titleStyle>
    <p:bodyStyle>
      <a:lvl1pPr marL="0" indent="4763" algn="l" rtl="0" eaLnBrk="0" fontAlgn="base" hangingPunct="0">
        <a:spcBef>
          <a:spcPct val="20000"/>
        </a:spcBef>
        <a:spcAft>
          <a:spcPct val="0"/>
        </a:spcAft>
        <a:buFont typeface="Arial" charset="0"/>
        <a:defRPr sz="1600" b="1" i="1" kern="1200">
          <a:solidFill>
            <a:srgbClr val="A6A6A6"/>
          </a:solidFill>
          <a:latin typeface="Arial" pitchFamily="34" charset="0"/>
          <a:ea typeface="+mn-ea"/>
          <a:cs typeface="Arial" pitchFamily="34" charset="0"/>
        </a:defRPr>
      </a:lvl1pPr>
      <a:lvl2pPr marL="742557" indent="-285599"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2pPr>
      <a:lvl3pPr marL="1142394" indent="-228478"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599352" indent="-228478"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4pPr>
      <a:lvl5pPr marL="2056310" indent="-228478"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5pPr>
      <a:lvl6pPr marL="2513267" indent="-228478" algn="l" defTabSz="91391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25" indent="-228478" algn="l" defTabSz="91391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184" indent="-228478" algn="l" defTabSz="91391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140" indent="-228478" algn="l" defTabSz="91391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15" rtl="0" eaLnBrk="1" latinLnBrk="0" hangingPunct="1">
        <a:defRPr sz="1800" kern="1200">
          <a:solidFill>
            <a:schemeClr val="tx1"/>
          </a:solidFill>
          <a:latin typeface="+mn-lt"/>
          <a:ea typeface="+mn-ea"/>
          <a:cs typeface="+mn-cs"/>
        </a:defRPr>
      </a:lvl1pPr>
      <a:lvl2pPr marL="456960" algn="l" defTabSz="913915" rtl="0" eaLnBrk="1" latinLnBrk="0" hangingPunct="1">
        <a:defRPr sz="1800" kern="1200">
          <a:solidFill>
            <a:schemeClr val="tx1"/>
          </a:solidFill>
          <a:latin typeface="+mn-lt"/>
          <a:ea typeface="+mn-ea"/>
          <a:cs typeface="+mn-cs"/>
        </a:defRPr>
      </a:lvl2pPr>
      <a:lvl3pPr marL="913915" algn="l" defTabSz="913915" rtl="0" eaLnBrk="1" latinLnBrk="0" hangingPunct="1">
        <a:defRPr sz="1800" kern="1200">
          <a:solidFill>
            <a:schemeClr val="tx1"/>
          </a:solidFill>
          <a:latin typeface="+mn-lt"/>
          <a:ea typeface="+mn-ea"/>
          <a:cs typeface="+mn-cs"/>
        </a:defRPr>
      </a:lvl3pPr>
      <a:lvl4pPr marL="1370875" algn="l" defTabSz="913915" rtl="0" eaLnBrk="1" latinLnBrk="0" hangingPunct="1">
        <a:defRPr sz="1800" kern="1200">
          <a:solidFill>
            <a:schemeClr val="tx1"/>
          </a:solidFill>
          <a:latin typeface="+mn-lt"/>
          <a:ea typeface="+mn-ea"/>
          <a:cs typeface="+mn-cs"/>
        </a:defRPr>
      </a:lvl4pPr>
      <a:lvl5pPr marL="1827832" algn="l" defTabSz="913915" rtl="0" eaLnBrk="1" latinLnBrk="0" hangingPunct="1">
        <a:defRPr sz="1800" kern="1200">
          <a:solidFill>
            <a:schemeClr val="tx1"/>
          </a:solidFill>
          <a:latin typeface="+mn-lt"/>
          <a:ea typeface="+mn-ea"/>
          <a:cs typeface="+mn-cs"/>
        </a:defRPr>
      </a:lvl5pPr>
      <a:lvl6pPr marL="2284789" algn="l" defTabSz="913915" rtl="0" eaLnBrk="1" latinLnBrk="0" hangingPunct="1">
        <a:defRPr sz="1800" kern="1200">
          <a:solidFill>
            <a:schemeClr val="tx1"/>
          </a:solidFill>
          <a:latin typeface="+mn-lt"/>
          <a:ea typeface="+mn-ea"/>
          <a:cs typeface="+mn-cs"/>
        </a:defRPr>
      </a:lvl6pPr>
      <a:lvl7pPr marL="2741746" algn="l" defTabSz="913915" rtl="0" eaLnBrk="1" latinLnBrk="0" hangingPunct="1">
        <a:defRPr sz="1800" kern="1200">
          <a:solidFill>
            <a:schemeClr val="tx1"/>
          </a:solidFill>
          <a:latin typeface="+mn-lt"/>
          <a:ea typeface="+mn-ea"/>
          <a:cs typeface="+mn-cs"/>
        </a:defRPr>
      </a:lvl7pPr>
      <a:lvl8pPr marL="3198705" algn="l" defTabSz="913915" rtl="0" eaLnBrk="1" latinLnBrk="0" hangingPunct="1">
        <a:defRPr sz="1800" kern="1200">
          <a:solidFill>
            <a:schemeClr val="tx1"/>
          </a:solidFill>
          <a:latin typeface="+mn-lt"/>
          <a:ea typeface="+mn-ea"/>
          <a:cs typeface="+mn-cs"/>
        </a:defRPr>
      </a:lvl8pPr>
      <a:lvl9pPr marL="3655662" algn="l" defTabSz="9139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87.xml"/></Relationships>
</file>

<file path=ppt/slides/_rels/slide10.xml.rels><?xml version="1.0" encoding="UTF-8" standalone="yes"?>
<Relationships xmlns="http://schemas.openxmlformats.org/package/2006/relationships"><Relationship Id="rId3" Type="http://schemas.openxmlformats.org/officeDocument/2006/relationships/tags" Target="../tags/tag444.xml"/><Relationship Id="rId7" Type="http://schemas.openxmlformats.org/officeDocument/2006/relationships/image" Target="../media/image18.emf"/><Relationship Id="rId2" Type="http://schemas.openxmlformats.org/officeDocument/2006/relationships/tags" Target="../tags/tag443.xml"/><Relationship Id="rId1" Type="http://schemas.openxmlformats.org/officeDocument/2006/relationships/vmlDrawing" Target="../drawings/vmlDrawing32.vml"/><Relationship Id="rId6" Type="http://schemas.openxmlformats.org/officeDocument/2006/relationships/oleObject" Target="../embeddings/oleObject32.bin"/><Relationship Id="rId5" Type="http://schemas.openxmlformats.org/officeDocument/2006/relationships/notesSlide" Target="../notesSlides/notesSlide9.xml"/><Relationship Id="rId4" Type="http://schemas.openxmlformats.org/officeDocument/2006/relationships/slideLayout" Target="../slideLayouts/slideLayout18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8.xml"/><Relationship Id="rId2" Type="http://schemas.openxmlformats.org/officeDocument/2006/relationships/tags" Target="../tags/tag445.xml"/><Relationship Id="rId1" Type="http://schemas.openxmlformats.org/officeDocument/2006/relationships/vmlDrawing" Target="../drawings/vmlDrawing33.vml"/><Relationship Id="rId5" Type="http://schemas.openxmlformats.org/officeDocument/2006/relationships/image" Target="../media/image19.emf"/><Relationship Id="rId4" Type="http://schemas.openxmlformats.org/officeDocument/2006/relationships/oleObject" Target="../embeddings/oleObject33.bin"/></Relationships>
</file>

<file path=ppt/slides/_rels/slide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188.xml"/><Relationship Id="rId7" Type="http://schemas.openxmlformats.org/officeDocument/2006/relationships/image" Target="../media/image22.png"/><Relationship Id="rId2" Type="http://schemas.openxmlformats.org/officeDocument/2006/relationships/tags" Target="../tags/tag446.xml"/><Relationship Id="rId1" Type="http://schemas.openxmlformats.org/officeDocument/2006/relationships/vmlDrawing" Target="../drawings/vmlDrawing34.v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oleObject" Target="../embeddings/oleObject34.bin"/><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tags" Target="../tags/tag448.xml"/><Relationship Id="rId7" Type="http://schemas.openxmlformats.org/officeDocument/2006/relationships/image" Target="../media/image1.emf"/><Relationship Id="rId2" Type="http://schemas.openxmlformats.org/officeDocument/2006/relationships/tags" Target="../tags/tag447.xml"/><Relationship Id="rId1" Type="http://schemas.openxmlformats.org/officeDocument/2006/relationships/vmlDrawing" Target="../drawings/vmlDrawing35.vml"/><Relationship Id="rId6" Type="http://schemas.openxmlformats.org/officeDocument/2006/relationships/oleObject" Target="../embeddings/oleObject35.bin"/><Relationship Id="rId5" Type="http://schemas.openxmlformats.org/officeDocument/2006/relationships/notesSlide" Target="../notesSlides/notesSlide10.xml"/><Relationship Id="rId4" Type="http://schemas.openxmlformats.org/officeDocument/2006/relationships/slideLayout" Target="../slideLayouts/slideLayout18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8.xml"/><Relationship Id="rId2" Type="http://schemas.openxmlformats.org/officeDocument/2006/relationships/tags" Target="../tags/tag449.xml"/><Relationship Id="rId1" Type="http://schemas.openxmlformats.org/officeDocument/2006/relationships/vmlDrawing" Target="../drawings/vmlDrawing36.vml"/><Relationship Id="rId6" Type="http://schemas.openxmlformats.org/officeDocument/2006/relationships/image" Target="../media/image24.png"/><Relationship Id="rId5" Type="http://schemas.openxmlformats.org/officeDocument/2006/relationships/image" Target="../media/image20.emf"/><Relationship Id="rId4" Type="http://schemas.openxmlformats.org/officeDocument/2006/relationships/oleObject" Target="../embeddings/oleObject36.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8.xml"/><Relationship Id="rId2" Type="http://schemas.openxmlformats.org/officeDocument/2006/relationships/tags" Target="../tags/tag450.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90.xml"/><Relationship Id="rId1" Type="http://schemas.openxmlformats.org/officeDocument/2006/relationships/tags" Target="../tags/tag45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8.xml"/><Relationship Id="rId2" Type="http://schemas.openxmlformats.org/officeDocument/2006/relationships/tags" Target="../tags/tag452.xml"/><Relationship Id="rId1" Type="http://schemas.openxmlformats.org/officeDocument/2006/relationships/vmlDrawing" Target="../drawings/vmlDrawing38.vml"/><Relationship Id="rId5" Type="http://schemas.openxmlformats.org/officeDocument/2006/relationships/image" Target="../media/image19.emf"/><Relationship Id="rId4" Type="http://schemas.openxmlformats.org/officeDocument/2006/relationships/oleObject" Target="../embeddings/oleObject38.bin"/></Relationships>
</file>

<file path=ppt/slides/_rels/slide18.xml.rels><?xml version="1.0" encoding="UTF-8" standalone="yes"?>
<Relationships xmlns="http://schemas.openxmlformats.org/package/2006/relationships"><Relationship Id="rId3" Type="http://schemas.openxmlformats.org/officeDocument/2006/relationships/tags" Target="../tags/tag454.xml"/><Relationship Id="rId2" Type="http://schemas.openxmlformats.org/officeDocument/2006/relationships/tags" Target="../tags/tag453.xml"/><Relationship Id="rId1" Type="http://schemas.openxmlformats.org/officeDocument/2006/relationships/vmlDrawing" Target="../drawings/vmlDrawing39.vml"/><Relationship Id="rId6" Type="http://schemas.openxmlformats.org/officeDocument/2006/relationships/image" Target="../media/image8.emf"/><Relationship Id="rId5" Type="http://schemas.openxmlformats.org/officeDocument/2006/relationships/oleObject" Target="../embeddings/oleObject39.bin"/><Relationship Id="rId4" Type="http://schemas.openxmlformats.org/officeDocument/2006/relationships/slideLayout" Target="../slideLayouts/slideLayout188.xml"/></Relationships>
</file>

<file path=ppt/slides/_rels/slide19.xml.rels><?xml version="1.0" encoding="UTF-8" standalone="yes"?>
<Relationships xmlns="http://schemas.openxmlformats.org/package/2006/relationships"><Relationship Id="rId3" Type="http://schemas.openxmlformats.org/officeDocument/2006/relationships/tags" Target="../tags/tag456.xml"/><Relationship Id="rId2" Type="http://schemas.openxmlformats.org/officeDocument/2006/relationships/tags" Target="../tags/tag455.xml"/><Relationship Id="rId1" Type="http://schemas.openxmlformats.org/officeDocument/2006/relationships/vmlDrawing" Target="../drawings/vmlDrawing40.vml"/><Relationship Id="rId6" Type="http://schemas.openxmlformats.org/officeDocument/2006/relationships/image" Target="../media/image8.emf"/><Relationship Id="rId5" Type="http://schemas.openxmlformats.org/officeDocument/2006/relationships/oleObject" Target="../embeddings/oleObject40.bin"/><Relationship Id="rId4" Type="http://schemas.openxmlformats.org/officeDocument/2006/relationships/slideLayout" Target="../slideLayouts/slideLayout188.xml"/></Relationships>
</file>

<file path=ppt/slides/_rels/slide2.xml.rels><?xml version="1.0" encoding="UTF-8" standalone="yes"?>
<Relationships xmlns="http://schemas.openxmlformats.org/package/2006/relationships"><Relationship Id="rId3" Type="http://schemas.openxmlformats.org/officeDocument/2006/relationships/tags" Target="../tags/tag428.xml"/><Relationship Id="rId7" Type="http://schemas.openxmlformats.org/officeDocument/2006/relationships/image" Target="../media/image17.png"/><Relationship Id="rId2" Type="http://schemas.openxmlformats.org/officeDocument/2006/relationships/tags" Target="../tags/tag427.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2.xml"/><Relationship Id="rId4" Type="http://schemas.openxmlformats.org/officeDocument/2006/relationships/slideLayout" Target="../slideLayouts/slideLayout188.xml"/></Relationships>
</file>

<file path=ppt/slides/_rels/slide20.xml.rels><?xml version="1.0" encoding="UTF-8" standalone="yes"?>
<Relationships xmlns="http://schemas.openxmlformats.org/package/2006/relationships"><Relationship Id="rId3" Type="http://schemas.openxmlformats.org/officeDocument/2006/relationships/tags" Target="../tags/tag458.xml"/><Relationship Id="rId7" Type="http://schemas.openxmlformats.org/officeDocument/2006/relationships/image" Target="../media/image18.emf"/><Relationship Id="rId2" Type="http://schemas.openxmlformats.org/officeDocument/2006/relationships/tags" Target="../tags/tag457.xml"/><Relationship Id="rId1" Type="http://schemas.openxmlformats.org/officeDocument/2006/relationships/vmlDrawing" Target="../drawings/vmlDrawing41.vml"/><Relationship Id="rId6" Type="http://schemas.openxmlformats.org/officeDocument/2006/relationships/oleObject" Target="../embeddings/oleObject41.bin"/><Relationship Id="rId5" Type="http://schemas.openxmlformats.org/officeDocument/2006/relationships/notesSlide" Target="../notesSlides/notesSlide11.xml"/><Relationship Id="rId4" Type="http://schemas.openxmlformats.org/officeDocument/2006/relationships/slideLayout" Target="../slideLayouts/slideLayout188.xml"/></Relationships>
</file>

<file path=ppt/slides/_rels/slide21.xml.rels><?xml version="1.0" encoding="UTF-8" standalone="yes"?>
<Relationships xmlns="http://schemas.openxmlformats.org/package/2006/relationships"><Relationship Id="rId3" Type="http://schemas.openxmlformats.org/officeDocument/2006/relationships/tags" Target="../tags/tag460.xml"/><Relationship Id="rId7" Type="http://schemas.openxmlformats.org/officeDocument/2006/relationships/image" Target="../media/image18.emf"/><Relationship Id="rId2" Type="http://schemas.openxmlformats.org/officeDocument/2006/relationships/tags" Target="../tags/tag459.xml"/><Relationship Id="rId1" Type="http://schemas.openxmlformats.org/officeDocument/2006/relationships/vmlDrawing" Target="../drawings/vmlDrawing42.vml"/><Relationship Id="rId6" Type="http://schemas.openxmlformats.org/officeDocument/2006/relationships/oleObject" Target="../embeddings/oleObject42.bin"/><Relationship Id="rId5" Type="http://schemas.openxmlformats.org/officeDocument/2006/relationships/notesSlide" Target="../notesSlides/notesSlide12.xml"/><Relationship Id="rId4" Type="http://schemas.openxmlformats.org/officeDocument/2006/relationships/slideLayout" Target="../slideLayouts/slideLayout18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88.xml"/><Relationship Id="rId2" Type="http://schemas.openxmlformats.org/officeDocument/2006/relationships/tags" Target="../tags/tag461.xml"/><Relationship Id="rId1" Type="http://schemas.openxmlformats.org/officeDocument/2006/relationships/vmlDrawing" Target="../drawings/vmlDrawing43.vml"/><Relationship Id="rId6" Type="http://schemas.openxmlformats.org/officeDocument/2006/relationships/image" Target="../media/image18.emf"/><Relationship Id="rId5" Type="http://schemas.openxmlformats.org/officeDocument/2006/relationships/oleObject" Target="../embeddings/oleObject43.bin"/><Relationship Id="rId4"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88.xml"/><Relationship Id="rId2" Type="http://schemas.openxmlformats.org/officeDocument/2006/relationships/tags" Target="../tags/tag462.xml"/><Relationship Id="rId1" Type="http://schemas.openxmlformats.org/officeDocument/2006/relationships/vmlDrawing" Target="../drawings/vmlDrawing44.vml"/><Relationship Id="rId6" Type="http://schemas.openxmlformats.org/officeDocument/2006/relationships/image" Target="../media/image18.emf"/><Relationship Id="rId5" Type="http://schemas.openxmlformats.org/officeDocument/2006/relationships/oleObject" Target="../embeddings/oleObject44.bin"/><Relationship Id="rId4"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3" Type="http://schemas.openxmlformats.org/officeDocument/2006/relationships/tags" Target="../tags/tag464.xml"/><Relationship Id="rId7" Type="http://schemas.openxmlformats.org/officeDocument/2006/relationships/image" Target="../media/image18.emf"/><Relationship Id="rId2" Type="http://schemas.openxmlformats.org/officeDocument/2006/relationships/tags" Target="../tags/tag463.xml"/><Relationship Id="rId1" Type="http://schemas.openxmlformats.org/officeDocument/2006/relationships/vmlDrawing" Target="../drawings/vmlDrawing45.vml"/><Relationship Id="rId6" Type="http://schemas.openxmlformats.org/officeDocument/2006/relationships/oleObject" Target="../embeddings/oleObject45.bin"/><Relationship Id="rId5" Type="http://schemas.openxmlformats.org/officeDocument/2006/relationships/notesSlide" Target="../notesSlides/notesSlide15.xml"/><Relationship Id="rId4" Type="http://schemas.openxmlformats.org/officeDocument/2006/relationships/slideLayout" Target="../slideLayouts/slideLayout18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88.xml"/><Relationship Id="rId2" Type="http://schemas.openxmlformats.org/officeDocument/2006/relationships/tags" Target="../tags/tag465.xml"/><Relationship Id="rId1" Type="http://schemas.openxmlformats.org/officeDocument/2006/relationships/vmlDrawing" Target="../drawings/vmlDrawing46.vml"/><Relationship Id="rId6" Type="http://schemas.openxmlformats.org/officeDocument/2006/relationships/image" Target="../media/image18.emf"/><Relationship Id="rId5" Type="http://schemas.openxmlformats.org/officeDocument/2006/relationships/oleObject" Target="../embeddings/oleObject46.bin"/><Relationship Id="rId4"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3" Type="http://schemas.openxmlformats.org/officeDocument/2006/relationships/tags" Target="../tags/tag467.xml"/><Relationship Id="rId7" Type="http://schemas.openxmlformats.org/officeDocument/2006/relationships/image" Target="../media/image18.emf"/><Relationship Id="rId2" Type="http://schemas.openxmlformats.org/officeDocument/2006/relationships/tags" Target="../tags/tag466.xml"/><Relationship Id="rId1" Type="http://schemas.openxmlformats.org/officeDocument/2006/relationships/vmlDrawing" Target="../drawings/vmlDrawing47.vml"/><Relationship Id="rId6" Type="http://schemas.openxmlformats.org/officeDocument/2006/relationships/oleObject" Target="../embeddings/oleObject47.bin"/><Relationship Id="rId5" Type="http://schemas.openxmlformats.org/officeDocument/2006/relationships/notesSlide" Target="../notesSlides/notesSlide17.xml"/><Relationship Id="rId4" Type="http://schemas.openxmlformats.org/officeDocument/2006/relationships/slideLayout" Target="../slideLayouts/slideLayout18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8.xml"/><Relationship Id="rId2" Type="http://schemas.openxmlformats.org/officeDocument/2006/relationships/tags" Target="../tags/tag468.xml"/><Relationship Id="rId1" Type="http://schemas.openxmlformats.org/officeDocument/2006/relationships/vmlDrawing" Target="../drawings/vmlDrawing48.vml"/><Relationship Id="rId6" Type="http://schemas.openxmlformats.org/officeDocument/2006/relationships/image" Target="../media/image18.emf"/><Relationship Id="rId5" Type="http://schemas.openxmlformats.org/officeDocument/2006/relationships/oleObject" Target="../embeddings/oleObject48.bin"/><Relationship Id="rId4"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9.xml"/><Relationship Id="rId2" Type="http://schemas.openxmlformats.org/officeDocument/2006/relationships/tags" Target="../tags/tag429.xml"/><Relationship Id="rId1" Type="http://schemas.openxmlformats.org/officeDocument/2006/relationships/vmlDrawing" Target="../drawings/vmlDrawing25.vml"/><Relationship Id="rId6" Type="http://schemas.openxmlformats.org/officeDocument/2006/relationships/image" Target="../media/image13.emf"/><Relationship Id="rId5" Type="http://schemas.openxmlformats.org/officeDocument/2006/relationships/oleObject" Target="../embeddings/oleObject25.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9.xml"/><Relationship Id="rId2" Type="http://schemas.openxmlformats.org/officeDocument/2006/relationships/tags" Target="../tags/tag430.xml"/><Relationship Id="rId1" Type="http://schemas.openxmlformats.org/officeDocument/2006/relationships/vmlDrawing" Target="../drawings/vmlDrawing26.vml"/><Relationship Id="rId6" Type="http://schemas.openxmlformats.org/officeDocument/2006/relationships/image" Target="../media/image13.emf"/><Relationship Id="rId5" Type="http://schemas.openxmlformats.org/officeDocument/2006/relationships/oleObject" Target="../embeddings/oleObject26.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432.xml"/><Relationship Id="rId7" Type="http://schemas.openxmlformats.org/officeDocument/2006/relationships/oleObject" Target="../embeddings/oleObject27.bin"/><Relationship Id="rId2" Type="http://schemas.openxmlformats.org/officeDocument/2006/relationships/tags" Target="../tags/tag431.xml"/><Relationship Id="rId1" Type="http://schemas.openxmlformats.org/officeDocument/2006/relationships/vmlDrawing" Target="../drawings/vmlDrawing27.vml"/><Relationship Id="rId6" Type="http://schemas.openxmlformats.org/officeDocument/2006/relationships/slideLayout" Target="../slideLayouts/slideLayout2.xml"/><Relationship Id="rId5" Type="http://schemas.openxmlformats.org/officeDocument/2006/relationships/tags" Target="../tags/tag434.xml"/><Relationship Id="rId4" Type="http://schemas.openxmlformats.org/officeDocument/2006/relationships/tags" Target="../tags/tag433.xml"/></Relationships>
</file>

<file path=ppt/slides/_rels/slide6.xml.rels><?xml version="1.0" encoding="UTF-8" standalone="yes"?>
<Relationships xmlns="http://schemas.openxmlformats.org/package/2006/relationships"><Relationship Id="rId3" Type="http://schemas.openxmlformats.org/officeDocument/2006/relationships/tags" Target="../tags/tag436.xml"/><Relationship Id="rId7" Type="http://schemas.openxmlformats.org/officeDocument/2006/relationships/image" Target="../media/image18.emf"/><Relationship Id="rId2" Type="http://schemas.openxmlformats.org/officeDocument/2006/relationships/tags" Target="../tags/tag435.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notesSlide" Target="../notesSlides/notesSlide5.xml"/><Relationship Id="rId4" Type="http://schemas.openxmlformats.org/officeDocument/2006/relationships/slideLayout" Target="../slideLayouts/slideLayout188.xml"/></Relationships>
</file>

<file path=ppt/slides/_rels/slide7.xml.rels><?xml version="1.0" encoding="UTF-8" standalone="yes"?>
<Relationships xmlns="http://schemas.openxmlformats.org/package/2006/relationships"><Relationship Id="rId3" Type="http://schemas.openxmlformats.org/officeDocument/2006/relationships/tags" Target="../tags/tag438.xml"/><Relationship Id="rId7" Type="http://schemas.openxmlformats.org/officeDocument/2006/relationships/image" Target="../media/image18.emf"/><Relationship Id="rId2" Type="http://schemas.openxmlformats.org/officeDocument/2006/relationships/tags" Target="../tags/tag437.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notesSlide" Target="../notesSlides/notesSlide6.xml"/><Relationship Id="rId4" Type="http://schemas.openxmlformats.org/officeDocument/2006/relationships/slideLayout" Target="../slideLayouts/slideLayout188.xml"/></Relationships>
</file>

<file path=ppt/slides/_rels/slide8.xml.rels><?xml version="1.0" encoding="UTF-8" standalone="yes"?>
<Relationships xmlns="http://schemas.openxmlformats.org/package/2006/relationships"><Relationship Id="rId3" Type="http://schemas.openxmlformats.org/officeDocument/2006/relationships/tags" Target="../tags/tag440.xml"/><Relationship Id="rId7" Type="http://schemas.openxmlformats.org/officeDocument/2006/relationships/image" Target="../media/image18.emf"/><Relationship Id="rId2" Type="http://schemas.openxmlformats.org/officeDocument/2006/relationships/tags" Target="../tags/tag43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notesSlide" Target="../notesSlides/notesSlide7.xml"/><Relationship Id="rId4" Type="http://schemas.openxmlformats.org/officeDocument/2006/relationships/slideLayout" Target="../slideLayouts/slideLayout188.xml"/></Relationships>
</file>

<file path=ppt/slides/_rels/slide9.xml.rels><?xml version="1.0" encoding="UTF-8" standalone="yes"?>
<Relationships xmlns="http://schemas.openxmlformats.org/package/2006/relationships"><Relationship Id="rId3" Type="http://schemas.openxmlformats.org/officeDocument/2006/relationships/tags" Target="../tags/tag442.xml"/><Relationship Id="rId7" Type="http://schemas.openxmlformats.org/officeDocument/2006/relationships/image" Target="../media/image18.emf"/><Relationship Id="rId2" Type="http://schemas.openxmlformats.org/officeDocument/2006/relationships/tags" Target="../tags/tag441.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notesSlide" Target="../notesSlides/notesSlide8.xml"/><Relationship Id="rId4" Type="http://schemas.openxmlformats.org/officeDocument/2006/relationships/slideLayout" Target="../slideLayouts/slideLayout1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7" descr="A-Santander-negativo_RGB [Convertido]"/>
          <p:cNvPicPr>
            <a:picLocks noChangeAspect="1" noChangeArrowheads="1"/>
          </p:cNvPicPr>
          <p:nvPr/>
        </p:nvPicPr>
        <p:blipFill>
          <a:blip r:embed="rId3" cstate="print"/>
          <a:srcRect/>
          <a:stretch>
            <a:fillRect/>
          </a:stretch>
        </p:blipFill>
        <p:spPr bwMode="gray">
          <a:xfrm>
            <a:off x="7789887" y="6226225"/>
            <a:ext cx="2439987" cy="631825"/>
          </a:xfrm>
          <a:prstGeom prst="rect">
            <a:avLst/>
          </a:prstGeom>
          <a:noFill/>
          <a:ln w="9525">
            <a:noFill/>
            <a:miter lim="800000"/>
            <a:headEnd/>
            <a:tailEnd/>
          </a:ln>
        </p:spPr>
      </p:pic>
      <p:sp>
        <p:nvSpPr>
          <p:cNvPr id="5" name="Rectangle 3"/>
          <p:cNvSpPr>
            <a:spLocks noChangeArrowheads="1"/>
          </p:cNvSpPr>
          <p:nvPr/>
        </p:nvSpPr>
        <p:spPr bwMode="gray">
          <a:xfrm>
            <a:off x="477243" y="1788765"/>
            <a:ext cx="5054600" cy="430887"/>
          </a:xfrm>
          <a:prstGeom prst="rect">
            <a:avLst/>
          </a:prstGeom>
          <a:noFill/>
          <a:ln w="9525">
            <a:noFill/>
            <a:miter lim="800000"/>
            <a:headEnd/>
            <a:tailEnd/>
          </a:ln>
        </p:spPr>
        <p:txBody>
          <a:bodyPr lIns="0" tIns="0" rIns="0" bIns="0">
            <a:spAutoFit/>
          </a:bodyPr>
          <a:lstStyle/>
          <a:p>
            <a:pPr fontAlgn="base">
              <a:spcBef>
                <a:spcPct val="0"/>
              </a:spcBef>
              <a:spcAft>
                <a:spcPct val="0"/>
              </a:spcAft>
            </a:pPr>
            <a:r>
              <a:rPr lang="en-US" sz="2800" b="1" dirty="0" smtClean="0">
                <a:solidFill>
                  <a:srgbClr val="FFFFFF"/>
                </a:solidFill>
              </a:rPr>
              <a:t>August 2015</a:t>
            </a:r>
            <a:endParaRPr lang="en-US" sz="2800" b="1" dirty="0">
              <a:solidFill>
                <a:srgbClr val="FFFFFF"/>
              </a:solidFill>
            </a:endParaRPr>
          </a:p>
        </p:txBody>
      </p:sp>
      <p:sp>
        <p:nvSpPr>
          <p:cNvPr id="7" name="Rectangle 4"/>
          <p:cNvSpPr>
            <a:spLocks noChangeArrowheads="1"/>
          </p:cNvSpPr>
          <p:nvPr/>
        </p:nvSpPr>
        <p:spPr bwMode="gray">
          <a:xfrm>
            <a:off x="477244" y="2413438"/>
            <a:ext cx="7312643" cy="2585323"/>
          </a:xfrm>
          <a:prstGeom prst="rect">
            <a:avLst/>
          </a:prstGeom>
          <a:noFill/>
          <a:ln w="9525">
            <a:noFill/>
            <a:miter lim="800000"/>
            <a:headEnd/>
            <a:tailEnd/>
          </a:ln>
        </p:spPr>
        <p:txBody>
          <a:bodyPr wrap="square" lIns="0" tIns="0" rIns="0" bIns="0">
            <a:spAutoFit/>
          </a:bodyPr>
          <a:lstStyle/>
          <a:p>
            <a:pPr fontAlgn="base">
              <a:spcBef>
                <a:spcPct val="0"/>
              </a:spcBef>
              <a:spcAft>
                <a:spcPct val="0"/>
              </a:spcAft>
            </a:pPr>
            <a:r>
              <a:rPr lang="en-US" sz="4000" b="1" dirty="0" smtClean="0">
                <a:solidFill>
                  <a:srgbClr val="FFFFFF"/>
                </a:solidFill>
              </a:rPr>
              <a:t>Capital and Risk</a:t>
            </a:r>
          </a:p>
          <a:p>
            <a:pPr fontAlgn="base">
              <a:spcBef>
                <a:spcPct val="0"/>
              </a:spcBef>
              <a:spcAft>
                <a:spcPct val="0"/>
              </a:spcAft>
            </a:pPr>
            <a:r>
              <a:rPr lang="en-US" sz="4000" b="1" dirty="0" smtClean="0">
                <a:solidFill>
                  <a:srgbClr val="FFFFFF"/>
                </a:solidFill>
              </a:rPr>
              <a:t>Transformation</a:t>
            </a:r>
          </a:p>
          <a:p>
            <a:pPr fontAlgn="base">
              <a:spcBef>
                <a:spcPct val="0"/>
              </a:spcBef>
              <a:spcAft>
                <a:spcPct val="0"/>
              </a:spcAft>
            </a:pPr>
            <a:endParaRPr lang="en-US" sz="4000" b="1" dirty="0" smtClean="0">
              <a:solidFill>
                <a:srgbClr val="FFFFFF"/>
              </a:solidFill>
            </a:endParaRPr>
          </a:p>
          <a:p>
            <a:pPr fontAlgn="base">
              <a:spcBef>
                <a:spcPct val="0"/>
              </a:spcBef>
              <a:spcAft>
                <a:spcPct val="0"/>
              </a:spcAft>
            </a:pPr>
            <a:r>
              <a:rPr lang="en-US" sz="2400" b="1" dirty="0" smtClean="0">
                <a:solidFill>
                  <a:srgbClr val="FFFFFF"/>
                </a:solidFill>
              </a:rPr>
              <a:t>Meeting with the Federal </a:t>
            </a:r>
            <a:r>
              <a:rPr lang="en-US" sz="2400" b="1" dirty="0">
                <a:solidFill>
                  <a:srgbClr val="FFFFFF"/>
                </a:solidFill>
              </a:rPr>
              <a:t>Reserve </a:t>
            </a:r>
            <a:r>
              <a:rPr lang="en-US" sz="2400" b="1" dirty="0" smtClean="0">
                <a:solidFill>
                  <a:srgbClr val="FFFFFF"/>
                </a:solidFill>
              </a:rPr>
              <a:t>Bank – </a:t>
            </a:r>
          </a:p>
          <a:p>
            <a:pPr fontAlgn="base">
              <a:spcBef>
                <a:spcPct val="0"/>
              </a:spcBef>
              <a:spcAft>
                <a:spcPct val="0"/>
              </a:spcAft>
            </a:pPr>
            <a:r>
              <a:rPr lang="en-US" sz="2400" b="1" dirty="0" smtClean="0">
                <a:solidFill>
                  <a:srgbClr val="FFFFFF"/>
                </a:solidFill>
              </a:rPr>
              <a:t>Risk Transformation</a:t>
            </a:r>
            <a:endParaRPr lang="en-US" sz="2400" b="1" dirty="0">
              <a:solidFill>
                <a:srgbClr val="FFFFFF"/>
              </a:solidFill>
            </a:endParaRPr>
          </a:p>
        </p:txBody>
      </p:sp>
    </p:spTree>
    <p:extLst>
      <p:ext uri="{BB962C8B-B14F-4D97-AF65-F5344CB8AC3E}">
        <p14:creationId xmlns:p14="http://schemas.microsoft.com/office/powerpoint/2010/main" val="4047757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8533" name="think-cell Slide" r:id="rId6" imgW="493" imgH="493" progId="TCLayout.ActiveDocument.1">
                  <p:embed/>
                </p:oleObj>
              </mc:Choice>
              <mc:Fallback>
                <p:oleObj name="think-cell Slide" r:id="rId6" imgW="493" imgH="493"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5" name="Rectangle 14"/>
          <p:cNvSpPr>
            <a:spLocks/>
          </p:cNvSpPr>
          <p:nvPr/>
        </p:nvSpPr>
        <p:spPr>
          <a:xfrm>
            <a:off x="278934" y="797695"/>
            <a:ext cx="9718506" cy="5256875"/>
          </a:xfrm>
          <a:prstGeom prst="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smtClean="0">
              <a:solidFill>
                <a:srgbClr val="000000"/>
              </a:solidFill>
            </a:endParaRPr>
          </a:p>
        </p:txBody>
      </p:sp>
      <p:sp>
        <p:nvSpPr>
          <p:cNvPr id="2" name="Title 1"/>
          <p:cNvSpPr>
            <a:spLocks noGrp="1"/>
          </p:cNvSpPr>
          <p:nvPr>
            <p:ph type="title"/>
          </p:nvPr>
        </p:nvSpPr>
        <p:spPr>
          <a:xfrm>
            <a:off x="282575" y="94104"/>
            <a:ext cx="9491663" cy="707886"/>
          </a:xfrm>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Risk </a:t>
            </a:r>
            <a:r>
              <a:rPr lang="en-GB" dirty="0" smtClean="0"/>
              <a:t>Transformation </a:t>
            </a:r>
            <a:r>
              <a:rPr lang="en-GB" dirty="0"/>
              <a:t>p</a:t>
            </a:r>
            <a:r>
              <a:rPr lang="en-GB" dirty="0" smtClean="0"/>
              <a:t>roject plan(5/5)</a:t>
            </a:r>
            <a:br>
              <a:rPr lang="en-GB" dirty="0" smtClean="0"/>
            </a:br>
            <a:r>
              <a:rPr lang="en-GB" dirty="0" smtClean="0"/>
              <a:t> </a:t>
            </a:r>
            <a:r>
              <a:rPr lang="en-GB" dirty="0"/>
              <a:t>– </a:t>
            </a:r>
            <a:r>
              <a:rPr lang="en-GB" dirty="0">
                <a:solidFill>
                  <a:srgbClr val="FF0000"/>
                </a:solidFill>
              </a:rPr>
              <a:t>Risk </a:t>
            </a:r>
            <a:r>
              <a:rPr lang="en-GB" dirty="0" smtClean="0">
                <a:solidFill>
                  <a:srgbClr val="FF0000"/>
                </a:solidFill>
              </a:rPr>
              <a:t>Monitoring/Reporting Current</a:t>
            </a:r>
            <a:endParaRPr lang="en-US" dirty="0"/>
          </a:p>
        </p:txBody>
      </p:sp>
      <p:sp>
        <p:nvSpPr>
          <p:cNvPr id="16" name="Rectangle 5"/>
          <p:cNvSpPr txBox="1">
            <a:spLocks/>
          </p:cNvSpPr>
          <p:nvPr/>
        </p:nvSpPr>
        <p:spPr>
          <a:xfrm>
            <a:off x="1430456" y="861864"/>
            <a:ext cx="5841202"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Deliverables / milestones</a:t>
            </a:r>
            <a:endParaRPr lang="en-US" sz="900" b="1" dirty="0"/>
          </a:p>
        </p:txBody>
      </p:sp>
      <p:sp>
        <p:nvSpPr>
          <p:cNvPr id="17" name="Rectangle 5"/>
          <p:cNvSpPr txBox="1">
            <a:spLocks/>
          </p:cNvSpPr>
          <p:nvPr/>
        </p:nvSpPr>
        <p:spPr>
          <a:xfrm>
            <a:off x="361217" y="861864"/>
            <a:ext cx="95020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Sub-workstream</a:t>
            </a:r>
            <a:endParaRPr lang="en-US" sz="900" b="1" dirty="0"/>
          </a:p>
        </p:txBody>
      </p:sp>
      <p:cxnSp>
        <p:nvCxnSpPr>
          <p:cNvPr id="18" name="Straight Connector 17"/>
          <p:cNvCxnSpPr>
            <a:cxnSpLocks/>
          </p:cNvCxnSpPr>
          <p:nvPr/>
        </p:nvCxnSpPr>
        <p:spPr bwMode="auto">
          <a:xfrm>
            <a:off x="1430456" y="1027384"/>
            <a:ext cx="5741869" cy="0"/>
          </a:xfrm>
          <a:prstGeom prst="line">
            <a:avLst/>
          </a:prstGeom>
          <a:noFill/>
          <a:ln w="12700" cap="flat" cmpd="sng" algn="ctr">
            <a:solidFill>
              <a:schemeClr val="accent1"/>
            </a:solidFill>
            <a:prstDash val="solid"/>
            <a:round/>
            <a:headEnd type="none" w="med" len="med"/>
            <a:tailEnd type="none" w="med" len="med"/>
          </a:ln>
          <a:effectLst/>
        </p:spPr>
      </p:cxnSp>
      <p:sp>
        <p:nvSpPr>
          <p:cNvPr id="19" name="Rectangle 5"/>
          <p:cNvSpPr txBox="1">
            <a:spLocks/>
          </p:cNvSpPr>
          <p:nvPr/>
        </p:nvSpPr>
        <p:spPr>
          <a:xfrm>
            <a:off x="7236186" y="861864"/>
            <a:ext cx="577081"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Start</a:t>
            </a:r>
            <a:endParaRPr lang="en-US" sz="900" b="1" dirty="0"/>
          </a:p>
        </p:txBody>
      </p:sp>
      <p:cxnSp>
        <p:nvCxnSpPr>
          <p:cNvPr id="20" name="Straight Connector 19"/>
          <p:cNvCxnSpPr>
            <a:cxnSpLocks/>
          </p:cNvCxnSpPr>
          <p:nvPr/>
        </p:nvCxnSpPr>
        <p:spPr bwMode="auto">
          <a:xfrm>
            <a:off x="7236186" y="1027384"/>
            <a:ext cx="577081" cy="0"/>
          </a:xfrm>
          <a:prstGeom prst="line">
            <a:avLst/>
          </a:prstGeom>
          <a:noFill/>
          <a:ln w="12700" cap="flat" cmpd="sng" algn="ctr">
            <a:solidFill>
              <a:schemeClr val="accent1"/>
            </a:solidFill>
            <a:prstDash val="solid"/>
            <a:round/>
            <a:headEnd type="none" w="med" len="med"/>
            <a:tailEnd type="none" w="med" len="med"/>
          </a:ln>
          <a:effectLst/>
        </p:spPr>
      </p:cxnSp>
      <p:sp>
        <p:nvSpPr>
          <p:cNvPr id="21" name="Rectangle 5"/>
          <p:cNvSpPr txBox="1">
            <a:spLocks/>
          </p:cNvSpPr>
          <p:nvPr/>
        </p:nvSpPr>
        <p:spPr>
          <a:xfrm>
            <a:off x="8654032" y="861864"/>
            <a:ext cx="91336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Owner</a:t>
            </a:r>
            <a:endParaRPr lang="en-US" sz="900" b="1" dirty="0"/>
          </a:p>
        </p:txBody>
      </p:sp>
      <p:cxnSp>
        <p:nvCxnSpPr>
          <p:cNvPr id="22" name="Straight Connector 21"/>
          <p:cNvCxnSpPr>
            <a:cxnSpLocks/>
          </p:cNvCxnSpPr>
          <p:nvPr/>
        </p:nvCxnSpPr>
        <p:spPr bwMode="auto">
          <a:xfrm>
            <a:off x="8632855" y="1027384"/>
            <a:ext cx="537593" cy="0"/>
          </a:xfrm>
          <a:prstGeom prst="line">
            <a:avLst/>
          </a:prstGeom>
          <a:noFill/>
          <a:ln w="12700" cap="flat" cmpd="sng" algn="ctr">
            <a:solidFill>
              <a:schemeClr val="accent1"/>
            </a:solidFill>
            <a:prstDash val="solid"/>
            <a:round/>
            <a:headEnd type="none" w="med" len="med"/>
            <a:tailEnd type="none" w="med" len="med"/>
          </a:ln>
          <a:effectLst/>
        </p:spPr>
      </p:cxnSp>
      <p:sp>
        <p:nvSpPr>
          <p:cNvPr id="23" name="Rectangle 5"/>
          <p:cNvSpPr txBox="1">
            <a:spLocks/>
          </p:cNvSpPr>
          <p:nvPr/>
        </p:nvSpPr>
        <p:spPr>
          <a:xfrm>
            <a:off x="7911145" y="861864"/>
            <a:ext cx="86408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Finish</a:t>
            </a:r>
            <a:endParaRPr lang="en-US" sz="900" b="1" dirty="0"/>
          </a:p>
        </p:txBody>
      </p:sp>
      <p:cxnSp>
        <p:nvCxnSpPr>
          <p:cNvPr id="24" name="Straight Connector 23"/>
          <p:cNvCxnSpPr>
            <a:cxnSpLocks/>
          </p:cNvCxnSpPr>
          <p:nvPr/>
        </p:nvCxnSpPr>
        <p:spPr bwMode="auto">
          <a:xfrm>
            <a:off x="7935025" y="1027384"/>
            <a:ext cx="576072" cy="0"/>
          </a:xfrm>
          <a:prstGeom prst="line">
            <a:avLst/>
          </a:prstGeom>
          <a:noFill/>
          <a:ln w="12700" cap="flat" cmpd="sng" algn="ctr">
            <a:solidFill>
              <a:schemeClr val="accent1"/>
            </a:solidFill>
            <a:prstDash val="solid"/>
            <a:round/>
            <a:headEnd type="none" w="med" len="med"/>
            <a:tailEnd type="none" w="med" len="med"/>
          </a:ln>
          <a:effectLst/>
        </p:spPr>
      </p:cxnSp>
      <p:sp>
        <p:nvSpPr>
          <p:cNvPr id="31" name="TextBox 15"/>
          <p:cNvSpPr txBox="1">
            <a:spLocks/>
          </p:cNvSpPr>
          <p:nvPr>
            <p:custDataLst>
              <p:tags r:id="rId3"/>
            </p:custDataLst>
          </p:nvPr>
        </p:nvSpPr>
        <p:spPr bwMode="gray">
          <a:xfrm>
            <a:off x="361217" y="1119654"/>
            <a:ext cx="950208" cy="3410751"/>
          </a:xfrm>
          <a:prstGeom prst="rect">
            <a:avLst/>
          </a:prstGeom>
          <a:solidFill>
            <a:schemeClr val="bg2">
              <a:lumMod val="50000"/>
            </a:schemeClr>
          </a:solidFill>
          <a:ln w="9525">
            <a:noFill/>
            <a:miter lim="800000"/>
            <a:headEnd/>
            <a:tailEnd/>
          </a:ln>
        </p:spPr>
        <p:txBody>
          <a:bodyPr vert="horz" wrap="square" lIns="36576" tIns="36576" rIns="36576" bIns="36576" numCol="1" anchor="ctr" anchorCtr="0" compatLnSpc="1">
            <a:prstTxWarp prst="textNoShape">
              <a:avLst/>
            </a:prstTxWarp>
            <a:noAutofit/>
          </a:bodyPr>
          <a:lstStyle>
            <a:defPPr>
              <a:defRPr lang="es-ES"/>
            </a:defPPr>
            <a:lvl1pPr lvl="0" indent="0" fontAlgn="base">
              <a:spcBef>
                <a:spcPct val="60000"/>
              </a:spcBef>
              <a:spcAft>
                <a:spcPct val="0"/>
              </a:spcAft>
              <a:buClr>
                <a:srgbClr val="FF0000"/>
              </a:buClr>
              <a:buFont typeface="Wingdings" pitchFamily="2" charset="2"/>
              <a:buNone/>
              <a:defRPr sz="900" b="1">
                <a:solidFill>
                  <a:srgbClr val="FFFFFF"/>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r>
              <a:rPr lang="en-US" dirty="0"/>
              <a:t>Risk Monitoring / Risk Reporting</a:t>
            </a:r>
          </a:p>
        </p:txBody>
      </p:sp>
      <p:sp>
        <p:nvSpPr>
          <p:cNvPr id="32" name="Rectangle 95"/>
          <p:cNvSpPr txBox="1">
            <a:spLocks/>
          </p:cNvSpPr>
          <p:nvPr/>
        </p:nvSpPr>
        <p:spPr>
          <a:xfrm>
            <a:off x="1430456" y="1119655"/>
            <a:ext cx="5841202" cy="34624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17475" lvl="1" indent="-117475">
              <a:buClr>
                <a:srgbClr val="FF0000"/>
              </a:buClr>
            </a:pPr>
            <a:r>
              <a:rPr lang="en-US" sz="900" dirty="0">
                <a:solidFill>
                  <a:srgbClr val="000000"/>
                </a:solidFill>
              </a:rPr>
              <a:t>Assess current reporting landscape and make quick-win enhancements to priority reports (Board and Level 1 Risk Committees) and reporting </a:t>
            </a:r>
            <a:r>
              <a:rPr lang="en-US" sz="900" dirty="0" smtClean="0">
                <a:solidFill>
                  <a:srgbClr val="000000"/>
                </a:solidFill>
              </a:rPr>
              <a:t>protocols</a:t>
            </a:r>
          </a:p>
          <a:p>
            <a:pPr marL="285750" lvl="2" indent="-168275">
              <a:buClr>
                <a:srgbClr val="FF0000"/>
              </a:buClr>
            </a:pPr>
            <a:r>
              <a:rPr lang="en-US" sz="900" dirty="0" smtClean="0">
                <a:solidFill>
                  <a:schemeClr val="tx2"/>
                </a:solidFill>
              </a:rPr>
              <a:t>Document detailed business and data requirements for SHUSA Monthly Risk Report and deliver to T&amp;O for BCBS 239 compliance</a:t>
            </a:r>
            <a:endParaRPr lang="en-US" sz="900" dirty="0">
              <a:solidFill>
                <a:schemeClr val="tx2"/>
              </a:solidFill>
            </a:endParaRPr>
          </a:p>
          <a:p>
            <a:pPr marL="117475" lvl="1" indent="-117475">
              <a:buClr>
                <a:srgbClr val="FF0000"/>
              </a:buClr>
            </a:pPr>
            <a:r>
              <a:rPr lang="en-US" sz="900" dirty="0"/>
              <a:t>Define target exec. mgmt. risk reporting landscape and scope of remediation (linked to committee structure)</a:t>
            </a:r>
          </a:p>
          <a:p>
            <a:pPr marL="117475" lvl="1" indent="-117475">
              <a:buClr>
                <a:srgbClr val="FF0000"/>
              </a:buClr>
            </a:pPr>
            <a:r>
              <a:rPr lang="en-US" sz="900" dirty="0" smtClean="0"/>
              <a:t>Identify </a:t>
            </a:r>
            <a:r>
              <a:rPr lang="en-US" sz="900" dirty="0"/>
              <a:t>risk aggregation needs and cultivate dedicated resources to manage reporting</a:t>
            </a:r>
          </a:p>
          <a:p>
            <a:pPr marL="117475" lvl="1" indent="-117475">
              <a:buClr>
                <a:srgbClr val="FF0000"/>
              </a:buClr>
            </a:pPr>
            <a:r>
              <a:rPr lang="en-US" sz="900" dirty="0"/>
              <a:t>Develop and implement Wave 1 of exec. mgmt. reporting enhancements</a:t>
            </a:r>
          </a:p>
          <a:p>
            <a:pPr marL="285750" lvl="2" indent="-168275">
              <a:buClr>
                <a:srgbClr val="FF0000"/>
              </a:buClr>
            </a:pPr>
            <a:r>
              <a:rPr lang="en-US" sz="900" dirty="0" smtClean="0">
                <a:solidFill>
                  <a:srgbClr val="FFFFFF">
                    <a:lumMod val="50000"/>
                  </a:srgbClr>
                </a:solidFill>
              </a:rPr>
              <a:t>Develop template </a:t>
            </a:r>
            <a:r>
              <a:rPr lang="en-US" sz="900" dirty="0">
                <a:solidFill>
                  <a:srgbClr val="FFFFFF">
                    <a:lumMod val="50000"/>
                  </a:srgbClr>
                </a:solidFill>
              </a:rPr>
              <a:t>reports </a:t>
            </a:r>
            <a:r>
              <a:rPr lang="en-US" sz="900" dirty="0" smtClean="0">
                <a:solidFill>
                  <a:srgbClr val="FFFFFF">
                    <a:lumMod val="50000"/>
                  </a:srgbClr>
                </a:solidFill>
              </a:rPr>
              <a:t>for Wave 1 and socialize</a:t>
            </a:r>
          </a:p>
          <a:p>
            <a:pPr marL="285750" lvl="2" indent="-168275">
              <a:buClr>
                <a:srgbClr val="FF0000"/>
              </a:buClr>
            </a:pPr>
            <a:r>
              <a:rPr lang="en-US" sz="900" dirty="0" smtClean="0">
                <a:solidFill>
                  <a:srgbClr val="FFFFFF">
                    <a:lumMod val="50000"/>
                  </a:srgbClr>
                </a:solidFill>
              </a:rPr>
              <a:t>Roll-out of Wave 1 reports (similar process for all waves)</a:t>
            </a:r>
          </a:p>
          <a:p>
            <a:pPr marL="434975" lvl="3" indent="-141288">
              <a:buClr>
                <a:srgbClr val="FF0000"/>
              </a:buClr>
            </a:pPr>
            <a:r>
              <a:rPr lang="en-US" sz="900" dirty="0">
                <a:solidFill>
                  <a:srgbClr val="FFFFFF">
                    <a:lumMod val="50000"/>
                  </a:srgbClr>
                </a:solidFill>
              </a:rPr>
              <a:t>Review business/data requirements for interim and target state of Wave 1 reports and update as needed</a:t>
            </a:r>
          </a:p>
          <a:p>
            <a:pPr marL="434975" lvl="3" indent="-141288">
              <a:buClr>
                <a:srgbClr val="FF0000"/>
              </a:buClr>
            </a:pPr>
            <a:r>
              <a:rPr lang="en-US" sz="900" dirty="0">
                <a:solidFill>
                  <a:srgbClr val="FFFFFF">
                    <a:lumMod val="50000"/>
                  </a:srgbClr>
                </a:solidFill>
              </a:rPr>
              <a:t>Identify and document data gaps and develop remediation plans</a:t>
            </a:r>
          </a:p>
          <a:p>
            <a:pPr marL="434975" lvl="3" indent="-141288">
              <a:buClr>
                <a:srgbClr val="FF0000"/>
              </a:buClr>
            </a:pPr>
            <a:r>
              <a:rPr lang="en-US" sz="900" dirty="0">
                <a:solidFill>
                  <a:srgbClr val="FFFFFF">
                    <a:lumMod val="50000"/>
                  </a:srgbClr>
                </a:solidFill>
              </a:rPr>
              <a:t>Pilot reports using available data (manual where necessary)</a:t>
            </a:r>
          </a:p>
          <a:p>
            <a:pPr marL="434975" lvl="3" indent="-141288">
              <a:buClr>
                <a:srgbClr val="FF0000"/>
              </a:buClr>
            </a:pPr>
            <a:r>
              <a:rPr lang="en-US" sz="900" dirty="0">
                <a:solidFill>
                  <a:srgbClr val="FFFFFF">
                    <a:lumMod val="50000"/>
                  </a:srgbClr>
                </a:solidFill>
              </a:rPr>
              <a:t>Collect feedback from key stakeholders and refine reports</a:t>
            </a:r>
          </a:p>
          <a:p>
            <a:pPr marL="434975" lvl="3" indent="-141288">
              <a:buClr>
                <a:srgbClr val="FF0000"/>
              </a:buClr>
            </a:pPr>
            <a:r>
              <a:rPr lang="en-US" sz="900" dirty="0">
                <a:solidFill>
                  <a:srgbClr val="FFFFFF">
                    <a:lumMod val="50000"/>
                  </a:srgbClr>
                </a:solidFill>
              </a:rPr>
              <a:t>Implement refined reports in-production</a:t>
            </a:r>
          </a:p>
          <a:p>
            <a:pPr marL="117475" lvl="1" indent="-117475">
              <a:buClr>
                <a:srgbClr val="FF0000"/>
              </a:buClr>
            </a:pPr>
            <a:r>
              <a:rPr lang="en-US" sz="900" dirty="0"/>
              <a:t>Develop and implement Wave 2 of exec. mgmt. reporting enhancements</a:t>
            </a:r>
          </a:p>
          <a:p>
            <a:pPr marL="285750" lvl="2" indent="-168275">
              <a:buClr>
                <a:srgbClr val="FF0000"/>
              </a:buClr>
            </a:pPr>
            <a:r>
              <a:rPr lang="en-US" sz="900" dirty="0" smtClean="0">
                <a:solidFill>
                  <a:srgbClr val="FFFFFF">
                    <a:lumMod val="50000"/>
                  </a:srgbClr>
                </a:solidFill>
                <a:latin typeface="+mj-lt"/>
              </a:rPr>
              <a:t>Development </a:t>
            </a:r>
            <a:r>
              <a:rPr lang="en-US" sz="900" dirty="0">
                <a:solidFill>
                  <a:srgbClr val="FFFFFF">
                    <a:lumMod val="50000"/>
                  </a:srgbClr>
                </a:solidFill>
                <a:latin typeface="+mj-lt"/>
              </a:rPr>
              <a:t>of template reports and socialization of Wave 2 (based on materiality)</a:t>
            </a:r>
          </a:p>
          <a:p>
            <a:pPr marL="285750" lvl="2" indent="-168275">
              <a:buClr>
                <a:srgbClr val="FF0000"/>
              </a:buClr>
            </a:pPr>
            <a:r>
              <a:rPr lang="en-US" sz="900" dirty="0">
                <a:solidFill>
                  <a:srgbClr val="FFFFFF">
                    <a:lumMod val="50000"/>
                  </a:srgbClr>
                </a:solidFill>
                <a:latin typeface="+mj-lt"/>
              </a:rPr>
              <a:t>Roll-out of Wave 2 </a:t>
            </a:r>
            <a:r>
              <a:rPr lang="en-US" sz="900" dirty="0" smtClean="0">
                <a:solidFill>
                  <a:srgbClr val="FFFFFF">
                    <a:lumMod val="50000"/>
                  </a:srgbClr>
                </a:solidFill>
                <a:latin typeface="+mj-lt"/>
              </a:rPr>
              <a:t>reports </a:t>
            </a:r>
            <a:r>
              <a:rPr lang="en-US" sz="900" dirty="0">
                <a:solidFill>
                  <a:srgbClr val="707277"/>
                </a:solidFill>
                <a:latin typeface="+mj-lt"/>
              </a:rPr>
              <a:t>(similar process as Wave 1</a:t>
            </a:r>
            <a:r>
              <a:rPr lang="en-US" sz="900" dirty="0" smtClean="0">
                <a:solidFill>
                  <a:srgbClr val="707277"/>
                </a:solidFill>
                <a:latin typeface="+mj-lt"/>
              </a:rPr>
              <a:t>)</a:t>
            </a:r>
            <a:endParaRPr lang="en-US" sz="900" dirty="0">
              <a:solidFill>
                <a:srgbClr val="FFFFFF">
                  <a:lumMod val="50000"/>
                </a:srgbClr>
              </a:solidFill>
              <a:latin typeface="+mj-lt"/>
            </a:endParaRPr>
          </a:p>
          <a:p>
            <a:pPr marL="117475" lvl="1" indent="-117475">
              <a:buClr>
                <a:srgbClr val="FF0000"/>
              </a:buClr>
            </a:pPr>
            <a:r>
              <a:rPr lang="en-US" sz="900" dirty="0"/>
              <a:t>Develop and implement Wave 3 of exec. mgmt. reporting enhancements</a:t>
            </a:r>
          </a:p>
          <a:p>
            <a:pPr marL="285750" lvl="2" indent="-168275">
              <a:buClr>
                <a:srgbClr val="FF0000"/>
              </a:buClr>
            </a:pPr>
            <a:r>
              <a:rPr lang="en-US" sz="900" dirty="0" smtClean="0">
                <a:solidFill>
                  <a:srgbClr val="FFFFFF">
                    <a:lumMod val="50000"/>
                  </a:srgbClr>
                </a:solidFill>
              </a:rPr>
              <a:t>Development </a:t>
            </a:r>
            <a:r>
              <a:rPr lang="en-US" sz="900" dirty="0">
                <a:solidFill>
                  <a:srgbClr val="FFFFFF">
                    <a:lumMod val="50000"/>
                  </a:srgbClr>
                </a:solidFill>
              </a:rPr>
              <a:t>of template reports and socialization of Wave 3 (Remaining Entities)</a:t>
            </a:r>
          </a:p>
          <a:p>
            <a:pPr marL="285750" lvl="2" indent="-168275">
              <a:buClr>
                <a:srgbClr val="FF0000"/>
              </a:buClr>
            </a:pPr>
            <a:r>
              <a:rPr lang="en-US" sz="900" dirty="0">
                <a:solidFill>
                  <a:srgbClr val="FFFFFF">
                    <a:lumMod val="50000"/>
                  </a:srgbClr>
                </a:solidFill>
              </a:rPr>
              <a:t>Roll- out of Wave 3 </a:t>
            </a:r>
            <a:r>
              <a:rPr lang="en-US" sz="900" dirty="0" smtClean="0">
                <a:solidFill>
                  <a:srgbClr val="FFFFFF">
                    <a:lumMod val="50000"/>
                  </a:srgbClr>
                </a:solidFill>
              </a:rPr>
              <a:t>reports (similar process as Wave 1)</a:t>
            </a:r>
            <a:endParaRPr lang="en-US" sz="900" dirty="0">
              <a:solidFill>
                <a:srgbClr val="FFFFFF">
                  <a:lumMod val="50000"/>
                </a:srgbClr>
              </a:solidFill>
            </a:endParaRPr>
          </a:p>
          <a:p>
            <a:pPr marL="4120" lvl="1" indent="-168275">
              <a:buClr>
                <a:srgbClr val="FF0000"/>
              </a:buClr>
            </a:pPr>
            <a:r>
              <a:rPr lang="en-US" sz="900" dirty="0">
                <a:solidFill>
                  <a:srgbClr val="000000"/>
                </a:solidFill>
              </a:rPr>
              <a:t>Execute on Remediation Plans and Roll-out Enhanced Reports</a:t>
            </a:r>
          </a:p>
          <a:p>
            <a:pPr marL="4120" lvl="1" indent="-168275">
              <a:buClr>
                <a:srgbClr val="FF0000"/>
              </a:buClr>
            </a:pPr>
            <a:r>
              <a:rPr lang="en-US" sz="900" dirty="0"/>
              <a:t>Develop and launch additional waves of reporting </a:t>
            </a:r>
            <a:r>
              <a:rPr lang="en-US" sz="900" dirty="0" smtClean="0"/>
              <a:t>enhancements as needed</a:t>
            </a:r>
            <a:endParaRPr lang="en-US" sz="900" dirty="0"/>
          </a:p>
          <a:p>
            <a:pPr marL="4120" lvl="1" indent="-168275">
              <a:buClr>
                <a:srgbClr val="FF0000"/>
              </a:buClr>
            </a:pPr>
            <a:r>
              <a:rPr lang="en-US" sz="900" dirty="0">
                <a:solidFill>
                  <a:srgbClr val="000000"/>
                </a:solidFill>
              </a:rPr>
              <a:t>Refine data requirements/resources to enhance quality of reports</a:t>
            </a:r>
          </a:p>
          <a:p>
            <a:pPr marL="4120" lvl="1" indent="-168275">
              <a:buClr>
                <a:srgbClr val="FF0000"/>
              </a:buClr>
            </a:pPr>
            <a:r>
              <a:rPr lang="en-US" sz="900" dirty="0"/>
              <a:t>Develop </a:t>
            </a:r>
            <a:r>
              <a:rPr lang="en-US" sz="900" dirty="0" smtClean="0"/>
              <a:t>quality assurance plans and controls </a:t>
            </a:r>
            <a:r>
              <a:rPr lang="en-US" sz="900" dirty="0"/>
              <a:t>for </a:t>
            </a:r>
            <a:r>
              <a:rPr lang="en-US" sz="900" dirty="0" smtClean="0"/>
              <a:t>newly enhanced reports</a:t>
            </a:r>
            <a:endParaRPr lang="en-US" sz="900" dirty="0"/>
          </a:p>
          <a:p>
            <a:pPr marL="4120" lvl="1" indent="-168275">
              <a:buClr>
                <a:srgbClr val="FF0000"/>
              </a:buClr>
            </a:pPr>
            <a:r>
              <a:rPr lang="en-US" sz="900" dirty="0"/>
              <a:t>Assess resource needs and </a:t>
            </a:r>
            <a:r>
              <a:rPr lang="en-US" sz="900" dirty="0" smtClean="0"/>
              <a:t>implement additional </a:t>
            </a:r>
            <a:r>
              <a:rPr lang="en-US" sz="900" dirty="0"/>
              <a:t>refinements to monitoring </a:t>
            </a:r>
            <a:r>
              <a:rPr lang="en-US" sz="900" dirty="0" smtClean="0"/>
              <a:t>requirements </a:t>
            </a:r>
            <a:endParaRPr lang="en-US" sz="900" dirty="0"/>
          </a:p>
        </p:txBody>
      </p:sp>
      <p:sp>
        <p:nvSpPr>
          <p:cNvPr id="36" name="Rectangle 95"/>
          <p:cNvSpPr txBox="1">
            <a:spLocks/>
          </p:cNvSpPr>
          <p:nvPr/>
        </p:nvSpPr>
        <p:spPr>
          <a:xfrm>
            <a:off x="7920671" y="1113931"/>
            <a:ext cx="638052" cy="34624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buClr>
                <a:srgbClr val="FF0000"/>
              </a:buClr>
              <a:buFont typeface="Arial" pitchFamily="34" charset="0"/>
              <a:buNone/>
            </a:pPr>
            <a:r>
              <a:rPr lang="nb-NO" sz="900" dirty="0"/>
              <a:t>08/17/15</a:t>
            </a:r>
          </a:p>
          <a:p>
            <a:pPr marL="0" lvl="1" indent="0">
              <a:buClr>
                <a:srgbClr val="FF0000"/>
              </a:buClr>
              <a:buFont typeface="Arial" pitchFamily="34" charset="0"/>
              <a:buNone/>
            </a:pPr>
            <a:endParaRPr lang="nb-NO" sz="900" dirty="0" smtClean="0"/>
          </a:p>
          <a:p>
            <a:pPr marL="0" lvl="1" indent="0">
              <a:buClr>
                <a:srgbClr val="FF0000"/>
              </a:buClr>
              <a:buNone/>
            </a:pPr>
            <a:r>
              <a:rPr lang="en-GB" sz="900" dirty="0" smtClean="0"/>
              <a:t>08/17/15</a:t>
            </a:r>
            <a:endParaRPr lang="en-GB" sz="900" dirty="0"/>
          </a:p>
          <a:p>
            <a:pPr marL="0" lvl="1" indent="0">
              <a:buClr>
                <a:srgbClr val="FF0000"/>
              </a:buClr>
              <a:buFont typeface="Arial" pitchFamily="34" charset="0"/>
              <a:buNone/>
            </a:pPr>
            <a:endParaRPr lang="nb-NO" sz="900" dirty="0" smtClean="0"/>
          </a:p>
          <a:p>
            <a:pPr marL="0" lvl="1" indent="0">
              <a:buClr>
                <a:srgbClr val="FF0000"/>
              </a:buClr>
              <a:buFont typeface="Arial" pitchFamily="34" charset="0"/>
              <a:buNone/>
            </a:pPr>
            <a:r>
              <a:rPr lang="nb-NO" sz="900" dirty="0" smtClean="0"/>
              <a:t>09/07/15</a:t>
            </a:r>
            <a:endParaRPr lang="nb-NO" sz="900" dirty="0"/>
          </a:p>
          <a:p>
            <a:pPr marL="0" lvl="1" indent="0">
              <a:buClr>
                <a:srgbClr val="FF0000"/>
              </a:buClr>
              <a:buFont typeface="Arial" pitchFamily="34" charset="0"/>
              <a:buNone/>
            </a:pPr>
            <a:r>
              <a:rPr lang="nb-NO" sz="900" dirty="0"/>
              <a:t>01/29/16</a:t>
            </a:r>
          </a:p>
          <a:p>
            <a:pPr marL="0" lvl="1" indent="0">
              <a:buClr>
                <a:srgbClr val="FF0000"/>
              </a:buClr>
              <a:buFont typeface="Arial" pitchFamily="34" charset="0"/>
              <a:buNone/>
            </a:pPr>
            <a:r>
              <a:rPr lang="nb-NO" sz="900" dirty="0"/>
              <a:t>11/09/15</a:t>
            </a:r>
          </a:p>
          <a:p>
            <a:pPr marL="0" lvl="1" indent="0">
              <a:buClr>
                <a:srgbClr val="FF0000"/>
              </a:buClr>
              <a:buFont typeface="Arial" pitchFamily="34" charset="0"/>
              <a:buNone/>
            </a:pPr>
            <a:r>
              <a:rPr lang="nb-NO" sz="900" dirty="0"/>
              <a:t>09/25/15</a:t>
            </a:r>
          </a:p>
          <a:p>
            <a:pPr marL="0" lvl="1" indent="0">
              <a:buClr>
                <a:srgbClr val="FF0000"/>
              </a:buClr>
              <a:buFont typeface="Arial" pitchFamily="34" charset="0"/>
              <a:buNone/>
            </a:pPr>
            <a:r>
              <a:rPr lang="nb-NO" sz="900" dirty="0"/>
              <a:t>11/09/15</a:t>
            </a:r>
          </a:p>
          <a:p>
            <a:pPr marL="0" lvl="1" indent="0">
              <a:buClr>
                <a:srgbClr val="FF0000"/>
              </a:buClr>
              <a:buFont typeface="Arial" pitchFamily="34" charset="0"/>
              <a:buNone/>
            </a:pPr>
            <a:r>
              <a:rPr lang="nb-NO" sz="900" dirty="0"/>
              <a:t>10/23/15</a:t>
            </a:r>
          </a:p>
          <a:p>
            <a:pPr marL="0" lvl="1" indent="0">
              <a:buClr>
                <a:srgbClr val="FF0000"/>
              </a:buClr>
              <a:buFont typeface="Arial" pitchFamily="34" charset="0"/>
              <a:buNone/>
            </a:pPr>
            <a:r>
              <a:rPr lang="nb-NO" sz="900" dirty="0" smtClean="0"/>
              <a:t>11/09/15</a:t>
            </a:r>
            <a:endParaRPr lang="nb-NO" sz="900" dirty="0"/>
          </a:p>
          <a:p>
            <a:pPr marL="0" lvl="1" indent="0">
              <a:buClr>
                <a:srgbClr val="FF0000"/>
              </a:buClr>
              <a:buFont typeface="Arial" pitchFamily="34" charset="0"/>
              <a:buNone/>
            </a:pPr>
            <a:r>
              <a:rPr lang="nb-NO" sz="900" dirty="0"/>
              <a:t>10/09/15</a:t>
            </a:r>
          </a:p>
          <a:p>
            <a:pPr marL="0" lvl="1" indent="0">
              <a:buClr>
                <a:srgbClr val="FF0000"/>
              </a:buClr>
              <a:buFont typeface="Arial" pitchFamily="34" charset="0"/>
              <a:buNone/>
            </a:pPr>
            <a:r>
              <a:rPr lang="nb-NO" sz="900" dirty="0"/>
              <a:t>11/06/15</a:t>
            </a:r>
          </a:p>
          <a:p>
            <a:pPr marL="0" lvl="1" indent="0">
              <a:buClr>
                <a:srgbClr val="FF0000"/>
              </a:buClr>
              <a:buFont typeface="Arial" pitchFamily="34" charset="0"/>
              <a:buNone/>
            </a:pPr>
            <a:r>
              <a:rPr lang="nb-NO" sz="900" dirty="0"/>
              <a:t>11/09/15</a:t>
            </a:r>
          </a:p>
          <a:p>
            <a:pPr marL="0" lvl="1" indent="0">
              <a:buClr>
                <a:srgbClr val="FF0000"/>
              </a:buClr>
              <a:buFont typeface="Arial" pitchFamily="34" charset="0"/>
              <a:buNone/>
            </a:pPr>
            <a:r>
              <a:rPr lang="nb-NO" sz="900" dirty="0"/>
              <a:t>12/28/15</a:t>
            </a:r>
          </a:p>
          <a:p>
            <a:pPr marL="0" lvl="1" indent="0">
              <a:buClr>
                <a:srgbClr val="FF0000"/>
              </a:buClr>
              <a:buFont typeface="Arial" pitchFamily="34" charset="0"/>
              <a:buNone/>
            </a:pPr>
            <a:r>
              <a:rPr lang="nb-NO" sz="900" dirty="0"/>
              <a:t>10/30/15</a:t>
            </a:r>
          </a:p>
          <a:p>
            <a:pPr marL="0" lvl="1" indent="0">
              <a:buClr>
                <a:srgbClr val="FF0000"/>
              </a:buClr>
              <a:buFont typeface="Arial" pitchFamily="34" charset="0"/>
              <a:buNone/>
            </a:pPr>
            <a:r>
              <a:rPr lang="nb-NO" sz="900" dirty="0"/>
              <a:t>12/28/15</a:t>
            </a:r>
          </a:p>
          <a:p>
            <a:pPr marL="0" lvl="1" indent="0">
              <a:buClr>
                <a:srgbClr val="FF0000"/>
              </a:buClr>
              <a:buFont typeface="Arial" pitchFamily="34" charset="0"/>
              <a:buNone/>
            </a:pPr>
            <a:r>
              <a:rPr lang="nb-NO" sz="900" dirty="0"/>
              <a:t>04/01/16</a:t>
            </a:r>
          </a:p>
          <a:p>
            <a:pPr marL="0" lvl="1" indent="0">
              <a:buClr>
                <a:srgbClr val="FF0000"/>
              </a:buClr>
              <a:buFont typeface="Arial" pitchFamily="34" charset="0"/>
              <a:buNone/>
            </a:pPr>
            <a:r>
              <a:rPr lang="nb-NO" sz="900" dirty="0" smtClean="0"/>
              <a:t>01/29/16</a:t>
            </a:r>
            <a:endParaRPr lang="nb-NO" sz="900" dirty="0"/>
          </a:p>
          <a:p>
            <a:pPr marL="0" lvl="1" indent="0">
              <a:buClr>
                <a:srgbClr val="FF0000"/>
              </a:buClr>
              <a:buFont typeface="Arial" pitchFamily="34" charset="0"/>
              <a:buNone/>
            </a:pPr>
            <a:r>
              <a:rPr lang="nb-NO" sz="900" dirty="0"/>
              <a:t>04/01/16</a:t>
            </a:r>
          </a:p>
          <a:p>
            <a:pPr marL="0" lvl="1" indent="0">
              <a:buClr>
                <a:srgbClr val="FF0000"/>
              </a:buClr>
              <a:buFont typeface="Arial" pitchFamily="34" charset="0"/>
              <a:buNone/>
            </a:pPr>
            <a:r>
              <a:rPr lang="nb-NO" sz="900" dirty="0" smtClean="0"/>
              <a:t>01/02/17</a:t>
            </a:r>
          </a:p>
          <a:p>
            <a:pPr marL="0" lvl="1" indent="0">
              <a:buClr>
                <a:srgbClr val="FF0000"/>
              </a:buClr>
              <a:buFont typeface="Arial" pitchFamily="34" charset="0"/>
              <a:buNone/>
            </a:pPr>
            <a:r>
              <a:rPr lang="nb-NO" sz="900" dirty="0" smtClean="0"/>
              <a:t>09/30/16</a:t>
            </a:r>
          </a:p>
          <a:p>
            <a:pPr marL="0" lvl="1" indent="0">
              <a:buClr>
                <a:srgbClr val="FF0000"/>
              </a:buClr>
              <a:buFont typeface="Arial" pitchFamily="34" charset="0"/>
              <a:buNone/>
            </a:pPr>
            <a:r>
              <a:rPr lang="nb-NO" sz="900" dirty="0" smtClean="0"/>
              <a:t>09/30/16</a:t>
            </a:r>
          </a:p>
          <a:p>
            <a:pPr marL="0" lvl="1" indent="0">
              <a:buClr>
                <a:srgbClr val="FF0000"/>
              </a:buClr>
              <a:buFont typeface="Arial" pitchFamily="34" charset="0"/>
              <a:buNone/>
            </a:pPr>
            <a:r>
              <a:rPr lang="nb-NO" sz="900" dirty="0" smtClean="0"/>
              <a:t>09/30/16</a:t>
            </a:r>
          </a:p>
          <a:p>
            <a:pPr marL="0" lvl="1" indent="0">
              <a:buClr>
                <a:srgbClr val="FF0000"/>
              </a:buClr>
              <a:buFont typeface="Arial" pitchFamily="34" charset="0"/>
              <a:buNone/>
            </a:pPr>
            <a:r>
              <a:rPr lang="nb-NO" sz="900" dirty="0" smtClean="0"/>
              <a:t>03/31/17</a:t>
            </a:r>
            <a:endParaRPr lang="nb-NO" sz="900" dirty="0"/>
          </a:p>
        </p:txBody>
      </p:sp>
      <p:sp>
        <p:nvSpPr>
          <p:cNvPr id="37" name="Rectangle 95"/>
          <p:cNvSpPr txBox="1">
            <a:spLocks/>
          </p:cNvSpPr>
          <p:nvPr/>
        </p:nvSpPr>
        <p:spPr>
          <a:xfrm>
            <a:off x="7236186" y="1113931"/>
            <a:ext cx="577081" cy="34624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buClr>
                <a:srgbClr val="FF0000"/>
              </a:buClr>
              <a:buFont typeface="Arial" pitchFamily="34" charset="0"/>
              <a:buNone/>
            </a:pPr>
            <a:r>
              <a:rPr lang="en-GB" sz="900" dirty="0" smtClean="0"/>
              <a:t>06/15/15</a:t>
            </a:r>
            <a:endParaRPr lang="en-GB" sz="900" dirty="0"/>
          </a:p>
          <a:p>
            <a:pPr marL="0" lvl="1" indent="0">
              <a:buClr>
                <a:srgbClr val="FF0000"/>
              </a:buClr>
              <a:buFont typeface="Arial" pitchFamily="34" charset="0"/>
              <a:buNone/>
            </a:pPr>
            <a:endParaRPr lang="en-GB" sz="900" dirty="0" smtClean="0"/>
          </a:p>
          <a:p>
            <a:pPr marL="0" lvl="1" indent="0">
              <a:buClr>
                <a:srgbClr val="FF0000"/>
              </a:buClr>
              <a:buNone/>
            </a:pPr>
            <a:r>
              <a:rPr lang="en-GB" sz="900" dirty="0" smtClean="0"/>
              <a:t>06/15/15</a:t>
            </a:r>
            <a:endParaRPr lang="en-GB" sz="900" dirty="0"/>
          </a:p>
          <a:p>
            <a:pPr marL="0" lvl="1" indent="0">
              <a:buClr>
                <a:srgbClr val="FF0000"/>
              </a:buClr>
              <a:buFont typeface="Arial" pitchFamily="34" charset="0"/>
              <a:buNone/>
            </a:pPr>
            <a:endParaRPr lang="en-GB" sz="900" dirty="0" smtClean="0"/>
          </a:p>
          <a:p>
            <a:pPr marL="0" lvl="1" indent="0">
              <a:buClr>
                <a:srgbClr val="FF0000"/>
              </a:buClr>
              <a:buFont typeface="Arial" pitchFamily="34" charset="0"/>
              <a:buNone/>
            </a:pPr>
            <a:r>
              <a:rPr lang="en-GB" sz="900" dirty="0" smtClean="0"/>
              <a:t>07/27/15</a:t>
            </a:r>
            <a:endParaRPr lang="en-GB" sz="900" dirty="0"/>
          </a:p>
          <a:p>
            <a:pPr marL="0" lvl="1" indent="0">
              <a:buClr>
                <a:srgbClr val="FF0000"/>
              </a:buClr>
              <a:buFont typeface="Arial" pitchFamily="34" charset="0"/>
              <a:buNone/>
            </a:pPr>
            <a:r>
              <a:rPr lang="en-GB" sz="900" dirty="0"/>
              <a:t>08/31/15</a:t>
            </a:r>
          </a:p>
          <a:p>
            <a:pPr marL="0" lvl="1" indent="0">
              <a:buClr>
                <a:srgbClr val="FF0000"/>
              </a:buClr>
              <a:buFont typeface="Arial" pitchFamily="34" charset="0"/>
              <a:buNone/>
            </a:pPr>
            <a:r>
              <a:rPr lang="en-GB" sz="900" dirty="0"/>
              <a:t>08/31/15</a:t>
            </a:r>
          </a:p>
          <a:p>
            <a:pPr marL="0" lvl="1" indent="0">
              <a:buClr>
                <a:srgbClr val="FF0000"/>
              </a:buClr>
              <a:buFont typeface="Arial" pitchFamily="34" charset="0"/>
              <a:buNone/>
            </a:pPr>
            <a:r>
              <a:rPr lang="en-GB" sz="900" dirty="0"/>
              <a:t>08/31/15</a:t>
            </a:r>
          </a:p>
          <a:p>
            <a:pPr marL="0" lvl="1" indent="0">
              <a:buClr>
                <a:srgbClr val="FF0000"/>
              </a:buClr>
              <a:buFont typeface="Arial" pitchFamily="34" charset="0"/>
              <a:buNone/>
            </a:pPr>
            <a:r>
              <a:rPr lang="en-GB" sz="900" dirty="0"/>
              <a:t>09/28/15</a:t>
            </a:r>
          </a:p>
          <a:p>
            <a:pPr marL="0" lvl="1" indent="0">
              <a:buClr>
                <a:srgbClr val="FF0000"/>
              </a:buClr>
              <a:buFont typeface="Arial" pitchFamily="34" charset="0"/>
              <a:buNone/>
            </a:pPr>
            <a:r>
              <a:rPr lang="en-GB" sz="900" dirty="0"/>
              <a:t>09/28/15</a:t>
            </a:r>
          </a:p>
          <a:p>
            <a:pPr marL="0" lvl="1" indent="0">
              <a:buClr>
                <a:srgbClr val="FF0000"/>
              </a:buClr>
              <a:buFont typeface="Arial" pitchFamily="34" charset="0"/>
              <a:buNone/>
            </a:pPr>
            <a:r>
              <a:rPr lang="en-GB" sz="900" dirty="0" smtClean="0"/>
              <a:t>09/28/15</a:t>
            </a:r>
            <a:endParaRPr lang="en-GB" sz="900" dirty="0"/>
          </a:p>
          <a:p>
            <a:pPr marL="0" lvl="1" indent="0">
              <a:buClr>
                <a:srgbClr val="FF0000"/>
              </a:buClr>
              <a:buFont typeface="Arial" pitchFamily="34" charset="0"/>
              <a:buNone/>
            </a:pPr>
            <a:r>
              <a:rPr lang="en-GB" sz="900" dirty="0"/>
              <a:t>09/28/15</a:t>
            </a:r>
          </a:p>
          <a:p>
            <a:pPr marL="0" lvl="1" indent="0">
              <a:buClr>
                <a:srgbClr val="FF0000"/>
              </a:buClr>
              <a:buFont typeface="Arial" pitchFamily="34" charset="0"/>
              <a:buNone/>
            </a:pPr>
            <a:r>
              <a:rPr lang="en-GB" sz="900" dirty="0"/>
              <a:t>10/26/15</a:t>
            </a:r>
          </a:p>
          <a:p>
            <a:pPr marL="0" lvl="1" indent="0">
              <a:buClr>
                <a:srgbClr val="FF0000"/>
              </a:buClr>
              <a:buFont typeface="Arial" pitchFamily="34" charset="0"/>
              <a:buNone/>
            </a:pPr>
            <a:r>
              <a:rPr lang="en-GB" sz="900" dirty="0"/>
              <a:t>11/06/15</a:t>
            </a:r>
          </a:p>
          <a:p>
            <a:pPr marL="0" lvl="1" indent="0">
              <a:buClr>
                <a:srgbClr val="FF0000"/>
              </a:buClr>
              <a:buFont typeface="Arial" pitchFamily="34" charset="0"/>
              <a:buNone/>
            </a:pPr>
            <a:r>
              <a:rPr lang="en-GB" sz="900" dirty="0"/>
              <a:t>10/05/15</a:t>
            </a:r>
          </a:p>
          <a:p>
            <a:pPr marL="0" lvl="1" indent="0">
              <a:buClr>
                <a:srgbClr val="FF0000"/>
              </a:buClr>
              <a:buFont typeface="Arial" pitchFamily="34" charset="0"/>
              <a:buNone/>
            </a:pPr>
            <a:r>
              <a:rPr lang="en-GB" sz="900" dirty="0"/>
              <a:t>10/05/15</a:t>
            </a:r>
          </a:p>
          <a:p>
            <a:pPr marL="0" lvl="1" indent="0">
              <a:buClr>
                <a:srgbClr val="FF0000"/>
              </a:buClr>
              <a:buFont typeface="Arial" pitchFamily="34" charset="0"/>
              <a:buNone/>
            </a:pPr>
            <a:r>
              <a:rPr lang="en-GB" sz="900" dirty="0"/>
              <a:t>11/02/15</a:t>
            </a:r>
          </a:p>
          <a:p>
            <a:pPr marL="0" lvl="1" indent="0">
              <a:buClr>
                <a:srgbClr val="FF0000"/>
              </a:buClr>
              <a:buFont typeface="Arial" pitchFamily="34" charset="0"/>
              <a:buNone/>
            </a:pPr>
            <a:r>
              <a:rPr lang="en-GB" sz="900" dirty="0"/>
              <a:t>12/28/15</a:t>
            </a:r>
          </a:p>
          <a:p>
            <a:pPr marL="0" lvl="1" indent="0">
              <a:buClr>
                <a:srgbClr val="FF0000"/>
              </a:buClr>
              <a:buFont typeface="Arial" pitchFamily="34" charset="0"/>
              <a:buNone/>
            </a:pPr>
            <a:r>
              <a:rPr lang="en-GB" sz="900" dirty="0" smtClean="0"/>
              <a:t>12/28/15</a:t>
            </a:r>
            <a:endParaRPr lang="en-GB" sz="900" dirty="0"/>
          </a:p>
          <a:p>
            <a:pPr marL="0" lvl="1" indent="0">
              <a:buClr>
                <a:srgbClr val="FF0000"/>
              </a:buClr>
              <a:buFont typeface="Arial" pitchFamily="34" charset="0"/>
              <a:buNone/>
            </a:pPr>
            <a:r>
              <a:rPr lang="en-GB" sz="900" dirty="0"/>
              <a:t>02/01/16</a:t>
            </a:r>
          </a:p>
          <a:p>
            <a:pPr marL="0" lvl="1" indent="0">
              <a:buClr>
                <a:srgbClr val="FF0000"/>
              </a:buClr>
              <a:buFont typeface="Arial" pitchFamily="34" charset="0"/>
              <a:buNone/>
            </a:pPr>
            <a:r>
              <a:rPr lang="en-GB" sz="900" dirty="0" smtClean="0"/>
              <a:t>04/01/16</a:t>
            </a:r>
          </a:p>
          <a:p>
            <a:pPr marL="0" lvl="1" indent="0">
              <a:buClr>
                <a:srgbClr val="FF0000"/>
              </a:buClr>
              <a:buNone/>
            </a:pPr>
            <a:r>
              <a:rPr lang="en-GB" sz="900" dirty="0"/>
              <a:t>04/01/16</a:t>
            </a:r>
          </a:p>
          <a:p>
            <a:pPr marL="0" lvl="1" indent="0">
              <a:buClr>
                <a:srgbClr val="FF0000"/>
              </a:buClr>
              <a:buNone/>
            </a:pPr>
            <a:r>
              <a:rPr lang="en-GB" sz="900" dirty="0"/>
              <a:t>04/01/16</a:t>
            </a:r>
          </a:p>
          <a:p>
            <a:pPr marL="0" lvl="1" indent="0">
              <a:buClr>
                <a:srgbClr val="FF0000"/>
              </a:buClr>
              <a:buNone/>
            </a:pPr>
            <a:r>
              <a:rPr lang="en-GB" sz="900" dirty="0"/>
              <a:t>04/01/16</a:t>
            </a:r>
          </a:p>
          <a:p>
            <a:pPr marL="0" lvl="1" indent="0">
              <a:buClr>
                <a:srgbClr val="FF0000"/>
              </a:buClr>
              <a:buNone/>
            </a:pPr>
            <a:r>
              <a:rPr lang="en-GB" sz="900" dirty="0" smtClean="0"/>
              <a:t>04/01/16</a:t>
            </a:r>
            <a:endParaRPr lang="en-GB" sz="900" dirty="0"/>
          </a:p>
        </p:txBody>
      </p:sp>
      <p:sp>
        <p:nvSpPr>
          <p:cNvPr id="38" name="Rectangle 95"/>
          <p:cNvSpPr txBox="1">
            <a:spLocks/>
          </p:cNvSpPr>
          <p:nvPr/>
        </p:nvSpPr>
        <p:spPr>
          <a:xfrm>
            <a:off x="8625458" y="1119655"/>
            <a:ext cx="666750" cy="34624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buClr>
                <a:srgbClr val="FF0000"/>
              </a:buClr>
              <a:buFont typeface="Arial" pitchFamily="34" charset="0"/>
              <a:buNone/>
            </a:pPr>
            <a:r>
              <a:rPr lang="pt-BR" sz="900" dirty="0" smtClean="0">
                <a:solidFill>
                  <a:srgbClr val="000000"/>
                </a:solidFill>
              </a:rPr>
              <a:t>Coutinho</a:t>
            </a: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r>
              <a:rPr lang="pt-BR" sz="900" dirty="0" smtClean="0">
                <a:solidFill>
                  <a:srgbClr val="000000"/>
                </a:solidFill>
              </a:rPr>
              <a:t>Coutinho</a:t>
            </a:r>
            <a:endParaRPr lang="pt-BR" sz="900" dirty="0">
              <a:solidFill>
                <a:srgbClr val="000000"/>
              </a:solidFill>
            </a:endParaRPr>
          </a:p>
          <a:p>
            <a:pPr marL="0" lvl="1" indent="0">
              <a:buClr>
                <a:srgbClr val="FF0000"/>
              </a:buClr>
              <a:buFont typeface="Arial" pitchFamily="34" charset="0"/>
              <a:buNone/>
            </a:pPr>
            <a:r>
              <a:rPr lang="pt-BR" sz="900" dirty="0" smtClean="0">
                <a:solidFill>
                  <a:srgbClr val="000000"/>
                </a:solidFill>
              </a:rPr>
              <a:t>Coutinho</a:t>
            </a:r>
            <a:endParaRPr lang="pt-BR" sz="900" dirty="0">
              <a:solidFill>
                <a:srgbClr val="000000"/>
              </a:solidFill>
            </a:endParaRPr>
          </a:p>
          <a:p>
            <a:pPr marL="0" lvl="1" indent="0">
              <a:buClr>
                <a:srgbClr val="FF0000"/>
              </a:buClr>
              <a:buFont typeface="Arial" pitchFamily="34" charset="0"/>
              <a:buNone/>
            </a:pPr>
            <a:r>
              <a:rPr lang="pt-BR" sz="900" dirty="0" smtClean="0">
                <a:solidFill>
                  <a:srgbClr val="000000"/>
                </a:solidFill>
              </a:rPr>
              <a:t>Coutinho</a:t>
            </a:r>
            <a:endParaRPr lang="pt-BR" sz="900" dirty="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r>
              <a:rPr lang="pt-BR" sz="900" dirty="0" smtClean="0">
                <a:solidFill>
                  <a:srgbClr val="000000"/>
                </a:solidFill>
              </a:rPr>
              <a:t>Coutinho</a:t>
            </a:r>
            <a:endParaRPr lang="pt-BR" sz="900" dirty="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r>
              <a:rPr lang="pt-BR" sz="900" dirty="0" smtClean="0">
                <a:solidFill>
                  <a:srgbClr val="000000"/>
                </a:solidFill>
              </a:rPr>
              <a:t>Coutinho</a:t>
            </a:r>
            <a:r>
              <a:rPr lang="pt-BR" sz="900" dirty="0">
                <a:solidFill>
                  <a:srgbClr val="000000"/>
                </a:solidFill>
              </a:rPr>
              <a:t> </a:t>
            </a: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None/>
            </a:pPr>
            <a:r>
              <a:rPr lang="pt-BR" sz="900" dirty="0" smtClean="0">
                <a:solidFill>
                  <a:srgbClr val="000000"/>
                </a:solidFill>
              </a:rPr>
              <a:t>Coutinho</a:t>
            </a:r>
            <a:r>
              <a:rPr lang="pt-BR" sz="900" dirty="0">
                <a:solidFill>
                  <a:srgbClr val="000000"/>
                </a:solidFill>
              </a:rPr>
              <a:t> </a:t>
            </a:r>
          </a:p>
          <a:p>
            <a:pPr marL="0" lvl="1" indent="0">
              <a:buClr>
                <a:srgbClr val="FF0000"/>
              </a:buClr>
              <a:buNone/>
            </a:pPr>
            <a:r>
              <a:rPr lang="pt-BR" sz="900" dirty="0" smtClean="0">
                <a:solidFill>
                  <a:srgbClr val="000000"/>
                </a:solidFill>
              </a:rPr>
              <a:t>Coutinho</a:t>
            </a:r>
            <a:r>
              <a:rPr lang="pt-BR" sz="900" dirty="0">
                <a:solidFill>
                  <a:srgbClr val="000000"/>
                </a:solidFill>
              </a:rPr>
              <a:t> </a:t>
            </a:r>
          </a:p>
          <a:p>
            <a:pPr marL="0" lvl="1" indent="0">
              <a:buClr>
                <a:srgbClr val="FF0000"/>
              </a:buClr>
              <a:buNone/>
            </a:pPr>
            <a:r>
              <a:rPr lang="pt-BR" sz="900" dirty="0" smtClean="0">
                <a:solidFill>
                  <a:srgbClr val="000000"/>
                </a:solidFill>
              </a:rPr>
              <a:t>Coutinho</a:t>
            </a:r>
            <a:r>
              <a:rPr lang="pt-BR" sz="900" dirty="0">
                <a:solidFill>
                  <a:srgbClr val="000000"/>
                </a:solidFill>
              </a:rPr>
              <a:t> </a:t>
            </a:r>
          </a:p>
          <a:p>
            <a:pPr marL="0" lvl="1" indent="0">
              <a:buClr>
                <a:srgbClr val="FF0000"/>
              </a:buClr>
              <a:buNone/>
            </a:pPr>
            <a:r>
              <a:rPr lang="pt-BR" sz="900" dirty="0" smtClean="0">
                <a:solidFill>
                  <a:srgbClr val="000000"/>
                </a:solidFill>
              </a:rPr>
              <a:t>Coutinho</a:t>
            </a:r>
            <a:r>
              <a:rPr lang="pt-BR" sz="900" dirty="0">
                <a:solidFill>
                  <a:srgbClr val="000000"/>
                </a:solidFill>
              </a:rPr>
              <a:t> </a:t>
            </a:r>
          </a:p>
          <a:p>
            <a:pPr marL="0" lvl="1" indent="0">
              <a:buClr>
                <a:srgbClr val="FF0000"/>
              </a:buClr>
              <a:buNone/>
            </a:pPr>
            <a:r>
              <a:rPr lang="pt-BR" sz="900" dirty="0" smtClean="0">
                <a:solidFill>
                  <a:srgbClr val="000000"/>
                </a:solidFill>
              </a:rPr>
              <a:t>Coutinho</a:t>
            </a:r>
            <a:r>
              <a:rPr lang="pt-BR" sz="900" dirty="0">
                <a:solidFill>
                  <a:srgbClr val="000000"/>
                </a:solidFill>
              </a:rPr>
              <a:t> </a:t>
            </a:r>
          </a:p>
        </p:txBody>
      </p:sp>
      <p:grpSp>
        <p:nvGrpSpPr>
          <p:cNvPr id="40" name="Group 39"/>
          <p:cNvGrpSpPr/>
          <p:nvPr/>
        </p:nvGrpSpPr>
        <p:grpSpPr>
          <a:xfrm>
            <a:off x="7931500" y="257147"/>
            <a:ext cx="2153647" cy="430189"/>
            <a:chOff x="7156765" y="71559"/>
            <a:chExt cx="2153647" cy="430189"/>
          </a:xfrm>
        </p:grpSpPr>
        <p:sp>
          <p:nvSpPr>
            <p:cNvPr id="41" name="Rectangle 95"/>
            <p:cNvSpPr txBox="1">
              <a:spLocks/>
            </p:cNvSpPr>
            <p:nvPr/>
          </p:nvSpPr>
          <p:spPr>
            <a:xfrm>
              <a:off x="7164487" y="71559"/>
              <a:ext cx="2145925" cy="39950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82563" lvl="1" indent="-182563">
                <a:spcAft>
                  <a:spcPts val="100"/>
                </a:spcAft>
                <a:buClr>
                  <a:srgbClr val="FF0000"/>
                </a:buClr>
                <a:buSzPct val="150000"/>
              </a:pPr>
              <a:r>
                <a:rPr lang="en-GB" sz="900" b="1" dirty="0" smtClean="0">
                  <a:solidFill>
                    <a:srgbClr val="000000"/>
                  </a:solidFill>
                </a:rPr>
                <a:t>Deliverables</a:t>
              </a:r>
            </a:p>
            <a:p>
              <a:pPr marL="182563" lvl="2" indent="-182563">
                <a:spcAft>
                  <a:spcPts val="100"/>
                </a:spcAft>
                <a:buClr>
                  <a:srgbClr val="FF0000"/>
                </a:buClr>
                <a:buSzPct val="150000"/>
              </a:pPr>
              <a:r>
                <a:rPr lang="en-US" sz="900" b="1" dirty="0" smtClean="0">
                  <a:solidFill>
                    <a:srgbClr val="707277"/>
                  </a:solidFill>
                </a:rPr>
                <a:t>Milestones under the deliverable</a:t>
              </a:r>
            </a:p>
            <a:p>
              <a:pPr marL="182563" lvl="2" indent="0">
                <a:spcAft>
                  <a:spcPts val="100"/>
                </a:spcAft>
                <a:buClr>
                  <a:srgbClr val="FF0000"/>
                </a:buClr>
                <a:buFont typeface="Arial" charset="0"/>
                <a:buNone/>
              </a:pPr>
              <a:r>
                <a:rPr lang="en-GB" sz="900" b="1" dirty="0" smtClean="0">
                  <a:solidFill>
                    <a:srgbClr val="707277"/>
                  </a:solidFill>
                </a:rPr>
                <a:t>Completed</a:t>
              </a:r>
              <a:endParaRPr lang="en-US" sz="900" b="1" dirty="0" smtClean="0">
                <a:solidFill>
                  <a:srgbClr val="707277"/>
                </a:solidFill>
              </a:endParaRPr>
            </a:p>
          </p:txBody>
        </p:sp>
        <p:sp>
          <p:nvSpPr>
            <p:cNvPr id="43" name="Freeform 42"/>
            <p:cNvSpPr/>
            <p:nvPr/>
          </p:nvSpPr>
          <p:spPr bwMode="auto">
            <a:xfrm>
              <a:off x="7156765" y="393748"/>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grpSp>
      <p:sp>
        <p:nvSpPr>
          <p:cNvPr id="28" name="Rectangle 5"/>
          <p:cNvSpPr txBox="1">
            <a:spLocks/>
          </p:cNvSpPr>
          <p:nvPr/>
        </p:nvSpPr>
        <p:spPr>
          <a:xfrm>
            <a:off x="9292207" y="866240"/>
            <a:ext cx="91336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Status</a:t>
            </a:r>
            <a:endParaRPr lang="en-US" sz="900" b="1" dirty="0"/>
          </a:p>
        </p:txBody>
      </p:sp>
      <p:cxnSp>
        <p:nvCxnSpPr>
          <p:cNvPr id="29" name="Straight Connector 28"/>
          <p:cNvCxnSpPr>
            <a:cxnSpLocks/>
          </p:cNvCxnSpPr>
          <p:nvPr/>
        </p:nvCxnSpPr>
        <p:spPr bwMode="auto">
          <a:xfrm>
            <a:off x="9292207" y="1031760"/>
            <a:ext cx="537593" cy="0"/>
          </a:xfrm>
          <a:prstGeom prst="line">
            <a:avLst/>
          </a:prstGeom>
          <a:noFill/>
          <a:ln w="12700" cap="flat" cmpd="sng" algn="ctr">
            <a:solidFill>
              <a:schemeClr val="accent1"/>
            </a:solidFill>
            <a:prstDash val="solid"/>
            <a:round/>
            <a:headEnd type="none" w="med" len="med"/>
            <a:tailEnd type="none" w="med" len="med"/>
          </a:ln>
          <a:effectLst/>
        </p:spPr>
      </p:cxnSp>
      <p:sp>
        <p:nvSpPr>
          <p:cNvPr id="30" name="Rectangle 95"/>
          <p:cNvSpPr txBox="1">
            <a:spLocks/>
          </p:cNvSpPr>
          <p:nvPr/>
        </p:nvSpPr>
        <p:spPr>
          <a:xfrm>
            <a:off x="9301733" y="1119655"/>
            <a:ext cx="666750" cy="34624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r>
              <a:rPr lang="pt-BR" sz="900" dirty="0" smtClean="0">
                <a:solidFill>
                  <a:srgbClr val="000000"/>
                </a:solidFill>
              </a:rPr>
              <a:t>99%</a:t>
            </a:r>
            <a:endParaRPr lang="pt-BR" sz="900" dirty="0">
              <a:solidFill>
                <a:srgbClr val="000000"/>
              </a:solidFill>
            </a:endParaRPr>
          </a:p>
          <a:p>
            <a:pPr marL="0" lvl="1" indent="0">
              <a:buClr>
                <a:srgbClr val="FF0000"/>
              </a:buClr>
              <a:buFont typeface="Arial" pitchFamily="34" charset="0"/>
              <a:buNone/>
            </a:pPr>
            <a:r>
              <a:rPr lang="pt-BR" sz="900" dirty="0" smtClean="0">
                <a:solidFill>
                  <a:srgbClr val="000000"/>
                </a:solidFill>
              </a:rPr>
              <a:t>3%</a:t>
            </a:r>
            <a:endParaRPr lang="pt-BR" sz="900" dirty="0">
              <a:solidFill>
                <a:srgbClr val="000000"/>
              </a:solidFill>
            </a:endParaRPr>
          </a:p>
          <a:p>
            <a:pPr marL="0" lvl="1" indent="0">
              <a:buClr>
                <a:srgbClr val="FF0000"/>
              </a:buClr>
              <a:buFont typeface="Arial" pitchFamily="34" charset="0"/>
              <a:buNone/>
            </a:pPr>
            <a:r>
              <a:rPr lang="pt-BR" sz="900" dirty="0" smtClean="0">
                <a:solidFill>
                  <a:srgbClr val="000000"/>
                </a:solidFill>
              </a:rPr>
              <a:t>9%</a:t>
            </a:r>
            <a:endParaRPr lang="pt-BR" sz="900" dirty="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smtClean="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a:solidFill>
                <a:srgbClr val="000000"/>
              </a:solidFill>
            </a:endParaRPr>
          </a:p>
          <a:p>
            <a:pPr marL="0" lvl="1" indent="0">
              <a:buClr>
                <a:srgbClr val="FF0000"/>
              </a:buClr>
              <a:buFont typeface="Arial" pitchFamily="34" charset="0"/>
              <a:buNone/>
            </a:pPr>
            <a:endParaRPr lang="pt-BR" sz="900" dirty="0" smtClean="0">
              <a:solidFill>
                <a:srgbClr val="000000"/>
              </a:solidFill>
            </a:endParaRPr>
          </a:p>
        </p:txBody>
      </p:sp>
      <p:sp>
        <p:nvSpPr>
          <p:cNvPr id="25" name="Freeform 24"/>
          <p:cNvSpPr/>
          <p:nvPr/>
        </p:nvSpPr>
        <p:spPr bwMode="auto">
          <a:xfrm>
            <a:off x="9328507" y="1133447"/>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sp>
        <p:nvSpPr>
          <p:cNvPr id="26" name="Freeform 25"/>
          <p:cNvSpPr/>
          <p:nvPr/>
        </p:nvSpPr>
        <p:spPr bwMode="auto">
          <a:xfrm>
            <a:off x="9338032" y="1381097"/>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spTree>
    <p:extLst>
      <p:ext uri="{BB962C8B-B14F-4D97-AF65-F5344CB8AC3E}">
        <p14:creationId xmlns:p14="http://schemas.microsoft.com/office/powerpoint/2010/main" val="4075136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2146" name="Object 2" hidden="1"/>
          <p:cNvGraphicFramePr>
            <a:graphicFrameLocks noChangeAspect="1"/>
          </p:cNvGraphicFramePr>
          <p:nvPr>
            <p:extLst>
              <p:ext uri="{D42A27DB-BD31-4B8C-83A1-F6EECF244321}">
                <p14:modId xmlns:p14="http://schemas.microsoft.com/office/powerpoint/2010/main" val="2177089882"/>
              </p:ext>
            </p:extLst>
          </p:nvPr>
        </p:nvGraphicFramePr>
        <p:xfrm>
          <a:off x="3" y="0"/>
          <a:ext cx="162051" cy="143563"/>
        </p:xfrm>
        <a:graphic>
          <a:graphicData uri="http://schemas.openxmlformats.org/presentationml/2006/ole">
            <mc:AlternateContent xmlns:mc="http://schemas.openxmlformats.org/markup-compatibility/2006">
              <mc:Choice xmlns:v="urn:schemas-microsoft-com:vml" Requires="v">
                <p:oleObj spid="_x0000_s1595468"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 y="0"/>
                        <a:ext cx="162051" cy="14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2152" name="Rectangle 7"/>
          <p:cNvSpPr>
            <a:spLocks noChangeArrowheads="1"/>
          </p:cNvSpPr>
          <p:nvPr/>
        </p:nvSpPr>
        <p:spPr bwMode="auto">
          <a:xfrm>
            <a:off x="2787762" y="1211390"/>
            <a:ext cx="2463816" cy="175433"/>
          </a:xfrm>
          <a:prstGeom prst="rect">
            <a:avLst/>
          </a:prstGeom>
          <a:noFill/>
          <a:ln w="9525">
            <a:noFill/>
            <a:miter lim="800000"/>
            <a:headEnd/>
            <a:tailEnd/>
          </a:ln>
        </p:spPr>
        <p:txBody>
          <a:bodyPr wrap="none" lIns="0" tIns="0" rIns="0" bIns="0">
            <a:spAutoFit/>
          </a:bodyPr>
          <a:lstStyle/>
          <a:p>
            <a:pPr algn="ctr" defTabSz="895350">
              <a:lnSpc>
                <a:spcPct val="95000"/>
              </a:lnSpc>
              <a:spcBef>
                <a:spcPct val="10000"/>
              </a:spcBef>
              <a:buClr>
                <a:schemeClr val="tx2"/>
              </a:buClr>
            </a:pPr>
            <a:r>
              <a:rPr lang="de-DE" sz="1200" b="1" dirty="0" smtClean="0">
                <a:solidFill>
                  <a:srgbClr val="FF0000"/>
                </a:solidFill>
              </a:rPr>
              <a:t>Highlighted achievements to-date</a:t>
            </a:r>
            <a:endParaRPr lang="de-DE" sz="1200" b="1" dirty="0">
              <a:solidFill>
                <a:srgbClr val="FF0000"/>
              </a:solidFill>
            </a:endParaRPr>
          </a:p>
        </p:txBody>
      </p:sp>
      <p:sp>
        <p:nvSpPr>
          <p:cNvPr id="262153" name="Rectangle 8"/>
          <p:cNvSpPr>
            <a:spLocks noChangeArrowheads="1"/>
          </p:cNvSpPr>
          <p:nvPr/>
        </p:nvSpPr>
        <p:spPr bwMode="auto">
          <a:xfrm>
            <a:off x="6620719" y="1208699"/>
            <a:ext cx="2769473" cy="175433"/>
          </a:xfrm>
          <a:prstGeom prst="rect">
            <a:avLst/>
          </a:prstGeom>
          <a:noFill/>
          <a:ln w="9525">
            <a:noFill/>
            <a:miter lim="800000"/>
            <a:headEnd/>
            <a:tailEnd/>
          </a:ln>
        </p:spPr>
        <p:txBody>
          <a:bodyPr wrap="square" lIns="0" tIns="0" rIns="0" bIns="0">
            <a:spAutoFit/>
          </a:bodyPr>
          <a:lstStyle/>
          <a:p>
            <a:pPr algn="ctr" defTabSz="895350">
              <a:lnSpc>
                <a:spcPct val="95000"/>
              </a:lnSpc>
              <a:spcBef>
                <a:spcPct val="10000"/>
              </a:spcBef>
              <a:buClr>
                <a:schemeClr val="tx2"/>
              </a:buClr>
            </a:pPr>
            <a:r>
              <a:rPr lang="de-DE" sz="1200" b="1" dirty="0" smtClean="0">
                <a:solidFill>
                  <a:srgbClr val="FF0000"/>
                </a:solidFill>
              </a:rPr>
              <a:t>Focus on deliverables next 6 months</a:t>
            </a:r>
            <a:endParaRPr lang="de-DE" sz="1200" b="1" dirty="0">
              <a:solidFill>
                <a:srgbClr val="FF0000"/>
              </a:solidFill>
            </a:endParaRPr>
          </a:p>
        </p:txBody>
      </p:sp>
      <p:sp>
        <p:nvSpPr>
          <p:cNvPr id="262154" name="Line 13"/>
          <p:cNvSpPr>
            <a:spLocks noChangeShapeType="1"/>
          </p:cNvSpPr>
          <p:nvPr/>
        </p:nvSpPr>
        <p:spPr bwMode="auto">
          <a:xfrm rot="5400000" flipH="1" flipV="1">
            <a:off x="6015620" y="-2411422"/>
            <a:ext cx="0" cy="7891039"/>
          </a:xfrm>
          <a:prstGeom prst="line">
            <a:avLst/>
          </a:prstGeom>
          <a:noFill/>
          <a:ln w="57150">
            <a:solidFill>
              <a:srgbClr val="FF0000"/>
            </a:solidFill>
            <a:round/>
            <a:headEnd/>
            <a:tailEnd type="triangle" w="med" len="med"/>
          </a:ln>
        </p:spPr>
        <p:txBody>
          <a:bodyPr wrap="none" anchor="ctr"/>
          <a:lstStyle/>
          <a:p>
            <a:endParaRPr lang="de-DE" sz="1100">
              <a:solidFill>
                <a:schemeClr val="bg1">
                  <a:lumMod val="50000"/>
                </a:schemeClr>
              </a:solidFill>
            </a:endParaRPr>
          </a:p>
        </p:txBody>
      </p:sp>
      <p:sp>
        <p:nvSpPr>
          <p:cNvPr id="63" name="Oval 16"/>
          <p:cNvSpPr>
            <a:spLocks noChangeArrowheads="1"/>
          </p:cNvSpPr>
          <p:nvPr/>
        </p:nvSpPr>
        <p:spPr bwMode="auto">
          <a:xfrm rot="5400000" flipH="1" flipV="1">
            <a:off x="3915777" y="1441731"/>
            <a:ext cx="182880" cy="184738"/>
          </a:xfrm>
          <a:prstGeom prst="ellipse">
            <a:avLst/>
          </a:prstGeom>
          <a:solidFill>
            <a:schemeClr val="bg1"/>
          </a:solidFill>
          <a:ln w="9525" algn="ctr">
            <a:solidFill>
              <a:schemeClr val="accent1"/>
            </a:solidFill>
            <a:round/>
            <a:headEnd/>
            <a:tailEnd/>
          </a:ln>
          <a:effectLst/>
        </p:spPr>
        <p:txBody>
          <a:bodyPr vert="eaVert" wrap="none" anchor="ctr"/>
          <a:lstStyle/>
          <a:p>
            <a:pPr>
              <a:defRPr/>
            </a:pPr>
            <a:endParaRPr lang="de-DE" sz="1200">
              <a:solidFill>
                <a:schemeClr val="accent1"/>
              </a:solidFill>
            </a:endParaRPr>
          </a:p>
        </p:txBody>
      </p:sp>
      <p:sp>
        <p:nvSpPr>
          <p:cNvPr id="66" name="Oval 17"/>
          <p:cNvSpPr>
            <a:spLocks noChangeArrowheads="1"/>
          </p:cNvSpPr>
          <p:nvPr/>
        </p:nvSpPr>
        <p:spPr bwMode="auto">
          <a:xfrm rot="5400000" flipH="1" flipV="1">
            <a:off x="7901107" y="1441731"/>
            <a:ext cx="182880" cy="184738"/>
          </a:xfrm>
          <a:prstGeom prst="ellipse">
            <a:avLst/>
          </a:prstGeom>
          <a:solidFill>
            <a:schemeClr val="bg1"/>
          </a:solidFill>
          <a:ln w="9525" algn="ctr">
            <a:solidFill>
              <a:schemeClr val="accent1"/>
            </a:solidFill>
            <a:round/>
            <a:headEnd/>
            <a:tailEnd/>
          </a:ln>
          <a:effectLst/>
        </p:spPr>
        <p:txBody>
          <a:bodyPr vert="eaVert" wrap="none" anchor="ctr"/>
          <a:lstStyle/>
          <a:p>
            <a:pPr>
              <a:defRPr/>
            </a:pPr>
            <a:endParaRPr lang="de-DE" sz="1200">
              <a:solidFill>
                <a:schemeClr val="accent1"/>
              </a:solidFill>
            </a:endParaRPr>
          </a:p>
        </p:txBody>
      </p:sp>
      <p:sp>
        <p:nvSpPr>
          <p:cNvPr id="35" name="Line 17"/>
          <p:cNvSpPr>
            <a:spLocks noChangeShapeType="1"/>
          </p:cNvSpPr>
          <p:nvPr/>
        </p:nvSpPr>
        <p:spPr bwMode="gray">
          <a:xfrm flipV="1">
            <a:off x="158591" y="2666957"/>
            <a:ext cx="9754102" cy="12246"/>
          </a:xfrm>
          <a:prstGeom prst="line">
            <a:avLst/>
          </a:prstGeom>
          <a:noFill/>
          <a:ln w="19050">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962" tIns="49981" rIns="99962" bIns="49981"/>
          <a:lstStyle/>
          <a:p>
            <a:endParaRPr lang="en-US" sz="1200"/>
          </a:p>
        </p:txBody>
      </p:sp>
      <p:sp>
        <p:nvSpPr>
          <p:cNvPr id="83" name="Rectangle 20"/>
          <p:cNvSpPr txBox="1">
            <a:spLocks noChangeArrowheads="1"/>
          </p:cNvSpPr>
          <p:nvPr/>
        </p:nvSpPr>
        <p:spPr bwMode="gray">
          <a:xfrm>
            <a:off x="158590" y="1277613"/>
            <a:ext cx="1351735" cy="1938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288" numCol="1" anchor="b" anchorCtr="0" compatLnSpc="1">
            <a:prstTxWarp prst="textNoShape">
              <a:avLst/>
            </a:prstTxWarp>
            <a:spAutoFit/>
          </a:bodyPr>
          <a:lstStyle>
            <a:lvl1pPr marL="0" indent="0" algn="l" defTabSz="978693"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211704" indent="-209968" algn="l" defTabSz="978693"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99757" indent="-286320" algn="l" defTabSz="97869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71551" indent="-170056" algn="l" defTabSz="97869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819603" indent="-142293" algn="l" defTabSz="97869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6pPr>
            <a:lvl7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7pPr>
            <a:lvl8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8pPr>
            <a:lvl9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9pPr>
          </a:lstStyle>
          <a:p>
            <a:pPr>
              <a:lnSpc>
                <a:spcPct val="95000"/>
              </a:lnSpc>
              <a:spcBef>
                <a:spcPct val="1000"/>
              </a:spcBef>
            </a:pPr>
            <a:r>
              <a:rPr lang="en-US" sz="1200" b="1" i="1" dirty="0" smtClean="0">
                <a:solidFill>
                  <a:schemeClr val="tx2"/>
                </a:solidFill>
              </a:rPr>
              <a:t>Sub-</a:t>
            </a:r>
            <a:r>
              <a:rPr lang="en-US" sz="1200" b="1" i="1" dirty="0" err="1" smtClean="0">
                <a:solidFill>
                  <a:schemeClr val="tx2"/>
                </a:solidFill>
              </a:rPr>
              <a:t>workstream</a:t>
            </a:r>
            <a:endParaRPr lang="en-US" sz="1200" b="1" i="1" dirty="0">
              <a:solidFill>
                <a:schemeClr val="tx2"/>
              </a:solidFill>
            </a:endParaRPr>
          </a:p>
        </p:txBody>
      </p:sp>
      <p:sp>
        <p:nvSpPr>
          <p:cNvPr id="38" name="Rectangle 3"/>
          <p:cNvSpPr>
            <a:spLocks noChangeArrowheads="1"/>
          </p:cNvSpPr>
          <p:nvPr/>
        </p:nvSpPr>
        <p:spPr bwMode="auto">
          <a:xfrm>
            <a:off x="522522" y="1663085"/>
            <a:ext cx="12990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36" lvl="1" defTabSz="886818">
              <a:spcBef>
                <a:spcPct val="20000"/>
              </a:spcBef>
              <a:buClr>
                <a:schemeClr val="tx1"/>
              </a:buClr>
            </a:pPr>
            <a:r>
              <a:rPr lang="en-US" sz="1200" b="1" dirty="0" smtClean="0">
                <a:cs typeface="Arial" pitchFamily="34" charset="0"/>
              </a:rPr>
              <a:t>Risk Governance and Oversight</a:t>
            </a:r>
            <a:endParaRPr lang="en-US" sz="1200" b="1" dirty="0">
              <a:cs typeface="Arial" pitchFamily="34" charset="0"/>
            </a:endParaRPr>
          </a:p>
        </p:txBody>
      </p:sp>
      <p:sp>
        <p:nvSpPr>
          <p:cNvPr id="39" name="Rectangle 3"/>
          <p:cNvSpPr>
            <a:spLocks noChangeArrowheads="1"/>
          </p:cNvSpPr>
          <p:nvPr/>
        </p:nvSpPr>
        <p:spPr bwMode="auto">
          <a:xfrm>
            <a:off x="522522" y="2772065"/>
            <a:ext cx="129902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36" lvl="1" defTabSz="886818">
              <a:spcBef>
                <a:spcPct val="20000"/>
              </a:spcBef>
              <a:buClr>
                <a:schemeClr val="tx1"/>
              </a:buClr>
            </a:pPr>
            <a:r>
              <a:rPr lang="en-US" sz="1200" b="1" dirty="0" smtClean="0">
                <a:cs typeface="Arial" pitchFamily="34" charset="0"/>
              </a:rPr>
              <a:t>Risk Appetite</a:t>
            </a:r>
            <a:endParaRPr lang="en-US" sz="1200" b="1" dirty="0">
              <a:cs typeface="Arial" pitchFamily="34" charset="0"/>
            </a:endParaRPr>
          </a:p>
        </p:txBody>
      </p:sp>
      <p:sp>
        <p:nvSpPr>
          <p:cNvPr id="40" name="Rectangle 153"/>
          <p:cNvSpPr>
            <a:spLocks noChangeArrowheads="1"/>
          </p:cNvSpPr>
          <p:nvPr/>
        </p:nvSpPr>
        <p:spPr bwMode="auto">
          <a:xfrm>
            <a:off x="158590" y="2772065"/>
            <a:ext cx="293394" cy="260778"/>
          </a:xfrm>
          <a:prstGeom prst="rect">
            <a:avLst/>
          </a:prstGeom>
          <a:solidFill>
            <a:schemeClr val="accent1"/>
          </a:solidFill>
          <a:ln w="9525">
            <a:solidFill>
              <a:schemeClr val="bg1"/>
            </a:solidFill>
            <a:miter lim="800000"/>
            <a:headEnd/>
            <a:tailEnd/>
          </a:ln>
        </p:spPr>
        <p:txBody>
          <a:bodyPr wrap="none" lIns="88763" tIns="44382" rIns="88763" bIns="44382" anchor="ctr"/>
          <a:lstStyle/>
          <a:p>
            <a:pPr algn="ctr" defTabSz="886818"/>
            <a:r>
              <a:rPr lang="de-DE" sz="1200" b="1" dirty="0" smtClean="0">
                <a:solidFill>
                  <a:schemeClr val="bg1"/>
                </a:solidFill>
                <a:cs typeface="Arial" pitchFamily="34" charset="0"/>
              </a:rPr>
              <a:t>2</a:t>
            </a:r>
            <a:endParaRPr lang="de-DE" sz="1200" b="1" dirty="0">
              <a:solidFill>
                <a:schemeClr val="bg1"/>
              </a:solidFill>
              <a:cs typeface="Arial" pitchFamily="34" charset="0"/>
            </a:endParaRPr>
          </a:p>
        </p:txBody>
      </p:sp>
      <p:sp>
        <p:nvSpPr>
          <p:cNvPr id="41" name="Rectangle 3"/>
          <p:cNvSpPr>
            <a:spLocks noChangeArrowheads="1"/>
          </p:cNvSpPr>
          <p:nvPr/>
        </p:nvSpPr>
        <p:spPr bwMode="auto">
          <a:xfrm>
            <a:off x="522519" y="3684196"/>
            <a:ext cx="14332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36" lvl="1" defTabSz="886818">
              <a:spcBef>
                <a:spcPct val="20000"/>
              </a:spcBef>
              <a:buClr>
                <a:schemeClr val="tx1"/>
              </a:buClr>
            </a:pPr>
            <a:r>
              <a:rPr lang="en-US" sz="1200" b="1" dirty="0" smtClean="0">
                <a:cs typeface="Arial" pitchFamily="34" charset="0"/>
              </a:rPr>
              <a:t>Risk ID &amp; Measurement</a:t>
            </a:r>
            <a:endParaRPr lang="en-US" sz="1200" b="1" dirty="0">
              <a:cs typeface="Arial" pitchFamily="34" charset="0"/>
            </a:endParaRPr>
          </a:p>
        </p:txBody>
      </p:sp>
      <p:sp>
        <p:nvSpPr>
          <p:cNvPr id="43" name="Rectangle 153"/>
          <p:cNvSpPr>
            <a:spLocks noChangeArrowheads="1"/>
          </p:cNvSpPr>
          <p:nvPr/>
        </p:nvSpPr>
        <p:spPr bwMode="auto">
          <a:xfrm>
            <a:off x="158590" y="3684196"/>
            <a:ext cx="293394" cy="260778"/>
          </a:xfrm>
          <a:prstGeom prst="rect">
            <a:avLst/>
          </a:prstGeom>
          <a:solidFill>
            <a:schemeClr val="accent1"/>
          </a:solidFill>
          <a:ln w="9525">
            <a:solidFill>
              <a:schemeClr val="bg1"/>
            </a:solidFill>
            <a:miter lim="800000"/>
            <a:headEnd/>
            <a:tailEnd/>
          </a:ln>
        </p:spPr>
        <p:txBody>
          <a:bodyPr wrap="none" lIns="88763" tIns="44382" rIns="88763" bIns="44382" anchor="ctr"/>
          <a:lstStyle/>
          <a:p>
            <a:pPr algn="ctr" defTabSz="886818"/>
            <a:r>
              <a:rPr lang="de-DE" sz="1200" b="1" dirty="0" smtClean="0">
                <a:solidFill>
                  <a:schemeClr val="bg1"/>
                </a:solidFill>
                <a:cs typeface="Arial" pitchFamily="34" charset="0"/>
              </a:rPr>
              <a:t>3</a:t>
            </a:r>
            <a:endParaRPr lang="de-DE" sz="1200" b="1" dirty="0">
              <a:solidFill>
                <a:schemeClr val="bg1"/>
              </a:solidFill>
              <a:cs typeface="Arial" pitchFamily="34" charset="0"/>
            </a:endParaRPr>
          </a:p>
        </p:txBody>
      </p:sp>
      <p:sp>
        <p:nvSpPr>
          <p:cNvPr id="44" name="Rectangle 153"/>
          <p:cNvSpPr>
            <a:spLocks noChangeArrowheads="1"/>
          </p:cNvSpPr>
          <p:nvPr/>
        </p:nvSpPr>
        <p:spPr bwMode="auto">
          <a:xfrm>
            <a:off x="158590" y="1648970"/>
            <a:ext cx="293394" cy="260778"/>
          </a:xfrm>
          <a:prstGeom prst="rect">
            <a:avLst/>
          </a:prstGeom>
          <a:solidFill>
            <a:schemeClr val="accent1"/>
          </a:solidFill>
          <a:ln w="9525">
            <a:solidFill>
              <a:schemeClr val="bg1"/>
            </a:solidFill>
            <a:miter lim="800000"/>
            <a:headEnd/>
            <a:tailEnd/>
          </a:ln>
        </p:spPr>
        <p:txBody>
          <a:bodyPr wrap="none" lIns="88763" tIns="44382" rIns="88763" bIns="44382" anchor="ctr"/>
          <a:lstStyle/>
          <a:p>
            <a:pPr algn="ctr" defTabSz="886818"/>
            <a:r>
              <a:rPr lang="de-DE" sz="1200" b="1" dirty="0" smtClean="0">
                <a:solidFill>
                  <a:schemeClr val="bg1"/>
                </a:solidFill>
                <a:cs typeface="Arial" pitchFamily="34" charset="0"/>
              </a:rPr>
              <a:t>1</a:t>
            </a:r>
            <a:endParaRPr lang="de-DE" sz="1200" b="1" dirty="0">
              <a:solidFill>
                <a:schemeClr val="bg1"/>
              </a:solidFill>
              <a:cs typeface="Arial" pitchFamily="34" charset="0"/>
            </a:endParaRPr>
          </a:p>
        </p:txBody>
      </p:sp>
      <p:sp>
        <p:nvSpPr>
          <p:cNvPr id="52" name="Line 17"/>
          <p:cNvSpPr>
            <a:spLocks noChangeShapeType="1"/>
          </p:cNvSpPr>
          <p:nvPr/>
        </p:nvSpPr>
        <p:spPr bwMode="gray">
          <a:xfrm flipV="1">
            <a:off x="158591" y="3572575"/>
            <a:ext cx="9754102" cy="12246"/>
          </a:xfrm>
          <a:prstGeom prst="line">
            <a:avLst/>
          </a:prstGeom>
          <a:noFill/>
          <a:ln w="19050">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962" tIns="49981" rIns="99962" bIns="49981"/>
          <a:lstStyle/>
          <a:p>
            <a:endParaRPr lang="en-US" sz="1200"/>
          </a:p>
        </p:txBody>
      </p:sp>
      <p:sp>
        <p:nvSpPr>
          <p:cNvPr id="30" name="Line 17"/>
          <p:cNvSpPr>
            <a:spLocks noChangeShapeType="1"/>
          </p:cNvSpPr>
          <p:nvPr/>
        </p:nvSpPr>
        <p:spPr bwMode="gray">
          <a:xfrm flipV="1">
            <a:off x="158591" y="5980631"/>
            <a:ext cx="9754102" cy="12246"/>
          </a:xfrm>
          <a:prstGeom prst="line">
            <a:avLst/>
          </a:prstGeom>
          <a:noFill/>
          <a:ln w="19050">
            <a:solidFill>
              <a:srgbClr val="80808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962" tIns="49981" rIns="99962" bIns="49981"/>
          <a:lstStyle/>
          <a:p>
            <a:endParaRPr lang="en-US" sz="1100"/>
          </a:p>
        </p:txBody>
      </p:sp>
      <p:sp>
        <p:nvSpPr>
          <p:cNvPr id="31" name="Line 17"/>
          <p:cNvSpPr>
            <a:spLocks noChangeShapeType="1"/>
          </p:cNvSpPr>
          <p:nvPr/>
        </p:nvSpPr>
        <p:spPr bwMode="gray">
          <a:xfrm flipV="1">
            <a:off x="158594" y="1519388"/>
            <a:ext cx="1797210" cy="2256"/>
          </a:xfrm>
          <a:prstGeom prst="line">
            <a:avLst/>
          </a:prstGeom>
          <a:noFill/>
          <a:ln w="9525">
            <a:solidFill>
              <a:srgbClr val="FF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962" tIns="49981" rIns="99962" bIns="49981"/>
          <a:lstStyle/>
          <a:p>
            <a:endParaRPr lang="en-US" sz="1200"/>
          </a:p>
        </p:txBody>
      </p:sp>
      <p:sp>
        <p:nvSpPr>
          <p:cNvPr id="32" name="Rectangle 3"/>
          <p:cNvSpPr>
            <a:spLocks noChangeArrowheads="1"/>
          </p:cNvSpPr>
          <p:nvPr/>
        </p:nvSpPr>
        <p:spPr bwMode="auto">
          <a:xfrm>
            <a:off x="522519" y="4611296"/>
            <a:ext cx="15475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36" lvl="1" defTabSz="886818">
              <a:spcBef>
                <a:spcPct val="20000"/>
              </a:spcBef>
              <a:buClr>
                <a:schemeClr val="tx1"/>
              </a:buClr>
            </a:pPr>
            <a:r>
              <a:rPr lang="en-US" sz="1200" b="1" dirty="0" smtClean="0">
                <a:cs typeface="Arial" pitchFamily="34" charset="0"/>
              </a:rPr>
              <a:t>Risk Management Processes</a:t>
            </a:r>
            <a:endParaRPr lang="en-US" sz="1200" b="1" dirty="0">
              <a:cs typeface="Arial" pitchFamily="34" charset="0"/>
            </a:endParaRPr>
          </a:p>
        </p:txBody>
      </p:sp>
      <p:sp>
        <p:nvSpPr>
          <p:cNvPr id="33" name="Rectangle 153"/>
          <p:cNvSpPr>
            <a:spLocks noChangeArrowheads="1"/>
          </p:cNvSpPr>
          <p:nvPr/>
        </p:nvSpPr>
        <p:spPr bwMode="auto">
          <a:xfrm>
            <a:off x="158590" y="4611296"/>
            <a:ext cx="293394" cy="260778"/>
          </a:xfrm>
          <a:prstGeom prst="rect">
            <a:avLst/>
          </a:prstGeom>
          <a:solidFill>
            <a:schemeClr val="accent1"/>
          </a:solidFill>
          <a:ln w="9525">
            <a:solidFill>
              <a:schemeClr val="bg1"/>
            </a:solidFill>
            <a:miter lim="800000"/>
            <a:headEnd/>
            <a:tailEnd/>
          </a:ln>
        </p:spPr>
        <p:txBody>
          <a:bodyPr wrap="none" lIns="88763" tIns="44382" rIns="88763" bIns="44382" anchor="ctr"/>
          <a:lstStyle/>
          <a:p>
            <a:pPr algn="ctr" defTabSz="886818"/>
            <a:r>
              <a:rPr lang="de-DE" sz="1200" b="1" dirty="0" smtClean="0">
                <a:solidFill>
                  <a:schemeClr val="bg1"/>
                </a:solidFill>
                <a:cs typeface="Arial" pitchFamily="34" charset="0"/>
              </a:rPr>
              <a:t>4</a:t>
            </a:r>
            <a:endParaRPr lang="de-DE" sz="1200" b="1" dirty="0">
              <a:solidFill>
                <a:schemeClr val="bg1"/>
              </a:solidFill>
              <a:cs typeface="Arial" pitchFamily="34" charset="0"/>
            </a:endParaRPr>
          </a:p>
        </p:txBody>
      </p:sp>
      <p:sp>
        <p:nvSpPr>
          <p:cNvPr id="36" name="Line 17"/>
          <p:cNvSpPr>
            <a:spLocks noChangeShapeType="1"/>
          </p:cNvSpPr>
          <p:nvPr/>
        </p:nvSpPr>
        <p:spPr bwMode="gray">
          <a:xfrm flipV="1">
            <a:off x="158591" y="4547300"/>
            <a:ext cx="9754102" cy="12246"/>
          </a:xfrm>
          <a:prstGeom prst="line">
            <a:avLst/>
          </a:prstGeom>
          <a:noFill/>
          <a:ln w="19050">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962" tIns="49981" rIns="99962" bIns="49981"/>
          <a:lstStyle/>
          <a:p>
            <a:endParaRPr lang="en-US" sz="1200"/>
          </a:p>
        </p:txBody>
      </p:sp>
      <p:sp>
        <p:nvSpPr>
          <p:cNvPr id="90" name="Rectangle 14"/>
          <p:cNvSpPr txBox="1">
            <a:spLocks/>
          </p:cNvSpPr>
          <p:nvPr/>
        </p:nvSpPr>
        <p:spPr>
          <a:xfrm>
            <a:off x="2070100" y="2774898"/>
            <a:ext cx="3945520" cy="61555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000" dirty="0" smtClean="0"/>
              <a:t>Educated Board and senior committees on respective responsibilities regarding RAS and RAS metrics</a:t>
            </a:r>
          </a:p>
          <a:p>
            <a:pPr lvl="1"/>
            <a:r>
              <a:rPr lang="en-US" sz="1000" dirty="0" smtClean="0"/>
              <a:t>Material risks for enterprise identified and documented</a:t>
            </a:r>
          </a:p>
          <a:p>
            <a:pPr lvl="1"/>
            <a:r>
              <a:rPr lang="en-US" sz="1000" dirty="0" smtClean="0"/>
              <a:t>Qualitative components of RAS complete</a:t>
            </a:r>
            <a:endParaRPr lang="en-US" sz="1000" dirty="0"/>
          </a:p>
        </p:txBody>
      </p:sp>
      <p:sp>
        <p:nvSpPr>
          <p:cNvPr id="91" name="Rectangle 14"/>
          <p:cNvSpPr txBox="1">
            <a:spLocks/>
          </p:cNvSpPr>
          <p:nvPr/>
        </p:nvSpPr>
        <p:spPr>
          <a:xfrm>
            <a:off x="2070100" y="3684196"/>
            <a:ext cx="3816350" cy="923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000" dirty="0"/>
              <a:t>Design material risk program and obtain approvals (incl. risk taxonomy, tools, templates, guidance) completed</a:t>
            </a:r>
          </a:p>
          <a:p>
            <a:pPr lvl="1"/>
            <a:r>
              <a:rPr lang="en-US" sz="1000" dirty="0"/>
              <a:t>Significant progress in creating risk inventory for the Subsidiaries / Business Entities and hold workshops for aggregation</a:t>
            </a:r>
          </a:p>
          <a:p>
            <a:pPr lvl="1"/>
            <a:endParaRPr lang="en-US" sz="1000" dirty="0"/>
          </a:p>
        </p:txBody>
      </p:sp>
      <p:sp>
        <p:nvSpPr>
          <p:cNvPr id="93" name="Rectangle 14"/>
          <p:cNvSpPr txBox="1">
            <a:spLocks/>
          </p:cNvSpPr>
          <p:nvPr/>
        </p:nvSpPr>
        <p:spPr>
          <a:xfrm>
            <a:off x="6092195" y="1576699"/>
            <a:ext cx="411860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000" dirty="0" smtClean="0"/>
              <a:t>Complete “Draft </a:t>
            </a:r>
            <a:r>
              <a:rPr lang="en-US" sz="1000" dirty="0"/>
              <a:t>overarching Governance and Oversight Framework Document for SHUSA1; syndicate and </a:t>
            </a:r>
            <a:r>
              <a:rPr lang="en-US" sz="1000" dirty="0" smtClean="0"/>
              <a:t>finalize”</a:t>
            </a:r>
            <a:endParaRPr lang="en-US" sz="1000" dirty="0"/>
          </a:p>
          <a:p>
            <a:pPr lvl="1"/>
            <a:r>
              <a:rPr lang="en-US" sz="1000" dirty="0"/>
              <a:t>Conduct gap analysis against the overarching Governance and Oversight Framework document, identify gaps and develop multi-year execution plans</a:t>
            </a:r>
          </a:p>
          <a:p>
            <a:pPr lvl="1"/>
            <a:r>
              <a:rPr lang="en-US" sz="1000" dirty="0"/>
              <a:t>Enhance top of the house risk policies with clear articulation of roles and responsibilities across the Three Lines of Defense (3 LOD)</a:t>
            </a:r>
          </a:p>
          <a:p>
            <a:pPr lvl="1"/>
            <a:endParaRPr lang="en-US" sz="1000" dirty="0"/>
          </a:p>
        </p:txBody>
      </p:sp>
      <p:sp>
        <p:nvSpPr>
          <p:cNvPr id="94" name="Rectangle 14"/>
          <p:cNvSpPr txBox="1">
            <a:spLocks/>
          </p:cNvSpPr>
          <p:nvPr/>
        </p:nvSpPr>
        <p:spPr>
          <a:xfrm>
            <a:off x="6108949" y="2698698"/>
            <a:ext cx="3945520" cy="76944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000" dirty="0" smtClean="0"/>
              <a:t>Complete development of and obtain Board approval for SHUSA (top-level), SBNA, and SCUSA RAS</a:t>
            </a:r>
          </a:p>
          <a:p>
            <a:pPr lvl="1"/>
            <a:r>
              <a:rPr lang="en-US" sz="1000" dirty="0" smtClean="0"/>
              <a:t>Test Strategic Plan against RAS</a:t>
            </a:r>
          </a:p>
          <a:p>
            <a:pPr lvl="1"/>
            <a:r>
              <a:rPr lang="en-US" sz="1000" dirty="0" smtClean="0"/>
              <a:t>Initiate embedding of RAS in material SHUSA processes; plan for embedding across enterprise</a:t>
            </a:r>
            <a:endParaRPr lang="en-US" sz="1000" dirty="0"/>
          </a:p>
        </p:txBody>
      </p:sp>
      <p:sp>
        <p:nvSpPr>
          <p:cNvPr id="42" name="Rectangle 3"/>
          <p:cNvSpPr>
            <a:spLocks noChangeArrowheads="1"/>
          </p:cNvSpPr>
          <p:nvPr/>
        </p:nvSpPr>
        <p:spPr bwMode="auto">
          <a:xfrm>
            <a:off x="532419" y="5321821"/>
            <a:ext cx="15475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36" lvl="1" defTabSz="886818">
              <a:spcBef>
                <a:spcPct val="20000"/>
              </a:spcBef>
              <a:buClr>
                <a:schemeClr val="tx1"/>
              </a:buClr>
            </a:pPr>
            <a:r>
              <a:rPr lang="en-US" sz="1200" b="1" dirty="0" smtClean="0">
                <a:cs typeface="Arial" pitchFamily="34" charset="0"/>
              </a:rPr>
              <a:t>Risk Monitoring / Risk Reporting</a:t>
            </a:r>
            <a:endParaRPr lang="en-US" sz="1200" b="1" dirty="0">
              <a:cs typeface="Arial" pitchFamily="34" charset="0"/>
            </a:endParaRPr>
          </a:p>
        </p:txBody>
      </p:sp>
      <p:sp>
        <p:nvSpPr>
          <p:cNvPr id="45" name="Rectangle 153"/>
          <p:cNvSpPr>
            <a:spLocks noChangeArrowheads="1"/>
          </p:cNvSpPr>
          <p:nvPr/>
        </p:nvSpPr>
        <p:spPr bwMode="auto">
          <a:xfrm>
            <a:off x="168490" y="5321821"/>
            <a:ext cx="293394" cy="260778"/>
          </a:xfrm>
          <a:prstGeom prst="rect">
            <a:avLst/>
          </a:prstGeom>
          <a:solidFill>
            <a:schemeClr val="accent1"/>
          </a:solidFill>
          <a:ln w="9525">
            <a:solidFill>
              <a:schemeClr val="bg1"/>
            </a:solidFill>
            <a:miter lim="800000"/>
            <a:headEnd/>
            <a:tailEnd/>
          </a:ln>
        </p:spPr>
        <p:txBody>
          <a:bodyPr wrap="none" lIns="88763" tIns="44382" rIns="88763" bIns="44382" anchor="ctr"/>
          <a:lstStyle/>
          <a:p>
            <a:pPr algn="ctr" defTabSz="886818"/>
            <a:r>
              <a:rPr lang="de-DE" sz="1200" b="1" dirty="0" smtClean="0">
                <a:solidFill>
                  <a:schemeClr val="bg1"/>
                </a:solidFill>
                <a:cs typeface="Arial" pitchFamily="34" charset="0"/>
              </a:rPr>
              <a:t>5</a:t>
            </a:r>
            <a:endParaRPr lang="de-DE" sz="1200" b="1" dirty="0">
              <a:solidFill>
                <a:schemeClr val="bg1"/>
              </a:solidFill>
              <a:cs typeface="Arial" pitchFamily="34" charset="0"/>
            </a:endParaRPr>
          </a:p>
        </p:txBody>
      </p:sp>
      <p:sp>
        <p:nvSpPr>
          <p:cNvPr id="47" name="Line 17"/>
          <p:cNvSpPr>
            <a:spLocks noChangeShapeType="1"/>
          </p:cNvSpPr>
          <p:nvPr/>
        </p:nvSpPr>
        <p:spPr bwMode="gray">
          <a:xfrm flipV="1">
            <a:off x="168491" y="5257825"/>
            <a:ext cx="9754102" cy="12246"/>
          </a:xfrm>
          <a:prstGeom prst="line">
            <a:avLst/>
          </a:prstGeom>
          <a:noFill/>
          <a:ln w="19050">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962" tIns="49981" rIns="99962" bIns="49981"/>
          <a:lstStyle/>
          <a:p>
            <a:endParaRPr lang="en-US" sz="1200"/>
          </a:p>
        </p:txBody>
      </p:sp>
      <p:sp>
        <p:nvSpPr>
          <p:cNvPr id="48" name="Rectangle 14"/>
          <p:cNvSpPr txBox="1">
            <a:spLocks/>
          </p:cNvSpPr>
          <p:nvPr/>
        </p:nvSpPr>
        <p:spPr>
          <a:xfrm>
            <a:off x="2080000" y="5285446"/>
            <a:ext cx="3945520"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000" dirty="0" smtClean="0"/>
              <a:t>Assessed current risk reporting landscape; “quick-win” enhancements made to priority reports and reporting protocols</a:t>
            </a:r>
          </a:p>
          <a:p>
            <a:pPr lvl="1"/>
            <a:r>
              <a:rPr lang="en-US" sz="1000" dirty="0" smtClean="0"/>
              <a:t>Target risk reporting landscape defined</a:t>
            </a:r>
            <a:endParaRPr lang="en-US" sz="1000" dirty="0"/>
          </a:p>
        </p:txBody>
      </p:sp>
      <p:sp>
        <p:nvSpPr>
          <p:cNvPr id="49" name="Rectangle 14"/>
          <p:cNvSpPr txBox="1">
            <a:spLocks/>
          </p:cNvSpPr>
          <p:nvPr/>
        </p:nvSpPr>
        <p:spPr>
          <a:xfrm>
            <a:off x="6118849" y="5285446"/>
            <a:ext cx="3945520" cy="61555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000" dirty="0" smtClean="0"/>
              <a:t>Develop and implement Waves 1 and 2 of executive management reporting enhancements</a:t>
            </a:r>
          </a:p>
          <a:p>
            <a:pPr lvl="1"/>
            <a:r>
              <a:rPr lang="en-US" sz="1000" dirty="0" smtClean="0"/>
              <a:t>Identify risk aggregation needs; cultivate dedicated resources to manage reporting</a:t>
            </a:r>
            <a:endParaRPr lang="en-US" sz="1000" dirty="0"/>
          </a:p>
        </p:txBody>
      </p:sp>
      <p:sp>
        <p:nvSpPr>
          <p:cNvPr id="51" name="Rectangle 3"/>
          <p:cNvSpPr>
            <a:spLocks noGrp="1" noChangeArrowheads="1"/>
          </p:cNvSpPr>
          <p:nvPr>
            <p:ph type="title"/>
            <p:custDataLst>
              <p:tags r:id="rId2"/>
            </p:custDataLst>
          </p:nvPr>
        </p:nvSpPr>
        <p:spPr bwMode="gray">
          <a:xfrm>
            <a:off x="373053" y="306075"/>
            <a:ext cx="8910648" cy="61555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t>The Risk Transformation </a:t>
            </a:r>
            <a:r>
              <a:rPr lang="en-US" dirty="0" err="1" smtClean="0"/>
              <a:t>workstream</a:t>
            </a:r>
            <a:r>
              <a:rPr lang="en-US" dirty="0" smtClean="0"/>
              <a:t> has been making early progress and is working towards a number of near-term planned deliverables</a:t>
            </a:r>
            <a:endParaRPr lang="en-US" dirty="0"/>
          </a:p>
        </p:txBody>
      </p:sp>
      <p:sp>
        <p:nvSpPr>
          <p:cNvPr id="37" name="Rectangle 14"/>
          <p:cNvSpPr txBox="1">
            <a:spLocks/>
          </p:cNvSpPr>
          <p:nvPr/>
        </p:nvSpPr>
        <p:spPr>
          <a:xfrm>
            <a:off x="2070101" y="4580772"/>
            <a:ext cx="3945520"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000" dirty="0"/>
              <a:t>Credit Risk Rating governance </a:t>
            </a:r>
            <a:r>
              <a:rPr lang="en-US" sz="1000" dirty="0" smtClean="0"/>
              <a:t>implemented</a:t>
            </a:r>
          </a:p>
          <a:p>
            <a:pPr lvl="1"/>
            <a:r>
              <a:rPr lang="en-US" sz="1000" dirty="0"/>
              <a:t>CRE Model </a:t>
            </a:r>
            <a:r>
              <a:rPr lang="en-US" sz="1000" dirty="0" smtClean="0"/>
              <a:t>Developed</a:t>
            </a:r>
          </a:p>
          <a:p>
            <a:pPr lvl="1"/>
            <a:r>
              <a:rPr lang="en-US" sz="1000" dirty="0"/>
              <a:t>Liquidity Stress Test Challenge Process Framework Prepared</a:t>
            </a:r>
          </a:p>
        </p:txBody>
      </p:sp>
      <p:sp>
        <p:nvSpPr>
          <p:cNvPr id="50" name="Rectangle 14"/>
          <p:cNvSpPr txBox="1">
            <a:spLocks/>
          </p:cNvSpPr>
          <p:nvPr/>
        </p:nvSpPr>
        <p:spPr>
          <a:xfrm>
            <a:off x="6108949" y="4580772"/>
            <a:ext cx="3945520" cy="61555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000" dirty="0"/>
              <a:t>Hire Head of Credit Risk </a:t>
            </a:r>
            <a:r>
              <a:rPr lang="en-US" sz="1000" dirty="0" smtClean="0"/>
              <a:t>Rating</a:t>
            </a:r>
          </a:p>
          <a:p>
            <a:pPr lvl="1"/>
            <a:r>
              <a:rPr lang="en-US" sz="1000" dirty="0" smtClean="0"/>
              <a:t>CRE and C&amp;I </a:t>
            </a:r>
            <a:r>
              <a:rPr lang="en-US" sz="1000" dirty="0"/>
              <a:t>rating </a:t>
            </a:r>
            <a:r>
              <a:rPr lang="en-US" sz="1000" dirty="0" smtClean="0"/>
              <a:t>models redesigned </a:t>
            </a:r>
            <a:r>
              <a:rPr lang="en-US" sz="1000" dirty="0"/>
              <a:t>and </a:t>
            </a:r>
            <a:r>
              <a:rPr lang="en-US" sz="1000" dirty="0" smtClean="0"/>
              <a:t>validated</a:t>
            </a:r>
          </a:p>
          <a:p>
            <a:pPr lvl="1"/>
            <a:r>
              <a:rPr lang="en-US" sz="1000" dirty="0" smtClean="0"/>
              <a:t>Liquidity </a:t>
            </a:r>
            <a:r>
              <a:rPr lang="en-US" sz="1000" dirty="0"/>
              <a:t>risk management (“LRM”) </a:t>
            </a:r>
            <a:r>
              <a:rPr lang="en-US" sz="1000" dirty="0" smtClean="0"/>
              <a:t>gaps analyzed and remediated IHC </a:t>
            </a:r>
            <a:r>
              <a:rPr lang="en-US" sz="1000" dirty="0"/>
              <a:t>requirements</a:t>
            </a:r>
          </a:p>
        </p:txBody>
      </p:sp>
      <p:sp>
        <p:nvSpPr>
          <p:cNvPr id="53" name="Rectangle 14"/>
          <p:cNvSpPr txBox="1">
            <a:spLocks/>
          </p:cNvSpPr>
          <p:nvPr/>
        </p:nvSpPr>
        <p:spPr>
          <a:xfrm>
            <a:off x="2060575" y="1560121"/>
            <a:ext cx="4058274" cy="923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000" dirty="0" smtClean="0"/>
              <a:t>Defined </a:t>
            </a:r>
            <a:r>
              <a:rPr lang="en-US" sz="1000" dirty="0"/>
              <a:t>target state committee structure including Board and Management committees</a:t>
            </a:r>
          </a:p>
          <a:p>
            <a:pPr lvl="1"/>
            <a:r>
              <a:rPr lang="en-US" sz="1000" dirty="0" smtClean="0"/>
              <a:t>Implemented </a:t>
            </a:r>
            <a:r>
              <a:rPr lang="en-US" sz="1000" dirty="0"/>
              <a:t>routine Risk-Business reviews with standardized materials and reports</a:t>
            </a:r>
          </a:p>
          <a:p>
            <a:pPr lvl="1"/>
            <a:r>
              <a:rPr lang="en-US" sz="1000" dirty="0" smtClean="0"/>
              <a:t>Progress in “Design </a:t>
            </a:r>
            <a:r>
              <a:rPr lang="en-US" sz="1000" dirty="0"/>
              <a:t>Operating Model across risk types aligned with principles of 3 LOD, develop rollout plans and </a:t>
            </a:r>
            <a:r>
              <a:rPr lang="en-US" sz="1000" dirty="0" smtClean="0"/>
              <a:t>implement”</a:t>
            </a:r>
            <a:endParaRPr lang="en-US" sz="1000" dirty="0"/>
          </a:p>
        </p:txBody>
      </p:sp>
      <p:sp>
        <p:nvSpPr>
          <p:cNvPr id="54" name="Rectangle 14"/>
          <p:cNvSpPr txBox="1">
            <a:spLocks/>
          </p:cNvSpPr>
          <p:nvPr/>
        </p:nvSpPr>
        <p:spPr>
          <a:xfrm>
            <a:off x="6108949" y="3672859"/>
            <a:ext cx="3945520" cy="76944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000" dirty="0"/>
              <a:t>Create risk inventory for the SHUSA, hold workshops for aggregation</a:t>
            </a:r>
          </a:p>
          <a:p>
            <a:pPr lvl="1"/>
            <a:r>
              <a:rPr lang="en-US" sz="1000" dirty="0" smtClean="0"/>
              <a:t>Update </a:t>
            </a:r>
            <a:r>
              <a:rPr lang="en-US" sz="1000" dirty="0"/>
              <a:t>SHUSA Risk taxonomy for Material Risk Program</a:t>
            </a:r>
          </a:p>
          <a:p>
            <a:pPr lvl="1"/>
            <a:r>
              <a:rPr lang="en-US" sz="1000" dirty="0" smtClean="0"/>
              <a:t>Update </a:t>
            </a:r>
            <a:r>
              <a:rPr lang="en-US" sz="1000" dirty="0"/>
              <a:t>material risk inventory template and guidance for Material Risk </a:t>
            </a:r>
            <a:r>
              <a:rPr lang="en-US" sz="1000" dirty="0" smtClean="0"/>
              <a:t>Program</a:t>
            </a:r>
            <a:endParaRPr lang="en-US" sz="1000" dirty="0"/>
          </a:p>
        </p:txBody>
      </p:sp>
    </p:spTree>
    <p:extLst>
      <p:ext uri="{BB962C8B-B14F-4D97-AF65-F5344CB8AC3E}">
        <p14:creationId xmlns:p14="http://schemas.microsoft.com/office/powerpoint/2010/main" val="83870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360049508"/>
              </p:ext>
            </p:extLst>
          </p:nvPr>
        </p:nvGraphicFramePr>
        <p:xfrm>
          <a:off x="1714" y="1593"/>
          <a:ext cx="1700" cy="1587"/>
        </p:xfrm>
        <a:graphic>
          <a:graphicData uri="http://schemas.openxmlformats.org/presentationml/2006/ole">
            <mc:AlternateContent xmlns:mc="http://schemas.openxmlformats.org/markup-compatibility/2006">
              <mc:Choice xmlns:v="urn:schemas-microsoft-com:vml" Requires="v">
                <p:oleObj spid="_x0000_s159950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714" y="1593"/>
                        <a:ext cx="1700" cy="1587"/>
                      </a:xfrm>
                      <a:prstGeom prst="rect">
                        <a:avLst/>
                      </a:prstGeom>
                    </p:spPr>
                  </p:pic>
                </p:oleObj>
              </mc:Fallback>
            </mc:AlternateContent>
          </a:graphicData>
        </a:graphic>
      </p:graphicFrame>
      <p:sp>
        <p:nvSpPr>
          <p:cNvPr id="36" name="Rounded Rectangle 35"/>
          <p:cNvSpPr/>
          <p:nvPr/>
        </p:nvSpPr>
        <p:spPr>
          <a:xfrm>
            <a:off x="481140" y="1678890"/>
            <a:ext cx="3523119" cy="4276258"/>
          </a:xfrm>
          <a:prstGeom prst="round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400" dirty="0" smtClean="0">
              <a:solidFill>
                <a:srgbClr val="636363"/>
              </a:solidFill>
            </a:endParaRPr>
          </a:p>
        </p:txBody>
      </p:sp>
      <p:sp>
        <p:nvSpPr>
          <p:cNvPr id="34" name="Title 1"/>
          <p:cNvSpPr>
            <a:spLocks noGrp="1"/>
          </p:cNvSpPr>
          <p:nvPr>
            <p:ph type="title"/>
          </p:nvPr>
        </p:nvSpPr>
        <p:spPr>
          <a:xfrm>
            <a:off x="428625" y="381007"/>
            <a:ext cx="9429750" cy="307777"/>
          </a:xfrm>
        </p:spPr>
        <p:txBody>
          <a:bodyPr/>
          <a:lstStyle/>
          <a:p>
            <a:r>
              <a:rPr lang="en-US" dirty="0"/>
              <a:t>Deep-dives in Risk ID and Measurement -</a:t>
            </a:r>
            <a:r>
              <a:rPr lang="en-US" dirty="0" smtClean="0">
                <a:solidFill>
                  <a:schemeClr val="tx1"/>
                </a:solidFill>
              </a:rPr>
              <a:t>Principles and Target State</a:t>
            </a:r>
            <a:endParaRPr lang="en-GB" dirty="0">
              <a:solidFill>
                <a:schemeClr val="tx1"/>
              </a:solidFill>
            </a:endParaRPr>
          </a:p>
        </p:txBody>
      </p:sp>
      <p:sp>
        <p:nvSpPr>
          <p:cNvPr id="20" name="Rounded Rectangle 19"/>
          <p:cNvSpPr/>
          <p:nvPr/>
        </p:nvSpPr>
        <p:spPr>
          <a:xfrm>
            <a:off x="4885040" y="3290464"/>
            <a:ext cx="3727387" cy="1280160"/>
          </a:xfrm>
          <a:prstGeom prst="round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400" dirty="0" smtClean="0">
              <a:solidFill>
                <a:srgbClr val="636363"/>
              </a:solidFill>
            </a:endParaRPr>
          </a:p>
        </p:txBody>
      </p:sp>
      <p:sp>
        <p:nvSpPr>
          <p:cNvPr id="21" name="TextBox 20"/>
          <p:cNvSpPr txBox="1"/>
          <p:nvPr/>
        </p:nvSpPr>
        <p:spPr>
          <a:xfrm>
            <a:off x="5130795" y="3348067"/>
            <a:ext cx="3110135" cy="184666"/>
          </a:xfrm>
          <a:prstGeom prst="rect">
            <a:avLst/>
          </a:prstGeom>
        </p:spPr>
        <p:txBody>
          <a:bodyPr vert="horz" wrap="square" lIns="0" tIns="0" rIns="0" bIns="0" rtlCol="0">
            <a:spAutoFit/>
          </a:bodyPr>
          <a:lstStyle/>
          <a:p>
            <a:r>
              <a:rPr lang="en-US" sz="1200" b="1" dirty="0" smtClean="0">
                <a:solidFill>
                  <a:schemeClr val="accent1"/>
                </a:solidFill>
              </a:rPr>
              <a:t>BAU top risks refresh</a:t>
            </a:r>
            <a:endParaRPr lang="en-US" sz="1100" b="1" dirty="0" smtClean="0">
              <a:solidFill>
                <a:schemeClr val="accent1"/>
              </a:solidFill>
            </a:endParaRPr>
          </a:p>
        </p:txBody>
      </p:sp>
      <p:sp>
        <p:nvSpPr>
          <p:cNvPr id="22" name="TextBox 21"/>
          <p:cNvSpPr txBox="1"/>
          <p:nvPr/>
        </p:nvSpPr>
        <p:spPr>
          <a:xfrm>
            <a:off x="5653676" y="3511470"/>
            <a:ext cx="2806093" cy="1077218"/>
          </a:xfrm>
          <a:prstGeom prst="rect">
            <a:avLst/>
          </a:prstGeom>
        </p:spPr>
        <p:txBody>
          <a:bodyPr vert="horz" wrap="square" lIns="0" tIns="0" rIns="0" bIns="0" rtlCol="0">
            <a:spAutoFit/>
          </a:bodyPr>
          <a:lstStyle/>
          <a:p>
            <a:pPr algn="l"/>
            <a:r>
              <a:rPr lang="en-US" sz="1000" b="1" dirty="0" smtClean="0">
                <a:solidFill>
                  <a:srgbClr val="636363"/>
                </a:solidFill>
              </a:rPr>
              <a:t>Activity: </a:t>
            </a:r>
            <a:r>
              <a:rPr lang="en-US" sz="1000" dirty="0" smtClean="0">
                <a:solidFill>
                  <a:srgbClr val="636363"/>
                </a:solidFill>
              </a:rPr>
              <a:t>Discussion during senior management meeting</a:t>
            </a:r>
          </a:p>
          <a:p>
            <a:pPr algn="l"/>
            <a:endParaRPr lang="en-US" sz="1000" b="1" dirty="0" smtClean="0">
              <a:solidFill>
                <a:srgbClr val="636363"/>
              </a:solidFill>
            </a:endParaRPr>
          </a:p>
          <a:p>
            <a:pPr algn="l"/>
            <a:r>
              <a:rPr lang="en-US" sz="1000" b="1" dirty="0" smtClean="0">
                <a:solidFill>
                  <a:srgbClr val="636363"/>
                </a:solidFill>
              </a:rPr>
              <a:t>Purpose: </a:t>
            </a:r>
            <a:r>
              <a:rPr lang="en-US" sz="1000" dirty="0" smtClean="0">
                <a:solidFill>
                  <a:srgbClr val="636363"/>
                </a:solidFill>
              </a:rPr>
              <a:t> Bring risks to attention of management on a regular basis; refresh of key “top-of-mind” risks that may not have been identified, fully addressed, or changed</a:t>
            </a:r>
          </a:p>
        </p:txBody>
      </p:sp>
      <p:sp>
        <p:nvSpPr>
          <p:cNvPr id="23" name="TextBox 22"/>
          <p:cNvSpPr txBox="1"/>
          <p:nvPr/>
        </p:nvSpPr>
        <p:spPr>
          <a:xfrm>
            <a:off x="4612060" y="1366012"/>
            <a:ext cx="4135887" cy="215444"/>
          </a:xfrm>
          <a:prstGeom prst="rect">
            <a:avLst/>
          </a:prstGeom>
          <a:noFill/>
        </p:spPr>
        <p:txBody>
          <a:bodyPr vert="horz" wrap="square" lIns="0" tIns="0" rIns="0" bIns="0" rtlCol="0" anchor="t" anchorCtr="0">
            <a:spAutoFit/>
          </a:bodyPr>
          <a:lstStyle/>
          <a:p>
            <a:pPr>
              <a:lnSpc>
                <a:spcPct val="100000"/>
              </a:lnSpc>
              <a:spcBef>
                <a:spcPts val="0"/>
              </a:spcBef>
              <a:spcAft>
                <a:spcPts val="0"/>
              </a:spcAft>
            </a:pPr>
            <a:r>
              <a:rPr lang="en-US" sz="1400" b="1" dirty="0" smtClean="0">
                <a:solidFill>
                  <a:srgbClr val="FF0000"/>
                </a:solidFill>
              </a:rPr>
              <a:t>Target State</a:t>
            </a:r>
          </a:p>
        </p:txBody>
      </p:sp>
      <p:pic>
        <p:nvPicPr>
          <p:cNvPr id="24" name="Picture 5" descr="C:\Users\AKSHAY~1.KIR\AppData\Local\Temp\noun_25603_cc.png"/>
          <p:cNvPicPr>
            <a:picLocks noChangeAspect="1" noChangeArrowheads="1"/>
          </p:cNvPicPr>
          <p:nvPr/>
        </p:nvPicPr>
        <p:blipFill rotWithShape="1">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b="13116"/>
          <a:stretch/>
        </p:blipFill>
        <p:spPr bwMode="auto">
          <a:xfrm>
            <a:off x="4972541" y="3653969"/>
            <a:ext cx="652706" cy="52937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9028017" y="4464185"/>
            <a:ext cx="863184" cy="369332"/>
          </a:xfrm>
          <a:prstGeom prst="rect">
            <a:avLst/>
          </a:prstGeom>
          <a:noFill/>
        </p:spPr>
        <p:txBody>
          <a:bodyPr vert="horz" wrap="square" lIns="0" tIns="0" rIns="0" bIns="0" rtlCol="0" anchor="t" anchorCtr="0">
            <a:spAutoFit/>
          </a:bodyPr>
          <a:lstStyle/>
          <a:p>
            <a:pPr>
              <a:lnSpc>
                <a:spcPct val="100000"/>
              </a:lnSpc>
              <a:spcBef>
                <a:spcPts val="0"/>
              </a:spcBef>
              <a:spcAft>
                <a:spcPts val="0"/>
              </a:spcAft>
            </a:pPr>
            <a:r>
              <a:rPr lang="en-US" sz="1200" b="1" dirty="0" smtClean="0">
                <a:solidFill>
                  <a:schemeClr val="bg1">
                    <a:lumMod val="50000"/>
                  </a:schemeClr>
                </a:solidFill>
              </a:rPr>
              <a:t>At Least Quarterly</a:t>
            </a:r>
          </a:p>
        </p:txBody>
      </p:sp>
      <p:sp>
        <p:nvSpPr>
          <p:cNvPr id="61" name="TextBox 60"/>
          <p:cNvSpPr txBox="1"/>
          <p:nvPr/>
        </p:nvSpPr>
        <p:spPr>
          <a:xfrm>
            <a:off x="6393245" y="2850894"/>
            <a:ext cx="542156" cy="492443"/>
          </a:xfrm>
          <a:prstGeom prst="rect">
            <a:avLst/>
          </a:prstGeom>
          <a:noFill/>
        </p:spPr>
        <p:txBody>
          <a:bodyPr vert="horz" wrap="square" lIns="0" tIns="0" rIns="0" bIns="0" rtlCol="0" anchor="t" anchorCtr="0">
            <a:spAutoFit/>
          </a:bodyPr>
          <a:lstStyle/>
          <a:p>
            <a:pPr>
              <a:lnSpc>
                <a:spcPct val="100000"/>
              </a:lnSpc>
              <a:spcBef>
                <a:spcPts val="0"/>
              </a:spcBef>
              <a:spcAft>
                <a:spcPts val="0"/>
              </a:spcAft>
            </a:pPr>
            <a:r>
              <a:rPr lang="en-US" sz="3200" b="1" dirty="0" smtClean="0">
                <a:solidFill>
                  <a:schemeClr val="bg2">
                    <a:lumMod val="75000"/>
                  </a:schemeClr>
                </a:solidFill>
              </a:rPr>
              <a:t>+</a:t>
            </a:r>
          </a:p>
        </p:txBody>
      </p:sp>
      <p:sp>
        <p:nvSpPr>
          <p:cNvPr id="72" name="Rounded Rectangle 71"/>
          <p:cNvSpPr/>
          <p:nvPr/>
        </p:nvSpPr>
        <p:spPr>
          <a:xfrm>
            <a:off x="4670541" y="1667016"/>
            <a:ext cx="4077405" cy="1172003"/>
          </a:xfrm>
          <a:prstGeom prst="round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400" dirty="0" smtClean="0">
              <a:solidFill>
                <a:srgbClr val="636363"/>
              </a:solidFill>
            </a:endParaRPr>
          </a:p>
        </p:txBody>
      </p:sp>
      <p:sp>
        <p:nvSpPr>
          <p:cNvPr id="73" name="TextBox 72"/>
          <p:cNvSpPr txBox="1"/>
          <p:nvPr/>
        </p:nvSpPr>
        <p:spPr>
          <a:xfrm>
            <a:off x="4790549" y="1742469"/>
            <a:ext cx="3821878" cy="338554"/>
          </a:xfrm>
          <a:prstGeom prst="rect">
            <a:avLst/>
          </a:prstGeom>
        </p:spPr>
        <p:txBody>
          <a:bodyPr vert="horz" wrap="square" lIns="0" tIns="0" rIns="0" bIns="0" rtlCol="0">
            <a:spAutoFit/>
          </a:bodyPr>
          <a:lstStyle/>
          <a:p>
            <a:r>
              <a:rPr lang="en-US" sz="1100" b="1" dirty="0" smtClean="0">
                <a:solidFill>
                  <a:schemeClr val="accent1"/>
                </a:solidFill>
              </a:rPr>
              <a:t>Material Risk Program: </a:t>
            </a:r>
            <a:r>
              <a:rPr lang="en-US" sz="1100" b="1" dirty="0" smtClean="0">
                <a:solidFill>
                  <a:srgbClr val="636363"/>
                </a:solidFill>
              </a:rPr>
              <a:t>Material Risk Inventories,  </a:t>
            </a:r>
          </a:p>
          <a:p>
            <a:r>
              <a:rPr lang="en-US" sz="1100" b="1" dirty="0" smtClean="0">
                <a:solidFill>
                  <a:srgbClr val="636363"/>
                </a:solidFill>
              </a:rPr>
              <a:t>1-on-1 interviews and Synthesis Meeting</a:t>
            </a:r>
          </a:p>
        </p:txBody>
      </p:sp>
      <p:pic>
        <p:nvPicPr>
          <p:cNvPr id="74" name="Picture 2"/>
          <p:cNvPicPr>
            <a:picLocks noChangeAspect="1" noChangeArrowheads="1"/>
          </p:cNvPicPr>
          <p:nvPr/>
        </p:nvPicPr>
        <p:blipFill>
          <a:blip r:embed="rId7" cstate="print">
            <a:duotone>
              <a:schemeClr val="accent1">
                <a:shade val="45000"/>
                <a:satMod val="135000"/>
              </a:schemeClr>
              <a:prstClr val="white"/>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527426" y="2251800"/>
            <a:ext cx="48977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9218835" y="2200623"/>
            <a:ext cx="572042" cy="184666"/>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200" b="1" dirty="0" smtClean="0">
                <a:solidFill>
                  <a:schemeClr val="bg1">
                    <a:lumMod val="50000"/>
                  </a:schemeClr>
                </a:solidFill>
              </a:rPr>
              <a:t>Annual</a:t>
            </a:r>
          </a:p>
        </p:txBody>
      </p:sp>
      <p:pic>
        <p:nvPicPr>
          <p:cNvPr id="43" name="Picture 12" descr="C:\Users\AKSHAY~1.KIR\AppData\Local\Temp\noun_6219_cc.png"/>
          <p:cNvPicPr>
            <a:picLocks noChangeAspect="1" noChangeArrowheads="1"/>
          </p:cNvPicPr>
          <p:nvPr/>
        </p:nvPicPr>
        <p:blipFill rotWithShape="1">
          <a:blip r:embed="rId9" cstate="print">
            <a:duotone>
              <a:schemeClr val="accent5">
                <a:shade val="45000"/>
                <a:satMod val="135000"/>
              </a:schemeClr>
              <a:prstClr val="white"/>
            </a:duotone>
            <a:extLst>
              <a:ext uri="{28A0092B-C50C-407E-A947-70E740481C1C}">
                <a14:useLocalDpi xmlns:a14="http://schemas.microsoft.com/office/drawing/2010/main" val="0"/>
              </a:ext>
            </a:extLst>
          </a:blip>
          <a:srcRect b="16124"/>
          <a:stretch/>
        </p:blipFill>
        <p:spPr bwMode="auto">
          <a:xfrm>
            <a:off x="7262376" y="2109907"/>
            <a:ext cx="946377" cy="740986"/>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p:cNvSpPr/>
          <p:nvPr/>
        </p:nvSpPr>
        <p:spPr>
          <a:xfrm>
            <a:off x="4886878" y="4674988"/>
            <a:ext cx="3711605" cy="1280160"/>
          </a:xfrm>
          <a:prstGeom prst="round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400" dirty="0" smtClean="0">
              <a:solidFill>
                <a:srgbClr val="636363"/>
              </a:solidFill>
            </a:endParaRPr>
          </a:p>
        </p:txBody>
      </p:sp>
      <p:sp>
        <p:nvSpPr>
          <p:cNvPr id="27" name="TextBox 26"/>
          <p:cNvSpPr txBox="1"/>
          <p:nvPr/>
        </p:nvSpPr>
        <p:spPr>
          <a:xfrm>
            <a:off x="5130795" y="4766483"/>
            <a:ext cx="3110135" cy="184666"/>
          </a:xfrm>
          <a:prstGeom prst="rect">
            <a:avLst/>
          </a:prstGeom>
        </p:spPr>
        <p:txBody>
          <a:bodyPr vert="horz" wrap="square" lIns="0" tIns="0" rIns="0" bIns="0" rtlCol="0">
            <a:spAutoFit/>
          </a:bodyPr>
          <a:lstStyle/>
          <a:p>
            <a:r>
              <a:rPr lang="en-US" sz="1200" b="1" dirty="0" smtClean="0">
                <a:solidFill>
                  <a:schemeClr val="accent1"/>
                </a:solidFill>
              </a:rPr>
              <a:t>BAU bottom-up material risks refresh</a:t>
            </a:r>
            <a:endParaRPr lang="en-US" sz="1100" b="1" dirty="0" smtClean="0">
              <a:solidFill>
                <a:schemeClr val="accent1"/>
              </a:solidFill>
            </a:endParaRPr>
          </a:p>
        </p:txBody>
      </p:sp>
      <p:sp>
        <p:nvSpPr>
          <p:cNvPr id="28" name="TextBox 27"/>
          <p:cNvSpPr txBox="1"/>
          <p:nvPr/>
        </p:nvSpPr>
        <p:spPr>
          <a:xfrm>
            <a:off x="5653677" y="4972810"/>
            <a:ext cx="2806092" cy="969496"/>
          </a:xfrm>
          <a:prstGeom prst="rect">
            <a:avLst/>
          </a:prstGeom>
        </p:spPr>
        <p:txBody>
          <a:bodyPr vert="horz" wrap="square" lIns="0" tIns="0" rIns="0" bIns="0" rtlCol="0">
            <a:spAutoFit/>
          </a:bodyPr>
          <a:lstStyle/>
          <a:p>
            <a:pPr algn="l"/>
            <a:r>
              <a:rPr lang="en-US" sz="900" b="1" dirty="0">
                <a:solidFill>
                  <a:srgbClr val="636363"/>
                </a:solidFill>
              </a:rPr>
              <a:t>Activity: </a:t>
            </a:r>
            <a:r>
              <a:rPr lang="en-US" sz="900" dirty="0" smtClean="0">
                <a:solidFill>
                  <a:srgbClr val="636363"/>
                </a:solidFill>
              </a:rPr>
              <a:t>Update of material risk inventory at Business Segment level to reflect latest information (Incidences, issues, findings etc.)</a:t>
            </a:r>
            <a:endParaRPr lang="en-US" sz="900" dirty="0">
              <a:solidFill>
                <a:srgbClr val="636363"/>
              </a:solidFill>
            </a:endParaRPr>
          </a:p>
          <a:p>
            <a:pPr algn="l"/>
            <a:endParaRPr lang="en-US" sz="900" b="1" dirty="0" smtClean="0">
              <a:solidFill>
                <a:srgbClr val="636363"/>
              </a:solidFill>
            </a:endParaRPr>
          </a:p>
          <a:p>
            <a:pPr algn="l"/>
            <a:r>
              <a:rPr lang="en-US" sz="900" b="1" dirty="0" smtClean="0">
                <a:solidFill>
                  <a:srgbClr val="636363"/>
                </a:solidFill>
              </a:rPr>
              <a:t>Purpose</a:t>
            </a:r>
            <a:r>
              <a:rPr lang="en-US" sz="900" b="1" dirty="0">
                <a:solidFill>
                  <a:srgbClr val="636363"/>
                </a:solidFill>
              </a:rPr>
              <a:t>: </a:t>
            </a:r>
            <a:r>
              <a:rPr lang="en-US" sz="900" dirty="0">
                <a:solidFill>
                  <a:srgbClr val="636363"/>
                </a:solidFill>
              </a:rPr>
              <a:t> </a:t>
            </a:r>
            <a:r>
              <a:rPr lang="en-US" sz="900" dirty="0" smtClean="0">
                <a:solidFill>
                  <a:srgbClr val="636363"/>
                </a:solidFill>
              </a:rPr>
              <a:t>Identify new risks, increased materiality of risk types, or issues that are not being actively controlled / need remediation</a:t>
            </a:r>
            <a:endParaRPr lang="en-US" sz="900" dirty="0">
              <a:solidFill>
                <a:srgbClr val="636363"/>
              </a:solidFill>
            </a:endParaRPr>
          </a:p>
        </p:txBody>
      </p:sp>
      <p:pic>
        <p:nvPicPr>
          <p:cNvPr id="29" name="Picture 5" descr="C:\Users\AKSHAY~1.KIR\AppData\Local\Temp\noun_25603_cc.png"/>
          <p:cNvPicPr>
            <a:picLocks noChangeAspect="1" noChangeArrowheads="1"/>
          </p:cNvPicPr>
          <p:nvPr/>
        </p:nvPicPr>
        <p:blipFill rotWithShape="1">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b="13116"/>
          <a:stretch/>
        </p:blipFill>
        <p:spPr bwMode="auto">
          <a:xfrm>
            <a:off x="4972542" y="5185193"/>
            <a:ext cx="652706" cy="529376"/>
          </a:xfrm>
          <a:prstGeom prst="rect">
            <a:avLst/>
          </a:prstGeom>
          <a:noFill/>
          <a:extLst>
            <a:ext uri="{909E8E84-426E-40DD-AFC4-6F175D3DCCD1}">
              <a14:hiddenFill xmlns:a14="http://schemas.microsoft.com/office/drawing/2010/main">
                <a:solidFill>
                  <a:srgbClr val="FFFFFF"/>
                </a:solidFill>
              </a14:hiddenFill>
            </a:ext>
          </a:extLst>
        </p:spPr>
      </p:pic>
      <p:sp>
        <p:nvSpPr>
          <p:cNvPr id="33" name="Right Bracket 32"/>
          <p:cNvSpPr/>
          <p:nvPr/>
        </p:nvSpPr>
        <p:spPr bwMode="auto">
          <a:xfrm>
            <a:off x="8877715" y="1637212"/>
            <a:ext cx="139426" cy="1353654"/>
          </a:xfrm>
          <a:prstGeom prst="rightBracket">
            <a:avLst>
              <a:gd name="adj" fmla="val 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charset="0"/>
              <a:ea typeface="ＭＳ Ｐゴシック" pitchFamily="-112" charset="-128"/>
              <a:cs typeface="ＭＳ Ｐゴシック" pitchFamily="-112" charset="-128"/>
            </a:endParaRPr>
          </a:p>
        </p:txBody>
      </p:sp>
      <p:sp>
        <p:nvSpPr>
          <p:cNvPr id="35" name="Right Bracket 34"/>
          <p:cNvSpPr/>
          <p:nvPr/>
        </p:nvSpPr>
        <p:spPr bwMode="auto">
          <a:xfrm>
            <a:off x="8877715" y="3325606"/>
            <a:ext cx="139426" cy="2560320"/>
          </a:xfrm>
          <a:prstGeom prst="rightBracket">
            <a:avLst>
              <a:gd name="adj" fmla="val 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charset="0"/>
              <a:ea typeface="ＭＳ Ｐゴシック" pitchFamily="-112" charset="-128"/>
              <a:cs typeface="ＭＳ Ｐゴシック" pitchFamily="-112" charset="-128"/>
            </a:endParaRPr>
          </a:p>
        </p:txBody>
      </p:sp>
      <p:pic>
        <p:nvPicPr>
          <p:cNvPr id="25" name="Picture 5" descr="C:\Users\AKSHAY~1.KIR\AppData\Local\Temp\noun_25603_cc.png"/>
          <p:cNvPicPr>
            <a:picLocks noChangeAspect="1" noChangeArrowheads="1"/>
          </p:cNvPicPr>
          <p:nvPr/>
        </p:nvPicPr>
        <p:blipFill rotWithShape="1">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b="13116"/>
          <a:stretch/>
        </p:blipFill>
        <p:spPr bwMode="auto">
          <a:xfrm>
            <a:off x="5712158" y="2215712"/>
            <a:ext cx="652706" cy="52937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496139" y="1359572"/>
            <a:ext cx="3508120" cy="307777"/>
          </a:xfrm>
          <a:prstGeom prst="rect">
            <a:avLst/>
          </a:prstGeom>
          <a:noFill/>
        </p:spPr>
        <p:txBody>
          <a:bodyPr wrap="square" rtlCol="0">
            <a:spAutoFit/>
          </a:bodyPr>
          <a:lstStyle/>
          <a:p>
            <a:r>
              <a:rPr lang="en-US" sz="1400" b="1" dirty="0" smtClean="0">
                <a:solidFill>
                  <a:schemeClr val="accent1"/>
                </a:solidFill>
              </a:rPr>
              <a:t>Principles</a:t>
            </a:r>
            <a:endParaRPr lang="en-US" sz="1400" b="1" dirty="0">
              <a:solidFill>
                <a:schemeClr val="accent1"/>
              </a:solidFill>
            </a:endParaRPr>
          </a:p>
        </p:txBody>
      </p:sp>
      <p:sp>
        <p:nvSpPr>
          <p:cNvPr id="3" name="Freeform 2"/>
          <p:cNvSpPr/>
          <p:nvPr/>
        </p:nvSpPr>
        <p:spPr bwMode="auto">
          <a:xfrm>
            <a:off x="4144424" y="3465171"/>
            <a:ext cx="304411"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32" name="Content Placeholder 2"/>
          <p:cNvSpPr txBox="1">
            <a:spLocks/>
          </p:cNvSpPr>
          <p:nvPr/>
        </p:nvSpPr>
        <p:spPr>
          <a:xfrm>
            <a:off x="715129" y="1896179"/>
            <a:ext cx="3278571" cy="3225931"/>
          </a:xfrm>
          <a:prstGeom prst="rect">
            <a:avLst/>
          </a:prstGeom>
        </p:spPr>
        <p:txBody>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ts val="1200"/>
              </a:spcBef>
              <a:spcAft>
                <a:spcPts val="0"/>
              </a:spcAft>
            </a:pPr>
            <a:r>
              <a:rPr lang="en-US" sz="1400" b="1" dirty="0" smtClean="0">
                <a:solidFill>
                  <a:schemeClr val="accent1"/>
                </a:solidFill>
              </a:rPr>
              <a:t>Transparency:</a:t>
            </a:r>
            <a:r>
              <a:rPr lang="en-US" sz="1400" dirty="0" smtClean="0">
                <a:solidFill>
                  <a:schemeClr val="accent1"/>
                </a:solidFill>
              </a:rPr>
              <a:t> </a:t>
            </a:r>
            <a:r>
              <a:rPr lang="en-US" sz="1400" dirty="0" smtClean="0">
                <a:solidFill>
                  <a:schemeClr val="tx1"/>
                </a:solidFill>
              </a:rPr>
              <a:t>Simple</a:t>
            </a:r>
            <a:r>
              <a:rPr lang="en-US" sz="1400" dirty="0">
                <a:solidFill>
                  <a:schemeClr val="tx1"/>
                </a:solidFill>
              </a:rPr>
              <a:t> </a:t>
            </a:r>
            <a:r>
              <a:rPr lang="en-US" sz="1400" dirty="0" smtClean="0">
                <a:solidFill>
                  <a:schemeClr val="tx1"/>
                </a:solidFill>
              </a:rPr>
              <a:t>and clearly defined </a:t>
            </a:r>
            <a:r>
              <a:rPr lang="en-US" sz="1400" dirty="0" smtClean="0"/>
              <a:t>approach and process</a:t>
            </a:r>
          </a:p>
          <a:p>
            <a:pPr marL="0" indent="0">
              <a:lnSpc>
                <a:spcPct val="100000"/>
              </a:lnSpc>
              <a:spcBef>
                <a:spcPts val="1200"/>
              </a:spcBef>
              <a:spcAft>
                <a:spcPts val="0"/>
              </a:spcAft>
            </a:pPr>
            <a:r>
              <a:rPr lang="en-US" sz="1400" b="1" dirty="0" smtClean="0">
                <a:solidFill>
                  <a:schemeClr val="accent1"/>
                </a:solidFill>
              </a:rPr>
              <a:t>Accuracy:</a:t>
            </a:r>
            <a:r>
              <a:rPr lang="en-US" sz="1400" dirty="0" smtClean="0"/>
              <a:t> </a:t>
            </a:r>
            <a:r>
              <a:rPr lang="en-US" sz="1400" dirty="0"/>
              <a:t>Continuous improvement </a:t>
            </a:r>
            <a:r>
              <a:rPr lang="en-US" sz="1400" dirty="0" smtClean="0"/>
              <a:t>of foundational risk data inputs </a:t>
            </a:r>
          </a:p>
          <a:p>
            <a:pPr marL="0" indent="0">
              <a:lnSpc>
                <a:spcPct val="100000"/>
              </a:lnSpc>
              <a:spcBef>
                <a:spcPts val="1200"/>
              </a:spcBef>
              <a:spcAft>
                <a:spcPts val="0"/>
              </a:spcAft>
            </a:pPr>
            <a:r>
              <a:rPr lang="en-US" sz="1400" b="1" dirty="0" smtClean="0">
                <a:solidFill>
                  <a:schemeClr val="accent1"/>
                </a:solidFill>
              </a:rPr>
              <a:t>Robustness:</a:t>
            </a:r>
            <a:r>
              <a:rPr lang="en-US" sz="1400" dirty="0" smtClean="0"/>
              <a:t> Clearly defined and robust process aligned with BAU activities</a:t>
            </a:r>
          </a:p>
          <a:p>
            <a:pPr marL="0" indent="0">
              <a:lnSpc>
                <a:spcPct val="100000"/>
              </a:lnSpc>
              <a:spcBef>
                <a:spcPts val="1200"/>
              </a:spcBef>
              <a:spcAft>
                <a:spcPts val="0"/>
              </a:spcAft>
            </a:pPr>
            <a:r>
              <a:rPr lang="en-US" sz="1400" b="1" dirty="0" smtClean="0">
                <a:solidFill>
                  <a:schemeClr val="accent1"/>
                </a:solidFill>
              </a:rPr>
              <a:t>Effectiveness:</a:t>
            </a:r>
            <a:r>
              <a:rPr lang="en-US" sz="1400" dirty="0" smtClean="0"/>
              <a:t> Integration of risk identification into day-to-day risk management activities</a:t>
            </a:r>
            <a:endParaRPr lang="en-US" sz="1400" dirty="0"/>
          </a:p>
          <a:p>
            <a:pPr marL="0" indent="0">
              <a:lnSpc>
                <a:spcPct val="100000"/>
              </a:lnSpc>
              <a:spcBef>
                <a:spcPts val="1200"/>
              </a:spcBef>
              <a:spcAft>
                <a:spcPts val="0"/>
              </a:spcAft>
            </a:pPr>
            <a:r>
              <a:rPr lang="en-US" sz="1400" b="1" dirty="0" smtClean="0">
                <a:solidFill>
                  <a:schemeClr val="accent1"/>
                </a:solidFill>
              </a:rPr>
              <a:t>Timeliness: </a:t>
            </a:r>
            <a:r>
              <a:rPr lang="en-US" sz="1400" dirty="0" smtClean="0">
                <a:solidFill>
                  <a:schemeClr val="tx1"/>
                </a:solidFill>
              </a:rPr>
              <a:t>Regular, sustainable BAU refresh of risk inventories </a:t>
            </a:r>
            <a:endParaRPr lang="en-US" sz="1400" dirty="0"/>
          </a:p>
          <a:p>
            <a:pPr marL="0" indent="0">
              <a:lnSpc>
                <a:spcPct val="100000"/>
              </a:lnSpc>
              <a:spcBef>
                <a:spcPts val="1200"/>
              </a:spcBef>
              <a:spcAft>
                <a:spcPts val="0"/>
              </a:spcAft>
            </a:pPr>
            <a:r>
              <a:rPr lang="en-US" sz="1400" b="1" dirty="0" smtClean="0">
                <a:solidFill>
                  <a:schemeClr val="accent1"/>
                </a:solidFill>
              </a:rPr>
              <a:t>Ownership: </a:t>
            </a:r>
            <a:r>
              <a:rPr lang="en-US" sz="1400" dirty="0" smtClean="0">
                <a:solidFill>
                  <a:schemeClr val="tx1"/>
                </a:solidFill>
              </a:rPr>
              <a:t>Clear business </a:t>
            </a:r>
            <a:r>
              <a:rPr lang="en-US" sz="1400" dirty="0" smtClean="0"/>
              <a:t>ownership for risk identification</a:t>
            </a:r>
          </a:p>
        </p:txBody>
      </p:sp>
    </p:spTree>
    <p:extLst>
      <p:ext uri="{BB962C8B-B14F-4D97-AF65-F5344CB8AC3E}">
        <p14:creationId xmlns:p14="http://schemas.microsoft.com/office/powerpoint/2010/main" val="303686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47" name="Object 65546" hidden="1"/>
          <p:cNvGraphicFramePr>
            <a:graphicFrameLocks noChangeAspect="1"/>
          </p:cNvGraphicFramePr>
          <p:nvPr>
            <p:custDataLst>
              <p:tags r:id="rId2"/>
            </p:custDataLst>
            <p:extLst>
              <p:ext uri="{D42A27DB-BD31-4B8C-83A1-F6EECF244321}">
                <p14:modId xmlns:p14="http://schemas.microsoft.com/office/powerpoint/2010/main" val="19056827"/>
              </p:ext>
            </p:extLst>
          </p:nvPr>
        </p:nvGraphicFramePr>
        <p:xfrm>
          <a:off x="1702" y="1589"/>
          <a:ext cx="1700" cy="1587"/>
        </p:xfrm>
        <a:graphic>
          <a:graphicData uri="http://schemas.openxmlformats.org/presentationml/2006/ole">
            <mc:AlternateContent xmlns:mc="http://schemas.openxmlformats.org/markup-compatibility/2006">
              <mc:Choice xmlns:v="urn:schemas-microsoft-com:vml" Requires="v">
                <p:oleObj spid="_x0000_s160052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702" y="1589"/>
                        <a:ext cx="1700"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70061"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l" eaLnBrk="0" hangingPunct="0">
              <a:lnSpc>
                <a:spcPct val="100000"/>
              </a:lnSpc>
            </a:pPr>
            <a:endParaRPr kumimoji="0" lang="en-US" b="1" u="none" strike="noStrike" cap="none" normalizeH="0" dirty="0">
              <a:ln>
                <a:noFill/>
              </a:ln>
              <a:solidFill>
                <a:schemeClr val="tx1"/>
              </a:solidFill>
              <a:effectLst/>
              <a:latin typeface="Arial"/>
              <a:ea typeface="ＭＳ Ｐゴシック"/>
              <a:cs typeface="ＭＳ Ｐゴシック" pitchFamily="-112" charset="-128"/>
              <a:sym typeface="Arial"/>
            </a:endParaRPr>
          </a:p>
        </p:txBody>
      </p:sp>
      <p:cxnSp>
        <p:nvCxnSpPr>
          <p:cNvPr id="78" name="Straight Connector 77"/>
          <p:cNvCxnSpPr/>
          <p:nvPr/>
        </p:nvCxnSpPr>
        <p:spPr bwMode="auto">
          <a:xfrm>
            <a:off x="2140885" y="1404867"/>
            <a:ext cx="0" cy="4663440"/>
          </a:xfrm>
          <a:prstGeom prst="line">
            <a:avLst/>
          </a:prstGeom>
          <a:solidFill>
            <a:schemeClr val="accent1"/>
          </a:solidFill>
          <a:ln w="15875" cap="flat" cmpd="sng" algn="ctr">
            <a:solidFill>
              <a:srgbClr val="FF0000"/>
            </a:solidFill>
            <a:prstDash val="dash"/>
            <a:round/>
            <a:headEnd type="none" w="med" len="med"/>
            <a:tailEnd type="none" w="med" len="med"/>
          </a:ln>
          <a:effectLst/>
        </p:spPr>
      </p:cxnSp>
      <p:cxnSp>
        <p:nvCxnSpPr>
          <p:cNvPr id="82" name="Straight Connector 81"/>
          <p:cNvCxnSpPr/>
          <p:nvPr/>
        </p:nvCxnSpPr>
        <p:spPr bwMode="auto">
          <a:xfrm>
            <a:off x="5293316" y="1416366"/>
            <a:ext cx="0" cy="4663440"/>
          </a:xfrm>
          <a:prstGeom prst="line">
            <a:avLst/>
          </a:prstGeom>
          <a:solidFill>
            <a:schemeClr val="accent1"/>
          </a:solidFill>
          <a:ln w="15875" cap="flat" cmpd="sng" algn="ctr">
            <a:solidFill>
              <a:srgbClr val="FF0000"/>
            </a:solidFill>
            <a:prstDash val="dash"/>
            <a:round/>
            <a:headEnd type="none" w="med" len="med"/>
            <a:tailEnd type="none" w="med" len="med"/>
          </a:ln>
          <a:effectLst/>
        </p:spPr>
      </p:cxnSp>
      <p:cxnSp>
        <p:nvCxnSpPr>
          <p:cNvPr id="83" name="Straight Connector 82"/>
          <p:cNvCxnSpPr/>
          <p:nvPr/>
        </p:nvCxnSpPr>
        <p:spPr bwMode="auto">
          <a:xfrm>
            <a:off x="8440693" y="1416366"/>
            <a:ext cx="0" cy="4663440"/>
          </a:xfrm>
          <a:prstGeom prst="line">
            <a:avLst/>
          </a:prstGeom>
          <a:solidFill>
            <a:schemeClr val="accent1"/>
          </a:solidFill>
          <a:ln w="15875" cap="flat" cmpd="sng" algn="ctr">
            <a:solidFill>
              <a:srgbClr val="FF0000"/>
            </a:solidFill>
            <a:prstDash val="dash"/>
            <a:round/>
            <a:headEnd type="none" w="med" len="med"/>
            <a:tailEnd type="none" w="med" len="med"/>
          </a:ln>
          <a:effectLst/>
        </p:spPr>
      </p:cxnSp>
      <p:sp>
        <p:nvSpPr>
          <p:cNvPr id="2" name="Title 1"/>
          <p:cNvSpPr>
            <a:spLocks noGrp="1"/>
          </p:cNvSpPr>
          <p:nvPr>
            <p:ph type="title"/>
          </p:nvPr>
        </p:nvSpPr>
        <p:spPr>
          <a:xfrm>
            <a:off x="373053" y="325125"/>
            <a:ext cx="9392074" cy="615553"/>
          </a:xfrm>
        </p:spPr>
        <p:txBody>
          <a:bodyPr/>
          <a:lstStyle/>
          <a:p>
            <a:r>
              <a:rPr lang="en-US" dirty="0"/>
              <a:t>Deep-dives in Risk ID and Measurement</a:t>
            </a:r>
            <a:r>
              <a:rPr lang="en-US" dirty="0" smtClean="0"/>
              <a:t/>
            </a:r>
            <a:br>
              <a:rPr lang="en-US" dirty="0" smtClean="0"/>
            </a:br>
            <a:r>
              <a:rPr lang="en-US" dirty="0" smtClean="0">
                <a:solidFill>
                  <a:schemeClr val="accent1"/>
                </a:solidFill>
              </a:rPr>
              <a:t>Improvements compared to 2014 and plan to reach the </a:t>
            </a:r>
            <a:r>
              <a:rPr lang="en-US" dirty="0">
                <a:solidFill>
                  <a:schemeClr val="accent1"/>
                </a:solidFill>
              </a:rPr>
              <a:t>T</a:t>
            </a:r>
            <a:r>
              <a:rPr lang="en-US" dirty="0" smtClean="0">
                <a:solidFill>
                  <a:schemeClr val="accent1"/>
                </a:solidFill>
              </a:rPr>
              <a:t>arget State</a:t>
            </a:r>
            <a:endParaRPr lang="en-GB" dirty="0">
              <a:solidFill>
                <a:schemeClr val="accent1"/>
              </a:solidFill>
            </a:endParaRPr>
          </a:p>
        </p:txBody>
      </p:sp>
      <p:grpSp>
        <p:nvGrpSpPr>
          <p:cNvPr id="3" name="Group 2"/>
          <p:cNvGrpSpPr/>
          <p:nvPr/>
        </p:nvGrpSpPr>
        <p:grpSpPr>
          <a:xfrm>
            <a:off x="332298" y="1122305"/>
            <a:ext cx="9526148" cy="4909184"/>
            <a:chOff x="332298" y="1122305"/>
            <a:chExt cx="9526148" cy="4909184"/>
          </a:xfrm>
        </p:grpSpPr>
        <p:sp>
          <p:nvSpPr>
            <p:cNvPr id="60" name="Content Placeholder 3"/>
            <p:cNvSpPr txBox="1">
              <a:spLocks/>
            </p:cNvSpPr>
            <p:nvPr/>
          </p:nvSpPr>
          <p:spPr>
            <a:xfrm>
              <a:off x="2195177" y="2570077"/>
              <a:ext cx="3036612" cy="1097280"/>
            </a:xfrm>
            <a:prstGeom prst="rect">
              <a:avLst/>
            </a:prstGeom>
            <a:solidFill>
              <a:schemeClr val="accent1">
                <a:lumMod val="20000"/>
                <a:lumOff val="80000"/>
              </a:schemeClr>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Risks collected through structured templates, </a:t>
              </a:r>
              <a:endParaRPr lang="en-US" sz="800" dirty="0" smtClean="0">
                <a:cs typeface="Arial" charset="0"/>
              </a:endParaRP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Explicit </a:t>
              </a:r>
              <a:r>
                <a:rPr lang="en-US" sz="800" dirty="0">
                  <a:cs typeface="Arial" charset="0"/>
                </a:rPr>
                <a:t>documentation of relevant Foundational Inputs and important business considerations (e.g., new products, off-balance sheet risks)</a:t>
              </a: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Decision to implement an enterprise GRC tool</a:t>
              </a:r>
            </a:p>
          </p:txBody>
        </p:sp>
        <p:sp>
          <p:nvSpPr>
            <p:cNvPr id="63" name="Content Placeholder 3"/>
            <p:cNvSpPr txBox="1">
              <a:spLocks/>
            </p:cNvSpPr>
            <p:nvPr/>
          </p:nvSpPr>
          <p:spPr>
            <a:xfrm>
              <a:off x="2195177" y="1388012"/>
              <a:ext cx="3036612" cy="1097280"/>
            </a:xfrm>
            <a:prstGeom prst="rect">
              <a:avLst/>
            </a:prstGeom>
            <a:solidFill>
              <a:schemeClr val="accent1">
                <a:lumMod val="20000"/>
                <a:lumOff val="80000"/>
              </a:schemeClr>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1</a:t>
              </a:r>
              <a:r>
                <a:rPr lang="en-US" sz="800" baseline="30000" dirty="0" smtClean="0">
                  <a:cs typeface="Arial" charset="0"/>
                </a:rPr>
                <a:t>st</a:t>
              </a:r>
              <a:r>
                <a:rPr lang="en-US" sz="800" dirty="0" smtClean="0">
                  <a:cs typeface="Arial" charset="0"/>
                </a:rPr>
                <a:t> LoD</a:t>
              </a:r>
              <a:r>
                <a:rPr lang="en-US" sz="800" baseline="30000" dirty="0">
                  <a:cs typeface="Arial" charset="0"/>
                </a:rPr>
                <a:t>3</a:t>
              </a:r>
              <a:r>
                <a:rPr lang="en-US" sz="800" dirty="0" smtClean="0">
                  <a:cs typeface="Arial" charset="0"/>
                </a:rPr>
                <a:t> </a:t>
              </a:r>
              <a:r>
                <a:rPr lang="en-US" sz="800" dirty="0">
                  <a:cs typeface="Arial" charset="0"/>
                </a:rPr>
                <a:t>staff </a:t>
              </a:r>
              <a:r>
                <a:rPr lang="en-US" sz="800" dirty="0" smtClean="0">
                  <a:cs typeface="Arial" charset="0"/>
                </a:rPr>
                <a:t>responsible for initial </a:t>
              </a:r>
              <a:r>
                <a:rPr lang="en-US" sz="800" dirty="0">
                  <a:cs typeface="Arial" charset="0"/>
                </a:rPr>
                <a:t>Bottom-Up </a:t>
              </a:r>
              <a:r>
                <a:rPr lang="en-US" sz="800" dirty="0" smtClean="0">
                  <a:cs typeface="Arial" charset="0"/>
                </a:rPr>
                <a:t>Risk ID</a:t>
              </a: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Integration of Foundational Inputs into Material Risk </a:t>
              </a:r>
              <a:r>
                <a:rPr lang="en-US" sz="800" dirty="0" smtClean="0">
                  <a:cs typeface="Arial" charset="0"/>
                </a:rPr>
                <a:t>Program where available</a:t>
              </a:r>
              <a:endParaRPr lang="en-US" sz="800" dirty="0">
                <a:cs typeface="Arial" charset="0"/>
              </a:endParaRP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S</a:t>
              </a:r>
              <a:r>
                <a:rPr lang="en-US" sz="800" dirty="0" smtClean="0">
                  <a:cs typeface="Arial" charset="0"/>
                </a:rPr>
                <a:t>enior Business leader involvement in Business </a:t>
              </a:r>
              <a:r>
                <a:rPr lang="en-US" sz="800" dirty="0">
                  <a:cs typeface="Arial" charset="0"/>
                </a:rPr>
                <a:t>Line </a:t>
              </a:r>
              <a:r>
                <a:rPr lang="en-US" sz="800" dirty="0" smtClean="0">
                  <a:cs typeface="Arial" charset="0"/>
                </a:rPr>
                <a:t>Inventory</a:t>
              </a: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Initial </a:t>
              </a:r>
              <a:r>
                <a:rPr lang="en-US" sz="800" dirty="0">
                  <a:cs typeface="Arial" charset="0"/>
                </a:rPr>
                <a:t>development of </a:t>
              </a:r>
              <a:r>
                <a:rPr lang="en-US" sz="800" dirty="0" smtClean="0">
                  <a:cs typeface="Arial" charset="0"/>
                </a:rPr>
                <a:t>Risk Appetite Statement and ORM</a:t>
              </a:r>
              <a:r>
                <a:rPr lang="en-US" sz="800" baseline="30000" dirty="0" smtClean="0">
                  <a:cs typeface="Arial" charset="0"/>
                </a:rPr>
                <a:t>4</a:t>
              </a:r>
              <a:r>
                <a:rPr lang="en-US" sz="800" dirty="0" smtClean="0">
                  <a:cs typeface="Arial" charset="0"/>
                </a:rPr>
                <a:t> policies</a:t>
              </a: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Commenced Issue </a:t>
              </a:r>
              <a:r>
                <a:rPr lang="en-US" sz="800" dirty="0">
                  <a:cs typeface="Arial" charset="0"/>
                </a:rPr>
                <a:t>M</a:t>
              </a:r>
              <a:r>
                <a:rPr lang="en-US" sz="800" dirty="0" smtClean="0">
                  <a:cs typeface="Arial" charset="0"/>
                </a:rPr>
                <a:t>gmt. pilot</a:t>
              </a:r>
              <a:endParaRPr lang="en-US" sz="800" dirty="0">
                <a:cs typeface="Arial" charset="0"/>
              </a:endParaRPr>
            </a:p>
          </p:txBody>
        </p:sp>
        <p:sp>
          <p:nvSpPr>
            <p:cNvPr id="23" name="Content Placeholder 3"/>
            <p:cNvSpPr txBox="1">
              <a:spLocks/>
            </p:cNvSpPr>
            <p:nvPr/>
          </p:nvSpPr>
          <p:spPr>
            <a:xfrm>
              <a:off x="3380859" y="1122305"/>
              <a:ext cx="665248" cy="337932"/>
            </a:xfrm>
            <a:prstGeom prst="rect">
              <a:avLst/>
            </a:prstGeom>
            <a:noFill/>
            <a:ln>
              <a:noFill/>
            </a:ln>
          </p:spPr>
          <p:txBody>
            <a:bodyPr lIns="91440" tIns="91440" rIns="91440" bIns="91440" anchor="ct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lvl="1" indent="0" algn="ctr" defTabSz="457200" eaLnBrk="0" hangingPunct="0">
                <a:lnSpc>
                  <a:spcPct val="100000"/>
                </a:lnSpc>
                <a:spcBef>
                  <a:spcPts val="0"/>
                </a:spcBef>
                <a:spcAft>
                  <a:spcPts val="0"/>
                </a:spcAft>
                <a:buClr>
                  <a:schemeClr val="tx1"/>
                </a:buClr>
                <a:buNone/>
              </a:pPr>
              <a:r>
                <a:rPr lang="en-US" sz="1400" b="1" dirty="0" smtClean="0">
                  <a:cs typeface="Arial" charset="0"/>
                </a:rPr>
                <a:t>2015</a:t>
              </a:r>
            </a:p>
          </p:txBody>
        </p:sp>
        <p:sp>
          <p:nvSpPr>
            <p:cNvPr id="76" name="AutoShape 4"/>
            <p:cNvSpPr>
              <a:spLocks noChangeArrowheads="1"/>
            </p:cNvSpPr>
            <p:nvPr/>
          </p:nvSpPr>
          <p:spPr bwMode="gray">
            <a:xfrm rot="5400000">
              <a:off x="-485558" y="5017721"/>
              <a:ext cx="1831625" cy="195908"/>
            </a:xfrm>
            <a:prstGeom prst="chevron">
              <a:avLst>
                <a:gd name="adj" fmla="val 30140"/>
              </a:avLst>
            </a:prstGeom>
            <a:solidFill>
              <a:schemeClr val="accent1"/>
            </a:solidFill>
            <a:ln w="9525" algn="ctr">
              <a:solidFill>
                <a:schemeClr val="hlink"/>
              </a:solidFill>
              <a:miter lim="800000"/>
              <a:headEnd/>
              <a:tailEnd/>
            </a:ln>
            <a:effectLst/>
            <a:extLst/>
          </p:spPr>
          <p:txBody>
            <a:bodyPr rIns="182880" anchor="ctr">
              <a:scene3d>
                <a:camera prst="orthographicFront">
                  <a:rot lat="0" lon="0" rev="10800000"/>
                </a:camera>
                <a:lightRig rig="threePt" dir="t"/>
              </a:scene3d>
            </a:bodyPr>
            <a:lstStyle/>
            <a:p>
              <a:pPr marL="166688" eaLnBrk="0" hangingPunct="0">
                <a:lnSpc>
                  <a:spcPct val="100000"/>
                </a:lnSpc>
              </a:pPr>
              <a:r>
                <a:rPr lang="en-US" sz="900" b="1" dirty="0">
                  <a:solidFill>
                    <a:schemeClr val="bg1"/>
                  </a:solidFill>
                </a:rPr>
                <a:t>Material Risk </a:t>
              </a:r>
              <a:r>
                <a:rPr lang="en-US" sz="900" b="1" dirty="0" smtClean="0">
                  <a:solidFill>
                    <a:schemeClr val="bg1"/>
                  </a:solidFill>
                </a:rPr>
                <a:t>Program</a:t>
              </a:r>
              <a:endParaRPr lang="en-US" sz="900" b="1" dirty="0">
                <a:solidFill>
                  <a:schemeClr val="bg1"/>
                </a:solidFill>
              </a:endParaRPr>
            </a:p>
          </p:txBody>
        </p:sp>
        <p:sp>
          <p:nvSpPr>
            <p:cNvPr id="77" name="AutoShape 5"/>
            <p:cNvSpPr>
              <a:spLocks noChangeArrowheads="1"/>
            </p:cNvSpPr>
            <p:nvPr/>
          </p:nvSpPr>
          <p:spPr bwMode="gray">
            <a:xfrm rot="5400000">
              <a:off x="-974053" y="2697604"/>
              <a:ext cx="2808611" cy="195910"/>
            </a:xfrm>
            <a:prstGeom prst="homePlate">
              <a:avLst>
                <a:gd name="adj" fmla="val 30174"/>
              </a:avLst>
            </a:prstGeom>
            <a:solidFill>
              <a:schemeClr val="accent1"/>
            </a:solidFill>
            <a:ln w="9525">
              <a:solidFill>
                <a:schemeClr val="hlink"/>
              </a:solidFill>
              <a:miter lim="800000"/>
              <a:headEnd/>
              <a:tailEnd/>
            </a:ln>
            <a:effectLst/>
            <a:extLst/>
          </p:spPr>
          <p:txBody>
            <a:bodyPr anchor="t">
              <a:scene3d>
                <a:camera prst="orthographicFront">
                  <a:rot lat="0" lon="0" rev="10800000"/>
                </a:camera>
                <a:lightRig rig="threePt" dir="t"/>
              </a:scene3d>
            </a:bodyPr>
            <a:lstStyle/>
            <a:p>
              <a:pPr marL="3175" eaLnBrk="0" hangingPunct="0">
                <a:lnSpc>
                  <a:spcPct val="100000"/>
                </a:lnSpc>
              </a:pPr>
              <a:r>
                <a:rPr lang="en-US" sz="900" b="1" dirty="0">
                  <a:solidFill>
                    <a:schemeClr val="bg1"/>
                  </a:solidFill>
                </a:rPr>
                <a:t>Risk </a:t>
              </a:r>
              <a:r>
                <a:rPr lang="en-US" sz="900" b="1" dirty="0" smtClean="0">
                  <a:solidFill>
                    <a:schemeClr val="bg1"/>
                  </a:solidFill>
                </a:rPr>
                <a:t>Identification Process</a:t>
              </a:r>
              <a:endParaRPr lang="en-US" sz="900" b="1" dirty="0">
                <a:solidFill>
                  <a:schemeClr val="bg1"/>
                </a:solidFill>
              </a:endParaRPr>
            </a:p>
          </p:txBody>
        </p:sp>
        <p:sp>
          <p:nvSpPr>
            <p:cNvPr id="107" name="Content Placeholder 3"/>
            <p:cNvSpPr txBox="1">
              <a:spLocks/>
            </p:cNvSpPr>
            <p:nvPr/>
          </p:nvSpPr>
          <p:spPr>
            <a:xfrm>
              <a:off x="2195177" y="4934208"/>
              <a:ext cx="3036612" cy="1097280"/>
            </a:xfrm>
            <a:prstGeom prst="rect">
              <a:avLst/>
            </a:prstGeom>
            <a:solidFill>
              <a:schemeClr val="accent1">
                <a:lumMod val="20000"/>
                <a:lumOff val="80000"/>
              </a:schemeClr>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Clear requirements from Capital Planning for Scenario Analysis</a:t>
              </a: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Board Reporting on Top Risks envisioned</a:t>
              </a:r>
            </a:p>
          </p:txBody>
        </p:sp>
        <p:sp>
          <p:nvSpPr>
            <p:cNvPr id="108" name="Content Placeholder 3"/>
            <p:cNvSpPr txBox="1">
              <a:spLocks/>
            </p:cNvSpPr>
            <p:nvPr/>
          </p:nvSpPr>
          <p:spPr>
            <a:xfrm>
              <a:off x="2195177" y="3752142"/>
              <a:ext cx="3036612" cy="1097280"/>
            </a:xfrm>
            <a:prstGeom prst="rect">
              <a:avLst/>
            </a:prstGeom>
            <a:solidFill>
              <a:schemeClr val="accent1">
                <a:lumMod val="20000"/>
                <a:lumOff val="80000"/>
              </a:schemeClr>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Clear </a:t>
              </a:r>
              <a:r>
                <a:rPr lang="en-US" sz="800" dirty="0" smtClean="0">
                  <a:cs typeface="Arial" charset="0"/>
                </a:rPr>
                <a:t>guidance and training </a:t>
              </a:r>
              <a:r>
                <a:rPr lang="en-US" sz="800" dirty="0">
                  <a:cs typeface="Arial" charset="0"/>
                </a:rPr>
                <a:t>on Risk Capture, Materiality, Assessment, Aggregation &amp; Enrichment, Roles &amp; </a:t>
              </a:r>
              <a:r>
                <a:rPr lang="en-US" sz="800" dirty="0" smtClean="0">
                  <a:cs typeface="Arial" charset="0"/>
                </a:rPr>
                <a:t>Responsibilities</a:t>
              </a: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Enhanced governance process around Material Risks</a:t>
              </a:r>
              <a:endParaRPr lang="en-US" sz="800" dirty="0">
                <a:cs typeface="Arial" charset="0"/>
              </a:endParaRP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Structured approach to </a:t>
              </a:r>
              <a:r>
                <a:rPr lang="en-US" sz="800" dirty="0" smtClean="0">
                  <a:cs typeface="Arial" charset="0"/>
                </a:rPr>
                <a:t>Bottom-Up execution</a:t>
              </a:r>
              <a:endParaRPr lang="en-US" sz="800" dirty="0">
                <a:cs typeface="Arial" charset="0"/>
              </a:endParaRP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Top-down Risk ID interviews with Senior </a:t>
              </a:r>
              <a:r>
                <a:rPr lang="en-US" sz="800" dirty="0" smtClean="0">
                  <a:cs typeface="Arial" charset="0"/>
                </a:rPr>
                <a:t>Management</a:t>
              </a:r>
              <a:endParaRPr lang="en-US" sz="800" dirty="0">
                <a:cs typeface="Arial" charset="0"/>
              </a:endParaRPr>
            </a:p>
          </p:txBody>
        </p:sp>
        <p:sp>
          <p:nvSpPr>
            <p:cNvPr id="152" name="TextBox 151"/>
            <p:cNvSpPr txBox="1"/>
            <p:nvPr/>
          </p:nvSpPr>
          <p:spPr>
            <a:xfrm rot="16200000">
              <a:off x="204347" y="1736297"/>
              <a:ext cx="1093747" cy="430887"/>
            </a:xfrm>
            <a:prstGeom prst="rect">
              <a:avLst/>
            </a:prstGeom>
            <a:noFill/>
          </p:spPr>
          <p:txBody>
            <a:bodyPr wrap="square" rtlCol="0">
              <a:spAutoFit/>
            </a:bodyPr>
            <a:lstStyle/>
            <a:p>
              <a:r>
                <a:rPr lang="en-US" sz="1100" b="1" dirty="0" smtClean="0">
                  <a:solidFill>
                    <a:schemeClr val="accent1"/>
                  </a:solidFill>
                </a:rPr>
                <a:t>Foundational Inputs</a:t>
              </a:r>
              <a:endParaRPr lang="en-US" sz="1100" b="1" dirty="0">
                <a:solidFill>
                  <a:schemeClr val="accent1"/>
                </a:solidFill>
              </a:endParaRPr>
            </a:p>
          </p:txBody>
        </p:sp>
        <p:sp>
          <p:nvSpPr>
            <p:cNvPr id="154" name="TextBox 153"/>
            <p:cNvSpPr txBox="1"/>
            <p:nvPr/>
          </p:nvSpPr>
          <p:spPr>
            <a:xfrm rot="16200000">
              <a:off x="202580" y="2903274"/>
              <a:ext cx="1097280" cy="430887"/>
            </a:xfrm>
            <a:prstGeom prst="rect">
              <a:avLst/>
            </a:prstGeom>
            <a:noFill/>
          </p:spPr>
          <p:txBody>
            <a:bodyPr wrap="square" rtlCol="0">
              <a:spAutoFit/>
            </a:bodyPr>
            <a:lstStyle/>
            <a:p>
              <a:r>
                <a:rPr lang="en-US" sz="1100" b="1" dirty="0" smtClean="0">
                  <a:solidFill>
                    <a:schemeClr val="accent1"/>
                  </a:solidFill>
                </a:rPr>
                <a:t>Centralized Repositories</a:t>
              </a:r>
              <a:endParaRPr lang="en-US" sz="1100" b="1" dirty="0">
                <a:solidFill>
                  <a:schemeClr val="accent1"/>
                </a:solidFill>
              </a:endParaRPr>
            </a:p>
          </p:txBody>
        </p:sp>
        <p:sp>
          <p:nvSpPr>
            <p:cNvPr id="156" name="TextBox 155"/>
            <p:cNvSpPr txBox="1"/>
            <p:nvPr/>
          </p:nvSpPr>
          <p:spPr>
            <a:xfrm rot="16200000">
              <a:off x="202580" y="4085339"/>
              <a:ext cx="1097280" cy="430887"/>
            </a:xfrm>
            <a:prstGeom prst="rect">
              <a:avLst/>
            </a:prstGeom>
            <a:noFill/>
          </p:spPr>
          <p:txBody>
            <a:bodyPr wrap="square" rtlCol="0">
              <a:spAutoFit/>
            </a:bodyPr>
            <a:lstStyle/>
            <a:p>
              <a:r>
                <a:rPr lang="en-US" sz="1100" b="1" dirty="0" smtClean="0">
                  <a:solidFill>
                    <a:schemeClr val="accent1"/>
                  </a:solidFill>
                </a:rPr>
                <a:t>Risk Inventories</a:t>
              </a:r>
              <a:endParaRPr lang="en-US" sz="1100" b="1" dirty="0">
                <a:solidFill>
                  <a:schemeClr val="accent1"/>
                </a:solidFill>
              </a:endParaRPr>
            </a:p>
          </p:txBody>
        </p:sp>
        <p:sp>
          <p:nvSpPr>
            <p:cNvPr id="157" name="TextBox 156"/>
            <p:cNvSpPr txBox="1"/>
            <p:nvPr/>
          </p:nvSpPr>
          <p:spPr>
            <a:xfrm rot="16200000">
              <a:off x="202580" y="5267405"/>
              <a:ext cx="1097280" cy="430887"/>
            </a:xfrm>
            <a:prstGeom prst="rect">
              <a:avLst/>
            </a:prstGeom>
            <a:noFill/>
          </p:spPr>
          <p:txBody>
            <a:bodyPr wrap="square" rtlCol="0">
              <a:spAutoFit/>
            </a:bodyPr>
            <a:lstStyle/>
            <a:p>
              <a:r>
                <a:rPr lang="en-US" sz="1100" b="1" dirty="0" smtClean="0">
                  <a:solidFill>
                    <a:schemeClr val="accent1"/>
                  </a:solidFill>
                </a:rPr>
                <a:t>Risk Management</a:t>
              </a:r>
              <a:endParaRPr lang="en-US" sz="1100" b="1" dirty="0">
                <a:solidFill>
                  <a:schemeClr val="accent1"/>
                </a:solidFill>
              </a:endParaRPr>
            </a:p>
          </p:txBody>
        </p:sp>
        <p:sp>
          <p:nvSpPr>
            <p:cNvPr id="73" name="Content Placeholder 3"/>
            <p:cNvSpPr txBox="1">
              <a:spLocks/>
            </p:cNvSpPr>
            <p:nvPr/>
          </p:nvSpPr>
          <p:spPr>
            <a:xfrm>
              <a:off x="5357382" y="2570077"/>
              <a:ext cx="4501063" cy="1094038"/>
            </a:xfrm>
            <a:prstGeom prst="rect">
              <a:avLst/>
            </a:prstGeom>
            <a:solidFill>
              <a:schemeClr val="bg1"/>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Phased implementation of Enterprise-wide </a:t>
              </a:r>
              <a:r>
                <a:rPr lang="en-US" sz="800" dirty="0">
                  <a:cs typeface="Arial" charset="0"/>
                </a:rPr>
                <a:t>GRC </a:t>
              </a:r>
              <a:r>
                <a:rPr lang="en-US" sz="800" dirty="0" smtClean="0">
                  <a:cs typeface="Arial" charset="0"/>
                </a:rPr>
                <a:t>System</a:t>
              </a: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Link of information from </a:t>
              </a:r>
              <a:r>
                <a:rPr lang="en-US" sz="800" dirty="0">
                  <a:cs typeface="Arial" charset="0"/>
                </a:rPr>
                <a:t>transparent centralized repositories to Material Risk </a:t>
              </a:r>
              <a:r>
                <a:rPr lang="en-US" sz="800" dirty="0" smtClean="0">
                  <a:cs typeface="Arial" charset="0"/>
                </a:rPr>
                <a:t>Inventories</a:t>
              </a: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Rollout of Issue Management and Loss Data Capture platform for tracking and resolution of </a:t>
              </a:r>
              <a:r>
                <a:rPr lang="en-US" sz="800" dirty="0" smtClean="0">
                  <a:cs typeface="Arial" charset="0"/>
                </a:rPr>
                <a:t>issues</a:t>
              </a:r>
              <a:endParaRPr lang="en-US" sz="800" dirty="0">
                <a:cs typeface="Arial" charset="0"/>
              </a:endParaRPr>
            </a:p>
          </p:txBody>
        </p:sp>
        <p:sp>
          <p:nvSpPr>
            <p:cNvPr id="74" name="Content Placeholder 3"/>
            <p:cNvSpPr txBox="1">
              <a:spLocks/>
            </p:cNvSpPr>
            <p:nvPr/>
          </p:nvSpPr>
          <p:spPr>
            <a:xfrm>
              <a:off x="5357383" y="1388012"/>
              <a:ext cx="3036612" cy="1097280"/>
            </a:xfrm>
            <a:prstGeom prst="rect">
              <a:avLst/>
            </a:prstGeom>
            <a:solidFill>
              <a:schemeClr val="bg1"/>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Further refinement and integration of additional Foundational Inputs (e.g. loss data and issue mgmt.)</a:t>
              </a: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Implementation plan for RCSA across </a:t>
              </a:r>
              <a:r>
                <a:rPr lang="en-US" sz="800" dirty="0">
                  <a:cs typeface="Arial" charset="0"/>
                </a:rPr>
                <a:t>the </a:t>
              </a:r>
              <a:r>
                <a:rPr lang="en-US" sz="800" dirty="0" smtClean="0">
                  <a:cs typeface="Arial" charset="0"/>
                </a:rPr>
                <a:t>organization</a:t>
              </a:r>
              <a:endParaRPr lang="en-US" sz="800" dirty="0">
                <a:cs typeface="Arial" charset="0"/>
              </a:endParaRP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Build out of 1</a:t>
              </a:r>
              <a:r>
                <a:rPr lang="en-US" sz="800" baseline="30000" dirty="0" smtClean="0">
                  <a:cs typeface="Arial" charset="0"/>
                </a:rPr>
                <a:t>st</a:t>
              </a:r>
              <a:r>
                <a:rPr lang="en-US" sz="800" dirty="0" smtClean="0">
                  <a:cs typeface="Arial" charset="0"/>
                </a:rPr>
                <a:t> </a:t>
              </a:r>
              <a:r>
                <a:rPr lang="en-US" sz="800" dirty="0" err="1" smtClean="0">
                  <a:cs typeface="Arial" charset="0"/>
                </a:rPr>
                <a:t>LoD</a:t>
              </a:r>
              <a:r>
                <a:rPr lang="en-US" sz="800" dirty="0" smtClean="0">
                  <a:cs typeface="Arial" charset="0"/>
                </a:rPr>
                <a:t> capacity for risk and control activities</a:t>
              </a:r>
              <a:endParaRPr lang="en-US" sz="800" dirty="0">
                <a:cs typeface="Arial" charset="0"/>
              </a:endParaRP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Implementation of revised New </a:t>
              </a:r>
              <a:r>
                <a:rPr lang="en-US" sz="800" dirty="0">
                  <a:cs typeface="Arial" charset="0"/>
                </a:rPr>
                <a:t>Product </a:t>
              </a:r>
              <a:r>
                <a:rPr lang="en-US" sz="800" dirty="0" smtClean="0">
                  <a:cs typeface="Arial" charset="0"/>
                </a:rPr>
                <a:t>Assessment</a:t>
              </a: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Implementation of ORM polices related to data / info capture</a:t>
              </a:r>
              <a:endParaRPr lang="en-US" sz="800" dirty="0">
                <a:cs typeface="Arial" charset="0"/>
              </a:endParaRPr>
            </a:p>
          </p:txBody>
        </p:sp>
        <p:sp>
          <p:nvSpPr>
            <p:cNvPr id="75" name="Content Placeholder 3"/>
            <p:cNvSpPr txBox="1">
              <a:spLocks/>
            </p:cNvSpPr>
            <p:nvPr/>
          </p:nvSpPr>
          <p:spPr>
            <a:xfrm>
              <a:off x="6394687" y="1122305"/>
              <a:ext cx="864048" cy="337932"/>
            </a:xfrm>
            <a:prstGeom prst="rect">
              <a:avLst/>
            </a:prstGeom>
            <a:noFill/>
            <a:ln>
              <a:noFill/>
            </a:ln>
          </p:spPr>
          <p:txBody>
            <a:bodyPr lIns="91440" tIns="91440" rIns="91440" bIns="91440" anchor="ct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lvl="1" indent="0" algn="ctr" defTabSz="457200" eaLnBrk="0" hangingPunct="0">
                <a:lnSpc>
                  <a:spcPct val="100000"/>
                </a:lnSpc>
                <a:spcBef>
                  <a:spcPts val="0"/>
                </a:spcBef>
                <a:spcAft>
                  <a:spcPts val="0"/>
                </a:spcAft>
                <a:buClr>
                  <a:schemeClr val="tx1"/>
                </a:buClr>
                <a:buNone/>
              </a:pPr>
              <a:r>
                <a:rPr lang="en-US" sz="1400" b="1" dirty="0" smtClean="0">
                  <a:cs typeface="Arial" charset="0"/>
                </a:rPr>
                <a:t>2016</a:t>
              </a:r>
            </a:p>
          </p:txBody>
        </p:sp>
        <p:sp>
          <p:nvSpPr>
            <p:cNvPr id="79" name="Content Placeholder 3"/>
            <p:cNvSpPr txBox="1">
              <a:spLocks/>
            </p:cNvSpPr>
            <p:nvPr/>
          </p:nvSpPr>
          <p:spPr>
            <a:xfrm>
              <a:off x="5357383" y="4934208"/>
              <a:ext cx="3036612" cy="1097280"/>
            </a:xfrm>
            <a:prstGeom prst="rect">
              <a:avLst/>
            </a:prstGeom>
            <a:solidFill>
              <a:schemeClr val="bg1"/>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Integration of Risk ID and Material Risk Program into Business-as-usual Risk management</a:t>
              </a: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Development of remediation plan for risks and issues identified in 2015</a:t>
              </a:r>
              <a:endParaRPr lang="en-US" sz="800" dirty="0">
                <a:cs typeface="Arial" charset="0"/>
              </a:endParaRP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endParaRPr lang="en-US" sz="800" dirty="0">
                <a:cs typeface="Arial" charset="0"/>
              </a:endParaRPr>
            </a:p>
          </p:txBody>
        </p:sp>
        <p:sp>
          <p:nvSpPr>
            <p:cNvPr id="80" name="Content Placeholder 3"/>
            <p:cNvSpPr txBox="1">
              <a:spLocks/>
            </p:cNvSpPr>
            <p:nvPr/>
          </p:nvSpPr>
          <p:spPr>
            <a:xfrm>
              <a:off x="5357383" y="3752142"/>
              <a:ext cx="3036612" cy="1097280"/>
            </a:xfrm>
            <a:prstGeom prst="rect">
              <a:avLst/>
            </a:prstGeom>
            <a:solidFill>
              <a:schemeClr val="bg1"/>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Implementation of Risk ID and Material Risk Program policies</a:t>
              </a:r>
              <a:r>
                <a:rPr lang="en-US" sz="800" dirty="0">
                  <a:cs typeface="Arial" charset="0"/>
                </a:rPr>
                <a:t>, standards, and </a:t>
              </a:r>
              <a:r>
                <a:rPr lang="en-US" sz="800" dirty="0" smtClean="0">
                  <a:cs typeface="Arial" charset="0"/>
                </a:rPr>
                <a:t>procedures</a:t>
              </a:r>
              <a:endParaRPr lang="en-US" sz="800" dirty="0">
                <a:cs typeface="Arial" charset="0"/>
              </a:endParaRP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Development of sustainable approach for Material Risk Program refreshes </a:t>
              </a:r>
              <a:r>
                <a:rPr lang="en-US" sz="800" dirty="0">
                  <a:cs typeface="Arial" charset="0"/>
                </a:rPr>
                <a:t>of top-down risk </a:t>
              </a:r>
              <a:r>
                <a:rPr lang="en-US" sz="800" dirty="0" smtClean="0">
                  <a:cs typeface="Arial" charset="0"/>
                </a:rPr>
                <a:t>ID, bottom-up inventories, </a:t>
              </a:r>
              <a:r>
                <a:rPr lang="en-US" sz="800" dirty="0">
                  <a:cs typeface="Arial" charset="0"/>
                </a:rPr>
                <a:t>and review / challenge process with Executives </a:t>
              </a:r>
            </a:p>
          </p:txBody>
        </p:sp>
        <p:sp>
          <p:nvSpPr>
            <p:cNvPr id="85" name="Content Placeholder 3"/>
            <p:cNvSpPr txBox="1">
              <a:spLocks/>
            </p:cNvSpPr>
            <p:nvPr/>
          </p:nvSpPr>
          <p:spPr>
            <a:xfrm>
              <a:off x="8485657" y="1388012"/>
              <a:ext cx="1372789" cy="1097280"/>
            </a:xfrm>
            <a:prstGeom prst="rect">
              <a:avLst/>
            </a:prstGeom>
            <a:solidFill>
              <a:schemeClr val="bg1"/>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fontAlgn="auto">
                <a:spcBef>
                  <a:spcPts val="500"/>
                </a:spcBef>
                <a:spcAft>
                  <a:spcPts val="0"/>
                </a:spcAft>
                <a:buFont typeface="Arial" panose="020B0604020202020204" pitchFamily="34" charset="0"/>
                <a:buChar char="•"/>
                <a:defRPr/>
              </a:pPr>
              <a:r>
                <a:rPr lang="en-US" altLang="en-US" sz="800" kern="0" dirty="0" smtClean="0"/>
                <a:t>Phased rollout of RCSA in line with implementation of redesigned Operating Model</a:t>
              </a:r>
            </a:p>
            <a:p>
              <a:pPr fontAlgn="auto">
                <a:spcBef>
                  <a:spcPts val="500"/>
                </a:spcBef>
                <a:spcAft>
                  <a:spcPts val="0"/>
                </a:spcAft>
                <a:buFont typeface="Arial" panose="020B0604020202020204" pitchFamily="34" charset="0"/>
                <a:buChar char="•"/>
                <a:defRPr/>
              </a:pPr>
              <a:r>
                <a:rPr lang="en-US" altLang="en-US" sz="800" kern="0" dirty="0" smtClean="0"/>
                <a:t>Rollout of IRM</a:t>
              </a:r>
              <a:r>
                <a:rPr lang="en-US" altLang="en-US" sz="800" kern="0" baseline="30000" dirty="0" smtClean="0"/>
                <a:t>5</a:t>
              </a:r>
              <a:r>
                <a:rPr lang="en-US" altLang="en-US" sz="800" kern="0" dirty="0" smtClean="0"/>
                <a:t>, Business Continuity </a:t>
              </a:r>
              <a:r>
                <a:rPr lang="en-US" altLang="en-US" sz="800" kern="0" dirty="0"/>
                <a:t>M</a:t>
              </a:r>
              <a:r>
                <a:rPr lang="en-US" altLang="en-US" sz="800" kern="0" dirty="0" smtClean="0"/>
                <a:t>gmt. and Vendor Risk Mgmt. tools</a:t>
              </a:r>
            </a:p>
          </p:txBody>
        </p:sp>
        <p:sp>
          <p:nvSpPr>
            <p:cNvPr id="86" name="Content Placeholder 3"/>
            <p:cNvSpPr txBox="1">
              <a:spLocks/>
            </p:cNvSpPr>
            <p:nvPr/>
          </p:nvSpPr>
          <p:spPr>
            <a:xfrm>
              <a:off x="8758743" y="1122305"/>
              <a:ext cx="826617" cy="337932"/>
            </a:xfrm>
            <a:prstGeom prst="rect">
              <a:avLst/>
            </a:prstGeom>
            <a:noFill/>
            <a:ln>
              <a:noFill/>
            </a:ln>
          </p:spPr>
          <p:txBody>
            <a:bodyPr lIns="91440" tIns="91440" rIns="91440" bIns="91440" anchor="ct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lvl="1" indent="0" algn="ctr" defTabSz="457200" eaLnBrk="0" hangingPunct="0">
                <a:lnSpc>
                  <a:spcPct val="100000"/>
                </a:lnSpc>
                <a:spcBef>
                  <a:spcPts val="0"/>
                </a:spcBef>
                <a:spcAft>
                  <a:spcPts val="0"/>
                </a:spcAft>
                <a:buClr>
                  <a:schemeClr val="tx1"/>
                </a:buClr>
                <a:buNone/>
              </a:pPr>
              <a:r>
                <a:rPr lang="en-US" sz="1400" b="1" dirty="0" smtClean="0">
                  <a:cs typeface="Arial" charset="0"/>
                </a:rPr>
                <a:t>2017</a:t>
              </a:r>
            </a:p>
          </p:txBody>
        </p:sp>
        <p:sp>
          <p:nvSpPr>
            <p:cNvPr id="87" name="Content Placeholder 3"/>
            <p:cNvSpPr txBox="1">
              <a:spLocks/>
            </p:cNvSpPr>
            <p:nvPr/>
          </p:nvSpPr>
          <p:spPr>
            <a:xfrm>
              <a:off x="8485657" y="4934208"/>
              <a:ext cx="1372789" cy="1097280"/>
            </a:xfrm>
            <a:prstGeom prst="rect">
              <a:avLst/>
            </a:prstGeom>
            <a:solidFill>
              <a:schemeClr val="bg1"/>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Execute remediation plans for </a:t>
              </a:r>
              <a:r>
                <a:rPr lang="en-US" sz="800" dirty="0" smtClean="0">
                  <a:cs typeface="Arial" charset="0"/>
                </a:rPr>
                <a:t>Risks and Issues identified</a:t>
              </a:r>
              <a:endParaRPr lang="en-US" sz="800" dirty="0">
                <a:cs typeface="Arial" charset="0"/>
              </a:endParaRPr>
            </a:p>
          </p:txBody>
        </p:sp>
        <p:sp>
          <p:nvSpPr>
            <p:cNvPr id="88" name="Content Placeholder 3"/>
            <p:cNvSpPr txBox="1">
              <a:spLocks/>
            </p:cNvSpPr>
            <p:nvPr/>
          </p:nvSpPr>
          <p:spPr>
            <a:xfrm>
              <a:off x="8485657" y="3752142"/>
              <a:ext cx="1372789" cy="1097280"/>
            </a:xfrm>
            <a:prstGeom prst="rect">
              <a:avLst/>
            </a:prstGeom>
            <a:solidFill>
              <a:schemeClr val="bg1"/>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Implementation of software tool for Material Risk Inventories</a:t>
              </a:r>
              <a:endParaRPr lang="en-US" sz="800" dirty="0">
                <a:cs typeface="Arial" charset="0"/>
              </a:endParaRPr>
            </a:p>
          </p:txBody>
        </p:sp>
        <p:sp>
          <p:nvSpPr>
            <p:cNvPr id="32" name="Content Placeholder 3"/>
            <p:cNvSpPr txBox="1">
              <a:spLocks/>
            </p:cNvSpPr>
            <p:nvPr/>
          </p:nvSpPr>
          <p:spPr>
            <a:xfrm>
              <a:off x="911996" y="2570077"/>
              <a:ext cx="1175463" cy="1097280"/>
            </a:xfrm>
            <a:prstGeom prst="rect">
              <a:avLst/>
            </a:prstGeom>
            <a:solidFill>
              <a:schemeClr val="bg1"/>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No </a:t>
              </a:r>
              <a:r>
                <a:rPr lang="en-US" sz="800" dirty="0" smtClean="0">
                  <a:cs typeface="Arial" charset="0"/>
                </a:rPr>
                <a:t>GRC</a:t>
              </a:r>
              <a:r>
                <a:rPr lang="en-US" sz="800" baseline="30000" dirty="0">
                  <a:cs typeface="Arial" charset="0"/>
                </a:rPr>
                <a:t>2</a:t>
              </a:r>
              <a:r>
                <a:rPr lang="en-US" sz="800" dirty="0" smtClean="0">
                  <a:cs typeface="Arial" charset="0"/>
                </a:rPr>
                <a:t> system</a:t>
              </a: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Non-repeatable / non- transparent capture of    </a:t>
              </a:r>
              <a:r>
                <a:rPr lang="en-US" sz="800" dirty="0" smtClean="0">
                  <a:cs typeface="Arial" charset="0"/>
                </a:rPr>
                <a:t>Risks</a:t>
              </a:r>
              <a:endParaRPr lang="en-US" sz="800" dirty="0">
                <a:cs typeface="Arial" charset="0"/>
              </a:endParaRPr>
            </a:p>
          </p:txBody>
        </p:sp>
        <p:sp>
          <p:nvSpPr>
            <p:cNvPr id="33" name="Content Placeholder 3"/>
            <p:cNvSpPr txBox="1">
              <a:spLocks/>
            </p:cNvSpPr>
            <p:nvPr/>
          </p:nvSpPr>
          <p:spPr>
            <a:xfrm>
              <a:off x="911996" y="1388012"/>
              <a:ext cx="1175463" cy="1097280"/>
            </a:xfrm>
            <a:prstGeom prst="rect">
              <a:avLst/>
            </a:prstGeom>
            <a:solidFill>
              <a:schemeClr val="bg1"/>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fontAlgn="auto">
                <a:spcBef>
                  <a:spcPts val="500"/>
                </a:spcBef>
                <a:spcAft>
                  <a:spcPts val="0"/>
                </a:spcAft>
                <a:buFont typeface="Arial" panose="020B0604020202020204" pitchFamily="34" charset="0"/>
                <a:buChar char="•"/>
                <a:defRPr/>
              </a:pPr>
              <a:r>
                <a:rPr lang="en-US" altLang="en-US" sz="800" kern="0" dirty="0" smtClean="0"/>
                <a:t>No RCSA</a:t>
              </a:r>
              <a:r>
                <a:rPr lang="en-US" altLang="en-US" sz="800" kern="0" baseline="30000" dirty="0" smtClean="0"/>
                <a:t>1</a:t>
              </a:r>
              <a:endParaRPr lang="en-US" altLang="en-US" sz="800" kern="0" dirty="0" smtClean="0"/>
            </a:p>
            <a:p>
              <a:pPr fontAlgn="auto">
                <a:spcBef>
                  <a:spcPts val="500"/>
                </a:spcBef>
                <a:spcAft>
                  <a:spcPts val="0"/>
                </a:spcAft>
                <a:buFont typeface="Arial" panose="020B0604020202020204" pitchFamily="34" charset="0"/>
                <a:buChar char="•"/>
                <a:defRPr/>
              </a:pPr>
              <a:r>
                <a:rPr lang="en-US" altLang="en-US" sz="800" kern="0" dirty="0" smtClean="0"/>
                <a:t>No clear incorporation of Foundational Inputs into Material Risk synthesis</a:t>
              </a:r>
              <a:endParaRPr lang="en-US" altLang="en-US" sz="800" kern="0" dirty="0"/>
            </a:p>
          </p:txBody>
        </p:sp>
        <p:sp>
          <p:nvSpPr>
            <p:cNvPr id="34" name="Content Placeholder 3"/>
            <p:cNvSpPr txBox="1">
              <a:spLocks/>
            </p:cNvSpPr>
            <p:nvPr/>
          </p:nvSpPr>
          <p:spPr>
            <a:xfrm>
              <a:off x="1086419" y="1122305"/>
              <a:ext cx="826617" cy="337932"/>
            </a:xfrm>
            <a:prstGeom prst="rect">
              <a:avLst/>
            </a:prstGeom>
            <a:noFill/>
            <a:ln>
              <a:noFill/>
            </a:ln>
          </p:spPr>
          <p:txBody>
            <a:bodyPr lIns="91440" tIns="91440" rIns="91440" bIns="91440" anchor="ct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lvl="1" indent="0" algn="ctr" defTabSz="457200" eaLnBrk="0" hangingPunct="0">
                <a:lnSpc>
                  <a:spcPct val="100000"/>
                </a:lnSpc>
                <a:spcBef>
                  <a:spcPts val="0"/>
                </a:spcBef>
                <a:spcAft>
                  <a:spcPts val="0"/>
                </a:spcAft>
                <a:buClr>
                  <a:schemeClr val="tx1"/>
                </a:buClr>
                <a:buNone/>
              </a:pPr>
              <a:r>
                <a:rPr lang="en-US" sz="1400" b="1" dirty="0" smtClean="0">
                  <a:cs typeface="Arial" charset="0"/>
                </a:rPr>
                <a:t>2014</a:t>
              </a:r>
            </a:p>
          </p:txBody>
        </p:sp>
        <p:sp>
          <p:nvSpPr>
            <p:cNvPr id="35" name="Content Placeholder 3"/>
            <p:cNvSpPr txBox="1">
              <a:spLocks/>
            </p:cNvSpPr>
            <p:nvPr/>
          </p:nvSpPr>
          <p:spPr>
            <a:xfrm>
              <a:off x="911996" y="4934208"/>
              <a:ext cx="1175463" cy="1097280"/>
            </a:xfrm>
            <a:prstGeom prst="rect">
              <a:avLst/>
            </a:prstGeom>
            <a:solidFill>
              <a:schemeClr val="bg1"/>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a:cs typeface="Arial" charset="0"/>
                </a:rPr>
                <a:t>No linkage </a:t>
              </a:r>
              <a:r>
                <a:rPr lang="en-US" sz="800" dirty="0" smtClean="0">
                  <a:cs typeface="Arial" charset="0"/>
                </a:rPr>
                <a:t>to Capital Planning, </a:t>
              </a:r>
              <a:r>
                <a:rPr lang="en-US" sz="800" dirty="0">
                  <a:cs typeface="Arial" charset="0"/>
                </a:rPr>
                <a:t>Board </a:t>
              </a:r>
              <a:r>
                <a:rPr lang="en-US" sz="800" dirty="0" smtClean="0">
                  <a:cs typeface="Arial" charset="0"/>
                </a:rPr>
                <a:t>Reporting, </a:t>
              </a:r>
              <a:r>
                <a:rPr lang="en-US" sz="800" dirty="0">
                  <a:cs typeface="Arial" charset="0"/>
                </a:rPr>
                <a:t>or Risk </a:t>
              </a:r>
              <a:r>
                <a:rPr lang="en-US" sz="800" dirty="0" smtClean="0">
                  <a:cs typeface="Arial" charset="0"/>
                </a:rPr>
                <a:t>Appetite</a:t>
              </a:r>
              <a:endParaRPr lang="en-US" sz="800" dirty="0">
                <a:cs typeface="Arial" charset="0"/>
              </a:endParaRPr>
            </a:p>
          </p:txBody>
        </p:sp>
        <p:sp>
          <p:nvSpPr>
            <p:cNvPr id="36" name="Content Placeholder 3"/>
            <p:cNvSpPr txBox="1">
              <a:spLocks/>
            </p:cNvSpPr>
            <p:nvPr/>
          </p:nvSpPr>
          <p:spPr>
            <a:xfrm>
              <a:off x="911996" y="3752142"/>
              <a:ext cx="1175463" cy="1097280"/>
            </a:xfrm>
            <a:prstGeom prst="rect">
              <a:avLst/>
            </a:prstGeom>
            <a:solidFill>
              <a:schemeClr val="bg1"/>
            </a:solidFill>
            <a:ln>
              <a:solidFill>
                <a:schemeClr val="bg1">
                  <a:lumMod val="50000"/>
                </a:schemeClr>
              </a:solidFill>
            </a:ln>
          </p:spPr>
          <p:txBody>
            <a:bodyPr lIns="91440" tIns="91440" rIns="91440" bIns="91440" anchor="t"/>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No </a:t>
              </a:r>
              <a:r>
                <a:rPr lang="en-US" sz="800" dirty="0">
                  <a:cs typeface="Arial" charset="0"/>
                </a:rPr>
                <a:t>Top-Down </a:t>
              </a:r>
              <a:r>
                <a:rPr lang="en-US" sz="800" dirty="0" smtClean="0">
                  <a:cs typeface="Arial" charset="0"/>
                </a:rPr>
                <a:t>process with demonstrable </a:t>
              </a:r>
              <a:r>
                <a:rPr lang="en-US" sz="800" dirty="0">
                  <a:cs typeface="Arial" charset="0"/>
                </a:rPr>
                <a:t>review / challenge </a:t>
              </a:r>
              <a:endParaRPr lang="en-US" sz="800" dirty="0" smtClean="0">
                <a:cs typeface="Arial" charset="0"/>
              </a:endParaRPr>
            </a:p>
            <a:p>
              <a:pPr marL="171450" lvl="1" indent="-171450" defTabSz="457200" eaLnBrk="0" hangingPunct="0">
                <a:lnSpc>
                  <a:spcPct val="100000"/>
                </a:lnSpc>
                <a:spcBef>
                  <a:spcPts val="0"/>
                </a:spcBef>
                <a:spcAft>
                  <a:spcPts val="0"/>
                </a:spcAft>
                <a:buClr>
                  <a:schemeClr val="tx1"/>
                </a:buClr>
                <a:buFont typeface="Arial" panose="020B0604020202020204" pitchFamily="34" charset="0"/>
                <a:buChar char="•"/>
              </a:pPr>
              <a:r>
                <a:rPr lang="en-US" sz="800" dirty="0" smtClean="0">
                  <a:cs typeface="Arial" charset="0"/>
                </a:rPr>
                <a:t>Deficient Bottom-Up process</a:t>
              </a:r>
              <a:endParaRPr lang="en-US" sz="800" dirty="0">
                <a:cs typeface="Arial" charset="0"/>
              </a:endParaRPr>
            </a:p>
          </p:txBody>
        </p:sp>
      </p:grpSp>
      <p:sp>
        <p:nvSpPr>
          <p:cNvPr id="8" name="Rectangle 7"/>
          <p:cNvSpPr/>
          <p:nvPr/>
        </p:nvSpPr>
        <p:spPr>
          <a:xfrm>
            <a:off x="4322452" y="6062020"/>
            <a:ext cx="5702202" cy="184666"/>
          </a:xfrm>
          <a:prstGeom prst="rect">
            <a:avLst/>
          </a:prstGeom>
        </p:spPr>
        <p:txBody>
          <a:bodyPr wrap="none">
            <a:spAutoFit/>
          </a:bodyPr>
          <a:lstStyle/>
          <a:p>
            <a:pPr marL="0" lvl="1" defTabSz="457200" eaLnBrk="0" hangingPunct="0">
              <a:lnSpc>
                <a:spcPct val="100000"/>
              </a:lnSpc>
              <a:spcBef>
                <a:spcPts val="0"/>
              </a:spcBef>
              <a:spcAft>
                <a:spcPts val="0"/>
              </a:spcAft>
              <a:buClr>
                <a:schemeClr val="tx1"/>
              </a:buClr>
            </a:pPr>
            <a:r>
              <a:rPr lang="en-US" sz="600" dirty="0" smtClean="0">
                <a:cs typeface="Arial" charset="0"/>
              </a:rPr>
              <a:t>1) Risk and Control Self-Assessment 2)Governance, Risk, and Compliance 3) Line of Defense 4) Operational Risk Management 5) Information Risk Management</a:t>
            </a:r>
            <a:endParaRPr lang="en-US" sz="600" dirty="0">
              <a:cs typeface="Arial" charset="0"/>
            </a:endParaRPr>
          </a:p>
        </p:txBody>
      </p:sp>
    </p:spTree>
    <p:extLst>
      <p:ext uri="{BB962C8B-B14F-4D97-AF65-F5344CB8AC3E}">
        <p14:creationId xmlns:p14="http://schemas.microsoft.com/office/powerpoint/2010/main" val="129338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241964947"/>
              </p:ext>
            </p:extLst>
          </p:nvPr>
        </p:nvGraphicFramePr>
        <p:xfrm>
          <a:off x="1714" y="1593"/>
          <a:ext cx="1700" cy="1587"/>
        </p:xfrm>
        <a:graphic>
          <a:graphicData uri="http://schemas.openxmlformats.org/presentationml/2006/ole">
            <mc:AlternateContent xmlns:mc="http://schemas.openxmlformats.org/markup-compatibility/2006">
              <mc:Choice xmlns:v="urn:schemas-microsoft-com:vml" Requires="v">
                <p:oleObj spid="_x0000_s160155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714" y="1593"/>
                        <a:ext cx="1700" cy="1587"/>
                      </a:xfrm>
                      <a:prstGeom prst="rect">
                        <a:avLst/>
                      </a:prstGeom>
                    </p:spPr>
                  </p:pic>
                </p:oleObj>
              </mc:Fallback>
            </mc:AlternateContent>
          </a:graphicData>
        </a:graphic>
      </p:graphicFrame>
      <p:sp>
        <p:nvSpPr>
          <p:cNvPr id="36" name="Rounded Rectangle 35"/>
          <p:cNvSpPr/>
          <p:nvPr/>
        </p:nvSpPr>
        <p:spPr>
          <a:xfrm>
            <a:off x="481140" y="1678890"/>
            <a:ext cx="3512560" cy="4276258"/>
          </a:xfrm>
          <a:prstGeom prst="roundRect">
            <a:avLst/>
          </a:prstGeom>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400" dirty="0" smtClean="0">
              <a:solidFill>
                <a:srgbClr val="636363"/>
              </a:solidFill>
            </a:endParaRPr>
          </a:p>
        </p:txBody>
      </p:sp>
      <p:sp>
        <p:nvSpPr>
          <p:cNvPr id="34" name="Title 1"/>
          <p:cNvSpPr>
            <a:spLocks noGrp="1"/>
          </p:cNvSpPr>
          <p:nvPr>
            <p:ph type="title"/>
          </p:nvPr>
        </p:nvSpPr>
        <p:spPr>
          <a:xfrm>
            <a:off x="428625" y="381007"/>
            <a:ext cx="9429750" cy="923330"/>
          </a:xfrm>
        </p:spPr>
        <p:txBody>
          <a:bodyPr/>
          <a:lstStyle/>
          <a:p>
            <a:r>
              <a:rPr lang="en-US" dirty="0"/>
              <a:t>Deep-dives in </a:t>
            </a:r>
            <a:r>
              <a:rPr lang="en-US" dirty="0" smtClean="0">
                <a:solidFill>
                  <a:schemeClr val="tx1"/>
                </a:solidFill>
              </a:rPr>
              <a:t>Governance-</a:t>
            </a:r>
            <a:r>
              <a:rPr lang="en-US" dirty="0">
                <a:solidFill>
                  <a:schemeClr val="tx1"/>
                </a:solidFill>
              </a:rPr>
              <a:t>Principles and Target State</a:t>
            </a:r>
            <a:r>
              <a:rPr lang="en-US" dirty="0" smtClean="0"/>
              <a:t/>
            </a:r>
            <a:br>
              <a:rPr lang="en-US" dirty="0" smtClean="0"/>
            </a:br>
            <a:r>
              <a:rPr lang="en-US" b="0" dirty="0">
                <a:solidFill>
                  <a:schemeClr val="accent1"/>
                </a:solidFill>
              </a:rPr>
              <a:t>Governance work stream has </a:t>
            </a:r>
            <a:r>
              <a:rPr lang="en-US" b="0" dirty="0" smtClean="0">
                <a:solidFill>
                  <a:schemeClr val="accent1"/>
                </a:solidFill>
              </a:rPr>
              <a:t>defined </a:t>
            </a:r>
            <a:r>
              <a:rPr lang="en-US" b="0" dirty="0">
                <a:solidFill>
                  <a:schemeClr val="accent1"/>
                </a:solidFill>
              </a:rPr>
              <a:t>key principles in order to build an effective Committee structure</a:t>
            </a:r>
            <a:endParaRPr lang="en-GB" b="0" dirty="0">
              <a:solidFill>
                <a:schemeClr val="accent1"/>
              </a:solidFill>
            </a:endParaRPr>
          </a:p>
        </p:txBody>
      </p:sp>
      <p:sp>
        <p:nvSpPr>
          <p:cNvPr id="23" name="TextBox 22"/>
          <p:cNvSpPr txBox="1"/>
          <p:nvPr/>
        </p:nvSpPr>
        <p:spPr>
          <a:xfrm>
            <a:off x="5081708" y="1282948"/>
            <a:ext cx="4135887" cy="215444"/>
          </a:xfrm>
          <a:prstGeom prst="rect">
            <a:avLst/>
          </a:prstGeom>
          <a:noFill/>
        </p:spPr>
        <p:txBody>
          <a:bodyPr vert="horz" wrap="square" lIns="0" tIns="0" rIns="0" bIns="0" rtlCol="0" anchor="t" anchorCtr="0">
            <a:spAutoFit/>
          </a:bodyPr>
          <a:lstStyle/>
          <a:p>
            <a:pPr>
              <a:lnSpc>
                <a:spcPct val="100000"/>
              </a:lnSpc>
              <a:spcBef>
                <a:spcPts val="0"/>
              </a:spcBef>
              <a:spcAft>
                <a:spcPts val="0"/>
              </a:spcAft>
            </a:pPr>
            <a:r>
              <a:rPr lang="en-US" sz="1400" b="1" dirty="0" smtClean="0">
                <a:solidFill>
                  <a:srgbClr val="FF0000"/>
                </a:solidFill>
              </a:rPr>
              <a:t>Target State</a:t>
            </a:r>
          </a:p>
        </p:txBody>
      </p:sp>
      <p:sp>
        <p:nvSpPr>
          <p:cNvPr id="31" name="TextBox 30"/>
          <p:cNvSpPr txBox="1"/>
          <p:nvPr/>
        </p:nvSpPr>
        <p:spPr>
          <a:xfrm>
            <a:off x="496139" y="1359572"/>
            <a:ext cx="3508120" cy="307777"/>
          </a:xfrm>
          <a:prstGeom prst="rect">
            <a:avLst/>
          </a:prstGeom>
          <a:noFill/>
        </p:spPr>
        <p:txBody>
          <a:bodyPr wrap="square" rtlCol="0">
            <a:spAutoFit/>
          </a:bodyPr>
          <a:lstStyle/>
          <a:p>
            <a:r>
              <a:rPr lang="en-US" sz="1400" b="1" dirty="0" smtClean="0">
                <a:solidFill>
                  <a:schemeClr val="accent1"/>
                </a:solidFill>
              </a:rPr>
              <a:t>Principles</a:t>
            </a:r>
            <a:endParaRPr lang="en-US" sz="1400" b="1" dirty="0">
              <a:solidFill>
                <a:schemeClr val="accent1"/>
              </a:solidFill>
            </a:endParaRPr>
          </a:p>
        </p:txBody>
      </p:sp>
      <p:sp>
        <p:nvSpPr>
          <p:cNvPr id="3" name="Freeform 2"/>
          <p:cNvSpPr/>
          <p:nvPr/>
        </p:nvSpPr>
        <p:spPr bwMode="auto">
          <a:xfrm>
            <a:off x="4076081" y="3465171"/>
            <a:ext cx="304411"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32" name="Content Placeholder 2"/>
          <p:cNvSpPr txBox="1">
            <a:spLocks/>
          </p:cNvSpPr>
          <p:nvPr/>
        </p:nvSpPr>
        <p:spPr>
          <a:xfrm>
            <a:off x="601223" y="1747317"/>
            <a:ext cx="3278571" cy="3225931"/>
          </a:xfrm>
          <a:prstGeom prst="rect">
            <a:avLst/>
          </a:prstGeom>
        </p:spPr>
        <p:txBody>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lvl="1" indent="0">
              <a:lnSpc>
                <a:spcPct val="100000"/>
              </a:lnSpc>
              <a:spcBef>
                <a:spcPts val="1200"/>
              </a:spcBef>
              <a:spcAft>
                <a:spcPts val="0"/>
              </a:spcAft>
              <a:buClrTx/>
              <a:buNone/>
            </a:pPr>
            <a:r>
              <a:rPr lang="en-GB" b="1" dirty="0" smtClean="0">
                <a:solidFill>
                  <a:schemeClr val="accent1"/>
                </a:solidFill>
                <a:ea typeface="Arial Unicode MS" pitchFamily="34" charset="-128"/>
                <a:cs typeface="Arial" charset="0"/>
              </a:rPr>
              <a:t>Simple </a:t>
            </a:r>
            <a:r>
              <a:rPr lang="en-GB" b="1" dirty="0">
                <a:solidFill>
                  <a:schemeClr val="accent1"/>
                </a:solidFill>
                <a:ea typeface="Arial Unicode MS" pitchFamily="34" charset="-128"/>
                <a:cs typeface="Arial" charset="0"/>
              </a:rPr>
              <a:t>and </a:t>
            </a:r>
            <a:r>
              <a:rPr lang="en-GB" b="1" dirty="0" smtClean="0">
                <a:solidFill>
                  <a:schemeClr val="accent1"/>
                </a:solidFill>
                <a:ea typeface="Arial Unicode MS" pitchFamily="34" charset="-128"/>
                <a:cs typeface="Arial" charset="0"/>
              </a:rPr>
              <a:t>balanced</a:t>
            </a:r>
            <a:r>
              <a:rPr lang="en-US" sz="1400" b="1" dirty="0" smtClean="0">
                <a:solidFill>
                  <a:schemeClr val="accent1"/>
                </a:solidFill>
              </a:rPr>
              <a:t>:</a:t>
            </a:r>
            <a:r>
              <a:rPr lang="en-US" sz="1400" dirty="0" smtClean="0">
                <a:solidFill>
                  <a:schemeClr val="accent1"/>
                </a:solidFill>
              </a:rPr>
              <a:t> </a:t>
            </a:r>
            <a:r>
              <a:rPr lang="en-US" dirty="0">
                <a:solidFill>
                  <a:schemeClr val="tx1"/>
                </a:solidFill>
              </a:rPr>
              <a:t>Structure should balance simplicity </a:t>
            </a:r>
            <a:r>
              <a:rPr lang="en-US" dirty="0" smtClean="0">
                <a:solidFill>
                  <a:schemeClr val="tx1"/>
                </a:solidFill>
              </a:rPr>
              <a:t>(fewer </a:t>
            </a:r>
            <a:r>
              <a:rPr lang="en-US" dirty="0">
                <a:solidFill>
                  <a:schemeClr val="tx1"/>
                </a:solidFill>
              </a:rPr>
              <a:t>committees) and the workload </a:t>
            </a:r>
            <a:r>
              <a:rPr lang="en-US" dirty="0" smtClean="0">
                <a:solidFill>
                  <a:schemeClr val="tx1"/>
                </a:solidFill>
              </a:rPr>
              <a:t>(more </a:t>
            </a:r>
            <a:r>
              <a:rPr lang="en-US" dirty="0">
                <a:solidFill>
                  <a:schemeClr val="tx1"/>
                </a:solidFill>
              </a:rPr>
              <a:t>committees)</a:t>
            </a:r>
          </a:p>
          <a:p>
            <a:pPr marL="0" lvl="1" indent="0">
              <a:lnSpc>
                <a:spcPct val="100000"/>
              </a:lnSpc>
              <a:spcBef>
                <a:spcPts val="1200"/>
              </a:spcBef>
              <a:spcAft>
                <a:spcPts val="0"/>
              </a:spcAft>
              <a:buClrTx/>
              <a:buNone/>
            </a:pPr>
            <a:r>
              <a:rPr lang="en-US" b="1" dirty="0" smtClean="0">
                <a:solidFill>
                  <a:schemeClr val="accent1"/>
                </a:solidFill>
              </a:rPr>
              <a:t>Delineated</a:t>
            </a:r>
            <a:r>
              <a:rPr lang="en-US" sz="1400" b="1" dirty="0" smtClean="0">
                <a:solidFill>
                  <a:schemeClr val="accent1"/>
                </a:solidFill>
              </a:rPr>
              <a:t>:</a:t>
            </a:r>
            <a:r>
              <a:rPr lang="en-US" dirty="0"/>
              <a:t> Scope of responsibilities should be well-defined and avoid overlap between committees</a:t>
            </a:r>
          </a:p>
          <a:p>
            <a:pPr marL="0" lvl="1" indent="0">
              <a:lnSpc>
                <a:spcPct val="100000"/>
              </a:lnSpc>
              <a:spcBef>
                <a:spcPts val="1200"/>
              </a:spcBef>
              <a:spcAft>
                <a:spcPts val="0"/>
              </a:spcAft>
              <a:buClrTx/>
              <a:buNone/>
            </a:pPr>
            <a:r>
              <a:rPr lang="en-US" b="1" dirty="0" smtClean="0">
                <a:solidFill>
                  <a:schemeClr val="accent1"/>
                </a:solidFill>
                <a:ea typeface="Arial Unicode MS" pitchFamily="34" charset="-128"/>
                <a:cs typeface="Arial" charset="0"/>
              </a:rPr>
              <a:t>Delegating</a:t>
            </a:r>
            <a:r>
              <a:rPr lang="en-US" sz="1400" b="1" dirty="0" smtClean="0">
                <a:solidFill>
                  <a:schemeClr val="accent1"/>
                </a:solidFill>
              </a:rPr>
              <a:t>:</a:t>
            </a:r>
            <a:r>
              <a:rPr lang="en-US" dirty="0"/>
              <a:t> Committees should delegate specific decisions to their sub-committees and ensure that committees’ agendas remain manageable</a:t>
            </a:r>
          </a:p>
          <a:p>
            <a:pPr marL="0" indent="0">
              <a:lnSpc>
                <a:spcPct val="100000"/>
              </a:lnSpc>
              <a:spcBef>
                <a:spcPts val="1200"/>
              </a:spcBef>
              <a:spcAft>
                <a:spcPts val="0"/>
              </a:spcAft>
            </a:pPr>
            <a:r>
              <a:rPr lang="en-US" sz="1400" b="1" dirty="0" smtClean="0">
                <a:solidFill>
                  <a:schemeClr val="accent1"/>
                </a:solidFill>
              </a:rPr>
              <a:t>Accountable &amp; influential:</a:t>
            </a:r>
            <a:r>
              <a:rPr lang="en-US" sz="1400" dirty="0" smtClean="0"/>
              <a:t> Committees </a:t>
            </a:r>
            <a:r>
              <a:rPr lang="en-US" sz="1400" dirty="0"/>
              <a:t>should be </a:t>
            </a:r>
            <a:r>
              <a:rPr lang="en-US" sz="1400" dirty="0" smtClean="0"/>
              <a:t>advisors or decision-makers instructing management to enforce decisions</a:t>
            </a:r>
            <a:endParaRPr lang="en-US" sz="1400" dirty="0"/>
          </a:p>
        </p:txBody>
      </p:sp>
      <p:pic>
        <p:nvPicPr>
          <p:cNvPr id="267759" name="Picture 49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48835" y="1598455"/>
            <a:ext cx="5417587" cy="2317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6" name="Content Placeholder 2"/>
          <p:cNvSpPr txBox="1">
            <a:spLocks/>
          </p:cNvSpPr>
          <p:nvPr/>
        </p:nvSpPr>
        <p:spPr>
          <a:xfrm>
            <a:off x="4448835" y="4088352"/>
            <a:ext cx="5409611" cy="1972193"/>
          </a:xfrm>
          <a:prstGeom prst="rect">
            <a:avLst/>
          </a:prstGeom>
        </p:spPr>
        <p:txBody>
          <a:bodyPr lIns="0" tIns="0" rIns="0" bIns="0"/>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171450" lvl="1" indent="-171450">
              <a:lnSpc>
                <a:spcPct val="100000"/>
              </a:lnSpc>
              <a:spcBef>
                <a:spcPts val="0"/>
              </a:spcBef>
              <a:spcAft>
                <a:spcPts val="0"/>
              </a:spcAft>
              <a:buClrTx/>
            </a:pPr>
            <a:r>
              <a:rPr lang="en-GB" b="1" dirty="0" smtClean="0">
                <a:solidFill>
                  <a:schemeClr val="bg2">
                    <a:lumMod val="50000"/>
                  </a:schemeClr>
                </a:solidFill>
                <a:ea typeface="Arial Unicode MS" pitchFamily="34" charset="-128"/>
                <a:cs typeface="Arial" charset="0"/>
              </a:rPr>
              <a:t>Board Level committees</a:t>
            </a:r>
            <a:r>
              <a:rPr lang="en-US" b="1" dirty="0" smtClean="0">
                <a:solidFill>
                  <a:schemeClr val="bg2">
                    <a:lumMod val="50000"/>
                  </a:schemeClr>
                </a:solidFill>
                <a:ea typeface="Arial Unicode MS" pitchFamily="34" charset="-128"/>
                <a:cs typeface="Arial" charset="0"/>
              </a:rPr>
              <a:t>:</a:t>
            </a:r>
            <a:r>
              <a:rPr lang="en-US" dirty="0" smtClean="0">
                <a:solidFill>
                  <a:schemeClr val="bg2">
                    <a:lumMod val="50000"/>
                  </a:schemeClr>
                </a:solidFill>
              </a:rPr>
              <a:t> </a:t>
            </a:r>
            <a:r>
              <a:rPr lang="en-US" dirty="0" smtClean="0">
                <a:solidFill>
                  <a:schemeClr val="tx1"/>
                </a:solidFill>
              </a:rPr>
              <a:t>assist </a:t>
            </a:r>
            <a:r>
              <a:rPr lang="en-US" dirty="0">
                <a:solidFill>
                  <a:schemeClr val="tx1"/>
                </a:solidFill>
              </a:rPr>
              <a:t>the Board </a:t>
            </a:r>
            <a:r>
              <a:rPr lang="en-US" dirty="0" smtClean="0">
                <a:solidFill>
                  <a:schemeClr val="tx1"/>
                </a:solidFill>
              </a:rPr>
              <a:t>in </a:t>
            </a:r>
            <a:r>
              <a:rPr lang="en-US" dirty="0">
                <a:solidFill>
                  <a:schemeClr val="tx1"/>
                </a:solidFill>
              </a:rPr>
              <a:t>its oversight and </a:t>
            </a:r>
            <a:r>
              <a:rPr lang="en-US" dirty="0" smtClean="0">
                <a:solidFill>
                  <a:schemeClr val="tx1"/>
                </a:solidFill>
              </a:rPr>
              <a:t>discharge </a:t>
            </a:r>
            <a:r>
              <a:rPr lang="en-US" dirty="0">
                <a:solidFill>
                  <a:schemeClr val="tx1"/>
                </a:solidFill>
              </a:rPr>
              <a:t>of responsibilities. </a:t>
            </a:r>
            <a:endParaRPr lang="en-US" dirty="0" smtClean="0">
              <a:solidFill>
                <a:schemeClr val="tx1"/>
              </a:solidFill>
            </a:endParaRPr>
          </a:p>
          <a:p>
            <a:pPr marL="171450" lvl="1" indent="-171450">
              <a:lnSpc>
                <a:spcPct val="100000"/>
              </a:lnSpc>
              <a:spcBef>
                <a:spcPts val="0"/>
              </a:spcBef>
              <a:spcAft>
                <a:spcPts val="0"/>
              </a:spcAft>
              <a:buClrTx/>
            </a:pPr>
            <a:r>
              <a:rPr lang="en-US" b="1" dirty="0" smtClean="0">
                <a:solidFill>
                  <a:schemeClr val="accent1"/>
                </a:solidFill>
              </a:rPr>
              <a:t>Management Level-1 committees:</a:t>
            </a:r>
            <a:r>
              <a:rPr lang="en-US" dirty="0" smtClean="0"/>
              <a:t> mirroring the Board committee structure, they operate in a strategic manner to facilitate </a:t>
            </a:r>
            <a:r>
              <a:rPr lang="en-US" dirty="0"/>
              <a:t>the execution of </a:t>
            </a:r>
            <a:r>
              <a:rPr lang="en-US" dirty="0" smtClean="0"/>
              <a:t>responsibilities </a:t>
            </a:r>
            <a:r>
              <a:rPr lang="en-US" dirty="0"/>
              <a:t>of senior executives </a:t>
            </a:r>
            <a:endParaRPr lang="en-US" dirty="0" smtClean="0"/>
          </a:p>
          <a:p>
            <a:pPr marL="171450" lvl="1" indent="-171450">
              <a:lnSpc>
                <a:spcPct val="100000"/>
              </a:lnSpc>
              <a:spcBef>
                <a:spcPts val="0"/>
              </a:spcBef>
              <a:spcAft>
                <a:spcPts val="0"/>
              </a:spcAft>
              <a:buClrTx/>
            </a:pPr>
            <a:r>
              <a:rPr lang="en-US" b="1" dirty="0">
                <a:solidFill>
                  <a:schemeClr val="accent1">
                    <a:lumMod val="40000"/>
                    <a:lumOff val="60000"/>
                  </a:schemeClr>
                </a:solidFill>
                <a:ea typeface="Arial Unicode MS" pitchFamily="34" charset="-128"/>
                <a:cs typeface="Arial" charset="0"/>
              </a:rPr>
              <a:t>Management Level-2 committees: </a:t>
            </a:r>
            <a:r>
              <a:rPr lang="en-US" dirty="0" smtClean="0"/>
              <a:t>advisors </a:t>
            </a:r>
            <a:r>
              <a:rPr lang="en-US" dirty="0"/>
              <a:t>and decision-makers for the Level 1 management committees</a:t>
            </a:r>
            <a:r>
              <a:rPr lang="en-US" dirty="0" smtClean="0"/>
              <a:t> they report to, they have clear delegated authority and further subject matter expertise. </a:t>
            </a:r>
            <a:endParaRPr lang="en-US" dirty="0"/>
          </a:p>
        </p:txBody>
      </p:sp>
    </p:spTree>
    <p:extLst>
      <p:ext uri="{BB962C8B-B14F-4D97-AF65-F5344CB8AC3E}">
        <p14:creationId xmlns:p14="http://schemas.microsoft.com/office/powerpoint/2010/main" val="1402681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208920652"/>
              </p:ext>
            </p:extLst>
          </p:nvPr>
        </p:nvGraphicFramePr>
        <p:xfrm>
          <a:off x="1702" y="1589"/>
          <a:ext cx="1700" cy="1587"/>
        </p:xfrm>
        <a:graphic>
          <a:graphicData uri="http://schemas.openxmlformats.org/presentationml/2006/ole">
            <mc:AlternateContent xmlns:mc="http://schemas.openxmlformats.org/markup-compatibility/2006">
              <mc:Choice xmlns:v="urn:schemas-microsoft-com:vml" Requires="v">
                <p:oleObj spid="_x0000_s16025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702" y="1589"/>
                        <a:ext cx="1700" cy="1587"/>
                      </a:xfrm>
                      <a:prstGeom prst="rect">
                        <a:avLst/>
                      </a:prstGeom>
                    </p:spPr>
                  </p:pic>
                </p:oleObj>
              </mc:Fallback>
            </mc:AlternateContent>
          </a:graphicData>
        </a:graphic>
      </p:graphicFrame>
      <p:sp>
        <p:nvSpPr>
          <p:cNvPr id="2" name="Title 1"/>
          <p:cNvSpPr>
            <a:spLocks noGrp="1"/>
          </p:cNvSpPr>
          <p:nvPr>
            <p:ph type="title"/>
          </p:nvPr>
        </p:nvSpPr>
        <p:spPr>
          <a:xfrm>
            <a:off x="373053" y="306075"/>
            <a:ext cx="9392074" cy="923330"/>
          </a:xfrm>
        </p:spPr>
        <p:txBody>
          <a:bodyPr/>
          <a:lstStyle/>
          <a:p>
            <a:r>
              <a:rPr lang="en-US" dirty="0"/>
              <a:t>Deep-dives in </a:t>
            </a:r>
            <a:r>
              <a:rPr lang="en-US" dirty="0">
                <a:solidFill>
                  <a:schemeClr val="tx1"/>
                </a:solidFill>
              </a:rPr>
              <a:t>Governance-Principles and Target State</a:t>
            </a:r>
            <a:r>
              <a:rPr lang="en-US" dirty="0"/>
              <a:t/>
            </a:r>
            <a:br>
              <a:rPr lang="en-US" dirty="0"/>
            </a:br>
            <a:r>
              <a:rPr lang="en-US" b="0" dirty="0" smtClean="0">
                <a:solidFill>
                  <a:schemeClr val="accent1"/>
                </a:solidFill>
              </a:rPr>
              <a:t>New Governance structure will be finalized through the Governance framework and the updated committee charters before end of year </a:t>
            </a:r>
            <a:endParaRPr lang="en-US" b="0" dirty="0"/>
          </a:p>
        </p:txBody>
      </p:sp>
      <p:sp>
        <p:nvSpPr>
          <p:cNvPr id="6" name="AutoShape 2"/>
          <p:cNvSpPr>
            <a:spLocks noChangeArrowheads="1"/>
          </p:cNvSpPr>
          <p:nvPr/>
        </p:nvSpPr>
        <p:spPr bwMode="auto">
          <a:xfrm>
            <a:off x="2049199" y="1502089"/>
            <a:ext cx="3555775" cy="222120"/>
          </a:xfrm>
          <a:prstGeom prst="homePlate">
            <a:avLst>
              <a:gd name="adj" fmla="val 37618"/>
            </a:avLst>
          </a:prstGeom>
          <a:solidFill>
            <a:srgbClr val="9DE0ED">
              <a:alpha val="69804"/>
            </a:srgbClr>
          </a:solidFill>
          <a:ln w="9525" algn="ctr">
            <a:solidFill>
              <a:srgbClr val="008AB3"/>
            </a:solidFill>
            <a:miter lim="800000"/>
            <a:headEnd/>
            <a:tailEnd/>
          </a:ln>
          <a:effectLst/>
          <a:extLst/>
        </p:spPr>
        <p:txBody>
          <a:bodyPr lIns="79265" tIns="40329" rIns="97343" bIns="40329" anchor="ctr"/>
          <a:lstStyle>
            <a:lvl1pPr defTabSz="892175" eaLnBrk="0" hangingPunct="0">
              <a:defRPr>
                <a:solidFill>
                  <a:schemeClr val="tx1"/>
                </a:solidFill>
                <a:latin typeface="Arial" charset="0"/>
                <a:cs typeface="Arial" charset="0"/>
              </a:defRPr>
            </a:lvl1pPr>
            <a:lvl2pPr marL="742950" indent="-285750" defTabSz="892175" eaLnBrk="0" hangingPunct="0">
              <a:defRPr>
                <a:solidFill>
                  <a:schemeClr val="tx1"/>
                </a:solidFill>
                <a:latin typeface="Arial" charset="0"/>
                <a:cs typeface="Arial" charset="0"/>
              </a:defRPr>
            </a:lvl2pPr>
            <a:lvl3pPr marL="1143000" indent="-228600" defTabSz="892175" eaLnBrk="0" hangingPunct="0">
              <a:defRPr>
                <a:solidFill>
                  <a:schemeClr val="tx1"/>
                </a:solidFill>
                <a:latin typeface="Arial" charset="0"/>
                <a:cs typeface="Arial" charset="0"/>
              </a:defRPr>
            </a:lvl3pPr>
            <a:lvl4pPr marL="1600200" indent="-228600" defTabSz="892175" eaLnBrk="0" hangingPunct="0">
              <a:defRPr>
                <a:solidFill>
                  <a:schemeClr val="tx1"/>
                </a:solidFill>
                <a:latin typeface="Arial" charset="0"/>
                <a:cs typeface="Arial" charset="0"/>
              </a:defRPr>
            </a:lvl4pPr>
            <a:lvl5pPr marL="2057400" indent="-228600" defTabSz="892175" eaLnBrk="0" hangingPunct="0">
              <a:defRPr>
                <a:solidFill>
                  <a:schemeClr val="tx1"/>
                </a:solidFill>
                <a:latin typeface="Arial" charset="0"/>
                <a:cs typeface="Arial" charset="0"/>
              </a:defRPr>
            </a:lvl5pPr>
            <a:lvl6pPr marL="2514600" indent="-228600" defTabSz="892175" eaLnBrk="0" fontAlgn="base" hangingPunct="0">
              <a:spcBef>
                <a:spcPct val="0"/>
              </a:spcBef>
              <a:spcAft>
                <a:spcPct val="0"/>
              </a:spcAft>
              <a:defRPr>
                <a:solidFill>
                  <a:schemeClr val="tx1"/>
                </a:solidFill>
                <a:latin typeface="Arial" charset="0"/>
                <a:cs typeface="Arial" charset="0"/>
              </a:defRPr>
            </a:lvl6pPr>
            <a:lvl7pPr marL="2971800" indent="-228600" defTabSz="892175" eaLnBrk="0" fontAlgn="base" hangingPunct="0">
              <a:spcBef>
                <a:spcPct val="0"/>
              </a:spcBef>
              <a:spcAft>
                <a:spcPct val="0"/>
              </a:spcAft>
              <a:defRPr>
                <a:solidFill>
                  <a:schemeClr val="tx1"/>
                </a:solidFill>
                <a:latin typeface="Arial" charset="0"/>
                <a:cs typeface="Arial" charset="0"/>
              </a:defRPr>
            </a:lvl7pPr>
            <a:lvl8pPr marL="3429000" indent="-228600" defTabSz="892175" eaLnBrk="0" fontAlgn="base" hangingPunct="0">
              <a:spcBef>
                <a:spcPct val="0"/>
              </a:spcBef>
              <a:spcAft>
                <a:spcPct val="0"/>
              </a:spcAft>
              <a:defRPr>
                <a:solidFill>
                  <a:schemeClr val="tx1"/>
                </a:solidFill>
                <a:latin typeface="Arial" charset="0"/>
                <a:cs typeface="Arial" charset="0"/>
              </a:defRPr>
            </a:lvl8pPr>
            <a:lvl9pPr marL="3886200" indent="-228600" defTabSz="892175" eaLnBrk="0" fontAlgn="base" hangingPunct="0">
              <a:spcBef>
                <a:spcPct val="0"/>
              </a:spcBef>
              <a:spcAft>
                <a:spcPct val="0"/>
              </a:spcAft>
              <a:defRPr>
                <a:solidFill>
                  <a:schemeClr val="tx1"/>
                </a:solidFill>
                <a:latin typeface="Arial" charset="0"/>
                <a:cs typeface="Arial" charset="0"/>
              </a:defRPr>
            </a:lvl9pPr>
          </a:lstStyle>
          <a:p>
            <a:pPr marL="0" marR="0" lvl="0" indent="0" defTabSz="892175" eaLnBrk="1" fontAlgn="auto" latinLnBrk="0" hangingPunct="1">
              <a:lnSpc>
                <a:spcPct val="100000"/>
              </a:lnSpc>
              <a:spcBef>
                <a:spcPts val="0"/>
              </a:spcBef>
              <a:spcAft>
                <a:spcPts val="0"/>
              </a:spcAft>
              <a:buClr>
                <a:srgbClr val="54646C"/>
              </a:buClr>
              <a:buSzTx/>
              <a:buFont typeface="Wingdings 3" pitchFamily="18" charset="2"/>
              <a:buNone/>
              <a:tabLst/>
              <a:defRPr/>
            </a:pPr>
            <a:r>
              <a:rPr kumimoji="0" lang="en-US" altLang="en-US" sz="700" b="0" i="0" u="none" strike="noStrike" kern="0" cap="none" spc="0" normalizeH="0" baseline="0" noProof="0" dirty="0" smtClean="0">
                <a:ln>
                  <a:noFill/>
                </a:ln>
                <a:solidFill>
                  <a:srgbClr val="54646C"/>
                </a:solidFill>
                <a:effectLst/>
                <a:uLnTx/>
                <a:uFillTx/>
                <a:latin typeface="Arial" charset="0"/>
                <a:cs typeface="Arial" charset="0"/>
              </a:rPr>
              <a:t> </a:t>
            </a:r>
            <a:endParaRPr kumimoji="0" lang="en-US" altLang="en-US" sz="700" b="0" i="0" u="none" strike="noStrike" kern="0" cap="none" spc="0" normalizeH="0" baseline="0" noProof="0" dirty="0">
              <a:ln>
                <a:noFill/>
              </a:ln>
              <a:solidFill>
                <a:srgbClr val="54646C"/>
              </a:solidFill>
              <a:effectLst/>
              <a:uLnTx/>
              <a:uFillTx/>
              <a:latin typeface="Arial" charset="0"/>
              <a:cs typeface="Arial" charset="0"/>
            </a:endParaRPr>
          </a:p>
        </p:txBody>
      </p:sp>
      <p:sp>
        <p:nvSpPr>
          <p:cNvPr id="3" name="Content Placeholder 3"/>
          <p:cNvSpPr txBox="1">
            <a:spLocks/>
          </p:cNvSpPr>
          <p:nvPr/>
        </p:nvSpPr>
        <p:spPr>
          <a:xfrm>
            <a:off x="2835230" y="1444183"/>
            <a:ext cx="1983713" cy="337932"/>
          </a:xfrm>
          <a:prstGeom prst="rect">
            <a:avLst/>
          </a:prstGeom>
          <a:noFill/>
          <a:ln>
            <a:noFill/>
          </a:ln>
        </p:spPr>
        <p:txBody>
          <a:bodyPr lIns="91440" tIns="91440" rIns="91440" bIns="91440" anchor="ct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lvl="1" indent="0" algn="ctr" defTabSz="457200" eaLnBrk="0" hangingPunct="0">
              <a:lnSpc>
                <a:spcPct val="100000"/>
              </a:lnSpc>
              <a:spcBef>
                <a:spcPts val="0"/>
              </a:spcBef>
              <a:spcAft>
                <a:spcPts val="0"/>
              </a:spcAft>
              <a:buClr>
                <a:schemeClr val="tx1"/>
              </a:buClr>
              <a:buNone/>
            </a:pPr>
            <a:r>
              <a:rPr lang="en-US" sz="1400" b="1" dirty="0" smtClean="0">
                <a:solidFill>
                  <a:srgbClr val="008AB3"/>
                </a:solidFill>
                <a:cs typeface="Arial" charset="0"/>
              </a:rPr>
              <a:t>2015 (2</a:t>
            </a:r>
            <a:r>
              <a:rPr lang="en-US" sz="1400" b="1" baseline="30000" dirty="0" smtClean="0">
                <a:solidFill>
                  <a:srgbClr val="008AB3"/>
                </a:solidFill>
                <a:cs typeface="Arial" charset="0"/>
              </a:rPr>
              <a:t>nd</a:t>
            </a:r>
            <a:r>
              <a:rPr lang="en-US" sz="1400" b="1" dirty="0" smtClean="0">
                <a:solidFill>
                  <a:srgbClr val="008AB3"/>
                </a:solidFill>
                <a:cs typeface="Arial" charset="0"/>
              </a:rPr>
              <a:t> Half)</a:t>
            </a:r>
          </a:p>
        </p:txBody>
      </p:sp>
      <p:sp>
        <p:nvSpPr>
          <p:cNvPr id="8" name="AutoShape 2"/>
          <p:cNvSpPr>
            <a:spLocks noChangeArrowheads="1"/>
          </p:cNvSpPr>
          <p:nvPr/>
        </p:nvSpPr>
        <p:spPr bwMode="auto">
          <a:xfrm>
            <a:off x="5763803" y="1502089"/>
            <a:ext cx="3555775" cy="222120"/>
          </a:xfrm>
          <a:prstGeom prst="chevron">
            <a:avLst/>
          </a:prstGeom>
          <a:solidFill>
            <a:srgbClr val="9DE0ED">
              <a:alpha val="69804"/>
            </a:srgbClr>
          </a:solidFill>
          <a:ln w="9525" algn="ctr">
            <a:solidFill>
              <a:srgbClr val="008AB3"/>
            </a:solidFill>
            <a:miter lim="800000"/>
            <a:headEnd/>
            <a:tailEnd/>
          </a:ln>
          <a:effectLst/>
          <a:extLst/>
        </p:spPr>
        <p:txBody>
          <a:bodyPr lIns="79265" tIns="40329" rIns="97343" bIns="40329" anchor="ctr"/>
          <a:lstStyle>
            <a:lvl1pPr defTabSz="892175" eaLnBrk="0" hangingPunct="0">
              <a:defRPr>
                <a:solidFill>
                  <a:schemeClr val="tx1"/>
                </a:solidFill>
                <a:latin typeface="Arial" charset="0"/>
                <a:cs typeface="Arial" charset="0"/>
              </a:defRPr>
            </a:lvl1pPr>
            <a:lvl2pPr marL="742950" indent="-285750" defTabSz="892175" eaLnBrk="0" hangingPunct="0">
              <a:defRPr>
                <a:solidFill>
                  <a:schemeClr val="tx1"/>
                </a:solidFill>
                <a:latin typeface="Arial" charset="0"/>
                <a:cs typeface="Arial" charset="0"/>
              </a:defRPr>
            </a:lvl2pPr>
            <a:lvl3pPr marL="1143000" indent="-228600" defTabSz="892175" eaLnBrk="0" hangingPunct="0">
              <a:defRPr>
                <a:solidFill>
                  <a:schemeClr val="tx1"/>
                </a:solidFill>
                <a:latin typeface="Arial" charset="0"/>
                <a:cs typeface="Arial" charset="0"/>
              </a:defRPr>
            </a:lvl3pPr>
            <a:lvl4pPr marL="1600200" indent="-228600" defTabSz="892175" eaLnBrk="0" hangingPunct="0">
              <a:defRPr>
                <a:solidFill>
                  <a:schemeClr val="tx1"/>
                </a:solidFill>
                <a:latin typeface="Arial" charset="0"/>
                <a:cs typeface="Arial" charset="0"/>
              </a:defRPr>
            </a:lvl4pPr>
            <a:lvl5pPr marL="2057400" indent="-228600" defTabSz="892175" eaLnBrk="0" hangingPunct="0">
              <a:defRPr>
                <a:solidFill>
                  <a:schemeClr val="tx1"/>
                </a:solidFill>
                <a:latin typeface="Arial" charset="0"/>
                <a:cs typeface="Arial" charset="0"/>
              </a:defRPr>
            </a:lvl5pPr>
            <a:lvl6pPr marL="2514600" indent="-228600" defTabSz="892175" eaLnBrk="0" fontAlgn="base" hangingPunct="0">
              <a:spcBef>
                <a:spcPct val="0"/>
              </a:spcBef>
              <a:spcAft>
                <a:spcPct val="0"/>
              </a:spcAft>
              <a:defRPr>
                <a:solidFill>
                  <a:schemeClr val="tx1"/>
                </a:solidFill>
                <a:latin typeface="Arial" charset="0"/>
                <a:cs typeface="Arial" charset="0"/>
              </a:defRPr>
            </a:lvl6pPr>
            <a:lvl7pPr marL="2971800" indent="-228600" defTabSz="892175" eaLnBrk="0" fontAlgn="base" hangingPunct="0">
              <a:spcBef>
                <a:spcPct val="0"/>
              </a:spcBef>
              <a:spcAft>
                <a:spcPct val="0"/>
              </a:spcAft>
              <a:defRPr>
                <a:solidFill>
                  <a:schemeClr val="tx1"/>
                </a:solidFill>
                <a:latin typeface="Arial" charset="0"/>
                <a:cs typeface="Arial" charset="0"/>
              </a:defRPr>
            </a:lvl7pPr>
            <a:lvl8pPr marL="3429000" indent="-228600" defTabSz="892175" eaLnBrk="0" fontAlgn="base" hangingPunct="0">
              <a:spcBef>
                <a:spcPct val="0"/>
              </a:spcBef>
              <a:spcAft>
                <a:spcPct val="0"/>
              </a:spcAft>
              <a:defRPr>
                <a:solidFill>
                  <a:schemeClr val="tx1"/>
                </a:solidFill>
                <a:latin typeface="Arial" charset="0"/>
                <a:cs typeface="Arial" charset="0"/>
              </a:defRPr>
            </a:lvl8pPr>
            <a:lvl9pPr marL="3886200" indent="-228600" defTabSz="892175" eaLnBrk="0" fontAlgn="base" hangingPunct="0">
              <a:spcBef>
                <a:spcPct val="0"/>
              </a:spcBef>
              <a:spcAft>
                <a:spcPct val="0"/>
              </a:spcAft>
              <a:defRPr>
                <a:solidFill>
                  <a:schemeClr val="tx1"/>
                </a:solidFill>
                <a:latin typeface="Arial" charset="0"/>
                <a:cs typeface="Arial" charset="0"/>
              </a:defRPr>
            </a:lvl9pPr>
          </a:lstStyle>
          <a:p>
            <a:pPr marL="0" marR="0" lvl="0" indent="0" defTabSz="892175" eaLnBrk="1" fontAlgn="auto" latinLnBrk="0" hangingPunct="1">
              <a:lnSpc>
                <a:spcPct val="100000"/>
              </a:lnSpc>
              <a:spcBef>
                <a:spcPts val="0"/>
              </a:spcBef>
              <a:spcAft>
                <a:spcPts val="0"/>
              </a:spcAft>
              <a:buClr>
                <a:srgbClr val="54646C"/>
              </a:buClr>
              <a:buSzTx/>
              <a:buFont typeface="Wingdings 3" pitchFamily="18" charset="2"/>
              <a:buNone/>
              <a:tabLst/>
              <a:defRPr/>
            </a:pPr>
            <a:r>
              <a:rPr kumimoji="0" lang="en-US" altLang="en-US" sz="700" b="0" i="0" u="none" strike="noStrike" kern="0" cap="none" spc="0" normalizeH="0" baseline="0" noProof="0" dirty="0" smtClean="0">
                <a:ln>
                  <a:noFill/>
                </a:ln>
                <a:solidFill>
                  <a:srgbClr val="54646C"/>
                </a:solidFill>
                <a:effectLst/>
                <a:uLnTx/>
                <a:uFillTx/>
                <a:latin typeface="Arial" charset="0"/>
                <a:cs typeface="Arial" charset="0"/>
              </a:rPr>
              <a:t> </a:t>
            </a:r>
            <a:endParaRPr kumimoji="0" lang="en-US" altLang="en-US" sz="700" b="0" i="0" u="none" strike="noStrike" kern="0" cap="none" spc="0" normalizeH="0" baseline="0" noProof="0" dirty="0">
              <a:ln>
                <a:noFill/>
              </a:ln>
              <a:solidFill>
                <a:srgbClr val="54646C"/>
              </a:solidFill>
              <a:effectLst/>
              <a:uLnTx/>
              <a:uFillTx/>
              <a:latin typeface="Arial" charset="0"/>
              <a:cs typeface="Arial" charset="0"/>
            </a:endParaRPr>
          </a:p>
        </p:txBody>
      </p:sp>
      <p:graphicFrame>
        <p:nvGraphicFramePr>
          <p:cNvPr id="11" name="Content Placeholder 4"/>
          <p:cNvGraphicFramePr>
            <a:graphicFrameLocks/>
          </p:cNvGraphicFramePr>
          <p:nvPr>
            <p:extLst>
              <p:ext uri="{D42A27DB-BD31-4B8C-83A1-F6EECF244321}">
                <p14:modId xmlns:p14="http://schemas.microsoft.com/office/powerpoint/2010/main" val="1180080180"/>
              </p:ext>
            </p:extLst>
          </p:nvPr>
        </p:nvGraphicFramePr>
        <p:xfrm>
          <a:off x="428554" y="1994201"/>
          <a:ext cx="9207792" cy="3840480"/>
        </p:xfrm>
        <a:graphic>
          <a:graphicData uri="http://schemas.openxmlformats.org/drawingml/2006/table">
            <a:tbl>
              <a:tblPr firstRow="1" bandRow="1">
                <a:tableStyleId>{2D5ABB26-0587-4C30-8999-92F81FD0307C}</a:tableStyleId>
              </a:tblPr>
              <a:tblGrid>
                <a:gridCol w="1763194"/>
                <a:gridCol w="3722299"/>
                <a:gridCol w="3722299"/>
              </a:tblGrid>
              <a:tr h="1280160">
                <a:tc>
                  <a:txBody>
                    <a:bodyPr/>
                    <a:lstStyle/>
                    <a:p>
                      <a:r>
                        <a:rPr lang="en-US" sz="1100" b="1" baseline="0" dirty="0" smtClean="0">
                          <a:solidFill>
                            <a:schemeClr val="accent1"/>
                          </a:solidFill>
                        </a:rPr>
                        <a:t>Governance Structure</a:t>
                      </a:r>
                      <a:endParaRPr lang="en-US" sz="1100" b="1" baseline="0" dirty="0">
                        <a:solidFill>
                          <a:schemeClr val="accent1"/>
                        </a:solidFill>
                      </a:endParaRPr>
                    </a:p>
                  </a:txBody>
                  <a:tcPr marL="97955" marR="979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457200" rtl="0" eaLnBrk="1" latinLnBrk="0" hangingPunct="1">
                        <a:buFont typeface="Wingdings" panose="05000000000000000000" pitchFamily="2" charset="2"/>
                        <a:buChar char="ü"/>
                      </a:pPr>
                      <a:r>
                        <a:rPr lang="en-US" sz="1100" kern="1200" baseline="0" dirty="0" smtClean="0">
                          <a:solidFill>
                            <a:srgbClr val="00B050"/>
                          </a:solidFill>
                        </a:rPr>
                        <a:t>Reviewed current committee structure and identified challenges</a:t>
                      </a:r>
                    </a:p>
                    <a:p>
                      <a:pPr marL="171450" indent="-171450" algn="l" defTabSz="457200" rtl="0" eaLnBrk="1" latinLnBrk="0" hangingPunct="1">
                        <a:buFont typeface="Wingdings" panose="05000000000000000000" pitchFamily="2" charset="2"/>
                        <a:buChar char="ü"/>
                      </a:pPr>
                      <a:r>
                        <a:rPr lang="en-US" sz="1100" kern="1200" baseline="0" dirty="0" smtClean="0">
                          <a:solidFill>
                            <a:srgbClr val="00B050"/>
                          </a:solidFill>
                        </a:rPr>
                        <a:t>Defined principles for structure revisions</a:t>
                      </a:r>
                    </a:p>
                    <a:p>
                      <a:pPr marL="171450" indent="-171450" algn="l" defTabSz="457200" rtl="0" eaLnBrk="1" latinLnBrk="0" hangingPunct="1">
                        <a:buFont typeface="Wingdings" panose="05000000000000000000" pitchFamily="2" charset="2"/>
                        <a:buChar char="ü"/>
                      </a:pPr>
                      <a:r>
                        <a:rPr lang="en-US" sz="1100" kern="1200" baseline="0" dirty="0" smtClean="0">
                          <a:solidFill>
                            <a:srgbClr val="00B050"/>
                          </a:solidFill>
                        </a:rPr>
                        <a:t>Drafted committee structure, socialized and refined</a:t>
                      </a:r>
                    </a:p>
                    <a:p>
                      <a:pPr marL="171450" indent="-171450" algn="l" defTabSz="457200" rtl="0" eaLnBrk="1" latinLnBrk="0" hangingPunct="1">
                        <a:buFont typeface="Wingdings" panose="05000000000000000000" pitchFamily="2" charset="2"/>
                        <a:buChar char="ü"/>
                      </a:pPr>
                      <a:r>
                        <a:rPr lang="en-US" sz="1100" kern="1200" baseline="0" dirty="0" smtClean="0">
                          <a:solidFill>
                            <a:srgbClr val="00B050"/>
                          </a:solidFill>
                        </a:rPr>
                        <a:t>Defined committees high-level roles and responsibilities</a:t>
                      </a:r>
                    </a:p>
                    <a:p>
                      <a:pPr marL="171450" indent="-171450" algn="l" defTabSz="457200" rtl="0" eaLnBrk="1" latinLnBrk="0" hangingPunct="1">
                        <a:buFont typeface="Wingdings" panose="05000000000000000000" pitchFamily="2" charset="2"/>
                        <a:buChar char="Ø"/>
                      </a:pPr>
                      <a:r>
                        <a:rPr lang="en-US" sz="1100" kern="1200" baseline="0" dirty="0" smtClean="0"/>
                        <a:t>Approve new committee structure (pending)</a:t>
                      </a:r>
                      <a:endParaRPr lang="en-US" sz="1100" b="0" kern="1200" baseline="0" dirty="0" smtClean="0">
                        <a:solidFill>
                          <a:schemeClr val="tx1"/>
                        </a:solidFill>
                        <a:latin typeface="+mn-lt"/>
                        <a:ea typeface="+mn-ea"/>
                        <a:cs typeface="+mn-cs"/>
                      </a:endParaRPr>
                    </a:p>
                  </a:txBody>
                  <a:tcPr marL="97955" marR="979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457200" rtl="0" eaLnBrk="1" latinLnBrk="0" hangingPunct="1">
                        <a:buFont typeface="Wingdings" panose="05000000000000000000" pitchFamily="2" charset="2"/>
                        <a:buChar char="Ø"/>
                      </a:pPr>
                      <a:r>
                        <a:rPr lang="en-US" sz="1100" kern="1200" baseline="0" dirty="0" smtClean="0"/>
                        <a:t>Subsidiaries adopt SHUSA’s Governance structure and adjust where applicable</a:t>
                      </a:r>
                      <a:endParaRPr lang="en-US" sz="1100" b="0" kern="1200" baseline="0" dirty="0">
                        <a:solidFill>
                          <a:schemeClr val="tx1"/>
                        </a:solidFill>
                        <a:latin typeface="+mn-lt"/>
                        <a:ea typeface="+mn-ea"/>
                        <a:cs typeface="+mn-cs"/>
                      </a:endParaRPr>
                    </a:p>
                  </a:txBody>
                  <a:tcPr marL="97955" marR="979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0160">
                <a:tc>
                  <a:txBody>
                    <a:bodyPr/>
                    <a:lstStyle/>
                    <a:p>
                      <a:r>
                        <a:rPr lang="en-US" sz="1100" b="1" baseline="0" dirty="0" smtClean="0">
                          <a:solidFill>
                            <a:schemeClr val="accent1"/>
                          </a:solidFill>
                        </a:rPr>
                        <a:t>Committees Charters</a:t>
                      </a:r>
                      <a:endParaRPr lang="en-US" sz="1100" b="1" baseline="0" dirty="0">
                        <a:solidFill>
                          <a:schemeClr val="accent1"/>
                        </a:solidFill>
                      </a:endParaRPr>
                    </a:p>
                  </a:txBody>
                  <a:tcPr marL="97955" marR="979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defTabSz="457200" rtl="0" eaLnBrk="1" latinLnBrk="0" hangingPunct="1">
                        <a:buFont typeface="Wingdings" panose="05000000000000000000" pitchFamily="2" charset="2"/>
                        <a:buChar char="ü"/>
                      </a:pPr>
                      <a:r>
                        <a:rPr lang="en-US" sz="1100" kern="1200" baseline="0" dirty="0" smtClean="0">
                          <a:solidFill>
                            <a:srgbClr val="00B050"/>
                          </a:solidFill>
                        </a:rPr>
                        <a:t>Mapped committees key responsibilities to new committee structure </a:t>
                      </a:r>
                    </a:p>
                    <a:p>
                      <a:pPr marL="171450" indent="-171450" algn="l" defTabSz="457200" rtl="0" eaLnBrk="1" latinLnBrk="0" hangingPunct="1">
                        <a:buFont typeface="Wingdings" panose="05000000000000000000" pitchFamily="2" charset="2"/>
                        <a:buChar char="Ø"/>
                      </a:pPr>
                      <a:r>
                        <a:rPr lang="en-US" sz="1100" kern="1200" baseline="0" dirty="0" smtClean="0"/>
                        <a:t>Drafted committee charters, socialized and refined (on-going)</a:t>
                      </a:r>
                    </a:p>
                    <a:p>
                      <a:pPr marL="171450" indent="-171450" algn="l" defTabSz="457200" rtl="0" eaLnBrk="1" latinLnBrk="0" hangingPunct="1">
                        <a:buFont typeface="Wingdings" panose="05000000000000000000" pitchFamily="2" charset="2"/>
                        <a:buChar char="Ø"/>
                      </a:pPr>
                      <a:r>
                        <a:rPr lang="en-US" sz="1100" kern="1200" baseline="0" dirty="0" smtClean="0"/>
                        <a:t>Approve new committee charters (pending)</a:t>
                      </a:r>
                    </a:p>
                    <a:p>
                      <a:pPr marL="171450" indent="-171450" algn="l" defTabSz="457200" rtl="0" eaLnBrk="1" latinLnBrk="0" hangingPunct="1">
                        <a:buFont typeface="Wingdings" panose="05000000000000000000" pitchFamily="2" charset="2"/>
                        <a:buChar char="Ø"/>
                      </a:pPr>
                      <a:endParaRPr lang="en-US" sz="1100" kern="1200" baseline="0" dirty="0" smtClean="0"/>
                    </a:p>
                    <a:p>
                      <a:pPr marL="171450" indent="-171450" algn="l" defTabSz="457200" rtl="0" eaLnBrk="1" latinLnBrk="0" hangingPunct="1">
                        <a:buFont typeface="Wingdings" panose="05000000000000000000" pitchFamily="2" charset="2"/>
                        <a:buChar char="Ø"/>
                      </a:pPr>
                      <a:endParaRPr lang="en-US" sz="1100" b="0" kern="1200" baseline="0" dirty="0">
                        <a:solidFill>
                          <a:schemeClr val="tx1"/>
                        </a:solidFill>
                        <a:latin typeface="+mn-lt"/>
                        <a:ea typeface="+mn-ea"/>
                        <a:cs typeface="+mn-cs"/>
                      </a:endParaRPr>
                    </a:p>
                  </a:txBody>
                  <a:tcPr marL="97955" marR="979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100" kern="1200" baseline="0" dirty="0" smtClean="0"/>
                        <a:t>Subsidiary committee charters finalized and approved</a:t>
                      </a:r>
                    </a:p>
                    <a:p>
                      <a:pPr marL="171450" marR="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100" b="1" kern="1200" baseline="0" dirty="0" smtClean="0">
                        <a:solidFill>
                          <a:schemeClr val="tx1"/>
                        </a:solidFill>
                        <a:latin typeface="+mn-lt"/>
                        <a:ea typeface="+mn-ea"/>
                        <a:cs typeface="+mn-cs"/>
                      </a:endParaRPr>
                    </a:p>
                  </a:txBody>
                  <a:tcPr marL="97955" marR="979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0160">
                <a:tc>
                  <a:txBody>
                    <a:bodyPr/>
                    <a:lstStyle/>
                    <a:p>
                      <a:r>
                        <a:rPr lang="en-US" sz="1100" b="1" baseline="0" dirty="0" smtClean="0">
                          <a:solidFill>
                            <a:schemeClr val="accent1"/>
                          </a:solidFill>
                        </a:rPr>
                        <a:t>Governance Implementation</a:t>
                      </a:r>
                      <a:endParaRPr lang="en-US" sz="1100" b="1" baseline="0" dirty="0">
                        <a:solidFill>
                          <a:schemeClr val="accent1"/>
                        </a:solidFill>
                      </a:endParaRPr>
                    </a:p>
                  </a:txBody>
                  <a:tcPr marL="97955" marR="979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100" kern="1200" baseline="0" dirty="0" smtClean="0"/>
                        <a:t>SHUSA’s committees start meeting under their new charter &amp; membership (Q4)</a:t>
                      </a:r>
                    </a:p>
                    <a:p>
                      <a:pPr marL="171450" indent="-171450" algn="l" defTabSz="457200" rtl="0" eaLnBrk="1" latinLnBrk="0" hangingPunct="1">
                        <a:buFont typeface="Wingdings" panose="05000000000000000000" pitchFamily="2" charset="2"/>
                        <a:buChar char="Ø"/>
                      </a:pPr>
                      <a:endParaRPr lang="en-US" sz="1100" b="0" kern="1200" baseline="0" dirty="0">
                        <a:solidFill>
                          <a:schemeClr val="tx1"/>
                        </a:solidFill>
                        <a:latin typeface="+mn-lt"/>
                        <a:ea typeface="+mn-ea"/>
                        <a:cs typeface="+mn-cs"/>
                      </a:endParaRPr>
                    </a:p>
                  </a:txBody>
                  <a:tcPr marL="97955" marR="979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100" b="1" kern="1200" baseline="0" dirty="0" smtClean="0"/>
                        <a:t>New committee structure embedded into SHUSA’s processes and procedures</a:t>
                      </a:r>
                    </a:p>
                    <a:p>
                      <a:pPr marL="171450" marR="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100" kern="1200" baseline="0" dirty="0" smtClean="0"/>
                        <a:t>Subsidiaries committees start meeting under their new charter &amp; membership</a:t>
                      </a:r>
                    </a:p>
                    <a:p>
                      <a:pPr marL="171450" indent="-171450" algn="l" defTabSz="457200" rtl="0" eaLnBrk="1" latinLnBrk="0" hangingPunct="1">
                        <a:buFont typeface="Wingdings" panose="05000000000000000000" pitchFamily="2" charset="2"/>
                        <a:buChar char="Ø"/>
                      </a:pPr>
                      <a:endParaRPr lang="en-US" sz="1100" b="0" kern="1200" baseline="0" dirty="0">
                        <a:solidFill>
                          <a:schemeClr val="tx1"/>
                        </a:solidFill>
                        <a:latin typeface="+mn-lt"/>
                        <a:ea typeface="+mn-ea"/>
                        <a:cs typeface="+mn-cs"/>
                      </a:endParaRPr>
                    </a:p>
                  </a:txBody>
                  <a:tcPr marL="97955" marR="979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Content Placeholder 3"/>
          <p:cNvSpPr txBox="1">
            <a:spLocks/>
          </p:cNvSpPr>
          <p:nvPr/>
        </p:nvSpPr>
        <p:spPr>
          <a:xfrm>
            <a:off x="6549834" y="1444183"/>
            <a:ext cx="1983713" cy="337932"/>
          </a:xfrm>
          <a:prstGeom prst="rect">
            <a:avLst/>
          </a:prstGeom>
          <a:noFill/>
          <a:ln>
            <a:noFill/>
          </a:ln>
        </p:spPr>
        <p:txBody>
          <a:bodyPr lIns="91440" tIns="91440" rIns="91440" bIns="91440" anchor="ct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lvl="1" indent="0" algn="ctr" defTabSz="457200" eaLnBrk="0" hangingPunct="0">
              <a:lnSpc>
                <a:spcPct val="100000"/>
              </a:lnSpc>
              <a:spcBef>
                <a:spcPts val="0"/>
              </a:spcBef>
              <a:spcAft>
                <a:spcPts val="0"/>
              </a:spcAft>
              <a:buClr>
                <a:schemeClr val="tx1"/>
              </a:buClr>
              <a:buNone/>
            </a:pPr>
            <a:r>
              <a:rPr lang="en-US" sz="1400" b="1" dirty="0" smtClean="0">
                <a:solidFill>
                  <a:srgbClr val="008AB3"/>
                </a:solidFill>
                <a:cs typeface="Arial" charset="0"/>
              </a:rPr>
              <a:t>2016 (1</a:t>
            </a:r>
            <a:r>
              <a:rPr lang="en-US" sz="1400" b="1" baseline="30000" dirty="0" smtClean="0">
                <a:solidFill>
                  <a:srgbClr val="008AB3"/>
                </a:solidFill>
                <a:cs typeface="Arial" charset="0"/>
              </a:rPr>
              <a:t>st</a:t>
            </a:r>
            <a:r>
              <a:rPr lang="en-US" sz="1400" b="1" dirty="0" smtClean="0">
                <a:solidFill>
                  <a:srgbClr val="008AB3"/>
                </a:solidFill>
                <a:cs typeface="Arial" charset="0"/>
              </a:rPr>
              <a:t> Half)</a:t>
            </a:r>
          </a:p>
        </p:txBody>
      </p:sp>
      <p:sp>
        <p:nvSpPr>
          <p:cNvPr id="4" name="TextBox 3"/>
          <p:cNvSpPr txBox="1"/>
          <p:nvPr/>
        </p:nvSpPr>
        <p:spPr>
          <a:xfrm>
            <a:off x="428555" y="5944995"/>
            <a:ext cx="5086420" cy="261610"/>
          </a:xfrm>
          <a:prstGeom prst="rect">
            <a:avLst/>
          </a:prstGeom>
          <a:noFill/>
        </p:spPr>
        <p:txBody>
          <a:bodyPr wrap="square" rtlCol="0">
            <a:spAutoFit/>
          </a:bodyPr>
          <a:lstStyle/>
          <a:p>
            <a:pPr algn="l"/>
            <a:r>
              <a:rPr lang="en-US" sz="1100" b="1" dirty="0" smtClean="0"/>
              <a:t>Key</a:t>
            </a:r>
            <a:r>
              <a:rPr lang="en-US" sz="1100" dirty="0" smtClean="0"/>
              <a:t>: </a:t>
            </a:r>
            <a:r>
              <a:rPr lang="en-US" sz="1100" dirty="0" smtClean="0">
                <a:solidFill>
                  <a:srgbClr val="00B050"/>
                </a:solidFill>
              </a:rPr>
              <a:t>Green</a:t>
            </a:r>
            <a:r>
              <a:rPr lang="en-US" sz="1100" dirty="0"/>
              <a:t> </a:t>
            </a:r>
            <a:r>
              <a:rPr lang="en-US" sz="1100" dirty="0" smtClean="0"/>
              <a:t>= task completed</a:t>
            </a:r>
            <a:endParaRPr lang="en-US" sz="1100" dirty="0"/>
          </a:p>
        </p:txBody>
      </p:sp>
    </p:spTree>
    <p:extLst>
      <p:ext uri="{BB962C8B-B14F-4D97-AF65-F5344CB8AC3E}">
        <p14:creationId xmlns:p14="http://schemas.microsoft.com/office/powerpoint/2010/main" val="1251359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602" y="4407096"/>
            <a:ext cx="8743950" cy="615553"/>
          </a:xfrm>
        </p:spPr>
        <p:txBody>
          <a:bodyPr/>
          <a:lstStyle/>
          <a:p>
            <a:r>
              <a:rPr lang="en-US" dirty="0" smtClean="0"/>
              <a:t>Risk Appetite Statement</a:t>
            </a:r>
            <a:endParaRPr lang="en-US" dirty="0"/>
          </a:p>
        </p:txBody>
      </p:sp>
      <p:sp>
        <p:nvSpPr>
          <p:cNvPr id="3" name="Text Placeholder 2"/>
          <p:cNvSpPr>
            <a:spLocks noGrp="1"/>
          </p:cNvSpPr>
          <p:nvPr>
            <p:ph type="body" idx="1"/>
          </p:nvPr>
        </p:nvSpPr>
        <p:spPr/>
        <p:txBody>
          <a:bodyPr/>
          <a:lstStyle/>
          <a:p>
            <a:r>
              <a:rPr lang="en-US" smtClean="0"/>
              <a:t>Risk Transformation</a:t>
            </a:r>
            <a:endParaRPr lang="en-US" dirty="0"/>
          </a:p>
        </p:txBody>
      </p:sp>
      <p:sp>
        <p:nvSpPr>
          <p:cNvPr id="4" name="Rectangle 33"/>
          <p:cNvSpPr>
            <a:spLocks noChangeArrowheads="1"/>
          </p:cNvSpPr>
          <p:nvPr>
            <p:custDataLst>
              <p:tags r:id="rId1"/>
            </p:custDataLst>
          </p:nvPr>
        </p:nvSpPr>
        <p:spPr bwMode="gray">
          <a:xfrm rot="20844807">
            <a:off x="3125031" y="2311397"/>
            <a:ext cx="3352903" cy="866362"/>
          </a:xfrm>
          <a:prstGeom prst="rect">
            <a:avLst/>
          </a:prstGeom>
          <a:solidFill>
            <a:srgbClr val="FFFF00"/>
          </a:solidFill>
          <a:ln w="19050" algn="ctr">
            <a:solidFill>
              <a:schemeClr val="bg1"/>
            </a:solidFill>
            <a:miter lim="800000"/>
            <a:headEnd/>
            <a:tailEnd/>
          </a:ln>
          <a:effectLst/>
          <a:extLst/>
        </p:spPr>
        <p:txBody>
          <a:bodyPr lIns="72003" tIns="72003" rIns="72003" bIns="72003" anchor="ctr"/>
          <a:lstStyle/>
          <a:p>
            <a:pPr algn="ctr" defTabSz="978797">
              <a:lnSpc>
                <a:spcPct val="95000"/>
              </a:lnSpc>
              <a:spcBef>
                <a:spcPct val="1000"/>
              </a:spcBef>
              <a:buClr>
                <a:schemeClr val="tx2"/>
              </a:buClr>
            </a:pPr>
            <a:r>
              <a:rPr lang="en-US" sz="1200" b="1" dirty="0" smtClean="0"/>
              <a:t>Placeholder: Update pending to Tue.</a:t>
            </a:r>
          </a:p>
        </p:txBody>
      </p:sp>
    </p:spTree>
    <p:extLst>
      <p:ext uri="{BB962C8B-B14F-4D97-AF65-F5344CB8AC3E}">
        <p14:creationId xmlns:p14="http://schemas.microsoft.com/office/powerpoint/2010/main" val="3146251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2146" name="Object 2" hidden="1"/>
          <p:cNvGraphicFramePr>
            <a:graphicFrameLocks noChangeAspect="1"/>
          </p:cNvGraphicFramePr>
          <p:nvPr>
            <p:extLst>
              <p:ext uri="{D42A27DB-BD31-4B8C-83A1-F6EECF244321}">
                <p14:modId xmlns:p14="http://schemas.microsoft.com/office/powerpoint/2010/main" val="958170277"/>
              </p:ext>
            </p:extLst>
          </p:nvPr>
        </p:nvGraphicFramePr>
        <p:xfrm>
          <a:off x="3" y="0"/>
          <a:ext cx="162051" cy="143563"/>
        </p:xfrm>
        <a:graphic>
          <a:graphicData uri="http://schemas.openxmlformats.org/presentationml/2006/ole">
            <mc:AlternateContent xmlns:mc="http://schemas.openxmlformats.org/markup-compatibility/2006">
              <mc:Choice xmlns:v="urn:schemas-microsoft-com:vml" Requires="v">
                <p:oleObj spid="_x0000_s1577105"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 y="0"/>
                        <a:ext cx="162051" cy="14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3"/>
          <p:cNvSpPr>
            <a:spLocks noGrp="1" noChangeArrowheads="1"/>
          </p:cNvSpPr>
          <p:nvPr>
            <p:ph type="title"/>
            <p:custDataLst>
              <p:tags r:id="rId2"/>
            </p:custDataLst>
          </p:nvPr>
        </p:nvSpPr>
        <p:spPr bwMode="gray">
          <a:xfrm>
            <a:off x="384928" y="3108652"/>
            <a:ext cx="8910648" cy="43088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sz="2800" dirty="0" smtClean="0"/>
              <a:t>Appendix</a:t>
            </a:r>
            <a:endParaRPr lang="en-US" sz="2800" dirty="0"/>
          </a:p>
        </p:txBody>
      </p:sp>
    </p:spTree>
    <p:extLst>
      <p:ext uri="{BB962C8B-B14F-4D97-AF65-F5344CB8AC3E}">
        <p14:creationId xmlns:p14="http://schemas.microsoft.com/office/powerpoint/2010/main" val="2054530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2666445205"/>
              </p:ext>
            </p:extLst>
          </p:nvPr>
        </p:nvGraphicFramePr>
        <p:xfrm>
          <a:off x="228600" y="1008400"/>
          <a:ext cx="9789574" cy="4785360"/>
        </p:xfrm>
        <a:graphic>
          <a:graphicData uri="http://schemas.openxmlformats.org/drawingml/2006/table">
            <a:tbl>
              <a:tblPr firstRow="1">
                <a:tableStyleId>{5C22544A-7EE6-4342-B048-85BDC9FD1C3A}</a:tableStyleId>
              </a:tblPr>
              <a:tblGrid>
                <a:gridCol w="1133856"/>
                <a:gridCol w="1340518"/>
                <a:gridCol w="2651760"/>
                <a:gridCol w="2482980"/>
                <a:gridCol w="2180460"/>
              </a:tblGrid>
              <a:tr h="274320">
                <a:tc>
                  <a:txBody>
                    <a:bodyPr/>
                    <a:lstStyle/>
                    <a:p>
                      <a:pPr algn="l"/>
                      <a:endParaRPr lang="en-US" sz="1600" dirty="0"/>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l"/>
                      <a:endParaRPr lang="en-US" sz="1600" dirty="0"/>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100" dirty="0"/>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tcPr>
                </a:tc>
                <a:tc hMerge="1">
                  <a:txBody>
                    <a:bodyPr/>
                    <a:lstStyle/>
                    <a:p>
                      <a:pPr algn="ctr"/>
                      <a:endParaRPr lang="en-US" sz="1100" dirty="0"/>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tcPr>
                </a:tc>
                <a:tc hMerge="1">
                  <a:txBody>
                    <a:bodyPr/>
                    <a:lstStyle/>
                    <a:p>
                      <a:pPr algn="l"/>
                      <a:endParaRPr lang="en-US" sz="1100" dirty="0"/>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tcPr>
                </a:tc>
              </a:tr>
              <a:tr h="182880">
                <a:tc>
                  <a:txBody>
                    <a:bodyPr/>
                    <a:lstStyle/>
                    <a:p>
                      <a:pPr algn="l"/>
                      <a:r>
                        <a:rPr lang="en-US" sz="1100" b="1" dirty="0" smtClean="0">
                          <a:solidFill>
                            <a:schemeClr val="bg1"/>
                          </a:solidFill>
                        </a:rPr>
                        <a:t>Sub-workstream</a:t>
                      </a:r>
                      <a:endParaRPr lang="en-US" sz="1100" b="1" dirty="0">
                        <a:solidFill>
                          <a:schemeClr val="bg1"/>
                        </a:solidFill>
                      </a:endParaRPr>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a:r>
                        <a:rPr lang="en-US" sz="1100" b="1" dirty="0" smtClean="0">
                          <a:solidFill>
                            <a:schemeClr val="bg1"/>
                          </a:solidFill>
                        </a:rPr>
                        <a:t>Change Name</a:t>
                      </a:r>
                      <a:endParaRPr lang="en-US" sz="1100" b="1" dirty="0">
                        <a:solidFill>
                          <a:schemeClr val="bg1"/>
                        </a:solidFill>
                      </a:endParaRPr>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a:r>
                        <a:rPr lang="en-US" sz="1100" b="1" dirty="0" smtClean="0">
                          <a:solidFill>
                            <a:schemeClr val="bg1"/>
                          </a:solidFill>
                        </a:rPr>
                        <a:t>Requested Change</a:t>
                      </a:r>
                      <a:endParaRPr lang="en-US" sz="1100" b="1" dirty="0">
                        <a:solidFill>
                          <a:schemeClr val="bg1"/>
                        </a:solidFill>
                      </a:endParaRPr>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a:r>
                        <a:rPr lang="en-US" sz="1100" b="1" dirty="0" smtClean="0">
                          <a:solidFill>
                            <a:schemeClr val="bg1"/>
                          </a:solidFill>
                        </a:rPr>
                        <a:t>Impact of not engaging in the Change</a:t>
                      </a:r>
                      <a:endParaRPr lang="en-US" sz="1100" b="1" dirty="0">
                        <a:solidFill>
                          <a:schemeClr val="bg1"/>
                        </a:solidFill>
                      </a:endParaRPr>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a:r>
                        <a:rPr lang="en-US" sz="1100" b="1" dirty="0" smtClean="0">
                          <a:solidFill>
                            <a:schemeClr val="bg1"/>
                          </a:solidFill>
                        </a:rPr>
                        <a:t>Affected Milestones/Deliverables</a:t>
                      </a:r>
                      <a:endParaRPr lang="en-US" sz="1100" b="1" dirty="0">
                        <a:solidFill>
                          <a:schemeClr val="bg1"/>
                        </a:solidFill>
                      </a:endParaRPr>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5760">
                <a:tc rowSpan="2">
                  <a:txBody>
                    <a:bodyPr/>
                    <a:lstStyle/>
                    <a:p>
                      <a:pPr marL="0" indent="0">
                        <a:buClr>
                          <a:srgbClr val="FF0000"/>
                        </a:buClr>
                        <a:buFontTx/>
                        <a:buNone/>
                      </a:pPr>
                      <a:r>
                        <a:rPr lang="en-US" sz="1200" b="0" baseline="0" dirty="0" smtClean="0">
                          <a:solidFill>
                            <a:schemeClr val="tx1"/>
                          </a:solidFill>
                        </a:rPr>
                        <a:t>Risk Governance and Organization</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Clr>
                          <a:srgbClr val="FF0000"/>
                        </a:buClr>
                        <a:buFontTx/>
                        <a:buNone/>
                      </a:pPr>
                      <a:r>
                        <a:rPr lang="en-US" sz="1200" b="0" baseline="0" dirty="0" smtClean="0">
                          <a:solidFill>
                            <a:schemeClr val="tx1"/>
                          </a:solidFill>
                        </a:rPr>
                        <a:t>Risk Culture - delay in execution</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0" baseline="0" dirty="0" smtClean="0">
                          <a:solidFill>
                            <a:schemeClr val="tx1"/>
                          </a:solidFill>
                        </a:rPr>
                        <a:t>Push out the dates for execution of the following deliverable and subordinate tasks:  "Articulate desired risk culture by setting the “Tone from the Top” and conducting a risk culture assessment"</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0" kern="1200" baseline="0" dirty="0" smtClean="0">
                          <a:solidFill>
                            <a:schemeClr val="tx1"/>
                          </a:solidFill>
                          <a:latin typeface="+mn-lt"/>
                          <a:ea typeface="+mn-ea"/>
                          <a:cs typeface="+mn-cs"/>
                        </a:rPr>
                        <a:t>Risk survey data will have reduced value for assessing current state and informing the risk culture roadmap; leadership responsible for setting the "Tone from the Top" may not be fully settled in the organization; potential for employee "survey fatigue"</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1" baseline="0" dirty="0" smtClean="0">
                          <a:solidFill>
                            <a:schemeClr val="tx1"/>
                          </a:solidFill>
                        </a:rPr>
                        <a:t>(D)</a:t>
                      </a:r>
                      <a:r>
                        <a:rPr lang="en-US" sz="1200" b="0" baseline="0" dirty="0" smtClean="0">
                          <a:solidFill>
                            <a:schemeClr val="tx1"/>
                          </a:solidFill>
                        </a:rPr>
                        <a:t> "Articulate desired risk culture by setting the ‘Tone from the Top’ and conducting a risk culture assessment"</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r>
              <a:tr h="365760">
                <a:tc vMerge="1">
                  <a:txBody>
                    <a:bodyPr/>
                    <a:lstStyle/>
                    <a:p>
                      <a:pPr marL="0" indent="0">
                        <a:buClr>
                          <a:srgbClr val="FF0000"/>
                        </a:buClr>
                        <a:buFontTx/>
                        <a:buNone/>
                      </a:pPr>
                      <a:endParaRPr lang="en-US" sz="1200" b="0" baseline="0" dirty="0" smtClean="0">
                        <a:solidFill>
                          <a:schemeClr val="tx1"/>
                        </a:solidFill>
                      </a:endParaRP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Clr>
                          <a:srgbClr val="FF0000"/>
                        </a:buClr>
                        <a:buFontTx/>
                        <a:buNone/>
                      </a:pPr>
                      <a:r>
                        <a:rPr lang="en-US" sz="1200" b="0" baseline="0" dirty="0" smtClean="0">
                          <a:solidFill>
                            <a:schemeClr val="tx1"/>
                          </a:solidFill>
                        </a:rPr>
                        <a:t>Target Operating Model – modified execution methodology and timeline</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0" baseline="0" dirty="0" smtClean="0">
                          <a:solidFill>
                            <a:schemeClr val="tx1"/>
                          </a:solidFill>
                        </a:rPr>
                        <a:t>Adjusted start date of  "Enhance top of the house risk policies with clear articulation of roles and responsibilities across the Three Lines of Defense (3 LOD)"</a:t>
                      </a:r>
                    </a:p>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0" baseline="0" dirty="0" smtClean="0">
                          <a:solidFill>
                            <a:schemeClr val="tx1"/>
                          </a:solidFill>
                        </a:rPr>
                        <a:t>Adjusted execution methodology of  "Design Operating Model across all risk types aligned with principles of 3 LOD, develop rollout plans and implement" by combining risk types</a:t>
                      </a:r>
                    </a:p>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0" baseline="0" dirty="0" smtClean="0">
                          <a:solidFill>
                            <a:schemeClr val="tx1"/>
                          </a:solidFill>
                        </a:rPr>
                        <a:t>Include Op Risk into project scope</a:t>
                      </a:r>
                    </a:p>
                    <a:p>
                      <a:pPr marL="0" marR="0" indent="0" algn="l" defTabSz="914400" rtl="0" eaLnBrk="1" fontAlgn="auto" latinLnBrk="0" hangingPunct="1">
                        <a:lnSpc>
                          <a:spcPct val="100000"/>
                        </a:lnSpc>
                        <a:spcBef>
                          <a:spcPts val="0"/>
                        </a:spcBef>
                        <a:spcAft>
                          <a:spcPts val="0"/>
                        </a:spcAft>
                        <a:buClr>
                          <a:srgbClr val="FF0000"/>
                        </a:buClr>
                        <a:buSzTx/>
                        <a:buFontTx/>
                        <a:buNone/>
                        <a:tabLst/>
                        <a:defRPr/>
                      </a:pPr>
                      <a:endParaRPr lang="en-US" sz="1200" b="0" baseline="0" dirty="0" smtClean="0">
                        <a:solidFill>
                          <a:schemeClr val="tx1"/>
                        </a:solidFill>
                      </a:endParaRP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0" kern="1200" baseline="0" dirty="0" smtClean="0">
                          <a:solidFill>
                            <a:schemeClr val="tx1"/>
                          </a:solidFill>
                          <a:latin typeface="+mn-lt"/>
                          <a:ea typeface="+mn-ea"/>
                          <a:cs typeface="+mn-cs"/>
                        </a:rPr>
                        <a:t>Not implementing the change implies a longer and complicated schedule </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1" baseline="0" dirty="0" smtClean="0">
                          <a:solidFill>
                            <a:schemeClr val="tx1"/>
                          </a:solidFill>
                        </a:rPr>
                        <a:t>(D)</a:t>
                      </a:r>
                      <a:r>
                        <a:rPr lang="en-US" sz="1200" b="0" baseline="0" dirty="0" smtClean="0">
                          <a:solidFill>
                            <a:schemeClr val="tx1"/>
                          </a:solidFill>
                        </a:rPr>
                        <a:t> “Enhance top of the house risk policies with clear articulation of roles and responsibilities across the Three Lines of Defense (3 LOD)”</a:t>
                      </a:r>
                    </a:p>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1" baseline="0" dirty="0" smtClean="0">
                          <a:solidFill>
                            <a:schemeClr val="tx1"/>
                          </a:solidFill>
                        </a:rPr>
                        <a:t>(D)</a:t>
                      </a:r>
                      <a:r>
                        <a:rPr lang="en-US" sz="1200" b="0" baseline="0" dirty="0" smtClean="0">
                          <a:solidFill>
                            <a:schemeClr val="tx1"/>
                          </a:solidFill>
                        </a:rPr>
                        <a:t> Design Operating Model across Risk types aligned with principles of 3 LOD, develop rollout plans and implement</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843332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78126" name="think-cell Slide" r:id="rId5" imgW="524" imgH="526" progId="TCLayout.ActiveDocument.1">
                  <p:embed/>
                </p:oleObj>
              </mc:Choice>
              <mc:Fallback>
                <p:oleObj name="think-cell Slide" r:id="rId5" imgW="524" imgH="52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rgbClr val="FCF9B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lstStyle/>
          <a:p>
            <a:pPr algn="ctr" defTabSz="952500" eaLnBrk="0" hangingPunct="0">
              <a:spcBef>
                <a:spcPct val="0"/>
              </a:spcBef>
              <a:spcAft>
                <a:spcPct val="0"/>
              </a:spcAft>
            </a:pPr>
            <a:endParaRPr lang="en-US" sz="1600" dirty="0" smtClean="0">
              <a:solidFill>
                <a:srgbClr val="000000"/>
              </a:solidFill>
              <a:effectLst>
                <a:outerShdw blurRad="38100" dist="38100" dir="2700000" algn="tl">
                  <a:srgbClr val="FFFFFF"/>
                </a:outerShdw>
              </a:effectLst>
              <a:sym typeface="Arial" panose="020B0604020202020204" pitchFamily="34" charset="0"/>
            </a:endParaRPr>
          </a:p>
        </p:txBody>
      </p:sp>
      <p:sp>
        <p:nvSpPr>
          <p:cNvPr id="2" name="Title 1"/>
          <p:cNvSpPr>
            <a:spLocks noGrp="1"/>
          </p:cNvSpPr>
          <p:nvPr>
            <p:ph type="title"/>
          </p:nvPr>
        </p:nvSpPr>
        <p:spPr>
          <a:xfrm>
            <a:off x="306977" y="251282"/>
            <a:ext cx="9491663" cy="615553"/>
          </a:xfrm>
        </p:spPr>
        <p:txBody>
          <a:bodyPr/>
          <a:lstStyle/>
          <a:p>
            <a:r>
              <a:rPr lang="en-US" dirty="0" smtClean="0"/>
              <a:t>Change Tracker Summary</a:t>
            </a:r>
            <a:r>
              <a:rPr lang="en-US" dirty="0"/>
              <a:t/>
            </a:r>
            <a:br>
              <a:rPr lang="en-US" dirty="0"/>
            </a:br>
            <a:endParaRPr lang="en-US" dirty="0"/>
          </a:p>
        </p:txBody>
      </p:sp>
    </p:spTree>
    <p:extLst>
      <p:ext uri="{BB962C8B-B14F-4D97-AF65-F5344CB8AC3E}">
        <p14:creationId xmlns:p14="http://schemas.microsoft.com/office/powerpoint/2010/main" val="3231613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042874160"/>
              </p:ext>
            </p:extLst>
          </p:nvPr>
        </p:nvGraphicFramePr>
        <p:xfrm>
          <a:off x="228600" y="1032150"/>
          <a:ext cx="9789574" cy="4419600"/>
        </p:xfrm>
        <a:graphic>
          <a:graphicData uri="http://schemas.openxmlformats.org/drawingml/2006/table">
            <a:tbl>
              <a:tblPr firstRow="1">
                <a:tableStyleId>{5C22544A-7EE6-4342-B048-85BDC9FD1C3A}</a:tableStyleId>
              </a:tblPr>
              <a:tblGrid>
                <a:gridCol w="1133856"/>
                <a:gridCol w="1340518"/>
                <a:gridCol w="2651760"/>
                <a:gridCol w="2435479"/>
                <a:gridCol w="2227961"/>
              </a:tblGrid>
              <a:tr h="274320">
                <a:tc>
                  <a:txBody>
                    <a:bodyPr/>
                    <a:lstStyle/>
                    <a:p>
                      <a:pPr algn="l"/>
                      <a:endParaRPr lang="en-US" sz="1600" dirty="0"/>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l"/>
                      <a:endParaRPr lang="en-US" sz="1600" dirty="0"/>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100" dirty="0"/>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tcPr>
                </a:tc>
                <a:tc hMerge="1">
                  <a:txBody>
                    <a:bodyPr/>
                    <a:lstStyle/>
                    <a:p>
                      <a:pPr algn="ctr"/>
                      <a:endParaRPr lang="en-US" sz="1100" dirty="0"/>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tcPr>
                </a:tc>
                <a:tc hMerge="1">
                  <a:txBody>
                    <a:bodyPr/>
                    <a:lstStyle/>
                    <a:p>
                      <a:pPr algn="l"/>
                      <a:endParaRPr lang="en-US" sz="1100" dirty="0"/>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tcPr>
                </a:tc>
              </a:tr>
              <a:tr h="182880">
                <a:tc>
                  <a:txBody>
                    <a:bodyPr/>
                    <a:lstStyle/>
                    <a:p>
                      <a:pPr algn="l"/>
                      <a:r>
                        <a:rPr lang="en-US" sz="1100" b="1" dirty="0" smtClean="0">
                          <a:solidFill>
                            <a:schemeClr val="bg1"/>
                          </a:solidFill>
                        </a:rPr>
                        <a:t>Sub-workstream</a:t>
                      </a:r>
                      <a:endParaRPr lang="en-US" sz="1100" b="1" dirty="0">
                        <a:solidFill>
                          <a:schemeClr val="bg1"/>
                        </a:solidFill>
                      </a:endParaRPr>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a:r>
                        <a:rPr lang="en-US" sz="1100" b="1" dirty="0" smtClean="0">
                          <a:solidFill>
                            <a:schemeClr val="bg1"/>
                          </a:solidFill>
                        </a:rPr>
                        <a:t>Change Name</a:t>
                      </a:r>
                      <a:endParaRPr lang="en-US" sz="1100" b="1" dirty="0">
                        <a:solidFill>
                          <a:schemeClr val="bg1"/>
                        </a:solidFill>
                      </a:endParaRPr>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a:r>
                        <a:rPr lang="en-US" sz="1100" b="1" dirty="0" smtClean="0">
                          <a:solidFill>
                            <a:schemeClr val="bg1"/>
                          </a:solidFill>
                        </a:rPr>
                        <a:t>Requested Change</a:t>
                      </a:r>
                      <a:endParaRPr lang="en-US" sz="1100" b="1" dirty="0">
                        <a:solidFill>
                          <a:schemeClr val="bg1"/>
                        </a:solidFill>
                      </a:endParaRPr>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a:r>
                        <a:rPr lang="en-US" sz="1100" b="1" dirty="0" smtClean="0">
                          <a:solidFill>
                            <a:schemeClr val="bg1"/>
                          </a:solidFill>
                        </a:rPr>
                        <a:t>Impact of not engaging in the Change</a:t>
                      </a:r>
                      <a:endParaRPr lang="en-US" sz="1100" b="1" dirty="0">
                        <a:solidFill>
                          <a:schemeClr val="bg1"/>
                        </a:solidFill>
                      </a:endParaRPr>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a:r>
                        <a:rPr lang="en-US" sz="1100" b="1" dirty="0" smtClean="0">
                          <a:solidFill>
                            <a:schemeClr val="bg1"/>
                          </a:solidFill>
                        </a:rPr>
                        <a:t>Affected Milestones/Deliverables</a:t>
                      </a:r>
                      <a:endParaRPr lang="en-US" sz="1100" b="1" dirty="0">
                        <a:solidFill>
                          <a:schemeClr val="bg1"/>
                        </a:solidFill>
                      </a:endParaRPr>
                    </a:p>
                  </a:txBody>
                  <a:tcPr anchor="b">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5760">
                <a:tc>
                  <a:txBody>
                    <a:bodyPr/>
                    <a:lstStyle/>
                    <a:p>
                      <a:pPr marL="0" indent="0">
                        <a:buClr>
                          <a:srgbClr val="FF0000"/>
                        </a:buClr>
                        <a:buFontTx/>
                        <a:buNone/>
                      </a:pPr>
                      <a:r>
                        <a:rPr lang="en-US" sz="1200" b="0" baseline="0" dirty="0" smtClean="0">
                          <a:solidFill>
                            <a:schemeClr val="tx1"/>
                          </a:solidFill>
                        </a:rPr>
                        <a:t>Risk Appetite Statement</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Clr>
                          <a:srgbClr val="FF0000"/>
                        </a:buClr>
                        <a:buFontTx/>
                        <a:buNone/>
                      </a:pPr>
                      <a:r>
                        <a:rPr lang="en-US" sz="1200" b="0" baseline="0" dirty="0" smtClean="0">
                          <a:solidFill>
                            <a:schemeClr val="tx1"/>
                          </a:solidFill>
                        </a:rPr>
                        <a:t>Change in development process</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0" baseline="0" dirty="0" smtClean="0">
                          <a:solidFill>
                            <a:schemeClr val="tx1"/>
                          </a:solidFill>
                        </a:rPr>
                        <a:t>Change in approach to Risk Appetite Statement development for SHUSA, SBNA &amp; SCUSA.  Instead of original plan to create SHUSA RAS first and cascade to SBNA and SCUSA, all three RAS will be developed in parallel (Board approval of all three now targeted by 11/30/15, previously approval for all three would have been by 12/31/15).</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0" kern="1200" baseline="0" dirty="0" smtClean="0">
                          <a:solidFill>
                            <a:schemeClr val="tx1"/>
                          </a:solidFill>
                          <a:latin typeface="+mn-lt"/>
                          <a:ea typeface="+mn-ea"/>
                          <a:cs typeface="+mn-cs"/>
                        </a:rPr>
                        <a:t>Not implementing the change implies a longer comparative timeline for completion and delivery of the SBNA and SCUSA RASs and a more complex project plan inherent to the cascading of the SHUSA RAS to SBNA and SCUSA</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1" baseline="0" dirty="0" smtClean="0">
                          <a:solidFill>
                            <a:schemeClr val="tx1"/>
                          </a:solidFill>
                        </a:rPr>
                        <a:t>(D) </a:t>
                      </a:r>
                      <a:r>
                        <a:rPr lang="en-US" sz="1200" b="0" baseline="0" dirty="0" smtClean="0">
                          <a:solidFill>
                            <a:schemeClr val="tx1"/>
                          </a:solidFill>
                        </a:rPr>
                        <a:t>Design SHUSA (top-level), SBNA, and SCUSA RAS</a:t>
                      </a:r>
                    </a:p>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0" baseline="0" dirty="0" smtClean="0">
                          <a:solidFill>
                            <a:schemeClr val="tx1"/>
                          </a:solidFill>
                        </a:rPr>
                        <a:t>Various other deliverables/milestones within RAS sub-</a:t>
                      </a:r>
                      <a:r>
                        <a:rPr lang="en-US" sz="1200" b="0" baseline="0" dirty="0" err="1" smtClean="0">
                          <a:solidFill>
                            <a:schemeClr val="tx1"/>
                          </a:solidFill>
                        </a:rPr>
                        <a:t>workstream</a:t>
                      </a:r>
                      <a:r>
                        <a:rPr lang="en-US" sz="1200" b="0" baseline="0" dirty="0" smtClean="0">
                          <a:solidFill>
                            <a:schemeClr val="tx1"/>
                          </a:solidFill>
                        </a:rPr>
                        <a:t> (e.g. Define approach for cascading SHUSA-level RAS to subsidiaries and below – no longer relevant)</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r>
              <a:tr h="365760">
                <a:tc>
                  <a:txBody>
                    <a:bodyPr/>
                    <a:lstStyle/>
                    <a:p>
                      <a:pPr marL="0" indent="0">
                        <a:buClr>
                          <a:srgbClr val="FF0000"/>
                        </a:buClr>
                        <a:buFontTx/>
                        <a:buNone/>
                      </a:pPr>
                      <a:r>
                        <a:rPr lang="en-US" sz="1200" b="0" baseline="0" dirty="0" smtClean="0">
                          <a:solidFill>
                            <a:schemeClr val="tx1"/>
                          </a:solidFill>
                        </a:rPr>
                        <a:t>Risk Management</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Clr>
                          <a:srgbClr val="FF0000"/>
                        </a:buClr>
                        <a:buFontTx/>
                        <a:buNone/>
                      </a:pPr>
                      <a:r>
                        <a:rPr lang="en-US" sz="1200" b="0" baseline="0" dirty="0" smtClean="0">
                          <a:solidFill>
                            <a:schemeClr val="tx1"/>
                          </a:solidFill>
                        </a:rPr>
                        <a:t>Name Changes</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0" baseline="0" dirty="0" smtClean="0">
                          <a:solidFill>
                            <a:schemeClr val="tx1"/>
                          </a:solidFill>
                        </a:rPr>
                        <a:t>Changing the title of Deliverable tasks (WBS 3.3 &amp; 3.4) to more accurately reflect their contents</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0" kern="1200" baseline="0" dirty="0" smtClean="0">
                          <a:solidFill>
                            <a:schemeClr val="tx1"/>
                          </a:solidFill>
                          <a:latin typeface="+mn-lt"/>
                          <a:ea typeface="+mn-ea"/>
                          <a:cs typeface="+mn-cs"/>
                        </a:rPr>
                        <a:t>The tasks will be inaccurately named in terms of what is actually scheduled to be done in this specific section</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1" baseline="0" dirty="0" smtClean="0">
                          <a:solidFill>
                            <a:schemeClr val="tx1"/>
                          </a:solidFill>
                        </a:rPr>
                        <a:t>(D) </a:t>
                      </a:r>
                      <a:r>
                        <a:rPr lang="en-US" sz="1200" b="0" baseline="0" dirty="0" smtClean="0">
                          <a:solidFill>
                            <a:schemeClr val="tx1"/>
                          </a:solidFill>
                        </a:rPr>
                        <a:t>Redesign C&amp;I rating model and validation (Previously: Rollout C&amp;I rating model and validation)</a:t>
                      </a:r>
                    </a:p>
                    <a:p>
                      <a:pPr marL="171450" marR="0" indent="-17145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200" b="1" baseline="0" dirty="0" smtClean="0">
                          <a:solidFill>
                            <a:schemeClr val="tx1"/>
                          </a:solidFill>
                        </a:rPr>
                        <a:t>(D) </a:t>
                      </a:r>
                      <a:r>
                        <a:rPr lang="en-US" sz="1200" b="0" baseline="0" dirty="0" smtClean="0">
                          <a:solidFill>
                            <a:schemeClr val="tx1"/>
                          </a:solidFill>
                        </a:rPr>
                        <a:t>Redesign CRE rating model and validation (Previously: Rollout CRE rating model and validation)</a:t>
                      </a:r>
                    </a:p>
                  </a:txBody>
                  <a:tcPr marL="45720" marR="45720">
                    <a:lnL w="3175" cap="flat" cmpd="sng" algn="ctr">
                      <a:solidFill>
                        <a:srgbClr val="FF0000"/>
                      </a:solidFill>
                      <a:prstDash val="solid"/>
                      <a:round/>
                      <a:headEnd type="none" w="med" len="med"/>
                      <a:tailEnd type="none" w="med" len="med"/>
                    </a:lnL>
                    <a:lnR w="3175" cap="flat" cmpd="sng" algn="ctr">
                      <a:solidFill>
                        <a:srgbClr val="FF0000"/>
                      </a:solidFill>
                      <a:prstDash val="solid"/>
                      <a:round/>
                      <a:headEnd type="none" w="med" len="med"/>
                      <a:tailEnd type="none" w="med" len="med"/>
                    </a:lnR>
                    <a:lnT w="3175" cap="flat" cmpd="sng" algn="ctr">
                      <a:solidFill>
                        <a:srgbClr val="FF0000"/>
                      </a:solidFill>
                      <a:prstDash val="solid"/>
                      <a:round/>
                      <a:headEnd type="none" w="med" len="med"/>
                      <a:tailEnd type="none" w="med" len="med"/>
                    </a:lnT>
                    <a:lnB w="31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360342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76083" name="think-cell Slide" r:id="rId5" imgW="524" imgH="526" progId="TCLayout.ActiveDocument.1">
                  <p:embed/>
                </p:oleObj>
              </mc:Choice>
              <mc:Fallback>
                <p:oleObj name="think-cell Slide" r:id="rId5" imgW="524" imgH="52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rgbClr val="FCF9B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lstStyle/>
          <a:p>
            <a:pPr algn="ctr" defTabSz="952500" eaLnBrk="0" hangingPunct="0">
              <a:spcBef>
                <a:spcPct val="0"/>
              </a:spcBef>
              <a:spcAft>
                <a:spcPct val="0"/>
              </a:spcAft>
            </a:pPr>
            <a:endParaRPr lang="en-US" sz="1600" dirty="0" smtClean="0">
              <a:solidFill>
                <a:srgbClr val="000000"/>
              </a:solidFill>
              <a:effectLst>
                <a:outerShdw blurRad="38100" dist="38100" dir="2700000" algn="tl">
                  <a:srgbClr val="FFFFFF"/>
                </a:outerShdw>
              </a:effectLst>
              <a:sym typeface="Arial" panose="020B0604020202020204" pitchFamily="34" charset="0"/>
            </a:endParaRPr>
          </a:p>
        </p:txBody>
      </p:sp>
      <p:sp>
        <p:nvSpPr>
          <p:cNvPr id="7" name="Title 1"/>
          <p:cNvSpPr>
            <a:spLocks noGrp="1"/>
          </p:cNvSpPr>
          <p:nvPr>
            <p:ph type="title"/>
          </p:nvPr>
        </p:nvSpPr>
        <p:spPr>
          <a:xfrm>
            <a:off x="306977" y="251282"/>
            <a:ext cx="9491663" cy="615553"/>
          </a:xfrm>
        </p:spPr>
        <p:txBody>
          <a:bodyPr/>
          <a:lstStyle/>
          <a:p>
            <a:r>
              <a:rPr lang="en-US" dirty="0" smtClean="0"/>
              <a:t>Change Tracker Summary</a:t>
            </a:r>
            <a:r>
              <a:rPr lang="en-US" dirty="0"/>
              <a:t/>
            </a:r>
            <a:br>
              <a:rPr lang="en-US" dirty="0"/>
            </a:br>
            <a:endParaRPr lang="en-US" dirty="0"/>
          </a:p>
        </p:txBody>
      </p:sp>
    </p:spTree>
    <p:extLst>
      <p:ext uri="{BB962C8B-B14F-4D97-AF65-F5344CB8AC3E}">
        <p14:creationId xmlns:p14="http://schemas.microsoft.com/office/powerpoint/2010/main" val="2527658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6994" name="Rectangle 2" hidden="1"/>
          <p:cNvGraphicFramePr>
            <a:graphicFrameLocks/>
          </p:cNvGraphicFramePr>
          <p:nvPr>
            <p:custDataLst>
              <p:tags r:id="rId2"/>
            </p:custDataLst>
            <p:extLst>
              <p:ext uri="{D42A27DB-BD31-4B8C-83A1-F6EECF244321}">
                <p14:modId xmlns:p14="http://schemas.microsoft.com/office/powerpoint/2010/main" val="3068110100"/>
              </p:ext>
            </p:extLst>
          </p:nvPr>
        </p:nvGraphicFramePr>
        <p:xfrm>
          <a:off x="0" y="0"/>
          <a:ext cx="162187" cy="144158"/>
        </p:xfrm>
        <a:graphic>
          <a:graphicData uri="http://schemas.openxmlformats.org/presentationml/2006/ole">
            <mc:AlternateContent xmlns:mc="http://schemas.openxmlformats.org/markup-compatibility/2006">
              <mc:Choice xmlns:v="urn:schemas-microsoft-com:vml" Requires="v">
                <p:oleObj spid="_x0000_s1569963" name="think-cell Slide" r:id="rId6" imgW="0" imgH="0" progId="TCLayout.ActiveDocument.1">
                  <p:embed/>
                </p:oleObj>
              </mc:Choice>
              <mc:Fallback>
                <p:oleObj name="think-cell Slide" r:id="rId6" imgW="0" imgH="0" progId="TCLayout.ActiveDocument.1">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2187" cy="144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3"/>
          <p:cNvSpPr>
            <a:spLocks noChangeArrowheads="1"/>
          </p:cNvSpPr>
          <p:nvPr/>
        </p:nvSpPr>
        <p:spPr bwMode="gray">
          <a:xfrm>
            <a:off x="2481945" y="1683659"/>
            <a:ext cx="6633020" cy="702116"/>
          </a:xfrm>
          <a:prstGeom prst="rect">
            <a:avLst/>
          </a:prstGeom>
          <a:gradFill rotWithShape="1">
            <a:gsLst>
              <a:gs pos="0">
                <a:schemeClr val="bg1"/>
              </a:gs>
              <a:gs pos="100000">
                <a:srgbClr val="EAEAEA"/>
              </a:gs>
            </a:gsLst>
            <a:lin ang="0" scaled="1"/>
          </a:gradFill>
          <a:ln w="19050" algn="ctr">
            <a:solidFill>
              <a:schemeClr val="bg1"/>
            </a:solidFill>
            <a:miter lim="800000"/>
            <a:headEnd/>
            <a:tailEnd/>
          </a:ln>
        </p:spPr>
        <p:txBody>
          <a:bodyPr lIns="97438" tIns="63944" rIns="0" bIns="63944" anchor="ctr"/>
          <a:lstStyle/>
          <a:p>
            <a:pPr defTabSz="795338">
              <a:spcBef>
                <a:spcPct val="100000"/>
              </a:spcBef>
              <a:buClr>
                <a:schemeClr val="tx2"/>
              </a:buClr>
            </a:pPr>
            <a:endParaRPr lang="en-US" sz="2000" dirty="0">
              <a:ea typeface="MS PGothic" pitchFamily="34" charset="-128"/>
            </a:endParaRPr>
          </a:p>
        </p:txBody>
      </p:sp>
      <p:sp>
        <p:nvSpPr>
          <p:cNvPr id="14" name="Rectangle 3"/>
          <p:cNvSpPr>
            <a:spLocks noChangeArrowheads="1"/>
          </p:cNvSpPr>
          <p:nvPr/>
        </p:nvSpPr>
        <p:spPr bwMode="gray">
          <a:xfrm>
            <a:off x="2481945" y="2570726"/>
            <a:ext cx="6633020" cy="702116"/>
          </a:xfrm>
          <a:prstGeom prst="rect">
            <a:avLst/>
          </a:prstGeom>
          <a:gradFill rotWithShape="1">
            <a:gsLst>
              <a:gs pos="0">
                <a:schemeClr val="bg1"/>
              </a:gs>
              <a:gs pos="100000">
                <a:srgbClr val="EAEAEA"/>
              </a:gs>
            </a:gsLst>
            <a:lin ang="0" scaled="1"/>
          </a:gradFill>
          <a:ln w="19050" algn="ctr">
            <a:solidFill>
              <a:schemeClr val="bg1"/>
            </a:solidFill>
            <a:miter lim="800000"/>
            <a:headEnd/>
            <a:tailEnd/>
          </a:ln>
        </p:spPr>
        <p:txBody>
          <a:bodyPr lIns="97438" tIns="63944" rIns="0" bIns="63944" anchor="ctr"/>
          <a:lstStyle/>
          <a:p>
            <a:pPr defTabSz="795338">
              <a:spcBef>
                <a:spcPct val="100000"/>
              </a:spcBef>
              <a:buClr>
                <a:schemeClr val="tx2"/>
              </a:buClr>
            </a:pPr>
            <a:endParaRPr lang="en-US" sz="2000" dirty="0">
              <a:ea typeface="MS PGothic" pitchFamily="34" charset="-128"/>
            </a:endParaRPr>
          </a:p>
        </p:txBody>
      </p:sp>
      <p:sp>
        <p:nvSpPr>
          <p:cNvPr id="15" name="Rectangle 3"/>
          <p:cNvSpPr>
            <a:spLocks noChangeArrowheads="1"/>
          </p:cNvSpPr>
          <p:nvPr/>
        </p:nvSpPr>
        <p:spPr bwMode="gray">
          <a:xfrm>
            <a:off x="2481945" y="3457793"/>
            <a:ext cx="6633020" cy="702116"/>
          </a:xfrm>
          <a:prstGeom prst="rect">
            <a:avLst/>
          </a:prstGeom>
          <a:gradFill rotWithShape="1">
            <a:gsLst>
              <a:gs pos="0">
                <a:schemeClr val="bg1"/>
              </a:gs>
              <a:gs pos="100000">
                <a:srgbClr val="EAEAEA"/>
              </a:gs>
            </a:gsLst>
            <a:lin ang="0" scaled="1"/>
          </a:gradFill>
          <a:ln w="19050" algn="ctr">
            <a:solidFill>
              <a:schemeClr val="bg1"/>
            </a:solidFill>
            <a:miter lim="800000"/>
            <a:headEnd/>
            <a:tailEnd/>
          </a:ln>
        </p:spPr>
        <p:txBody>
          <a:bodyPr lIns="97438" tIns="63944" rIns="0" bIns="63944" anchor="ctr"/>
          <a:lstStyle/>
          <a:p>
            <a:pPr defTabSz="795338">
              <a:spcBef>
                <a:spcPct val="100000"/>
              </a:spcBef>
              <a:buClr>
                <a:schemeClr val="tx2"/>
              </a:buClr>
            </a:pPr>
            <a:endParaRPr lang="en-US" sz="2000" dirty="0">
              <a:ea typeface="MS PGothic" pitchFamily="34" charset="-128"/>
            </a:endParaRPr>
          </a:p>
        </p:txBody>
      </p:sp>
      <p:sp>
        <p:nvSpPr>
          <p:cNvPr id="16" name="Rectangle 3"/>
          <p:cNvSpPr>
            <a:spLocks noChangeArrowheads="1"/>
          </p:cNvSpPr>
          <p:nvPr/>
        </p:nvSpPr>
        <p:spPr bwMode="gray">
          <a:xfrm>
            <a:off x="2481945" y="4344860"/>
            <a:ext cx="6633020" cy="702116"/>
          </a:xfrm>
          <a:prstGeom prst="rect">
            <a:avLst/>
          </a:prstGeom>
          <a:gradFill rotWithShape="1">
            <a:gsLst>
              <a:gs pos="0">
                <a:schemeClr val="bg1"/>
              </a:gs>
              <a:gs pos="100000">
                <a:srgbClr val="EAEAEA"/>
              </a:gs>
            </a:gsLst>
            <a:lin ang="0" scaled="1"/>
          </a:gradFill>
          <a:ln w="19050" algn="ctr">
            <a:solidFill>
              <a:schemeClr val="bg1"/>
            </a:solidFill>
            <a:miter lim="800000"/>
            <a:headEnd/>
            <a:tailEnd/>
          </a:ln>
        </p:spPr>
        <p:txBody>
          <a:bodyPr lIns="97438" tIns="63944" rIns="0" bIns="63944" anchor="ctr"/>
          <a:lstStyle/>
          <a:p>
            <a:pPr defTabSz="795338">
              <a:spcBef>
                <a:spcPct val="100000"/>
              </a:spcBef>
              <a:buClr>
                <a:schemeClr val="tx2"/>
              </a:buClr>
            </a:pPr>
            <a:endParaRPr lang="en-US" sz="2000" dirty="0">
              <a:ea typeface="MS PGothic" pitchFamily="34" charset="-128"/>
            </a:endParaRPr>
          </a:p>
        </p:txBody>
      </p:sp>
      <p:sp>
        <p:nvSpPr>
          <p:cNvPr id="596995" name="Rectangle 3"/>
          <p:cNvSpPr>
            <a:spLocks noGrp="1" noChangeArrowheads="1"/>
          </p:cNvSpPr>
          <p:nvPr>
            <p:ph type="title"/>
          </p:nvPr>
        </p:nvSpPr>
        <p:spPr bwMode="gray">
          <a:xfrm>
            <a:off x="581321" y="310991"/>
            <a:ext cx="8475612" cy="307777"/>
          </a:xfrm>
        </p:spPr>
        <p:txBody>
          <a:bodyPr/>
          <a:lstStyle/>
          <a:p>
            <a:r>
              <a:rPr lang="en-US" dirty="0" smtClean="0"/>
              <a:t>Agenda for today’s meeting – Risk Transformation</a:t>
            </a:r>
            <a:endParaRPr lang="en-US" dirty="0"/>
          </a:p>
        </p:txBody>
      </p:sp>
      <p:pic>
        <p:nvPicPr>
          <p:cNvPr id="596996" name="Picture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085603" y="2017586"/>
            <a:ext cx="1889816" cy="30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96997" name="Group 5"/>
          <p:cNvGrpSpPr>
            <a:grpSpLocks/>
          </p:cNvGrpSpPr>
          <p:nvPr/>
        </p:nvGrpSpPr>
        <p:grpSpPr bwMode="auto">
          <a:xfrm>
            <a:off x="1085603" y="1451425"/>
            <a:ext cx="8072904" cy="3927101"/>
            <a:chOff x="346" y="1077"/>
            <a:chExt cx="5614" cy="2948"/>
          </a:xfrm>
        </p:grpSpPr>
        <p:sp>
          <p:nvSpPr>
            <p:cNvPr id="596998" name="Line 6"/>
            <p:cNvSpPr>
              <a:spLocks noChangeShapeType="1"/>
            </p:cNvSpPr>
            <p:nvPr/>
          </p:nvSpPr>
          <p:spPr bwMode="auto">
            <a:xfrm>
              <a:off x="346" y="1077"/>
              <a:ext cx="5614"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6999" name="Line 7"/>
            <p:cNvSpPr>
              <a:spLocks noChangeShapeType="1"/>
            </p:cNvSpPr>
            <p:nvPr/>
          </p:nvSpPr>
          <p:spPr bwMode="auto">
            <a:xfrm>
              <a:off x="346" y="4025"/>
              <a:ext cx="5614"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9" name="Rectangle 95"/>
          <p:cNvSpPr txBox="1">
            <a:spLocks/>
          </p:cNvSpPr>
          <p:nvPr/>
        </p:nvSpPr>
        <p:spPr>
          <a:xfrm>
            <a:off x="3399904" y="1883520"/>
            <a:ext cx="5715061" cy="2923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363538" lvl="1" indent="-363538">
              <a:lnSpc>
                <a:spcPct val="95000"/>
              </a:lnSpc>
              <a:buClr>
                <a:schemeClr val="accent1"/>
              </a:buClr>
            </a:pPr>
            <a:r>
              <a:rPr lang="en-US" sz="2000" dirty="0" smtClean="0"/>
              <a:t>Workstream overview and primary goals</a:t>
            </a:r>
            <a:endParaRPr lang="en-GB" sz="2000" dirty="0"/>
          </a:p>
        </p:txBody>
      </p:sp>
      <p:sp>
        <p:nvSpPr>
          <p:cNvPr id="10" name="Rectangle 95"/>
          <p:cNvSpPr txBox="1">
            <a:spLocks/>
          </p:cNvSpPr>
          <p:nvPr/>
        </p:nvSpPr>
        <p:spPr>
          <a:xfrm>
            <a:off x="3399904" y="2767065"/>
            <a:ext cx="5715061" cy="2923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363538" lvl="1" indent="-363538">
              <a:lnSpc>
                <a:spcPct val="95000"/>
              </a:lnSpc>
              <a:buClr>
                <a:schemeClr val="accent1"/>
              </a:buClr>
            </a:pPr>
            <a:r>
              <a:rPr lang="en-US" sz="2000" dirty="0" smtClean="0"/>
              <a:t>Project plan summary</a:t>
            </a:r>
          </a:p>
        </p:txBody>
      </p:sp>
      <p:sp>
        <p:nvSpPr>
          <p:cNvPr id="11" name="Rectangle 95"/>
          <p:cNvSpPr txBox="1">
            <a:spLocks/>
          </p:cNvSpPr>
          <p:nvPr/>
        </p:nvSpPr>
        <p:spPr>
          <a:xfrm>
            <a:off x="3399904" y="3665124"/>
            <a:ext cx="5715061" cy="2923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363538" lvl="1" indent="-363538">
              <a:lnSpc>
                <a:spcPct val="95000"/>
              </a:lnSpc>
              <a:buClr>
                <a:schemeClr val="accent1"/>
              </a:buClr>
            </a:pPr>
            <a:r>
              <a:rPr lang="en-US" sz="2000" dirty="0" smtClean="0"/>
              <a:t>Deep-dives on key progress</a:t>
            </a:r>
          </a:p>
        </p:txBody>
      </p:sp>
      <p:sp>
        <p:nvSpPr>
          <p:cNvPr id="12" name="Rectangle 95"/>
          <p:cNvSpPr txBox="1">
            <a:spLocks/>
          </p:cNvSpPr>
          <p:nvPr/>
        </p:nvSpPr>
        <p:spPr>
          <a:xfrm>
            <a:off x="3399904" y="4548670"/>
            <a:ext cx="5715061" cy="2923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363538" lvl="1" indent="-363538">
              <a:lnSpc>
                <a:spcPct val="95000"/>
              </a:lnSpc>
              <a:buClr>
                <a:schemeClr val="accent1"/>
              </a:buClr>
            </a:pPr>
            <a:r>
              <a:rPr lang="en-US" sz="2000" dirty="0" smtClean="0"/>
              <a:t>Other??</a:t>
            </a:r>
          </a:p>
        </p:txBody>
      </p:sp>
      <p:sp>
        <p:nvSpPr>
          <p:cNvPr id="17" name="Rectangle 33"/>
          <p:cNvSpPr>
            <a:spLocks noChangeArrowheads="1"/>
          </p:cNvSpPr>
          <p:nvPr>
            <p:custDataLst>
              <p:tags r:id="rId3"/>
            </p:custDataLst>
          </p:nvPr>
        </p:nvSpPr>
        <p:spPr bwMode="gray">
          <a:xfrm rot="20844807">
            <a:off x="3125031" y="2311397"/>
            <a:ext cx="3352903" cy="866362"/>
          </a:xfrm>
          <a:prstGeom prst="rect">
            <a:avLst/>
          </a:prstGeom>
          <a:solidFill>
            <a:srgbClr val="FFFF00"/>
          </a:solidFill>
          <a:ln w="19050" algn="ctr">
            <a:solidFill>
              <a:schemeClr val="bg1"/>
            </a:solidFill>
            <a:miter lim="800000"/>
            <a:headEnd/>
            <a:tailEnd/>
          </a:ln>
          <a:effectLst/>
          <a:extLst/>
        </p:spPr>
        <p:txBody>
          <a:bodyPr lIns="72003" tIns="72003" rIns="72003" bIns="72003" anchor="ctr"/>
          <a:lstStyle/>
          <a:p>
            <a:pPr algn="ctr" defTabSz="978797">
              <a:lnSpc>
                <a:spcPct val="95000"/>
              </a:lnSpc>
              <a:spcBef>
                <a:spcPct val="1000"/>
              </a:spcBef>
              <a:buClr>
                <a:schemeClr val="tx2"/>
              </a:buClr>
            </a:pPr>
            <a:r>
              <a:rPr lang="en-US" sz="1200" b="1" dirty="0" smtClean="0"/>
              <a:t>Update after content has been finalized</a:t>
            </a:r>
          </a:p>
        </p:txBody>
      </p:sp>
    </p:spTree>
    <p:extLst>
      <p:ext uri="{BB962C8B-B14F-4D97-AF65-F5344CB8AC3E}">
        <p14:creationId xmlns:p14="http://schemas.microsoft.com/office/powerpoint/2010/main" val="191688762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5281" name="think-cell Slide" r:id="rId6" imgW="493" imgH="493" progId="TCLayout.ActiveDocument.1">
                  <p:embed/>
                </p:oleObj>
              </mc:Choice>
              <mc:Fallback>
                <p:oleObj name="think-cell Slide" r:id="rId6" imgW="493" imgH="493"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3" name="Rectangle 72"/>
          <p:cNvSpPr>
            <a:spLocks/>
          </p:cNvSpPr>
          <p:nvPr/>
        </p:nvSpPr>
        <p:spPr>
          <a:xfrm>
            <a:off x="280988" y="763481"/>
            <a:ext cx="9718506" cy="5319912"/>
          </a:xfrm>
          <a:prstGeom prst="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smtClean="0">
              <a:solidFill>
                <a:srgbClr val="000000"/>
              </a:solidFill>
            </a:endParaRPr>
          </a:p>
        </p:txBody>
      </p:sp>
      <p:sp>
        <p:nvSpPr>
          <p:cNvPr id="2" name="Title 1"/>
          <p:cNvSpPr>
            <a:spLocks noGrp="1"/>
          </p:cNvSpPr>
          <p:nvPr>
            <p:ph type="title"/>
          </p:nvPr>
        </p:nvSpPr>
        <p:spPr>
          <a:xfrm>
            <a:off x="282575" y="260354"/>
            <a:ext cx="9491663" cy="396875"/>
          </a:xfrm>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Risk </a:t>
            </a:r>
            <a:r>
              <a:rPr lang="en-GB" dirty="0" smtClean="0"/>
              <a:t>Transformation project </a:t>
            </a:r>
            <a:r>
              <a:rPr lang="en-GB" dirty="0"/>
              <a:t>p</a:t>
            </a:r>
            <a:r>
              <a:rPr lang="en-GB" dirty="0" smtClean="0"/>
              <a:t>lan </a:t>
            </a:r>
            <a:r>
              <a:rPr lang="en-GB" dirty="0"/>
              <a:t>– </a:t>
            </a:r>
            <a:r>
              <a:rPr lang="en-GB" dirty="0" smtClean="0">
                <a:solidFill>
                  <a:srgbClr val="FF0000"/>
                </a:solidFill>
              </a:rPr>
              <a:t>Risk Gov. &amp; Org. Original </a:t>
            </a:r>
            <a:endParaRPr lang="en-US" dirty="0"/>
          </a:p>
        </p:txBody>
      </p:sp>
      <p:grpSp>
        <p:nvGrpSpPr>
          <p:cNvPr id="69" name="Group 68"/>
          <p:cNvGrpSpPr/>
          <p:nvPr/>
        </p:nvGrpSpPr>
        <p:grpSpPr>
          <a:xfrm>
            <a:off x="7931500" y="257147"/>
            <a:ext cx="2153647" cy="430189"/>
            <a:chOff x="7156765" y="71559"/>
            <a:chExt cx="2153647" cy="430189"/>
          </a:xfrm>
        </p:grpSpPr>
        <p:sp>
          <p:nvSpPr>
            <p:cNvPr id="70" name="Rectangle 95"/>
            <p:cNvSpPr txBox="1">
              <a:spLocks/>
            </p:cNvSpPr>
            <p:nvPr/>
          </p:nvSpPr>
          <p:spPr>
            <a:xfrm>
              <a:off x="7164487" y="71559"/>
              <a:ext cx="2145925" cy="39950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82563" lvl="1" indent="-182563">
                <a:spcAft>
                  <a:spcPts val="100"/>
                </a:spcAft>
                <a:buClr>
                  <a:srgbClr val="FF0000"/>
                </a:buClr>
                <a:buSzPct val="150000"/>
              </a:pPr>
              <a:r>
                <a:rPr lang="en-GB" sz="900" b="1" dirty="0" smtClean="0">
                  <a:solidFill>
                    <a:srgbClr val="000000"/>
                  </a:solidFill>
                </a:rPr>
                <a:t>Deliverables</a:t>
              </a:r>
            </a:p>
            <a:p>
              <a:pPr marL="182563" lvl="2" indent="-182563">
                <a:spcAft>
                  <a:spcPts val="100"/>
                </a:spcAft>
                <a:buClr>
                  <a:srgbClr val="FF0000"/>
                </a:buClr>
                <a:buSzPct val="150000"/>
              </a:pPr>
              <a:r>
                <a:rPr lang="en-US" sz="900" b="1" dirty="0" smtClean="0">
                  <a:solidFill>
                    <a:srgbClr val="707277"/>
                  </a:solidFill>
                </a:rPr>
                <a:t>Milestones under the deliverable</a:t>
              </a:r>
            </a:p>
            <a:p>
              <a:pPr marL="182563" lvl="2" indent="0">
                <a:spcAft>
                  <a:spcPts val="100"/>
                </a:spcAft>
                <a:buClr>
                  <a:srgbClr val="FF0000"/>
                </a:buClr>
                <a:buFont typeface="Arial" charset="0"/>
                <a:buNone/>
              </a:pPr>
              <a:r>
                <a:rPr lang="en-GB" sz="900" b="1" dirty="0" smtClean="0">
                  <a:solidFill>
                    <a:srgbClr val="707277"/>
                  </a:solidFill>
                </a:rPr>
                <a:t>Completed</a:t>
              </a:r>
              <a:endParaRPr lang="en-US" sz="900" b="1" dirty="0" smtClean="0">
                <a:solidFill>
                  <a:srgbClr val="707277"/>
                </a:solidFill>
              </a:endParaRPr>
            </a:p>
          </p:txBody>
        </p:sp>
        <p:sp>
          <p:nvSpPr>
            <p:cNvPr id="71" name="Freeform 70"/>
            <p:cNvSpPr/>
            <p:nvPr/>
          </p:nvSpPr>
          <p:spPr bwMode="auto">
            <a:xfrm>
              <a:off x="7156765" y="393748"/>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grpSp>
      <p:sp>
        <p:nvSpPr>
          <p:cNvPr id="41" name="TextBox 15"/>
          <p:cNvSpPr txBox="1">
            <a:spLocks/>
          </p:cNvSpPr>
          <p:nvPr>
            <p:custDataLst>
              <p:tags r:id="rId3"/>
            </p:custDataLst>
          </p:nvPr>
        </p:nvSpPr>
        <p:spPr bwMode="gray">
          <a:xfrm>
            <a:off x="361217" y="1031359"/>
            <a:ext cx="950208" cy="4992351"/>
          </a:xfrm>
          <a:prstGeom prst="rect">
            <a:avLst/>
          </a:prstGeom>
          <a:solidFill>
            <a:schemeClr val="bg2">
              <a:lumMod val="50000"/>
            </a:schemeClr>
          </a:solidFill>
          <a:ln w="9525">
            <a:noFill/>
            <a:miter lim="800000"/>
            <a:headEnd/>
            <a:tailEnd/>
          </a:ln>
        </p:spPr>
        <p:txBody>
          <a:bodyPr vert="horz" wrap="square" lIns="36576" tIns="36576" rIns="36576" bIns="36576" numCol="1" anchor="ctr" anchorCtr="0" compatLnSpc="1">
            <a:prstTxWarp prst="textNoShape">
              <a:avLst/>
            </a:prstTxWarp>
            <a:noAutofit/>
          </a:bodyPr>
          <a:lstStyle>
            <a:defPPr>
              <a:defRPr lang="es-ES"/>
            </a:defPPr>
            <a:lvl1pPr lvl="0" indent="0" fontAlgn="base">
              <a:spcBef>
                <a:spcPct val="60000"/>
              </a:spcBef>
              <a:spcAft>
                <a:spcPct val="0"/>
              </a:spcAft>
              <a:buClr>
                <a:srgbClr val="FF0000"/>
              </a:buClr>
              <a:buFont typeface="Wingdings" pitchFamily="2" charset="2"/>
              <a:buNone/>
              <a:defRPr sz="900" b="1">
                <a:solidFill>
                  <a:srgbClr val="FFFFFF"/>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r>
              <a:rPr lang="en-US" dirty="0"/>
              <a:t>Risk Governance &amp; Organization</a:t>
            </a:r>
          </a:p>
        </p:txBody>
      </p:sp>
      <p:sp>
        <p:nvSpPr>
          <p:cNvPr id="43" name="Rectangle 95"/>
          <p:cNvSpPr txBox="1">
            <a:spLocks/>
          </p:cNvSpPr>
          <p:nvPr/>
        </p:nvSpPr>
        <p:spPr>
          <a:xfrm>
            <a:off x="8015964" y="1023152"/>
            <a:ext cx="608648" cy="50719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GB" sz="900" dirty="0"/>
              <a:t>11/30/15</a:t>
            </a:r>
          </a:p>
          <a:p>
            <a:pPr marL="0" lvl="1" indent="0">
              <a:spcAft>
                <a:spcPts val="100"/>
              </a:spcAft>
              <a:buClr>
                <a:srgbClr val="FF0000"/>
              </a:buClr>
              <a:buNone/>
            </a:pPr>
            <a:r>
              <a:rPr lang="en-GB" sz="900" dirty="0">
                <a:solidFill>
                  <a:schemeClr val="tx2"/>
                </a:solidFill>
              </a:rPr>
              <a:t>07/31/15</a:t>
            </a:r>
          </a:p>
          <a:p>
            <a:pPr marL="0" lvl="1" indent="0">
              <a:buClr>
                <a:srgbClr val="FF0000"/>
              </a:buClr>
              <a:buNone/>
            </a:pPr>
            <a:endParaRPr lang="en-GB" sz="900" dirty="0">
              <a:solidFill>
                <a:schemeClr val="tx2"/>
              </a:solidFill>
            </a:endParaRPr>
          </a:p>
          <a:p>
            <a:pPr marL="0" lvl="1" indent="0">
              <a:spcAft>
                <a:spcPts val="100"/>
              </a:spcAft>
              <a:buClr>
                <a:srgbClr val="FF0000"/>
              </a:buClr>
              <a:buNone/>
            </a:pPr>
            <a:r>
              <a:rPr lang="en-GB" sz="900" dirty="0">
                <a:solidFill>
                  <a:schemeClr val="tx2"/>
                </a:solidFill>
              </a:rPr>
              <a:t>8/15/15</a:t>
            </a:r>
          </a:p>
          <a:p>
            <a:pPr marL="0" lvl="1" indent="0">
              <a:buClr>
                <a:srgbClr val="FF0000"/>
              </a:buClr>
              <a:buNone/>
            </a:pPr>
            <a:r>
              <a:rPr lang="en-GB" sz="900" dirty="0">
                <a:solidFill>
                  <a:schemeClr val="tx2"/>
                </a:solidFill>
              </a:rPr>
              <a:t>09/30/15</a:t>
            </a:r>
          </a:p>
          <a:p>
            <a:pPr marL="0" lvl="1" indent="0">
              <a:spcAft>
                <a:spcPts val="100"/>
              </a:spcAft>
              <a:buClr>
                <a:srgbClr val="FF0000"/>
              </a:buClr>
              <a:buNone/>
            </a:pPr>
            <a:endParaRPr lang="en-GB" sz="900" dirty="0">
              <a:solidFill>
                <a:schemeClr val="tx2"/>
              </a:solidFill>
            </a:endParaRPr>
          </a:p>
          <a:p>
            <a:pPr marL="0" lvl="1" indent="0">
              <a:spcAft>
                <a:spcPts val="100"/>
              </a:spcAft>
              <a:buClr>
                <a:srgbClr val="FF0000"/>
              </a:buClr>
              <a:buNone/>
            </a:pPr>
            <a:r>
              <a:rPr lang="en-GB" sz="900" dirty="0">
                <a:solidFill>
                  <a:schemeClr val="tx2"/>
                </a:solidFill>
              </a:rPr>
              <a:t>09/30/15</a:t>
            </a:r>
          </a:p>
          <a:p>
            <a:pPr marL="0" lvl="1" indent="0">
              <a:spcAft>
                <a:spcPts val="100"/>
              </a:spcAft>
              <a:buClr>
                <a:srgbClr val="FF0000"/>
              </a:buClr>
              <a:buNone/>
            </a:pPr>
            <a:r>
              <a:rPr lang="en-GB" sz="900" dirty="0">
                <a:solidFill>
                  <a:schemeClr val="tx2"/>
                </a:solidFill>
              </a:rPr>
              <a:t>09/30/15</a:t>
            </a:r>
          </a:p>
          <a:p>
            <a:pPr marL="0" lvl="1" indent="0">
              <a:spcAft>
                <a:spcPts val="100"/>
              </a:spcAft>
              <a:buClr>
                <a:srgbClr val="FF0000"/>
              </a:buClr>
              <a:buNone/>
            </a:pPr>
            <a:r>
              <a:rPr lang="en-GB" sz="900" dirty="0">
                <a:solidFill>
                  <a:schemeClr val="tx2"/>
                </a:solidFill>
              </a:rPr>
              <a:t>10/31/15</a:t>
            </a:r>
          </a:p>
          <a:p>
            <a:pPr marL="0" lvl="1" indent="0">
              <a:spcAft>
                <a:spcPts val="100"/>
              </a:spcAft>
              <a:buClr>
                <a:srgbClr val="FF0000"/>
              </a:buClr>
              <a:buNone/>
            </a:pPr>
            <a:r>
              <a:rPr lang="en-GB" sz="900" dirty="0">
                <a:solidFill>
                  <a:schemeClr val="tx2"/>
                </a:solidFill>
              </a:rPr>
              <a:t>11/30/15</a:t>
            </a:r>
          </a:p>
          <a:p>
            <a:pPr marL="0" lvl="1" indent="0">
              <a:spcAft>
                <a:spcPts val="100"/>
              </a:spcAft>
              <a:buClr>
                <a:srgbClr val="FF0000"/>
              </a:buClr>
              <a:buNone/>
            </a:pPr>
            <a:endParaRPr lang="en-GB" sz="900" dirty="0">
              <a:solidFill>
                <a:srgbClr val="00B050"/>
              </a:solidFill>
            </a:endParaRPr>
          </a:p>
          <a:p>
            <a:pPr marL="0" lvl="1" indent="0">
              <a:spcAft>
                <a:spcPts val="100"/>
              </a:spcAft>
              <a:buClr>
                <a:srgbClr val="FF0000"/>
              </a:buClr>
              <a:buNone/>
            </a:pPr>
            <a:r>
              <a:rPr lang="en-GB" sz="900" dirty="0"/>
              <a:t>01/31/16</a:t>
            </a:r>
          </a:p>
          <a:p>
            <a:pPr marL="0" lvl="1" indent="0">
              <a:buClr>
                <a:srgbClr val="FF0000"/>
              </a:buClr>
              <a:buNone/>
            </a:pPr>
            <a:endParaRPr lang="en-GB" sz="900" dirty="0">
              <a:solidFill>
                <a:srgbClr val="00B050"/>
              </a:solidFill>
            </a:endParaRPr>
          </a:p>
          <a:p>
            <a:pPr marL="0" lvl="1" indent="0">
              <a:buClr>
                <a:srgbClr val="FF0000"/>
              </a:buClr>
              <a:buNone/>
            </a:pPr>
            <a:r>
              <a:rPr lang="en-GB" sz="900" dirty="0">
                <a:solidFill>
                  <a:schemeClr val="tx2"/>
                </a:solidFill>
              </a:rPr>
              <a:t>01/15/16</a:t>
            </a:r>
          </a:p>
          <a:p>
            <a:pPr marL="0" lvl="1" indent="0">
              <a:buClr>
                <a:srgbClr val="FF0000"/>
              </a:buClr>
              <a:buNone/>
            </a:pPr>
            <a:endParaRPr lang="en-GB" sz="900" dirty="0">
              <a:solidFill>
                <a:schemeClr val="tx2"/>
              </a:solidFill>
            </a:endParaRPr>
          </a:p>
          <a:p>
            <a:pPr marL="0" lvl="1" indent="0">
              <a:buClr>
                <a:srgbClr val="FF0000"/>
              </a:buClr>
              <a:buNone/>
            </a:pPr>
            <a:r>
              <a:rPr lang="en-GB" sz="900" dirty="0">
                <a:solidFill>
                  <a:schemeClr val="tx2"/>
                </a:solidFill>
              </a:rPr>
              <a:t>01/31/16</a:t>
            </a:r>
          </a:p>
          <a:p>
            <a:pPr fontAlgn="ctr">
              <a:spcAft>
                <a:spcPts val="100"/>
              </a:spcAft>
            </a:pPr>
            <a:r>
              <a:rPr lang="en-US" sz="900" dirty="0"/>
              <a:t>Ongoing</a:t>
            </a:r>
          </a:p>
          <a:p>
            <a:pPr fontAlgn="ctr">
              <a:spcAft>
                <a:spcPts val="100"/>
              </a:spcAft>
            </a:pPr>
            <a:r>
              <a:rPr lang="en-US" sz="900" dirty="0"/>
              <a:t>07/31/15</a:t>
            </a:r>
          </a:p>
          <a:p>
            <a:pPr fontAlgn="ctr">
              <a:spcAft>
                <a:spcPts val="100"/>
              </a:spcAft>
            </a:pPr>
            <a:r>
              <a:rPr lang="en-US" sz="900" dirty="0"/>
              <a:t>01/08/16</a:t>
            </a:r>
          </a:p>
          <a:p>
            <a:pPr fontAlgn="ctr">
              <a:spcAft>
                <a:spcPts val="100"/>
              </a:spcAft>
            </a:pPr>
            <a:endParaRPr lang="en-US" sz="800" dirty="0"/>
          </a:p>
          <a:p>
            <a:pPr fontAlgn="ctr">
              <a:spcAft>
                <a:spcPts val="100"/>
              </a:spcAft>
            </a:pPr>
            <a:r>
              <a:rPr lang="en-US" sz="900" dirty="0" smtClean="0"/>
              <a:t>04/01/16</a:t>
            </a:r>
            <a:endParaRPr lang="en-US" sz="900" dirty="0"/>
          </a:p>
          <a:p>
            <a:pPr marL="0" lvl="1" indent="0" fontAlgn="ctr">
              <a:lnSpc>
                <a:spcPct val="95000"/>
              </a:lnSpc>
              <a:spcBef>
                <a:spcPct val="0"/>
              </a:spcBef>
              <a:spcAft>
                <a:spcPts val="100"/>
              </a:spcAft>
              <a:buClr>
                <a:srgbClr val="FF0000"/>
              </a:buClr>
              <a:buNone/>
            </a:pPr>
            <a:r>
              <a:rPr lang="en-US" sz="900" dirty="0">
                <a:solidFill>
                  <a:schemeClr val="tx2"/>
                </a:solidFill>
              </a:rPr>
              <a:t>10/02/15</a:t>
            </a:r>
          </a:p>
          <a:p>
            <a:pPr marL="0" lvl="1" indent="0" fontAlgn="ctr">
              <a:lnSpc>
                <a:spcPct val="95000"/>
              </a:lnSpc>
              <a:spcBef>
                <a:spcPct val="0"/>
              </a:spcBef>
              <a:spcAft>
                <a:spcPts val="100"/>
              </a:spcAft>
              <a:buClr>
                <a:srgbClr val="FF0000"/>
              </a:buClr>
              <a:buNone/>
            </a:pPr>
            <a:r>
              <a:rPr lang="en-US" sz="900" dirty="0">
                <a:solidFill>
                  <a:schemeClr val="tx2"/>
                </a:solidFill>
              </a:rPr>
              <a:t>10/02/15</a:t>
            </a:r>
          </a:p>
          <a:p>
            <a:pPr marL="0" lvl="1" indent="0" fontAlgn="ctr">
              <a:lnSpc>
                <a:spcPct val="95000"/>
              </a:lnSpc>
              <a:spcBef>
                <a:spcPct val="0"/>
              </a:spcBef>
              <a:spcAft>
                <a:spcPts val="100"/>
              </a:spcAft>
              <a:buClr>
                <a:srgbClr val="FF0000"/>
              </a:buClr>
              <a:buNone/>
            </a:pPr>
            <a:r>
              <a:rPr lang="en-US" sz="900" dirty="0">
                <a:solidFill>
                  <a:schemeClr val="tx2"/>
                </a:solidFill>
              </a:rPr>
              <a:t>11/06/15</a:t>
            </a:r>
          </a:p>
          <a:p>
            <a:pPr marL="0" lvl="1" indent="0" fontAlgn="ctr">
              <a:lnSpc>
                <a:spcPct val="95000"/>
              </a:lnSpc>
              <a:spcBef>
                <a:spcPct val="0"/>
              </a:spcBef>
              <a:spcAft>
                <a:spcPts val="100"/>
              </a:spcAft>
              <a:buClr>
                <a:srgbClr val="FF0000"/>
              </a:buClr>
              <a:buNone/>
            </a:pPr>
            <a:endParaRPr lang="en-US" sz="800" dirty="0">
              <a:solidFill>
                <a:schemeClr val="tx2"/>
              </a:solidFill>
            </a:endParaRPr>
          </a:p>
          <a:p>
            <a:pPr marL="0" lvl="1" indent="0" fontAlgn="ctr">
              <a:lnSpc>
                <a:spcPct val="95000"/>
              </a:lnSpc>
              <a:spcBef>
                <a:spcPct val="0"/>
              </a:spcBef>
              <a:spcAft>
                <a:spcPts val="100"/>
              </a:spcAft>
              <a:buClr>
                <a:srgbClr val="FF0000"/>
              </a:buClr>
              <a:buNone/>
            </a:pPr>
            <a:r>
              <a:rPr lang="en-US" sz="900" dirty="0">
                <a:solidFill>
                  <a:schemeClr val="tx2"/>
                </a:solidFill>
              </a:rPr>
              <a:t>10/02/15</a:t>
            </a:r>
          </a:p>
          <a:p>
            <a:pPr marL="0" lvl="1" indent="0" fontAlgn="ctr">
              <a:lnSpc>
                <a:spcPct val="95000"/>
              </a:lnSpc>
              <a:spcBef>
                <a:spcPct val="0"/>
              </a:spcBef>
              <a:spcAft>
                <a:spcPts val="100"/>
              </a:spcAft>
              <a:buClr>
                <a:srgbClr val="FF0000"/>
              </a:buClr>
              <a:buNone/>
            </a:pPr>
            <a:r>
              <a:rPr lang="en-US" sz="900" dirty="0">
                <a:solidFill>
                  <a:schemeClr val="tx2"/>
                </a:solidFill>
              </a:rPr>
              <a:t>11/06/15</a:t>
            </a:r>
          </a:p>
          <a:p>
            <a:pPr marL="0" lvl="1" indent="0" fontAlgn="ctr">
              <a:lnSpc>
                <a:spcPct val="95000"/>
              </a:lnSpc>
              <a:spcBef>
                <a:spcPct val="0"/>
              </a:spcBef>
              <a:spcAft>
                <a:spcPts val="100"/>
              </a:spcAft>
              <a:buClr>
                <a:srgbClr val="FF0000"/>
              </a:buClr>
              <a:buNone/>
            </a:pPr>
            <a:r>
              <a:rPr lang="en-US" sz="900" dirty="0" smtClean="0">
                <a:solidFill>
                  <a:schemeClr val="tx2"/>
                </a:solidFill>
              </a:rPr>
              <a:t>11/09/16</a:t>
            </a:r>
            <a:r>
              <a:rPr lang="en-US" sz="900" baseline="30000" dirty="0"/>
              <a:t>1</a:t>
            </a:r>
            <a:endParaRPr lang="en-US" sz="900" dirty="0" smtClean="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01/22/16</a:t>
            </a:r>
            <a:endParaRPr lang="en-US" sz="900" dirty="0">
              <a:solidFill>
                <a:schemeClr val="tx2"/>
              </a:solidFill>
            </a:endParaRPr>
          </a:p>
          <a:p>
            <a:pPr marL="0" lvl="1" indent="0" fontAlgn="ctr">
              <a:lnSpc>
                <a:spcPct val="95000"/>
              </a:lnSpc>
              <a:spcBef>
                <a:spcPct val="0"/>
              </a:spcBef>
              <a:spcAft>
                <a:spcPts val="100"/>
              </a:spcAft>
              <a:buClr>
                <a:srgbClr val="FF0000"/>
              </a:buClr>
              <a:buNone/>
            </a:pPr>
            <a:endParaRPr lang="en-US" sz="900" dirty="0" smtClean="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01/25/17</a:t>
            </a:r>
            <a:r>
              <a:rPr lang="en-US" sz="900" baseline="30000" dirty="0"/>
              <a:t>1</a:t>
            </a:r>
            <a:endParaRPr lang="en-US" sz="900" dirty="0">
              <a:solidFill>
                <a:schemeClr val="tx2"/>
              </a:solidFill>
            </a:endParaRPr>
          </a:p>
          <a:p>
            <a:pPr marL="0" lvl="1" indent="0" fontAlgn="ctr">
              <a:lnSpc>
                <a:spcPct val="95000"/>
              </a:lnSpc>
              <a:spcBef>
                <a:spcPct val="0"/>
              </a:spcBef>
              <a:spcAft>
                <a:spcPts val="100"/>
              </a:spcAft>
              <a:buClr>
                <a:srgbClr val="FF0000"/>
              </a:buClr>
              <a:buNone/>
            </a:pPr>
            <a:r>
              <a:rPr lang="en-US" sz="900" dirty="0">
                <a:solidFill>
                  <a:schemeClr val="tx2"/>
                </a:solidFill>
              </a:rPr>
              <a:t>04/01/16</a:t>
            </a:r>
          </a:p>
          <a:p>
            <a:pPr marL="0" lvl="1" indent="0" fontAlgn="ctr">
              <a:lnSpc>
                <a:spcPct val="95000"/>
              </a:lnSpc>
              <a:spcBef>
                <a:spcPct val="0"/>
              </a:spcBef>
              <a:spcAft>
                <a:spcPts val="100"/>
              </a:spcAft>
              <a:buClr>
                <a:srgbClr val="FF0000"/>
              </a:buClr>
              <a:buNone/>
            </a:pPr>
            <a:endParaRPr lang="en-US" sz="900" dirty="0" smtClean="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04/04/17</a:t>
            </a:r>
            <a:r>
              <a:rPr lang="en-US" sz="900" baseline="30000" dirty="0"/>
              <a:t>1</a:t>
            </a:r>
            <a:endParaRPr lang="en-US" sz="900" dirty="0">
              <a:solidFill>
                <a:schemeClr val="tx2"/>
              </a:solidFill>
            </a:endParaRPr>
          </a:p>
          <a:p>
            <a:pPr marL="0" lvl="1" indent="0" fontAlgn="ctr">
              <a:spcAft>
                <a:spcPts val="100"/>
              </a:spcAft>
              <a:buSzTx/>
              <a:buNone/>
            </a:pPr>
            <a:r>
              <a:rPr lang="en-US" sz="900" dirty="0"/>
              <a:t>Ongoing</a:t>
            </a:r>
          </a:p>
        </p:txBody>
      </p:sp>
      <p:sp>
        <p:nvSpPr>
          <p:cNvPr id="44" name="Rectangle 95"/>
          <p:cNvSpPr txBox="1">
            <a:spLocks/>
          </p:cNvSpPr>
          <p:nvPr/>
        </p:nvSpPr>
        <p:spPr>
          <a:xfrm>
            <a:off x="7369491" y="1023152"/>
            <a:ext cx="548640" cy="50719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GB" sz="900" dirty="0"/>
              <a:t>07/15/15</a:t>
            </a:r>
          </a:p>
          <a:p>
            <a:pPr marL="0" lvl="1" indent="0">
              <a:spcAft>
                <a:spcPts val="100"/>
              </a:spcAft>
              <a:buClr>
                <a:srgbClr val="FF0000"/>
              </a:buClr>
              <a:buNone/>
            </a:pPr>
            <a:r>
              <a:rPr lang="en-GB" sz="900" dirty="0">
                <a:solidFill>
                  <a:schemeClr val="tx2"/>
                </a:solidFill>
              </a:rPr>
              <a:t>07/15/15</a:t>
            </a:r>
          </a:p>
          <a:p>
            <a:pPr marL="0" lvl="1" indent="0">
              <a:buClr>
                <a:srgbClr val="FF0000"/>
              </a:buClr>
              <a:buNone/>
            </a:pPr>
            <a:endParaRPr lang="en-GB" sz="900" dirty="0">
              <a:solidFill>
                <a:schemeClr val="tx2"/>
              </a:solidFill>
            </a:endParaRPr>
          </a:p>
          <a:p>
            <a:pPr marL="0" lvl="1" indent="0">
              <a:spcAft>
                <a:spcPts val="100"/>
              </a:spcAft>
              <a:buClr>
                <a:srgbClr val="FF0000"/>
              </a:buClr>
              <a:buNone/>
            </a:pPr>
            <a:r>
              <a:rPr lang="en-GB" sz="900" dirty="0">
                <a:solidFill>
                  <a:schemeClr val="tx2"/>
                </a:solidFill>
              </a:rPr>
              <a:t>07/15/15</a:t>
            </a:r>
          </a:p>
          <a:p>
            <a:pPr marL="0" lvl="1" indent="0">
              <a:spcAft>
                <a:spcPts val="100"/>
              </a:spcAft>
              <a:buClr>
                <a:srgbClr val="FF0000"/>
              </a:buClr>
              <a:buNone/>
            </a:pPr>
            <a:r>
              <a:rPr lang="en-GB" sz="900" dirty="0">
                <a:solidFill>
                  <a:schemeClr val="tx2"/>
                </a:solidFill>
              </a:rPr>
              <a:t>08/01/15</a:t>
            </a:r>
          </a:p>
          <a:p>
            <a:pPr marL="0" lvl="1" indent="0">
              <a:buClr>
                <a:srgbClr val="FF0000"/>
              </a:buClr>
              <a:buNone/>
            </a:pPr>
            <a:endParaRPr lang="en-GB" sz="900" dirty="0">
              <a:solidFill>
                <a:schemeClr val="tx2"/>
              </a:solidFill>
            </a:endParaRPr>
          </a:p>
          <a:p>
            <a:pPr marL="0" lvl="1" indent="0">
              <a:spcAft>
                <a:spcPts val="100"/>
              </a:spcAft>
              <a:buClr>
                <a:srgbClr val="FF0000"/>
              </a:buClr>
              <a:buNone/>
            </a:pPr>
            <a:r>
              <a:rPr lang="en-GB" sz="900" dirty="0">
                <a:solidFill>
                  <a:schemeClr val="tx2"/>
                </a:solidFill>
              </a:rPr>
              <a:t>08/01/15</a:t>
            </a:r>
          </a:p>
          <a:p>
            <a:pPr marL="0" lvl="1" indent="0">
              <a:spcAft>
                <a:spcPts val="100"/>
              </a:spcAft>
              <a:buClr>
                <a:srgbClr val="FF0000"/>
              </a:buClr>
              <a:buNone/>
            </a:pPr>
            <a:r>
              <a:rPr lang="en-GB" sz="900" dirty="0">
                <a:solidFill>
                  <a:schemeClr val="tx2"/>
                </a:solidFill>
              </a:rPr>
              <a:t>07/15/15</a:t>
            </a:r>
          </a:p>
          <a:p>
            <a:pPr marL="0" lvl="1" indent="0">
              <a:spcAft>
                <a:spcPts val="100"/>
              </a:spcAft>
              <a:buClr>
                <a:srgbClr val="FF0000"/>
              </a:buClr>
              <a:buNone/>
            </a:pPr>
            <a:r>
              <a:rPr lang="en-GB" sz="900" dirty="0">
                <a:solidFill>
                  <a:schemeClr val="tx2"/>
                </a:solidFill>
              </a:rPr>
              <a:t>10/01/15</a:t>
            </a:r>
          </a:p>
          <a:p>
            <a:pPr marL="0" lvl="1" indent="0">
              <a:spcAft>
                <a:spcPts val="100"/>
              </a:spcAft>
              <a:buClr>
                <a:srgbClr val="FF0000"/>
              </a:buClr>
              <a:buNone/>
            </a:pPr>
            <a:r>
              <a:rPr lang="en-GB" sz="900" dirty="0">
                <a:solidFill>
                  <a:schemeClr val="tx2"/>
                </a:solidFill>
              </a:rPr>
              <a:t>11/01/15</a:t>
            </a:r>
          </a:p>
          <a:p>
            <a:pPr marL="0" lvl="1" indent="0">
              <a:spcAft>
                <a:spcPts val="100"/>
              </a:spcAft>
              <a:buClr>
                <a:srgbClr val="FF0000"/>
              </a:buClr>
              <a:buNone/>
            </a:pPr>
            <a:endParaRPr lang="en-GB" sz="900" dirty="0">
              <a:solidFill>
                <a:srgbClr val="00B050"/>
              </a:solidFill>
            </a:endParaRPr>
          </a:p>
          <a:p>
            <a:pPr marL="0" lvl="1" indent="0">
              <a:spcAft>
                <a:spcPts val="100"/>
              </a:spcAft>
              <a:buClr>
                <a:srgbClr val="FF0000"/>
              </a:buClr>
              <a:buNone/>
            </a:pPr>
            <a:r>
              <a:rPr lang="en-GB" sz="900" dirty="0"/>
              <a:t>12/01/15</a:t>
            </a:r>
          </a:p>
          <a:p>
            <a:pPr marL="0" lvl="1" indent="0">
              <a:buClr>
                <a:srgbClr val="FF0000"/>
              </a:buClr>
              <a:buNone/>
            </a:pPr>
            <a:endParaRPr lang="en-GB" sz="900" dirty="0">
              <a:solidFill>
                <a:srgbClr val="00B050"/>
              </a:solidFill>
            </a:endParaRPr>
          </a:p>
          <a:p>
            <a:pPr marL="0" lvl="1" indent="0">
              <a:buClr>
                <a:srgbClr val="FF0000"/>
              </a:buClr>
              <a:buNone/>
            </a:pPr>
            <a:r>
              <a:rPr lang="en-GB" sz="900" dirty="0">
                <a:solidFill>
                  <a:schemeClr val="tx2"/>
                </a:solidFill>
              </a:rPr>
              <a:t>12/01/15</a:t>
            </a:r>
          </a:p>
          <a:p>
            <a:pPr marL="0" lvl="1" indent="0">
              <a:buClr>
                <a:srgbClr val="FF0000"/>
              </a:buClr>
              <a:buNone/>
            </a:pPr>
            <a:endParaRPr lang="en-GB" sz="900" dirty="0">
              <a:solidFill>
                <a:schemeClr val="tx2"/>
              </a:solidFill>
            </a:endParaRPr>
          </a:p>
          <a:p>
            <a:pPr marL="0" lvl="1" indent="0">
              <a:buClr>
                <a:srgbClr val="FF0000"/>
              </a:buClr>
              <a:buNone/>
            </a:pPr>
            <a:r>
              <a:rPr lang="en-GB" sz="900" dirty="0">
                <a:solidFill>
                  <a:schemeClr val="tx2"/>
                </a:solidFill>
              </a:rPr>
              <a:t>01/3/16</a:t>
            </a:r>
          </a:p>
          <a:p>
            <a:pPr fontAlgn="ctr">
              <a:spcAft>
                <a:spcPts val="100"/>
              </a:spcAft>
            </a:pPr>
            <a:r>
              <a:rPr lang="en-US" sz="900" dirty="0"/>
              <a:t>02/01/16</a:t>
            </a:r>
          </a:p>
          <a:p>
            <a:pPr fontAlgn="ctr">
              <a:spcAft>
                <a:spcPts val="100"/>
              </a:spcAft>
            </a:pPr>
            <a:r>
              <a:rPr lang="en-US" sz="900" dirty="0"/>
              <a:t>07/13/15</a:t>
            </a:r>
          </a:p>
          <a:p>
            <a:pPr fontAlgn="ctr">
              <a:spcAft>
                <a:spcPts val="100"/>
              </a:spcAft>
            </a:pPr>
            <a:r>
              <a:rPr lang="en-US" sz="900" dirty="0"/>
              <a:t>07/13/15</a:t>
            </a:r>
          </a:p>
          <a:p>
            <a:pPr fontAlgn="ctr">
              <a:spcAft>
                <a:spcPts val="100"/>
              </a:spcAft>
            </a:pPr>
            <a:endParaRPr lang="en-US" sz="800" dirty="0"/>
          </a:p>
          <a:p>
            <a:pPr fontAlgn="ctr">
              <a:spcAft>
                <a:spcPts val="100"/>
              </a:spcAft>
            </a:pPr>
            <a:r>
              <a:rPr lang="en-US" sz="900" dirty="0"/>
              <a:t>08/03/15</a:t>
            </a:r>
          </a:p>
          <a:p>
            <a:pPr marL="0" lvl="1" indent="0" fontAlgn="ctr">
              <a:lnSpc>
                <a:spcPct val="95000"/>
              </a:lnSpc>
              <a:spcBef>
                <a:spcPct val="0"/>
              </a:spcBef>
              <a:spcAft>
                <a:spcPts val="100"/>
              </a:spcAft>
              <a:buClr>
                <a:srgbClr val="FF0000"/>
              </a:buClr>
              <a:buNone/>
            </a:pPr>
            <a:r>
              <a:rPr lang="en-US" sz="900" dirty="0">
                <a:solidFill>
                  <a:schemeClr val="tx2"/>
                </a:solidFill>
              </a:rPr>
              <a:t>08/03/15</a:t>
            </a:r>
          </a:p>
          <a:p>
            <a:pPr marL="0" lvl="1" indent="0" fontAlgn="ctr">
              <a:lnSpc>
                <a:spcPct val="95000"/>
              </a:lnSpc>
              <a:spcBef>
                <a:spcPct val="0"/>
              </a:spcBef>
              <a:spcAft>
                <a:spcPts val="100"/>
              </a:spcAft>
              <a:buClr>
                <a:srgbClr val="FF0000"/>
              </a:buClr>
              <a:buNone/>
            </a:pPr>
            <a:r>
              <a:rPr lang="en-US" sz="900" dirty="0">
                <a:solidFill>
                  <a:schemeClr val="tx2"/>
                </a:solidFill>
              </a:rPr>
              <a:t>08/03/15</a:t>
            </a:r>
          </a:p>
          <a:p>
            <a:pPr marL="0" lvl="1" indent="0" fontAlgn="ctr">
              <a:lnSpc>
                <a:spcPct val="95000"/>
              </a:lnSpc>
              <a:spcBef>
                <a:spcPct val="0"/>
              </a:spcBef>
              <a:spcAft>
                <a:spcPts val="100"/>
              </a:spcAft>
              <a:buClr>
                <a:srgbClr val="FF0000"/>
              </a:buClr>
              <a:buNone/>
            </a:pPr>
            <a:r>
              <a:rPr lang="en-US" sz="900" dirty="0">
                <a:solidFill>
                  <a:schemeClr val="tx2"/>
                </a:solidFill>
              </a:rPr>
              <a:t>08/31/15</a:t>
            </a:r>
          </a:p>
          <a:p>
            <a:pPr marL="0" lvl="1" indent="0" fontAlgn="ctr">
              <a:lnSpc>
                <a:spcPct val="95000"/>
              </a:lnSpc>
              <a:spcBef>
                <a:spcPct val="0"/>
              </a:spcBef>
              <a:spcAft>
                <a:spcPts val="100"/>
              </a:spcAft>
              <a:buClr>
                <a:srgbClr val="FF0000"/>
              </a:buClr>
              <a:buNone/>
            </a:pPr>
            <a:endParaRPr lang="en-US" sz="800" dirty="0">
              <a:solidFill>
                <a:schemeClr val="tx2"/>
              </a:solidFill>
            </a:endParaRPr>
          </a:p>
          <a:p>
            <a:pPr marL="0" lvl="1" indent="0" fontAlgn="ctr">
              <a:lnSpc>
                <a:spcPct val="95000"/>
              </a:lnSpc>
              <a:spcBef>
                <a:spcPct val="0"/>
              </a:spcBef>
              <a:spcAft>
                <a:spcPts val="100"/>
              </a:spcAft>
              <a:buClr>
                <a:srgbClr val="FF0000"/>
              </a:buClr>
              <a:buNone/>
            </a:pPr>
            <a:r>
              <a:rPr lang="en-US" sz="900" dirty="0">
                <a:solidFill>
                  <a:schemeClr val="tx2"/>
                </a:solidFill>
              </a:rPr>
              <a:t>08/31/15</a:t>
            </a:r>
          </a:p>
          <a:p>
            <a:pPr marL="0" lvl="1" indent="0" fontAlgn="ctr">
              <a:lnSpc>
                <a:spcPct val="95000"/>
              </a:lnSpc>
              <a:spcBef>
                <a:spcPct val="0"/>
              </a:spcBef>
              <a:spcAft>
                <a:spcPts val="100"/>
              </a:spcAft>
              <a:buClr>
                <a:srgbClr val="FF0000"/>
              </a:buClr>
              <a:buNone/>
            </a:pPr>
            <a:r>
              <a:rPr lang="en-US" sz="900" dirty="0">
                <a:solidFill>
                  <a:schemeClr val="tx2"/>
                </a:solidFill>
              </a:rPr>
              <a:t>10/05/15</a:t>
            </a:r>
          </a:p>
          <a:p>
            <a:pPr marL="0" lvl="1" indent="0" fontAlgn="ctr">
              <a:lnSpc>
                <a:spcPct val="95000"/>
              </a:lnSpc>
              <a:spcBef>
                <a:spcPct val="0"/>
              </a:spcBef>
              <a:spcAft>
                <a:spcPts val="100"/>
              </a:spcAft>
              <a:buClr>
                <a:srgbClr val="FF0000"/>
              </a:buClr>
              <a:buNone/>
            </a:pPr>
            <a:r>
              <a:rPr lang="en-US" sz="900" dirty="0" smtClean="0">
                <a:solidFill>
                  <a:schemeClr val="tx2"/>
                </a:solidFill>
              </a:rPr>
              <a:t>11/09/15</a:t>
            </a:r>
          </a:p>
          <a:p>
            <a:pPr marL="0" lvl="1" indent="0" fontAlgn="ctr">
              <a:lnSpc>
                <a:spcPct val="95000"/>
              </a:lnSpc>
              <a:spcBef>
                <a:spcPct val="0"/>
              </a:spcBef>
              <a:spcAft>
                <a:spcPts val="100"/>
              </a:spcAft>
              <a:buClr>
                <a:srgbClr val="FF0000"/>
              </a:buClr>
              <a:buNone/>
            </a:pPr>
            <a:r>
              <a:rPr lang="en-US" sz="900" dirty="0" smtClean="0">
                <a:solidFill>
                  <a:schemeClr val="tx2"/>
                </a:solidFill>
              </a:rPr>
              <a:t>11/16/15</a:t>
            </a:r>
            <a:endParaRPr lang="en-US" sz="900" dirty="0">
              <a:solidFill>
                <a:schemeClr val="tx2"/>
              </a:solidFill>
            </a:endParaRPr>
          </a:p>
          <a:p>
            <a:pPr marL="0" lvl="1" indent="0" fontAlgn="ctr">
              <a:lnSpc>
                <a:spcPct val="95000"/>
              </a:lnSpc>
              <a:spcBef>
                <a:spcPct val="0"/>
              </a:spcBef>
              <a:spcAft>
                <a:spcPts val="100"/>
              </a:spcAft>
              <a:buClr>
                <a:srgbClr val="FF0000"/>
              </a:buClr>
              <a:buNone/>
            </a:pPr>
            <a:endParaRPr lang="en-US" sz="900" dirty="0" smtClean="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01/25/16</a:t>
            </a:r>
            <a:endParaRPr lang="en-US" sz="900" dirty="0">
              <a:solidFill>
                <a:schemeClr val="tx2"/>
              </a:solidFill>
            </a:endParaRPr>
          </a:p>
          <a:p>
            <a:pPr marL="0" lvl="1" indent="0" fontAlgn="ctr">
              <a:lnSpc>
                <a:spcPct val="95000"/>
              </a:lnSpc>
              <a:spcBef>
                <a:spcPct val="0"/>
              </a:spcBef>
              <a:spcAft>
                <a:spcPts val="100"/>
              </a:spcAft>
              <a:buClr>
                <a:srgbClr val="FF0000"/>
              </a:buClr>
              <a:buNone/>
            </a:pPr>
            <a:r>
              <a:rPr lang="en-US" sz="900" dirty="0">
                <a:solidFill>
                  <a:schemeClr val="tx2"/>
                </a:solidFill>
              </a:rPr>
              <a:t>02/01/16</a:t>
            </a:r>
          </a:p>
          <a:p>
            <a:pPr marL="0" lvl="1" indent="0" fontAlgn="ctr">
              <a:lnSpc>
                <a:spcPct val="95000"/>
              </a:lnSpc>
              <a:spcBef>
                <a:spcPct val="0"/>
              </a:spcBef>
              <a:spcAft>
                <a:spcPts val="100"/>
              </a:spcAft>
              <a:buClr>
                <a:srgbClr val="FF0000"/>
              </a:buClr>
              <a:buNone/>
            </a:pPr>
            <a:endParaRPr lang="en-US" sz="900" dirty="0" smtClean="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04/04/16</a:t>
            </a:r>
          </a:p>
          <a:p>
            <a:pPr marL="0" lvl="1" indent="0" fontAlgn="ctr">
              <a:spcAft>
                <a:spcPts val="100"/>
              </a:spcAft>
              <a:buSzTx/>
              <a:buNone/>
            </a:pPr>
            <a:r>
              <a:rPr lang="en-US" sz="900" dirty="0" smtClean="0"/>
              <a:t>01/25/16</a:t>
            </a:r>
            <a:endParaRPr lang="en-US" sz="900" dirty="0"/>
          </a:p>
        </p:txBody>
      </p:sp>
      <p:sp>
        <p:nvSpPr>
          <p:cNvPr id="45" name="Rectangle 95"/>
          <p:cNvSpPr txBox="1">
            <a:spLocks/>
          </p:cNvSpPr>
          <p:nvPr/>
        </p:nvSpPr>
        <p:spPr>
          <a:xfrm>
            <a:off x="8977882" y="1041441"/>
            <a:ext cx="849697" cy="502419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buClr>
                <a:srgbClr val="FF0000"/>
              </a:buClr>
              <a:buNone/>
            </a:pPr>
            <a:r>
              <a:rPr lang="en-GB" sz="900" dirty="0" smtClean="0"/>
              <a:t>Gunn</a:t>
            </a:r>
            <a:endParaRPr lang="en-GB" sz="900" dirty="0"/>
          </a:p>
          <a:p>
            <a:pPr marL="0" lvl="1" indent="0">
              <a:buClr>
                <a:srgbClr val="FF0000"/>
              </a:buClr>
              <a:buNone/>
            </a:pPr>
            <a:endParaRPr lang="en-GB" sz="900" dirty="0"/>
          </a:p>
          <a:p>
            <a:pPr marL="0" lvl="1" indent="0">
              <a:spcAft>
                <a:spcPts val="100"/>
              </a:spcAft>
              <a:buClr>
                <a:srgbClr val="FF0000"/>
              </a:buClr>
              <a:buNone/>
            </a:pPr>
            <a:endParaRPr lang="en-GB" sz="900" dirty="0"/>
          </a:p>
          <a:p>
            <a:pPr marL="0" lvl="1" indent="0">
              <a:spcAft>
                <a:spcPts val="100"/>
              </a:spcAft>
              <a:buClr>
                <a:srgbClr val="FF0000"/>
              </a:buClr>
              <a:buNone/>
            </a:pPr>
            <a:endParaRPr lang="en-GB" sz="900" dirty="0"/>
          </a:p>
          <a:p>
            <a:pPr marL="0" lvl="1" indent="0">
              <a:spcAft>
                <a:spcPts val="100"/>
              </a:spcAft>
              <a:buClr>
                <a:srgbClr val="FF0000"/>
              </a:buClr>
              <a:buNone/>
            </a:pPr>
            <a:endParaRPr lang="en-GB" sz="900" dirty="0"/>
          </a:p>
          <a:p>
            <a:pPr marL="0" lvl="1" indent="0">
              <a:spcAft>
                <a:spcPts val="100"/>
              </a:spcAft>
              <a:buClr>
                <a:srgbClr val="FF0000"/>
              </a:buClr>
              <a:buNone/>
            </a:pPr>
            <a:endParaRPr lang="en-GB" sz="900" dirty="0"/>
          </a:p>
          <a:p>
            <a:pPr marL="0" lvl="1" indent="0">
              <a:buClr>
                <a:srgbClr val="FF0000"/>
              </a:buClr>
              <a:buNone/>
            </a:pPr>
            <a:endParaRPr lang="en-GB" sz="900" dirty="0"/>
          </a:p>
          <a:p>
            <a:pPr marL="0" lvl="1" indent="0">
              <a:buClr>
                <a:srgbClr val="FF0000"/>
              </a:buClr>
              <a:buNone/>
            </a:pPr>
            <a:endParaRPr lang="en-GB" sz="900" dirty="0"/>
          </a:p>
          <a:p>
            <a:pPr marL="0" lvl="1" indent="0">
              <a:buClr>
                <a:srgbClr val="FF0000"/>
              </a:buClr>
              <a:buNone/>
            </a:pPr>
            <a:endParaRPr lang="en-GB" sz="900" dirty="0"/>
          </a:p>
          <a:p>
            <a:pPr marL="0" lvl="1" indent="0">
              <a:spcAft>
                <a:spcPts val="300"/>
              </a:spcAft>
              <a:buClr>
                <a:srgbClr val="FF0000"/>
              </a:buClr>
              <a:buNone/>
            </a:pPr>
            <a:endParaRPr lang="en-GB" sz="900" dirty="0"/>
          </a:p>
          <a:p>
            <a:pPr marL="0" lvl="1" indent="0">
              <a:buClr>
                <a:srgbClr val="FF0000"/>
              </a:buClr>
              <a:buNone/>
            </a:pPr>
            <a:endParaRPr lang="en-GB" sz="900" dirty="0"/>
          </a:p>
          <a:p>
            <a:pPr marL="0" lvl="1" indent="0">
              <a:spcAft>
                <a:spcPts val="100"/>
              </a:spcAft>
              <a:buClr>
                <a:srgbClr val="FF0000"/>
              </a:buClr>
              <a:buNone/>
            </a:pPr>
            <a:r>
              <a:rPr lang="en-GB" sz="900" dirty="0" smtClean="0"/>
              <a:t>Gunn</a:t>
            </a:r>
            <a:endParaRPr lang="en-GB" sz="900" dirty="0"/>
          </a:p>
          <a:p>
            <a:pPr marL="0" lvl="1" indent="0">
              <a:buClr>
                <a:srgbClr val="FF0000"/>
              </a:buClr>
              <a:buNone/>
            </a:pPr>
            <a:endParaRPr lang="en-GB" sz="900" dirty="0"/>
          </a:p>
          <a:p>
            <a:pPr marL="0" lvl="1" indent="0">
              <a:buClr>
                <a:srgbClr val="FF0000"/>
              </a:buClr>
              <a:buNone/>
            </a:pPr>
            <a:endParaRPr lang="en-GB" sz="900" dirty="0"/>
          </a:p>
          <a:p>
            <a:pPr marL="0" lvl="1" indent="0">
              <a:buClr>
                <a:srgbClr val="FF0000"/>
              </a:buClr>
              <a:buNone/>
            </a:pPr>
            <a:endParaRPr lang="en-GB" sz="900" dirty="0"/>
          </a:p>
          <a:p>
            <a:pPr marL="0" lvl="1" indent="0">
              <a:lnSpc>
                <a:spcPct val="95000"/>
              </a:lnSpc>
              <a:spcBef>
                <a:spcPct val="0"/>
              </a:spcBef>
              <a:spcAft>
                <a:spcPts val="100"/>
              </a:spcAft>
              <a:buClr>
                <a:srgbClr val="FF0000"/>
              </a:buClr>
              <a:buNone/>
            </a:pPr>
            <a:endParaRPr lang="en-US" sz="900" dirty="0"/>
          </a:p>
          <a:p>
            <a:pPr marL="0" lvl="1" indent="0">
              <a:lnSpc>
                <a:spcPct val="95000"/>
              </a:lnSpc>
              <a:spcBef>
                <a:spcPct val="0"/>
              </a:spcBef>
              <a:spcAft>
                <a:spcPts val="100"/>
              </a:spcAft>
              <a:buClr>
                <a:srgbClr val="FF0000"/>
              </a:buClr>
              <a:buNone/>
            </a:pPr>
            <a:r>
              <a:rPr lang="en-US" sz="900" dirty="0" smtClean="0"/>
              <a:t>Gunn</a:t>
            </a:r>
            <a:endParaRPr lang="en-US" sz="900" dirty="0"/>
          </a:p>
          <a:p>
            <a:pPr marL="0" lvl="1" indent="0">
              <a:lnSpc>
                <a:spcPct val="95000"/>
              </a:lnSpc>
              <a:spcBef>
                <a:spcPct val="0"/>
              </a:spcBef>
              <a:spcAft>
                <a:spcPts val="100"/>
              </a:spcAft>
              <a:buClr>
                <a:srgbClr val="FF0000"/>
              </a:buClr>
              <a:buNone/>
            </a:pPr>
            <a:r>
              <a:rPr lang="en-US" sz="900" dirty="0" smtClean="0"/>
              <a:t>Gunn</a:t>
            </a:r>
            <a:endParaRPr lang="en-US" sz="900" dirty="0"/>
          </a:p>
          <a:p>
            <a:pPr marL="0" lvl="1" indent="0">
              <a:lnSpc>
                <a:spcPct val="95000"/>
              </a:lnSpc>
              <a:spcBef>
                <a:spcPct val="0"/>
              </a:spcBef>
              <a:spcAft>
                <a:spcPts val="100"/>
              </a:spcAft>
              <a:buClr>
                <a:srgbClr val="FF0000"/>
              </a:buClr>
              <a:buNone/>
            </a:pPr>
            <a:r>
              <a:rPr lang="en-US" sz="900" dirty="0" smtClean="0"/>
              <a:t>Gunn</a:t>
            </a:r>
            <a:endParaRPr lang="en-US" sz="900" dirty="0"/>
          </a:p>
          <a:p>
            <a:pPr marL="0" lvl="1" indent="0">
              <a:lnSpc>
                <a:spcPct val="95000"/>
              </a:lnSpc>
              <a:spcBef>
                <a:spcPct val="0"/>
              </a:spcBef>
              <a:spcAft>
                <a:spcPts val="100"/>
              </a:spcAft>
              <a:buClr>
                <a:srgbClr val="FF0000"/>
              </a:buClr>
              <a:buNone/>
            </a:pPr>
            <a:endParaRPr lang="en-US" sz="900" dirty="0" smtClean="0"/>
          </a:p>
          <a:p>
            <a:pPr marL="0" lvl="1" indent="0">
              <a:lnSpc>
                <a:spcPct val="95000"/>
              </a:lnSpc>
              <a:spcBef>
                <a:spcPct val="0"/>
              </a:spcBef>
              <a:spcAft>
                <a:spcPts val="100"/>
              </a:spcAft>
              <a:buClr>
                <a:srgbClr val="FF0000"/>
              </a:buClr>
              <a:buNone/>
            </a:pPr>
            <a:r>
              <a:rPr lang="en-US" sz="900" dirty="0" smtClean="0"/>
              <a:t>Gunn</a:t>
            </a:r>
            <a:r>
              <a:rPr lang="en-US" sz="900" dirty="0"/>
              <a:t> </a:t>
            </a:r>
          </a:p>
          <a:p>
            <a:pPr marL="0" lvl="1" indent="0">
              <a:lnSpc>
                <a:spcPct val="95000"/>
              </a:lnSpc>
              <a:spcBef>
                <a:spcPct val="0"/>
              </a:spcBef>
              <a:spcAft>
                <a:spcPts val="100"/>
              </a:spcAft>
              <a:buClr>
                <a:srgbClr val="FF0000"/>
              </a:buClr>
              <a:buNone/>
            </a:pPr>
            <a:endParaRPr lang="en-US" sz="900" dirty="0"/>
          </a:p>
          <a:p>
            <a:pPr marL="0" lvl="1" indent="0">
              <a:spcBef>
                <a:spcPct val="0"/>
              </a:spcBef>
              <a:spcAft>
                <a:spcPts val="100"/>
              </a:spcAft>
              <a:buClr>
                <a:srgbClr val="FF0000"/>
              </a:buClr>
              <a:buNone/>
            </a:pPr>
            <a:endParaRPr lang="en-US" sz="900" dirty="0"/>
          </a:p>
          <a:p>
            <a:pPr marL="0" lvl="1" indent="0">
              <a:spcBef>
                <a:spcPct val="0"/>
              </a:spcBef>
              <a:spcAft>
                <a:spcPts val="100"/>
              </a:spcAft>
              <a:buClr>
                <a:srgbClr val="FF0000"/>
              </a:buClr>
              <a:buNone/>
            </a:pPr>
            <a:endParaRPr lang="en-US" sz="900" dirty="0"/>
          </a:p>
          <a:p>
            <a:pPr marL="0" lvl="1" indent="0">
              <a:spcBef>
                <a:spcPct val="0"/>
              </a:spcBef>
              <a:spcAft>
                <a:spcPts val="100"/>
              </a:spcAft>
              <a:buClr>
                <a:srgbClr val="FF0000"/>
              </a:buClr>
              <a:buNone/>
            </a:pPr>
            <a:endParaRPr lang="en-US" sz="900" dirty="0"/>
          </a:p>
          <a:p>
            <a:pPr marL="0" lvl="1" indent="0">
              <a:spcBef>
                <a:spcPct val="0"/>
              </a:spcBef>
              <a:spcAft>
                <a:spcPts val="100"/>
              </a:spcAft>
              <a:buClr>
                <a:srgbClr val="FF0000"/>
              </a:buClr>
              <a:buNone/>
            </a:pPr>
            <a:endParaRPr lang="en-GB" sz="900" dirty="0"/>
          </a:p>
          <a:p>
            <a:pPr marL="0" lvl="1" indent="0">
              <a:spcBef>
                <a:spcPct val="0"/>
              </a:spcBef>
              <a:spcAft>
                <a:spcPts val="100"/>
              </a:spcAft>
              <a:buClr>
                <a:srgbClr val="FF0000"/>
              </a:buClr>
              <a:buNone/>
            </a:pPr>
            <a:endParaRPr lang="en-GB" sz="900" dirty="0"/>
          </a:p>
          <a:p>
            <a:pPr marL="0" lvl="1" indent="0">
              <a:spcBef>
                <a:spcPct val="0"/>
              </a:spcBef>
              <a:spcAft>
                <a:spcPts val="100"/>
              </a:spcAft>
              <a:buClr>
                <a:srgbClr val="FF0000"/>
              </a:buClr>
              <a:buNone/>
            </a:pPr>
            <a:endParaRPr lang="en-GB" sz="900" dirty="0"/>
          </a:p>
          <a:p>
            <a:pPr marL="0" lvl="1" indent="0">
              <a:spcBef>
                <a:spcPct val="0"/>
              </a:spcBef>
              <a:spcAft>
                <a:spcPts val="100"/>
              </a:spcAft>
              <a:buClr>
                <a:srgbClr val="FF0000"/>
              </a:buClr>
              <a:buNone/>
            </a:pPr>
            <a:endParaRPr lang="en-GB" sz="900" dirty="0"/>
          </a:p>
          <a:p>
            <a:pPr marL="0" lvl="1" indent="0">
              <a:lnSpc>
                <a:spcPct val="95000"/>
              </a:lnSpc>
              <a:spcBef>
                <a:spcPct val="0"/>
              </a:spcBef>
              <a:spcAft>
                <a:spcPts val="200"/>
              </a:spcAft>
              <a:buClr>
                <a:srgbClr val="FF0000"/>
              </a:buClr>
              <a:buNone/>
            </a:pPr>
            <a:endParaRPr lang="en-GB" sz="900" dirty="0"/>
          </a:p>
          <a:p>
            <a:pPr marL="0" lvl="1" indent="0">
              <a:lnSpc>
                <a:spcPct val="95000"/>
              </a:lnSpc>
              <a:spcBef>
                <a:spcPct val="0"/>
              </a:spcBef>
              <a:spcAft>
                <a:spcPts val="100"/>
              </a:spcAft>
              <a:buClr>
                <a:srgbClr val="FF0000"/>
              </a:buClr>
              <a:buNone/>
            </a:pPr>
            <a:endParaRPr lang="en-GB" sz="900" dirty="0"/>
          </a:p>
          <a:p>
            <a:pPr marL="0" lvl="1" indent="0">
              <a:lnSpc>
                <a:spcPct val="95000"/>
              </a:lnSpc>
              <a:spcBef>
                <a:spcPct val="0"/>
              </a:spcBef>
              <a:spcAft>
                <a:spcPts val="100"/>
              </a:spcAft>
              <a:buClr>
                <a:srgbClr val="FF0000"/>
              </a:buClr>
              <a:buNone/>
            </a:pPr>
            <a:endParaRPr lang="en-US" sz="800" dirty="0" smtClean="0"/>
          </a:p>
          <a:p>
            <a:pPr marL="0" lvl="1" indent="0">
              <a:lnSpc>
                <a:spcPct val="95000"/>
              </a:lnSpc>
              <a:spcBef>
                <a:spcPct val="0"/>
              </a:spcBef>
              <a:spcAft>
                <a:spcPts val="100"/>
              </a:spcAft>
              <a:buClr>
                <a:srgbClr val="FF0000"/>
              </a:buClr>
              <a:buNone/>
            </a:pPr>
            <a:endParaRPr lang="en-US" sz="800" dirty="0"/>
          </a:p>
          <a:p>
            <a:pPr marL="0" lvl="1" indent="0">
              <a:lnSpc>
                <a:spcPct val="95000"/>
              </a:lnSpc>
              <a:spcBef>
                <a:spcPct val="0"/>
              </a:spcBef>
              <a:spcAft>
                <a:spcPts val="100"/>
              </a:spcAft>
              <a:buClr>
                <a:srgbClr val="FF0000"/>
              </a:buClr>
              <a:buNone/>
            </a:pPr>
            <a:endParaRPr lang="en-US" sz="800" dirty="0"/>
          </a:p>
          <a:p>
            <a:pPr marL="0" lvl="1" indent="0">
              <a:lnSpc>
                <a:spcPct val="95000"/>
              </a:lnSpc>
              <a:spcBef>
                <a:spcPct val="0"/>
              </a:spcBef>
              <a:spcAft>
                <a:spcPts val="100"/>
              </a:spcAft>
              <a:buClr>
                <a:srgbClr val="FF0000"/>
              </a:buClr>
              <a:buNone/>
            </a:pPr>
            <a:r>
              <a:rPr lang="en-US" sz="900" dirty="0" smtClean="0"/>
              <a:t>Gunn</a:t>
            </a:r>
            <a:endParaRPr lang="en-US" sz="900" dirty="0"/>
          </a:p>
        </p:txBody>
      </p:sp>
      <p:sp>
        <p:nvSpPr>
          <p:cNvPr id="55" name="Rectangle 5"/>
          <p:cNvSpPr txBox="1">
            <a:spLocks/>
          </p:cNvSpPr>
          <p:nvPr/>
        </p:nvSpPr>
        <p:spPr>
          <a:xfrm>
            <a:off x="1430456" y="826352"/>
            <a:ext cx="5841202"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Deliverables / milestones</a:t>
            </a:r>
            <a:endParaRPr lang="en-US" sz="900" b="1" dirty="0"/>
          </a:p>
        </p:txBody>
      </p:sp>
      <p:sp>
        <p:nvSpPr>
          <p:cNvPr id="56" name="Rectangle 5"/>
          <p:cNvSpPr txBox="1">
            <a:spLocks/>
          </p:cNvSpPr>
          <p:nvPr/>
        </p:nvSpPr>
        <p:spPr>
          <a:xfrm>
            <a:off x="8015964" y="826352"/>
            <a:ext cx="86408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Finish</a:t>
            </a:r>
            <a:endParaRPr lang="en-US" sz="900" b="1" dirty="0"/>
          </a:p>
        </p:txBody>
      </p:sp>
      <p:sp>
        <p:nvSpPr>
          <p:cNvPr id="57" name="Rectangle 5"/>
          <p:cNvSpPr txBox="1">
            <a:spLocks/>
          </p:cNvSpPr>
          <p:nvPr/>
        </p:nvSpPr>
        <p:spPr>
          <a:xfrm>
            <a:off x="361217" y="826352"/>
            <a:ext cx="95020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Sub-workstream</a:t>
            </a:r>
            <a:endParaRPr lang="en-US" sz="900" b="1" dirty="0"/>
          </a:p>
        </p:txBody>
      </p:sp>
      <p:cxnSp>
        <p:nvCxnSpPr>
          <p:cNvPr id="60" name="Straight Connector 59"/>
          <p:cNvCxnSpPr>
            <a:cxnSpLocks/>
          </p:cNvCxnSpPr>
          <p:nvPr/>
        </p:nvCxnSpPr>
        <p:spPr bwMode="auto">
          <a:xfrm>
            <a:off x="1430456" y="991872"/>
            <a:ext cx="5841202" cy="0"/>
          </a:xfrm>
          <a:prstGeom prst="line">
            <a:avLst/>
          </a:prstGeom>
          <a:noFill/>
          <a:ln w="12700" cap="flat" cmpd="sng" algn="ctr">
            <a:solidFill>
              <a:schemeClr val="accent1"/>
            </a:solidFill>
            <a:prstDash val="solid"/>
            <a:round/>
            <a:headEnd type="none" w="med" len="med"/>
            <a:tailEnd type="none" w="med" len="med"/>
          </a:ln>
          <a:effectLst/>
        </p:spPr>
      </p:cxnSp>
      <p:cxnSp>
        <p:nvCxnSpPr>
          <p:cNvPr id="61" name="Straight Connector 60"/>
          <p:cNvCxnSpPr>
            <a:cxnSpLocks/>
          </p:cNvCxnSpPr>
          <p:nvPr/>
        </p:nvCxnSpPr>
        <p:spPr bwMode="auto">
          <a:xfrm>
            <a:off x="8015964" y="991872"/>
            <a:ext cx="864085" cy="0"/>
          </a:xfrm>
          <a:prstGeom prst="line">
            <a:avLst/>
          </a:prstGeom>
          <a:noFill/>
          <a:ln w="12700" cap="flat" cmpd="sng" algn="ctr">
            <a:solidFill>
              <a:schemeClr val="accent1"/>
            </a:solidFill>
            <a:prstDash val="solid"/>
            <a:round/>
            <a:headEnd type="none" w="med" len="med"/>
            <a:tailEnd type="none" w="med" len="med"/>
          </a:ln>
          <a:effectLst/>
        </p:spPr>
      </p:cxnSp>
      <p:sp>
        <p:nvSpPr>
          <p:cNvPr id="65" name="Rectangle 5"/>
          <p:cNvSpPr txBox="1">
            <a:spLocks/>
          </p:cNvSpPr>
          <p:nvPr/>
        </p:nvSpPr>
        <p:spPr>
          <a:xfrm>
            <a:off x="7369491" y="826352"/>
            <a:ext cx="548640"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Start</a:t>
            </a:r>
            <a:endParaRPr lang="en-US" sz="900" b="1" dirty="0"/>
          </a:p>
        </p:txBody>
      </p:sp>
      <p:cxnSp>
        <p:nvCxnSpPr>
          <p:cNvPr id="66" name="Straight Connector 65"/>
          <p:cNvCxnSpPr>
            <a:cxnSpLocks/>
          </p:cNvCxnSpPr>
          <p:nvPr/>
        </p:nvCxnSpPr>
        <p:spPr bwMode="auto">
          <a:xfrm>
            <a:off x="7369491" y="991872"/>
            <a:ext cx="548640" cy="0"/>
          </a:xfrm>
          <a:prstGeom prst="line">
            <a:avLst/>
          </a:prstGeom>
          <a:noFill/>
          <a:ln w="12700" cap="flat" cmpd="sng" algn="ctr">
            <a:solidFill>
              <a:schemeClr val="accent1"/>
            </a:solidFill>
            <a:prstDash val="solid"/>
            <a:round/>
            <a:headEnd type="none" w="med" len="med"/>
            <a:tailEnd type="none" w="med" len="med"/>
          </a:ln>
          <a:effectLst/>
        </p:spPr>
      </p:cxnSp>
      <p:sp>
        <p:nvSpPr>
          <p:cNvPr id="67" name="Rectangle 5"/>
          <p:cNvSpPr txBox="1">
            <a:spLocks/>
          </p:cNvSpPr>
          <p:nvPr/>
        </p:nvSpPr>
        <p:spPr>
          <a:xfrm>
            <a:off x="8977882" y="826352"/>
            <a:ext cx="91336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Owner</a:t>
            </a:r>
            <a:endParaRPr lang="en-US" sz="900" b="1" dirty="0"/>
          </a:p>
        </p:txBody>
      </p:sp>
      <p:cxnSp>
        <p:nvCxnSpPr>
          <p:cNvPr id="68" name="Straight Connector 67"/>
          <p:cNvCxnSpPr>
            <a:cxnSpLocks/>
          </p:cNvCxnSpPr>
          <p:nvPr/>
        </p:nvCxnSpPr>
        <p:spPr bwMode="auto">
          <a:xfrm>
            <a:off x="8962642" y="991872"/>
            <a:ext cx="913369" cy="0"/>
          </a:xfrm>
          <a:prstGeom prst="line">
            <a:avLst/>
          </a:prstGeom>
          <a:noFill/>
          <a:ln w="12700" cap="flat" cmpd="sng" algn="ctr">
            <a:solidFill>
              <a:schemeClr val="accent1"/>
            </a:solidFill>
            <a:prstDash val="solid"/>
            <a:round/>
            <a:headEnd type="none" w="med" len="med"/>
            <a:tailEnd type="none" w="med" len="med"/>
          </a:ln>
          <a:effectLst/>
        </p:spPr>
      </p:cxnSp>
      <p:sp>
        <p:nvSpPr>
          <p:cNvPr id="31" name="Rectangle 3"/>
          <p:cNvSpPr txBox="1"/>
          <p:nvPr/>
        </p:nvSpPr>
        <p:spPr>
          <a:xfrm>
            <a:off x="280988" y="6023710"/>
            <a:ext cx="9493250" cy="2154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lvl="1" indent="0">
              <a:spcAft>
                <a:spcPts val="100"/>
              </a:spcAft>
              <a:buClr>
                <a:schemeClr val="accent1"/>
              </a:buClr>
              <a:buNone/>
            </a:pPr>
            <a:r>
              <a:rPr lang="en-US" sz="800" dirty="0"/>
              <a:t>1 </a:t>
            </a:r>
            <a:r>
              <a:rPr lang="en-US" sz="800" dirty="0" smtClean="0"/>
              <a:t>Implementation finish date may be refined during the design phase</a:t>
            </a:r>
            <a:endParaRPr lang="en-US" sz="800" dirty="0"/>
          </a:p>
        </p:txBody>
      </p:sp>
      <p:sp>
        <p:nvSpPr>
          <p:cNvPr id="28" name="Rectangle 95"/>
          <p:cNvSpPr txBox="1">
            <a:spLocks/>
          </p:cNvSpPr>
          <p:nvPr/>
        </p:nvSpPr>
        <p:spPr>
          <a:xfrm>
            <a:off x="1430456" y="1023153"/>
            <a:ext cx="5841202" cy="52224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17475" lvl="1" indent="-117475">
              <a:spcAft>
                <a:spcPts val="100"/>
              </a:spcAft>
              <a:buClr>
                <a:srgbClr val="FF0000"/>
              </a:buClr>
            </a:pPr>
            <a:r>
              <a:rPr lang="en-US" sz="900" dirty="0" smtClean="0"/>
              <a:t>Draft </a:t>
            </a:r>
            <a:r>
              <a:rPr lang="en-US" sz="900" dirty="0"/>
              <a:t>overarching Governance and Oversight Framework Document for </a:t>
            </a:r>
            <a:r>
              <a:rPr lang="en-US" sz="900" dirty="0" smtClean="0"/>
              <a:t>SHUSA</a:t>
            </a:r>
            <a:r>
              <a:rPr lang="en-US" sz="900" baseline="30000" dirty="0" smtClean="0"/>
              <a:t>1</a:t>
            </a:r>
            <a:r>
              <a:rPr lang="en-US" sz="900" dirty="0" smtClean="0"/>
              <a:t>; </a:t>
            </a:r>
            <a:r>
              <a:rPr lang="en-US" sz="900" dirty="0"/>
              <a:t>syndicate and finalize</a:t>
            </a:r>
          </a:p>
          <a:p>
            <a:pPr marL="399105" lvl="2" indent="-117475">
              <a:spcAft>
                <a:spcPts val="100"/>
              </a:spcAft>
              <a:buClr>
                <a:srgbClr val="FF0000"/>
              </a:buClr>
            </a:pPr>
            <a:r>
              <a:rPr lang="en-US" sz="900" spc="-10" dirty="0">
                <a:solidFill>
                  <a:srgbClr val="707277"/>
                </a:solidFill>
              </a:rPr>
              <a:t>Establish core principles for governance and oversight of SHUSA and its subsidiaries, including role of and interactions with the holding company</a:t>
            </a:r>
          </a:p>
          <a:p>
            <a:pPr marL="399105" lvl="2" indent="-117475">
              <a:spcAft>
                <a:spcPts val="100"/>
              </a:spcAft>
              <a:buClr>
                <a:srgbClr val="FF0000"/>
              </a:buClr>
            </a:pPr>
            <a:r>
              <a:rPr lang="en-US" sz="900" spc="-10" dirty="0">
                <a:solidFill>
                  <a:srgbClr val="707277"/>
                </a:solidFill>
              </a:rPr>
              <a:t>Define target state committee structure including Board and Management committees</a:t>
            </a:r>
          </a:p>
          <a:p>
            <a:pPr marL="399105" lvl="2" indent="-117475">
              <a:spcAft>
                <a:spcPts val="100"/>
              </a:spcAft>
              <a:buClr>
                <a:srgbClr val="FF0000"/>
              </a:buClr>
            </a:pPr>
            <a:r>
              <a:rPr lang="en-US" sz="900" spc="-10" dirty="0">
                <a:solidFill>
                  <a:srgbClr val="707277"/>
                </a:solidFill>
              </a:rPr>
              <a:t>Articulate committee compositions, roles, decision rights, delegation of authority and distribution of responsibilities between the Group, SHUSA and its subsidiaries</a:t>
            </a:r>
          </a:p>
          <a:p>
            <a:pPr marL="399105" lvl="2" indent="-117475">
              <a:spcAft>
                <a:spcPts val="100"/>
              </a:spcAft>
              <a:buClr>
                <a:srgbClr val="FF0000"/>
              </a:buClr>
            </a:pPr>
            <a:r>
              <a:rPr lang="en-US" sz="900" spc="-10" dirty="0">
                <a:solidFill>
                  <a:srgbClr val="707277"/>
                </a:solidFill>
              </a:rPr>
              <a:t>Document the overarching organization structure of SHUSA and its subsidiaries including reporting lines</a:t>
            </a:r>
          </a:p>
          <a:p>
            <a:pPr marL="399105" lvl="2" indent="-117475">
              <a:spcAft>
                <a:spcPts val="100"/>
              </a:spcAft>
              <a:buClr>
                <a:srgbClr val="FF0000"/>
              </a:buClr>
            </a:pPr>
            <a:r>
              <a:rPr lang="en-GB" sz="900" spc="-10" dirty="0">
                <a:solidFill>
                  <a:srgbClr val="707277"/>
                </a:solidFill>
              </a:rPr>
              <a:t>Develop policy framework, establish overall policies including guidelines for approval of policies</a:t>
            </a:r>
            <a:endParaRPr lang="en-US" sz="900" spc="-10" dirty="0">
              <a:solidFill>
                <a:srgbClr val="707277"/>
              </a:solidFill>
            </a:endParaRPr>
          </a:p>
          <a:p>
            <a:pPr marL="399105" lvl="2" indent="-117475">
              <a:spcAft>
                <a:spcPts val="100"/>
              </a:spcAft>
              <a:buClr>
                <a:srgbClr val="FF0000"/>
              </a:buClr>
            </a:pPr>
            <a:r>
              <a:rPr lang="en-US" sz="900" spc="-10" dirty="0">
                <a:solidFill>
                  <a:srgbClr val="707277"/>
                </a:solidFill>
              </a:rPr>
              <a:t>Create overarching reporting framework for the Board and Management for SHUSA and its subsidiaries</a:t>
            </a:r>
          </a:p>
          <a:p>
            <a:pPr marL="399105" lvl="2" indent="-117475">
              <a:spcAft>
                <a:spcPts val="100"/>
              </a:spcAft>
              <a:buClr>
                <a:srgbClr val="FF0000"/>
              </a:buClr>
            </a:pPr>
            <a:r>
              <a:rPr lang="en-US" sz="900" spc="-10" dirty="0">
                <a:solidFill>
                  <a:srgbClr val="707277"/>
                </a:solidFill>
              </a:rPr>
              <a:t>Syndicate Governance and Oversight Framework document with key stakeholders across SHUSA, the legal entities and the Corporation, incorporate refinements and finalize</a:t>
            </a:r>
          </a:p>
          <a:p>
            <a:pPr marL="117475" lvl="1" indent="-117475">
              <a:spcAft>
                <a:spcPts val="100"/>
              </a:spcAft>
              <a:buClr>
                <a:srgbClr val="FF0000"/>
              </a:buClr>
            </a:pPr>
            <a:r>
              <a:rPr lang="en-US" sz="900" dirty="0"/>
              <a:t>Conduct gap analysis against the overarching Governance and Oversight Framework document, identify gaps and develop multi-year execution plans</a:t>
            </a:r>
          </a:p>
          <a:p>
            <a:pPr marL="399105" lvl="2" indent="-117475">
              <a:spcAft>
                <a:spcPts val="100"/>
              </a:spcAft>
              <a:buClr>
                <a:srgbClr val="FF0000"/>
              </a:buClr>
            </a:pPr>
            <a:r>
              <a:rPr lang="en-US" sz="900" spc="-10" dirty="0">
                <a:solidFill>
                  <a:srgbClr val="707277"/>
                </a:solidFill>
              </a:rPr>
              <a:t>Conduct gap analysis against the target state governance and committee structure, organization and roles, decision rights, delegation of responsibilities, policy framework and reporting</a:t>
            </a:r>
          </a:p>
          <a:p>
            <a:pPr marL="399105" lvl="2" indent="-117475">
              <a:spcAft>
                <a:spcPts val="100"/>
              </a:spcAft>
              <a:buClr>
                <a:srgbClr val="FF0000"/>
              </a:buClr>
            </a:pPr>
            <a:r>
              <a:rPr lang="en-US" sz="900" spc="-10" dirty="0">
                <a:solidFill>
                  <a:srgbClr val="707277"/>
                </a:solidFill>
              </a:rPr>
              <a:t>Establish comprehensive implementation plans to address these gaps over a multi-year period</a:t>
            </a:r>
          </a:p>
          <a:p>
            <a:pPr marL="118800" indent="-118800" fontAlgn="ctr">
              <a:spcAft>
                <a:spcPts val="100"/>
              </a:spcAft>
              <a:buClr>
                <a:schemeClr val="accent1"/>
              </a:buClr>
              <a:buFont typeface="Arial" panose="020B0604020202020204" pitchFamily="34" charset="0"/>
              <a:buChar char="•"/>
            </a:pPr>
            <a:r>
              <a:rPr lang="en-US" sz="900" spc="-10" dirty="0" smtClean="0"/>
              <a:t>Execute against multi-year plan for Risk Transformation</a:t>
            </a:r>
          </a:p>
          <a:p>
            <a:pPr marL="118800" indent="-118800" fontAlgn="ctr">
              <a:spcAft>
                <a:spcPts val="100"/>
              </a:spcAft>
              <a:buClr>
                <a:schemeClr val="accent1"/>
              </a:buClr>
              <a:buFont typeface="Arial" panose="020B0604020202020204" pitchFamily="34" charset="0"/>
              <a:buChar char="•"/>
            </a:pPr>
            <a:r>
              <a:rPr lang="en-US" sz="900" spc="-10" dirty="0" smtClean="0"/>
              <a:t>Implement routine Risk-Business reviews with standardized materials and reports</a:t>
            </a:r>
          </a:p>
          <a:p>
            <a:pPr marL="118800" indent="-118800" fontAlgn="ctr">
              <a:spcAft>
                <a:spcPts val="100"/>
              </a:spcAft>
              <a:buClr>
                <a:schemeClr val="accent1"/>
              </a:buClr>
              <a:buFont typeface="Arial" panose="020B0604020202020204" pitchFamily="34" charset="0"/>
              <a:buChar char="•"/>
            </a:pPr>
            <a:r>
              <a:rPr lang="en-US" sz="900" spc="-10" dirty="0" smtClean="0">
                <a:solidFill>
                  <a:srgbClr val="000000"/>
                </a:solidFill>
              </a:rPr>
              <a:t>Enhance </a:t>
            </a:r>
            <a:r>
              <a:rPr lang="en-US" sz="900" spc="-10" dirty="0">
                <a:solidFill>
                  <a:srgbClr val="000000"/>
                </a:solidFill>
              </a:rPr>
              <a:t>top of the house risk policies with clear articulation of roles </a:t>
            </a:r>
            <a:r>
              <a:rPr lang="en-US" sz="900" spc="-10" dirty="0" smtClean="0">
                <a:solidFill>
                  <a:srgbClr val="000000"/>
                </a:solidFill>
              </a:rPr>
              <a:t>and responsibilities across </a:t>
            </a:r>
            <a:r>
              <a:rPr lang="en-US" sz="900" spc="-10" dirty="0">
                <a:solidFill>
                  <a:srgbClr val="000000"/>
                </a:solidFill>
              </a:rPr>
              <a:t>the </a:t>
            </a:r>
            <a:r>
              <a:rPr lang="en-US" sz="900" spc="-10" dirty="0" smtClean="0">
                <a:solidFill>
                  <a:srgbClr val="000000"/>
                </a:solidFill>
              </a:rPr>
              <a:t>Three Lines of Defense (3 LOD)</a:t>
            </a:r>
            <a:endParaRPr lang="en-US" sz="900" spc="-10" dirty="0">
              <a:solidFill>
                <a:srgbClr val="000000"/>
              </a:solidFill>
            </a:endParaRPr>
          </a:p>
          <a:p>
            <a:pPr marL="118800" indent="-118800" fontAlgn="ctr">
              <a:spcAft>
                <a:spcPts val="100"/>
              </a:spcAft>
              <a:buClr>
                <a:schemeClr val="accent1"/>
              </a:buClr>
              <a:buFont typeface="Arial" panose="020B0604020202020204" pitchFamily="34" charset="0"/>
              <a:buChar char="•"/>
            </a:pPr>
            <a:r>
              <a:rPr lang="en-US" sz="900" spc="-10" dirty="0">
                <a:solidFill>
                  <a:srgbClr val="000000"/>
                </a:solidFill>
              </a:rPr>
              <a:t>Design </a:t>
            </a:r>
            <a:r>
              <a:rPr lang="en-US" sz="900" spc="-10" dirty="0" smtClean="0">
                <a:solidFill>
                  <a:srgbClr val="000000"/>
                </a:solidFill>
              </a:rPr>
              <a:t>Operating Model </a:t>
            </a:r>
            <a:r>
              <a:rPr lang="en-US" sz="900" spc="-10" dirty="0">
                <a:solidFill>
                  <a:srgbClr val="000000"/>
                </a:solidFill>
              </a:rPr>
              <a:t>across Risk types aligned with principles </a:t>
            </a:r>
            <a:r>
              <a:rPr lang="en-US" sz="900" spc="-10" dirty="0" smtClean="0">
                <a:solidFill>
                  <a:srgbClr val="000000"/>
                </a:solidFill>
              </a:rPr>
              <a:t>of 3 </a:t>
            </a:r>
            <a:r>
              <a:rPr lang="en-US" sz="900" spc="-10" dirty="0">
                <a:solidFill>
                  <a:srgbClr val="000000"/>
                </a:solidFill>
              </a:rPr>
              <a:t>LOD, develop rollout plans </a:t>
            </a:r>
            <a:r>
              <a:rPr lang="en-US" sz="900" spc="-10" dirty="0"/>
              <a:t>and implement</a:t>
            </a:r>
          </a:p>
          <a:p>
            <a:pPr marL="285750" lvl="2" indent="-168275" fontAlgn="ctr">
              <a:lnSpc>
                <a:spcPct val="95000"/>
              </a:lnSpc>
              <a:spcBef>
                <a:spcPct val="0"/>
              </a:spcBef>
              <a:spcAft>
                <a:spcPts val="100"/>
              </a:spcAft>
              <a:buClr>
                <a:srgbClr val="FF0000"/>
              </a:buClr>
            </a:pPr>
            <a:r>
              <a:rPr lang="en-US" sz="900" spc="-10" dirty="0">
                <a:solidFill>
                  <a:srgbClr val="707277"/>
                </a:solidFill>
              </a:rPr>
              <a:t>Identify and implement near term changes to the risk organization and reporting lines across SHUSA </a:t>
            </a:r>
          </a:p>
          <a:p>
            <a:pPr marL="285750" lvl="2" indent="-168275" fontAlgn="ctr">
              <a:lnSpc>
                <a:spcPct val="95000"/>
              </a:lnSpc>
              <a:spcBef>
                <a:spcPct val="0"/>
              </a:spcBef>
              <a:spcAft>
                <a:spcPts val="100"/>
              </a:spcAft>
              <a:buClr>
                <a:srgbClr val="FF0000"/>
              </a:buClr>
            </a:pPr>
            <a:r>
              <a:rPr lang="en-US" sz="900" spc="-10" dirty="0">
                <a:solidFill>
                  <a:srgbClr val="707277"/>
                </a:solidFill>
              </a:rPr>
              <a:t>Determine the prioritization of </a:t>
            </a:r>
            <a:r>
              <a:rPr lang="en-US" sz="900" spc="-10" dirty="0" smtClean="0">
                <a:solidFill>
                  <a:srgbClr val="707277"/>
                </a:solidFill>
              </a:rPr>
              <a:t>detailed operating model design </a:t>
            </a:r>
            <a:r>
              <a:rPr lang="en-US" sz="900" spc="-10" dirty="0">
                <a:solidFill>
                  <a:srgbClr val="707277"/>
                </a:solidFill>
              </a:rPr>
              <a:t>and rollout by risk type / function</a:t>
            </a:r>
          </a:p>
          <a:p>
            <a:pPr marL="285750" lvl="2" indent="-168275" fontAlgn="ctr">
              <a:lnSpc>
                <a:spcPct val="95000"/>
              </a:lnSpc>
              <a:spcBef>
                <a:spcPct val="0"/>
              </a:spcBef>
              <a:spcAft>
                <a:spcPts val="100"/>
              </a:spcAft>
              <a:buClr>
                <a:srgbClr val="FF0000"/>
              </a:buClr>
            </a:pPr>
            <a:r>
              <a:rPr lang="en-US" sz="900" spc="-10" dirty="0" smtClean="0">
                <a:solidFill>
                  <a:srgbClr val="707277"/>
                </a:solidFill>
              </a:rPr>
              <a:t>Design detailed operating model and </a:t>
            </a:r>
            <a:r>
              <a:rPr lang="en-US" sz="900" spc="-10" dirty="0">
                <a:solidFill>
                  <a:srgbClr val="707277"/>
                </a:solidFill>
              </a:rPr>
              <a:t>implementation plans for Risk Type / Function A &amp; B (Most likely Credit, ERM + RAS + Strategic)</a:t>
            </a:r>
          </a:p>
          <a:p>
            <a:pPr marL="453710" lvl="3" indent="-168275" fontAlgn="ctr">
              <a:lnSpc>
                <a:spcPct val="95000"/>
              </a:lnSpc>
              <a:spcBef>
                <a:spcPct val="0"/>
              </a:spcBef>
              <a:spcAft>
                <a:spcPts val="100"/>
              </a:spcAft>
              <a:buClr>
                <a:srgbClr val="FF0000"/>
              </a:buClr>
            </a:pPr>
            <a:r>
              <a:rPr lang="en-US" sz="900" spc="-10" dirty="0" smtClean="0">
                <a:solidFill>
                  <a:srgbClr val="707277"/>
                </a:solidFill>
              </a:rPr>
              <a:t>Define detailed organizational </a:t>
            </a:r>
            <a:r>
              <a:rPr lang="en-US" sz="900" spc="-10" dirty="0">
                <a:solidFill>
                  <a:srgbClr val="707277"/>
                </a:solidFill>
              </a:rPr>
              <a:t>structure and assess talent </a:t>
            </a:r>
            <a:r>
              <a:rPr lang="en-US" sz="900" spc="-10" dirty="0" smtClean="0">
                <a:solidFill>
                  <a:srgbClr val="707277"/>
                </a:solidFill>
              </a:rPr>
              <a:t>needs including target headcounts and skill sets</a:t>
            </a:r>
            <a:endParaRPr lang="en-US" sz="900" spc="-10" dirty="0">
              <a:solidFill>
                <a:srgbClr val="707277"/>
              </a:solidFill>
            </a:endParaRPr>
          </a:p>
          <a:p>
            <a:pPr marL="453710" lvl="3" indent="-168275" fontAlgn="ctr">
              <a:lnSpc>
                <a:spcPct val="95000"/>
              </a:lnSpc>
              <a:spcBef>
                <a:spcPct val="0"/>
              </a:spcBef>
              <a:spcAft>
                <a:spcPts val="100"/>
              </a:spcAft>
              <a:buClr>
                <a:srgbClr val="FF0000"/>
              </a:buClr>
            </a:pPr>
            <a:r>
              <a:rPr lang="en-US" sz="900" spc="-10" dirty="0">
                <a:solidFill>
                  <a:srgbClr val="707277"/>
                </a:solidFill>
              </a:rPr>
              <a:t>Develop rollout </a:t>
            </a:r>
            <a:r>
              <a:rPr lang="en-US" sz="900" spc="-10" dirty="0" smtClean="0">
                <a:solidFill>
                  <a:srgbClr val="707277"/>
                </a:solidFill>
              </a:rPr>
              <a:t>plan</a:t>
            </a:r>
          </a:p>
          <a:p>
            <a:pPr marL="285750" lvl="2" indent="-168275" fontAlgn="ctr">
              <a:lnSpc>
                <a:spcPct val="95000"/>
              </a:lnSpc>
              <a:spcBef>
                <a:spcPct val="0"/>
              </a:spcBef>
              <a:spcAft>
                <a:spcPts val="100"/>
              </a:spcAft>
              <a:buClr>
                <a:srgbClr val="FF0000"/>
              </a:buClr>
            </a:pPr>
            <a:r>
              <a:rPr lang="en-US" sz="900" spc="-10" dirty="0" smtClean="0">
                <a:solidFill>
                  <a:srgbClr val="707277"/>
                </a:solidFill>
              </a:rPr>
              <a:t>Implement the redesigned Operating Model for Risk Type / Function A &amp; B</a:t>
            </a:r>
            <a:endParaRPr lang="en-US" sz="900" spc="-10" dirty="0">
              <a:solidFill>
                <a:srgbClr val="707277"/>
              </a:solidFill>
            </a:endParaRPr>
          </a:p>
          <a:p>
            <a:pPr marL="285750" lvl="2" indent="-168275" fontAlgn="ctr">
              <a:lnSpc>
                <a:spcPct val="95000"/>
              </a:lnSpc>
              <a:spcBef>
                <a:spcPct val="0"/>
              </a:spcBef>
              <a:spcAft>
                <a:spcPts val="100"/>
              </a:spcAft>
              <a:buClr>
                <a:srgbClr val="FF0000"/>
              </a:buClr>
            </a:pPr>
            <a:r>
              <a:rPr lang="en-US" sz="900" spc="-10" dirty="0">
                <a:solidFill>
                  <a:srgbClr val="707277"/>
                </a:solidFill>
              </a:rPr>
              <a:t>Design </a:t>
            </a:r>
            <a:r>
              <a:rPr lang="en-US" sz="900" spc="-10" dirty="0" smtClean="0">
                <a:solidFill>
                  <a:srgbClr val="707277"/>
                </a:solidFill>
              </a:rPr>
              <a:t>detailed operating </a:t>
            </a:r>
            <a:r>
              <a:rPr lang="en-US" sz="900" spc="-10" dirty="0">
                <a:solidFill>
                  <a:srgbClr val="707277"/>
                </a:solidFill>
              </a:rPr>
              <a:t>model and implementation plans for Risk Type / Function C &amp; D (Most likely Market &amp; Liquidity, Compliance</a:t>
            </a:r>
            <a:r>
              <a:rPr lang="en-US" sz="900" spc="-10" dirty="0" smtClean="0">
                <a:solidFill>
                  <a:srgbClr val="707277"/>
                </a:solidFill>
              </a:rPr>
              <a:t>)</a:t>
            </a:r>
          </a:p>
          <a:p>
            <a:pPr marL="285750" lvl="2" indent="-168275" fontAlgn="ctr">
              <a:lnSpc>
                <a:spcPct val="95000"/>
              </a:lnSpc>
              <a:spcBef>
                <a:spcPct val="0"/>
              </a:spcBef>
              <a:spcAft>
                <a:spcPts val="100"/>
              </a:spcAft>
              <a:buClr>
                <a:srgbClr val="FF0000"/>
              </a:buClr>
            </a:pPr>
            <a:r>
              <a:rPr lang="en-US" sz="900" spc="-10" dirty="0">
                <a:solidFill>
                  <a:srgbClr val="707277"/>
                </a:solidFill>
              </a:rPr>
              <a:t>Implement the redesigned Operating Model for Risk Type / Function </a:t>
            </a:r>
            <a:r>
              <a:rPr lang="en-US" sz="900" spc="-10" dirty="0" smtClean="0">
                <a:solidFill>
                  <a:srgbClr val="707277"/>
                </a:solidFill>
              </a:rPr>
              <a:t>C </a:t>
            </a:r>
            <a:r>
              <a:rPr lang="en-US" sz="900" spc="-10" dirty="0">
                <a:solidFill>
                  <a:srgbClr val="707277"/>
                </a:solidFill>
              </a:rPr>
              <a:t>&amp; D</a:t>
            </a:r>
          </a:p>
          <a:p>
            <a:pPr marL="285750" lvl="2" indent="-168275" fontAlgn="ctr">
              <a:lnSpc>
                <a:spcPct val="95000"/>
              </a:lnSpc>
              <a:spcBef>
                <a:spcPct val="0"/>
              </a:spcBef>
              <a:spcAft>
                <a:spcPts val="100"/>
              </a:spcAft>
              <a:buClr>
                <a:srgbClr val="FF0000"/>
              </a:buClr>
            </a:pPr>
            <a:r>
              <a:rPr lang="en-US" sz="900" spc="-10" dirty="0">
                <a:solidFill>
                  <a:srgbClr val="707277"/>
                </a:solidFill>
              </a:rPr>
              <a:t>Design </a:t>
            </a:r>
            <a:r>
              <a:rPr lang="en-US" sz="900" spc="-10" dirty="0" smtClean="0">
                <a:solidFill>
                  <a:srgbClr val="707277"/>
                </a:solidFill>
              </a:rPr>
              <a:t>detailed operating </a:t>
            </a:r>
            <a:r>
              <a:rPr lang="en-US" sz="900" spc="-10" dirty="0">
                <a:solidFill>
                  <a:srgbClr val="707277"/>
                </a:solidFill>
              </a:rPr>
              <a:t>model and implementation plans for Risk Type / Function E &amp; F (Most likely Risk Management Information, Capital Risk</a:t>
            </a:r>
            <a:r>
              <a:rPr lang="en-US" sz="900" spc="-10" dirty="0" smtClean="0">
                <a:solidFill>
                  <a:srgbClr val="707277"/>
                </a:solidFill>
              </a:rPr>
              <a:t>)</a:t>
            </a:r>
          </a:p>
          <a:p>
            <a:pPr marL="285750" lvl="2" indent="-168275" fontAlgn="ctr">
              <a:lnSpc>
                <a:spcPct val="95000"/>
              </a:lnSpc>
              <a:spcBef>
                <a:spcPct val="0"/>
              </a:spcBef>
              <a:spcAft>
                <a:spcPts val="100"/>
              </a:spcAft>
              <a:buClr>
                <a:srgbClr val="FF0000"/>
              </a:buClr>
            </a:pPr>
            <a:r>
              <a:rPr lang="en-US" sz="900" spc="-10" dirty="0">
                <a:solidFill>
                  <a:srgbClr val="707277"/>
                </a:solidFill>
              </a:rPr>
              <a:t>Implement the redesigned Operating Model for Risk Type / Function </a:t>
            </a:r>
            <a:r>
              <a:rPr lang="en-US" sz="900" spc="-10" dirty="0" smtClean="0">
                <a:solidFill>
                  <a:srgbClr val="707277"/>
                </a:solidFill>
              </a:rPr>
              <a:t>E </a:t>
            </a:r>
            <a:r>
              <a:rPr lang="en-US" sz="900" spc="-10" dirty="0">
                <a:solidFill>
                  <a:srgbClr val="707277"/>
                </a:solidFill>
              </a:rPr>
              <a:t>&amp; F</a:t>
            </a:r>
          </a:p>
          <a:p>
            <a:pPr marL="118800" lvl="1" indent="-118800" fontAlgn="ctr">
              <a:spcAft>
                <a:spcPts val="100"/>
              </a:spcAft>
              <a:buClr>
                <a:schemeClr val="accent1"/>
              </a:buClr>
            </a:pPr>
            <a:r>
              <a:rPr lang="en-US" sz="900" spc="-10" dirty="0" smtClean="0">
                <a:solidFill>
                  <a:srgbClr val="000000"/>
                </a:solidFill>
              </a:rPr>
              <a:t>Rollout </a:t>
            </a:r>
            <a:r>
              <a:rPr lang="en-US" sz="900" spc="-10" dirty="0">
                <a:solidFill>
                  <a:srgbClr val="000000"/>
                </a:solidFill>
              </a:rPr>
              <a:t>communication and training for organizational changes related to 3 </a:t>
            </a:r>
            <a:r>
              <a:rPr lang="en-US" sz="900" spc="-10" dirty="0" smtClean="0">
                <a:solidFill>
                  <a:srgbClr val="000000"/>
                </a:solidFill>
              </a:rPr>
              <a:t>LOD</a:t>
            </a:r>
            <a:endParaRPr lang="en-US" sz="900" spc="-10" dirty="0">
              <a:solidFill>
                <a:srgbClr val="000000"/>
              </a:solidFill>
            </a:endParaRPr>
          </a:p>
        </p:txBody>
      </p:sp>
    </p:spTree>
    <p:extLst>
      <p:ext uri="{BB962C8B-B14F-4D97-AF65-F5344CB8AC3E}">
        <p14:creationId xmlns:p14="http://schemas.microsoft.com/office/powerpoint/2010/main" val="859708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6305" name="think-cell Slide" r:id="rId6" imgW="493" imgH="493" progId="TCLayout.ActiveDocument.1">
                  <p:embed/>
                </p:oleObj>
              </mc:Choice>
              <mc:Fallback>
                <p:oleObj name="think-cell Slide" r:id="rId6" imgW="493" imgH="493"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3" name="Rectangle 72"/>
          <p:cNvSpPr>
            <a:spLocks/>
          </p:cNvSpPr>
          <p:nvPr/>
        </p:nvSpPr>
        <p:spPr>
          <a:xfrm>
            <a:off x="280988" y="805978"/>
            <a:ext cx="9718506" cy="5276088"/>
          </a:xfrm>
          <a:prstGeom prst="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smtClean="0">
              <a:solidFill>
                <a:srgbClr val="000000"/>
              </a:solidFill>
            </a:endParaRPr>
          </a:p>
        </p:txBody>
      </p:sp>
      <p:grpSp>
        <p:nvGrpSpPr>
          <p:cNvPr id="69" name="Group 68"/>
          <p:cNvGrpSpPr/>
          <p:nvPr/>
        </p:nvGrpSpPr>
        <p:grpSpPr>
          <a:xfrm>
            <a:off x="7931500" y="266025"/>
            <a:ext cx="2153647" cy="430189"/>
            <a:chOff x="7156765" y="71559"/>
            <a:chExt cx="2153647" cy="430189"/>
          </a:xfrm>
        </p:grpSpPr>
        <p:sp>
          <p:nvSpPr>
            <p:cNvPr id="70" name="Rectangle 95"/>
            <p:cNvSpPr txBox="1">
              <a:spLocks/>
            </p:cNvSpPr>
            <p:nvPr/>
          </p:nvSpPr>
          <p:spPr>
            <a:xfrm>
              <a:off x="7164487" y="71559"/>
              <a:ext cx="2145925" cy="39950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82563" lvl="1" indent="-182563">
                <a:spcAft>
                  <a:spcPts val="100"/>
                </a:spcAft>
                <a:buClr>
                  <a:srgbClr val="FF0000"/>
                </a:buClr>
                <a:buSzPct val="150000"/>
              </a:pPr>
              <a:r>
                <a:rPr lang="en-GB" sz="900" b="1" dirty="0" smtClean="0">
                  <a:solidFill>
                    <a:srgbClr val="000000"/>
                  </a:solidFill>
                </a:rPr>
                <a:t>Deliverables</a:t>
              </a:r>
            </a:p>
            <a:p>
              <a:pPr marL="182563" lvl="2" indent="-182563">
                <a:spcAft>
                  <a:spcPts val="100"/>
                </a:spcAft>
                <a:buClr>
                  <a:srgbClr val="FF0000"/>
                </a:buClr>
                <a:buSzPct val="150000"/>
              </a:pPr>
              <a:r>
                <a:rPr lang="en-US" sz="900" b="1" dirty="0" smtClean="0">
                  <a:solidFill>
                    <a:srgbClr val="707277"/>
                  </a:solidFill>
                </a:rPr>
                <a:t>Milestones under the deliverable</a:t>
              </a:r>
            </a:p>
            <a:p>
              <a:pPr marL="182563" lvl="2" indent="0">
                <a:spcAft>
                  <a:spcPts val="100"/>
                </a:spcAft>
                <a:buClr>
                  <a:srgbClr val="FF0000"/>
                </a:buClr>
                <a:buFont typeface="Arial" charset="0"/>
                <a:buNone/>
              </a:pPr>
              <a:r>
                <a:rPr lang="en-GB" sz="900" b="1" dirty="0" smtClean="0">
                  <a:solidFill>
                    <a:srgbClr val="707277"/>
                  </a:solidFill>
                </a:rPr>
                <a:t>Completed</a:t>
              </a:r>
              <a:endParaRPr lang="en-US" sz="900" b="1" dirty="0" smtClean="0">
                <a:solidFill>
                  <a:srgbClr val="707277"/>
                </a:solidFill>
              </a:endParaRPr>
            </a:p>
          </p:txBody>
        </p:sp>
        <p:sp>
          <p:nvSpPr>
            <p:cNvPr id="71" name="Freeform 70"/>
            <p:cNvSpPr/>
            <p:nvPr/>
          </p:nvSpPr>
          <p:spPr bwMode="auto">
            <a:xfrm>
              <a:off x="7156765" y="393748"/>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grpSp>
      <p:sp>
        <p:nvSpPr>
          <p:cNvPr id="41" name="TextBox 15"/>
          <p:cNvSpPr txBox="1">
            <a:spLocks/>
          </p:cNvSpPr>
          <p:nvPr>
            <p:custDataLst>
              <p:tags r:id="rId3"/>
            </p:custDataLst>
          </p:nvPr>
        </p:nvSpPr>
        <p:spPr bwMode="gray">
          <a:xfrm>
            <a:off x="361217" y="1075751"/>
            <a:ext cx="950208" cy="732566"/>
          </a:xfrm>
          <a:prstGeom prst="rect">
            <a:avLst/>
          </a:prstGeom>
          <a:solidFill>
            <a:schemeClr val="bg2">
              <a:lumMod val="50000"/>
            </a:schemeClr>
          </a:solidFill>
          <a:ln w="9525">
            <a:noFill/>
            <a:miter lim="800000"/>
            <a:headEnd/>
            <a:tailEnd/>
          </a:ln>
        </p:spPr>
        <p:txBody>
          <a:bodyPr vert="horz" wrap="square" lIns="36576" tIns="36576" rIns="36576" bIns="36576" numCol="1" anchor="ctr" anchorCtr="0" compatLnSpc="1">
            <a:prstTxWarp prst="textNoShape">
              <a:avLst/>
            </a:prstTxWarp>
            <a:noAutofit/>
          </a:bodyPr>
          <a:lstStyle>
            <a:defPPr>
              <a:defRPr lang="es-ES"/>
            </a:defPPr>
            <a:lvl1pPr lvl="0" indent="0" fontAlgn="base">
              <a:spcBef>
                <a:spcPct val="60000"/>
              </a:spcBef>
              <a:spcAft>
                <a:spcPct val="0"/>
              </a:spcAft>
              <a:buClr>
                <a:srgbClr val="FF0000"/>
              </a:buClr>
              <a:buFont typeface="Wingdings" pitchFamily="2" charset="2"/>
              <a:buNone/>
              <a:defRPr sz="900" b="1">
                <a:solidFill>
                  <a:srgbClr val="FFFFFF"/>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r>
              <a:rPr lang="en-US" dirty="0"/>
              <a:t>Risk Governance &amp; Organization</a:t>
            </a:r>
          </a:p>
        </p:txBody>
      </p:sp>
      <p:sp>
        <p:nvSpPr>
          <p:cNvPr id="43" name="Rectangle 95"/>
          <p:cNvSpPr txBox="1">
            <a:spLocks/>
          </p:cNvSpPr>
          <p:nvPr/>
        </p:nvSpPr>
        <p:spPr>
          <a:xfrm>
            <a:off x="8015964" y="1085298"/>
            <a:ext cx="608648" cy="7188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fontAlgn="ctr">
              <a:spcAft>
                <a:spcPts val="100"/>
              </a:spcAft>
              <a:buSzTx/>
              <a:buNone/>
            </a:pPr>
            <a:r>
              <a:rPr lang="en-US" sz="900" dirty="0" smtClean="0"/>
              <a:t>10/02/15 </a:t>
            </a:r>
            <a:r>
              <a:rPr lang="en-US" sz="900" dirty="0"/>
              <a:t>09/30/16</a:t>
            </a:r>
          </a:p>
          <a:p>
            <a:pPr marL="0" lvl="1" indent="0" fontAlgn="ctr">
              <a:spcAft>
                <a:spcPts val="100"/>
              </a:spcAft>
              <a:buSzTx/>
              <a:buNone/>
            </a:pPr>
            <a:r>
              <a:rPr lang="en-US" sz="900" dirty="0"/>
              <a:t>12/18/15</a:t>
            </a:r>
          </a:p>
          <a:p>
            <a:pPr marL="0" lvl="1" indent="0" fontAlgn="ctr">
              <a:lnSpc>
                <a:spcPct val="95000"/>
              </a:lnSpc>
              <a:spcBef>
                <a:spcPct val="0"/>
              </a:spcBef>
              <a:spcAft>
                <a:spcPts val="100"/>
              </a:spcAft>
              <a:buClr>
                <a:srgbClr val="FF0000"/>
              </a:buClr>
              <a:buNone/>
            </a:pPr>
            <a:r>
              <a:rPr lang="en-US" sz="900" dirty="0"/>
              <a:t>01/02/17</a:t>
            </a:r>
          </a:p>
          <a:p>
            <a:pPr marL="0" lvl="1" indent="0" fontAlgn="ctr">
              <a:lnSpc>
                <a:spcPct val="95000"/>
              </a:lnSpc>
              <a:spcBef>
                <a:spcPct val="0"/>
              </a:spcBef>
              <a:spcAft>
                <a:spcPts val="100"/>
              </a:spcAft>
              <a:buClr>
                <a:srgbClr val="FF0000"/>
              </a:buClr>
              <a:buNone/>
            </a:pPr>
            <a:r>
              <a:rPr lang="en-US" sz="900" dirty="0"/>
              <a:t>04/04/17</a:t>
            </a:r>
          </a:p>
        </p:txBody>
      </p:sp>
      <p:sp>
        <p:nvSpPr>
          <p:cNvPr id="44" name="Rectangle 95"/>
          <p:cNvSpPr txBox="1">
            <a:spLocks/>
          </p:cNvSpPr>
          <p:nvPr/>
        </p:nvSpPr>
        <p:spPr>
          <a:xfrm>
            <a:off x="7369491" y="1085298"/>
            <a:ext cx="548640" cy="72301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fontAlgn="ctr">
              <a:spcAft>
                <a:spcPts val="100"/>
              </a:spcAft>
              <a:buSzTx/>
              <a:buNone/>
            </a:pPr>
            <a:r>
              <a:rPr lang="en-US" sz="900" dirty="0" smtClean="0"/>
              <a:t>08/03/15</a:t>
            </a:r>
            <a:endParaRPr lang="en-US" sz="900" dirty="0"/>
          </a:p>
          <a:p>
            <a:pPr marL="0" lvl="1" indent="0" fontAlgn="ctr">
              <a:spcAft>
                <a:spcPts val="100"/>
              </a:spcAft>
              <a:buSzTx/>
              <a:buNone/>
            </a:pPr>
            <a:r>
              <a:rPr lang="en-US" sz="900" dirty="0"/>
              <a:t>07/01/16</a:t>
            </a:r>
          </a:p>
          <a:p>
            <a:pPr marL="0" lvl="1" indent="0" fontAlgn="ctr">
              <a:lnSpc>
                <a:spcPct val="95000"/>
              </a:lnSpc>
              <a:spcBef>
                <a:spcPct val="0"/>
              </a:spcBef>
              <a:spcAft>
                <a:spcPts val="100"/>
              </a:spcAft>
              <a:buClr>
                <a:srgbClr val="FF0000"/>
              </a:buClr>
              <a:buNone/>
            </a:pPr>
            <a:r>
              <a:rPr lang="en-US" sz="900" dirty="0"/>
              <a:t>06/15/16</a:t>
            </a:r>
          </a:p>
          <a:p>
            <a:pPr marL="0" lvl="1" indent="0" fontAlgn="ctr">
              <a:lnSpc>
                <a:spcPct val="95000"/>
              </a:lnSpc>
              <a:spcBef>
                <a:spcPct val="0"/>
              </a:spcBef>
              <a:spcAft>
                <a:spcPts val="100"/>
              </a:spcAft>
              <a:buClr>
                <a:srgbClr val="FF0000"/>
              </a:buClr>
              <a:buNone/>
            </a:pPr>
            <a:r>
              <a:rPr lang="en-US" sz="900" dirty="0"/>
              <a:t>04/01/16</a:t>
            </a:r>
          </a:p>
          <a:p>
            <a:pPr marL="0" lvl="1" indent="0" fontAlgn="ctr">
              <a:lnSpc>
                <a:spcPct val="95000"/>
              </a:lnSpc>
              <a:spcBef>
                <a:spcPct val="0"/>
              </a:spcBef>
              <a:spcAft>
                <a:spcPts val="100"/>
              </a:spcAft>
              <a:buClr>
                <a:srgbClr val="FF0000"/>
              </a:buClr>
              <a:buNone/>
            </a:pPr>
            <a:r>
              <a:rPr lang="en-US" sz="900" dirty="0"/>
              <a:t>07/01/16</a:t>
            </a:r>
          </a:p>
        </p:txBody>
      </p:sp>
      <p:sp>
        <p:nvSpPr>
          <p:cNvPr id="45" name="Rectangle 95"/>
          <p:cNvSpPr txBox="1">
            <a:spLocks/>
          </p:cNvSpPr>
          <p:nvPr/>
        </p:nvSpPr>
        <p:spPr>
          <a:xfrm>
            <a:off x="8977882" y="1079523"/>
            <a:ext cx="861521" cy="8225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lnSpc>
                <a:spcPct val="95000"/>
              </a:lnSpc>
              <a:spcBef>
                <a:spcPct val="0"/>
              </a:spcBef>
              <a:spcAft>
                <a:spcPts val="100"/>
              </a:spcAft>
              <a:buClr>
                <a:srgbClr val="FF0000"/>
              </a:buClr>
              <a:buNone/>
            </a:pPr>
            <a:r>
              <a:rPr lang="en-US" sz="900" dirty="0" smtClean="0"/>
              <a:t>Gunn</a:t>
            </a:r>
            <a:endParaRPr lang="en-US" sz="900" dirty="0"/>
          </a:p>
          <a:p>
            <a:pPr marL="0" lvl="1" indent="0">
              <a:lnSpc>
                <a:spcPct val="95000"/>
              </a:lnSpc>
              <a:spcBef>
                <a:spcPct val="0"/>
              </a:spcBef>
              <a:spcAft>
                <a:spcPts val="100"/>
              </a:spcAft>
              <a:buClr>
                <a:srgbClr val="FF0000"/>
              </a:buClr>
              <a:buNone/>
            </a:pPr>
            <a:r>
              <a:rPr lang="en-US" sz="900" dirty="0" smtClean="0"/>
              <a:t>Gunn</a:t>
            </a:r>
            <a:endParaRPr lang="en-US" sz="900" dirty="0"/>
          </a:p>
          <a:p>
            <a:pPr marL="0" lvl="1" indent="0" fontAlgn="ctr">
              <a:lnSpc>
                <a:spcPct val="95000"/>
              </a:lnSpc>
              <a:spcBef>
                <a:spcPct val="0"/>
              </a:spcBef>
              <a:spcAft>
                <a:spcPts val="100"/>
              </a:spcAft>
              <a:buClr>
                <a:srgbClr val="FF0000"/>
              </a:buClr>
              <a:buNone/>
            </a:pPr>
            <a:r>
              <a:rPr lang="en-US" sz="900" spc="-30" dirty="0" smtClean="0"/>
              <a:t>Gunn/</a:t>
            </a:r>
            <a:r>
              <a:rPr lang="en-US" sz="900" spc="-30" dirty="0"/>
              <a:t> </a:t>
            </a:r>
            <a:r>
              <a:rPr lang="en-US" sz="900" spc="-30" dirty="0" smtClean="0"/>
              <a:t>Briongos</a:t>
            </a:r>
            <a:endParaRPr lang="en-US" sz="900" spc="-30" dirty="0"/>
          </a:p>
          <a:p>
            <a:pPr marL="0" lvl="1" indent="0" fontAlgn="ctr">
              <a:lnSpc>
                <a:spcPct val="95000"/>
              </a:lnSpc>
              <a:spcBef>
                <a:spcPct val="0"/>
              </a:spcBef>
              <a:spcAft>
                <a:spcPts val="100"/>
              </a:spcAft>
              <a:buClr>
                <a:srgbClr val="FF0000"/>
              </a:buClr>
              <a:buNone/>
            </a:pPr>
            <a:r>
              <a:rPr lang="en-US" sz="900" dirty="0" smtClean="0"/>
              <a:t>Gunn/ Briongos</a:t>
            </a:r>
          </a:p>
          <a:p>
            <a:pPr marL="0" lvl="1" indent="0">
              <a:lnSpc>
                <a:spcPct val="95000"/>
              </a:lnSpc>
              <a:spcBef>
                <a:spcPct val="0"/>
              </a:spcBef>
              <a:spcAft>
                <a:spcPts val="100"/>
              </a:spcAft>
              <a:buClr>
                <a:srgbClr val="FF0000"/>
              </a:buClr>
              <a:buNone/>
            </a:pPr>
            <a:r>
              <a:rPr lang="en-US" sz="900" dirty="0" smtClean="0"/>
              <a:t>Gunn/ Briongos</a:t>
            </a:r>
          </a:p>
          <a:p>
            <a:pPr marL="0" lvl="1" indent="0">
              <a:lnSpc>
                <a:spcPct val="95000"/>
              </a:lnSpc>
              <a:spcBef>
                <a:spcPct val="0"/>
              </a:spcBef>
              <a:spcAft>
                <a:spcPts val="100"/>
              </a:spcAft>
              <a:buClr>
                <a:srgbClr val="FF0000"/>
              </a:buClr>
              <a:buNone/>
            </a:pPr>
            <a:endParaRPr lang="en-US" sz="600" dirty="0" smtClean="0">
              <a:solidFill>
                <a:srgbClr val="000000"/>
              </a:solidFill>
            </a:endParaRPr>
          </a:p>
        </p:txBody>
      </p:sp>
      <p:sp>
        <p:nvSpPr>
          <p:cNvPr id="55" name="Rectangle 5"/>
          <p:cNvSpPr txBox="1">
            <a:spLocks/>
          </p:cNvSpPr>
          <p:nvPr/>
        </p:nvSpPr>
        <p:spPr>
          <a:xfrm>
            <a:off x="1430456" y="870742"/>
            <a:ext cx="5841202"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Deliverables / milestones</a:t>
            </a:r>
            <a:endParaRPr lang="en-US" sz="900" b="1" dirty="0"/>
          </a:p>
        </p:txBody>
      </p:sp>
      <p:sp>
        <p:nvSpPr>
          <p:cNvPr id="56" name="Rectangle 5"/>
          <p:cNvSpPr txBox="1">
            <a:spLocks/>
          </p:cNvSpPr>
          <p:nvPr/>
        </p:nvSpPr>
        <p:spPr>
          <a:xfrm>
            <a:off x="8015964" y="870742"/>
            <a:ext cx="86408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Finish</a:t>
            </a:r>
            <a:endParaRPr lang="en-US" sz="900" b="1" dirty="0"/>
          </a:p>
        </p:txBody>
      </p:sp>
      <p:sp>
        <p:nvSpPr>
          <p:cNvPr id="57" name="Rectangle 5"/>
          <p:cNvSpPr txBox="1">
            <a:spLocks/>
          </p:cNvSpPr>
          <p:nvPr/>
        </p:nvSpPr>
        <p:spPr>
          <a:xfrm>
            <a:off x="361217" y="870742"/>
            <a:ext cx="95020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Sub-workstream</a:t>
            </a:r>
            <a:endParaRPr lang="en-US" sz="900" b="1" dirty="0"/>
          </a:p>
        </p:txBody>
      </p:sp>
      <p:cxnSp>
        <p:nvCxnSpPr>
          <p:cNvPr id="60" name="Straight Connector 59"/>
          <p:cNvCxnSpPr>
            <a:cxnSpLocks/>
          </p:cNvCxnSpPr>
          <p:nvPr/>
        </p:nvCxnSpPr>
        <p:spPr bwMode="auto">
          <a:xfrm>
            <a:off x="1430456" y="1036262"/>
            <a:ext cx="5841202" cy="0"/>
          </a:xfrm>
          <a:prstGeom prst="line">
            <a:avLst/>
          </a:prstGeom>
          <a:noFill/>
          <a:ln w="12700" cap="flat" cmpd="sng" algn="ctr">
            <a:solidFill>
              <a:schemeClr val="accent1"/>
            </a:solidFill>
            <a:prstDash val="solid"/>
            <a:round/>
            <a:headEnd type="none" w="med" len="med"/>
            <a:tailEnd type="none" w="med" len="med"/>
          </a:ln>
          <a:effectLst/>
        </p:spPr>
      </p:cxnSp>
      <p:cxnSp>
        <p:nvCxnSpPr>
          <p:cNvPr id="61" name="Straight Connector 60"/>
          <p:cNvCxnSpPr>
            <a:cxnSpLocks/>
          </p:cNvCxnSpPr>
          <p:nvPr/>
        </p:nvCxnSpPr>
        <p:spPr bwMode="auto">
          <a:xfrm>
            <a:off x="8015964" y="1036262"/>
            <a:ext cx="864085" cy="0"/>
          </a:xfrm>
          <a:prstGeom prst="line">
            <a:avLst/>
          </a:prstGeom>
          <a:noFill/>
          <a:ln w="12700" cap="flat" cmpd="sng" algn="ctr">
            <a:solidFill>
              <a:schemeClr val="accent1"/>
            </a:solidFill>
            <a:prstDash val="solid"/>
            <a:round/>
            <a:headEnd type="none" w="med" len="med"/>
            <a:tailEnd type="none" w="med" len="med"/>
          </a:ln>
          <a:effectLst/>
        </p:spPr>
      </p:cxnSp>
      <p:sp>
        <p:nvSpPr>
          <p:cNvPr id="65" name="Rectangle 5"/>
          <p:cNvSpPr txBox="1">
            <a:spLocks/>
          </p:cNvSpPr>
          <p:nvPr/>
        </p:nvSpPr>
        <p:spPr>
          <a:xfrm>
            <a:off x="7369491" y="870742"/>
            <a:ext cx="548640"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Start</a:t>
            </a:r>
            <a:endParaRPr lang="en-US" sz="900" b="1" dirty="0"/>
          </a:p>
        </p:txBody>
      </p:sp>
      <p:cxnSp>
        <p:nvCxnSpPr>
          <p:cNvPr id="66" name="Straight Connector 65"/>
          <p:cNvCxnSpPr>
            <a:cxnSpLocks/>
          </p:cNvCxnSpPr>
          <p:nvPr/>
        </p:nvCxnSpPr>
        <p:spPr bwMode="auto">
          <a:xfrm>
            <a:off x="7369491" y="1036262"/>
            <a:ext cx="548640" cy="0"/>
          </a:xfrm>
          <a:prstGeom prst="line">
            <a:avLst/>
          </a:prstGeom>
          <a:noFill/>
          <a:ln w="12700" cap="flat" cmpd="sng" algn="ctr">
            <a:solidFill>
              <a:schemeClr val="accent1"/>
            </a:solidFill>
            <a:prstDash val="solid"/>
            <a:round/>
            <a:headEnd type="none" w="med" len="med"/>
            <a:tailEnd type="none" w="med" len="med"/>
          </a:ln>
          <a:effectLst/>
        </p:spPr>
      </p:cxnSp>
      <p:sp>
        <p:nvSpPr>
          <p:cNvPr id="67" name="Rectangle 5"/>
          <p:cNvSpPr txBox="1">
            <a:spLocks/>
          </p:cNvSpPr>
          <p:nvPr/>
        </p:nvSpPr>
        <p:spPr>
          <a:xfrm>
            <a:off x="8977882" y="870742"/>
            <a:ext cx="91336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Owner</a:t>
            </a:r>
            <a:endParaRPr lang="en-US" sz="900" b="1" dirty="0"/>
          </a:p>
        </p:txBody>
      </p:sp>
      <p:cxnSp>
        <p:nvCxnSpPr>
          <p:cNvPr id="68" name="Straight Connector 67"/>
          <p:cNvCxnSpPr>
            <a:cxnSpLocks/>
          </p:cNvCxnSpPr>
          <p:nvPr/>
        </p:nvCxnSpPr>
        <p:spPr bwMode="auto">
          <a:xfrm>
            <a:off x="8962642" y="1036262"/>
            <a:ext cx="913369" cy="0"/>
          </a:xfrm>
          <a:prstGeom prst="line">
            <a:avLst/>
          </a:prstGeom>
          <a:noFill/>
          <a:ln w="12700" cap="flat" cmpd="sng" algn="ctr">
            <a:solidFill>
              <a:schemeClr val="accent1"/>
            </a:solidFill>
            <a:prstDash val="solid"/>
            <a:round/>
            <a:headEnd type="none" w="med" len="med"/>
            <a:tailEnd type="none" w="med" len="med"/>
          </a:ln>
          <a:effectLst/>
        </p:spPr>
      </p:cxnSp>
      <p:sp>
        <p:nvSpPr>
          <p:cNvPr id="30" name="Rectangle 95"/>
          <p:cNvSpPr txBox="1">
            <a:spLocks/>
          </p:cNvSpPr>
          <p:nvPr/>
        </p:nvSpPr>
        <p:spPr>
          <a:xfrm>
            <a:off x="1430456" y="1085299"/>
            <a:ext cx="5841202" cy="71609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18800" lvl="1" indent="-118800" fontAlgn="ctr">
              <a:spcAft>
                <a:spcPts val="100"/>
              </a:spcAft>
              <a:buClr>
                <a:schemeClr val="accent1"/>
              </a:buClr>
            </a:pPr>
            <a:r>
              <a:rPr lang="en-US" sz="900" spc="-10" dirty="0" smtClean="0"/>
              <a:t>Articulate </a:t>
            </a:r>
            <a:r>
              <a:rPr lang="en-US" sz="900" spc="-10" dirty="0"/>
              <a:t>desired risk culture by setting the “Tone from the Top” and conducting </a:t>
            </a:r>
            <a:r>
              <a:rPr lang="en-US" sz="900" spc="-10" dirty="0" smtClean="0"/>
              <a:t>a risk </a:t>
            </a:r>
            <a:r>
              <a:rPr lang="en-US" sz="900" spc="-10" dirty="0"/>
              <a:t>culture assessment </a:t>
            </a:r>
          </a:p>
          <a:p>
            <a:pPr marL="118800" lvl="1" indent="-118800" fontAlgn="ctr">
              <a:lnSpc>
                <a:spcPct val="95000"/>
              </a:lnSpc>
              <a:spcBef>
                <a:spcPct val="0"/>
              </a:spcBef>
              <a:spcAft>
                <a:spcPts val="100"/>
              </a:spcAft>
              <a:buClr>
                <a:schemeClr val="accent1"/>
              </a:buClr>
            </a:pPr>
            <a:r>
              <a:rPr lang="en-US" sz="900" spc="-10" dirty="0"/>
              <a:t>Define multiyear plan to achieve a sound target state risk culture </a:t>
            </a:r>
          </a:p>
          <a:p>
            <a:pPr marL="118800" lvl="1" indent="-118800" fontAlgn="ctr">
              <a:lnSpc>
                <a:spcPct val="95000"/>
              </a:lnSpc>
              <a:spcBef>
                <a:spcPct val="0"/>
              </a:spcBef>
              <a:spcAft>
                <a:spcPts val="100"/>
              </a:spcAft>
              <a:buClr>
                <a:schemeClr val="accent1"/>
              </a:buClr>
            </a:pPr>
            <a:r>
              <a:rPr lang="en-US" sz="900" spc="-10" dirty="0"/>
              <a:t>Assess existing Risk Management Performance Scorecards and identify gaps</a:t>
            </a:r>
          </a:p>
          <a:p>
            <a:pPr marL="118800" lvl="1" indent="-118800" fontAlgn="ctr">
              <a:lnSpc>
                <a:spcPct val="95000"/>
              </a:lnSpc>
              <a:spcBef>
                <a:spcPct val="0"/>
              </a:spcBef>
              <a:spcAft>
                <a:spcPts val="100"/>
              </a:spcAft>
              <a:buClr>
                <a:schemeClr val="accent1"/>
              </a:buClr>
            </a:pPr>
            <a:r>
              <a:rPr lang="en-US" sz="900" spc="-10" dirty="0"/>
              <a:t>Rollout systematic performance assessments and risk-based compensation structures</a:t>
            </a:r>
          </a:p>
          <a:p>
            <a:pPr marL="118800" lvl="1" indent="-118800" fontAlgn="ctr">
              <a:lnSpc>
                <a:spcPct val="95000"/>
              </a:lnSpc>
              <a:spcBef>
                <a:spcPct val="0"/>
              </a:spcBef>
              <a:spcAft>
                <a:spcPts val="100"/>
              </a:spcAft>
              <a:buClr>
                <a:schemeClr val="accent1"/>
              </a:buClr>
            </a:pPr>
            <a:r>
              <a:rPr lang="en-US" sz="900" spc="-10" dirty="0"/>
              <a:t>Diagnose retention challenge and design recruitment and retention mechanisms </a:t>
            </a:r>
          </a:p>
        </p:txBody>
      </p:sp>
      <p:sp>
        <p:nvSpPr>
          <p:cNvPr id="46" name="Title 1"/>
          <p:cNvSpPr>
            <a:spLocks noGrp="1"/>
          </p:cNvSpPr>
          <p:nvPr>
            <p:ph type="title"/>
          </p:nvPr>
        </p:nvSpPr>
        <p:spPr>
          <a:xfrm>
            <a:off x="282575" y="260354"/>
            <a:ext cx="9491663" cy="396875"/>
          </a:xfrm>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Risk </a:t>
            </a:r>
            <a:r>
              <a:rPr lang="en-GB" dirty="0" smtClean="0"/>
              <a:t>Transformation project </a:t>
            </a:r>
            <a:r>
              <a:rPr lang="en-GB" dirty="0"/>
              <a:t>p</a:t>
            </a:r>
            <a:r>
              <a:rPr lang="en-GB" dirty="0" smtClean="0"/>
              <a:t>lan </a:t>
            </a:r>
            <a:r>
              <a:rPr lang="en-GB" dirty="0"/>
              <a:t>– </a:t>
            </a:r>
            <a:r>
              <a:rPr lang="en-GB" dirty="0" smtClean="0">
                <a:solidFill>
                  <a:srgbClr val="FF0000"/>
                </a:solidFill>
              </a:rPr>
              <a:t>Risk Gov. &amp; Org. Original </a:t>
            </a:r>
            <a:endParaRPr lang="en-US" dirty="0"/>
          </a:p>
        </p:txBody>
      </p:sp>
    </p:spTree>
    <p:extLst>
      <p:ext uri="{BB962C8B-B14F-4D97-AF65-F5344CB8AC3E}">
        <p14:creationId xmlns:p14="http://schemas.microsoft.com/office/powerpoint/2010/main" val="1860227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3445" name="think-cell Slide" r:id="rId5" imgW="493" imgH="493" progId="TCLayout.ActiveDocument.1">
                  <p:embed/>
                </p:oleObj>
              </mc:Choice>
              <mc:Fallback>
                <p:oleObj name="think-cell Slide" r:id="rId5" imgW="493" imgH="49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282575" y="260354"/>
            <a:ext cx="9491663" cy="396875"/>
          </a:xfrm>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Risk Transformation project </a:t>
            </a:r>
            <a:r>
              <a:rPr lang="en-GB" dirty="0" smtClean="0"/>
              <a:t>plan – </a:t>
            </a:r>
            <a:r>
              <a:rPr lang="en-GB" dirty="0" smtClean="0">
                <a:solidFill>
                  <a:srgbClr val="FF0000"/>
                </a:solidFill>
              </a:rPr>
              <a:t>Risk Gov. &amp; Org. Change Index</a:t>
            </a:r>
            <a:endParaRPr lang="en-US" dirty="0">
              <a:solidFill>
                <a:srgbClr val="FF0000"/>
              </a:solidFill>
            </a:endParaRPr>
          </a:p>
        </p:txBody>
      </p:sp>
      <p:sp>
        <p:nvSpPr>
          <p:cNvPr id="55" name="Rectangle 5"/>
          <p:cNvSpPr txBox="1">
            <a:spLocks/>
          </p:cNvSpPr>
          <p:nvPr/>
        </p:nvSpPr>
        <p:spPr>
          <a:xfrm>
            <a:off x="331138" y="870742"/>
            <a:ext cx="5841202"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Deliverables / milestones</a:t>
            </a:r>
            <a:endParaRPr lang="en-US" sz="900" b="1" dirty="0"/>
          </a:p>
        </p:txBody>
      </p:sp>
      <p:sp>
        <p:nvSpPr>
          <p:cNvPr id="56" name="Rectangle 5"/>
          <p:cNvSpPr txBox="1">
            <a:spLocks/>
          </p:cNvSpPr>
          <p:nvPr/>
        </p:nvSpPr>
        <p:spPr>
          <a:xfrm>
            <a:off x="6749280" y="870742"/>
            <a:ext cx="86408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Finish</a:t>
            </a:r>
            <a:endParaRPr lang="en-US" sz="900" b="1" dirty="0"/>
          </a:p>
        </p:txBody>
      </p:sp>
      <p:cxnSp>
        <p:nvCxnSpPr>
          <p:cNvPr id="60" name="Straight Connector 59"/>
          <p:cNvCxnSpPr>
            <a:cxnSpLocks/>
          </p:cNvCxnSpPr>
          <p:nvPr/>
        </p:nvCxnSpPr>
        <p:spPr bwMode="auto">
          <a:xfrm>
            <a:off x="249356" y="1036262"/>
            <a:ext cx="5739151" cy="0"/>
          </a:xfrm>
          <a:prstGeom prst="line">
            <a:avLst/>
          </a:prstGeom>
          <a:noFill/>
          <a:ln w="12700" cap="flat" cmpd="sng" algn="ctr">
            <a:solidFill>
              <a:schemeClr val="accent1"/>
            </a:solidFill>
            <a:prstDash val="solid"/>
            <a:round/>
            <a:headEnd type="none" w="med" len="med"/>
            <a:tailEnd type="none" w="med" len="med"/>
          </a:ln>
          <a:effectLst/>
        </p:spPr>
      </p:cxnSp>
      <p:cxnSp>
        <p:nvCxnSpPr>
          <p:cNvPr id="61" name="Straight Connector 60"/>
          <p:cNvCxnSpPr>
            <a:cxnSpLocks/>
          </p:cNvCxnSpPr>
          <p:nvPr/>
        </p:nvCxnSpPr>
        <p:spPr bwMode="auto">
          <a:xfrm>
            <a:off x="6758805" y="1036262"/>
            <a:ext cx="561851" cy="0"/>
          </a:xfrm>
          <a:prstGeom prst="line">
            <a:avLst/>
          </a:prstGeom>
          <a:noFill/>
          <a:ln w="12700" cap="flat" cmpd="sng" algn="ctr">
            <a:solidFill>
              <a:schemeClr val="accent1"/>
            </a:solidFill>
            <a:prstDash val="solid"/>
            <a:round/>
            <a:headEnd type="none" w="med" len="med"/>
            <a:tailEnd type="none" w="med" len="med"/>
          </a:ln>
          <a:effectLst/>
        </p:spPr>
      </p:cxnSp>
      <p:sp>
        <p:nvSpPr>
          <p:cNvPr id="65" name="Rectangle 5"/>
          <p:cNvSpPr txBox="1">
            <a:spLocks/>
          </p:cNvSpPr>
          <p:nvPr/>
        </p:nvSpPr>
        <p:spPr>
          <a:xfrm>
            <a:off x="6102807" y="870742"/>
            <a:ext cx="548640"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Start</a:t>
            </a:r>
            <a:endParaRPr lang="en-US" sz="900" b="1" dirty="0"/>
          </a:p>
        </p:txBody>
      </p:sp>
      <p:cxnSp>
        <p:nvCxnSpPr>
          <p:cNvPr id="66" name="Straight Connector 65"/>
          <p:cNvCxnSpPr>
            <a:cxnSpLocks/>
          </p:cNvCxnSpPr>
          <p:nvPr/>
        </p:nvCxnSpPr>
        <p:spPr bwMode="auto">
          <a:xfrm>
            <a:off x="6112332" y="1036262"/>
            <a:ext cx="548640" cy="0"/>
          </a:xfrm>
          <a:prstGeom prst="line">
            <a:avLst/>
          </a:prstGeom>
          <a:noFill/>
          <a:ln w="12700" cap="flat" cmpd="sng" algn="ctr">
            <a:solidFill>
              <a:schemeClr val="accent1"/>
            </a:solidFill>
            <a:prstDash val="solid"/>
            <a:round/>
            <a:headEnd type="none" w="med" len="med"/>
            <a:tailEnd type="none" w="med" len="med"/>
          </a:ln>
          <a:effectLst/>
        </p:spPr>
      </p:cxnSp>
      <p:cxnSp>
        <p:nvCxnSpPr>
          <p:cNvPr id="68" name="Straight Connector 67"/>
          <p:cNvCxnSpPr>
            <a:cxnSpLocks/>
          </p:cNvCxnSpPr>
          <p:nvPr/>
        </p:nvCxnSpPr>
        <p:spPr bwMode="auto">
          <a:xfrm>
            <a:off x="7433563" y="1036262"/>
            <a:ext cx="2729612" cy="0"/>
          </a:xfrm>
          <a:prstGeom prst="line">
            <a:avLst/>
          </a:prstGeom>
          <a:noFill/>
          <a:ln w="12700" cap="flat" cmpd="sng" algn="ctr">
            <a:solidFill>
              <a:schemeClr val="accent1"/>
            </a:solidFill>
            <a:prstDash val="solid"/>
            <a:round/>
            <a:headEnd type="none" w="med" len="med"/>
            <a:tailEnd type="none" w="med" len="med"/>
          </a:ln>
          <a:effectLst/>
        </p:spPr>
      </p:cxnSp>
      <p:sp>
        <p:nvSpPr>
          <p:cNvPr id="21" name="Rectangle 5"/>
          <p:cNvSpPr txBox="1">
            <a:spLocks/>
          </p:cNvSpPr>
          <p:nvPr/>
        </p:nvSpPr>
        <p:spPr>
          <a:xfrm>
            <a:off x="7433563" y="869032"/>
            <a:ext cx="18945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Change Made</a:t>
            </a:r>
            <a:endParaRPr lang="en-US" sz="900" b="1" dirty="0"/>
          </a:p>
        </p:txBody>
      </p:sp>
      <p:sp>
        <p:nvSpPr>
          <p:cNvPr id="30" name="Rectangle 95"/>
          <p:cNvSpPr txBox="1">
            <a:spLocks/>
          </p:cNvSpPr>
          <p:nvPr/>
        </p:nvSpPr>
        <p:spPr>
          <a:xfrm>
            <a:off x="6787239" y="1080302"/>
            <a:ext cx="608648" cy="50719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GB" sz="900" dirty="0"/>
              <a:t>11/30/15</a:t>
            </a:r>
          </a:p>
          <a:p>
            <a:pPr marL="0" lvl="1" indent="0">
              <a:spcAft>
                <a:spcPts val="100"/>
              </a:spcAft>
              <a:buClr>
                <a:srgbClr val="FF0000"/>
              </a:buClr>
              <a:buNone/>
            </a:pPr>
            <a:r>
              <a:rPr lang="en-GB" sz="900" spc="-10" dirty="0"/>
              <a:t>07/31/15</a:t>
            </a:r>
          </a:p>
          <a:p>
            <a:pPr marL="0" lvl="1" indent="0">
              <a:buClr>
                <a:srgbClr val="FF0000"/>
              </a:buClr>
              <a:buNone/>
            </a:pPr>
            <a:endParaRPr lang="en-GB" sz="900" spc="-10" dirty="0"/>
          </a:p>
          <a:p>
            <a:pPr marL="0" lvl="1" indent="0">
              <a:spcAft>
                <a:spcPts val="100"/>
              </a:spcAft>
              <a:buClr>
                <a:srgbClr val="FF0000"/>
              </a:buClr>
              <a:buNone/>
            </a:pPr>
            <a:r>
              <a:rPr lang="en-GB" sz="900" spc="-10" dirty="0"/>
              <a:t>8/15/15</a:t>
            </a:r>
          </a:p>
          <a:p>
            <a:pPr marL="0" lvl="1" indent="0">
              <a:buClr>
                <a:srgbClr val="FF0000"/>
              </a:buClr>
              <a:buNone/>
            </a:pPr>
            <a:r>
              <a:rPr lang="en-GB" sz="900" spc="-10" dirty="0"/>
              <a:t>09/30/15</a:t>
            </a:r>
          </a:p>
          <a:p>
            <a:pPr marL="0" lvl="1" indent="0">
              <a:spcAft>
                <a:spcPts val="100"/>
              </a:spcAft>
              <a:buClr>
                <a:srgbClr val="FF0000"/>
              </a:buClr>
              <a:buNone/>
            </a:pPr>
            <a:endParaRPr lang="en-GB" sz="900" spc="-10" dirty="0"/>
          </a:p>
          <a:p>
            <a:pPr marL="0" lvl="1" indent="0">
              <a:spcAft>
                <a:spcPts val="100"/>
              </a:spcAft>
              <a:buClr>
                <a:srgbClr val="FF0000"/>
              </a:buClr>
              <a:buNone/>
            </a:pPr>
            <a:r>
              <a:rPr lang="en-GB" sz="900" spc="-10" dirty="0"/>
              <a:t>09/30/15</a:t>
            </a:r>
          </a:p>
          <a:p>
            <a:pPr marL="0" lvl="1" indent="0">
              <a:spcAft>
                <a:spcPts val="100"/>
              </a:spcAft>
              <a:buClr>
                <a:srgbClr val="FF0000"/>
              </a:buClr>
              <a:buNone/>
            </a:pPr>
            <a:r>
              <a:rPr lang="en-GB" sz="900" spc="-10" dirty="0"/>
              <a:t>09/30/15</a:t>
            </a:r>
          </a:p>
          <a:p>
            <a:pPr marL="0" lvl="1" indent="0">
              <a:spcAft>
                <a:spcPts val="100"/>
              </a:spcAft>
              <a:buClr>
                <a:srgbClr val="FF0000"/>
              </a:buClr>
              <a:buNone/>
            </a:pPr>
            <a:r>
              <a:rPr lang="en-GB" sz="900" spc="-10" dirty="0"/>
              <a:t>10/31/15</a:t>
            </a:r>
          </a:p>
          <a:p>
            <a:pPr marL="0" lvl="1" indent="0">
              <a:spcAft>
                <a:spcPts val="100"/>
              </a:spcAft>
              <a:buClr>
                <a:srgbClr val="FF0000"/>
              </a:buClr>
              <a:buNone/>
            </a:pPr>
            <a:r>
              <a:rPr lang="en-GB" sz="900" spc="-10" dirty="0"/>
              <a:t>11/30/15</a:t>
            </a:r>
          </a:p>
          <a:p>
            <a:pPr marL="0" lvl="1" indent="0">
              <a:spcAft>
                <a:spcPts val="100"/>
              </a:spcAft>
              <a:buClr>
                <a:srgbClr val="FF0000"/>
              </a:buClr>
              <a:buNone/>
            </a:pPr>
            <a:endParaRPr lang="en-GB" sz="900" dirty="0"/>
          </a:p>
          <a:p>
            <a:pPr marL="0" lvl="1" indent="0">
              <a:spcAft>
                <a:spcPts val="100"/>
              </a:spcAft>
              <a:buClr>
                <a:srgbClr val="FF0000"/>
              </a:buClr>
              <a:buNone/>
            </a:pPr>
            <a:r>
              <a:rPr lang="en-GB" sz="900" dirty="0"/>
              <a:t>01/31/16</a:t>
            </a:r>
          </a:p>
          <a:p>
            <a:pPr marL="0" lvl="1" indent="0">
              <a:buClr>
                <a:srgbClr val="FF0000"/>
              </a:buClr>
              <a:buNone/>
            </a:pPr>
            <a:endParaRPr lang="en-GB" sz="900" dirty="0"/>
          </a:p>
          <a:p>
            <a:pPr marL="0" lvl="1" indent="0">
              <a:buClr>
                <a:srgbClr val="FF0000"/>
              </a:buClr>
              <a:buNone/>
            </a:pPr>
            <a:r>
              <a:rPr lang="en-GB" sz="900" spc="-10" dirty="0"/>
              <a:t>01/15/16</a:t>
            </a:r>
          </a:p>
          <a:p>
            <a:pPr marL="0" lvl="1" indent="0">
              <a:buClr>
                <a:srgbClr val="FF0000"/>
              </a:buClr>
              <a:buNone/>
            </a:pPr>
            <a:endParaRPr lang="en-GB" sz="900" spc="-10" dirty="0"/>
          </a:p>
          <a:p>
            <a:pPr marL="0" lvl="1" indent="0">
              <a:buClr>
                <a:srgbClr val="FF0000"/>
              </a:buClr>
              <a:buNone/>
            </a:pPr>
            <a:r>
              <a:rPr lang="en-GB" sz="900" spc="-10" dirty="0"/>
              <a:t>01/31/16</a:t>
            </a:r>
          </a:p>
          <a:p>
            <a:pPr fontAlgn="ctr">
              <a:spcAft>
                <a:spcPts val="100"/>
              </a:spcAft>
            </a:pPr>
            <a:r>
              <a:rPr lang="en-US" sz="900" dirty="0"/>
              <a:t>Ongoing</a:t>
            </a:r>
          </a:p>
          <a:p>
            <a:pPr fontAlgn="ctr">
              <a:spcAft>
                <a:spcPts val="100"/>
              </a:spcAft>
            </a:pPr>
            <a:r>
              <a:rPr lang="en-US" sz="900" dirty="0"/>
              <a:t>07/31/15</a:t>
            </a:r>
          </a:p>
          <a:p>
            <a:pPr fontAlgn="ctr">
              <a:spcAft>
                <a:spcPts val="100"/>
              </a:spcAft>
            </a:pPr>
            <a:r>
              <a:rPr lang="en-US" sz="900" dirty="0"/>
              <a:t>01/08/16</a:t>
            </a:r>
          </a:p>
          <a:p>
            <a:pPr fontAlgn="ctr">
              <a:spcAft>
                <a:spcPts val="100"/>
              </a:spcAft>
            </a:pPr>
            <a:endParaRPr lang="en-US" sz="800" dirty="0"/>
          </a:p>
          <a:p>
            <a:pPr fontAlgn="ctr">
              <a:spcAft>
                <a:spcPts val="100"/>
              </a:spcAft>
            </a:pPr>
            <a:r>
              <a:rPr lang="en-US" sz="900" dirty="0" smtClean="0">
                <a:solidFill>
                  <a:schemeClr val="accent1"/>
                </a:solidFill>
              </a:rPr>
              <a:t>04/04/17</a:t>
            </a:r>
            <a:endParaRPr lang="en-US" sz="900" dirty="0">
              <a:solidFill>
                <a:schemeClr val="accent1"/>
              </a:solidFill>
            </a:endParaRPr>
          </a:p>
          <a:p>
            <a:pPr marL="0" lvl="1" indent="0" fontAlgn="ctr">
              <a:lnSpc>
                <a:spcPct val="95000"/>
              </a:lnSpc>
              <a:spcBef>
                <a:spcPct val="0"/>
              </a:spcBef>
              <a:spcAft>
                <a:spcPts val="100"/>
              </a:spcAft>
              <a:buClr>
                <a:srgbClr val="FF0000"/>
              </a:buClr>
              <a:buNone/>
            </a:pPr>
            <a:r>
              <a:rPr lang="en-US" sz="900" dirty="0"/>
              <a:t>10/02/15</a:t>
            </a:r>
          </a:p>
          <a:p>
            <a:pPr marL="0" lvl="1" indent="0" fontAlgn="ctr">
              <a:lnSpc>
                <a:spcPct val="95000"/>
              </a:lnSpc>
              <a:spcBef>
                <a:spcPct val="0"/>
              </a:spcBef>
              <a:spcAft>
                <a:spcPts val="100"/>
              </a:spcAft>
              <a:buClr>
                <a:srgbClr val="FF0000"/>
              </a:buClr>
              <a:buNone/>
            </a:pPr>
            <a:r>
              <a:rPr lang="en-US" sz="900" dirty="0">
                <a:solidFill>
                  <a:srgbClr val="FF0000"/>
                </a:solidFill>
              </a:rPr>
              <a:t>10/02/15</a:t>
            </a:r>
          </a:p>
          <a:p>
            <a:pPr marL="0" lvl="1" indent="0" fontAlgn="ctr">
              <a:lnSpc>
                <a:spcPct val="95000"/>
              </a:lnSpc>
              <a:spcBef>
                <a:spcPct val="0"/>
              </a:spcBef>
              <a:spcAft>
                <a:spcPts val="100"/>
              </a:spcAft>
              <a:buClr>
                <a:srgbClr val="FF0000"/>
              </a:buClr>
              <a:buNone/>
            </a:pPr>
            <a:r>
              <a:rPr lang="en-US" sz="900" dirty="0">
                <a:solidFill>
                  <a:srgbClr val="FF0000"/>
                </a:solidFill>
              </a:rPr>
              <a:t>11/06/15</a:t>
            </a:r>
          </a:p>
          <a:p>
            <a:pPr marL="0" lvl="1" indent="0" fontAlgn="ctr">
              <a:lnSpc>
                <a:spcPct val="95000"/>
              </a:lnSpc>
              <a:spcBef>
                <a:spcPct val="0"/>
              </a:spcBef>
              <a:spcAft>
                <a:spcPts val="100"/>
              </a:spcAft>
              <a:buClr>
                <a:srgbClr val="FF0000"/>
              </a:buClr>
              <a:buNone/>
            </a:pPr>
            <a:endParaRPr lang="en-US" sz="800" dirty="0">
              <a:solidFill>
                <a:srgbClr val="FF0000"/>
              </a:solidFill>
            </a:endParaRPr>
          </a:p>
          <a:p>
            <a:pPr marL="0" lvl="1" indent="0" fontAlgn="ctr">
              <a:lnSpc>
                <a:spcPct val="95000"/>
              </a:lnSpc>
              <a:spcBef>
                <a:spcPct val="0"/>
              </a:spcBef>
              <a:spcAft>
                <a:spcPts val="100"/>
              </a:spcAft>
              <a:buClr>
                <a:srgbClr val="FF0000"/>
              </a:buClr>
              <a:buNone/>
            </a:pPr>
            <a:r>
              <a:rPr lang="en-US" sz="900" dirty="0">
                <a:solidFill>
                  <a:srgbClr val="FF0000"/>
                </a:solidFill>
              </a:rPr>
              <a:t>10/02/15</a:t>
            </a:r>
          </a:p>
          <a:p>
            <a:pPr marL="0" lvl="1" indent="0" fontAlgn="ctr">
              <a:lnSpc>
                <a:spcPct val="95000"/>
              </a:lnSpc>
              <a:spcBef>
                <a:spcPct val="0"/>
              </a:spcBef>
              <a:spcAft>
                <a:spcPts val="100"/>
              </a:spcAft>
              <a:buClr>
                <a:srgbClr val="FF0000"/>
              </a:buClr>
              <a:buNone/>
            </a:pPr>
            <a:r>
              <a:rPr lang="en-US" sz="900" dirty="0">
                <a:solidFill>
                  <a:srgbClr val="FF0000"/>
                </a:solidFill>
              </a:rPr>
              <a:t>11/06/15</a:t>
            </a:r>
          </a:p>
          <a:p>
            <a:pPr marL="0" lvl="1" indent="0" fontAlgn="ctr">
              <a:lnSpc>
                <a:spcPct val="95000"/>
              </a:lnSpc>
              <a:spcBef>
                <a:spcPct val="0"/>
              </a:spcBef>
              <a:spcAft>
                <a:spcPts val="100"/>
              </a:spcAft>
              <a:buClr>
                <a:srgbClr val="FF0000"/>
              </a:buClr>
              <a:buNone/>
            </a:pPr>
            <a:r>
              <a:rPr lang="en-US" sz="900" dirty="0" smtClean="0">
                <a:solidFill>
                  <a:srgbClr val="FF0000"/>
                </a:solidFill>
              </a:rPr>
              <a:t>11/09/16</a:t>
            </a:r>
            <a:r>
              <a:rPr lang="en-US" sz="900" baseline="30000" dirty="0">
                <a:solidFill>
                  <a:srgbClr val="FF0000"/>
                </a:solidFill>
              </a:rPr>
              <a:t>1</a:t>
            </a:r>
            <a:endParaRPr lang="en-US" sz="900" dirty="0" smtClean="0">
              <a:solidFill>
                <a:srgbClr val="FF0000"/>
              </a:solidFill>
            </a:endParaRPr>
          </a:p>
          <a:p>
            <a:pPr marL="0" lvl="1" indent="0" fontAlgn="ctr">
              <a:lnSpc>
                <a:spcPct val="95000"/>
              </a:lnSpc>
              <a:spcBef>
                <a:spcPct val="0"/>
              </a:spcBef>
              <a:spcAft>
                <a:spcPts val="100"/>
              </a:spcAft>
              <a:buClr>
                <a:srgbClr val="FF0000"/>
              </a:buClr>
              <a:buNone/>
            </a:pPr>
            <a:r>
              <a:rPr lang="en-US" sz="900" dirty="0" smtClean="0">
                <a:solidFill>
                  <a:srgbClr val="FF0000"/>
                </a:solidFill>
              </a:rPr>
              <a:t>01/22/16</a:t>
            </a:r>
            <a:endParaRPr lang="en-US" sz="900" dirty="0">
              <a:solidFill>
                <a:srgbClr val="FF0000"/>
              </a:solidFill>
            </a:endParaRPr>
          </a:p>
          <a:p>
            <a:pPr marL="0" lvl="1" indent="0" fontAlgn="ctr">
              <a:lnSpc>
                <a:spcPct val="95000"/>
              </a:lnSpc>
              <a:spcBef>
                <a:spcPct val="0"/>
              </a:spcBef>
              <a:spcAft>
                <a:spcPts val="100"/>
              </a:spcAft>
              <a:buClr>
                <a:srgbClr val="FF0000"/>
              </a:buClr>
              <a:buNone/>
            </a:pPr>
            <a:endParaRPr lang="en-US" sz="900" dirty="0" smtClean="0">
              <a:solidFill>
                <a:srgbClr val="FF0000"/>
              </a:solidFill>
            </a:endParaRPr>
          </a:p>
          <a:p>
            <a:pPr marL="0" lvl="1" indent="0" fontAlgn="ctr">
              <a:lnSpc>
                <a:spcPct val="95000"/>
              </a:lnSpc>
              <a:spcBef>
                <a:spcPct val="0"/>
              </a:spcBef>
              <a:spcAft>
                <a:spcPts val="100"/>
              </a:spcAft>
              <a:buClr>
                <a:srgbClr val="FF0000"/>
              </a:buClr>
              <a:buNone/>
            </a:pPr>
            <a:r>
              <a:rPr lang="en-US" sz="900" dirty="0" smtClean="0">
                <a:solidFill>
                  <a:srgbClr val="FF0000"/>
                </a:solidFill>
              </a:rPr>
              <a:t>01/25/17</a:t>
            </a:r>
            <a:r>
              <a:rPr lang="en-US" sz="900" baseline="30000" dirty="0">
                <a:solidFill>
                  <a:srgbClr val="FF0000"/>
                </a:solidFill>
              </a:rPr>
              <a:t>1</a:t>
            </a:r>
            <a:endParaRPr lang="en-US" sz="900" dirty="0">
              <a:solidFill>
                <a:srgbClr val="FF0000"/>
              </a:solidFill>
            </a:endParaRPr>
          </a:p>
          <a:p>
            <a:pPr marL="0" lvl="1" indent="0" fontAlgn="ctr">
              <a:lnSpc>
                <a:spcPct val="95000"/>
              </a:lnSpc>
              <a:spcBef>
                <a:spcPct val="0"/>
              </a:spcBef>
              <a:spcAft>
                <a:spcPts val="100"/>
              </a:spcAft>
              <a:buClr>
                <a:srgbClr val="FF0000"/>
              </a:buClr>
              <a:buNone/>
            </a:pPr>
            <a:r>
              <a:rPr lang="en-US" sz="900" dirty="0">
                <a:solidFill>
                  <a:srgbClr val="FF0000"/>
                </a:solidFill>
              </a:rPr>
              <a:t>04/01/16</a:t>
            </a:r>
          </a:p>
          <a:p>
            <a:pPr marL="0" lvl="1" indent="0" fontAlgn="ctr">
              <a:lnSpc>
                <a:spcPct val="95000"/>
              </a:lnSpc>
              <a:spcBef>
                <a:spcPct val="0"/>
              </a:spcBef>
              <a:spcAft>
                <a:spcPts val="100"/>
              </a:spcAft>
              <a:buClr>
                <a:srgbClr val="FF0000"/>
              </a:buClr>
              <a:buNone/>
            </a:pPr>
            <a:endParaRPr lang="en-US" sz="900" dirty="0" smtClean="0">
              <a:solidFill>
                <a:srgbClr val="FF0000"/>
              </a:solidFill>
            </a:endParaRPr>
          </a:p>
          <a:p>
            <a:pPr marL="0" lvl="1" indent="0" fontAlgn="ctr">
              <a:lnSpc>
                <a:spcPct val="95000"/>
              </a:lnSpc>
              <a:spcBef>
                <a:spcPct val="0"/>
              </a:spcBef>
              <a:spcAft>
                <a:spcPts val="100"/>
              </a:spcAft>
              <a:buClr>
                <a:srgbClr val="FF0000"/>
              </a:buClr>
              <a:buNone/>
            </a:pPr>
            <a:r>
              <a:rPr lang="en-US" sz="900" dirty="0" smtClean="0">
                <a:solidFill>
                  <a:srgbClr val="FF0000"/>
                </a:solidFill>
              </a:rPr>
              <a:t>04/04/17</a:t>
            </a:r>
            <a:r>
              <a:rPr lang="en-US" sz="900" baseline="30000" dirty="0">
                <a:solidFill>
                  <a:srgbClr val="FF0000"/>
                </a:solidFill>
              </a:rPr>
              <a:t>1</a:t>
            </a:r>
            <a:endParaRPr lang="en-US" sz="900" dirty="0">
              <a:solidFill>
                <a:srgbClr val="FF0000"/>
              </a:solidFill>
            </a:endParaRPr>
          </a:p>
          <a:p>
            <a:pPr marL="0" lvl="1" indent="0" fontAlgn="ctr">
              <a:spcAft>
                <a:spcPts val="100"/>
              </a:spcAft>
              <a:buSzTx/>
              <a:buNone/>
            </a:pPr>
            <a:r>
              <a:rPr lang="en-US" sz="900" dirty="0"/>
              <a:t>Ongoing</a:t>
            </a:r>
          </a:p>
        </p:txBody>
      </p:sp>
      <p:sp>
        <p:nvSpPr>
          <p:cNvPr id="34" name="Rectangle 95"/>
          <p:cNvSpPr txBox="1">
            <a:spLocks/>
          </p:cNvSpPr>
          <p:nvPr/>
        </p:nvSpPr>
        <p:spPr>
          <a:xfrm>
            <a:off x="6140766" y="1080302"/>
            <a:ext cx="548640" cy="50719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GB" sz="900" dirty="0"/>
              <a:t>07/15/15</a:t>
            </a:r>
          </a:p>
          <a:p>
            <a:pPr marL="0" lvl="1" indent="0">
              <a:spcAft>
                <a:spcPts val="100"/>
              </a:spcAft>
              <a:buClr>
                <a:srgbClr val="FF0000"/>
              </a:buClr>
              <a:buNone/>
            </a:pPr>
            <a:r>
              <a:rPr lang="en-GB" sz="900" spc="-10" dirty="0"/>
              <a:t>07/15/15</a:t>
            </a:r>
          </a:p>
          <a:p>
            <a:pPr marL="0" lvl="1" indent="0">
              <a:buClr>
                <a:srgbClr val="FF0000"/>
              </a:buClr>
              <a:buNone/>
            </a:pPr>
            <a:endParaRPr lang="en-GB" sz="900" spc="-10" dirty="0"/>
          </a:p>
          <a:p>
            <a:pPr marL="0" lvl="1" indent="0">
              <a:spcAft>
                <a:spcPts val="100"/>
              </a:spcAft>
              <a:buClr>
                <a:srgbClr val="FF0000"/>
              </a:buClr>
              <a:buNone/>
            </a:pPr>
            <a:r>
              <a:rPr lang="en-GB" sz="900" spc="-10" dirty="0"/>
              <a:t>07/15/15</a:t>
            </a:r>
          </a:p>
          <a:p>
            <a:pPr marL="0" lvl="1" indent="0">
              <a:spcAft>
                <a:spcPts val="100"/>
              </a:spcAft>
              <a:buClr>
                <a:srgbClr val="FF0000"/>
              </a:buClr>
              <a:buNone/>
            </a:pPr>
            <a:r>
              <a:rPr lang="en-GB" sz="900" spc="-10" dirty="0"/>
              <a:t>08/01/15</a:t>
            </a:r>
          </a:p>
          <a:p>
            <a:pPr marL="0" lvl="1" indent="0">
              <a:buClr>
                <a:srgbClr val="FF0000"/>
              </a:buClr>
              <a:buNone/>
            </a:pPr>
            <a:endParaRPr lang="en-GB" sz="900" spc="-10" dirty="0"/>
          </a:p>
          <a:p>
            <a:pPr marL="0" lvl="1" indent="0">
              <a:spcAft>
                <a:spcPts val="100"/>
              </a:spcAft>
              <a:buClr>
                <a:srgbClr val="FF0000"/>
              </a:buClr>
              <a:buNone/>
            </a:pPr>
            <a:r>
              <a:rPr lang="en-GB" sz="900" spc="-10" dirty="0"/>
              <a:t>08/01/15</a:t>
            </a:r>
          </a:p>
          <a:p>
            <a:pPr marL="0" lvl="1" indent="0">
              <a:spcAft>
                <a:spcPts val="100"/>
              </a:spcAft>
              <a:buClr>
                <a:srgbClr val="FF0000"/>
              </a:buClr>
              <a:buNone/>
            </a:pPr>
            <a:r>
              <a:rPr lang="en-GB" sz="900" spc="-10" dirty="0"/>
              <a:t>07/15/15</a:t>
            </a:r>
          </a:p>
          <a:p>
            <a:pPr marL="0" lvl="1" indent="0">
              <a:spcAft>
                <a:spcPts val="100"/>
              </a:spcAft>
              <a:buClr>
                <a:srgbClr val="FF0000"/>
              </a:buClr>
              <a:buNone/>
            </a:pPr>
            <a:r>
              <a:rPr lang="en-GB" sz="900" spc="-10" dirty="0"/>
              <a:t>10/01/15</a:t>
            </a:r>
          </a:p>
          <a:p>
            <a:pPr marL="0" lvl="1" indent="0">
              <a:spcAft>
                <a:spcPts val="100"/>
              </a:spcAft>
              <a:buClr>
                <a:srgbClr val="FF0000"/>
              </a:buClr>
              <a:buNone/>
            </a:pPr>
            <a:r>
              <a:rPr lang="en-GB" sz="900" spc="-10" dirty="0"/>
              <a:t>11/01/15</a:t>
            </a:r>
          </a:p>
          <a:p>
            <a:pPr marL="0" lvl="1" indent="0">
              <a:spcAft>
                <a:spcPts val="100"/>
              </a:spcAft>
              <a:buClr>
                <a:srgbClr val="FF0000"/>
              </a:buClr>
              <a:buNone/>
            </a:pPr>
            <a:endParaRPr lang="en-GB" sz="900" dirty="0"/>
          </a:p>
          <a:p>
            <a:pPr marL="0" lvl="1" indent="0">
              <a:spcAft>
                <a:spcPts val="100"/>
              </a:spcAft>
              <a:buClr>
                <a:srgbClr val="FF0000"/>
              </a:buClr>
              <a:buNone/>
            </a:pPr>
            <a:r>
              <a:rPr lang="en-GB" sz="900" dirty="0"/>
              <a:t>12/01/15</a:t>
            </a:r>
          </a:p>
          <a:p>
            <a:pPr marL="0" lvl="1" indent="0">
              <a:buClr>
                <a:srgbClr val="FF0000"/>
              </a:buClr>
              <a:buNone/>
            </a:pPr>
            <a:endParaRPr lang="en-GB" sz="900" dirty="0"/>
          </a:p>
          <a:p>
            <a:pPr marL="0" lvl="1" indent="0">
              <a:buClr>
                <a:srgbClr val="FF0000"/>
              </a:buClr>
              <a:buNone/>
            </a:pPr>
            <a:r>
              <a:rPr lang="en-GB" sz="900" spc="-10" dirty="0"/>
              <a:t>12/01/15</a:t>
            </a:r>
          </a:p>
          <a:p>
            <a:pPr marL="0" lvl="1" indent="0">
              <a:buClr>
                <a:srgbClr val="FF0000"/>
              </a:buClr>
              <a:buNone/>
            </a:pPr>
            <a:endParaRPr lang="en-GB" sz="900" spc="-10" dirty="0"/>
          </a:p>
          <a:p>
            <a:pPr marL="0" lvl="1" indent="0">
              <a:buClr>
                <a:srgbClr val="FF0000"/>
              </a:buClr>
              <a:buNone/>
            </a:pPr>
            <a:r>
              <a:rPr lang="en-GB" sz="900" spc="-10" dirty="0"/>
              <a:t>01/3/16</a:t>
            </a:r>
          </a:p>
          <a:p>
            <a:pPr fontAlgn="ctr">
              <a:spcAft>
                <a:spcPts val="100"/>
              </a:spcAft>
            </a:pPr>
            <a:r>
              <a:rPr lang="en-US" sz="900" dirty="0"/>
              <a:t>02/01/16</a:t>
            </a:r>
          </a:p>
          <a:p>
            <a:pPr fontAlgn="ctr">
              <a:spcAft>
                <a:spcPts val="100"/>
              </a:spcAft>
            </a:pPr>
            <a:r>
              <a:rPr lang="en-US" sz="900" dirty="0"/>
              <a:t>07/13/15</a:t>
            </a:r>
          </a:p>
          <a:p>
            <a:pPr fontAlgn="ctr">
              <a:spcAft>
                <a:spcPts val="100"/>
              </a:spcAft>
            </a:pPr>
            <a:r>
              <a:rPr lang="en-US" sz="900" dirty="0">
                <a:solidFill>
                  <a:schemeClr val="accent1"/>
                </a:solidFill>
              </a:rPr>
              <a:t>07/13/15</a:t>
            </a:r>
          </a:p>
          <a:p>
            <a:pPr fontAlgn="ctr">
              <a:spcAft>
                <a:spcPts val="100"/>
              </a:spcAft>
            </a:pPr>
            <a:endParaRPr lang="en-US" sz="800" dirty="0"/>
          </a:p>
          <a:p>
            <a:pPr fontAlgn="ctr">
              <a:spcAft>
                <a:spcPts val="100"/>
              </a:spcAft>
            </a:pPr>
            <a:r>
              <a:rPr lang="en-US" sz="900" dirty="0">
                <a:solidFill>
                  <a:schemeClr val="accent1"/>
                </a:solidFill>
              </a:rPr>
              <a:t>08/03/15</a:t>
            </a:r>
          </a:p>
          <a:p>
            <a:pPr marL="0" lvl="1" indent="0" fontAlgn="ctr">
              <a:lnSpc>
                <a:spcPct val="95000"/>
              </a:lnSpc>
              <a:spcBef>
                <a:spcPct val="0"/>
              </a:spcBef>
              <a:spcAft>
                <a:spcPts val="100"/>
              </a:spcAft>
              <a:buClr>
                <a:srgbClr val="FF0000"/>
              </a:buClr>
              <a:buNone/>
            </a:pPr>
            <a:r>
              <a:rPr lang="en-US" sz="900" spc="-10" dirty="0"/>
              <a:t>08/03/15</a:t>
            </a:r>
          </a:p>
          <a:p>
            <a:pPr marL="0" lvl="1" indent="0" fontAlgn="ctr">
              <a:lnSpc>
                <a:spcPct val="95000"/>
              </a:lnSpc>
              <a:spcBef>
                <a:spcPct val="0"/>
              </a:spcBef>
              <a:spcAft>
                <a:spcPts val="100"/>
              </a:spcAft>
              <a:buClr>
                <a:srgbClr val="FF0000"/>
              </a:buClr>
              <a:buNone/>
            </a:pPr>
            <a:r>
              <a:rPr lang="en-US" sz="900" spc="-10" dirty="0">
                <a:solidFill>
                  <a:srgbClr val="FF0000"/>
                </a:solidFill>
              </a:rPr>
              <a:t>08/03/15</a:t>
            </a:r>
          </a:p>
          <a:p>
            <a:pPr marL="0" lvl="1" indent="0" fontAlgn="ctr">
              <a:lnSpc>
                <a:spcPct val="95000"/>
              </a:lnSpc>
              <a:spcBef>
                <a:spcPct val="0"/>
              </a:spcBef>
              <a:spcAft>
                <a:spcPts val="100"/>
              </a:spcAft>
              <a:buClr>
                <a:srgbClr val="FF0000"/>
              </a:buClr>
              <a:buNone/>
            </a:pPr>
            <a:r>
              <a:rPr lang="en-US" sz="900" spc="-10" dirty="0">
                <a:solidFill>
                  <a:srgbClr val="FF0000"/>
                </a:solidFill>
              </a:rPr>
              <a:t>08/31/15</a:t>
            </a:r>
          </a:p>
          <a:p>
            <a:pPr marL="0" lvl="1" indent="0" fontAlgn="ctr">
              <a:lnSpc>
                <a:spcPct val="95000"/>
              </a:lnSpc>
              <a:spcBef>
                <a:spcPct val="0"/>
              </a:spcBef>
              <a:spcAft>
                <a:spcPts val="100"/>
              </a:spcAft>
              <a:buClr>
                <a:srgbClr val="FF0000"/>
              </a:buClr>
              <a:buNone/>
            </a:pPr>
            <a:endParaRPr lang="en-US" sz="900" spc="-10" dirty="0">
              <a:solidFill>
                <a:srgbClr val="FF0000"/>
              </a:solidFill>
            </a:endParaRPr>
          </a:p>
          <a:p>
            <a:pPr marL="0" lvl="1" indent="0" fontAlgn="ctr">
              <a:lnSpc>
                <a:spcPct val="95000"/>
              </a:lnSpc>
              <a:spcBef>
                <a:spcPct val="0"/>
              </a:spcBef>
              <a:spcAft>
                <a:spcPts val="100"/>
              </a:spcAft>
              <a:buClr>
                <a:srgbClr val="FF0000"/>
              </a:buClr>
              <a:buNone/>
            </a:pPr>
            <a:r>
              <a:rPr lang="en-US" sz="900" spc="-10" dirty="0">
                <a:solidFill>
                  <a:srgbClr val="FF0000"/>
                </a:solidFill>
              </a:rPr>
              <a:t>08/31/15</a:t>
            </a:r>
          </a:p>
          <a:p>
            <a:pPr marL="0" lvl="1" indent="0" fontAlgn="ctr">
              <a:lnSpc>
                <a:spcPct val="95000"/>
              </a:lnSpc>
              <a:spcBef>
                <a:spcPct val="0"/>
              </a:spcBef>
              <a:spcAft>
                <a:spcPts val="100"/>
              </a:spcAft>
              <a:buClr>
                <a:srgbClr val="FF0000"/>
              </a:buClr>
              <a:buNone/>
            </a:pPr>
            <a:r>
              <a:rPr lang="en-US" sz="900" spc="-10" dirty="0">
                <a:solidFill>
                  <a:srgbClr val="FF0000"/>
                </a:solidFill>
              </a:rPr>
              <a:t>10/05/15</a:t>
            </a:r>
          </a:p>
          <a:p>
            <a:pPr marL="0" lvl="1" indent="0" fontAlgn="ctr">
              <a:lnSpc>
                <a:spcPct val="95000"/>
              </a:lnSpc>
              <a:spcBef>
                <a:spcPct val="0"/>
              </a:spcBef>
              <a:spcAft>
                <a:spcPts val="100"/>
              </a:spcAft>
              <a:buClr>
                <a:srgbClr val="FF0000"/>
              </a:buClr>
              <a:buNone/>
            </a:pPr>
            <a:r>
              <a:rPr lang="en-US" sz="900" spc="-10" dirty="0">
                <a:solidFill>
                  <a:srgbClr val="FF0000"/>
                </a:solidFill>
              </a:rPr>
              <a:t>11/09/15</a:t>
            </a:r>
          </a:p>
          <a:p>
            <a:pPr marL="0" lvl="1" indent="0" fontAlgn="ctr">
              <a:lnSpc>
                <a:spcPct val="95000"/>
              </a:lnSpc>
              <a:spcBef>
                <a:spcPct val="0"/>
              </a:spcBef>
              <a:spcAft>
                <a:spcPts val="100"/>
              </a:spcAft>
              <a:buClr>
                <a:srgbClr val="FF0000"/>
              </a:buClr>
              <a:buNone/>
            </a:pPr>
            <a:r>
              <a:rPr lang="en-US" sz="900" spc="-10" dirty="0">
                <a:solidFill>
                  <a:srgbClr val="FF0000"/>
                </a:solidFill>
              </a:rPr>
              <a:t>11/16/15</a:t>
            </a:r>
          </a:p>
          <a:p>
            <a:pPr marL="0" lvl="1" indent="0" fontAlgn="ctr">
              <a:lnSpc>
                <a:spcPct val="95000"/>
              </a:lnSpc>
              <a:spcBef>
                <a:spcPct val="0"/>
              </a:spcBef>
              <a:spcAft>
                <a:spcPts val="100"/>
              </a:spcAft>
              <a:buClr>
                <a:srgbClr val="FF0000"/>
              </a:buClr>
              <a:buNone/>
            </a:pPr>
            <a:endParaRPr lang="en-US" sz="900" spc="-10" dirty="0">
              <a:solidFill>
                <a:srgbClr val="FF0000"/>
              </a:solidFill>
            </a:endParaRPr>
          </a:p>
          <a:p>
            <a:pPr marL="0" lvl="1" indent="0" fontAlgn="ctr">
              <a:lnSpc>
                <a:spcPct val="95000"/>
              </a:lnSpc>
              <a:spcBef>
                <a:spcPct val="0"/>
              </a:spcBef>
              <a:spcAft>
                <a:spcPts val="100"/>
              </a:spcAft>
              <a:buClr>
                <a:srgbClr val="FF0000"/>
              </a:buClr>
              <a:buNone/>
            </a:pPr>
            <a:r>
              <a:rPr lang="en-US" sz="900" spc="-10" dirty="0">
                <a:solidFill>
                  <a:srgbClr val="FF0000"/>
                </a:solidFill>
              </a:rPr>
              <a:t>01/25/16</a:t>
            </a:r>
          </a:p>
          <a:p>
            <a:pPr marL="0" lvl="1" indent="0" fontAlgn="ctr">
              <a:lnSpc>
                <a:spcPct val="95000"/>
              </a:lnSpc>
              <a:spcBef>
                <a:spcPct val="0"/>
              </a:spcBef>
              <a:spcAft>
                <a:spcPts val="100"/>
              </a:spcAft>
              <a:buClr>
                <a:srgbClr val="FF0000"/>
              </a:buClr>
              <a:buNone/>
            </a:pPr>
            <a:r>
              <a:rPr lang="en-US" sz="900" spc="-10" dirty="0">
                <a:solidFill>
                  <a:srgbClr val="FF0000"/>
                </a:solidFill>
              </a:rPr>
              <a:t>02/01/16</a:t>
            </a:r>
          </a:p>
          <a:p>
            <a:pPr marL="0" lvl="1" indent="0" fontAlgn="ctr">
              <a:lnSpc>
                <a:spcPct val="95000"/>
              </a:lnSpc>
              <a:spcBef>
                <a:spcPct val="0"/>
              </a:spcBef>
              <a:spcAft>
                <a:spcPts val="100"/>
              </a:spcAft>
              <a:buClr>
                <a:srgbClr val="FF0000"/>
              </a:buClr>
              <a:buNone/>
            </a:pPr>
            <a:endParaRPr lang="en-US" sz="900" spc="-10" dirty="0">
              <a:solidFill>
                <a:srgbClr val="FF0000"/>
              </a:solidFill>
            </a:endParaRPr>
          </a:p>
          <a:p>
            <a:pPr marL="0" lvl="1" indent="0" fontAlgn="ctr">
              <a:lnSpc>
                <a:spcPct val="95000"/>
              </a:lnSpc>
              <a:spcBef>
                <a:spcPct val="0"/>
              </a:spcBef>
              <a:spcAft>
                <a:spcPts val="100"/>
              </a:spcAft>
              <a:buClr>
                <a:srgbClr val="FF0000"/>
              </a:buClr>
              <a:buNone/>
            </a:pPr>
            <a:r>
              <a:rPr lang="en-US" sz="900" spc="-10" dirty="0">
                <a:solidFill>
                  <a:srgbClr val="FF0000"/>
                </a:solidFill>
              </a:rPr>
              <a:t>04/04/16</a:t>
            </a:r>
          </a:p>
          <a:p>
            <a:pPr marL="0" lvl="1" indent="0" fontAlgn="ctr">
              <a:spcAft>
                <a:spcPts val="100"/>
              </a:spcAft>
              <a:buSzTx/>
              <a:buNone/>
            </a:pPr>
            <a:r>
              <a:rPr lang="en-US" sz="900" dirty="0" smtClean="0"/>
              <a:t>01/25/16</a:t>
            </a:r>
            <a:endParaRPr lang="en-US" sz="900" dirty="0"/>
          </a:p>
        </p:txBody>
      </p:sp>
      <p:sp>
        <p:nvSpPr>
          <p:cNvPr id="35" name="Rectangle 95"/>
          <p:cNvSpPr txBox="1">
            <a:spLocks/>
          </p:cNvSpPr>
          <p:nvPr/>
        </p:nvSpPr>
        <p:spPr>
          <a:xfrm>
            <a:off x="201731" y="1080303"/>
            <a:ext cx="5841202" cy="503189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228600" lvl="1" indent="-228600">
              <a:spcAft>
                <a:spcPts val="100"/>
              </a:spcAft>
              <a:buClr>
                <a:srgbClr val="FF0000"/>
              </a:buClr>
              <a:buFont typeface="+mj-lt"/>
              <a:buAutoNum type="arabicPeriod"/>
            </a:pPr>
            <a:r>
              <a:rPr lang="en-US" sz="900" dirty="0" smtClean="0"/>
              <a:t>Draft </a:t>
            </a:r>
            <a:r>
              <a:rPr lang="en-US" sz="900" dirty="0"/>
              <a:t>overarching Governance and Oversight Framework Document for </a:t>
            </a:r>
            <a:r>
              <a:rPr lang="en-US" sz="900" dirty="0" smtClean="0"/>
              <a:t>SHUSA</a:t>
            </a:r>
            <a:r>
              <a:rPr lang="en-US" sz="900" baseline="30000" dirty="0" smtClean="0"/>
              <a:t>1</a:t>
            </a:r>
            <a:r>
              <a:rPr lang="en-US" sz="900" dirty="0" smtClean="0"/>
              <a:t>; </a:t>
            </a:r>
            <a:r>
              <a:rPr lang="en-US" sz="900" dirty="0"/>
              <a:t>syndicate and finalize</a:t>
            </a:r>
          </a:p>
          <a:p>
            <a:pPr marL="510230" lvl="2" indent="-228600">
              <a:spcAft>
                <a:spcPts val="100"/>
              </a:spcAft>
              <a:buClr>
                <a:srgbClr val="FF0000"/>
              </a:buClr>
              <a:buFont typeface="+mj-lt"/>
              <a:buAutoNum type="alphaLcPeriod"/>
            </a:pPr>
            <a:r>
              <a:rPr lang="en-US" sz="900" spc="-10" dirty="0">
                <a:solidFill>
                  <a:srgbClr val="707277"/>
                </a:solidFill>
              </a:rPr>
              <a:t>Establish core principles for governance and oversight of SHUSA and its subsidiaries, including role of and interactions with the holding company</a:t>
            </a:r>
          </a:p>
          <a:p>
            <a:pPr marL="510230" lvl="2" indent="-228600">
              <a:spcAft>
                <a:spcPts val="100"/>
              </a:spcAft>
              <a:buClr>
                <a:srgbClr val="FF0000"/>
              </a:buClr>
              <a:buFont typeface="+mj-lt"/>
              <a:buAutoNum type="alphaLcPeriod"/>
            </a:pPr>
            <a:r>
              <a:rPr lang="en-US" sz="900" spc="-10" dirty="0">
                <a:solidFill>
                  <a:srgbClr val="707277"/>
                </a:solidFill>
              </a:rPr>
              <a:t>Define target state committee structure including Board and Management committees</a:t>
            </a:r>
          </a:p>
          <a:p>
            <a:pPr marL="510230" lvl="2" indent="-228600">
              <a:spcAft>
                <a:spcPts val="100"/>
              </a:spcAft>
              <a:buClr>
                <a:srgbClr val="FF0000"/>
              </a:buClr>
              <a:buFont typeface="+mj-lt"/>
              <a:buAutoNum type="alphaLcPeriod"/>
            </a:pPr>
            <a:r>
              <a:rPr lang="en-US" sz="900" spc="-10" dirty="0">
                <a:solidFill>
                  <a:srgbClr val="707277"/>
                </a:solidFill>
              </a:rPr>
              <a:t>Articulate committee compositions, roles, decision rights, delegation of authority and distribution of responsibilities between the Group, SHUSA and its subsidiaries</a:t>
            </a:r>
          </a:p>
          <a:p>
            <a:pPr marL="510230" lvl="2" indent="-228600">
              <a:spcAft>
                <a:spcPts val="100"/>
              </a:spcAft>
              <a:buClr>
                <a:srgbClr val="FF0000"/>
              </a:buClr>
              <a:buFont typeface="+mj-lt"/>
              <a:buAutoNum type="alphaLcPeriod"/>
            </a:pPr>
            <a:r>
              <a:rPr lang="en-US" sz="900" spc="-10" dirty="0">
                <a:solidFill>
                  <a:srgbClr val="707277"/>
                </a:solidFill>
              </a:rPr>
              <a:t>Document the overarching organization structure of SHUSA and its subsidiaries including reporting lines</a:t>
            </a:r>
          </a:p>
          <a:p>
            <a:pPr marL="510230" lvl="2" indent="-228600">
              <a:spcAft>
                <a:spcPts val="100"/>
              </a:spcAft>
              <a:buClr>
                <a:srgbClr val="FF0000"/>
              </a:buClr>
              <a:buFont typeface="+mj-lt"/>
              <a:buAutoNum type="alphaLcPeriod"/>
            </a:pPr>
            <a:r>
              <a:rPr lang="en-GB" sz="900" spc="-10" dirty="0">
                <a:solidFill>
                  <a:srgbClr val="707277"/>
                </a:solidFill>
              </a:rPr>
              <a:t>Develop policy framework, establish overall policies including guidelines for approval of policies</a:t>
            </a:r>
            <a:endParaRPr lang="en-US" sz="900" spc="-10" dirty="0">
              <a:solidFill>
                <a:srgbClr val="707277"/>
              </a:solidFill>
            </a:endParaRPr>
          </a:p>
          <a:p>
            <a:pPr marL="510230" lvl="2" indent="-228600">
              <a:spcAft>
                <a:spcPts val="100"/>
              </a:spcAft>
              <a:buClr>
                <a:srgbClr val="FF0000"/>
              </a:buClr>
              <a:buFont typeface="+mj-lt"/>
              <a:buAutoNum type="alphaLcPeriod"/>
            </a:pPr>
            <a:r>
              <a:rPr lang="en-US" sz="900" spc="-10" dirty="0">
                <a:solidFill>
                  <a:srgbClr val="707277"/>
                </a:solidFill>
              </a:rPr>
              <a:t>Create overarching reporting framework for the Board and Management for SHUSA and its subsidiaries</a:t>
            </a:r>
          </a:p>
          <a:p>
            <a:pPr marL="510230" lvl="2" indent="-228600">
              <a:spcAft>
                <a:spcPts val="100"/>
              </a:spcAft>
              <a:buClr>
                <a:srgbClr val="FF0000"/>
              </a:buClr>
              <a:buFont typeface="+mj-lt"/>
              <a:buAutoNum type="alphaLcPeriod"/>
            </a:pPr>
            <a:r>
              <a:rPr lang="en-US" sz="900" spc="-10" dirty="0">
                <a:solidFill>
                  <a:srgbClr val="707277"/>
                </a:solidFill>
              </a:rPr>
              <a:t>Syndicate Governance and Oversight Framework document with key stakeholders across SHUSA, the legal entities and the Corporation, incorporate refinements and finalize</a:t>
            </a:r>
          </a:p>
          <a:p>
            <a:pPr marL="228600" lvl="1" indent="-228600">
              <a:spcAft>
                <a:spcPts val="100"/>
              </a:spcAft>
              <a:buClr>
                <a:srgbClr val="FF0000"/>
              </a:buClr>
              <a:buFont typeface="+mj-lt"/>
              <a:buAutoNum type="arabicPeriod"/>
            </a:pPr>
            <a:r>
              <a:rPr lang="en-US" sz="900" dirty="0"/>
              <a:t>Conduct gap analysis against the overarching Governance and Oversight Framework document, identify gaps and develop multi-year execution plans</a:t>
            </a:r>
          </a:p>
          <a:p>
            <a:pPr marL="510230" lvl="2" indent="-228600">
              <a:spcAft>
                <a:spcPts val="100"/>
              </a:spcAft>
              <a:buClr>
                <a:srgbClr val="FF0000"/>
              </a:buClr>
              <a:buFont typeface="+mj-lt"/>
              <a:buAutoNum type="alphaLcPeriod"/>
            </a:pPr>
            <a:r>
              <a:rPr lang="en-US" sz="900" spc="-10" dirty="0">
                <a:solidFill>
                  <a:srgbClr val="707277"/>
                </a:solidFill>
              </a:rPr>
              <a:t>Conduct gap analysis against the target state governance and committee structure, organization and roles, decision rights, delegation of responsibilities, policy framework and reporting</a:t>
            </a:r>
          </a:p>
          <a:p>
            <a:pPr marL="510230" lvl="2" indent="-228600">
              <a:spcAft>
                <a:spcPts val="100"/>
              </a:spcAft>
              <a:buClr>
                <a:srgbClr val="FF0000"/>
              </a:buClr>
              <a:buFont typeface="+mj-lt"/>
              <a:buAutoNum type="alphaLcPeriod"/>
            </a:pPr>
            <a:r>
              <a:rPr lang="en-US" sz="900" spc="-10" dirty="0">
                <a:solidFill>
                  <a:srgbClr val="707277"/>
                </a:solidFill>
              </a:rPr>
              <a:t>Establish comprehensive implementation plans to address these gaps over a multi-year period</a:t>
            </a:r>
          </a:p>
          <a:p>
            <a:pPr marL="228600" lvl="1" indent="-228600">
              <a:spcAft>
                <a:spcPts val="100"/>
              </a:spcAft>
              <a:buClr>
                <a:srgbClr val="FF0000"/>
              </a:buClr>
              <a:buFont typeface="+mj-lt"/>
              <a:buAutoNum type="arabicPeriod"/>
            </a:pPr>
            <a:r>
              <a:rPr lang="en-US" sz="900" dirty="0">
                <a:solidFill>
                  <a:schemeClr val="tx2"/>
                </a:solidFill>
              </a:rPr>
              <a:t>Execute against multi-year plan for Risk Transformation</a:t>
            </a:r>
          </a:p>
          <a:p>
            <a:pPr marL="228600" lvl="1" indent="-228600">
              <a:spcAft>
                <a:spcPts val="100"/>
              </a:spcAft>
              <a:buClr>
                <a:srgbClr val="FF0000"/>
              </a:buClr>
              <a:buFont typeface="+mj-lt"/>
              <a:buAutoNum type="arabicPeriod"/>
            </a:pPr>
            <a:r>
              <a:rPr lang="en-US" sz="900" spc="-10" dirty="0" smtClean="0"/>
              <a:t>Implement routine Risk-Business reviews with standardized materials and reports</a:t>
            </a:r>
          </a:p>
          <a:p>
            <a:pPr marL="228600" lvl="1" indent="-228600">
              <a:spcAft>
                <a:spcPts val="100"/>
              </a:spcAft>
              <a:buClr>
                <a:srgbClr val="FF0000"/>
              </a:buClr>
              <a:buFont typeface="+mj-lt"/>
              <a:buAutoNum type="arabicPeriod"/>
            </a:pPr>
            <a:r>
              <a:rPr lang="en-US" sz="900" spc="-10" dirty="0" smtClean="0">
                <a:solidFill>
                  <a:srgbClr val="000000"/>
                </a:solidFill>
              </a:rPr>
              <a:t>Enhance </a:t>
            </a:r>
            <a:r>
              <a:rPr lang="en-US" sz="900" spc="-10" dirty="0">
                <a:solidFill>
                  <a:srgbClr val="000000"/>
                </a:solidFill>
              </a:rPr>
              <a:t>top of the house risk policies with clear articulation of roles </a:t>
            </a:r>
            <a:r>
              <a:rPr lang="en-US" sz="900" spc="-10" dirty="0" smtClean="0">
                <a:solidFill>
                  <a:srgbClr val="000000"/>
                </a:solidFill>
              </a:rPr>
              <a:t>and responsibilities across </a:t>
            </a:r>
            <a:r>
              <a:rPr lang="en-US" sz="900" spc="-10" dirty="0">
                <a:solidFill>
                  <a:srgbClr val="000000"/>
                </a:solidFill>
              </a:rPr>
              <a:t>the </a:t>
            </a:r>
            <a:r>
              <a:rPr lang="en-US" sz="900" spc="-10" dirty="0" smtClean="0">
                <a:solidFill>
                  <a:srgbClr val="000000"/>
                </a:solidFill>
              </a:rPr>
              <a:t>Three Lines of Defense (3 LOD)</a:t>
            </a:r>
            <a:endParaRPr lang="en-US" sz="900" spc="-10" dirty="0">
              <a:solidFill>
                <a:srgbClr val="000000"/>
              </a:solidFill>
            </a:endParaRPr>
          </a:p>
          <a:p>
            <a:pPr marL="228600" lvl="1" indent="-228600">
              <a:spcAft>
                <a:spcPts val="100"/>
              </a:spcAft>
              <a:buClr>
                <a:srgbClr val="FF0000"/>
              </a:buClr>
              <a:buFont typeface="+mj-lt"/>
              <a:buAutoNum type="arabicPeriod"/>
            </a:pPr>
            <a:r>
              <a:rPr lang="en-US" sz="900" spc="-10" dirty="0" smtClean="0">
                <a:solidFill>
                  <a:srgbClr val="000000"/>
                </a:solidFill>
              </a:rPr>
              <a:t>Design Operating Model </a:t>
            </a:r>
            <a:r>
              <a:rPr lang="en-US" sz="900" spc="-10" dirty="0">
                <a:solidFill>
                  <a:srgbClr val="000000"/>
                </a:solidFill>
              </a:rPr>
              <a:t>across Risk types aligned with principles </a:t>
            </a:r>
            <a:r>
              <a:rPr lang="en-US" sz="900" spc="-10" dirty="0" smtClean="0">
                <a:solidFill>
                  <a:srgbClr val="000000"/>
                </a:solidFill>
              </a:rPr>
              <a:t>of 3 </a:t>
            </a:r>
            <a:r>
              <a:rPr lang="en-US" sz="900" spc="-10" dirty="0">
                <a:solidFill>
                  <a:srgbClr val="000000"/>
                </a:solidFill>
              </a:rPr>
              <a:t>LOD, develop rollout plans </a:t>
            </a:r>
            <a:r>
              <a:rPr lang="en-US" sz="900" spc="-10" dirty="0"/>
              <a:t>and implement</a:t>
            </a:r>
          </a:p>
          <a:p>
            <a:pPr marL="285750" lvl="2" indent="-168275" fontAlgn="ctr">
              <a:lnSpc>
                <a:spcPct val="95000"/>
              </a:lnSpc>
              <a:spcBef>
                <a:spcPct val="0"/>
              </a:spcBef>
              <a:spcAft>
                <a:spcPts val="100"/>
              </a:spcAft>
              <a:buClr>
                <a:srgbClr val="FF0000"/>
              </a:buClr>
            </a:pPr>
            <a:r>
              <a:rPr lang="en-US" sz="900" spc="-10" dirty="0"/>
              <a:t>Identify and implement near term changes to the risk organization and reporting lines across SHUSA </a:t>
            </a:r>
          </a:p>
          <a:p>
            <a:pPr marL="285750" lvl="2" indent="-168275" fontAlgn="ctr">
              <a:lnSpc>
                <a:spcPct val="95000"/>
              </a:lnSpc>
              <a:spcBef>
                <a:spcPct val="0"/>
              </a:spcBef>
              <a:spcAft>
                <a:spcPts val="100"/>
              </a:spcAft>
              <a:buClr>
                <a:srgbClr val="FF0000"/>
              </a:buClr>
            </a:pPr>
            <a:r>
              <a:rPr lang="en-US" sz="900" spc="-10" dirty="0">
                <a:solidFill>
                  <a:srgbClr val="FF0000"/>
                </a:solidFill>
              </a:rPr>
              <a:t>Determine the prioritization of </a:t>
            </a:r>
            <a:r>
              <a:rPr lang="en-US" sz="900" spc="-10" dirty="0" smtClean="0">
                <a:solidFill>
                  <a:srgbClr val="FF0000"/>
                </a:solidFill>
              </a:rPr>
              <a:t>detailed operating model design </a:t>
            </a:r>
            <a:r>
              <a:rPr lang="en-US" sz="900" spc="-10" dirty="0">
                <a:solidFill>
                  <a:srgbClr val="FF0000"/>
                </a:solidFill>
              </a:rPr>
              <a:t>and rollout by risk type / function</a:t>
            </a:r>
          </a:p>
          <a:p>
            <a:pPr marL="285750" lvl="2" indent="-168275" fontAlgn="ctr">
              <a:lnSpc>
                <a:spcPct val="95000"/>
              </a:lnSpc>
              <a:spcBef>
                <a:spcPct val="0"/>
              </a:spcBef>
              <a:spcAft>
                <a:spcPts val="100"/>
              </a:spcAft>
              <a:buClr>
                <a:srgbClr val="FF0000"/>
              </a:buClr>
            </a:pPr>
            <a:r>
              <a:rPr lang="en-US" sz="900" spc="-10" dirty="0" smtClean="0">
                <a:solidFill>
                  <a:srgbClr val="FF0000"/>
                </a:solidFill>
              </a:rPr>
              <a:t>Design detailed operating model and </a:t>
            </a:r>
            <a:r>
              <a:rPr lang="en-US" sz="900" spc="-10" dirty="0">
                <a:solidFill>
                  <a:srgbClr val="FF0000"/>
                </a:solidFill>
              </a:rPr>
              <a:t>implementation plans for Risk Type / Function A &amp; B (Most likely Credit, ERM + RAS + Strategic)</a:t>
            </a:r>
          </a:p>
          <a:p>
            <a:pPr marL="453710" lvl="3" indent="-168275" fontAlgn="ctr">
              <a:lnSpc>
                <a:spcPct val="95000"/>
              </a:lnSpc>
              <a:spcBef>
                <a:spcPct val="0"/>
              </a:spcBef>
              <a:spcAft>
                <a:spcPts val="100"/>
              </a:spcAft>
              <a:buClr>
                <a:srgbClr val="FF0000"/>
              </a:buClr>
            </a:pPr>
            <a:r>
              <a:rPr lang="en-US" sz="900" spc="-10" dirty="0" smtClean="0">
                <a:solidFill>
                  <a:srgbClr val="FF0000"/>
                </a:solidFill>
              </a:rPr>
              <a:t>Define detailed organizational </a:t>
            </a:r>
            <a:r>
              <a:rPr lang="en-US" sz="900" spc="-10" dirty="0">
                <a:solidFill>
                  <a:srgbClr val="FF0000"/>
                </a:solidFill>
              </a:rPr>
              <a:t>structure and assess talent </a:t>
            </a:r>
            <a:r>
              <a:rPr lang="en-US" sz="900" spc="-10" dirty="0" smtClean="0">
                <a:solidFill>
                  <a:srgbClr val="FF0000"/>
                </a:solidFill>
              </a:rPr>
              <a:t>needs including target headcounts and skill sets</a:t>
            </a:r>
            <a:endParaRPr lang="en-US" sz="900" spc="-10" dirty="0">
              <a:solidFill>
                <a:srgbClr val="FF0000"/>
              </a:solidFill>
            </a:endParaRPr>
          </a:p>
          <a:p>
            <a:pPr marL="453710" lvl="3" indent="-168275" fontAlgn="ctr">
              <a:lnSpc>
                <a:spcPct val="95000"/>
              </a:lnSpc>
              <a:spcBef>
                <a:spcPct val="0"/>
              </a:spcBef>
              <a:spcAft>
                <a:spcPts val="100"/>
              </a:spcAft>
              <a:buClr>
                <a:srgbClr val="FF0000"/>
              </a:buClr>
            </a:pPr>
            <a:r>
              <a:rPr lang="en-US" sz="900" spc="-10" dirty="0">
                <a:solidFill>
                  <a:srgbClr val="FF0000"/>
                </a:solidFill>
              </a:rPr>
              <a:t>Develop rollout </a:t>
            </a:r>
            <a:r>
              <a:rPr lang="en-US" sz="900" spc="-10" dirty="0" smtClean="0">
                <a:solidFill>
                  <a:srgbClr val="FF0000"/>
                </a:solidFill>
              </a:rPr>
              <a:t>plan</a:t>
            </a:r>
          </a:p>
          <a:p>
            <a:pPr marL="285750" lvl="2" indent="-168275" fontAlgn="ctr">
              <a:lnSpc>
                <a:spcPct val="95000"/>
              </a:lnSpc>
              <a:spcBef>
                <a:spcPct val="0"/>
              </a:spcBef>
              <a:spcAft>
                <a:spcPts val="100"/>
              </a:spcAft>
              <a:buClr>
                <a:srgbClr val="FF0000"/>
              </a:buClr>
            </a:pPr>
            <a:r>
              <a:rPr lang="en-US" sz="900" spc="-10" dirty="0" smtClean="0">
                <a:solidFill>
                  <a:srgbClr val="FF0000"/>
                </a:solidFill>
              </a:rPr>
              <a:t>Implement the redesigned Operating Model for Risk Type / Function A &amp; B</a:t>
            </a:r>
            <a:endParaRPr lang="en-US" sz="900" spc="-10" dirty="0">
              <a:solidFill>
                <a:srgbClr val="FF0000"/>
              </a:solidFill>
            </a:endParaRPr>
          </a:p>
          <a:p>
            <a:pPr marL="285750" lvl="2" indent="-168275" fontAlgn="ctr">
              <a:lnSpc>
                <a:spcPct val="95000"/>
              </a:lnSpc>
              <a:spcBef>
                <a:spcPct val="0"/>
              </a:spcBef>
              <a:spcAft>
                <a:spcPts val="100"/>
              </a:spcAft>
              <a:buClr>
                <a:srgbClr val="FF0000"/>
              </a:buClr>
            </a:pPr>
            <a:r>
              <a:rPr lang="en-US" sz="900" spc="-10" dirty="0">
                <a:solidFill>
                  <a:srgbClr val="FF0000"/>
                </a:solidFill>
              </a:rPr>
              <a:t>Design </a:t>
            </a:r>
            <a:r>
              <a:rPr lang="en-US" sz="900" spc="-10" dirty="0" smtClean="0">
                <a:solidFill>
                  <a:srgbClr val="FF0000"/>
                </a:solidFill>
              </a:rPr>
              <a:t>detailed operating </a:t>
            </a:r>
            <a:r>
              <a:rPr lang="en-US" sz="900" spc="-10" dirty="0">
                <a:solidFill>
                  <a:srgbClr val="FF0000"/>
                </a:solidFill>
              </a:rPr>
              <a:t>model and implementation plans for Risk Type / Function C &amp; D (Most likely Market &amp; Liquidity, Compliance</a:t>
            </a:r>
            <a:r>
              <a:rPr lang="en-US" sz="900" spc="-10" dirty="0" smtClean="0">
                <a:solidFill>
                  <a:srgbClr val="FF0000"/>
                </a:solidFill>
              </a:rPr>
              <a:t>)</a:t>
            </a:r>
          </a:p>
          <a:p>
            <a:pPr marL="285750" lvl="2" indent="-168275" fontAlgn="ctr">
              <a:lnSpc>
                <a:spcPct val="95000"/>
              </a:lnSpc>
              <a:spcBef>
                <a:spcPct val="0"/>
              </a:spcBef>
              <a:spcAft>
                <a:spcPts val="100"/>
              </a:spcAft>
              <a:buClr>
                <a:srgbClr val="FF0000"/>
              </a:buClr>
            </a:pPr>
            <a:r>
              <a:rPr lang="en-US" sz="900" spc="-10" dirty="0">
                <a:solidFill>
                  <a:srgbClr val="FF0000"/>
                </a:solidFill>
              </a:rPr>
              <a:t>Implement the redesigned Operating Model for Risk Type / Function </a:t>
            </a:r>
            <a:r>
              <a:rPr lang="en-US" sz="900" spc="-10" dirty="0" smtClean="0">
                <a:solidFill>
                  <a:srgbClr val="FF0000"/>
                </a:solidFill>
              </a:rPr>
              <a:t>C </a:t>
            </a:r>
            <a:r>
              <a:rPr lang="en-US" sz="900" spc="-10" dirty="0">
                <a:solidFill>
                  <a:srgbClr val="FF0000"/>
                </a:solidFill>
              </a:rPr>
              <a:t>&amp; D</a:t>
            </a:r>
          </a:p>
          <a:p>
            <a:pPr marL="285750" lvl="2" indent="-168275" fontAlgn="ctr">
              <a:lnSpc>
                <a:spcPct val="95000"/>
              </a:lnSpc>
              <a:spcBef>
                <a:spcPct val="0"/>
              </a:spcBef>
              <a:spcAft>
                <a:spcPts val="100"/>
              </a:spcAft>
              <a:buClr>
                <a:srgbClr val="FF0000"/>
              </a:buClr>
            </a:pPr>
            <a:r>
              <a:rPr lang="en-US" sz="900" spc="-10" dirty="0">
                <a:solidFill>
                  <a:srgbClr val="FF0000"/>
                </a:solidFill>
              </a:rPr>
              <a:t>Design </a:t>
            </a:r>
            <a:r>
              <a:rPr lang="en-US" sz="900" spc="-10" dirty="0" smtClean="0">
                <a:solidFill>
                  <a:srgbClr val="FF0000"/>
                </a:solidFill>
              </a:rPr>
              <a:t>detailed operating </a:t>
            </a:r>
            <a:r>
              <a:rPr lang="en-US" sz="900" spc="-10" dirty="0">
                <a:solidFill>
                  <a:srgbClr val="FF0000"/>
                </a:solidFill>
              </a:rPr>
              <a:t>model and implementation plans for Risk Type / Function E &amp; F (Most likely Risk Management Information, Capital Risk</a:t>
            </a:r>
            <a:r>
              <a:rPr lang="en-US" sz="900" spc="-10" dirty="0" smtClean="0">
                <a:solidFill>
                  <a:srgbClr val="FF0000"/>
                </a:solidFill>
              </a:rPr>
              <a:t>)</a:t>
            </a:r>
          </a:p>
          <a:p>
            <a:pPr marL="285750" lvl="2" indent="-168275" fontAlgn="ctr">
              <a:lnSpc>
                <a:spcPct val="95000"/>
              </a:lnSpc>
              <a:spcBef>
                <a:spcPct val="0"/>
              </a:spcBef>
              <a:spcAft>
                <a:spcPts val="100"/>
              </a:spcAft>
              <a:buClr>
                <a:srgbClr val="FF0000"/>
              </a:buClr>
            </a:pPr>
            <a:r>
              <a:rPr lang="en-US" sz="900" spc="-10" dirty="0">
                <a:solidFill>
                  <a:srgbClr val="FF0000"/>
                </a:solidFill>
              </a:rPr>
              <a:t>Implement the redesigned Operating Model for Risk Type / Function </a:t>
            </a:r>
            <a:r>
              <a:rPr lang="en-US" sz="900" spc="-10" dirty="0" smtClean="0">
                <a:solidFill>
                  <a:srgbClr val="FF0000"/>
                </a:solidFill>
              </a:rPr>
              <a:t>E </a:t>
            </a:r>
            <a:r>
              <a:rPr lang="en-US" sz="900" spc="-10" dirty="0">
                <a:solidFill>
                  <a:srgbClr val="FF0000"/>
                </a:solidFill>
              </a:rPr>
              <a:t>&amp; F</a:t>
            </a:r>
          </a:p>
          <a:p>
            <a:pPr marL="228600" lvl="1" indent="-228600" fontAlgn="ctr">
              <a:spcAft>
                <a:spcPts val="100"/>
              </a:spcAft>
              <a:buClr>
                <a:schemeClr val="accent1"/>
              </a:buClr>
              <a:buFont typeface="+mj-lt"/>
              <a:buAutoNum type="arabicPeriod"/>
            </a:pPr>
            <a:r>
              <a:rPr lang="en-US" sz="900" spc="-10" dirty="0" smtClean="0">
                <a:solidFill>
                  <a:srgbClr val="000000"/>
                </a:solidFill>
              </a:rPr>
              <a:t>Rollout </a:t>
            </a:r>
            <a:r>
              <a:rPr lang="en-US" sz="900" spc="-10" dirty="0">
                <a:solidFill>
                  <a:srgbClr val="000000"/>
                </a:solidFill>
              </a:rPr>
              <a:t>communication and training for organizational changes related to 3 </a:t>
            </a:r>
            <a:r>
              <a:rPr lang="en-US" sz="900" spc="-10" dirty="0" smtClean="0">
                <a:solidFill>
                  <a:srgbClr val="000000"/>
                </a:solidFill>
              </a:rPr>
              <a:t>LOD</a:t>
            </a:r>
            <a:endParaRPr lang="en-US" sz="900" spc="-10" dirty="0">
              <a:solidFill>
                <a:srgbClr val="000000"/>
              </a:solidFill>
            </a:endParaRPr>
          </a:p>
        </p:txBody>
      </p:sp>
      <p:sp>
        <p:nvSpPr>
          <p:cNvPr id="36" name="Rectangle 95"/>
          <p:cNvSpPr txBox="1">
            <a:spLocks/>
          </p:cNvSpPr>
          <p:nvPr/>
        </p:nvSpPr>
        <p:spPr>
          <a:xfrm>
            <a:off x="7472932" y="1079541"/>
            <a:ext cx="1547243" cy="1436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228600" lvl="1" indent="-228600">
              <a:buClr>
                <a:srgbClr val="FF0000"/>
              </a:buClr>
              <a:buFont typeface="+mj-lt"/>
              <a:buAutoNum type="arabicPeriod"/>
            </a:pPr>
            <a:r>
              <a:rPr lang="en-GB" sz="900" dirty="0" smtClean="0"/>
              <a:t>No change</a:t>
            </a:r>
          </a:p>
          <a:p>
            <a:pPr marL="510230" lvl="2" indent="-228600">
              <a:buClr>
                <a:srgbClr val="FF0000"/>
              </a:buClr>
              <a:buFont typeface="+mj-lt"/>
              <a:buAutoNum type="alphaLcPeriod"/>
            </a:pPr>
            <a:r>
              <a:rPr lang="en-GB" sz="900" dirty="0" smtClean="0"/>
              <a:t>No change</a:t>
            </a:r>
            <a:endParaRPr lang="en-GB" sz="900" dirty="0"/>
          </a:p>
          <a:p>
            <a:pPr marL="510230" lvl="2" indent="-228600">
              <a:buClr>
                <a:srgbClr val="FF0000"/>
              </a:buClr>
              <a:buFont typeface="+mj-lt"/>
              <a:buAutoNum type="alphaLcPeriod"/>
            </a:pPr>
            <a:endParaRPr lang="en-GB" sz="900" dirty="0"/>
          </a:p>
          <a:p>
            <a:pPr marL="510230" lvl="2" indent="-228600">
              <a:spcAft>
                <a:spcPts val="100"/>
              </a:spcAft>
              <a:buClr>
                <a:srgbClr val="FF0000"/>
              </a:buClr>
              <a:buFont typeface="+mj-lt"/>
              <a:buAutoNum type="alphaLcPeriod"/>
            </a:pPr>
            <a:r>
              <a:rPr lang="en-GB" sz="900" dirty="0" smtClean="0"/>
              <a:t>No change</a:t>
            </a:r>
            <a:endParaRPr lang="en-GB" sz="900" dirty="0"/>
          </a:p>
          <a:p>
            <a:pPr marL="510230" lvl="2" indent="-228600">
              <a:spcAft>
                <a:spcPts val="100"/>
              </a:spcAft>
              <a:buClr>
                <a:srgbClr val="FF0000"/>
              </a:buClr>
              <a:buFont typeface="+mj-lt"/>
              <a:buAutoNum type="alphaLcPeriod"/>
            </a:pPr>
            <a:r>
              <a:rPr lang="en-GB" sz="900" dirty="0" smtClean="0"/>
              <a:t>No change</a:t>
            </a:r>
            <a:endParaRPr lang="en-GB" sz="900" dirty="0"/>
          </a:p>
          <a:p>
            <a:pPr marL="510230" lvl="2" indent="-228600">
              <a:spcAft>
                <a:spcPts val="100"/>
              </a:spcAft>
              <a:buClr>
                <a:srgbClr val="FF0000"/>
              </a:buClr>
              <a:buFont typeface="+mj-lt"/>
              <a:buAutoNum type="alphaLcPeriod"/>
            </a:pPr>
            <a:endParaRPr lang="en-GB" sz="900" dirty="0"/>
          </a:p>
          <a:p>
            <a:pPr marL="510230" lvl="2" indent="-228600">
              <a:spcAft>
                <a:spcPts val="100"/>
              </a:spcAft>
              <a:buClr>
                <a:srgbClr val="FF0000"/>
              </a:buClr>
              <a:buFont typeface="+mj-lt"/>
              <a:buAutoNum type="alphaLcPeriod"/>
            </a:pPr>
            <a:r>
              <a:rPr lang="en-GB" sz="900" dirty="0" smtClean="0"/>
              <a:t>No change</a:t>
            </a:r>
            <a:endParaRPr lang="en-GB" sz="900" dirty="0"/>
          </a:p>
          <a:p>
            <a:pPr marL="510230" lvl="2" indent="-228600">
              <a:buClr>
                <a:srgbClr val="FF0000"/>
              </a:buClr>
              <a:buFont typeface="+mj-lt"/>
              <a:buAutoNum type="alphaLcPeriod"/>
            </a:pPr>
            <a:r>
              <a:rPr lang="en-GB" sz="900" dirty="0" smtClean="0"/>
              <a:t>No change</a:t>
            </a:r>
          </a:p>
          <a:p>
            <a:pPr marL="510230" lvl="2" indent="-228600">
              <a:buClr>
                <a:srgbClr val="FF0000"/>
              </a:buClr>
              <a:buFont typeface="+mj-lt"/>
              <a:buAutoNum type="alphaLcPeriod"/>
            </a:pPr>
            <a:r>
              <a:rPr lang="en-GB" sz="900" dirty="0" smtClean="0"/>
              <a:t>No change</a:t>
            </a:r>
          </a:p>
          <a:p>
            <a:pPr marL="510230" lvl="2" indent="-228600">
              <a:buClr>
                <a:srgbClr val="FF0000"/>
              </a:buClr>
              <a:buFont typeface="+mj-lt"/>
              <a:buAutoNum type="alphaLcPeriod"/>
            </a:pPr>
            <a:r>
              <a:rPr lang="en-GB" sz="900" dirty="0" smtClean="0"/>
              <a:t>No change</a:t>
            </a:r>
          </a:p>
        </p:txBody>
      </p:sp>
      <p:sp>
        <p:nvSpPr>
          <p:cNvPr id="37" name="Rectangle 95"/>
          <p:cNvSpPr txBox="1">
            <a:spLocks/>
          </p:cNvSpPr>
          <p:nvPr/>
        </p:nvSpPr>
        <p:spPr>
          <a:xfrm>
            <a:off x="7472932" y="2689266"/>
            <a:ext cx="2890268" cy="117211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228600" lvl="1" indent="-228600">
              <a:buClr>
                <a:srgbClr val="FF0000"/>
              </a:buClr>
              <a:buAutoNum type="arabicPeriod" startAt="2"/>
            </a:pPr>
            <a:r>
              <a:rPr lang="en-GB" sz="900" dirty="0" smtClean="0"/>
              <a:t>No change</a:t>
            </a:r>
          </a:p>
          <a:p>
            <a:pPr marL="228600" lvl="1" indent="-228600">
              <a:buClr>
                <a:srgbClr val="FF0000"/>
              </a:buClr>
              <a:buAutoNum type="arabicPeriod" startAt="2"/>
            </a:pPr>
            <a:endParaRPr lang="en-GB" sz="900" dirty="0" smtClean="0"/>
          </a:p>
          <a:p>
            <a:pPr marL="510230" lvl="2" indent="-228600">
              <a:spcAft>
                <a:spcPts val="100"/>
              </a:spcAft>
              <a:buClr>
                <a:srgbClr val="FF0000"/>
              </a:buClr>
              <a:buFont typeface="+mj-lt"/>
              <a:buAutoNum type="alphaLcPeriod"/>
            </a:pPr>
            <a:r>
              <a:rPr lang="en-GB" sz="900" dirty="0" smtClean="0"/>
              <a:t>No change</a:t>
            </a:r>
          </a:p>
          <a:p>
            <a:pPr marL="510230" lvl="2" indent="-228600">
              <a:spcAft>
                <a:spcPts val="100"/>
              </a:spcAft>
              <a:buClr>
                <a:srgbClr val="FF0000"/>
              </a:buClr>
              <a:buFont typeface="+mj-lt"/>
              <a:buAutoNum type="alphaLcPeriod"/>
            </a:pPr>
            <a:endParaRPr lang="en-GB" sz="900" dirty="0" smtClean="0"/>
          </a:p>
          <a:p>
            <a:pPr marL="510230" lvl="2" indent="-228600">
              <a:spcAft>
                <a:spcPts val="100"/>
              </a:spcAft>
              <a:buClr>
                <a:srgbClr val="FF0000"/>
              </a:buClr>
              <a:buFont typeface="+mj-lt"/>
              <a:buAutoNum type="alphaLcPeriod"/>
            </a:pPr>
            <a:r>
              <a:rPr lang="en-GB" sz="900" dirty="0" smtClean="0"/>
              <a:t>No change</a:t>
            </a:r>
            <a:endParaRPr lang="en-GB" sz="900" dirty="0"/>
          </a:p>
          <a:p>
            <a:pPr marL="228600" lvl="1" indent="-228600">
              <a:spcAft>
                <a:spcPts val="100"/>
              </a:spcAft>
              <a:buClr>
                <a:srgbClr val="FF0000"/>
              </a:buClr>
              <a:buFont typeface="+mj-lt"/>
              <a:buAutoNum type="arabicPeriod" startAt="2"/>
            </a:pPr>
            <a:r>
              <a:rPr lang="en-GB" sz="900" dirty="0"/>
              <a:t>No change</a:t>
            </a:r>
          </a:p>
          <a:p>
            <a:pPr marL="228600" lvl="1" indent="-228600">
              <a:spcAft>
                <a:spcPts val="100"/>
              </a:spcAft>
              <a:buClr>
                <a:srgbClr val="FF0000"/>
              </a:buClr>
              <a:buFont typeface="+mj-lt"/>
              <a:buAutoNum type="arabicPeriod" startAt="2"/>
            </a:pPr>
            <a:r>
              <a:rPr lang="en-GB" sz="900" dirty="0" smtClean="0"/>
              <a:t>No change</a:t>
            </a:r>
            <a:endParaRPr lang="en-GB" sz="900" dirty="0"/>
          </a:p>
          <a:p>
            <a:pPr marL="228600" lvl="1" indent="-228600">
              <a:spcAft>
                <a:spcPts val="100"/>
              </a:spcAft>
              <a:buClr>
                <a:srgbClr val="FF0000"/>
              </a:buClr>
              <a:buFont typeface="+mj-lt"/>
              <a:buAutoNum type="arabicPeriod" startAt="2"/>
            </a:pPr>
            <a:r>
              <a:rPr lang="en-GB" sz="900" dirty="0" smtClean="0"/>
              <a:t>Date change; </a:t>
            </a:r>
            <a:r>
              <a:rPr lang="en-US" sz="900" dirty="0" smtClean="0">
                <a:solidFill>
                  <a:srgbClr val="000000"/>
                </a:solidFill>
              </a:rPr>
              <a:t>Start: </a:t>
            </a:r>
            <a:r>
              <a:rPr lang="en-US" sz="900" b="1" dirty="0" smtClean="0">
                <a:solidFill>
                  <a:srgbClr val="000000"/>
                </a:solidFill>
              </a:rPr>
              <a:t>10/5/15</a:t>
            </a:r>
          </a:p>
        </p:txBody>
      </p:sp>
      <p:sp>
        <p:nvSpPr>
          <p:cNvPr id="18" name="Rectangle 95"/>
          <p:cNvSpPr txBox="1">
            <a:spLocks/>
          </p:cNvSpPr>
          <p:nvPr/>
        </p:nvSpPr>
        <p:spPr>
          <a:xfrm>
            <a:off x="7472932" y="3975141"/>
            <a:ext cx="2690243" cy="21159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228600" lvl="1" indent="-228600">
              <a:buClr>
                <a:srgbClr val="FF0000"/>
              </a:buClr>
              <a:buFont typeface="+mj-lt"/>
              <a:buAutoNum type="arabicPeriod" startAt="6"/>
            </a:pPr>
            <a:r>
              <a:rPr lang="en-GB" sz="900" dirty="0" smtClean="0"/>
              <a:t>Date change; Start: </a:t>
            </a:r>
            <a:r>
              <a:rPr lang="en-GB" sz="900" b="1" dirty="0" smtClean="0"/>
              <a:t>06/22/15</a:t>
            </a:r>
            <a:r>
              <a:rPr lang="en-GB" sz="900" dirty="0" smtClean="0"/>
              <a:t>, Finish: </a:t>
            </a:r>
            <a:r>
              <a:rPr lang="en-GB" sz="900" b="1" dirty="0" smtClean="0">
                <a:solidFill>
                  <a:srgbClr val="FF0000"/>
                </a:solidFill>
              </a:rPr>
              <a:t>05/02/17</a:t>
            </a:r>
          </a:p>
          <a:p>
            <a:pPr marL="510230" lvl="2" indent="-228600">
              <a:buClr>
                <a:srgbClr val="FF0000"/>
              </a:buClr>
              <a:buFont typeface="Arial" panose="020B0604020202020204" pitchFamily="34" charset="0"/>
              <a:buChar char="-"/>
            </a:pPr>
            <a:r>
              <a:rPr lang="en-GB" sz="900" dirty="0" smtClean="0"/>
              <a:t>Added “</a:t>
            </a:r>
            <a:r>
              <a:rPr lang="en-GB" sz="900" b="1" dirty="0" smtClean="0"/>
              <a:t>Review of existing 1</a:t>
            </a:r>
            <a:r>
              <a:rPr lang="en-GB" sz="900" b="1" baseline="30000" dirty="0" smtClean="0"/>
              <a:t>st</a:t>
            </a:r>
            <a:r>
              <a:rPr lang="en-GB" sz="900" b="1" dirty="0" smtClean="0"/>
              <a:t> </a:t>
            </a:r>
            <a:r>
              <a:rPr lang="en-GB" sz="900" b="1" dirty="0" err="1" smtClean="0"/>
              <a:t>LoD</a:t>
            </a:r>
            <a:r>
              <a:rPr lang="en-GB" sz="900" b="1" dirty="0" smtClean="0"/>
              <a:t> structure and capabilities</a:t>
            </a:r>
            <a:r>
              <a:rPr lang="en-GB" sz="900" dirty="0" smtClean="0"/>
              <a:t>” 06/22/15-07/17/15</a:t>
            </a:r>
            <a:endParaRPr lang="en-GB" sz="900" dirty="0"/>
          </a:p>
          <a:p>
            <a:pPr marL="510230" lvl="2" indent="-228600">
              <a:spcAft>
                <a:spcPts val="100"/>
              </a:spcAft>
              <a:buClr>
                <a:srgbClr val="FF0000"/>
              </a:buClr>
              <a:buFont typeface="Arial" panose="020B0604020202020204" pitchFamily="34" charset="0"/>
              <a:buChar char="-"/>
            </a:pPr>
            <a:r>
              <a:rPr lang="en-GB" sz="900" dirty="0" smtClean="0"/>
              <a:t>Adjusted to “</a:t>
            </a:r>
            <a:r>
              <a:rPr lang="en-GB" sz="900" b="1" dirty="0" smtClean="0"/>
              <a:t>Design detailed operating model and implementation plans for all risk types ex. Op risk</a:t>
            </a:r>
            <a:r>
              <a:rPr lang="en-GB" sz="900" dirty="0" smtClean="0"/>
              <a:t>” 07/13/15-12/11/15</a:t>
            </a:r>
          </a:p>
          <a:p>
            <a:pPr marL="510230" lvl="2" indent="-228600">
              <a:spcAft>
                <a:spcPts val="100"/>
              </a:spcAft>
              <a:buClr>
                <a:srgbClr val="FF0000"/>
              </a:buClr>
              <a:buFont typeface="Arial" panose="020B0604020202020204" pitchFamily="34" charset="0"/>
              <a:buChar char="-"/>
            </a:pPr>
            <a:r>
              <a:rPr lang="en-GB" sz="900" dirty="0" smtClean="0"/>
              <a:t>Added “</a:t>
            </a:r>
            <a:r>
              <a:rPr lang="en-GB" sz="900" b="1" dirty="0" smtClean="0"/>
              <a:t>Design detailed operating model and implementation plans for Op Risk</a:t>
            </a:r>
            <a:r>
              <a:rPr lang="en-GB" sz="900" dirty="0" smtClean="0"/>
              <a:t>” to scope 07/13/15-12/11/15</a:t>
            </a:r>
          </a:p>
          <a:p>
            <a:pPr marL="510230" lvl="2" indent="-228600">
              <a:spcAft>
                <a:spcPts val="100"/>
              </a:spcAft>
              <a:buClr>
                <a:srgbClr val="FF0000"/>
              </a:buClr>
              <a:buFont typeface="Arial" panose="020B0604020202020204" pitchFamily="34" charset="0"/>
              <a:buChar char="-"/>
            </a:pPr>
            <a:r>
              <a:rPr lang="en-GB" sz="900" dirty="0" smtClean="0"/>
              <a:t>Adjusted to “</a:t>
            </a:r>
            <a:r>
              <a:rPr lang="en-GB" sz="900" b="1" dirty="0" smtClean="0"/>
              <a:t>Implement the redesigned Operating Model for all the tasks</a:t>
            </a:r>
            <a:r>
              <a:rPr lang="en-GB" sz="900" dirty="0" smtClean="0"/>
              <a:t>” 12/14/15-08/12/16</a:t>
            </a:r>
            <a:endParaRPr lang="en-GB" sz="900" dirty="0"/>
          </a:p>
          <a:p>
            <a:pPr marL="510230" lvl="2" indent="-228600">
              <a:spcAft>
                <a:spcPts val="100"/>
              </a:spcAft>
              <a:buClr>
                <a:srgbClr val="FF0000"/>
              </a:buClr>
              <a:buFont typeface="Arial" panose="020B0604020202020204" pitchFamily="34" charset="0"/>
              <a:buChar char="-"/>
            </a:pPr>
            <a:r>
              <a:rPr lang="en-GB" sz="900" dirty="0" smtClean="0"/>
              <a:t>Added “</a:t>
            </a:r>
            <a:r>
              <a:rPr lang="en-GB" sz="900" b="1" dirty="0" smtClean="0"/>
              <a:t>Post Implementation Review</a:t>
            </a:r>
            <a:r>
              <a:rPr lang="en-GB" sz="900" dirty="0" smtClean="0"/>
              <a:t>” 08/15/16-10/14/16</a:t>
            </a:r>
            <a:endParaRPr lang="en-US" sz="900" b="1" dirty="0" smtClean="0">
              <a:solidFill>
                <a:srgbClr val="000000"/>
              </a:solidFill>
            </a:endParaRPr>
          </a:p>
        </p:txBody>
      </p:sp>
      <p:sp>
        <p:nvSpPr>
          <p:cNvPr id="19" name="Rectangular Callout 18"/>
          <p:cNvSpPr/>
          <p:nvPr/>
        </p:nvSpPr>
        <p:spPr>
          <a:xfrm>
            <a:off x="7626071" y="2813661"/>
            <a:ext cx="2404747" cy="773911"/>
          </a:xfrm>
          <a:prstGeom prst="wedgeRectCallout">
            <a:avLst>
              <a:gd name="adj1" fmla="val 40756"/>
              <a:gd name="adj2" fmla="val 95678"/>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The finish date </a:t>
            </a:r>
            <a:r>
              <a:rPr lang="en-US" sz="900" dirty="0" smtClean="0">
                <a:solidFill>
                  <a:schemeClr val="bg1"/>
                </a:solidFill>
              </a:rPr>
              <a:t>technically is supposed to be </a:t>
            </a:r>
            <a:r>
              <a:rPr lang="en-US" sz="900" dirty="0">
                <a:solidFill>
                  <a:schemeClr val="bg1"/>
                </a:solidFill>
              </a:rPr>
              <a:t>10/14/16. </a:t>
            </a:r>
            <a:r>
              <a:rPr lang="en-US" sz="900" dirty="0" smtClean="0">
                <a:solidFill>
                  <a:schemeClr val="bg1"/>
                </a:solidFill>
              </a:rPr>
              <a:t>The finish date in Project sent to Fed is </a:t>
            </a:r>
            <a:r>
              <a:rPr lang="en-US" sz="900" dirty="0">
                <a:solidFill>
                  <a:schemeClr val="bg1"/>
                </a:solidFill>
              </a:rPr>
              <a:t>05/02/17 because Project defaults manual schedule so doesn't reflect new finish </a:t>
            </a:r>
            <a:r>
              <a:rPr lang="en-US" sz="900" dirty="0" smtClean="0">
                <a:solidFill>
                  <a:schemeClr val="bg1"/>
                </a:solidFill>
              </a:rPr>
              <a:t>date automatically.</a:t>
            </a:r>
          </a:p>
        </p:txBody>
      </p:sp>
    </p:spTree>
    <p:extLst>
      <p:ext uri="{BB962C8B-B14F-4D97-AF65-F5344CB8AC3E}">
        <p14:creationId xmlns:p14="http://schemas.microsoft.com/office/powerpoint/2010/main" val="1515000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4467" name="think-cell Slide" r:id="rId5" imgW="493" imgH="493" progId="TCLayout.ActiveDocument.1">
                  <p:embed/>
                </p:oleObj>
              </mc:Choice>
              <mc:Fallback>
                <p:oleObj name="think-cell Slide" r:id="rId5" imgW="493" imgH="49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282575" y="260354"/>
            <a:ext cx="9491663" cy="396875"/>
          </a:xfrm>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Risk Transformation project </a:t>
            </a:r>
            <a:r>
              <a:rPr lang="en-GB" dirty="0" smtClean="0"/>
              <a:t>plan – </a:t>
            </a:r>
            <a:r>
              <a:rPr lang="en-GB" dirty="0" smtClean="0">
                <a:solidFill>
                  <a:srgbClr val="FF0000"/>
                </a:solidFill>
              </a:rPr>
              <a:t>Risk Gov. &amp; Org. Change Index</a:t>
            </a:r>
            <a:endParaRPr lang="en-US" dirty="0">
              <a:solidFill>
                <a:srgbClr val="FF0000"/>
              </a:solidFill>
            </a:endParaRPr>
          </a:p>
        </p:txBody>
      </p:sp>
      <p:sp>
        <p:nvSpPr>
          <p:cNvPr id="55" name="Rectangle 5"/>
          <p:cNvSpPr txBox="1">
            <a:spLocks/>
          </p:cNvSpPr>
          <p:nvPr/>
        </p:nvSpPr>
        <p:spPr>
          <a:xfrm>
            <a:off x="331138" y="870742"/>
            <a:ext cx="5841202"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Deliverables / milestones</a:t>
            </a:r>
            <a:endParaRPr lang="en-US" sz="900" b="1" dirty="0"/>
          </a:p>
        </p:txBody>
      </p:sp>
      <p:sp>
        <p:nvSpPr>
          <p:cNvPr id="56" name="Rectangle 5"/>
          <p:cNvSpPr txBox="1">
            <a:spLocks/>
          </p:cNvSpPr>
          <p:nvPr/>
        </p:nvSpPr>
        <p:spPr>
          <a:xfrm>
            <a:off x="6749280" y="870742"/>
            <a:ext cx="86408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Finish</a:t>
            </a:r>
            <a:endParaRPr lang="en-US" sz="900" b="1" dirty="0"/>
          </a:p>
        </p:txBody>
      </p:sp>
      <p:cxnSp>
        <p:nvCxnSpPr>
          <p:cNvPr id="60" name="Straight Connector 59"/>
          <p:cNvCxnSpPr>
            <a:cxnSpLocks/>
          </p:cNvCxnSpPr>
          <p:nvPr/>
        </p:nvCxnSpPr>
        <p:spPr bwMode="auto">
          <a:xfrm>
            <a:off x="249356" y="1036262"/>
            <a:ext cx="5739151" cy="0"/>
          </a:xfrm>
          <a:prstGeom prst="line">
            <a:avLst/>
          </a:prstGeom>
          <a:noFill/>
          <a:ln w="12700" cap="flat" cmpd="sng" algn="ctr">
            <a:solidFill>
              <a:schemeClr val="accent1"/>
            </a:solidFill>
            <a:prstDash val="solid"/>
            <a:round/>
            <a:headEnd type="none" w="med" len="med"/>
            <a:tailEnd type="none" w="med" len="med"/>
          </a:ln>
          <a:effectLst/>
        </p:spPr>
      </p:cxnSp>
      <p:cxnSp>
        <p:nvCxnSpPr>
          <p:cNvPr id="61" name="Straight Connector 60"/>
          <p:cNvCxnSpPr>
            <a:cxnSpLocks/>
          </p:cNvCxnSpPr>
          <p:nvPr/>
        </p:nvCxnSpPr>
        <p:spPr bwMode="auto">
          <a:xfrm>
            <a:off x="6758805" y="1036262"/>
            <a:ext cx="561851" cy="0"/>
          </a:xfrm>
          <a:prstGeom prst="line">
            <a:avLst/>
          </a:prstGeom>
          <a:noFill/>
          <a:ln w="12700" cap="flat" cmpd="sng" algn="ctr">
            <a:solidFill>
              <a:schemeClr val="accent1"/>
            </a:solidFill>
            <a:prstDash val="solid"/>
            <a:round/>
            <a:headEnd type="none" w="med" len="med"/>
            <a:tailEnd type="none" w="med" len="med"/>
          </a:ln>
          <a:effectLst/>
        </p:spPr>
      </p:cxnSp>
      <p:sp>
        <p:nvSpPr>
          <p:cNvPr id="65" name="Rectangle 5"/>
          <p:cNvSpPr txBox="1">
            <a:spLocks/>
          </p:cNvSpPr>
          <p:nvPr/>
        </p:nvSpPr>
        <p:spPr>
          <a:xfrm>
            <a:off x="6102807" y="870742"/>
            <a:ext cx="548640"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Start</a:t>
            </a:r>
            <a:endParaRPr lang="en-US" sz="900" b="1" dirty="0"/>
          </a:p>
        </p:txBody>
      </p:sp>
      <p:cxnSp>
        <p:nvCxnSpPr>
          <p:cNvPr id="66" name="Straight Connector 65"/>
          <p:cNvCxnSpPr>
            <a:cxnSpLocks/>
          </p:cNvCxnSpPr>
          <p:nvPr/>
        </p:nvCxnSpPr>
        <p:spPr bwMode="auto">
          <a:xfrm>
            <a:off x="6112332" y="1036262"/>
            <a:ext cx="548640" cy="0"/>
          </a:xfrm>
          <a:prstGeom prst="line">
            <a:avLst/>
          </a:prstGeom>
          <a:noFill/>
          <a:ln w="12700" cap="flat" cmpd="sng" algn="ctr">
            <a:solidFill>
              <a:schemeClr val="accent1"/>
            </a:solidFill>
            <a:prstDash val="solid"/>
            <a:round/>
            <a:headEnd type="none" w="med" len="med"/>
            <a:tailEnd type="none" w="med" len="med"/>
          </a:ln>
          <a:effectLst/>
        </p:spPr>
      </p:cxnSp>
      <p:cxnSp>
        <p:nvCxnSpPr>
          <p:cNvPr id="68" name="Straight Connector 67"/>
          <p:cNvCxnSpPr>
            <a:cxnSpLocks/>
          </p:cNvCxnSpPr>
          <p:nvPr/>
        </p:nvCxnSpPr>
        <p:spPr bwMode="auto">
          <a:xfrm>
            <a:off x="7433563" y="1036262"/>
            <a:ext cx="2729612" cy="0"/>
          </a:xfrm>
          <a:prstGeom prst="line">
            <a:avLst/>
          </a:prstGeom>
          <a:noFill/>
          <a:ln w="12700" cap="flat" cmpd="sng" algn="ctr">
            <a:solidFill>
              <a:schemeClr val="accent1"/>
            </a:solidFill>
            <a:prstDash val="solid"/>
            <a:round/>
            <a:headEnd type="none" w="med" len="med"/>
            <a:tailEnd type="none" w="med" len="med"/>
          </a:ln>
          <a:effectLst/>
        </p:spPr>
      </p:cxnSp>
      <p:sp>
        <p:nvSpPr>
          <p:cNvPr id="21" name="Rectangle 5"/>
          <p:cNvSpPr txBox="1">
            <a:spLocks/>
          </p:cNvSpPr>
          <p:nvPr/>
        </p:nvSpPr>
        <p:spPr>
          <a:xfrm>
            <a:off x="7433563" y="869032"/>
            <a:ext cx="18945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Change Made</a:t>
            </a:r>
            <a:endParaRPr lang="en-US" sz="900" b="1" dirty="0"/>
          </a:p>
        </p:txBody>
      </p:sp>
      <p:sp>
        <p:nvSpPr>
          <p:cNvPr id="15" name="Rectangle 95"/>
          <p:cNvSpPr txBox="1">
            <a:spLocks/>
          </p:cNvSpPr>
          <p:nvPr/>
        </p:nvSpPr>
        <p:spPr>
          <a:xfrm>
            <a:off x="6796764" y="1085298"/>
            <a:ext cx="608648" cy="7188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fontAlgn="ctr">
              <a:spcAft>
                <a:spcPts val="100"/>
              </a:spcAft>
              <a:buSzTx/>
              <a:buNone/>
            </a:pPr>
            <a:r>
              <a:rPr lang="en-US" sz="900" dirty="0" smtClean="0">
                <a:solidFill>
                  <a:schemeClr val="accent1"/>
                </a:solidFill>
              </a:rPr>
              <a:t>10/02/15</a:t>
            </a:r>
            <a:r>
              <a:rPr lang="en-US" sz="900" dirty="0" smtClean="0"/>
              <a:t> </a:t>
            </a:r>
            <a:r>
              <a:rPr lang="en-US" sz="900" dirty="0"/>
              <a:t>09/30/16</a:t>
            </a:r>
          </a:p>
          <a:p>
            <a:pPr marL="0" lvl="1" indent="0" fontAlgn="ctr">
              <a:spcAft>
                <a:spcPts val="100"/>
              </a:spcAft>
              <a:buSzTx/>
              <a:buNone/>
            </a:pPr>
            <a:r>
              <a:rPr lang="en-US" sz="900" dirty="0"/>
              <a:t>12/18/15</a:t>
            </a:r>
          </a:p>
          <a:p>
            <a:pPr marL="0" lvl="1" indent="0" fontAlgn="ctr">
              <a:lnSpc>
                <a:spcPct val="95000"/>
              </a:lnSpc>
              <a:spcBef>
                <a:spcPct val="0"/>
              </a:spcBef>
              <a:spcAft>
                <a:spcPts val="100"/>
              </a:spcAft>
              <a:buClr>
                <a:srgbClr val="FF0000"/>
              </a:buClr>
              <a:buNone/>
            </a:pPr>
            <a:r>
              <a:rPr lang="en-US" sz="900" dirty="0"/>
              <a:t>01/02/17</a:t>
            </a:r>
          </a:p>
          <a:p>
            <a:pPr marL="0" lvl="1" indent="0" fontAlgn="ctr">
              <a:lnSpc>
                <a:spcPct val="95000"/>
              </a:lnSpc>
              <a:spcBef>
                <a:spcPct val="0"/>
              </a:spcBef>
              <a:spcAft>
                <a:spcPts val="100"/>
              </a:spcAft>
              <a:buClr>
                <a:srgbClr val="FF0000"/>
              </a:buClr>
              <a:buNone/>
            </a:pPr>
            <a:r>
              <a:rPr lang="en-US" sz="900" dirty="0"/>
              <a:t>04/04/17</a:t>
            </a:r>
          </a:p>
        </p:txBody>
      </p:sp>
      <p:sp>
        <p:nvSpPr>
          <p:cNvPr id="16" name="Rectangle 95"/>
          <p:cNvSpPr txBox="1">
            <a:spLocks/>
          </p:cNvSpPr>
          <p:nvPr/>
        </p:nvSpPr>
        <p:spPr>
          <a:xfrm>
            <a:off x="6150291" y="1085298"/>
            <a:ext cx="548640" cy="72301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fontAlgn="ctr">
              <a:spcAft>
                <a:spcPts val="100"/>
              </a:spcAft>
              <a:buSzTx/>
              <a:buNone/>
            </a:pPr>
            <a:r>
              <a:rPr lang="en-US" sz="900" dirty="0" smtClean="0">
                <a:solidFill>
                  <a:schemeClr val="accent1"/>
                </a:solidFill>
              </a:rPr>
              <a:t>08/03/15</a:t>
            </a:r>
            <a:endParaRPr lang="en-US" sz="900" dirty="0">
              <a:solidFill>
                <a:schemeClr val="accent1"/>
              </a:solidFill>
            </a:endParaRPr>
          </a:p>
          <a:p>
            <a:pPr marL="0" lvl="1" indent="0" fontAlgn="ctr">
              <a:spcAft>
                <a:spcPts val="100"/>
              </a:spcAft>
              <a:buSzTx/>
              <a:buNone/>
            </a:pPr>
            <a:r>
              <a:rPr lang="en-US" sz="900" dirty="0"/>
              <a:t>07/01/16</a:t>
            </a:r>
          </a:p>
          <a:p>
            <a:pPr marL="0" lvl="1" indent="0" fontAlgn="ctr">
              <a:lnSpc>
                <a:spcPct val="95000"/>
              </a:lnSpc>
              <a:spcBef>
                <a:spcPct val="0"/>
              </a:spcBef>
              <a:spcAft>
                <a:spcPts val="100"/>
              </a:spcAft>
              <a:buClr>
                <a:srgbClr val="FF0000"/>
              </a:buClr>
              <a:buNone/>
            </a:pPr>
            <a:r>
              <a:rPr lang="en-US" sz="900" dirty="0"/>
              <a:t>06/15/16</a:t>
            </a:r>
          </a:p>
          <a:p>
            <a:pPr marL="0" lvl="1" indent="0" fontAlgn="ctr">
              <a:lnSpc>
                <a:spcPct val="95000"/>
              </a:lnSpc>
              <a:spcBef>
                <a:spcPct val="0"/>
              </a:spcBef>
              <a:spcAft>
                <a:spcPts val="100"/>
              </a:spcAft>
              <a:buClr>
                <a:srgbClr val="FF0000"/>
              </a:buClr>
              <a:buNone/>
            </a:pPr>
            <a:r>
              <a:rPr lang="en-US" sz="900" dirty="0"/>
              <a:t>04/01/16</a:t>
            </a:r>
          </a:p>
          <a:p>
            <a:pPr marL="0" lvl="1" indent="0" fontAlgn="ctr">
              <a:lnSpc>
                <a:spcPct val="95000"/>
              </a:lnSpc>
              <a:spcBef>
                <a:spcPct val="0"/>
              </a:spcBef>
              <a:spcAft>
                <a:spcPts val="100"/>
              </a:spcAft>
              <a:buClr>
                <a:srgbClr val="FF0000"/>
              </a:buClr>
              <a:buNone/>
            </a:pPr>
            <a:r>
              <a:rPr lang="en-US" sz="900" dirty="0"/>
              <a:t>07/01/16</a:t>
            </a:r>
          </a:p>
        </p:txBody>
      </p:sp>
      <p:sp>
        <p:nvSpPr>
          <p:cNvPr id="19" name="Rectangle 95"/>
          <p:cNvSpPr txBox="1">
            <a:spLocks/>
          </p:cNvSpPr>
          <p:nvPr/>
        </p:nvSpPr>
        <p:spPr>
          <a:xfrm>
            <a:off x="211256" y="1085299"/>
            <a:ext cx="5841202" cy="74379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228600" lvl="1" indent="-228600" fontAlgn="ctr">
              <a:spcAft>
                <a:spcPts val="100"/>
              </a:spcAft>
              <a:buClr>
                <a:schemeClr val="accent1"/>
              </a:buClr>
              <a:buAutoNum type="arabicPeriod" startAt="8"/>
            </a:pPr>
            <a:r>
              <a:rPr lang="en-US" sz="900" spc="-10" dirty="0" smtClean="0">
                <a:solidFill>
                  <a:srgbClr val="000000"/>
                </a:solidFill>
              </a:rPr>
              <a:t>Articulate </a:t>
            </a:r>
            <a:r>
              <a:rPr lang="en-US" sz="900" spc="-10" dirty="0">
                <a:solidFill>
                  <a:srgbClr val="000000"/>
                </a:solidFill>
              </a:rPr>
              <a:t>desired risk culture by setting the “Tone from the Top” and conducting </a:t>
            </a:r>
            <a:r>
              <a:rPr lang="en-US" sz="900" spc="-10" dirty="0" smtClean="0">
                <a:solidFill>
                  <a:srgbClr val="000000"/>
                </a:solidFill>
              </a:rPr>
              <a:t>a risk </a:t>
            </a:r>
            <a:r>
              <a:rPr lang="en-US" sz="900" spc="-10" dirty="0">
                <a:solidFill>
                  <a:srgbClr val="000000"/>
                </a:solidFill>
              </a:rPr>
              <a:t>culture assessment </a:t>
            </a:r>
            <a:endParaRPr lang="en-US" sz="900" spc="-10" dirty="0" smtClean="0">
              <a:solidFill>
                <a:srgbClr val="000000"/>
              </a:solidFill>
            </a:endParaRPr>
          </a:p>
          <a:p>
            <a:pPr marL="228600" lvl="1" indent="-228600" fontAlgn="ctr">
              <a:spcAft>
                <a:spcPts val="100"/>
              </a:spcAft>
              <a:buClr>
                <a:schemeClr val="accent1"/>
              </a:buClr>
              <a:buAutoNum type="arabicPeriod" startAt="8"/>
            </a:pPr>
            <a:r>
              <a:rPr lang="en-US" sz="900" spc="-10" dirty="0" smtClean="0"/>
              <a:t>Define </a:t>
            </a:r>
            <a:r>
              <a:rPr lang="en-US" sz="900" spc="-10" dirty="0"/>
              <a:t>multiyear plan to achieve a sound target state risk culture </a:t>
            </a:r>
            <a:endParaRPr lang="en-US" sz="900" spc="-10" dirty="0" smtClean="0"/>
          </a:p>
          <a:p>
            <a:pPr marL="228600" lvl="1" indent="-228600" fontAlgn="ctr">
              <a:spcAft>
                <a:spcPts val="100"/>
              </a:spcAft>
              <a:buClr>
                <a:schemeClr val="accent1"/>
              </a:buClr>
              <a:buAutoNum type="arabicPeriod" startAt="8"/>
            </a:pPr>
            <a:r>
              <a:rPr lang="en-US" sz="900" spc="-10" dirty="0" smtClean="0"/>
              <a:t>Assess </a:t>
            </a:r>
            <a:r>
              <a:rPr lang="en-US" sz="900" spc="-10" dirty="0"/>
              <a:t>existing Risk Management Performance Scorecards and identify </a:t>
            </a:r>
            <a:r>
              <a:rPr lang="en-US" sz="900" spc="-10" dirty="0" smtClean="0"/>
              <a:t>gaps</a:t>
            </a:r>
          </a:p>
          <a:p>
            <a:pPr marL="228600" lvl="1" indent="-228600" fontAlgn="ctr">
              <a:spcAft>
                <a:spcPts val="100"/>
              </a:spcAft>
              <a:buClr>
                <a:schemeClr val="accent1"/>
              </a:buClr>
              <a:buAutoNum type="arabicPeriod" startAt="8"/>
            </a:pPr>
            <a:r>
              <a:rPr lang="en-US" sz="900" spc="-10" dirty="0" smtClean="0"/>
              <a:t>Rollout </a:t>
            </a:r>
            <a:r>
              <a:rPr lang="en-US" sz="900" spc="-10" dirty="0"/>
              <a:t>systematic performance assessments and risk-based compensation </a:t>
            </a:r>
            <a:r>
              <a:rPr lang="en-US" sz="900" spc="-10" dirty="0" smtClean="0"/>
              <a:t>structures</a:t>
            </a:r>
          </a:p>
          <a:p>
            <a:pPr marL="228600" lvl="1" indent="-228600" fontAlgn="ctr">
              <a:spcAft>
                <a:spcPts val="100"/>
              </a:spcAft>
              <a:buClr>
                <a:schemeClr val="accent1"/>
              </a:buClr>
              <a:buAutoNum type="arabicPeriod" startAt="8"/>
            </a:pPr>
            <a:r>
              <a:rPr lang="en-US" sz="900" spc="-10" dirty="0" smtClean="0"/>
              <a:t>Diagnose </a:t>
            </a:r>
            <a:r>
              <a:rPr lang="en-US" sz="900" spc="-10" dirty="0"/>
              <a:t>retention challenge and design recruitment and retention mechanisms </a:t>
            </a:r>
          </a:p>
        </p:txBody>
      </p:sp>
      <p:sp>
        <p:nvSpPr>
          <p:cNvPr id="18" name="Rectangle 95"/>
          <p:cNvSpPr txBox="1">
            <a:spLocks/>
          </p:cNvSpPr>
          <p:nvPr/>
        </p:nvSpPr>
        <p:spPr>
          <a:xfrm>
            <a:off x="7472932" y="1079541"/>
            <a:ext cx="2690243" cy="69249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buClr>
                <a:srgbClr val="FF0000"/>
              </a:buClr>
              <a:buNone/>
            </a:pPr>
            <a:r>
              <a:rPr lang="en-GB" sz="900" dirty="0"/>
              <a:t>Date change; Start: </a:t>
            </a:r>
            <a:r>
              <a:rPr lang="en-GB" sz="900" b="1" dirty="0" smtClean="0"/>
              <a:t>02/01/16</a:t>
            </a:r>
            <a:r>
              <a:rPr lang="en-GB" sz="900" dirty="0" smtClean="0"/>
              <a:t>, </a:t>
            </a:r>
            <a:r>
              <a:rPr lang="en-GB" sz="900" dirty="0"/>
              <a:t>Finish: </a:t>
            </a:r>
            <a:r>
              <a:rPr lang="en-GB" sz="900" b="1" dirty="0" smtClean="0"/>
              <a:t>04/01/16</a:t>
            </a:r>
            <a:endParaRPr lang="en-GB" sz="900" b="1" dirty="0"/>
          </a:p>
          <a:p>
            <a:pPr marL="0" lvl="1" indent="0">
              <a:buClr>
                <a:srgbClr val="FF0000"/>
              </a:buClr>
              <a:buNone/>
            </a:pPr>
            <a:r>
              <a:rPr lang="en-GB" sz="900" dirty="0" smtClean="0"/>
              <a:t>No change</a:t>
            </a:r>
          </a:p>
          <a:p>
            <a:pPr marL="0" lvl="1" indent="0">
              <a:buClr>
                <a:srgbClr val="FF0000"/>
              </a:buClr>
              <a:buNone/>
            </a:pPr>
            <a:r>
              <a:rPr lang="en-GB" sz="900" dirty="0" smtClean="0"/>
              <a:t>No change</a:t>
            </a:r>
          </a:p>
          <a:p>
            <a:pPr marL="0" lvl="1" indent="0">
              <a:buClr>
                <a:srgbClr val="FF0000"/>
              </a:buClr>
              <a:buNone/>
            </a:pPr>
            <a:r>
              <a:rPr lang="en-GB" sz="900" dirty="0" smtClean="0"/>
              <a:t>No change</a:t>
            </a:r>
          </a:p>
          <a:p>
            <a:pPr marL="0" lvl="1" indent="0">
              <a:buClr>
                <a:srgbClr val="FF0000"/>
              </a:buClr>
              <a:buNone/>
            </a:pPr>
            <a:r>
              <a:rPr lang="en-GB" sz="900" dirty="0" smtClean="0"/>
              <a:t>No change</a:t>
            </a:r>
          </a:p>
        </p:txBody>
      </p:sp>
    </p:spTree>
    <p:extLst>
      <p:ext uri="{BB962C8B-B14F-4D97-AF65-F5344CB8AC3E}">
        <p14:creationId xmlns:p14="http://schemas.microsoft.com/office/powerpoint/2010/main" val="79737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3239" name="think-cell Slide" r:id="rId6" imgW="493" imgH="493" progId="TCLayout.ActiveDocument.1">
                  <p:embed/>
                </p:oleObj>
              </mc:Choice>
              <mc:Fallback>
                <p:oleObj name="think-cell Slide" r:id="rId6" imgW="493" imgH="493"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3" name="Rectangle 72"/>
          <p:cNvSpPr>
            <a:spLocks/>
          </p:cNvSpPr>
          <p:nvPr/>
        </p:nvSpPr>
        <p:spPr>
          <a:xfrm>
            <a:off x="280988" y="805978"/>
            <a:ext cx="9718506" cy="5276088"/>
          </a:xfrm>
          <a:prstGeom prst="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smtClean="0">
              <a:solidFill>
                <a:srgbClr val="000000"/>
              </a:solidFill>
            </a:endParaRPr>
          </a:p>
        </p:txBody>
      </p:sp>
      <p:sp>
        <p:nvSpPr>
          <p:cNvPr id="2" name="Title 1"/>
          <p:cNvSpPr>
            <a:spLocks noGrp="1"/>
          </p:cNvSpPr>
          <p:nvPr>
            <p:ph type="title"/>
          </p:nvPr>
        </p:nvSpPr>
        <p:spPr>
          <a:xfrm>
            <a:off x="282575" y="260354"/>
            <a:ext cx="9491663" cy="396875"/>
          </a:xfrm>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Risk Transformation project </a:t>
            </a:r>
            <a:r>
              <a:rPr lang="en-GB" dirty="0" smtClean="0"/>
              <a:t>plan – </a:t>
            </a:r>
            <a:r>
              <a:rPr lang="en-GB" dirty="0" smtClean="0">
                <a:solidFill>
                  <a:srgbClr val="FF0000"/>
                </a:solidFill>
              </a:rPr>
              <a:t>Risk Appetite Original</a:t>
            </a:r>
            <a:endParaRPr lang="en-US" dirty="0">
              <a:solidFill>
                <a:srgbClr val="FF0000"/>
              </a:solidFill>
            </a:endParaRPr>
          </a:p>
        </p:txBody>
      </p:sp>
      <p:grpSp>
        <p:nvGrpSpPr>
          <p:cNvPr id="69" name="Group 68"/>
          <p:cNvGrpSpPr/>
          <p:nvPr/>
        </p:nvGrpSpPr>
        <p:grpSpPr>
          <a:xfrm>
            <a:off x="7931500" y="266025"/>
            <a:ext cx="2153647" cy="430189"/>
            <a:chOff x="7156765" y="71559"/>
            <a:chExt cx="2153647" cy="430189"/>
          </a:xfrm>
        </p:grpSpPr>
        <p:sp>
          <p:nvSpPr>
            <p:cNvPr id="70" name="Rectangle 95"/>
            <p:cNvSpPr txBox="1">
              <a:spLocks/>
            </p:cNvSpPr>
            <p:nvPr/>
          </p:nvSpPr>
          <p:spPr>
            <a:xfrm>
              <a:off x="7164487" y="71559"/>
              <a:ext cx="2145925" cy="39950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82563" lvl="1" indent="-182563">
                <a:spcAft>
                  <a:spcPts val="100"/>
                </a:spcAft>
                <a:buClr>
                  <a:srgbClr val="FF0000"/>
                </a:buClr>
                <a:buSzPct val="150000"/>
              </a:pPr>
              <a:r>
                <a:rPr lang="en-GB" sz="900" b="1" dirty="0" smtClean="0">
                  <a:solidFill>
                    <a:srgbClr val="000000"/>
                  </a:solidFill>
                </a:rPr>
                <a:t>Deliverables</a:t>
              </a:r>
            </a:p>
            <a:p>
              <a:pPr marL="182563" lvl="2" indent="-182563">
                <a:spcAft>
                  <a:spcPts val="100"/>
                </a:spcAft>
                <a:buClr>
                  <a:srgbClr val="FF0000"/>
                </a:buClr>
                <a:buSzPct val="150000"/>
              </a:pPr>
              <a:r>
                <a:rPr lang="en-US" sz="900" b="1" dirty="0" smtClean="0">
                  <a:solidFill>
                    <a:srgbClr val="707277"/>
                  </a:solidFill>
                </a:rPr>
                <a:t>Milestones under the deliverable</a:t>
              </a:r>
            </a:p>
            <a:p>
              <a:pPr marL="182563" lvl="2" indent="0">
                <a:spcAft>
                  <a:spcPts val="100"/>
                </a:spcAft>
                <a:buClr>
                  <a:srgbClr val="FF0000"/>
                </a:buClr>
                <a:buFont typeface="Arial" charset="0"/>
                <a:buNone/>
              </a:pPr>
              <a:r>
                <a:rPr lang="en-GB" sz="900" b="1" dirty="0" smtClean="0">
                  <a:solidFill>
                    <a:srgbClr val="707277"/>
                  </a:solidFill>
                </a:rPr>
                <a:t>Completed</a:t>
              </a:r>
              <a:endParaRPr lang="en-US" sz="900" b="1" dirty="0" smtClean="0">
                <a:solidFill>
                  <a:srgbClr val="707277"/>
                </a:solidFill>
              </a:endParaRPr>
            </a:p>
          </p:txBody>
        </p:sp>
        <p:sp>
          <p:nvSpPr>
            <p:cNvPr id="71" name="Freeform 70"/>
            <p:cNvSpPr/>
            <p:nvPr/>
          </p:nvSpPr>
          <p:spPr bwMode="auto">
            <a:xfrm>
              <a:off x="7156765" y="393748"/>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grpSp>
      <p:sp>
        <p:nvSpPr>
          <p:cNvPr id="45" name="Rectangle 95"/>
          <p:cNvSpPr txBox="1">
            <a:spLocks/>
          </p:cNvSpPr>
          <p:nvPr/>
        </p:nvSpPr>
        <p:spPr>
          <a:xfrm>
            <a:off x="8977882" y="1110073"/>
            <a:ext cx="861521" cy="316394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lnSpc>
                <a:spcPct val="95000"/>
              </a:lnSpc>
              <a:spcBef>
                <a:spcPct val="0"/>
              </a:spcBef>
              <a:spcAft>
                <a:spcPts val="100"/>
              </a:spcAft>
              <a:buClr>
                <a:srgbClr val="FF0000"/>
              </a:buClr>
              <a:buNone/>
            </a:pPr>
            <a:r>
              <a:rPr lang="en-US" sz="900" dirty="0" smtClean="0">
                <a:solidFill>
                  <a:srgbClr val="000000"/>
                </a:solidFill>
              </a:rPr>
              <a:t>Smith/ Parrish</a:t>
            </a:r>
            <a:endParaRPr lang="en-US" sz="900" dirty="0">
              <a:solidFill>
                <a:srgbClr val="000000"/>
              </a:solidFill>
            </a:endParaRPr>
          </a:p>
          <a:p>
            <a:pPr marL="0" lvl="1" indent="0">
              <a:lnSpc>
                <a:spcPct val="95000"/>
              </a:lnSpc>
              <a:spcBef>
                <a:spcPct val="0"/>
              </a:spcBef>
              <a:spcAft>
                <a:spcPts val="100"/>
              </a:spcAft>
              <a:buClr>
                <a:srgbClr val="FF0000"/>
              </a:buClr>
              <a:buNone/>
            </a:pPr>
            <a:r>
              <a:rPr lang="en-US" sz="900" dirty="0" smtClean="0">
                <a:solidFill>
                  <a:srgbClr val="000000"/>
                </a:solidFill>
              </a:rPr>
              <a:t>Smith/ Parrish</a:t>
            </a:r>
          </a:p>
          <a:p>
            <a:pPr marL="0" lvl="1" indent="0">
              <a:lnSpc>
                <a:spcPct val="95000"/>
              </a:lnSpc>
              <a:spcBef>
                <a:spcPct val="0"/>
              </a:spcBef>
              <a:spcAft>
                <a:spcPts val="100"/>
              </a:spcAft>
              <a:buClr>
                <a:srgbClr val="FF0000"/>
              </a:buClr>
              <a:buNone/>
            </a:pPr>
            <a:endParaRPr lang="en-US" sz="900" dirty="0" smtClean="0">
              <a:solidFill>
                <a:srgbClr val="000000"/>
              </a:solidFill>
            </a:endParaRPr>
          </a:p>
          <a:p>
            <a:pPr marL="0" lvl="1" indent="0">
              <a:lnSpc>
                <a:spcPct val="95000"/>
              </a:lnSpc>
              <a:spcBef>
                <a:spcPct val="0"/>
              </a:spcBef>
              <a:spcAft>
                <a:spcPts val="100"/>
              </a:spcAft>
              <a:buClr>
                <a:srgbClr val="FF0000"/>
              </a:buClr>
              <a:buNone/>
            </a:pPr>
            <a:endParaRPr lang="en-US" sz="900" dirty="0">
              <a:solidFill>
                <a:srgbClr val="000000"/>
              </a:solidFill>
            </a:endParaRPr>
          </a:p>
          <a:p>
            <a:pPr marL="0" lvl="1" indent="0">
              <a:lnSpc>
                <a:spcPct val="95000"/>
              </a:lnSpc>
              <a:spcBef>
                <a:spcPct val="0"/>
              </a:spcBef>
              <a:spcAft>
                <a:spcPts val="100"/>
              </a:spcAft>
              <a:buClr>
                <a:srgbClr val="FF0000"/>
              </a:buClr>
              <a:buNone/>
            </a:pPr>
            <a:endParaRPr lang="en-US" sz="900" dirty="0" smtClean="0">
              <a:solidFill>
                <a:srgbClr val="000000"/>
              </a:solidFill>
            </a:endParaRPr>
          </a:p>
          <a:p>
            <a:pPr marL="0" lvl="1" indent="0">
              <a:lnSpc>
                <a:spcPct val="95000"/>
              </a:lnSpc>
              <a:spcBef>
                <a:spcPct val="0"/>
              </a:spcBef>
              <a:spcAft>
                <a:spcPts val="100"/>
              </a:spcAft>
              <a:buClr>
                <a:srgbClr val="FF0000"/>
              </a:buClr>
              <a:buNone/>
            </a:pPr>
            <a:endParaRPr lang="en-US" sz="900" dirty="0">
              <a:solidFill>
                <a:srgbClr val="000000"/>
              </a:solidFill>
            </a:endParaRPr>
          </a:p>
          <a:p>
            <a:pPr marL="0" lvl="1" indent="0">
              <a:lnSpc>
                <a:spcPct val="95000"/>
              </a:lnSpc>
              <a:spcBef>
                <a:spcPct val="0"/>
              </a:spcBef>
              <a:spcAft>
                <a:spcPts val="100"/>
              </a:spcAft>
              <a:buClr>
                <a:srgbClr val="FF0000"/>
              </a:buClr>
              <a:buNone/>
            </a:pPr>
            <a:endParaRPr lang="en-US" sz="900" dirty="0" smtClean="0">
              <a:solidFill>
                <a:srgbClr val="000000"/>
              </a:solidFill>
            </a:endParaRPr>
          </a:p>
          <a:p>
            <a:pPr marL="0" lvl="1" indent="0">
              <a:lnSpc>
                <a:spcPct val="95000"/>
              </a:lnSpc>
              <a:spcBef>
                <a:spcPct val="0"/>
              </a:spcBef>
              <a:spcAft>
                <a:spcPts val="100"/>
              </a:spcAft>
              <a:buClr>
                <a:srgbClr val="FF0000"/>
              </a:buClr>
              <a:buNone/>
            </a:pPr>
            <a:r>
              <a:rPr lang="en-US" sz="900" dirty="0" smtClean="0">
                <a:solidFill>
                  <a:srgbClr val="000000"/>
                </a:solidFill>
              </a:rPr>
              <a:t>Smith / </a:t>
            </a:r>
            <a:r>
              <a:rPr lang="en-US" sz="900" dirty="0">
                <a:solidFill>
                  <a:srgbClr val="000000"/>
                </a:solidFill>
              </a:rPr>
              <a:t>Parrish</a:t>
            </a:r>
          </a:p>
          <a:p>
            <a:pPr marL="0" lvl="1" indent="0">
              <a:lnSpc>
                <a:spcPct val="95000"/>
              </a:lnSpc>
              <a:spcBef>
                <a:spcPct val="0"/>
              </a:spcBef>
              <a:spcAft>
                <a:spcPts val="100"/>
              </a:spcAft>
              <a:buClr>
                <a:srgbClr val="FF0000"/>
              </a:buClr>
              <a:buNone/>
            </a:pPr>
            <a:r>
              <a:rPr lang="en-US" sz="900" dirty="0" smtClean="0">
                <a:solidFill>
                  <a:srgbClr val="000000"/>
                </a:solidFill>
              </a:rPr>
              <a:t>Smith / </a:t>
            </a:r>
            <a:r>
              <a:rPr lang="en-US" sz="900" dirty="0">
                <a:solidFill>
                  <a:srgbClr val="000000"/>
                </a:solidFill>
              </a:rPr>
              <a:t>Parrish</a:t>
            </a:r>
          </a:p>
          <a:p>
            <a:pPr marL="0" lvl="1" indent="0">
              <a:lnSpc>
                <a:spcPct val="95000"/>
              </a:lnSpc>
              <a:spcBef>
                <a:spcPct val="0"/>
              </a:spcBef>
              <a:spcAft>
                <a:spcPts val="100"/>
              </a:spcAft>
              <a:buClr>
                <a:srgbClr val="FF0000"/>
              </a:buClr>
              <a:buNone/>
            </a:pPr>
            <a:endParaRPr lang="en-GB" sz="900" dirty="0">
              <a:solidFill>
                <a:srgbClr val="000000"/>
              </a:solidFill>
            </a:endParaRPr>
          </a:p>
          <a:p>
            <a:pPr marL="0" lvl="1" indent="0">
              <a:lnSpc>
                <a:spcPct val="95000"/>
              </a:lnSpc>
              <a:spcBef>
                <a:spcPct val="0"/>
              </a:spcBef>
              <a:spcAft>
                <a:spcPts val="100"/>
              </a:spcAft>
              <a:buClr>
                <a:srgbClr val="FF0000"/>
              </a:buClr>
              <a:buNone/>
            </a:pPr>
            <a:endParaRPr lang="en-GB" sz="900" dirty="0">
              <a:solidFill>
                <a:srgbClr val="000000"/>
              </a:solidFill>
            </a:endParaRPr>
          </a:p>
          <a:p>
            <a:pPr marL="0" lvl="1" indent="0">
              <a:lnSpc>
                <a:spcPct val="95000"/>
              </a:lnSpc>
              <a:spcBef>
                <a:spcPct val="0"/>
              </a:spcBef>
              <a:spcAft>
                <a:spcPts val="100"/>
              </a:spcAft>
              <a:buClr>
                <a:srgbClr val="FF0000"/>
              </a:buClr>
              <a:buNone/>
            </a:pPr>
            <a:endParaRPr lang="en-GB" sz="900" dirty="0">
              <a:solidFill>
                <a:srgbClr val="000000"/>
              </a:solidFill>
            </a:endParaRPr>
          </a:p>
          <a:p>
            <a:pPr marL="0" lvl="1" indent="0">
              <a:lnSpc>
                <a:spcPct val="95000"/>
              </a:lnSpc>
              <a:spcBef>
                <a:spcPct val="0"/>
              </a:spcBef>
              <a:spcAft>
                <a:spcPts val="100"/>
              </a:spcAft>
              <a:buClr>
                <a:srgbClr val="FF0000"/>
              </a:buClr>
              <a:buNone/>
            </a:pPr>
            <a:r>
              <a:rPr lang="en-US" sz="900" dirty="0" smtClean="0">
                <a:solidFill>
                  <a:srgbClr val="000000"/>
                </a:solidFill>
              </a:rPr>
              <a:t>Smith </a:t>
            </a:r>
            <a:r>
              <a:rPr lang="en-US" sz="900" dirty="0">
                <a:solidFill>
                  <a:srgbClr val="000000"/>
                </a:solidFill>
              </a:rPr>
              <a:t>/ </a:t>
            </a:r>
            <a:r>
              <a:rPr lang="en-US" sz="900" dirty="0" smtClean="0">
                <a:solidFill>
                  <a:srgbClr val="000000"/>
                </a:solidFill>
              </a:rPr>
              <a:t>Parrish</a:t>
            </a:r>
            <a:endParaRPr lang="en-US" sz="900" dirty="0">
              <a:solidFill>
                <a:srgbClr val="000000"/>
              </a:solidFill>
            </a:endParaRPr>
          </a:p>
          <a:p>
            <a:pPr marL="0" lvl="1" indent="0">
              <a:lnSpc>
                <a:spcPct val="95000"/>
              </a:lnSpc>
              <a:spcBef>
                <a:spcPct val="0"/>
              </a:spcBef>
              <a:spcAft>
                <a:spcPts val="100"/>
              </a:spcAft>
              <a:buClr>
                <a:srgbClr val="FF0000"/>
              </a:buClr>
              <a:buNone/>
            </a:pPr>
            <a:endParaRPr lang="en-GB" sz="900" dirty="0">
              <a:solidFill>
                <a:srgbClr val="000000"/>
              </a:solidFill>
            </a:endParaRPr>
          </a:p>
          <a:p>
            <a:pPr marL="0" lvl="1" indent="0">
              <a:lnSpc>
                <a:spcPct val="95000"/>
              </a:lnSpc>
              <a:spcBef>
                <a:spcPct val="0"/>
              </a:spcBef>
              <a:spcAft>
                <a:spcPts val="100"/>
              </a:spcAft>
              <a:buClr>
                <a:srgbClr val="FF0000"/>
              </a:buClr>
              <a:buNone/>
            </a:pPr>
            <a:endParaRPr lang="en-US" sz="900" dirty="0">
              <a:solidFill>
                <a:srgbClr val="000000"/>
              </a:solidFill>
            </a:endParaRPr>
          </a:p>
          <a:p>
            <a:pPr marL="0" lvl="1" indent="0">
              <a:lnSpc>
                <a:spcPct val="95000"/>
              </a:lnSpc>
              <a:spcBef>
                <a:spcPct val="0"/>
              </a:spcBef>
              <a:spcAft>
                <a:spcPts val="100"/>
              </a:spcAft>
              <a:buClr>
                <a:srgbClr val="FF0000"/>
              </a:buClr>
              <a:buNone/>
            </a:pPr>
            <a:endParaRPr lang="en-US" sz="900" dirty="0">
              <a:solidFill>
                <a:srgbClr val="000000"/>
              </a:solidFill>
            </a:endParaRPr>
          </a:p>
          <a:p>
            <a:pPr marL="0" lvl="1" indent="0" fontAlgn="ctr">
              <a:lnSpc>
                <a:spcPct val="95000"/>
              </a:lnSpc>
              <a:spcBef>
                <a:spcPct val="0"/>
              </a:spcBef>
              <a:spcAft>
                <a:spcPts val="100"/>
              </a:spcAft>
              <a:buClr>
                <a:srgbClr val="FF0000"/>
              </a:buClr>
              <a:buNone/>
            </a:pPr>
            <a:r>
              <a:rPr lang="en-US" sz="900" dirty="0" smtClean="0">
                <a:solidFill>
                  <a:srgbClr val="000000"/>
                </a:solidFill>
              </a:rPr>
              <a:t>Smith </a:t>
            </a:r>
            <a:r>
              <a:rPr lang="en-US" sz="900" dirty="0">
                <a:solidFill>
                  <a:srgbClr val="000000"/>
                </a:solidFill>
              </a:rPr>
              <a:t>/ </a:t>
            </a:r>
            <a:r>
              <a:rPr lang="en-US" sz="900" dirty="0" smtClean="0">
                <a:solidFill>
                  <a:srgbClr val="000000"/>
                </a:solidFill>
              </a:rPr>
              <a:t>Parrish</a:t>
            </a:r>
            <a:endParaRPr lang="en-US" sz="900" dirty="0">
              <a:solidFill>
                <a:srgbClr val="000000"/>
              </a:solidFill>
            </a:endParaRPr>
          </a:p>
          <a:p>
            <a:pPr marL="0" lvl="1" indent="0" fontAlgn="ctr">
              <a:lnSpc>
                <a:spcPct val="95000"/>
              </a:lnSpc>
              <a:spcBef>
                <a:spcPct val="0"/>
              </a:spcBef>
              <a:spcAft>
                <a:spcPts val="100"/>
              </a:spcAft>
              <a:buClr>
                <a:srgbClr val="FF0000"/>
              </a:buClr>
              <a:buNone/>
            </a:pPr>
            <a:endParaRPr lang="en-US" sz="900" dirty="0">
              <a:solidFill>
                <a:srgbClr val="000000"/>
              </a:solidFill>
            </a:endParaRPr>
          </a:p>
          <a:p>
            <a:pPr marL="0" lvl="1" indent="0" fontAlgn="ctr">
              <a:lnSpc>
                <a:spcPct val="95000"/>
              </a:lnSpc>
              <a:spcBef>
                <a:spcPct val="0"/>
              </a:spcBef>
              <a:spcAft>
                <a:spcPts val="100"/>
              </a:spcAft>
              <a:buClr>
                <a:srgbClr val="FF0000"/>
              </a:buClr>
              <a:buNone/>
            </a:pPr>
            <a:r>
              <a:rPr lang="en-US" sz="900" dirty="0" smtClean="0">
                <a:solidFill>
                  <a:srgbClr val="000000"/>
                </a:solidFill>
              </a:rPr>
              <a:t>Smith / </a:t>
            </a:r>
            <a:r>
              <a:rPr lang="en-US" sz="900" dirty="0">
                <a:solidFill>
                  <a:srgbClr val="000000"/>
                </a:solidFill>
              </a:rPr>
              <a:t>Parrish</a:t>
            </a:r>
          </a:p>
          <a:p>
            <a:pPr marL="0" lvl="1" indent="0" fontAlgn="ctr">
              <a:lnSpc>
                <a:spcPct val="95000"/>
              </a:lnSpc>
              <a:spcBef>
                <a:spcPct val="0"/>
              </a:spcBef>
              <a:spcAft>
                <a:spcPts val="100"/>
              </a:spcAft>
              <a:buClr>
                <a:srgbClr val="FF0000"/>
              </a:buClr>
              <a:buNone/>
            </a:pPr>
            <a:r>
              <a:rPr lang="en-US" sz="900" dirty="0" smtClean="0">
                <a:solidFill>
                  <a:srgbClr val="000000"/>
                </a:solidFill>
              </a:rPr>
              <a:t>Smith / </a:t>
            </a:r>
            <a:r>
              <a:rPr lang="en-US" sz="900" dirty="0">
                <a:solidFill>
                  <a:srgbClr val="000000"/>
                </a:solidFill>
              </a:rPr>
              <a:t>Parrish</a:t>
            </a:r>
          </a:p>
          <a:p>
            <a:pPr marL="0" lvl="1" indent="0" fontAlgn="ctr">
              <a:lnSpc>
                <a:spcPct val="95000"/>
              </a:lnSpc>
              <a:spcBef>
                <a:spcPct val="0"/>
              </a:spcBef>
              <a:spcAft>
                <a:spcPts val="100"/>
              </a:spcAft>
              <a:buClr>
                <a:srgbClr val="FF0000"/>
              </a:buClr>
              <a:buNone/>
            </a:pPr>
            <a:endParaRPr lang="en-US" sz="900" dirty="0">
              <a:solidFill>
                <a:srgbClr val="000000"/>
              </a:solidFill>
            </a:endParaRPr>
          </a:p>
          <a:p>
            <a:pPr marL="0" lvl="1" indent="0" fontAlgn="ctr">
              <a:lnSpc>
                <a:spcPct val="95000"/>
              </a:lnSpc>
              <a:spcBef>
                <a:spcPct val="0"/>
              </a:spcBef>
              <a:spcAft>
                <a:spcPts val="100"/>
              </a:spcAft>
              <a:buClr>
                <a:srgbClr val="FF0000"/>
              </a:buClr>
              <a:buNone/>
            </a:pPr>
            <a:r>
              <a:rPr lang="en-US" sz="900" dirty="0" smtClean="0">
                <a:solidFill>
                  <a:srgbClr val="000000"/>
                </a:solidFill>
              </a:rPr>
              <a:t>Smith / Parrish</a:t>
            </a:r>
            <a:endParaRPr lang="en-US" sz="900" dirty="0">
              <a:solidFill>
                <a:srgbClr val="000000"/>
              </a:solidFill>
            </a:endParaRPr>
          </a:p>
        </p:txBody>
      </p:sp>
      <p:sp>
        <p:nvSpPr>
          <p:cNvPr id="55" name="Rectangle 5"/>
          <p:cNvSpPr txBox="1">
            <a:spLocks/>
          </p:cNvSpPr>
          <p:nvPr/>
        </p:nvSpPr>
        <p:spPr>
          <a:xfrm>
            <a:off x="1430456" y="870742"/>
            <a:ext cx="5841202"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Deliverables / milestones</a:t>
            </a:r>
            <a:endParaRPr lang="en-US" sz="900" b="1" dirty="0"/>
          </a:p>
        </p:txBody>
      </p:sp>
      <p:sp>
        <p:nvSpPr>
          <p:cNvPr id="56" name="Rectangle 5"/>
          <p:cNvSpPr txBox="1">
            <a:spLocks/>
          </p:cNvSpPr>
          <p:nvPr/>
        </p:nvSpPr>
        <p:spPr>
          <a:xfrm>
            <a:off x="8015964" y="870742"/>
            <a:ext cx="86408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Finish</a:t>
            </a:r>
            <a:endParaRPr lang="en-US" sz="900" b="1" dirty="0"/>
          </a:p>
        </p:txBody>
      </p:sp>
      <p:sp>
        <p:nvSpPr>
          <p:cNvPr id="57" name="Rectangle 5"/>
          <p:cNvSpPr txBox="1">
            <a:spLocks/>
          </p:cNvSpPr>
          <p:nvPr/>
        </p:nvSpPr>
        <p:spPr>
          <a:xfrm>
            <a:off x="361217" y="870742"/>
            <a:ext cx="95020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Sub-workstream</a:t>
            </a:r>
            <a:endParaRPr lang="en-US" sz="900" b="1" dirty="0"/>
          </a:p>
        </p:txBody>
      </p:sp>
      <p:cxnSp>
        <p:nvCxnSpPr>
          <p:cNvPr id="60" name="Straight Connector 59"/>
          <p:cNvCxnSpPr>
            <a:cxnSpLocks/>
          </p:cNvCxnSpPr>
          <p:nvPr/>
        </p:nvCxnSpPr>
        <p:spPr bwMode="auto">
          <a:xfrm>
            <a:off x="1430456" y="1036262"/>
            <a:ext cx="5841202" cy="0"/>
          </a:xfrm>
          <a:prstGeom prst="line">
            <a:avLst/>
          </a:prstGeom>
          <a:noFill/>
          <a:ln w="12700" cap="flat" cmpd="sng" algn="ctr">
            <a:solidFill>
              <a:schemeClr val="accent1"/>
            </a:solidFill>
            <a:prstDash val="solid"/>
            <a:round/>
            <a:headEnd type="none" w="med" len="med"/>
            <a:tailEnd type="none" w="med" len="med"/>
          </a:ln>
          <a:effectLst/>
        </p:spPr>
      </p:cxnSp>
      <p:cxnSp>
        <p:nvCxnSpPr>
          <p:cNvPr id="61" name="Straight Connector 60"/>
          <p:cNvCxnSpPr>
            <a:cxnSpLocks/>
          </p:cNvCxnSpPr>
          <p:nvPr/>
        </p:nvCxnSpPr>
        <p:spPr bwMode="auto">
          <a:xfrm>
            <a:off x="8015964" y="1036262"/>
            <a:ext cx="864085" cy="0"/>
          </a:xfrm>
          <a:prstGeom prst="line">
            <a:avLst/>
          </a:prstGeom>
          <a:noFill/>
          <a:ln w="12700" cap="flat" cmpd="sng" algn="ctr">
            <a:solidFill>
              <a:schemeClr val="accent1"/>
            </a:solidFill>
            <a:prstDash val="solid"/>
            <a:round/>
            <a:headEnd type="none" w="med" len="med"/>
            <a:tailEnd type="none" w="med" len="med"/>
          </a:ln>
          <a:effectLst/>
        </p:spPr>
      </p:cxnSp>
      <p:sp>
        <p:nvSpPr>
          <p:cNvPr id="65" name="Rectangle 5"/>
          <p:cNvSpPr txBox="1">
            <a:spLocks/>
          </p:cNvSpPr>
          <p:nvPr/>
        </p:nvSpPr>
        <p:spPr>
          <a:xfrm>
            <a:off x="7369491" y="870742"/>
            <a:ext cx="548640"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Start</a:t>
            </a:r>
            <a:endParaRPr lang="en-US" sz="900" b="1" dirty="0"/>
          </a:p>
        </p:txBody>
      </p:sp>
      <p:cxnSp>
        <p:nvCxnSpPr>
          <p:cNvPr id="66" name="Straight Connector 65"/>
          <p:cNvCxnSpPr>
            <a:cxnSpLocks/>
          </p:cNvCxnSpPr>
          <p:nvPr/>
        </p:nvCxnSpPr>
        <p:spPr bwMode="auto">
          <a:xfrm>
            <a:off x="7369491" y="1036262"/>
            <a:ext cx="548640" cy="0"/>
          </a:xfrm>
          <a:prstGeom prst="line">
            <a:avLst/>
          </a:prstGeom>
          <a:noFill/>
          <a:ln w="12700" cap="flat" cmpd="sng" algn="ctr">
            <a:solidFill>
              <a:schemeClr val="accent1"/>
            </a:solidFill>
            <a:prstDash val="solid"/>
            <a:round/>
            <a:headEnd type="none" w="med" len="med"/>
            <a:tailEnd type="none" w="med" len="med"/>
          </a:ln>
          <a:effectLst/>
        </p:spPr>
      </p:cxnSp>
      <p:sp>
        <p:nvSpPr>
          <p:cNvPr id="67" name="Rectangle 5"/>
          <p:cNvSpPr txBox="1">
            <a:spLocks/>
          </p:cNvSpPr>
          <p:nvPr/>
        </p:nvSpPr>
        <p:spPr>
          <a:xfrm>
            <a:off x="8977882" y="870742"/>
            <a:ext cx="91336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Owner</a:t>
            </a:r>
            <a:endParaRPr lang="en-US" sz="900" b="1" dirty="0"/>
          </a:p>
        </p:txBody>
      </p:sp>
      <p:cxnSp>
        <p:nvCxnSpPr>
          <p:cNvPr id="68" name="Straight Connector 67"/>
          <p:cNvCxnSpPr>
            <a:cxnSpLocks/>
          </p:cNvCxnSpPr>
          <p:nvPr/>
        </p:nvCxnSpPr>
        <p:spPr bwMode="auto">
          <a:xfrm>
            <a:off x="8962642" y="1036262"/>
            <a:ext cx="913369" cy="0"/>
          </a:xfrm>
          <a:prstGeom prst="line">
            <a:avLst/>
          </a:prstGeom>
          <a:noFill/>
          <a:ln w="12700" cap="flat" cmpd="sng" algn="ctr">
            <a:solidFill>
              <a:schemeClr val="accent1"/>
            </a:solidFill>
            <a:prstDash val="solid"/>
            <a:round/>
            <a:headEnd type="none" w="med" len="med"/>
            <a:tailEnd type="none" w="med" len="med"/>
          </a:ln>
          <a:effectLst/>
        </p:spPr>
      </p:cxnSp>
      <p:sp>
        <p:nvSpPr>
          <p:cNvPr id="32" name="TextBox 15"/>
          <p:cNvSpPr txBox="1">
            <a:spLocks/>
          </p:cNvSpPr>
          <p:nvPr>
            <p:custDataLst>
              <p:tags r:id="rId3"/>
            </p:custDataLst>
          </p:nvPr>
        </p:nvSpPr>
        <p:spPr bwMode="gray">
          <a:xfrm>
            <a:off x="361217" y="1087943"/>
            <a:ext cx="950208" cy="3289856"/>
          </a:xfrm>
          <a:prstGeom prst="rect">
            <a:avLst/>
          </a:prstGeom>
          <a:solidFill>
            <a:schemeClr val="bg2">
              <a:lumMod val="50000"/>
            </a:schemeClr>
          </a:solidFill>
          <a:ln w="9525">
            <a:noFill/>
            <a:miter lim="800000"/>
            <a:headEnd/>
            <a:tailEnd/>
          </a:ln>
        </p:spPr>
        <p:txBody>
          <a:bodyPr vert="horz" wrap="square" lIns="36576" tIns="36576" rIns="36576" bIns="36576" numCol="1" anchor="ctr" anchorCtr="0" compatLnSpc="1">
            <a:prstTxWarp prst="textNoShape">
              <a:avLst/>
            </a:prstTxWarp>
            <a:noAutofit/>
          </a:bodyPr>
          <a:lstStyle>
            <a:defPPr>
              <a:defRPr lang="es-ES"/>
            </a:defPPr>
            <a:lvl1pPr lvl="0" indent="0" fontAlgn="base">
              <a:spcBef>
                <a:spcPct val="60000"/>
              </a:spcBef>
              <a:spcAft>
                <a:spcPct val="0"/>
              </a:spcAft>
              <a:buClr>
                <a:srgbClr val="FF0000"/>
              </a:buClr>
              <a:buFont typeface="Wingdings" pitchFamily="2" charset="2"/>
              <a:buNone/>
              <a:defRPr sz="900" b="1">
                <a:solidFill>
                  <a:srgbClr val="FFFFFF"/>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r>
              <a:rPr lang="en-US" dirty="0"/>
              <a:t>Risk Appetite Statement (RAS)</a:t>
            </a:r>
          </a:p>
        </p:txBody>
      </p:sp>
      <p:sp>
        <p:nvSpPr>
          <p:cNvPr id="34" name="Rectangle 95"/>
          <p:cNvSpPr txBox="1">
            <a:spLocks/>
          </p:cNvSpPr>
          <p:nvPr/>
        </p:nvSpPr>
        <p:spPr>
          <a:xfrm>
            <a:off x="1430456" y="1112803"/>
            <a:ext cx="5841202" cy="326499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18800" lvl="1" indent="-118800" fontAlgn="ctr">
              <a:lnSpc>
                <a:spcPct val="95000"/>
              </a:lnSpc>
              <a:spcBef>
                <a:spcPct val="0"/>
              </a:spcBef>
              <a:spcAft>
                <a:spcPts val="100"/>
              </a:spcAft>
              <a:buClr>
                <a:schemeClr val="accent1"/>
              </a:buClr>
            </a:pPr>
            <a:r>
              <a:rPr lang="en-US" sz="900" spc="-10" dirty="0" smtClean="0"/>
              <a:t>Develop interim </a:t>
            </a:r>
            <a:r>
              <a:rPr lang="en-US" sz="900" spc="-10" dirty="0"/>
              <a:t>RAS </a:t>
            </a:r>
            <a:r>
              <a:rPr lang="en-US" sz="900" spc="-10" dirty="0" smtClean="0"/>
              <a:t>for SBNA and SCUSA, </a:t>
            </a:r>
            <a:r>
              <a:rPr lang="en-US" sz="900" spc="-10" dirty="0"/>
              <a:t>and begin ongoing </a:t>
            </a:r>
            <a:r>
              <a:rPr lang="en-US" sz="900" spc="-10" dirty="0" smtClean="0"/>
              <a:t>monitoring</a:t>
            </a:r>
            <a:endParaRPr lang="en-US" sz="900" spc="-10" dirty="0"/>
          </a:p>
          <a:p>
            <a:pPr marL="118800" lvl="1" indent="-118800" fontAlgn="ctr">
              <a:lnSpc>
                <a:spcPct val="95000"/>
              </a:lnSpc>
              <a:spcBef>
                <a:spcPct val="0"/>
              </a:spcBef>
              <a:spcAft>
                <a:spcPts val="100"/>
              </a:spcAft>
              <a:buClr>
                <a:schemeClr val="accent1"/>
              </a:buClr>
            </a:pPr>
            <a:r>
              <a:rPr lang="en-US" sz="900" spc="-10" dirty="0" smtClean="0">
                <a:solidFill>
                  <a:srgbClr val="000000"/>
                </a:solidFill>
              </a:rPr>
              <a:t>Develop </a:t>
            </a:r>
            <a:r>
              <a:rPr lang="en-US" sz="900" spc="-10" dirty="0">
                <a:solidFill>
                  <a:srgbClr val="000000"/>
                </a:solidFill>
              </a:rPr>
              <a:t>SHUSA, SBNA, and SCUSA RAS, and obtain approvals</a:t>
            </a:r>
            <a:endParaRPr lang="en-US" sz="900" spc="-10" dirty="0" smtClean="0">
              <a:solidFill>
                <a:srgbClr val="000000"/>
              </a:solidFill>
            </a:endParaRPr>
          </a:p>
          <a:p>
            <a:pPr marL="285750" lvl="2" indent="-168275" fontAlgn="ctr">
              <a:lnSpc>
                <a:spcPct val="95000"/>
              </a:lnSpc>
              <a:spcBef>
                <a:spcPct val="0"/>
              </a:spcBef>
              <a:spcAft>
                <a:spcPts val="100"/>
              </a:spcAft>
              <a:buClr>
                <a:srgbClr val="FF0000"/>
              </a:buClr>
            </a:pPr>
            <a:r>
              <a:rPr lang="en-US" sz="900" spc="-10" dirty="0">
                <a:solidFill>
                  <a:schemeClr val="tx2"/>
                </a:solidFill>
              </a:rPr>
              <a:t>Develop SHUSA-level RAS (top-down approach)</a:t>
            </a:r>
            <a:endParaRPr lang="en-US" sz="900" spc="-10" dirty="0" smtClean="0">
              <a:solidFill>
                <a:schemeClr val="tx2"/>
              </a:solidFill>
            </a:endParaRPr>
          </a:p>
          <a:p>
            <a:pPr marL="285750" lvl="2" indent="-168275" fontAlgn="ctr">
              <a:lnSpc>
                <a:spcPct val="95000"/>
              </a:lnSpc>
              <a:spcBef>
                <a:spcPct val="0"/>
              </a:spcBef>
              <a:spcAft>
                <a:spcPts val="100"/>
              </a:spcAft>
              <a:buClr>
                <a:srgbClr val="FF0000"/>
              </a:buClr>
            </a:pPr>
            <a:r>
              <a:rPr lang="en-US" sz="900" spc="-10" dirty="0">
                <a:solidFill>
                  <a:schemeClr val="tx2"/>
                </a:solidFill>
              </a:rPr>
              <a:t>Develop SBNA- and SCUSA-level RAS (bottom-up approach), ensuring alignment to SHUSA RAS</a:t>
            </a:r>
          </a:p>
          <a:p>
            <a:pPr marL="285750" lvl="2" indent="-168275" fontAlgn="ctr">
              <a:lnSpc>
                <a:spcPct val="95000"/>
              </a:lnSpc>
              <a:spcBef>
                <a:spcPct val="0"/>
              </a:spcBef>
              <a:spcAft>
                <a:spcPts val="100"/>
              </a:spcAft>
              <a:buClr>
                <a:srgbClr val="FF0000"/>
              </a:buClr>
            </a:pPr>
            <a:r>
              <a:rPr lang="en-US" sz="900" spc="-10" dirty="0" smtClean="0">
                <a:solidFill>
                  <a:schemeClr val="tx2"/>
                </a:solidFill>
              </a:rPr>
              <a:t>Establish related processes and documentation for ongoing management of RAS (e.g. breach escalation and remediation process – including consequences)</a:t>
            </a:r>
          </a:p>
          <a:p>
            <a:pPr marL="285750" lvl="2" indent="-168275" fontAlgn="ctr">
              <a:lnSpc>
                <a:spcPct val="95000"/>
              </a:lnSpc>
              <a:spcBef>
                <a:spcPct val="0"/>
              </a:spcBef>
              <a:spcAft>
                <a:spcPts val="100"/>
              </a:spcAft>
              <a:buClr>
                <a:srgbClr val="FF0000"/>
              </a:buClr>
            </a:pPr>
            <a:r>
              <a:rPr lang="en-US" sz="900" spc="-10" dirty="0">
                <a:solidFill>
                  <a:schemeClr val="tx2"/>
                </a:solidFill>
              </a:rPr>
              <a:t>Secure Board approval of SHUSA, SBNA, and SCUSA </a:t>
            </a:r>
            <a:r>
              <a:rPr lang="en-US" sz="900" spc="-10" dirty="0" smtClean="0">
                <a:solidFill>
                  <a:schemeClr val="tx2"/>
                </a:solidFill>
              </a:rPr>
              <a:t>RAS</a:t>
            </a:r>
          </a:p>
          <a:p>
            <a:pPr marL="118800" indent="-118800" fontAlgn="ctr">
              <a:spcAft>
                <a:spcPts val="100"/>
              </a:spcAft>
              <a:buClr>
                <a:schemeClr val="accent1"/>
              </a:buClr>
              <a:buFont typeface="Arial" panose="020B0604020202020204" pitchFamily="34" charset="0"/>
              <a:buChar char="•"/>
            </a:pPr>
            <a:r>
              <a:rPr lang="en-US" sz="900" spc="-10" dirty="0"/>
              <a:t>Communicate Board-approved SHUSA, SBNA, and SCUSA RAS to enterprise</a:t>
            </a:r>
          </a:p>
          <a:p>
            <a:pPr marL="118800" indent="-118800" fontAlgn="ctr">
              <a:spcAft>
                <a:spcPts val="100"/>
              </a:spcAft>
              <a:buClr>
                <a:schemeClr val="accent1"/>
              </a:buClr>
              <a:buFont typeface="Arial" panose="020B0604020202020204" pitchFamily="34" charset="0"/>
              <a:buChar char="•"/>
            </a:pPr>
            <a:r>
              <a:rPr lang="en-US" sz="900" spc="-10" dirty="0">
                <a:solidFill>
                  <a:srgbClr val="000000"/>
                </a:solidFill>
              </a:rPr>
              <a:t>Design RAS for remaining subsidiaries (NY, Puerto Rico, Miami) and obtain approvals</a:t>
            </a:r>
          </a:p>
          <a:p>
            <a:pPr marL="285750" lvl="2" indent="-168275" fontAlgn="ctr">
              <a:lnSpc>
                <a:spcPct val="95000"/>
              </a:lnSpc>
              <a:spcBef>
                <a:spcPct val="0"/>
              </a:spcBef>
              <a:spcAft>
                <a:spcPts val="100"/>
              </a:spcAft>
              <a:buClr>
                <a:srgbClr val="FF0000"/>
              </a:buClr>
            </a:pPr>
            <a:r>
              <a:rPr lang="en-US" sz="900" spc="-10" dirty="0">
                <a:solidFill>
                  <a:srgbClr val="707277"/>
                </a:solidFill>
              </a:rPr>
              <a:t>NY RAS design and approval</a:t>
            </a:r>
          </a:p>
          <a:p>
            <a:pPr marL="285750" lvl="2" indent="-168275" fontAlgn="ctr">
              <a:lnSpc>
                <a:spcPct val="95000"/>
              </a:lnSpc>
              <a:spcBef>
                <a:spcPct val="0"/>
              </a:spcBef>
              <a:spcAft>
                <a:spcPts val="100"/>
              </a:spcAft>
              <a:buClr>
                <a:srgbClr val="FF0000"/>
              </a:buClr>
            </a:pPr>
            <a:r>
              <a:rPr lang="en-US" sz="900" spc="-10" dirty="0">
                <a:solidFill>
                  <a:srgbClr val="707277"/>
                </a:solidFill>
              </a:rPr>
              <a:t>Puerto Rico RAS design and approval </a:t>
            </a:r>
          </a:p>
          <a:p>
            <a:pPr marL="285750" lvl="2" indent="-168275" fontAlgn="ctr">
              <a:lnSpc>
                <a:spcPct val="95000"/>
              </a:lnSpc>
              <a:spcBef>
                <a:spcPct val="0"/>
              </a:spcBef>
              <a:spcAft>
                <a:spcPts val="100"/>
              </a:spcAft>
              <a:buClr>
                <a:srgbClr val="FF0000"/>
              </a:buClr>
            </a:pPr>
            <a:r>
              <a:rPr lang="en-US" sz="900" spc="-10" dirty="0">
                <a:solidFill>
                  <a:srgbClr val="707277"/>
                </a:solidFill>
              </a:rPr>
              <a:t>Miami RAS design and approval</a:t>
            </a:r>
          </a:p>
          <a:p>
            <a:pPr marL="118800" indent="-118800" fontAlgn="ctr">
              <a:spcAft>
                <a:spcPts val="100"/>
              </a:spcAft>
              <a:buClr>
                <a:schemeClr val="accent1"/>
              </a:buClr>
              <a:buFont typeface="Arial" panose="020B0604020202020204" pitchFamily="34" charset="0"/>
              <a:buChar char="•"/>
            </a:pPr>
            <a:r>
              <a:rPr lang="en-US" sz="900" spc="-10" dirty="0">
                <a:solidFill>
                  <a:srgbClr val="000000"/>
                </a:solidFill>
              </a:rPr>
              <a:t>Initiate embedding of RAS in material SHUSA processes  and plan for embedding RAS across the enterprise</a:t>
            </a:r>
          </a:p>
          <a:p>
            <a:pPr marL="285750" lvl="2" indent="-168275" fontAlgn="ctr">
              <a:lnSpc>
                <a:spcPct val="95000"/>
              </a:lnSpc>
              <a:spcBef>
                <a:spcPct val="0"/>
              </a:spcBef>
              <a:spcAft>
                <a:spcPts val="100"/>
              </a:spcAft>
              <a:buClr>
                <a:srgbClr val="FF0000"/>
              </a:buClr>
            </a:pPr>
            <a:r>
              <a:rPr lang="en-US" sz="900" spc="-10" dirty="0">
                <a:solidFill>
                  <a:srgbClr val="707277"/>
                </a:solidFill>
              </a:rPr>
              <a:t>Identify  key processes (e.g. strategic planning, capital planning) and update process maps with explicit RAS links </a:t>
            </a:r>
          </a:p>
          <a:p>
            <a:pPr marL="285750" lvl="2" indent="-168275" fontAlgn="ctr">
              <a:lnSpc>
                <a:spcPct val="95000"/>
              </a:lnSpc>
              <a:spcBef>
                <a:spcPct val="0"/>
              </a:spcBef>
              <a:spcAft>
                <a:spcPts val="100"/>
              </a:spcAft>
              <a:buClr>
                <a:srgbClr val="FF0000"/>
              </a:buClr>
            </a:pPr>
            <a:r>
              <a:rPr lang="en-US" sz="900" spc="-10" dirty="0">
                <a:solidFill>
                  <a:srgbClr val="707277"/>
                </a:solidFill>
              </a:rPr>
              <a:t>Initiate implementation of RAS in all material processes</a:t>
            </a:r>
          </a:p>
          <a:p>
            <a:pPr marL="118800" lvl="2" indent="-118800" fontAlgn="ctr">
              <a:lnSpc>
                <a:spcPct val="95000"/>
              </a:lnSpc>
              <a:spcBef>
                <a:spcPct val="0"/>
              </a:spcBef>
              <a:spcAft>
                <a:spcPts val="100"/>
              </a:spcAft>
              <a:buClr>
                <a:schemeClr val="accent1"/>
              </a:buClr>
              <a:buFont typeface="Arial" panose="020B0604020202020204" pitchFamily="34" charset="0"/>
              <a:buChar char="•"/>
            </a:pPr>
            <a:r>
              <a:rPr lang="en-US" sz="900" spc="-10" dirty="0">
                <a:solidFill>
                  <a:srgbClr val="000000"/>
                </a:solidFill>
              </a:rPr>
              <a:t>Continue to cascade the risk appetite statement for the remainder of subsidiaries and business units and ensure alignment with overall SHUSA risk appetite statement</a:t>
            </a:r>
          </a:p>
          <a:p>
            <a:pPr marL="118800" lvl="2" indent="-118800" fontAlgn="ctr">
              <a:lnSpc>
                <a:spcPct val="95000"/>
              </a:lnSpc>
              <a:spcBef>
                <a:spcPct val="0"/>
              </a:spcBef>
              <a:spcAft>
                <a:spcPts val="100"/>
              </a:spcAft>
              <a:buClr>
                <a:schemeClr val="accent1"/>
              </a:buClr>
              <a:buFont typeface="Arial" panose="020B0604020202020204" pitchFamily="34" charset="0"/>
              <a:buChar char="•"/>
            </a:pPr>
            <a:r>
              <a:rPr lang="en-US" sz="900" spc="-10" dirty="0">
                <a:solidFill>
                  <a:srgbClr val="000000"/>
                </a:solidFill>
              </a:rPr>
              <a:t>Cascade the embedding of the risk appetite statement for key processes across the organization</a:t>
            </a:r>
          </a:p>
          <a:p>
            <a:pPr marL="118800" lvl="2" indent="-118800" fontAlgn="ctr">
              <a:lnSpc>
                <a:spcPct val="95000"/>
              </a:lnSpc>
              <a:spcBef>
                <a:spcPct val="0"/>
              </a:spcBef>
              <a:spcAft>
                <a:spcPts val="100"/>
              </a:spcAft>
              <a:buClr>
                <a:schemeClr val="accent1"/>
              </a:buClr>
              <a:buFont typeface="Arial" panose="020B0604020202020204" pitchFamily="34" charset="0"/>
              <a:buChar char="•"/>
            </a:pPr>
            <a:r>
              <a:rPr lang="en-US" sz="900" spc="-10" dirty="0">
                <a:solidFill>
                  <a:srgbClr val="000000"/>
                </a:solidFill>
              </a:rPr>
              <a:t>Continue to communicate risk appetite statement throughout the enterprise, including training in the new escalation and remediation process</a:t>
            </a:r>
          </a:p>
          <a:p>
            <a:pPr marL="118800" lvl="2" indent="-118800" fontAlgn="ctr">
              <a:lnSpc>
                <a:spcPct val="95000"/>
              </a:lnSpc>
              <a:spcBef>
                <a:spcPct val="0"/>
              </a:spcBef>
              <a:spcAft>
                <a:spcPts val="100"/>
              </a:spcAft>
              <a:buClr>
                <a:schemeClr val="accent1"/>
              </a:buClr>
              <a:buFont typeface="Arial" panose="020B0604020202020204" pitchFamily="34" charset="0"/>
              <a:buChar char="•"/>
            </a:pPr>
            <a:r>
              <a:rPr lang="en-US" sz="900" spc="-10" dirty="0">
                <a:solidFill>
                  <a:srgbClr val="000000"/>
                </a:solidFill>
              </a:rPr>
              <a:t>Periodically enhance risk appetite statement based on the latest results of material risk identification and improved risk measurement across the enterprise; including incorporation of risk-based capital </a:t>
            </a:r>
            <a:r>
              <a:rPr lang="en-US" sz="900" spc="-10" dirty="0" smtClean="0">
                <a:solidFill>
                  <a:srgbClr val="000000"/>
                </a:solidFill>
              </a:rPr>
              <a:t>metrics</a:t>
            </a:r>
            <a:endParaRPr lang="en-US" sz="900" spc="-10" dirty="0">
              <a:solidFill>
                <a:srgbClr val="000000"/>
              </a:solidFill>
            </a:endParaRPr>
          </a:p>
        </p:txBody>
      </p:sp>
      <p:sp>
        <p:nvSpPr>
          <p:cNvPr id="35" name="Rectangle 95"/>
          <p:cNvSpPr txBox="1">
            <a:spLocks/>
          </p:cNvSpPr>
          <p:nvPr/>
        </p:nvSpPr>
        <p:spPr>
          <a:xfrm>
            <a:off x="7369491" y="1112803"/>
            <a:ext cx="548640" cy="317779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fontAlgn="ctr">
              <a:spcAft>
                <a:spcPts val="100"/>
              </a:spcAft>
            </a:pPr>
            <a:r>
              <a:rPr lang="en-US" sz="900" dirty="0"/>
              <a:t>06/08/15</a:t>
            </a:r>
            <a:endParaRPr lang="en-US" sz="900" dirty="0" smtClean="0"/>
          </a:p>
          <a:p>
            <a:pPr fontAlgn="ctr">
              <a:spcAft>
                <a:spcPts val="100"/>
              </a:spcAft>
            </a:pPr>
            <a:r>
              <a:rPr lang="en-US" sz="900" dirty="0" smtClean="0"/>
              <a:t>06/08/15</a:t>
            </a:r>
            <a:endParaRPr lang="en-US" sz="900" dirty="0"/>
          </a:p>
          <a:p>
            <a:pPr marL="0" lvl="1" indent="0" fontAlgn="ctr">
              <a:lnSpc>
                <a:spcPct val="95000"/>
              </a:lnSpc>
              <a:spcBef>
                <a:spcPct val="0"/>
              </a:spcBef>
              <a:spcAft>
                <a:spcPts val="100"/>
              </a:spcAft>
              <a:buClr>
                <a:srgbClr val="FF0000"/>
              </a:buClr>
              <a:buNone/>
            </a:pPr>
            <a:r>
              <a:rPr lang="en-US" sz="900" dirty="0" smtClean="0"/>
              <a:t>06/08/15</a:t>
            </a:r>
            <a:endParaRPr lang="en-US" sz="900" dirty="0"/>
          </a:p>
          <a:p>
            <a:pPr marL="0" lvl="1" indent="0" fontAlgn="ctr">
              <a:lnSpc>
                <a:spcPct val="95000"/>
              </a:lnSpc>
              <a:spcBef>
                <a:spcPct val="0"/>
              </a:spcBef>
              <a:spcAft>
                <a:spcPts val="100"/>
              </a:spcAft>
              <a:buClr>
                <a:srgbClr val="FF0000"/>
              </a:buClr>
              <a:buNone/>
            </a:pPr>
            <a:r>
              <a:rPr lang="en-US" sz="900" dirty="0" smtClean="0"/>
              <a:t>06/08/15</a:t>
            </a:r>
          </a:p>
          <a:p>
            <a:pPr marL="0" lvl="1" indent="0" fontAlgn="ctr">
              <a:lnSpc>
                <a:spcPct val="95000"/>
              </a:lnSpc>
              <a:spcBef>
                <a:spcPct val="0"/>
              </a:spcBef>
              <a:spcAft>
                <a:spcPts val="100"/>
              </a:spcAft>
              <a:buClr>
                <a:srgbClr val="FF0000"/>
              </a:buClr>
              <a:buNone/>
            </a:pPr>
            <a:r>
              <a:rPr lang="en-US" sz="900" dirty="0" smtClean="0"/>
              <a:t>07/06/15</a:t>
            </a:r>
          </a:p>
          <a:p>
            <a:pPr marL="0" lvl="1" indent="0" fontAlgn="ctr">
              <a:lnSpc>
                <a:spcPct val="95000"/>
              </a:lnSpc>
              <a:spcBef>
                <a:spcPct val="0"/>
              </a:spcBef>
              <a:spcAft>
                <a:spcPts val="100"/>
              </a:spcAft>
              <a:buClr>
                <a:srgbClr val="FF0000"/>
              </a:buClr>
              <a:buNone/>
            </a:pPr>
            <a:endParaRPr lang="en-US" sz="900" dirty="0"/>
          </a:p>
          <a:p>
            <a:pPr marL="0" lvl="1" indent="0" fontAlgn="ctr">
              <a:lnSpc>
                <a:spcPct val="95000"/>
              </a:lnSpc>
              <a:spcBef>
                <a:spcPct val="0"/>
              </a:spcBef>
              <a:spcAft>
                <a:spcPts val="100"/>
              </a:spcAft>
              <a:buClr>
                <a:srgbClr val="FF0000"/>
              </a:buClr>
              <a:buNone/>
            </a:pPr>
            <a:r>
              <a:rPr lang="en-US" sz="900" dirty="0" smtClean="0"/>
              <a:t>08/31/15</a:t>
            </a:r>
          </a:p>
          <a:p>
            <a:pPr marL="0" lvl="1" indent="0" fontAlgn="ctr">
              <a:lnSpc>
                <a:spcPct val="95000"/>
              </a:lnSpc>
              <a:spcAft>
                <a:spcPts val="100"/>
              </a:spcAft>
              <a:buNone/>
            </a:pPr>
            <a:r>
              <a:rPr lang="en-US" sz="900" dirty="0"/>
              <a:t>12/01/15</a:t>
            </a:r>
          </a:p>
          <a:p>
            <a:pPr marL="0" lvl="1" indent="0" fontAlgn="ctr">
              <a:lnSpc>
                <a:spcPct val="95000"/>
              </a:lnSpc>
              <a:spcAft>
                <a:spcPts val="100"/>
              </a:spcAft>
              <a:buNone/>
            </a:pPr>
            <a:r>
              <a:rPr lang="en-US" sz="900" dirty="0"/>
              <a:t>02/01/16</a:t>
            </a:r>
          </a:p>
          <a:p>
            <a:pPr marL="0" lvl="1" indent="0" fontAlgn="ctr">
              <a:lnSpc>
                <a:spcPct val="95000"/>
              </a:lnSpc>
              <a:spcAft>
                <a:spcPts val="100"/>
              </a:spcAft>
              <a:buClr>
                <a:srgbClr val="FF0000"/>
              </a:buClr>
              <a:buNone/>
            </a:pPr>
            <a:r>
              <a:rPr lang="en-US" sz="900" dirty="0"/>
              <a:t>02/01/16</a:t>
            </a:r>
          </a:p>
          <a:p>
            <a:pPr marL="0" lvl="1" indent="0" fontAlgn="ctr">
              <a:lnSpc>
                <a:spcPct val="95000"/>
              </a:lnSpc>
              <a:spcAft>
                <a:spcPts val="100"/>
              </a:spcAft>
              <a:buClr>
                <a:srgbClr val="FF0000"/>
              </a:buClr>
              <a:buNone/>
            </a:pPr>
            <a:r>
              <a:rPr lang="en-US" sz="900" dirty="0"/>
              <a:t>02/01/16</a:t>
            </a:r>
          </a:p>
          <a:p>
            <a:pPr marL="0" lvl="1" indent="0" fontAlgn="ctr">
              <a:lnSpc>
                <a:spcPct val="95000"/>
              </a:lnSpc>
              <a:spcAft>
                <a:spcPts val="100"/>
              </a:spcAft>
              <a:buClr>
                <a:srgbClr val="FF0000"/>
              </a:buClr>
              <a:buNone/>
            </a:pPr>
            <a:r>
              <a:rPr lang="en-US" sz="900" dirty="0"/>
              <a:t>02/01/16</a:t>
            </a:r>
          </a:p>
          <a:p>
            <a:pPr marL="0" lvl="1" indent="0" fontAlgn="ctr">
              <a:lnSpc>
                <a:spcPct val="95000"/>
              </a:lnSpc>
              <a:spcAft>
                <a:spcPts val="100"/>
              </a:spcAft>
              <a:buClr>
                <a:srgbClr val="FF0000"/>
              </a:buClr>
              <a:buNone/>
            </a:pPr>
            <a:r>
              <a:rPr lang="en-US" sz="900" dirty="0"/>
              <a:t>11/02/15</a:t>
            </a:r>
          </a:p>
          <a:p>
            <a:pPr marL="0" lvl="1" indent="0" fontAlgn="ctr">
              <a:lnSpc>
                <a:spcPct val="95000"/>
              </a:lnSpc>
              <a:spcAft>
                <a:spcPts val="100"/>
              </a:spcAft>
              <a:buClr>
                <a:srgbClr val="FF0000"/>
              </a:buClr>
              <a:buNone/>
            </a:pPr>
            <a:r>
              <a:rPr lang="en-US" sz="900" dirty="0"/>
              <a:t>11/02/15</a:t>
            </a:r>
          </a:p>
          <a:p>
            <a:pPr marL="0" lvl="1" indent="0" fontAlgn="ctr">
              <a:lnSpc>
                <a:spcPct val="95000"/>
              </a:lnSpc>
              <a:spcAft>
                <a:spcPts val="100"/>
              </a:spcAft>
              <a:buClr>
                <a:srgbClr val="FF0000"/>
              </a:buClr>
              <a:buNone/>
            </a:pPr>
            <a:endParaRPr lang="en-US" sz="900" dirty="0"/>
          </a:p>
          <a:p>
            <a:pPr marL="0" lvl="1" indent="0" fontAlgn="ctr">
              <a:lnSpc>
                <a:spcPct val="95000"/>
              </a:lnSpc>
              <a:spcAft>
                <a:spcPts val="100"/>
              </a:spcAft>
              <a:buClr>
                <a:srgbClr val="FF0000"/>
              </a:buClr>
              <a:buNone/>
            </a:pPr>
            <a:r>
              <a:rPr lang="en-US" sz="900" dirty="0"/>
              <a:t>11/30/15</a:t>
            </a:r>
          </a:p>
          <a:p>
            <a:pPr marL="0" lvl="1" indent="0" fontAlgn="ctr">
              <a:lnSpc>
                <a:spcPct val="95000"/>
              </a:lnSpc>
              <a:spcAft>
                <a:spcPts val="100"/>
              </a:spcAft>
              <a:buNone/>
            </a:pPr>
            <a:r>
              <a:rPr lang="en-US" sz="900" dirty="0"/>
              <a:t>01/01/16</a:t>
            </a:r>
          </a:p>
          <a:p>
            <a:pPr marL="0" lvl="1" indent="0" fontAlgn="ctr">
              <a:lnSpc>
                <a:spcPct val="95000"/>
              </a:lnSpc>
              <a:spcAft>
                <a:spcPts val="100"/>
              </a:spcAft>
              <a:buNone/>
            </a:pPr>
            <a:endParaRPr lang="en-US" sz="900" dirty="0"/>
          </a:p>
          <a:p>
            <a:pPr marL="0" lvl="1" indent="0" fontAlgn="ctr">
              <a:lnSpc>
                <a:spcPct val="95000"/>
              </a:lnSpc>
              <a:spcAft>
                <a:spcPts val="100"/>
              </a:spcAft>
              <a:buNone/>
            </a:pPr>
            <a:r>
              <a:rPr lang="en-US" sz="900" dirty="0"/>
              <a:t>01/01/16</a:t>
            </a:r>
          </a:p>
          <a:p>
            <a:pPr marL="0" lvl="1" indent="0" fontAlgn="ctr">
              <a:lnSpc>
                <a:spcPct val="95000"/>
              </a:lnSpc>
              <a:spcAft>
                <a:spcPts val="100"/>
              </a:spcAft>
              <a:buNone/>
            </a:pPr>
            <a:r>
              <a:rPr lang="en-US" sz="900" dirty="0"/>
              <a:t>04/01/16</a:t>
            </a:r>
          </a:p>
          <a:p>
            <a:pPr marL="0" lvl="1" indent="0" fontAlgn="ctr">
              <a:lnSpc>
                <a:spcPct val="95000"/>
              </a:lnSpc>
              <a:spcAft>
                <a:spcPts val="100"/>
              </a:spcAft>
              <a:buNone/>
            </a:pPr>
            <a:endParaRPr lang="en-US" sz="900" dirty="0"/>
          </a:p>
          <a:p>
            <a:pPr marL="0" lvl="1" indent="0" fontAlgn="ctr">
              <a:lnSpc>
                <a:spcPct val="95000"/>
              </a:lnSpc>
              <a:spcAft>
                <a:spcPts val="100"/>
              </a:spcAft>
              <a:buNone/>
            </a:pPr>
            <a:r>
              <a:rPr lang="en-US" sz="900" dirty="0" smtClean="0"/>
              <a:t>10/03/16</a:t>
            </a:r>
            <a:endParaRPr lang="en-US" sz="900" dirty="0"/>
          </a:p>
        </p:txBody>
      </p:sp>
      <p:sp>
        <p:nvSpPr>
          <p:cNvPr id="36" name="Rectangle 95"/>
          <p:cNvSpPr txBox="1">
            <a:spLocks/>
          </p:cNvSpPr>
          <p:nvPr/>
        </p:nvSpPr>
        <p:spPr>
          <a:xfrm>
            <a:off x="8015964" y="1112803"/>
            <a:ext cx="548640" cy="317779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fontAlgn="ctr">
              <a:spcAft>
                <a:spcPts val="100"/>
              </a:spcAft>
            </a:pPr>
            <a:r>
              <a:rPr lang="en-US" sz="900" dirty="0" smtClean="0"/>
              <a:t>09/30/15</a:t>
            </a:r>
          </a:p>
          <a:p>
            <a:pPr fontAlgn="ctr">
              <a:spcAft>
                <a:spcPts val="100"/>
              </a:spcAft>
            </a:pPr>
            <a:r>
              <a:rPr lang="en-US" sz="900" dirty="0" smtClean="0"/>
              <a:t>12/31/15</a:t>
            </a:r>
            <a:endParaRPr lang="en-US" sz="900" dirty="0"/>
          </a:p>
          <a:p>
            <a:pPr marL="0" lvl="1" indent="0" fontAlgn="ctr">
              <a:lnSpc>
                <a:spcPct val="95000"/>
              </a:lnSpc>
              <a:spcBef>
                <a:spcPct val="0"/>
              </a:spcBef>
              <a:spcAft>
                <a:spcPts val="100"/>
              </a:spcAft>
              <a:buClr>
                <a:srgbClr val="FF0000"/>
              </a:buClr>
              <a:buNone/>
            </a:pPr>
            <a:r>
              <a:rPr lang="en-US" sz="900" dirty="0" smtClean="0"/>
              <a:t>08/28/15</a:t>
            </a:r>
            <a:endParaRPr lang="en-US" sz="900" dirty="0"/>
          </a:p>
          <a:p>
            <a:pPr marL="0" lvl="1" indent="0" fontAlgn="ctr">
              <a:lnSpc>
                <a:spcPct val="95000"/>
              </a:lnSpc>
              <a:spcBef>
                <a:spcPct val="0"/>
              </a:spcBef>
              <a:spcAft>
                <a:spcPts val="100"/>
              </a:spcAft>
              <a:buClr>
                <a:srgbClr val="FF0000"/>
              </a:buClr>
              <a:buNone/>
            </a:pPr>
            <a:r>
              <a:rPr lang="en-US" sz="900" dirty="0" smtClean="0"/>
              <a:t>11/20/15</a:t>
            </a:r>
          </a:p>
          <a:p>
            <a:pPr marL="0" lvl="1" indent="0" fontAlgn="ctr">
              <a:lnSpc>
                <a:spcPct val="95000"/>
              </a:lnSpc>
              <a:spcBef>
                <a:spcPct val="0"/>
              </a:spcBef>
              <a:spcAft>
                <a:spcPts val="100"/>
              </a:spcAft>
              <a:buClr>
                <a:srgbClr val="FF0000"/>
              </a:buClr>
              <a:buNone/>
            </a:pPr>
            <a:r>
              <a:rPr lang="en-US" sz="900" dirty="0" smtClean="0"/>
              <a:t>11/20/15</a:t>
            </a:r>
          </a:p>
          <a:p>
            <a:pPr marL="0" lvl="1" indent="0" fontAlgn="ctr">
              <a:lnSpc>
                <a:spcPct val="95000"/>
              </a:lnSpc>
              <a:spcBef>
                <a:spcPct val="0"/>
              </a:spcBef>
              <a:spcAft>
                <a:spcPts val="100"/>
              </a:spcAft>
              <a:buClr>
                <a:srgbClr val="FF0000"/>
              </a:buClr>
              <a:buNone/>
            </a:pPr>
            <a:endParaRPr lang="en-US" sz="900" dirty="0"/>
          </a:p>
          <a:p>
            <a:pPr marL="0" lvl="1" indent="0" fontAlgn="ctr">
              <a:lnSpc>
                <a:spcPct val="95000"/>
              </a:lnSpc>
              <a:spcBef>
                <a:spcPct val="0"/>
              </a:spcBef>
              <a:spcAft>
                <a:spcPts val="100"/>
              </a:spcAft>
              <a:buClr>
                <a:srgbClr val="FF0000"/>
              </a:buClr>
              <a:buNone/>
            </a:pPr>
            <a:r>
              <a:rPr lang="en-US" sz="900" dirty="0" smtClean="0"/>
              <a:t>12/31/15</a:t>
            </a:r>
          </a:p>
          <a:p>
            <a:pPr marL="0" lvl="1" indent="0" fontAlgn="ctr">
              <a:lnSpc>
                <a:spcPct val="95000"/>
              </a:lnSpc>
              <a:spcAft>
                <a:spcPts val="100"/>
              </a:spcAft>
              <a:buNone/>
            </a:pPr>
            <a:r>
              <a:rPr lang="en-US" sz="900" dirty="0" smtClean="0"/>
              <a:t>02/24/16</a:t>
            </a:r>
            <a:endParaRPr lang="en-US" sz="900" dirty="0"/>
          </a:p>
          <a:p>
            <a:pPr marL="0" lvl="1" indent="0" fontAlgn="ctr">
              <a:lnSpc>
                <a:spcPct val="95000"/>
              </a:lnSpc>
              <a:spcAft>
                <a:spcPts val="100"/>
              </a:spcAft>
              <a:buNone/>
            </a:pPr>
            <a:r>
              <a:rPr lang="en-US" sz="900" dirty="0"/>
              <a:t>06/30/16</a:t>
            </a:r>
          </a:p>
          <a:p>
            <a:pPr marL="0" lvl="1" indent="0" fontAlgn="ctr">
              <a:lnSpc>
                <a:spcPct val="95000"/>
              </a:lnSpc>
              <a:spcAft>
                <a:spcPts val="100"/>
              </a:spcAft>
              <a:buClr>
                <a:srgbClr val="FF0000"/>
              </a:buClr>
              <a:buNone/>
            </a:pPr>
            <a:r>
              <a:rPr lang="en-US" sz="900" dirty="0"/>
              <a:t>06/30/16</a:t>
            </a:r>
          </a:p>
          <a:p>
            <a:pPr marL="0" lvl="1" indent="0" fontAlgn="ctr">
              <a:lnSpc>
                <a:spcPct val="95000"/>
              </a:lnSpc>
              <a:spcAft>
                <a:spcPts val="100"/>
              </a:spcAft>
              <a:buClr>
                <a:srgbClr val="FF0000"/>
              </a:buClr>
              <a:buNone/>
            </a:pPr>
            <a:r>
              <a:rPr lang="en-US" sz="900" dirty="0"/>
              <a:t>06/30/16</a:t>
            </a:r>
          </a:p>
          <a:p>
            <a:pPr marL="0" lvl="1" indent="0" fontAlgn="ctr">
              <a:lnSpc>
                <a:spcPct val="95000"/>
              </a:lnSpc>
              <a:spcAft>
                <a:spcPts val="100"/>
              </a:spcAft>
              <a:buClr>
                <a:srgbClr val="FF0000"/>
              </a:buClr>
              <a:buNone/>
            </a:pPr>
            <a:r>
              <a:rPr lang="en-US" sz="900" dirty="0"/>
              <a:t>06/30/16</a:t>
            </a:r>
          </a:p>
          <a:p>
            <a:pPr marL="0" lvl="1" indent="0" fontAlgn="ctr">
              <a:lnSpc>
                <a:spcPct val="95000"/>
              </a:lnSpc>
              <a:spcAft>
                <a:spcPts val="100"/>
              </a:spcAft>
              <a:buNone/>
            </a:pPr>
            <a:r>
              <a:rPr lang="en-US" sz="900" dirty="0"/>
              <a:t>01/12/16</a:t>
            </a:r>
          </a:p>
          <a:p>
            <a:pPr marL="0" lvl="1" indent="0" fontAlgn="ctr">
              <a:lnSpc>
                <a:spcPct val="95000"/>
              </a:lnSpc>
              <a:spcAft>
                <a:spcPts val="100"/>
              </a:spcAft>
              <a:buClr>
                <a:srgbClr val="FF0000"/>
              </a:buClr>
              <a:buNone/>
            </a:pPr>
            <a:r>
              <a:rPr lang="en-US" sz="900" dirty="0"/>
              <a:t>11/27/15</a:t>
            </a:r>
          </a:p>
          <a:p>
            <a:pPr marL="0" lvl="1" indent="0" fontAlgn="ctr">
              <a:lnSpc>
                <a:spcPct val="95000"/>
              </a:lnSpc>
              <a:spcAft>
                <a:spcPts val="100"/>
              </a:spcAft>
              <a:buClr>
                <a:srgbClr val="FF0000"/>
              </a:buClr>
              <a:buNone/>
            </a:pPr>
            <a:endParaRPr lang="en-US" sz="900" dirty="0"/>
          </a:p>
          <a:p>
            <a:pPr marL="0" lvl="1" indent="0" fontAlgn="ctr">
              <a:lnSpc>
                <a:spcPct val="95000"/>
              </a:lnSpc>
              <a:spcAft>
                <a:spcPts val="100"/>
              </a:spcAft>
              <a:buClr>
                <a:srgbClr val="FF0000"/>
              </a:buClr>
              <a:buNone/>
            </a:pPr>
            <a:r>
              <a:rPr lang="en-US" sz="900" dirty="0"/>
              <a:t>01/12/16</a:t>
            </a:r>
          </a:p>
          <a:p>
            <a:pPr marL="0" lvl="1" indent="0" fontAlgn="ctr">
              <a:lnSpc>
                <a:spcPct val="95000"/>
              </a:lnSpc>
              <a:spcAft>
                <a:spcPts val="100"/>
              </a:spcAft>
              <a:buNone/>
            </a:pPr>
            <a:r>
              <a:rPr lang="en-US" sz="900" dirty="0"/>
              <a:t>06/30/16</a:t>
            </a:r>
          </a:p>
          <a:p>
            <a:pPr marL="0" lvl="1" indent="0" fontAlgn="ctr">
              <a:lnSpc>
                <a:spcPct val="95000"/>
              </a:lnSpc>
              <a:spcAft>
                <a:spcPts val="100"/>
              </a:spcAft>
              <a:buNone/>
            </a:pPr>
            <a:endParaRPr lang="en-US" sz="900" dirty="0"/>
          </a:p>
          <a:p>
            <a:pPr marL="0" lvl="1" indent="0" fontAlgn="ctr">
              <a:lnSpc>
                <a:spcPct val="95000"/>
              </a:lnSpc>
              <a:spcAft>
                <a:spcPts val="100"/>
              </a:spcAft>
              <a:buNone/>
            </a:pPr>
            <a:r>
              <a:rPr lang="en-US" sz="900" dirty="0"/>
              <a:t>06/30/16</a:t>
            </a:r>
          </a:p>
          <a:p>
            <a:pPr marL="0" lvl="1" indent="0" fontAlgn="ctr">
              <a:lnSpc>
                <a:spcPct val="95000"/>
              </a:lnSpc>
              <a:spcAft>
                <a:spcPts val="100"/>
              </a:spcAft>
              <a:buNone/>
            </a:pPr>
            <a:r>
              <a:rPr lang="en-US" sz="900" dirty="0"/>
              <a:t>09/30/16</a:t>
            </a:r>
          </a:p>
          <a:p>
            <a:pPr marL="0" lvl="1" indent="0" fontAlgn="ctr">
              <a:lnSpc>
                <a:spcPct val="95000"/>
              </a:lnSpc>
              <a:spcAft>
                <a:spcPts val="100"/>
              </a:spcAft>
              <a:buNone/>
            </a:pPr>
            <a:endParaRPr lang="en-US" sz="900" dirty="0"/>
          </a:p>
          <a:p>
            <a:pPr marL="0" lvl="1" indent="0" fontAlgn="ctr">
              <a:lnSpc>
                <a:spcPct val="95000"/>
              </a:lnSpc>
              <a:spcAft>
                <a:spcPts val="100"/>
              </a:spcAft>
              <a:buNone/>
            </a:pPr>
            <a:r>
              <a:rPr lang="en-US" sz="900" dirty="0" smtClean="0"/>
              <a:t>06/30/17</a:t>
            </a:r>
            <a:endParaRPr lang="en-US" sz="900" dirty="0"/>
          </a:p>
        </p:txBody>
      </p:sp>
    </p:spTree>
    <p:extLst>
      <p:ext uri="{BB962C8B-B14F-4D97-AF65-F5344CB8AC3E}">
        <p14:creationId xmlns:p14="http://schemas.microsoft.com/office/powerpoint/2010/main" val="1021850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4263" name="think-cell Slide" r:id="rId5" imgW="493" imgH="493" progId="TCLayout.ActiveDocument.1">
                  <p:embed/>
                </p:oleObj>
              </mc:Choice>
              <mc:Fallback>
                <p:oleObj name="think-cell Slide" r:id="rId5" imgW="493" imgH="49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282575" y="260354"/>
            <a:ext cx="9491663" cy="396875"/>
          </a:xfrm>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Risk Transformation project </a:t>
            </a:r>
            <a:r>
              <a:rPr lang="en-GB" dirty="0" smtClean="0"/>
              <a:t>plan – </a:t>
            </a:r>
            <a:r>
              <a:rPr lang="en-GB" dirty="0" smtClean="0">
                <a:solidFill>
                  <a:srgbClr val="FF0000"/>
                </a:solidFill>
              </a:rPr>
              <a:t>Risk Appetite Change Index</a:t>
            </a:r>
            <a:endParaRPr lang="en-US" dirty="0">
              <a:solidFill>
                <a:srgbClr val="FF0000"/>
              </a:solidFill>
            </a:endParaRPr>
          </a:p>
        </p:txBody>
      </p:sp>
      <p:sp>
        <p:nvSpPr>
          <p:cNvPr id="55" name="Rectangle 5"/>
          <p:cNvSpPr txBox="1">
            <a:spLocks/>
          </p:cNvSpPr>
          <p:nvPr/>
        </p:nvSpPr>
        <p:spPr>
          <a:xfrm>
            <a:off x="331138" y="870742"/>
            <a:ext cx="5841202"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Deliverables / milestones</a:t>
            </a:r>
            <a:endParaRPr lang="en-US" sz="900" b="1" dirty="0"/>
          </a:p>
        </p:txBody>
      </p:sp>
      <p:sp>
        <p:nvSpPr>
          <p:cNvPr id="56" name="Rectangle 5"/>
          <p:cNvSpPr txBox="1">
            <a:spLocks/>
          </p:cNvSpPr>
          <p:nvPr/>
        </p:nvSpPr>
        <p:spPr>
          <a:xfrm>
            <a:off x="5796780" y="870742"/>
            <a:ext cx="86408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Finish</a:t>
            </a:r>
            <a:endParaRPr lang="en-US" sz="900" b="1" dirty="0"/>
          </a:p>
        </p:txBody>
      </p:sp>
      <p:cxnSp>
        <p:nvCxnSpPr>
          <p:cNvPr id="60" name="Straight Connector 59"/>
          <p:cNvCxnSpPr>
            <a:cxnSpLocks/>
          </p:cNvCxnSpPr>
          <p:nvPr/>
        </p:nvCxnSpPr>
        <p:spPr bwMode="auto">
          <a:xfrm>
            <a:off x="331138" y="1036262"/>
            <a:ext cx="4703199" cy="0"/>
          </a:xfrm>
          <a:prstGeom prst="line">
            <a:avLst/>
          </a:prstGeom>
          <a:noFill/>
          <a:ln w="12700" cap="flat" cmpd="sng" algn="ctr">
            <a:solidFill>
              <a:schemeClr val="accent1"/>
            </a:solidFill>
            <a:prstDash val="solid"/>
            <a:round/>
            <a:headEnd type="none" w="med" len="med"/>
            <a:tailEnd type="none" w="med" len="med"/>
          </a:ln>
          <a:effectLst/>
        </p:spPr>
      </p:cxnSp>
      <p:cxnSp>
        <p:nvCxnSpPr>
          <p:cNvPr id="61" name="Straight Connector 60"/>
          <p:cNvCxnSpPr>
            <a:cxnSpLocks/>
          </p:cNvCxnSpPr>
          <p:nvPr/>
        </p:nvCxnSpPr>
        <p:spPr bwMode="auto">
          <a:xfrm>
            <a:off x="5796780" y="1036262"/>
            <a:ext cx="561851" cy="0"/>
          </a:xfrm>
          <a:prstGeom prst="line">
            <a:avLst/>
          </a:prstGeom>
          <a:noFill/>
          <a:ln w="12700" cap="flat" cmpd="sng" algn="ctr">
            <a:solidFill>
              <a:schemeClr val="accent1"/>
            </a:solidFill>
            <a:prstDash val="solid"/>
            <a:round/>
            <a:headEnd type="none" w="med" len="med"/>
            <a:tailEnd type="none" w="med" len="med"/>
          </a:ln>
          <a:effectLst/>
        </p:spPr>
      </p:cxnSp>
      <p:sp>
        <p:nvSpPr>
          <p:cNvPr id="65" name="Rectangle 5"/>
          <p:cNvSpPr txBox="1">
            <a:spLocks/>
          </p:cNvSpPr>
          <p:nvPr/>
        </p:nvSpPr>
        <p:spPr>
          <a:xfrm>
            <a:off x="5150307" y="870742"/>
            <a:ext cx="548640"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Start</a:t>
            </a:r>
            <a:endParaRPr lang="en-US" sz="900" b="1" dirty="0"/>
          </a:p>
        </p:txBody>
      </p:sp>
      <p:cxnSp>
        <p:nvCxnSpPr>
          <p:cNvPr id="66" name="Straight Connector 65"/>
          <p:cNvCxnSpPr>
            <a:cxnSpLocks/>
          </p:cNvCxnSpPr>
          <p:nvPr/>
        </p:nvCxnSpPr>
        <p:spPr bwMode="auto">
          <a:xfrm>
            <a:off x="5150307" y="1036262"/>
            <a:ext cx="548640" cy="0"/>
          </a:xfrm>
          <a:prstGeom prst="line">
            <a:avLst/>
          </a:prstGeom>
          <a:noFill/>
          <a:ln w="12700" cap="flat" cmpd="sng" algn="ctr">
            <a:solidFill>
              <a:schemeClr val="accent1"/>
            </a:solidFill>
            <a:prstDash val="solid"/>
            <a:round/>
            <a:headEnd type="none" w="med" len="med"/>
            <a:tailEnd type="none" w="med" len="med"/>
          </a:ln>
          <a:effectLst/>
        </p:spPr>
      </p:cxnSp>
      <p:cxnSp>
        <p:nvCxnSpPr>
          <p:cNvPr id="68" name="Straight Connector 67"/>
          <p:cNvCxnSpPr>
            <a:cxnSpLocks/>
          </p:cNvCxnSpPr>
          <p:nvPr/>
        </p:nvCxnSpPr>
        <p:spPr bwMode="auto">
          <a:xfrm>
            <a:off x="6490588" y="1036262"/>
            <a:ext cx="3650005" cy="0"/>
          </a:xfrm>
          <a:prstGeom prst="line">
            <a:avLst/>
          </a:prstGeom>
          <a:noFill/>
          <a:ln w="12700" cap="flat" cmpd="sng" algn="ctr">
            <a:solidFill>
              <a:schemeClr val="accent1"/>
            </a:solidFill>
            <a:prstDash val="solid"/>
            <a:round/>
            <a:headEnd type="none" w="med" len="med"/>
            <a:tailEnd type="none" w="med" len="med"/>
          </a:ln>
          <a:effectLst/>
        </p:spPr>
      </p:cxnSp>
      <p:sp>
        <p:nvSpPr>
          <p:cNvPr id="34" name="Rectangle 95"/>
          <p:cNvSpPr txBox="1">
            <a:spLocks/>
          </p:cNvSpPr>
          <p:nvPr/>
        </p:nvSpPr>
        <p:spPr>
          <a:xfrm>
            <a:off x="331138" y="1078107"/>
            <a:ext cx="4703199" cy="393210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fontAlgn="ctr">
              <a:lnSpc>
                <a:spcPct val="95000"/>
              </a:lnSpc>
              <a:spcBef>
                <a:spcPct val="0"/>
              </a:spcBef>
              <a:spcAft>
                <a:spcPts val="100"/>
              </a:spcAft>
              <a:buClr>
                <a:schemeClr val="accent1"/>
              </a:buClr>
              <a:buNone/>
            </a:pPr>
            <a:r>
              <a:rPr lang="en-US" sz="1000" spc="-10" dirty="0" smtClean="0">
                <a:solidFill>
                  <a:srgbClr val="FF0000"/>
                </a:solidFill>
              </a:rPr>
              <a:t>1.  </a:t>
            </a:r>
            <a:r>
              <a:rPr lang="en-US" sz="900" strike="sngStrike" spc="-10" dirty="0" smtClean="0">
                <a:solidFill>
                  <a:srgbClr val="FF0000"/>
                </a:solidFill>
              </a:rPr>
              <a:t>Develop interim RAS for SBNA and SCUSA, and begin ongoing monitoring</a:t>
            </a:r>
          </a:p>
          <a:p>
            <a:pPr marL="0" lvl="1" indent="0" fontAlgn="ctr">
              <a:lnSpc>
                <a:spcPct val="95000"/>
              </a:lnSpc>
              <a:spcBef>
                <a:spcPct val="0"/>
              </a:spcBef>
              <a:spcAft>
                <a:spcPts val="100"/>
              </a:spcAft>
              <a:buClr>
                <a:schemeClr val="accent1"/>
              </a:buClr>
              <a:buNone/>
            </a:pPr>
            <a:r>
              <a:rPr lang="en-US" sz="1000" spc="-10" dirty="0" smtClean="0">
                <a:solidFill>
                  <a:srgbClr val="FF0000"/>
                </a:solidFill>
              </a:rPr>
              <a:t>2.  </a:t>
            </a:r>
            <a:r>
              <a:rPr lang="en-US" sz="900" spc="-10" dirty="0" smtClean="0">
                <a:solidFill>
                  <a:srgbClr val="000000"/>
                </a:solidFill>
              </a:rPr>
              <a:t>Develop SHUSA, SBNA, and SCUSA RAS, and obtain approvals</a:t>
            </a:r>
          </a:p>
          <a:p>
            <a:pPr marL="346075" lvl="2" indent="-228600" fontAlgn="ctr">
              <a:lnSpc>
                <a:spcPct val="95000"/>
              </a:lnSpc>
              <a:spcBef>
                <a:spcPct val="0"/>
              </a:spcBef>
              <a:spcAft>
                <a:spcPts val="100"/>
              </a:spcAft>
              <a:buClr>
                <a:srgbClr val="FF0000"/>
              </a:buClr>
              <a:buFont typeface="+mj-lt"/>
              <a:buAutoNum type="alphaLcPeriod"/>
            </a:pPr>
            <a:r>
              <a:rPr lang="en-US" sz="900" strike="sngStrike" spc="-10" dirty="0" smtClean="0">
                <a:solidFill>
                  <a:schemeClr val="accent1">
                    <a:lumMod val="60000"/>
                    <a:lumOff val="40000"/>
                  </a:schemeClr>
                </a:solidFill>
              </a:rPr>
              <a:t>Develop SHUSA-level RAS (top-down approach)</a:t>
            </a:r>
          </a:p>
          <a:p>
            <a:pPr marL="346075" lvl="2" indent="-228600" fontAlgn="ctr">
              <a:lnSpc>
                <a:spcPct val="95000"/>
              </a:lnSpc>
              <a:spcBef>
                <a:spcPct val="0"/>
              </a:spcBef>
              <a:spcAft>
                <a:spcPts val="100"/>
              </a:spcAft>
              <a:buClr>
                <a:srgbClr val="FF0000"/>
              </a:buClr>
              <a:buFont typeface="+mj-lt"/>
              <a:buAutoNum type="alphaLcPeriod"/>
            </a:pPr>
            <a:r>
              <a:rPr lang="en-US" sz="900" spc="-10" dirty="0" smtClean="0">
                <a:solidFill>
                  <a:schemeClr val="tx2"/>
                </a:solidFill>
              </a:rPr>
              <a:t>Develop SBNA- and SCUSA-level RAS (bottom-up approach), ensuring alignment to SHUSA RAS</a:t>
            </a:r>
          </a:p>
          <a:p>
            <a:pPr marL="346075" lvl="2" indent="-228600" fontAlgn="ctr">
              <a:lnSpc>
                <a:spcPct val="95000"/>
              </a:lnSpc>
              <a:spcBef>
                <a:spcPct val="0"/>
              </a:spcBef>
              <a:spcAft>
                <a:spcPts val="100"/>
              </a:spcAft>
              <a:buClr>
                <a:srgbClr val="FF0000"/>
              </a:buClr>
              <a:buFont typeface="+mj-lt"/>
              <a:buAutoNum type="alphaLcPeriod"/>
            </a:pPr>
            <a:r>
              <a:rPr lang="en-US" sz="900" spc="-10" dirty="0" smtClean="0">
                <a:solidFill>
                  <a:schemeClr val="tx2"/>
                </a:solidFill>
              </a:rPr>
              <a:t>Establish related processes and documentation for ongoing management of RAS (e.g. breach escalation and remediation process – including consequences)</a:t>
            </a:r>
          </a:p>
          <a:p>
            <a:pPr marL="346075" lvl="2" indent="-228600" fontAlgn="ctr">
              <a:lnSpc>
                <a:spcPct val="95000"/>
              </a:lnSpc>
              <a:spcBef>
                <a:spcPct val="0"/>
              </a:spcBef>
              <a:spcAft>
                <a:spcPts val="100"/>
              </a:spcAft>
              <a:buClr>
                <a:srgbClr val="FF0000"/>
              </a:buClr>
              <a:buFont typeface="+mj-lt"/>
              <a:buAutoNum type="alphaLcPeriod"/>
            </a:pPr>
            <a:r>
              <a:rPr lang="en-US" sz="900" spc="-10" dirty="0" smtClean="0">
                <a:solidFill>
                  <a:schemeClr val="tx2"/>
                </a:solidFill>
              </a:rPr>
              <a:t>Secure Board approval of SHUSA, SBNA, and SCUSA RAS</a:t>
            </a:r>
          </a:p>
          <a:p>
            <a:pPr fontAlgn="ctr">
              <a:spcAft>
                <a:spcPts val="100"/>
              </a:spcAft>
              <a:buClr>
                <a:schemeClr val="accent1"/>
              </a:buClr>
            </a:pPr>
            <a:r>
              <a:rPr lang="en-US" sz="1000" spc="-10" dirty="0" smtClean="0">
                <a:solidFill>
                  <a:srgbClr val="FF0000"/>
                </a:solidFill>
              </a:rPr>
              <a:t>3.  </a:t>
            </a:r>
            <a:r>
              <a:rPr lang="en-US" sz="900" spc="-10" dirty="0" smtClean="0"/>
              <a:t>Communicate </a:t>
            </a:r>
            <a:r>
              <a:rPr lang="en-US" sz="900" spc="-10" dirty="0"/>
              <a:t>Board-approved SHUSA, SBNA, and SCUSA RAS to enterprise</a:t>
            </a:r>
          </a:p>
          <a:p>
            <a:pPr fontAlgn="ctr">
              <a:spcAft>
                <a:spcPts val="100"/>
              </a:spcAft>
              <a:buClr>
                <a:schemeClr val="accent1"/>
              </a:buClr>
            </a:pPr>
            <a:r>
              <a:rPr lang="en-US" sz="1000" spc="-10" dirty="0" smtClean="0">
                <a:solidFill>
                  <a:srgbClr val="FF0000"/>
                </a:solidFill>
              </a:rPr>
              <a:t>4.  </a:t>
            </a:r>
            <a:r>
              <a:rPr lang="en-US" sz="900" spc="-10" dirty="0" smtClean="0">
                <a:solidFill>
                  <a:srgbClr val="000000"/>
                </a:solidFill>
              </a:rPr>
              <a:t>Design </a:t>
            </a:r>
            <a:r>
              <a:rPr lang="en-US" sz="900" spc="-10" dirty="0">
                <a:solidFill>
                  <a:srgbClr val="000000"/>
                </a:solidFill>
              </a:rPr>
              <a:t>RAS for remaining subsidiaries (NY, Puerto Rico, Miami) and obtain approvals</a:t>
            </a:r>
          </a:p>
          <a:p>
            <a:pPr marL="346075" lvl="2" indent="-228600" fontAlgn="ctr">
              <a:lnSpc>
                <a:spcPct val="95000"/>
              </a:lnSpc>
              <a:spcBef>
                <a:spcPct val="0"/>
              </a:spcBef>
              <a:spcAft>
                <a:spcPts val="100"/>
              </a:spcAft>
              <a:buClr>
                <a:srgbClr val="FF0000"/>
              </a:buClr>
              <a:buFont typeface="+mj-lt"/>
              <a:buAutoNum type="alphaLcPeriod"/>
            </a:pPr>
            <a:r>
              <a:rPr lang="en-US" sz="900" spc="-10" dirty="0">
                <a:solidFill>
                  <a:srgbClr val="707277"/>
                </a:solidFill>
              </a:rPr>
              <a:t>NY RAS design and approval</a:t>
            </a:r>
          </a:p>
          <a:p>
            <a:pPr marL="346075" lvl="2" indent="-228600" fontAlgn="ctr">
              <a:lnSpc>
                <a:spcPct val="95000"/>
              </a:lnSpc>
              <a:spcBef>
                <a:spcPct val="0"/>
              </a:spcBef>
              <a:spcAft>
                <a:spcPts val="100"/>
              </a:spcAft>
              <a:buClr>
                <a:srgbClr val="FF0000"/>
              </a:buClr>
              <a:buFont typeface="+mj-lt"/>
              <a:buAutoNum type="alphaLcPeriod"/>
            </a:pPr>
            <a:r>
              <a:rPr lang="en-US" sz="900" spc="-10" dirty="0">
                <a:solidFill>
                  <a:srgbClr val="707277"/>
                </a:solidFill>
              </a:rPr>
              <a:t>Puerto Rico RAS design and approval </a:t>
            </a:r>
          </a:p>
          <a:p>
            <a:pPr marL="346075" lvl="2" indent="-228600" fontAlgn="ctr">
              <a:lnSpc>
                <a:spcPct val="95000"/>
              </a:lnSpc>
              <a:spcBef>
                <a:spcPct val="0"/>
              </a:spcBef>
              <a:spcAft>
                <a:spcPts val="100"/>
              </a:spcAft>
              <a:buClr>
                <a:srgbClr val="FF0000"/>
              </a:buClr>
              <a:buFont typeface="+mj-lt"/>
              <a:buAutoNum type="alphaLcPeriod"/>
            </a:pPr>
            <a:r>
              <a:rPr lang="en-US" sz="900" spc="-10" dirty="0">
                <a:solidFill>
                  <a:srgbClr val="707277"/>
                </a:solidFill>
              </a:rPr>
              <a:t>Miami RAS design and approval</a:t>
            </a:r>
          </a:p>
          <a:p>
            <a:pPr fontAlgn="ctr">
              <a:spcAft>
                <a:spcPts val="100"/>
              </a:spcAft>
              <a:buClr>
                <a:schemeClr val="accent1"/>
              </a:buClr>
            </a:pPr>
            <a:r>
              <a:rPr lang="en-US" sz="1000" spc="-10" dirty="0">
                <a:solidFill>
                  <a:srgbClr val="FF0000"/>
                </a:solidFill>
              </a:rPr>
              <a:t>5</a:t>
            </a:r>
            <a:r>
              <a:rPr lang="en-US" sz="1000" spc="-10" dirty="0" smtClean="0">
                <a:solidFill>
                  <a:srgbClr val="FF0000"/>
                </a:solidFill>
              </a:rPr>
              <a:t>.  </a:t>
            </a:r>
            <a:r>
              <a:rPr lang="en-US" sz="900" spc="-10" dirty="0" smtClean="0">
                <a:solidFill>
                  <a:srgbClr val="000000"/>
                </a:solidFill>
              </a:rPr>
              <a:t>Initiate </a:t>
            </a:r>
            <a:r>
              <a:rPr lang="en-US" sz="900" spc="-10" dirty="0">
                <a:solidFill>
                  <a:srgbClr val="000000"/>
                </a:solidFill>
              </a:rPr>
              <a:t>embedding of RAS in material SHUSA processes  and plan for embedding RAS across the enterprise</a:t>
            </a:r>
          </a:p>
          <a:p>
            <a:pPr marL="346075" lvl="2" indent="-228600" fontAlgn="ctr">
              <a:lnSpc>
                <a:spcPct val="95000"/>
              </a:lnSpc>
              <a:spcBef>
                <a:spcPct val="0"/>
              </a:spcBef>
              <a:spcAft>
                <a:spcPts val="100"/>
              </a:spcAft>
              <a:buClr>
                <a:srgbClr val="FF0000"/>
              </a:buClr>
              <a:buFont typeface="+mj-lt"/>
              <a:buAutoNum type="alphaLcPeriod"/>
            </a:pPr>
            <a:r>
              <a:rPr lang="en-US" sz="900" spc="-10" dirty="0">
                <a:solidFill>
                  <a:srgbClr val="707277"/>
                </a:solidFill>
              </a:rPr>
              <a:t>Identify  key processes (e.g. strategic planning, capital planning) and update process maps with explicit RAS links </a:t>
            </a:r>
          </a:p>
          <a:p>
            <a:pPr marL="346075" lvl="2" indent="-228600" fontAlgn="ctr">
              <a:lnSpc>
                <a:spcPct val="95000"/>
              </a:lnSpc>
              <a:spcBef>
                <a:spcPct val="0"/>
              </a:spcBef>
              <a:spcAft>
                <a:spcPts val="100"/>
              </a:spcAft>
              <a:buClr>
                <a:srgbClr val="FF0000"/>
              </a:buClr>
              <a:buFont typeface="+mj-lt"/>
              <a:buAutoNum type="alphaLcPeriod"/>
            </a:pPr>
            <a:r>
              <a:rPr lang="en-US" sz="900" spc="-10" dirty="0">
                <a:solidFill>
                  <a:srgbClr val="707277"/>
                </a:solidFill>
              </a:rPr>
              <a:t>Initiate implementation of RAS in all material processes</a:t>
            </a:r>
          </a:p>
          <a:p>
            <a:pPr marL="0" lvl="2" indent="0" fontAlgn="ctr">
              <a:lnSpc>
                <a:spcPct val="95000"/>
              </a:lnSpc>
              <a:spcBef>
                <a:spcPct val="0"/>
              </a:spcBef>
              <a:spcAft>
                <a:spcPts val="100"/>
              </a:spcAft>
              <a:buClr>
                <a:schemeClr val="accent1"/>
              </a:buClr>
              <a:buNone/>
            </a:pPr>
            <a:r>
              <a:rPr lang="en-US" sz="1000" spc="-10" dirty="0">
                <a:solidFill>
                  <a:srgbClr val="FF0000"/>
                </a:solidFill>
              </a:rPr>
              <a:t>6</a:t>
            </a:r>
            <a:r>
              <a:rPr lang="en-US" sz="1000" spc="-10" dirty="0" smtClean="0">
                <a:solidFill>
                  <a:srgbClr val="FF0000"/>
                </a:solidFill>
              </a:rPr>
              <a:t>.  </a:t>
            </a:r>
            <a:r>
              <a:rPr lang="en-US" sz="900" spc="-10" dirty="0" smtClean="0">
                <a:solidFill>
                  <a:srgbClr val="000000"/>
                </a:solidFill>
              </a:rPr>
              <a:t>Continue </a:t>
            </a:r>
            <a:r>
              <a:rPr lang="en-US" sz="900" spc="-10" dirty="0">
                <a:solidFill>
                  <a:srgbClr val="000000"/>
                </a:solidFill>
              </a:rPr>
              <a:t>to cascade the risk appetite statement for the remainder of subsidiaries and business units and ensure alignment with overall SHUSA risk appetite statement</a:t>
            </a:r>
          </a:p>
          <a:p>
            <a:pPr marL="0" lvl="2" indent="0" fontAlgn="ctr">
              <a:lnSpc>
                <a:spcPct val="95000"/>
              </a:lnSpc>
              <a:spcBef>
                <a:spcPct val="0"/>
              </a:spcBef>
              <a:spcAft>
                <a:spcPts val="100"/>
              </a:spcAft>
              <a:buClr>
                <a:schemeClr val="accent1"/>
              </a:buClr>
              <a:buNone/>
            </a:pPr>
            <a:r>
              <a:rPr lang="en-US" sz="1000" spc="-10" dirty="0">
                <a:solidFill>
                  <a:srgbClr val="FF0000"/>
                </a:solidFill>
              </a:rPr>
              <a:t>7</a:t>
            </a:r>
            <a:r>
              <a:rPr lang="en-US" sz="1000" spc="-10" dirty="0" smtClean="0">
                <a:solidFill>
                  <a:srgbClr val="FF0000"/>
                </a:solidFill>
              </a:rPr>
              <a:t>.  </a:t>
            </a:r>
            <a:r>
              <a:rPr lang="en-US" sz="900" spc="-10" dirty="0" smtClean="0">
                <a:solidFill>
                  <a:srgbClr val="000000"/>
                </a:solidFill>
              </a:rPr>
              <a:t>Cascade </a:t>
            </a:r>
            <a:r>
              <a:rPr lang="en-US" sz="900" spc="-10" dirty="0">
                <a:solidFill>
                  <a:srgbClr val="000000"/>
                </a:solidFill>
              </a:rPr>
              <a:t>the embedding of the risk appetite statement for key processes across the organization</a:t>
            </a:r>
          </a:p>
          <a:p>
            <a:pPr marL="0" lvl="2" indent="0" fontAlgn="ctr">
              <a:lnSpc>
                <a:spcPct val="95000"/>
              </a:lnSpc>
              <a:spcBef>
                <a:spcPct val="0"/>
              </a:spcBef>
              <a:spcAft>
                <a:spcPts val="100"/>
              </a:spcAft>
              <a:buClr>
                <a:schemeClr val="accent1"/>
              </a:buClr>
              <a:buNone/>
            </a:pPr>
            <a:r>
              <a:rPr lang="en-US" sz="1000" spc="-10" dirty="0">
                <a:solidFill>
                  <a:srgbClr val="FF0000"/>
                </a:solidFill>
              </a:rPr>
              <a:t>8</a:t>
            </a:r>
            <a:r>
              <a:rPr lang="en-US" sz="1000" spc="-10" dirty="0" smtClean="0">
                <a:solidFill>
                  <a:srgbClr val="FF0000"/>
                </a:solidFill>
              </a:rPr>
              <a:t>.  </a:t>
            </a:r>
            <a:r>
              <a:rPr lang="en-US" sz="900" spc="-10" dirty="0" smtClean="0">
                <a:solidFill>
                  <a:srgbClr val="000000"/>
                </a:solidFill>
              </a:rPr>
              <a:t>Continue </a:t>
            </a:r>
            <a:r>
              <a:rPr lang="en-US" sz="900" spc="-10" dirty="0">
                <a:solidFill>
                  <a:srgbClr val="000000"/>
                </a:solidFill>
              </a:rPr>
              <a:t>to communicate risk appetite statement throughout the enterprise, including training in the new escalation and remediation process</a:t>
            </a:r>
          </a:p>
          <a:p>
            <a:pPr marL="0" lvl="2" indent="0" fontAlgn="ctr">
              <a:lnSpc>
                <a:spcPct val="95000"/>
              </a:lnSpc>
              <a:spcBef>
                <a:spcPct val="0"/>
              </a:spcBef>
              <a:spcAft>
                <a:spcPts val="100"/>
              </a:spcAft>
              <a:buClr>
                <a:schemeClr val="accent1"/>
              </a:buClr>
              <a:buNone/>
            </a:pPr>
            <a:r>
              <a:rPr lang="en-US" sz="1000" spc="-10" dirty="0">
                <a:solidFill>
                  <a:srgbClr val="FF0000"/>
                </a:solidFill>
              </a:rPr>
              <a:t>9</a:t>
            </a:r>
            <a:r>
              <a:rPr lang="en-US" sz="1000" spc="-10" dirty="0" smtClean="0">
                <a:solidFill>
                  <a:srgbClr val="FF0000"/>
                </a:solidFill>
              </a:rPr>
              <a:t>.  </a:t>
            </a:r>
            <a:r>
              <a:rPr lang="en-US" sz="900" spc="-10" dirty="0" smtClean="0">
                <a:solidFill>
                  <a:srgbClr val="000000"/>
                </a:solidFill>
              </a:rPr>
              <a:t>Periodically </a:t>
            </a:r>
            <a:r>
              <a:rPr lang="en-US" sz="900" spc="-10" dirty="0">
                <a:solidFill>
                  <a:srgbClr val="000000"/>
                </a:solidFill>
              </a:rPr>
              <a:t>enhance risk appetite statement based on the latest results of material risk identification and improved risk measurement across the enterprise; including incorporation of risk-based capital </a:t>
            </a:r>
            <a:r>
              <a:rPr lang="en-US" sz="900" spc="-10" dirty="0" smtClean="0">
                <a:solidFill>
                  <a:srgbClr val="000000"/>
                </a:solidFill>
              </a:rPr>
              <a:t>metrics</a:t>
            </a:r>
            <a:endParaRPr lang="en-US" sz="900" spc="-10" dirty="0">
              <a:solidFill>
                <a:srgbClr val="000000"/>
              </a:solidFill>
            </a:endParaRPr>
          </a:p>
        </p:txBody>
      </p:sp>
      <p:sp>
        <p:nvSpPr>
          <p:cNvPr id="35" name="Rectangle 95"/>
          <p:cNvSpPr txBox="1">
            <a:spLocks/>
          </p:cNvSpPr>
          <p:nvPr/>
        </p:nvSpPr>
        <p:spPr>
          <a:xfrm>
            <a:off x="5150307" y="1098655"/>
            <a:ext cx="548640" cy="361098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fontAlgn="ctr">
              <a:spcAft>
                <a:spcPts val="100"/>
              </a:spcAft>
            </a:pPr>
            <a:r>
              <a:rPr lang="en-US" sz="900" strike="sngStrike" dirty="0">
                <a:solidFill>
                  <a:schemeClr val="accent1"/>
                </a:solidFill>
              </a:rPr>
              <a:t>06/08/15</a:t>
            </a:r>
            <a:endParaRPr lang="en-US" sz="900" strike="sngStrike" dirty="0" smtClean="0">
              <a:solidFill>
                <a:schemeClr val="accent1"/>
              </a:solidFill>
            </a:endParaRPr>
          </a:p>
          <a:p>
            <a:pPr fontAlgn="ctr">
              <a:spcAft>
                <a:spcPts val="100"/>
              </a:spcAft>
            </a:pPr>
            <a:r>
              <a:rPr lang="en-US" sz="900" dirty="0" smtClean="0"/>
              <a:t>06/08/15</a:t>
            </a:r>
            <a:endParaRPr lang="en-US" sz="900" dirty="0"/>
          </a:p>
          <a:p>
            <a:pPr marL="0" lvl="1" indent="0" fontAlgn="ctr">
              <a:lnSpc>
                <a:spcPct val="95000"/>
              </a:lnSpc>
              <a:spcBef>
                <a:spcPct val="0"/>
              </a:spcBef>
              <a:spcAft>
                <a:spcPts val="100"/>
              </a:spcAft>
              <a:buClr>
                <a:srgbClr val="FF0000"/>
              </a:buClr>
              <a:buNone/>
            </a:pPr>
            <a:r>
              <a:rPr lang="en-US" sz="900" strike="sngStrike" dirty="0" smtClean="0">
                <a:solidFill>
                  <a:schemeClr val="accent1">
                    <a:lumMod val="60000"/>
                    <a:lumOff val="40000"/>
                  </a:schemeClr>
                </a:solidFill>
              </a:rPr>
              <a:t>06/08/15</a:t>
            </a:r>
            <a:endParaRPr lang="en-US" sz="900" strike="sngStrike" dirty="0">
              <a:solidFill>
                <a:schemeClr val="accent1">
                  <a:lumMod val="60000"/>
                  <a:lumOff val="40000"/>
                </a:schemeClr>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06/08/15</a:t>
            </a:r>
          </a:p>
          <a:p>
            <a:pPr marL="0" lvl="1" indent="0" fontAlgn="ctr">
              <a:lnSpc>
                <a:spcPct val="95000"/>
              </a:lnSpc>
              <a:spcBef>
                <a:spcPct val="0"/>
              </a:spcBef>
              <a:spcAft>
                <a:spcPts val="100"/>
              </a:spcAft>
              <a:buClr>
                <a:srgbClr val="FF0000"/>
              </a:buClr>
              <a:buNone/>
            </a:pPr>
            <a:endParaRPr lang="en-US" sz="900" dirty="0" smtClean="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07/06/15</a:t>
            </a:r>
          </a:p>
          <a:p>
            <a:pPr marL="0" lvl="1" indent="0" fontAlgn="ctr">
              <a:lnSpc>
                <a:spcPct val="95000"/>
              </a:lnSpc>
              <a:spcBef>
                <a:spcPct val="0"/>
              </a:spcBef>
              <a:spcAft>
                <a:spcPts val="100"/>
              </a:spcAft>
              <a:buClr>
                <a:srgbClr val="FF0000"/>
              </a:buClr>
              <a:buNone/>
            </a:pPr>
            <a:endParaRPr lang="en-US" sz="900" dirty="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08/31/15</a:t>
            </a:r>
          </a:p>
          <a:p>
            <a:pPr marL="0" lvl="1" indent="0" fontAlgn="ctr">
              <a:lnSpc>
                <a:spcPct val="95000"/>
              </a:lnSpc>
              <a:spcAft>
                <a:spcPts val="100"/>
              </a:spcAft>
              <a:buNone/>
            </a:pPr>
            <a:r>
              <a:rPr lang="en-US" sz="900" dirty="0"/>
              <a:t>12/01/15</a:t>
            </a:r>
          </a:p>
          <a:p>
            <a:pPr marL="0" lvl="1" indent="0" fontAlgn="ctr">
              <a:lnSpc>
                <a:spcPct val="95000"/>
              </a:lnSpc>
              <a:spcAft>
                <a:spcPts val="100"/>
              </a:spcAft>
              <a:buNone/>
            </a:pPr>
            <a:r>
              <a:rPr lang="en-US" sz="900" dirty="0"/>
              <a:t>02/01/16</a:t>
            </a:r>
          </a:p>
          <a:p>
            <a:pPr marL="0" lvl="1" indent="0" fontAlgn="ctr">
              <a:lnSpc>
                <a:spcPct val="95000"/>
              </a:lnSpc>
              <a:spcAft>
                <a:spcPts val="100"/>
              </a:spcAft>
              <a:buClr>
                <a:srgbClr val="FF0000"/>
              </a:buClr>
              <a:buNone/>
            </a:pPr>
            <a:r>
              <a:rPr lang="en-US" sz="900" dirty="0"/>
              <a:t>02/01/16</a:t>
            </a:r>
          </a:p>
          <a:p>
            <a:pPr marL="0" lvl="1" indent="0" fontAlgn="ctr">
              <a:lnSpc>
                <a:spcPct val="95000"/>
              </a:lnSpc>
              <a:spcAft>
                <a:spcPts val="100"/>
              </a:spcAft>
              <a:buClr>
                <a:srgbClr val="FF0000"/>
              </a:buClr>
              <a:buNone/>
            </a:pPr>
            <a:r>
              <a:rPr lang="en-US" sz="900" dirty="0"/>
              <a:t>02/01/16</a:t>
            </a:r>
          </a:p>
          <a:p>
            <a:pPr marL="0" lvl="1" indent="0" fontAlgn="ctr">
              <a:lnSpc>
                <a:spcPct val="95000"/>
              </a:lnSpc>
              <a:spcAft>
                <a:spcPts val="100"/>
              </a:spcAft>
              <a:buClr>
                <a:srgbClr val="FF0000"/>
              </a:buClr>
              <a:buNone/>
            </a:pPr>
            <a:r>
              <a:rPr lang="en-US" sz="900" dirty="0"/>
              <a:t>02/01/16</a:t>
            </a:r>
          </a:p>
          <a:p>
            <a:pPr marL="0" lvl="1" indent="0" fontAlgn="ctr">
              <a:lnSpc>
                <a:spcPct val="95000"/>
              </a:lnSpc>
              <a:spcAft>
                <a:spcPts val="100"/>
              </a:spcAft>
              <a:buClr>
                <a:srgbClr val="FF0000"/>
              </a:buClr>
              <a:buNone/>
            </a:pPr>
            <a:r>
              <a:rPr lang="en-US" sz="900" dirty="0" smtClean="0"/>
              <a:t>11/02/15</a:t>
            </a:r>
            <a:endParaRPr lang="en-US" sz="900" dirty="0"/>
          </a:p>
          <a:p>
            <a:pPr marL="0" lvl="1" indent="0" fontAlgn="ctr">
              <a:lnSpc>
                <a:spcPct val="95000"/>
              </a:lnSpc>
              <a:spcAft>
                <a:spcPts val="100"/>
              </a:spcAft>
              <a:buClr>
                <a:srgbClr val="FF0000"/>
              </a:buClr>
              <a:buNone/>
            </a:pPr>
            <a:endParaRPr lang="en-US" sz="900" dirty="0" smtClean="0"/>
          </a:p>
          <a:p>
            <a:pPr marL="0" lvl="1" indent="0" fontAlgn="ctr">
              <a:lnSpc>
                <a:spcPct val="95000"/>
              </a:lnSpc>
              <a:spcAft>
                <a:spcPts val="100"/>
              </a:spcAft>
              <a:buClr>
                <a:srgbClr val="FF0000"/>
              </a:buClr>
              <a:buNone/>
            </a:pPr>
            <a:r>
              <a:rPr lang="en-US" sz="900" dirty="0" smtClean="0"/>
              <a:t>11/02/15</a:t>
            </a:r>
            <a:endParaRPr lang="en-US" sz="900" dirty="0"/>
          </a:p>
          <a:p>
            <a:pPr marL="0" lvl="1" indent="0" fontAlgn="ctr">
              <a:lnSpc>
                <a:spcPct val="95000"/>
              </a:lnSpc>
              <a:spcAft>
                <a:spcPts val="100"/>
              </a:spcAft>
              <a:buClr>
                <a:srgbClr val="FF0000"/>
              </a:buClr>
              <a:buNone/>
            </a:pPr>
            <a:endParaRPr lang="en-US" sz="900" dirty="0"/>
          </a:p>
          <a:p>
            <a:pPr marL="0" lvl="1" indent="0" fontAlgn="ctr">
              <a:lnSpc>
                <a:spcPct val="95000"/>
              </a:lnSpc>
              <a:spcAft>
                <a:spcPts val="100"/>
              </a:spcAft>
              <a:buClr>
                <a:srgbClr val="FF0000"/>
              </a:buClr>
              <a:buNone/>
            </a:pPr>
            <a:r>
              <a:rPr lang="en-US" sz="900" dirty="0"/>
              <a:t>11/30/15</a:t>
            </a:r>
          </a:p>
          <a:p>
            <a:pPr marL="0" lvl="1" indent="0" fontAlgn="ctr">
              <a:lnSpc>
                <a:spcPct val="95000"/>
              </a:lnSpc>
              <a:spcAft>
                <a:spcPts val="100"/>
              </a:spcAft>
              <a:buNone/>
            </a:pPr>
            <a:r>
              <a:rPr lang="en-US" sz="900" dirty="0" smtClean="0"/>
              <a:t>01/01/16</a:t>
            </a:r>
            <a:endParaRPr lang="en-US" sz="900" dirty="0"/>
          </a:p>
          <a:p>
            <a:pPr marL="0" lvl="1" indent="0" fontAlgn="ctr">
              <a:lnSpc>
                <a:spcPct val="95000"/>
              </a:lnSpc>
              <a:spcAft>
                <a:spcPts val="100"/>
              </a:spcAft>
              <a:buNone/>
            </a:pPr>
            <a:endParaRPr lang="en-US" sz="900" dirty="0"/>
          </a:p>
          <a:p>
            <a:pPr marL="0" lvl="1" indent="0" fontAlgn="ctr">
              <a:lnSpc>
                <a:spcPct val="95000"/>
              </a:lnSpc>
              <a:spcAft>
                <a:spcPts val="100"/>
              </a:spcAft>
              <a:buNone/>
            </a:pPr>
            <a:r>
              <a:rPr lang="en-US" sz="900" dirty="0"/>
              <a:t>01/01/16</a:t>
            </a:r>
          </a:p>
          <a:p>
            <a:pPr marL="0" lvl="1" indent="0" fontAlgn="ctr">
              <a:lnSpc>
                <a:spcPct val="95000"/>
              </a:lnSpc>
              <a:spcAft>
                <a:spcPts val="100"/>
              </a:spcAft>
              <a:buNone/>
            </a:pPr>
            <a:endParaRPr lang="en-US" sz="900" dirty="0" smtClean="0"/>
          </a:p>
          <a:p>
            <a:pPr marL="0" lvl="1" indent="0" fontAlgn="ctr">
              <a:lnSpc>
                <a:spcPct val="95000"/>
              </a:lnSpc>
              <a:spcAft>
                <a:spcPts val="100"/>
              </a:spcAft>
              <a:buNone/>
            </a:pPr>
            <a:r>
              <a:rPr lang="en-US" sz="900" dirty="0" smtClean="0"/>
              <a:t>04/01/16</a:t>
            </a:r>
            <a:endParaRPr lang="en-US" sz="900" dirty="0"/>
          </a:p>
          <a:p>
            <a:pPr marL="0" lvl="1" indent="0" fontAlgn="ctr">
              <a:lnSpc>
                <a:spcPct val="95000"/>
              </a:lnSpc>
              <a:spcAft>
                <a:spcPts val="100"/>
              </a:spcAft>
              <a:buNone/>
            </a:pPr>
            <a:endParaRPr lang="en-US" sz="900" dirty="0"/>
          </a:p>
          <a:p>
            <a:pPr marL="0" lvl="1" indent="0" fontAlgn="ctr">
              <a:lnSpc>
                <a:spcPct val="95000"/>
              </a:lnSpc>
              <a:spcAft>
                <a:spcPts val="100"/>
              </a:spcAft>
              <a:buNone/>
            </a:pPr>
            <a:r>
              <a:rPr lang="en-US" sz="900" dirty="0" smtClean="0"/>
              <a:t>10/03/16</a:t>
            </a:r>
            <a:endParaRPr lang="en-US" sz="900" dirty="0"/>
          </a:p>
        </p:txBody>
      </p:sp>
      <p:sp>
        <p:nvSpPr>
          <p:cNvPr id="36" name="Rectangle 95"/>
          <p:cNvSpPr txBox="1">
            <a:spLocks/>
          </p:cNvSpPr>
          <p:nvPr/>
        </p:nvSpPr>
        <p:spPr>
          <a:xfrm>
            <a:off x="5796780" y="1098655"/>
            <a:ext cx="548640" cy="361098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fontAlgn="ctr">
              <a:spcAft>
                <a:spcPts val="100"/>
              </a:spcAft>
            </a:pPr>
            <a:r>
              <a:rPr lang="en-US" sz="900" strike="sngStrike" dirty="0" smtClean="0">
                <a:solidFill>
                  <a:schemeClr val="accent1"/>
                </a:solidFill>
              </a:rPr>
              <a:t>09/30/15</a:t>
            </a:r>
          </a:p>
          <a:p>
            <a:pPr fontAlgn="ctr">
              <a:spcAft>
                <a:spcPts val="100"/>
              </a:spcAft>
            </a:pPr>
            <a:r>
              <a:rPr lang="en-US" sz="900" dirty="0" smtClean="0"/>
              <a:t>11/30/15</a:t>
            </a:r>
            <a:endParaRPr lang="en-US" sz="900" dirty="0"/>
          </a:p>
          <a:p>
            <a:pPr marL="0" lvl="1" indent="0" fontAlgn="ctr">
              <a:lnSpc>
                <a:spcPct val="95000"/>
              </a:lnSpc>
              <a:spcBef>
                <a:spcPct val="0"/>
              </a:spcBef>
              <a:spcAft>
                <a:spcPts val="100"/>
              </a:spcAft>
              <a:buClr>
                <a:srgbClr val="FF0000"/>
              </a:buClr>
              <a:buNone/>
            </a:pPr>
            <a:r>
              <a:rPr lang="en-US" sz="900" strike="sngStrike" dirty="0" smtClean="0">
                <a:solidFill>
                  <a:schemeClr val="accent1">
                    <a:lumMod val="60000"/>
                    <a:lumOff val="40000"/>
                  </a:schemeClr>
                </a:solidFill>
              </a:rPr>
              <a:t>08/28/15</a:t>
            </a:r>
            <a:endParaRPr lang="en-US" sz="900" strike="sngStrike" dirty="0">
              <a:solidFill>
                <a:schemeClr val="accent1">
                  <a:lumMod val="60000"/>
                  <a:lumOff val="40000"/>
                </a:schemeClr>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11/20/15</a:t>
            </a:r>
          </a:p>
          <a:p>
            <a:pPr marL="0" lvl="1" indent="0" fontAlgn="ctr">
              <a:lnSpc>
                <a:spcPct val="95000"/>
              </a:lnSpc>
              <a:spcBef>
                <a:spcPct val="0"/>
              </a:spcBef>
              <a:spcAft>
                <a:spcPts val="100"/>
              </a:spcAft>
              <a:buClr>
                <a:srgbClr val="FF0000"/>
              </a:buClr>
              <a:buNone/>
            </a:pPr>
            <a:endParaRPr lang="en-US" sz="900" dirty="0" smtClean="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11/20/15</a:t>
            </a:r>
          </a:p>
          <a:p>
            <a:pPr marL="0" lvl="1" indent="0" fontAlgn="ctr">
              <a:lnSpc>
                <a:spcPct val="95000"/>
              </a:lnSpc>
              <a:spcBef>
                <a:spcPct val="0"/>
              </a:spcBef>
              <a:spcAft>
                <a:spcPts val="100"/>
              </a:spcAft>
              <a:buClr>
                <a:srgbClr val="FF0000"/>
              </a:buClr>
              <a:buNone/>
            </a:pPr>
            <a:endParaRPr lang="en-US" sz="900" dirty="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12/31/15</a:t>
            </a:r>
          </a:p>
          <a:p>
            <a:pPr marL="0" lvl="1" indent="0" fontAlgn="ctr">
              <a:lnSpc>
                <a:spcPct val="95000"/>
              </a:lnSpc>
              <a:spcAft>
                <a:spcPts val="100"/>
              </a:spcAft>
              <a:buNone/>
            </a:pPr>
            <a:r>
              <a:rPr lang="en-US" sz="900" dirty="0" smtClean="0"/>
              <a:t>02/24/16</a:t>
            </a:r>
            <a:endParaRPr lang="en-US" sz="900" dirty="0"/>
          </a:p>
          <a:p>
            <a:pPr marL="0" lvl="1" indent="0" fontAlgn="ctr">
              <a:lnSpc>
                <a:spcPct val="95000"/>
              </a:lnSpc>
              <a:spcAft>
                <a:spcPts val="100"/>
              </a:spcAft>
              <a:buNone/>
            </a:pPr>
            <a:r>
              <a:rPr lang="en-US" sz="900" dirty="0"/>
              <a:t>06/30/16</a:t>
            </a:r>
          </a:p>
          <a:p>
            <a:pPr marL="0" lvl="1" indent="0" fontAlgn="ctr">
              <a:lnSpc>
                <a:spcPct val="95000"/>
              </a:lnSpc>
              <a:spcAft>
                <a:spcPts val="100"/>
              </a:spcAft>
              <a:buClr>
                <a:srgbClr val="FF0000"/>
              </a:buClr>
              <a:buNone/>
            </a:pPr>
            <a:r>
              <a:rPr lang="en-US" sz="900" dirty="0"/>
              <a:t>06/30/16</a:t>
            </a:r>
          </a:p>
          <a:p>
            <a:pPr marL="0" lvl="1" indent="0" fontAlgn="ctr">
              <a:lnSpc>
                <a:spcPct val="95000"/>
              </a:lnSpc>
              <a:spcAft>
                <a:spcPts val="100"/>
              </a:spcAft>
              <a:buClr>
                <a:srgbClr val="FF0000"/>
              </a:buClr>
              <a:buNone/>
            </a:pPr>
            <a:r>
              <a:rPr lang="en-US" sz="900" dirty="0"/>
              <a:t>06/30/16</a:t>
            </a:r>
          </a:p>
          <a:p>
            <a:pPr marL="0" lvl="1" indent="0" fontAlgn="ctr">
              <a:lnSpc>
                <a:spcPct val="95000"/>
              </a:lnSpc>
              <a:spcAft>
                <a:spcPts val="100"/>
              </a:spcAft>
              <a:buClr>
                <a:srgbClr val="FF0000"/>
              </a:buClr>
              <a:buNone/>
            </a:pPr>
            <a:r>
              <a:rPr lang="en-US" sz="900" dirty="0"/>
              <a:t>06/30/16</a:t>
            </a:r>
          </a:p>
          <a:p>
            <a:pPr marL="0" lvl="1" indent="0" fontAlgn="ctr">
              <a:lnSpc>
                <a:spcPct val="95000"/>
              </a:lnSpc>
              <a:spcAft>
                <a:spcPts val="100"/>
              </a:spcAft>
              <a:buNone/>
            </a:pPr>
            <a:r>
              <a:rPr lang="en-US" sz="900" dirty="0"/>
              <a:t>01/12/16</a:t>
            </a:r>
          </a:p>
          <a:p>
            <a:pPr marL="0" lvl="1" indent="0" fontAlgn="ctr">
              <a:lnSpc>
                <a:spcPct val="95000"/>
              </a:lnSpc>
              <a:spcAft>
                <a:spcPts val="100"/>
              </a:spcAft>
              <a:buClr>
                <a:srgbClr val="FF0000"/>
              </a:buClr>
              <a:buNone/>
            </a:pPr>
            <a:endParaRPr lang="en-US" sz="900" dirty="0" smtClean="0"/>
          </a:p>
          <a:p>
            <a:pPr marL="0" lvl="1" indent="0" fontAlgn="ctr">
              <a:lnSpc>
                <a:spcPct val="95000"/>
              </a:lnSpc>
              <a:spcAft>
                <a:spcPts val="100"/>
              </a:spcAft>
              <a:buClr>
                <a:srgbClr val="FF0000"/>
              </a:buClr>
              <a:buNone/>
            </a:pPr>
            <a:r>
              <a:rPr lang="en-US" sz="900" dirty="0" smtClean="0"/>
              <a:t>11/27/15</a:t>
            </a:r>
            <a:endParaRPr lang="en-US" sz="900" dirty="0"/>
          </a:p>
          <a:p>
            <a:pPr marL="0" lvl="1" indent="0" fontAlgn="ctr">
              <a:lnSpc>
                <a:spcPct val="95000"/>
              </a:lnSpc>
              <a:spcAft>
                <a:spcPts val="100"/>
              </a:spcAft>
              <a:buClr>
                <a:srgbClr val="FF0000"/>
              </a:buClr>
              <a:buNone/>
            </a:pPr>
            <a:endParaRPr lang="en-US" sz="900" dirty="0"/>
          </a:p>
          <a:p>
            <a:pPr marL="0" lvl="1" indent="0" fontAlgn="ctr">
              <a:lnSpc>
                <a:spcPct val="95000"/>
              </a:lnSpc>
              <a:spcAft>
                <a:spcPts val="100"/>
              </a:spcAft>
              <a:buClr>
                <a:srgbClr val="FF0000"/>
              </a:buClr>
              <a:buNone/>
            </a:pPr>
            <a:r>
              <a:rPr lang="en-US" sz="900" dirty="0"/>
              <a:t>01/12/16</a:t>
            </a:r>
          </a:p>
          <a:p>
            <a:pPr marL="0" lvl="1" indent="0" fontAlgn="ctr">
              <a:lnSpc>
                <a:spcPct val="95000"/>
              </a:lnSpc>
              <a:spcAft>
                <a:spcPts val="100"/>
              </a:spcAft>
              <a:buNone/>
            </a:pPr>
            <a:r>
              <a:rPr lang="en-US" sz="900" dirty="0"/>
              <a:t>06/30/16</a:t>
            </a:r>
          </a:p>
          <a:p>
            <a:pPr marL="0" lvl="1" indent="0" fontAlgn="ctr">
              <a:lnSpc>
                <a:spcPct val="95000"/>
              </a:lnSpc>
              <a:spcAft>
                <a:spcPts val="100"/>
              </a:spcAft>
              <a:buNone/>
            </a:pPr>
            <a:endParaRPr lang="en-US" sz="900" dirty="0"/>
          </a:p>
          <a:p>
            <a:pPr marL="0" lvl="1" indent="0" fontAlgn="ctr">
              <a:lnSpc>
                <a:spcPct val="95000"/>
              </a:lnSpc>
              <a:spcAft>
                <a:spcPts val="100"/>
              </a:spcAft>
              <a:buNone/>
            </a:pPr>
            <a:r>
              <a:rPr lang="en-US" sz="900" dirty="0"/>
              <a:t>06/30/16</a:t>
            </a:r>
          </a:p>
          <a:p>
            <a:pPr marL="0" lvl="1" indent="0" fontAlgn="ctr">
              <a:lnSpc>
                <a:spcPct val="95000"/>
              </a:lnSpc>
              <a:spcAft>
                <a:spcPts val="100"/>
              </a:spcAft>
              <a:buNone/>
            </a:pPr>
            <a:endParaRPr lang="en-US" sz="900" dirty="0" smtClean="0"/>
          </a:p>
          <a:p>
            <a:pPr marL="0" lvl="1" indent="0" fontAlgn="ctr">
              <a:lnSpc>
                <a:spcPct val="95000"/>
              </a:lnSpc>
              <a:spcAft>
                <a:spcPts val="100"/>
              </a:spcAft>
              <a:buNone/>
            </a:pPr>
            <a:r>
              <a:rPr lang="en-US" sz="900" dirty="0" smtClean="0"/>
              <a:t>09/30/16</a:t>
            </a:r>
            <a:endParaRPr lang="en-US" sz="900" dirty="0"/>
          </a:p>
          <a:p>
            <a:pPr marL="0" lvl="1" indent="0" fontAlgn="ctr">
              <a:lnSpc>
                <a:spcPct val="95000"/>
              </a:lnSpc>
              <a:spcAft>
                <a:spcPts val="100"/>
              </a:spcAft>
              <a:buNone/>
            </a:pPr>
            <a:endParaRPr lang="en-US" sz="900" dirty="0"/>
          </a:p>
          <a:p>
            <a:pPr marL="0" lvl="1" indent="0" fontAlgn="ctr">
              <a:lnSpc>
                <a:spcPct val="95000"/>
              </a:lnSpc>
              <a:spcAft>
                <a:spcPts val="100"/>
              </a:spcAft>
              <a:buNone/>
            </a:pPr>
            <a:r>
              <a:rPr lang="en-US" sz="900" dirty="0" smtClean="0"/>
              <a:t>06/30/17</a:t>
            </a:r>
            <a:endParaRPr lang="en-US" sz="900" dirty="0"/>
          </a:p>
        </p:txBody>
      </p:sp>
      <p:sp>
        <p:nvSpPr>
          <p:cNvPr id="21" name="Rectangle 5"/>
          <p:cNvSpPr txBox="1">
            <a:spLocks/>
          </p:cNvSpPr>
          <p:nvPr/>
        </p:nvSpPr>
        <p:spPr>
          <a:xfrm>
            <a:off x="6490588" y="869032"/>
            <a:ext cx="18945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Change Made</a:t>
            </a:r>
            <a:endParaRPr lang="en-US" sz="900" b="1" dirty="0"/>
          </a:p>
        </p:txBody>
      </p:sp>
      <p:sp>
        <p:nvSpPr>
          <p:cNvPr id="23" name="Rectangle 95"/>
          <p:cNvSpPr txBox="1">
            <a:spLocks/>
          </p:cNvSpPr>
          <p:nvPr/>
        </p:nvSpPr>
        <p:spPr>
          <a:xfrm>
            <a:off x="6481919" y="1087689"/>
            <a:ext cx="3512507" cy="37936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fontAlgn="ctr">
              <a:lnSpc>
                <a:spcPct val="95000"/>
              </a:lnSpc>
              <a:spcBef>
                <a:spcPct val="0"/>
              </a:spcBef>
              <a:spcAft>
                <a:spcPts val="100"/>
              </a:spcAft>
              <a:buClr>
                <a:schemeClr val="accent1"/>
              </a:buClr>
              <a:buNone/>
            </a:pPr>
            <a:r>
              <a:rPr lang="en-US" sz="1000" spc="-10" dirty="0" smtClean="0">
                <a:solidFill>
                  <a:srgbClr val="FF0000"/>
                </a:solidFill>
              </a:rPr>
              <a:t>1.  </a:t>
            </a:r>
            <a:r>
              <a:rPr lang="en-US" sz="900" b="1" spc="-10" dirty="0" smtClean="0"/>
              <a:t>DELETED</a:t>
            </a:r>
            <a:r>
              <a:rPr lang="en-US" sz="900" spc="-10" smtClean="0"/>
              <a:t>; SHUSA</a:t>
            </a:r>
            <a:r>
              <a:rPr lang="en-US" sz="900" spc="-10" dirty="0" smtClean="0"/>
              <a:t>, SBNA, and SCUSA RAS development now synchronized</a:t>
            </a:r>
          </a:p>
          <a:p>
            <a:pPr marL="0" lvl="1" indent="0" fontAlgn="ctr">
              <a:lnSpc>
                <a:spcPct val="95000"/>
              </a:lnSpc>
              <a:spcBef>
                <a:spcPct val="0"/>
              </a:spcBef>
              <a:spcAft>
                <a:spcPts val="100"/>
              </a:spcAft>
              <a:buClr>
                <a:schemeClr val="accent1"/>
              </a:buClr>
              <a:buNone/>
            </a:pPr>
            <a:r>
              <a:rPr lang="en-US" sz="1000" spc="-10" dirty="0" smtClean="0">
                <a:solidFill>
                  <a:srgbClr val="FF0000"/>
                </a:solidFill>
              </a:rPr>
              <a:t>2.  </a:t>
            </a:r>
            <a:r>
              <a:rPr lang="en-US" sz="900" spc="-10" dirty="0" smtClean="0">
                <a:solidFill>
                  <a:srgbClr val="000000"/>
                </a:solidFill>
              </a:rPr>
              <a:t>Changed finish date to 11/30/15 due to RAS development and approval synchronization; Changed “SHUSA” to “SHUSA (top-level)”</a:t>
            </a:r>
            <a:endParaRPr lang="en-US" sz="900" b="1" spc="-10" dirty="0" smtClean="0">
              <a:solidFill>
                <a:srgbClr val="000000"/>
              </a:solidFill>
            </a:endParaRPr>
          </a:p>
          <a:p>
            <a:pPr marL="346075" lvl="2" indent="-228600" fontAlgn="ctr">
              <a:lnSpc>
                <a:spcPct val="95000"/>
              </a:lnSpc>
              <a:spcBef>
                <a:spcPct val="0"/>
              </a:spcBef>
              <a:spcAft>
                <a:spcPts val="100"/>
              </a:spcAft>
              <a:buClr>
                <a:srgbClr val="FF0000"/>
              </a:buClr>
              <a:buFont typeface="+mj-lt"/>
              <a:buAutoNum type="alphaLcPeriod"/>
            </a:pPr>
            <a:r>
              <a:rPr lang="en-US" sz="900" b="1" spc="-10" dirty="0" smtClean="0">
                <a:solidFill>
                  <a:schemeClr val="tx2"/>
                </a:solidFill>
              </a:rPr>
              <a:t>DELETED</a:t>
            </a:r>
            <a:r>
              <a:rPr lang="en-US" sz="900" spc="-10" dirty="0" smtClean="0">
                <a:solidFill>
                  <a:schemeClr val="tx2"/>
                </a:solidFill>
              </a:rPr>
              <a:t>; due to synchronization of SHUSA, SBNA, and SCUSA RASs</a:t>
            </a:r>
          </a:p>
          <a:p>
            <a:pPr marL="346075" lvl="2" indent="-228600" fontAlgn="ctr">
              <a:lnSpc>
                <a:spcPct val="95000"/>
              </a:lnSpc>
              <a:spcBef>
                <a:spcPct val="0"/>
              </a:spcBef>
              <a:spcAft>
                <a:spcPts val="100"/>
              </a:spcAft>
              <a:buClr>
                <a:srgbClr val="FF0000"/>
              </a:buClr>
              <a:buFont typeface="+mj-lt"/>
              <a:buAutoNum type="alphaLcPeriod"/>
            </a:pPr>
            <a:r>
              <a:rPr lang="en-US" sz="900" spc="-10" dirty="0" smtClean="0">
                <a:solidFill>
                  <a:schemeClr val="tx2"/>
                </a:solidFill>
              </a:rPr>
              <a:t>Changed to: “Design SHUSA (top-level), SBNA, and SCUSA RAS”; changed finish date to </a:t>
            </a:r>
            <a:r>
              <a:rPr lang="en-US" sz="900" b="1" spc="-10" dirty="0" smtClean="0">
                <a:solidFill>
                  <a:schemeClr val="tx2"/>
                </a:solidFill>
              </a:rPr>
              <a:t>9/11/15</a:t>
            </a:r>
          </a:p>
          <a:p>
            <a:pPr marL="346075" lvl="2" indent="-228600" fontAlgn="ctr">
              <a:lnSpc>
                <a:spcPct val="95000"/>
              </a:lnSpc>
              <a:spcBef>
                <a:spcPct val="0"/>
              </a:spcBef>
              <a:spcAft>
                <a:spcPts val="100"/>
              </a:spcAft>
              <a:buClr>
                <a:srgbClr val="FF0000"/>
              </a:buClr>
              <a:buFont typeface="+mj-lt"/>
              <a:buAutoNum type="alphaLcPeriod"/>
            </a:pPr>
            <a:r>
              <a:rPr lang="en-US" sz="900" spc="-10" dirty="0" smtClean="0">
                <a:solidFill>
                  <a:schemeClr val="tx2"/>
                </a:solidFill>
              </a:rPr>
              <a:t>Finish date changed to </a:t>
            </a:r>
            <a:r>
              <a:rPr lang="en-US" sz="900" b="1" spc="-10" dirty="0" smtClean="0">
                <a:solidFill>
                  <a:schemeClr val="tx2"/>
                </a:solidFill>
              </a:rPr>
              <a:t>9/15/15</a:t>
            </a:r>
            <a:r>
              <a:rPr lang="en-US" sz="900" spc="-10" dirty="0" smtClean="0">
                <a:solidFill>
                  <a:schemeClr val="tx2"/>
                </a:solidFill>
              </a:rPr>
              <a:t> due to synchronization; intent is to have RAS ongoing process documentation available to accompany RAS drafts for Sept. 2015 Board review</a:t>
            </a:r>
          </a:p>
          <a:p>
            <a:pPr marL="346075" lvl="2" indent="-228600" fontAlgn="ctr">
              <a:lnSpc>
                <a:spcPct val="95000"/>
              </a:lnSpc>
              <a:spcBef>
                <a:spcPct val="0"/>
              </a:spcBef>
              <a:spcAft>
                <a:spcPts val="100"/>
              </a:spcAft>
              <a:buClr>
                <a:srgbClr val="FF0000"/>
              </a:buClr>
              <a:buFont typeface="+mj-lt"/>
              <a:buAutoNum type="alphaLcPeriod"/>
            </a:pPr>
            <a:r>
              <a:rPr lang="en-US" sz="900" spc="-10" dirty="0" smtClean="0">
                <a:solidFill>
                  <a:schemeClr val="tx2"/>
                </a:solidFill>
              </a:rPr>
              <a:t>Finish date changed to </a:t>
            </a:r>
            <a:r>
              <a:rPr lang="en-US" sz="900" b="1" spc="-10" dirty="0" smtClean="0">
                <a:solidFill>
                  <a:schemeClr val="tx2"/>
                </a:solidFill>
              </a:rPr>
              <a:t>11/30/15</a:t>
            </a:r>
            <a:r>
              <a:rPr lang="en-US" sz="900" spc="-10" dirty="0" smtClean="0">
                <a:solidFill>
                  <a:schemeClr val="tx2"/>
                </a:solidFill>
              </a:rPr>
              <a:t> to reflect synchronization of SHUSA, SBNA, and SCUSA RAS development and approval; changed “SHUSA” to “SHUSA (top-level)</a:t>
            </a:r>
          </a:p>
          <a:p>
            <a:pPr fontAlgn="ctr">
              <a:spcAft>
                <a:spcPts val="100"/>
              </a:spcAft>
              <a:buClr>
                <a:schemeClr val="accent1"/>
              </a:buClr>
            </a:pPr>
            <a:r>
              <a:rPr lang="en-US" sz="1000" spc="-10" dirty="0" smtClean="0">
                <a:solidFill>
                  <a:srgbClr val="FF0000"/>
                </a:solidFill>
              </a:rPr>
              <a:t>3.  </a:t>
            </a:r>
            <a:r>
              <a:rPr lang="en-US" sz="900" spc="-10" dirty="0" smtClean="0"/>
              <a:t>No change</a:t>
            </a:r>
            <a:endParaRPr lang="en-US" sz="900" spc="-10" dirty="0"/>
          </a:p>
          <a:p>
            <a:pPr fontAlgn="ctr">
              <a:spcAft>
                <a:spcPts val="100"/>
              </a:spcAft>
              <a:buClr>
                <a:schemeClr val="accent1"/>
              </a:buClr>
            </a:pPr>
            <a:r>
              <a:rPr lang="en-US" sz="1000" spc="-10" dirty="0" smtClean="0">
                <a:solidFill>
                  <a:srgbClr val="FF0000"/>
                </a:solidFill>
              </a:rPr>
              <a:t>4.  </a:t>
            </a:r>
            <a:r>
              <a:rPr lang="en-US" sz="900" spc="-10" dirty="0" smtClean="0">
                <a:solidFill>
                  <a:srgbClr val="000000"/>
                </a:solidFill>
              </a:rPr>
              <a:t>No change</a:t>
            </a:r>
            <a:endParaRPr lang="en-US" sz="900" spc="-10" dirty="0">
              <a:solidFill>
                <a:srgbClr val="000000"/>
              </a:solidFill>
            </a:endParaRPr>
          </a:p>
          <a:p>
            <a:pPr marL="346075" lvl="2" indent="-228600" fontAlgn="ctr">
              <a:lnSpc>
                <a:spcPct val="95000"/>
              </a:lnSpc>
              <a:spcBef>
                <a:spcPct val="0"/>
              </a:spcBef>
              <a:spcAft>
                <a:spcPts val="100"/>
              </a:spcAft>
              <a:buClr>
                <a:srgbClr val="FF0000"/>
              </a:buClr>
              <a:buFont typeface="+mj-lt"/>
              <a:buAutoNum type="alphaLcPeriod"/>
            </a:pPr>
            <a:r>
              <a:rPr lang="en-US" sz="900" spc="-10" dirty="0" smtClean="0">
                <a:solidFill>
                  <a:srgbClr val="707277"/>
                </a:solidFill>
              </a:rPr>
              <a:t>No change</a:t>
            </a:r>
            <a:endParaRPr lang="en-US" sz="900" spc="-10" dirty="0">
              <a:solidFill>
                <a:srgbClr val="707277"/>
              </a:solidFill>
            </a:endParaRPr>
          </a:p>
          <a:p>
            <a:pPr marL="346075" lvl="2" indent="-228600" fontAlgn="ctr">
              <a:lnSpc>
                <a:spcPct val="95000"/>
              </a:lnSpc>
              <a:spcBef>
                <a:spcPct val="0"/>
              </a:spcBef>
              <a:spcAft>
                <a:spcPts val="100"/>
              </a:spcAft>
              <a:buClr>
                <a:srgbClr val="FF0000"/>
              </a:buClr>
              <a:buFont typeface="+mj-lt"/>
              <a:buAutoNum type="alphaLcPeriod"/>
            </a:pPr>
            <a:r>
              <a:rPr lang="en-US" sz="900" spc="-10" dirty="0" smtClean="0">
                <a:solidFill>
                  <a:srgbClr val="707277"/>
                </a:solidFill>
              </a:rPr>
              <a:t>No change</a:t>
            </a:r>
            <a:endParaRPr lang="en-US" sz="900" spc="-10" dirty="0">
              <a:solidFill>
                <a:srgbClr val="707277"/>
              </a:solidFill>
            </a:endParaRPr>
          </a:p>
          <a:p>
            <a:pPr marL="346075" lvl="2" indent="-228600" fontAlgn="ctr">
              <a:lnSpc>
                <a:spcPct val="95000"/>
              </a:lnSpc>
              <a:spcBef>
                <a:spcPct val="0"/>
              </a:spcBef>
              <a:spcAft>
                <a:spcPts val="100"/>
              </a:spcAft>
              <a:buClr>
                <a:srgbClr val="FF0000"/>
              </a:buClr>
              <a:buFont typeface="+mj-lt"/>
              <a:buAutoNum type="alphaLcPeriod"/>
            </a:pPr>
            <a:r>
              <a:rPr lang="en-US" sz="900" spc="-10" dirty="0" smtClean="0">
                <a:solidFill>
                  <a:srgbClr val="707277"/>
                </a:solidFill>
              </a:rPr>
              <a:t>No change</a:t>
            </a:r>
            <a:endParaRPr lang="en-US" sz="900" spc="-10" dirty="0">
              <a:solidFill>
                <a:srgbClr val="707277"/>
              </a:solidFill>
            </a:endParaRPr>
          </a:p>
          <a:p>
            <a:pPr fontAlgn="ctr">
              <a:spcAft>
                <a:spcPts val="100"/>
              </a:spcAft>
              <a:buClr>
                <a:schemeClr val="accent1"/>
              </a:buClr>
            </a:pPr>
            <a:r>
              <a:rPr lang="en-US" sz="1000" spc="-10" dirty="0" smtClean="0">
                <a:solidFill>
                  <a:srgbClr val="FF0000"/>
                </a:solidFill>
              </a:rPr>
              <a:t>5.  </a:t>
            </a:r>
            <a:r>
              <a:rPr lang="en-US" sz="900" spc="-10" dirty="0" smtClean="0">
                <a:solidFill>
                  <a:srgbClr val="000000"/>
                </a:solidFill>
              </a:rPr>
              <a:t>No change</a:t>
            </a:r>
            <a:endParaRPr lang="en-US" sz="900" spc="-10" dirty="0">
              <a:solidFill>
                <a:srgbClr val="000000"/>
              </a:solidFill>
            </a:endParaRPr>
          </a:p>
          <a:p>
            <a:pPr marL="346075" lvl="2" indent="-228600" fontAlgn="ctr">
              <a:lnSpc>
                <a:spcPct val="95000"/>
              </a:lnSpc>
              <a:spcBef>
                <a:spcPct val="0"/>
              </a:spcBef>
              <a:spcAft>
                <a:spcPts val="100"/>
              </a:spcAft>
              <a:buClr>
                <a:srgbClr val="FF0000"/>
              </a:buClr>
              <a:buFont typeface="+mj-lt"/>
              <a:buAutoNum type="alphaLcPeriod"/>
            </a:pPr>
            <a:r>
              <a:rPr lang="en-US" sz="900" spc="-10" dirty="0" smtClean="0">
                <a:solidFill>
                  <a:srgbClr val="707277"/>
                </a:solidFill>
              </a:rPr>
              <a:t>No change</a:t>
            </a:r>
            <a:endParaRPr lang="en-US" sz="900" spc="-10" dirty="0">
              <a:solidFill>
                <a:srgbClr val="707277"/>
              </a:solidFill>
            </a:endParaRPr>
          </a:p>
          <a:p>
            <a:pPr marL="346075" lvl="2" indent="-228600" fontAlgn="ctr">
              <a:lnSpc>
                <a:spcPct val="95000"/>
              </a:lnSpc>
              <a:spcBef>
                <a:spcPct val="0"/>
              </a:spcBef>
              <a:spcAft>
                <a:spcPts val="100"/>
              </a:spcAft>
              <a:buClr>
                <a:srgbClr val="FF0000"/>
              </a:buClr>
              <a:buFont typeface="+mj-lt"/>
              <a:buAutoNum type="alphaLcPeriod"/>
            </a:pPr>
            <a:r>
              <a:rPr lang="en-US" sz="900" spc="-10" dirty="0" smtClean="0">
                <a:solidFill>
                  <a:srgbClr val="707277"/>
                </a:solidFill>
              </a:rPr>
              <a:t>No change</a:t>
            </a:r>
          </a:p>
          <a:p>
            <a:pPr marL="0" lvl="2" indent="0" fontAlgn="ctr">
              <a:lnSpc>
                <a:spcPct val="95000"/>
              </a:lnSpc>
              <a:spcBef>
                <a:spcPct val="0"/>
              </a:spcBef>
              <a:spcAft>
                <a:spcPts val="100"/>
              </a:spcAft>
              <a:buClr>
                <a:schemeClr val="accent1"/>
              </a:buClr>
              <a:buNone/>
            </a:pPr>
            <a:r>
              <a:rPr lang="en-US" sz="1000" spc="-10" dirty="0" smtClean="0">
                <a:solidFill>
                  <a:srgbClr val="FF0000"/>
                </a:solidFill>
              </a:rPr>
              <a:t>6.  </a:t>
            </a:r>
            <a:r>
              <a:rPr lang="en-US" sz="900" spc="-10" dirty="0" smtClean="0">
                <a:solidFill>
                  <a:srgbClr val="000000"/>
                </a:solidFill>
              </a:rPr>
              <a:t>No change</a:t>
            </a:r>
            <a:endParaRPr lang="en-US" sz="900" spc="-10" dirty="0">
              <a:solidFill>
                <a:srgbClr val="000000"/>
              </a:solidFill>
            </a:endParaRPr>
          </a:p>
          <a:p>
            <a:pPr marL="0" lvl="2" indent="0" fontAlgn="ctr">
              <a:lnSpc>
                <a:spcPct val="95000"/>
              </a:lnSpc>
              <a:spcBef>
                <a:spcPct val="0"/>
              </a:spcBef>
              <a:spcAft>
                <a:spcPts val="100"/>
              </a:spcAft>
              <a:buClr>
                <a:schemeClr val="accent1"/>
              </a:buClr>
              <a:buNone/>
            </a:pPr>
            <a:r>
              <a:rPr lang="en-US" sz="1000" spc="-10" dirty="0" smtClean="0">
                <a:solidFill>
                  <a:srgbClr val="FF0000"/>
                </a:solidFill>
              </a:rPr>
              <a:t>7.  </a:t>
            </a:r>
            <a:r>
              <a:rPr lang="en-US" sz="900" spc="-10" dirty="0" smtClean="0">
                <a:solidFill>
                  <a:srgbClr val="000000"/>
                </a:solidFill>
              </a:rPr>
              <a:t>No change</a:t>
            </a:r>
            <a:endParaRPr lang="en-US" sz="900" spc="-10" dirty="0">
              <a:solidFill>
                <a:srgbClr val="000000"/>
              </a:solidFill>
            </a:endParaRPr>
          </a:p>
          <a:p>
            <a:pPr marL="0" lvl="2" indent="0" fontAlgn="ctr">
              <a:lnSpc>
                <a:spcPct val="95000"/>
              </a:lnSpc>
              <a:spcBef>
                <a:spcPct val="0"/>
              </a:spcBef>
              <a:spcAft>
                <a:spcPts val="100"/>
              </a:spcAft>
              <a:buClr>
                <a:schemeClr val="accent1"/>
              </a:buClr>
              <a:buNone/>
            </a:pPr>
            <a:r>
              <a:rPr lang="en-US" sz="1000" spc="-10" dirty="0" smtClean="0">
                <a:solidFill>
                  <a:srgbClr val="FF0000"/>
                </a:solidFill>
              </a:rPr>
              <a:t>8.  </a:t>
            </a:r>
            <a:r>
              <a:rPr lang="en-US" sz="900" spc="-10" dirty="0" smtClean="0">
                <a:solidFill>
                  <a:srgbClr val="000000"/>
                </a:solidFill>
              </a:rPr>
              <a:t>No change</a:t>
            </a:r>
            <a:endParaRPr lang="en-US" sz="900" spc="-10" dirty="0">
              <a:solidFill>
                <a:srgbClr val="000000"/>
              </a:solidFill>
            </a:endParaRPr>
          </a:p>
          <a:p>
            <a:pPr marL="0" lvl="2" indent="0" fontAlgn="ctr">
              <a:lnSpc>
                <a:spcPct val="95000"/>
              </a:lnSpc>
              <a:spcBef>
                <a:spcPct val="0"/>
              </a:spcBef>
              <a:spcAft>
                <a:spcPts val="100"/>
              </a:spcAft>
              <a:buClr>
                <a:schemeClr val="accent1"/>
              </a:buClr>
              <a:buNone/>
            </a:pPr>
            <a:r>
              <a:rPr lang="en-US" sz="1000" spc="-10" dirty="0" smtClean="0">
                <a:solidFill>
                  <a:srgbClr val="FF0000"/>
                </a:solidFill>
              </a:rPr>
              <a:t>9.  </a:t>
            </a:r>
            <a:r>
              <a:rPr lang="en-US" sz="900" spc="-10" dirty="0" smtClean="0">
                <a:solidFill>
                  <a:srgbClr val="000000"/>
                </a:solidFill>
              </a:rPr>
              <a:t>No change</a:t>
            </a:r>
            <a:endParaRPr lang="en-US" sz="900" spc="-10" dirty="0">
              <a:solidFill>
                <a:srgbClr val="000000"/>
              </a:solidFill>
            </a:endParaRPr>
          </a:p>
        </p:txBody>
      </p:sp>
    </p:spTree>
    <p:extLst>
      <p:ext uri="{BB962C8B-B14F-4D97-AF65-F5344CB8AC3E}">
        <p14:creationId xmlns:p14="http://schemas.microsoft.com/office/powerpoint/2010/main" val="3593076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0167" name="think-cell Slide" r:id="rId6" imgW="493" imgH="493" progId="TCLayout.ActiveDocument.1">
                  <p:embed/>
                </p:oleObj>
              </mc:Choice>
              <mc:Fallback>
                <p:oleObj name="think-cell Slide" r:id="rId6" imgW="493" imgH="493"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63" name="Rectangle 62"/>
          <p:cNvSpPr>
            <a:spLocks/>
          </p:cNvSpPr>
          <p:nvPr/>
        </p:nvSpPr>
        <p:spPr>
          <a:xfrm>
            <a:off x="278934" y="803168"/>
            <a:ext cx="9718506" cy="5108562"/>
          </a:xfrm>
          <a:prstGeom prst="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smtClean="0">
              <a:solidFill>
                <a:srgbClr val="000000"/>
              </a:solidFill>
            </a:endParaRPr>
          </a:p>
        </p:txBody>
      </p:sp>
      <p:sp>
        <p:nvSpPr>
          <p:cNvPr id="2" name="Title 1"/>
          <p:cNvSpPr>
            <a:spLocks noGrp="1"/>
          </p:cNvSpPr>
          <p:nvPr>
            <p:ph type="title"/>
          </p:nvPr>
        </p:nvSpPr>
        <p:spPr>
          <a:xfrm>
            <a:off x="282575" y="260354"/>
            <a:ext cx="9491663" cy="396875"/>
          </a:xfrm>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Risk </a:t>
            </a:r>
            <a:r>
              <a:rPr lang="en-GB" dirty="0" smtClean="0"/>
              <a:t>Transformation project </a:t>
            </a:r>
            <a:r>
              <a:rPr lang="en-GB" dirty="0"/>
              <a:t>p</a:t>
            </a:r>
            <a:r>
              <a:rPr lang="en-GB" dirty="0" smtClean="0"/>
              <a:t>lan – </a:t>
            </a:r>
            <a:r>
              <a:rPr lang="en-GB" dirty="0">
                <a:solidFill>
                  <a:srgbClr val="FF0000"/>
                </a:solidFill>
              </a:rPr>
              <a:t>Risk Management </a:t>
            </a:r>
            <a:r>
              <a:rPr lang="en-GB" dirty="0" smtClean="0">
                <a:solidFill>
                  <a:srgbClr val="FF0000"/>
                </a:solidFill>
              </a:rPr>
              <a:t>Original</a:t>
            </a:r>
            <a:endParaRPr lang="en-US" dirty="0">
              <a:solidFill>
                <a:srgbClr val="FF0000"/>
              </a:solidFill>
            </a:endParaRPr>
          </a:p>
        </p:txBody>
      </p:sp>
      <p:sp>
        <p:nvSpPr>
          <p:cNvPr id="14" name="Rectangle 5"/>
          <p:cNvSpPr txBox="1">
            <a:spLocks/>
          </p:cNvSpPr>
          <p:nvPr/>
        </p:nvSpPr>
        <p:spPr>
          <a:xfrm>
            <a:off x="1430456" y="870742"/>
            <a:ext cx="5841202"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Deliverables / milestones</a:t>
            </a:r>
            <a:endParaRPr lang="en-US" sz="900" b="1" dirty="0"/>
          </a:p>
        </p:txBody>
      </p:sp>
      <p:sp>
        <p:nvSpPr>
          <p:cNvPr id="15" name="Rectangle 5"/>
          <p:cNvSpPr txBox="1">
            <a:spLocks/>
          </p:cNvSpPr>
          <p:nvPr/>
        </p:nvSpPr>
        <p:spPr>
          <a:xfrm>
            <a:off x="361217" y="870742"/>
            <a:ext cx="95020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Sub-workstream</a:t>
            </a:r>
            <a:endParaRPr lang="en-US" sz="900" b="1" dirty="0"/>
          </a:p>
        </p:txBody>
      </p:sp>
      <p:cxnSp>
        <p:nvCxnSpPr>
          <p:cNvPr id="16" name="Straight Connector 15"/>
          <p:cNvCxnSpPr>
            <a:cxnSpLocks/>
          </p:cNvCxnSpPr>
          <p:nvPr/>
        </p:nvCxnSpPr>
        <p:spPr bwMode="auto">
          <a:xfrm>
            <a:off x="1430456" y="1036262"/>
            <a:ext cx="5841202" cy="0"/>
          </a:xfrm>
          <a:prstGeom prst="line">
            <a:avLst/>
          </a:prstGeom>
          <a:noFill/>
          <a:ln w="12700" cap="flat" cmpd="sng" algn="ctr">
            <a:solidFill>
              <a:schemeClr val="accent1"/>
            </a:solidFill>
            <a:prstDash val="solid"/>
            <a:round/>
            <a:headEnd type="none" w="med" len="med"/>
            <a:tailEnd type="none" w="med" len="med"/>
          </a:ln>
          <a:effectLst/>
        </p:spPr>
      </p:cxnSp>
      <p:sp>
        <p:nvSpPr>
          <p:cNvPr id="17" name="Rectangle 5"/>
          <p:cNvSpPr txBox="1">
            <a:spLocks/>
          </p:cNvSpPr>
          <p:nvPr/>
        </p:nvSpPr>
        <p:spPr>
          <a:xfrm>
            <a:off x="7360011" y="870742"/>
            <a:ext cx="577081"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Start</a:t>
            </a:r>
            <a:endParaRPr lang="en-US" sz="900" b="1" dirty="0"/>
          </a:p>
        </p:txBody>
      </p:sp>
      <p:cxnSp>
        <p:nvCxnSpPr>
          <p:cNvPr id="18" name="Straight Connector 17"/>
          <p:cNvCxnSpPr>
            <a:cxnSpLocks/>
          </p:cNvCxnSpPr>
          <p:nvPr/>
        </p:nvCxnSpPr>
        <p:spPr bwMode="auto">
          <a:xfrm>
            <a:off x="7360011" y="1036262"/>
            <a:ext cx="577081" cy="0"/>
          </a:xfrm>
          <a:prstGeom prst="line">
            <a:avLst/>
          </a:prstGeom>
          <a:noFill/>
          <a:ln w="12700" cap="flat" cmpd="sng" algn="ctr">
            <a:solidFill>
              <a:schemeClr val="accent1"/>
            </a:solidFill>
            <a:prstDash val="solid"/>
            <a:round/>
            <a:headEnd type="none" w="med" len="med"/>
            <a:tailEnd type="none" w="med" len="med"/>
          </a:ln>
          <a:effectLst/>
        </p:spPr>
      </p:cxnSp>
      <p:sp>
        <p:nvSpPr>
          <p:cNvPr id="19" name="Rectangle 5"/>
          <p:cNvSpPr txBox="1">
            <a:spLocks/>
          </p:cNvSpPr>
          <p:nvPr/>
        </p:nvSpPr>
        <p:spPr>
          <a:xfrm>
            <a:off x="8977882" y="870742"/>
            <a:ext cx="91336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Owner</a:t>
            </a:r>
            <a:endParaRPr lang="en-US" sz="900" b="1" dirty="0"/>
          </a:p>
        </p:txBody>
      </p:sp>
      <p:cxnSp>
        <p:nvCxnSpPr>
          <p:cNvPr id="20" name="Straight Connector 19"/>
          <p:cNvCxnSpPr>
            <a:cxnSpLocks/>
          </p:cNvCxnSpPr>
          <p:nvPr/>
        </p:nvCxnSpPr>
        <p:spPr bwMode="auto">
          <a:xfrm>
            <a:off x="8977882" y="1036262"/>
            <a:ext cx="913369" cy="0"/>
          </a:xfrm>
          <a:prstGeom prst="line">
            <a:avLst/>
          </a:prstGeom>
          <a:noFill/>
          <a:ln w="12700" cap="flat" cmpd="sng" algn="ctr">
            <a:solidFill>
              <a:schemeClr val="accent1"/>
            </a:solidFill>
            <a:prstDash val="solid"/>
            <a:round/>
            <a:headEnd type="none" w="med" len="med"/>
            <a:tailEnd type="none" w="med" len="med"/>
          </a:ln>
          <a:effectLst/>
        </p:spPr>
      </p:cxnSp>
      <p:sp>
        <p:nvSpPr>
          <p:cNvPr id="21" name="Rectangle 5"/>
          <p:cNvSpPr txBox="1">
            <a:spLocks/>
          </p:cNvSpPr>
          <p:nvPr/>
        </p:nvSpPr>
        <p:spPr>
          <a:xfrm>
            <a:off x="8025445" y="870742"/>
            <a:ext cx="86408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Finish</a:t>
            </a:r>
            <a:endParaRPr lang="en-US" sz="900" b="1" dirty="0"/>
          </a:p>
        </p:txBody>
      </p:sp>
      <p:cxnSp>
        <p:nvCxnSpPr>
          <p:cNvPr id="22" name="Straight Connector 21"/>
          <p:cNvCxnSpPr>
            <a:cxnSpLocks/>
          </p:cNvCxnSpPr>
          <p:nvPr/>
        </p:nvCxnSpPr>
        <p:spPr bwMode="auto">
          <a:xfrm>
            <a:off x="8025445" y="1036262"/>
            <a:ext cx="864085" cy="0"/>
          </a:xfrm>
          <a:prstGeom prst="line">
            <a:avLst/>
          </a:prstGeom>
          <a:noFill/>
          <a:ln w="12700" cap="flat" cmpd="sng" algn="ctr">
            <a:solidFill>
              <a:schemeClr val="accent1"/>
            </a:solidFill>
            <a:prstDash val="solid"/>
            <a:round/>
            <a:headEnd type="none" w="med" len="med"/>
            <a:tailEnd type="none" w="med" len="med"/>
          </a:ln>
          <a:effectLst/>
        </p:spPr>
      </p:cxnSp>
      <p:sp>
        <p:nvSpPr>
          <p:cNvPr id="43" name="TextBox 15"/>
          <p:cNvSpPr txBox="1">
            <a:spLocks/>
          </p:cNvSpPr>
          <p:nvPr>
            <p:custDataLst>
              <p:tags r:id="rId3"/>
            </p:custDataLst>
          </p:nvPr>
        </p:nvSpPr>
        <p:spPr bwMode="gray">
          <a:xfrm>
            <a:off x="361217" y="1110848"/>
            <a:ext cx="950208" cy="3165092"/>
          </a:xfrm>
          <a:prstGeom prst="rect">
            <a:avLst/>
          </a:prstGeom>
          <a:solidFill>
            <a:schemeClr val="bg2">
              <a:lumMod val="50000"/>
            </a:schemeClr>
          </a:solidFill>
          <a:ln w="9525">
            <a:noFill/>
            <a:miter lim="800000"/>
            <a:headEnd/>
            <a:tailEnd/>
          </a:ln>
        </p:spPr>
        <p:txBody>
          <a:bodyPr vert="horz" wrap="square" lIns="36576" tIns="36576" rIns="36576" bIns="36576" numCol="1" anchor="ctr" anchorCtr="0" compatLnSpc="1">
            <a:prstTxWarp prst="textNoShape">
              <a:avLst/>
            </a:prstTxWarp>
            <a:noAutofit/>
          </a:bodyPr>
          <a:lstStyle>
            <a:defPPr>
              <a:defRPr lang="es-ES"/>
            </a:defPPr>
            <a:lvl1pPr lvl="0" indent="0" fontAlgn="base">
              <a:spcBef>
                <a:spcPct val="60000"/>
              </a:spcBef>
              <a:spcAft>
                <a:spcPct val="0"/>
              </a:spcAft>
              <a:buClr>
                <a:srgbClr val="FF0000"/>
              </a:buClr>
              <a:buFont typeface="Wingdings" pitchFamily="2" charset="2"/>
              <a:buNone/>
              <a:defRPr sz="900" b="1">
                <a:solidFill>
                  <a:srgbClr val="FFFFFF"/>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r>
              <a:rPr lang="en-US" dirty="0"/>
              <a:t>Risk Management Processes</a:t>
            </a:r>
          </a:p>
        </p:txBody>
      </p:sp>
      <p:sp>
        <p:nvSpPr>
          <p:cNvPr id="58" name="Rectangle 95"/>
          <p:cNvSpPr txBox="1">
            <a:spLocks/>
          </p:cNvSpPr>
          <p:nvPr/>
        </p:nvSpPr>
        <p:spPr>
          <a:xfrm>
            <a:off x="1430456" y="1110848"/>
            <a:ext cx="5841202" cy="16389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17475" lvl="1" indent="-117475">
              <a:spcAft>
                <a:spcPts val="100"/>
              </a:spcAft>
              <a:buClr>
                <a:srgbClr val="FF0000"/>
              </a:buClr>
            </a:pPr>
            <a:r>
              <a:rPr lang="en-US" sz="900" dirty="0">
                <a:solidFill>
                  <a:srgbClr val="000000"/>
                </a:solidFill>
              </a:rPr>
              <a:t>Analyze and remediate gaps in liquidity risk management (“LRM”) against IHC requirements</a:t>
            </a:r>
          </a:p>
          <a:p>
            <a:pPr marL="117475" lvl="1" indent="-117475">
              <a:spcAft>
                <a:spcPts val="100"/>
              </a:spcAft>
              <a:buClr>
                <a:srgbClr val="FF0000"/>
              </a:buClr>
            </a:pPr>
            <a:r>
              <a:rPr lang="en-US" sz="900" dirty="0">
                <a:solidFill>
                  <a:srgbClr val="000000"/>
                </a:solidFill>
              </a:rPr>
              <a:t>Design Liquidity Stress Test Challenge Process Framework and get approvals</a:t>
            </a:r>
          </a:p>
          <a:p>
            <a:pPr marL="117475" lvl="1" indent="-117475">
              <a:spcAft>
                <a:spcPts val="100"/>
              </a:spcAft>
              <a:buClr>
                <a:srgbClr val="FF0000"/>
              </a:buClr>
            </a:pPr>
            <a:r>
              <a:rPr lang="en-US" sz="900" dirty="0">
                <a:solidFill>
                  <a:srgbClr val="000000"/>
                </a:solidFill>
              </a:rPr>
              <a:t>Perform high-level review and revision of wholesale credit process limits and controls and delegation of authority at SCUSA and SBNA</a:t>
            </a:r>
          </a:p>
          <a:p>
            <a:pPr marL="117475" lvl="1" indent="-117475">
              <a:spcAft>
                <a:spcPts val="100"/>
              </a:spcAft>
              <a:buClr>
                <a:srgbClr val="FF0000"/>
              </a:buClr>
            </a:pPr>
            <a:r>
              <a:rPr lang="en-US" sz="900" dirty="0">
                <a:solidFill>
                  <a:srgbClr val="000000"/>
                </a:solidFill>
              </a:rPr>
              <a:t>Rollout Commercial Risk </a:t>
            </a:r>
            <a:r>
              <a:rPr lang="en-US" sz="900" dirty="0" smtClean="0">
                <a:solidFill>
                  <a:srgbClr val="000000"/>
                </a:solidFill>
              </a:rPr>
              <a:t>Ratings</a:t>
            </a:r>
            <a:endParaRPr lang="en-US" sz="900" dirty="0">
              <a:solidFill>
                <a:srgbClr val="000000"/>
              </a:solidFill>
            </a:endParaRPr>
          </a:p>
          <a:p>
            <a:pPr marL="285750" lvl="2" indent="-168275">
              <a:spcAft>
                <a:spcPts val="100"/>
              </a:spcAft>
              <a:buClr>
                <a:srgbClr val="FF0000"/>
              </a:buClr>
            </a:pPr>
            <a:r>
              <a:rPr lang="en-US" sz="900" dirty="0">
                <a:solidFill>
                  <a:srgbClr val="707277"/>
                </a:solidFill>
              </a:rPr>
              <a:t>Establish governance and oversight on commercial risk ratings governance</a:t>
            </a:r>
          </a:p>
          <a:p>
            <a:pPr marL="285750" lvl="2" indent="-168275">
              <a:spcAft>
                <a:spcPts val="100"/>
              </a:spcAft>
              <a:buClr>
                <a:srgbClr val="FF0000"/>
              </a:buClr>
            </a:pPr>
            <a:r>
              <a:rPr lang="en-US" sz="900" dirty="0">
                <a:solidFill>
                  <a:srgbClr val="707277"/>
                </a:solidFill>
              </a:rPr>
              <a:t>Rollout redesigned CRE rating models</a:t>
            </a:r>
          </a:p>
          <a:p>
            <a:pPr marL="463550" lvl="3" indent="-171450">
              <a:spcAft>
                <a:spcPts val="100"/>
              </a:spcAft>
              <a:buClr>
                <a:srgbClr val="FF0000"/>
              </a:buClr>
            </a:pPr>
            <a:r>
              <a:rPr lang="en-US" sz="900" dirty="0">
                <a:solidFill>
                  <a:srgbClr val="FFFFFF">
                    <a:lumMod val="50000"/>
                  </a:srgbClr>
                </a:solidFill>
              </a:rPr>
              <a:t>CRE model development and validation (refer to Model Dev. / Model Risk </a:t>
            </a:r>
            <a:r>
              <a:rPr lang="en-US" sz="900" dirty="0" smtClean="0">
                <a:solidFill>
                  <a:srgbClr val="FFFFFF">
                    <a:lumMod val="50000"/>
                  </a:srgbClr>
                </a:solidFill>
              </a:rPr>
              <a:t>workstreams</a:t>
            </a:r>
            <a:r>
              <a:rPr lang="en-US" sz="900" baseline="30000" dirty="0" smtClean="0">
                <a:solidFill>
                  <a:srgbClr val="FFFFFF">
                    <a:lumMod val="50000"/>
                  </a:srgbClr>
                </a:solidFill>
              </a:rPr>
              <a:t>2</a:t>
            </a:r>
            <a:r>
              <a:rPr lang="en-US" sz="900" dirty="0" smtClean="0">
                <a:solidFill>
                  <a:srgbClr val="FFFFFF">
                    <a:lumMod val="50000"/>
                  </a:srgbClr>
                </a:solidFill>
              </a:rPr>
              <a:t>)</a:t>
            </a:r>
            <a:endParaRPr lang="en-US" sz="900" dirty="0">
              <a:solidFill>
                <a:srgbClr val="FFFFFF">
                  <a:lumMod val="50000"/>
                </a:srgbClr>
              </a:solidFill>
            </a:endParaRPr>
          </a:p>
          <a:p>
            <a:pPr marL="463550" lvl="3" indent="-171450">
              <a:spcAft>
                <a:spcPts val="100"/>
              </a:spcAft>
              <a:buClr>
                <a:srgbClr val="FF0000"/>
              </a:buClr>
            </a:pPr>
            <a:r>
              <a:rPr lang="en-US" sz="900" dirty="0">
                <a:solidFill>
                  <a:srgbClr val="FFFFFF">
                    <a:lumMod val="50000"/>
                  </a:srgbClr>
                </a:solidFill>
              </a:rPr>
              <a:t>CRE UAT / pilot testing</a:t>
            </a:r>
          </a:p>
          <a:p>
            <a:pPr marL="463550" lvl="3" indent="-171450">
              <a:spcAft>
                <a:spcPts val="100"/>
              </a:spcAft>
              <a:buClr>
                <a:srgbClr val="FF0000"/>
              </a:buClr>
            </a:pPr>
            <a:r>
              <a:rPr lang="en-US" sz="900" dirty="0">
                <a:solidFill>
                  <a:srgbClr val="FFFFFF">
                    <a:lumMod val="50000"/>
                  </a:srgbClr>
                </a:solidFill>
              </a:rPr>
              <a:t>CRE end-user training</a:t>
            </a:r>
          </a:p>
          <a:p>
            <a:pPr marL="463550" lvl="3" indent="-171450">
              <a:spcAft>
                <a:spcPts val="100"/>
              </a:spcAft>
              <a:buClr>
                <a:srgbClr val="FF0000"/>
              </a:buClr>
            </a:pPr>
            <a:r>
              <a:rPr lang="en-US" sz="900" dirty="0">
                <a:solidFill>
                  <a:srgbClr val="FFFFFF">
                    <a:lumMod val="50000"/>
                  </a:srgbClr>
                </a:solidFill>
              </a:rPr>
              <a:t>CRE initial model implementation / </a:t>
            </a:r>
            <a:r>
              <a:rPr lang="en-US" sz="900" dirty="0" smtClean="0">
                <a:solidFill>
                  <a:srgbClr val="FFFFFF">
                    <a:lumMod val="50000"/>
                  </a:srgbClr>
                </a:solidFill>
              </a:rPr>
              <a:t>rollout</a:t>
            </a:r>
            <a:endParaRPr lang="en-US" sz="900" dirty="0">
              <a:solidFill>
                <a:srgbClr val="FFFFFF">
                  <a:lumMod val="50000"/>
                </a:srgbClr>
              </a:solidFill>
            </a:endParaRPr>
          </a:p>
        </p:txBody>
      </p:sp>
      <p:sp>
        <p:nvSpPr>
          <p:cNvPr id="59" name="Rectangle 95"/>
          <p:cNvSpPr txBox="1">
            <a:spLocks/>
          </p:cNvSpPr>
          <p:nvPr/>
        </p:nvSpPr>
        <p:spPr>
          <a:xfrm>
            <a:off x="8025445" y="1110848"/>
            <a:ext cx="864085" cy="16517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US" sz="900" dirty="0"/>
              <a:t>11/30/15</a:t>
            </a:r>
            <a:endParaRPr lang="pl-PL" sz="900" dirty="0"/>
          </a:p>
          <a:p>
            <a:pPr marL="0" lvl="1" indent="0">
              <a:spcAft>
                <a:spcPts val="100"/>
              </a:spcAft>
              <a:buClr>
                <a:srgbClr val="FF0000"/>
              </a:buClr>
              <a:buNone/>
            </a:pPr>
            <a:r>
              <a:rPr lang="pl-PL" sz="900" dirty="0"/>
              <a:t>12/31/15</a:t>
            </a:r>
          </a:p>
          <a:p>
            <a:pPr marL="0" lvl="1" indent="0">
              <a:spcAft>
                <a:spcPts val="100"/>
              </a:spcAft>
              <a:buClr>
                <a:srgbClr val="FF0000"/>
              </a:buClr>
              <a:buNone/>
            </a:pPr>
            <a:r>
              <a:rPr lang="pl-PL" sz="900" dirty="0"/>
              <a:t>03/31/16</a:t>
            </a:r>
          </a:p>
          <a:p>
            <a:pPr marL="0" lvl="1" indent="0">
              <a:spcAft>
                <a:spcPts val="100"/>
              </a:spcAft>
              <a:buClr>
                <a:srgbClr val="FF0000"/>
              </a:buClr>
              <a:buNone/>
            </a:pPr>
            <a:endParaRPr lang="pl-PL" sz="900" dirty="0"/>
          </a:p>
          <a:p>
            <a:pPr marL="0" lvl="1" indent="0">
              <a:spcAft>
                <a:spcPts val="100"/>
              </a:spcAft>
              <a:buClr>
                <a:srgbClr val="FF0000"/>
              </a:buClr>
              <a:buNone/>
            </a:pPr>
            <a:r>
              <a:rPr lang="en-US" sz="900" dirty="0" smtClean="0"/>
              <a:t>07/29/16</a:t>
            </a:r>
            <a:endParaRPr lang="pl-PL" sz="900" dirty="0"/>
          </a:p>
          <a:p>
            <a:pPr marL="0" lvl="1" indent="0">
              <a:spcAft>
                <a:spcPts val="100"/>
              </a:spcAft>
              <a:buClr>
                <a:srgbClr val="FF0000"/>
              </a:buClr>
              <a:buNone/>
            </a:pPr>
            <a:r>
              <a:rPr lang="pl-PL" sz="900" dirty="0"/>
              <a:t>07/31/15</a:t>
            </a:r>
          </a:p>
          <a:p>
            <a:pPr marL="0" lvl="1" indent="0">
              <a:spcAft>
                <a:spcPts val="100"/>
              </a:spcAft>
              <a:buClr>
                <a:srgbClr val="FF0000"/>
              </a:buClr>
              <a:buNone/>
            </a:pPr>
            <a:r>
              <a:rPr lang="en-US" sz="900" dirty="0"/>
              <a:t>05/27/16</a:t>
            </a:r>
            <a:endParaRPr lang="pl-PL" sz="900" dirty="0"/>
          </a:p>
          <a:p>
            <a:pPr marL="0" lvl="1" indent="0">
              <a:spcAft>
                <a:spcPts val="100"/>
              </a:spcAft>
              <a:buClr>
                <a:srgbClr val="FF0000"/>
              </a:buClr>
              <a:buNone/>
            </a:pPr>
            <a:r>
              <a:rPr lang="en-GB" sz="900" dirty="0"/>
              <a:t>11/18/15</a:t>
            </a:r>
            <a:endParaRPr lang="pl-PL" sz="900" dirty="0"/>
          </a:p>
          <a:p>
            <a:pPr marL="0" lvl="1" indent="0">
              <a:spcAft>
                <a:spcPts val="100"/>
              </a:spcAft>
              <a:buClr>
                <a:srgbClr val="FF0000"/>
              </a:buClr>
              <a:buNone/>
            </a:pPr>
            <a:r>
              <a:rPr lang="en-US" sz="900" dirty="0"/>
              <a:t>04/01/16</a:t>
            </a:r>
            <a:endParaRPr lang="pl-PL" sz="900" dirty="0"/>
          </a:p>
          <a:p>
            <a:pPr marL="0" lvl="1" indent="0">
              <a:spcAft>
                <a:spcPts val="100"/>
              </a:spcAft>
              <a:buClr>
                <a:srgbClr val="FF0000"/>
              </a:buClr>
              <a:buNone/>
            </a:pPr>
            <a:r>
              <a:rPr lang="en-US" sz="900" dirty="0"/>
              <a:t>05/27/16</a:t>
            </a:r>
            <a:endParaRPr lang="pl-PL" sz="900" dirty="0"/>
          </a:p>
          <a:p>
            <a:pPr marL="0" lvl="1" indent="0">
              <a:spcAft>
                <a:spcPts val="100"/>
              </a:spcAft>
              <a:buClr>
                <a:srgbClr val="FF0000"/>
              </a:buClr>
              <a:buNone/>
            </a:pPr>
            <a:r>
              <a:rPr lang="en-US" sz="900" dirty="0"/>
              <a:t>05/06/16</a:t>
            </a:r>
            <a:endParaRPr lang="pl-PL" sz="900" dirty="0"/>
          </a:p>
        </p:txBody>
      </p:sp>
      <p:sp>
        <p:nvSpPr>
          <p:cNvPr id="60" name="Rectangle 95"/>
          <p:cNvSpPr txBox="1">
            <a:spLocks/>
          </p:cNvSpPr>
          <p:nvPr/>
        </p:nvSpPr>
        <p:spPr>
          <a:xfrm>
            <a:off x="7360011" y="1110848"/>
            <a:ext cx="577081" cy="16517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US" sz="900" dirty="0"/>
              <a:t>11/03/14</a:t>
            </a:r>
            <a:endParaRPr lang="pl-PL" sz="900" dirty="0"/>
          </a:p>
          <a:p>
            <a:pPr marL="0" lvl="1" indent="0">
              <a:spcAft>
                <a:spcPts val="100"/>
              </a:spcAft>
              <a:buClr>
                <a:srgbClr val="FF0000"/>
              </a:buClr>
              <a:buNone/>
            </a:pPr>
            <a:r>
              <a:rPr lang="pl-PL" sz="900" dirty="0"/>
              <a:t>06/01/15</a:t>
            </a:r>
          </a:p>
          <a:p>
            <a:pPr marL="0" lvl="1" indent="0">
              <a:spcAft>
                <a:spcPts val="100"/>
              </a:spcAft>
              <a:buClr>
                <a:srgbClr val="FF0000"/>
              </a:buClr>
              <a:buNone/>
            </a:pPr>
            <a:r>
              <a:rPr lang="pl-PL" sz="900" dirty="0"/>
              <a:t>02/01/16</a:t>
            </a:r>
          </a:p>
          <a:p>
            <a:pPr marL="0" lvl="1" indent="0">
              <a:spcAft>
                <a:spcPts val="100"/>
              </a:spcAft>
              <a:buClr>
                <a:srgbClr val="FF0000"/>
              </a:buClr>
              <a:buNone/>
            </a:pPr>
            <a:endParaRPr lang="pl-PL" sz="900" dirty="0"/>
          </a:p>
          <a:p>
            <a:pPr marL="0" lvl="1" indent="0">
              <a:spcAft>
                <a:spcPts val="100"/>
              </a:spcAft>
              <a:buClr>
                <a:srgbClr val="FF0000"/>
              </a:buClr>
              <a:buNone/>
            </a:pPr>
            <a:r>
              <a:rPr lang="pl-PL" sz="900" dirty="0"/>
              <a:t>05/04/1</a:t>
            </a:r>
            <a:r>
              <a:rPr lang="en-US" sz="900" dirty="0"/>
              <a:t>5</a:t>
            </a:r>
            <a:endParaRPr lang="pl-PL" sz="900" dirty="0"/>
          </a:p>
          <a:p>
            <a:pPr marL="0" lvl="1" indent="0">
              <a:spcAft>
                <a:spcPts val="100"/>
              </a:spcAft>
              <a:buClr>
                <a:srgbClr val="FF0000"/>
              </a:buClr>
              <a:buNone/>
            </a:pPr>
            <a:r>
              <a:rPr lang="pl-PL" sz="900" dirty="0"/>
              <a:t>06/01/15</a:t>
            </a:r>
          </a:p>
          <a:p>
            <a:pPr marL="0" lvl="1" indent="0">
              <a:spcAft>
                <a:spcPts val="100"/>
              </a:spcAft>
              <a:buClr>
                <a:srgbClr val="FF0000"/>
              </a:buClr>
              <a:buNone/>
            </a:pPr>
            <a:r>
              <a:rPr lang="en-US" sz="900" dirty="0"/>
              <a:t>06/29/15</a:t>
            </a:r>
            <a:endParaRPr lang="pl-PL" sz="900" dirty="0"/>
          </a:p>
          <a:p>
            <a:pPr marL="0" lvl="1" indent="0">
              <a:spcAft>
                <a:spcPts val="100"/>
              </a:spcAft>
              <a:buClr>
                <a:srgbClr val="FF0000"/>
              </a:buClr>
              <a:buNone/>
            </a:pPr>
            <a:r>
              <a:rPr lang="en-US" sz="900" dirty="0"/>
              <a:t>06/29/15</a:t>
            </a:r>
            <a:endParaRPr lang="pl-PL" sz="900" baseline="30000" dirty="0"/>
          </a:p>
          <a:p>
            <a:pPr marL="0" lvl="1" indent="0">
              <a:spcAft>
                <a:spcPts val="100"/>
              </a:spcAft>
              <a:buClr>
                <a:srgbClr val="FF0000"/>
              </a:buClr>
              <a:buNone/>
            </a:pPr>
            <a:r>
              <a:rPr lang="en-US" sz="900" dirty="0"/>
              <a:t>02</a:t>
            </a:r>
            <a:r>
              <a:rPr lang="pl-PL" sz="900" dirty="0"/>
              <a:t>/01/1</a:t>
            </a:r>
            <a:r>
              <a:rPr lang="en-US" sz="900" dirty="0"/>
              <a:t>6</a:t>
            </a:r>
            <a:endParaRPr lang="pl-PL" sz="900" dirty="0"/>
          </a:p>
          <a:p>
            <a:pPr marL="0" lvl="1" indent="0">
              <a:spcAft>
                <a:spcPts val="100"/>
              </a:spcAft>
              <a:buClr>
                <a:srgbClr val="FF0000"/>
              </a:buClr>
              <a:buNone/>
            </a:pPr>
            <a:r>
              <a:rPr lang="en-US" sz="900" dirty="0"/>
              <a:t>02</a:t>
            </a:r>
            <a:r>
              <a:rPr lang="pl-PL" sz="900" dirty="0"/>
              <a:t>/01/1</a:t>
            </a:r>
            <a:r>
              <a:rPr lang="en-US" sz="900" dirty="0"/>
              <a:t>6</a:t>
            </a:r>
            <a:endParaRPr lang="pl-PL" sz="900" dirty="0"/>
          </a:p>
          <a:p>
            <a:pPr marL="0" lvl="1" indent="0">
              <a:spcAft>
                <a:spcPts val="100"/>
              </a:spcAft>
              <a:buClr>
                <a:srgbClr val="FF0000"/>
              </a:buClr>
              <a:buNone/>
            </a:pPr>
            <a:r>
              <a:rPr lang="en-US" sz="900" dirty="0"/>
              <a:t>04/04/16</a:t>
            </a:r>
            <a:endParaRPr lang="pl-PL" sz="900" dirty="0"/>
          </a:p>
        </p:txBody>
      </p:sp>
      <p:sp>
        <p:nvSpPr>
          <p:cNvPr id="61" name="Rectangle 95"/>
          <p:cNvSpPr txBox="1">
            <a:spLocks/>
          </p:cNvSpPr>
          <p:nvPr/>
        </p:nvSpPr>
        <p:spPr>
          <a:xfrm>
            <a:off x="8977882" y="1110848"/>
            <a:ext cx="1019558" cy="11977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r>
              <a:rPr lang="es-ES" sz="900" dirty="0" smtClean="0">
                <a:solidFill>
                  <a:srgbClr val="000000"/>
                </a:solidFill>
              </a:rPr>
              <a:t>Aya </a:t>
            </a:r>
            <a:endParaRPr lang="es-ES" sz="900" dirty="0">
              <a:solidFill>
                <a:srgbClr val="000000"/>
              </a:solidFill>
            </a:endParaRPr>
          </a:p>
          <a:p>
            <a:pPr marL="0" lvl="1" indent="0">
              <a:spcAft>
                <a:spcPts val="100"/>
              </a:spcAft>
              <a:buClr>
                <a:srgbClr val="FF0000"/>
              </a:buClr>
              <a:buFont typeface="Arial" pitchFamily="34" charset="0"/>
              <a:buNone/>
            </a:pPr>
            <a:r>
              <a:rPr lang="es-ES" sz="900" dirty="0" smtClean="0">
                <a:solidFill>
                  <a:srgbClr val="000000"/>
                </a:solidFill>
              </a:rPr>
              <a:t>Aya </a:t>
            </a:r>
            <a:r>
              <a:rPr lang="es-ES" sz="900" dirty="0">
                <a:solidFill>
                  <a:srgbClr val="000000"/>
                </a:solidFill>
              </a:rPr>
              <a:t>/ </a:t>
            </a:r>
            <a:r>
              <a:rPr lang="es-ES" sz="900" dirty="0" smtClean="0">
                <a:solidFill>
                  <a:srgbClr val="000000"/>
                </a:solidFill>
              </a:rPr>
              <a:t>Lasso</a:t>
            </a:r>
            <a:endParaRPr lang="es-ES" sz="900" dirty="0">
              <a:solidFill>
                <a:srgbClr val="000000"/>
              </a:solidFill>
            </a:endParaRPr>
          </a:p>
          <a:p>
            <a:pPr marL="0" lvl="1" indent="0">
              <a:spcAft>
                <a:spcPts val="100"/>
              </a:spcAft>
              <a:buClr>
                <a:srgbClr val="FF0000"/>
              </a:buClr>
              <a:buFont typeface="Arial" pitchFamily="34" charset="0"/>
              <a:buNone/>
            </a:pPr>
            <a:r>
              <a:rPr lang="es-ES" sz="900" dirty="0" smtClean="0">
                <a:solidFill>
                  <a:srgbClr val="000000"/>
                </a:solidFill>
              </a:rPr>
              <a:t>Hennessy / Cuervo</a:t>
            </a:r>
            <a:endParaRPr lang="es-ES" sz="900" dirty="0">
              <a:solidFill>
                <a:srgbClr val="000000"/>
              </a:solidFill>
            </a:endParaRP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r>
              <a:rPr lang="es-ES" sz="900" dirty="0" smtClean="0">
                <a:solidFill>
                  <a:srgbClr val="000000"/>
                </a:solidFill>
              </a:rPr>
              <a:t>Spector</a:t>
            </a:r>
            <a:endParaRPr lang="es-ES" sz="900" dirty="0">
              <a:solidFill>
                <a:srgbClr val="000000"/>
              </a:solidFill>
            </a:endParaRPr>
          </a:p>
          <a:p>
            <a:pPr marL="0" lvl="1" indent="0">
              <a:spcAft>
                <a:spcPts val="100"/>
              </a:spcAft>
              <a:buClr>
                <a:srgbClr val="FF0000"/>
              </a:buClr>
              <a:buFont typeface="Arial" pitchFamily="34" charset="0"/>
              <a:buNone/>
            </a:pPr>
            <a:endParaRPr lang="es-ES" sz="900" dirty="0">
              <a:solidFill>
                <a:srgbClr val="000000"/>
              </a:solidFill>
            </a:endParaRPr>
          </a:p>
          <a:p>
            <a:pPr marL="0" lvl="1" indent="0">
              <a:spcAft>
                <a:spcPts val="100"/>
              </a:spcAft>
              <a:buClr>
                <a:srgbClr val="FF0000"/>
              </a:buClr>
              <a:buFont typeface="Arial" pitchFamily="34" charset="0"/>
              <a:buNone/>
            </a:pPr>
            <a:endParaRPr lang="es-ES" sz="900" dirty="0">
              <a:solidFill>
                <a:srgbClr val="000000"/>
              </a:solidFill>
            </a:endParaRPr>
          </a:p>
          <a:p>
            <a:pPr marL="0" lvl="1" indent="0">
              <a:spcAft>
                <a:spcPts val="100"/>
              </a:spcAft>
              <a:buClr>
                <a:srgbClr val="FF0000"/>
              </a:buClr>
              <a:buFont typeface="Arial" pitchFamily="34" charset="0"/>
              <a:buNone/>
            </a:pPr>
            <a:endParaRPr lang="es-ES" sz="900" dirty="0">
              <a:solidFill>
                <a:srgbClr val="000000"/>
              </a:solidFill>
            </a:endParaRPr>
          </a:p>
        </p:txBody>
      </p:sp>
      <p:grpSp>
        <p:nvGrpSpPr>
          <p:cNvPr id="64" name="Group 63"/>
          <p:cNvGrpSpPr/>
          <p:nvPr/>
        </p:nvGrpSpPr>
        <p:grpSpPr>
          <a:xfrm>
            <a:off x="7931500" y="266025"/>
            <a:ext cx="2153647" cy="430189"/>
            <a:chOff x="7156765" y="71559"/>
            <a:chExt cx="2153647" cy="430189"/>
          </a:xfrm>
        </p:grpSpPr>
        <p:sp>
          <p:nvSpPr>
            <p:cNvPr id="65" name="Rectangle 95"/>
            <p:cNvSpPr txBox="1">
              <a:spLocks/>
            </p:cNvSpPr>
            <p:nvPr/>
          </p:nvSpPr>
          <p:spPr>
            <a:xfrm>
              <a:off x="7164487" y="71559"/>
              <a:ext cx="2145925" cy="39950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82563" lvl="1" indent="-182563">
                <a:spcAft>
                  <a:spcPts val="100"/>
                </a:spcAft>
                <a:buClr>
                  <a:srgbClr val="FF0000"/>
                </a:buClr>
                <a:buSzPct val="150000"/>
              </a:pPr>
              <a:r>
                <a:rPr lang="en-GB" sz="900" b="1" dirty="0" smtClean="0">
                  <a:solidFill>
                    <a:srgbClr val="000000"/>
                  </a:solidFill>
                </a:rPr>
                <a:t>Deliverables</a:t>
              </a:r>
            </a:p>
            <a:p>
              <a:pPr marL="182563" lvl="2" indent="-182563">
                <a:spcAft>
                  <a:spcPts val="100"/>
                </a:spcAft>
                <a:buClr>
                  <a:srgbClr val="FF0000"/>
                </a:buClr>
                <a:buSzPct val="150000"/>
              </a:pPr>
              <a:r>
                <a:rPr lang="en-US" sz="900" b="1" dirty="0" smtClean="0">
                  <a:solidFill>
                    <a:srgbClr val="707277"/>
                  </a:solidFill>
                </a:rPr>
                <a:t>Milestones under the deliverable</a:t>
              </a:r>
            </a:p>
            <a:p>
              <a:pPr marL="182563" lvl="2" indent="0">
                <a:spcAft>
                  <a:spcPts val="100"/>
                </a:spcAft>
                <a:buClr>
                  <a:srgbClr val="FF0000"/>
                </a:buClr>
                <a:buFont typeface="Arial" charset="0"/>
                <a:buNone/>
              </a:pPr>
              <a:r>
                <a:rPr lang="en-GB" sz="900" b="1" dirty="0" smtClean="0">
                  <a:solidFill>
                    <a:srgbClr val="707277"/>
                  </a:solidFill>
                </a:rPr>
                <a:t>Completed</a:t>
              </a:r>
              <a:endParaRPr lang="en-US" sz="900" b="1" dirty="0" smtClean="0">
                <a:solidFill>
                  <a:srgbClr val="707277"/>
                </a:solidFill>
              </a:endParaRPr>
            </a:p>
          </p:txBody>
        </p:sp>
        <p:sp>
          <p:nvSpPr>
            <p:cNvPr id="66" name="Freeform 65"/>
            <p:cNvSpPr/>
            <p:nvPr/>
          </p:nvSpPr>
          <p:spPr bwMode="auto">
            <a:xfrm>
              <a:off x="7156765" y="393748"/>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grpSp>
      <p:sp>
        <p:nvSpPr>
          <p:cNvPr id="49" name="Rectangle 3"/>
          <p:cNvSpPr txBox="1"/>
          <p:nvPr/>
        </p:nvSpPr>
        <p:spPr>
          <a:xfrm>
            <a:off x="280988" y="5890162"/>
            <a:ext cx="9493250" cy="5483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lvl="1" indent="0">
              <a:spcAft>
                <a:spcPts val="100"/>
              </a:spcAft>
              <a:buClr>
                <a:schemeClr val="accent1"/>
              </a:buClr>
              <a:buNone/>
            </a:pPr>
            <a:r>
              <a:rPr lang="en-US" sz="800" dirty="0"/>
              <a:t>1 Implementation finish date may be refined during the design phase</a:t>
            </a:r>
          </a:p>
          <a:p>
            <a:pPr marL="0" lvl="1" indent="0">
              <a:spcBef>
                <a:spcPts val="0"/>
              </a:spcBef>
              <a:spcAft>
                <a:spcPts val="0"/>
              </a:spcAft>
              <a:buClr>
                <a:schemeClr val="accent1"/>
              </a:buClr>
              <a:buNone/>
            </a:pPr>
            <a:r>
              <a:rPr lang="en-US" sz="800" dirty="0" smtClean="0"/>
              <a:t>2 </a:t>
            </a:r>
            <a:r>
              <a:rPr lang="en-US" sz="800" dirty="0"/>
              <a:t>Refer to Model Development and Model Risk Management workstreams for relevant dates on development and validation</a:t>
            </a:r>
          </a:p>
          <a:p>
            <a:pPr marL="0" lvl="1" indent="0">
              <a:spcAft>
                <a:spcPts val="100"/>
              </a:spcAft>
              <a:buClr>
                <a:schemeClr val="accent1"/>
              </a:buClr>
              <a:buNone/>
            </a:pPr>
            <a:endParaRPr lang="en-US" sz="800" dirty="0"/>
          </a:p>
        </p:txBody>
      </p:sp>
      <p:sp>
        <p:nvSpPr>
          <p:cNvPr id="54" name="Rectangle 95"/>
          <p:cNvSpPr txBox="1">
            <a:spLocks/>
          </p:cNvSpPr>
          <p:nvPr/>
        </p:nvSpPr>
        <p:spPr>
          <a:xfrm>
            <a:off x="1430456" y="2859062"/>
            <a:ext cx="5841202" cy="13362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285750" lvl="2" indent="-168275">
              <a:spcAft>
                <a:spcPts val="100"/>
              </a:spcAft>
              <a:buClr>
                <a:srgbClr val="FF0000"/>
              </a:buClr>
            </a:pPr>
            <a:r>
              <a:rPr lang="en-US" sz="900" dirty="0">
                <a:solidFill>
                  <a:srgbClr val="707277"/>
                </a:solidFill>
              </a:rPr>
              <a:t>Rollout redesigned C&amp;I rating models</a:t>
            </a:r>
          </a:p>
          <a:p>
            <a:pPr marL="463550" lvl="3" indent="-171450">
              <a:spcAft>
                <a:spcPts val="100"/>
              </a:spcAft>
              <a:buClr>
                <a:srgbClr val="FF0000"/>
              </a:buClr>
            </a:pPr>
            <a:r>
              <a:rPr lang="en-US" sz="900" dirty="0">
                <a:solidFill>
                  <a:srgbClr val="707277"/>
                </a:solidFill>
              </a:rPr>
              <a:t>C&amp;I model development and validation (refer to Model Dev. / Model Risk </a:t>
            </a:r>
            <a:r>
              <a:rPr lang="en-US" sz="900" dirty="0" smtClean="0">
                <a:solidFill>
                  <a:srgbClr val="707277"/>
                </a:solidFill>
              </a:rPr>
              <a:t>workstreams</a:t>
            </a:r>
            <a:r>
              <a:rPr lang="en-US" sz="900" baseline="30000" dirty="0" smtClean="0">
                <a:solidFill>
                  <a:srgbClr val="707277"/>
                </a:solidFill>
              </a:rPr>
              <a:t>1</a:t>
            </a:r>
            <a:r>
              <a:rPr lang="en-US" sz="900" dirty="0" smtClean="0">
                <a:solidFill>
                  <a:srgbClr val="707277"/>
                </a:solidFill>
              </a:rPr>
              <a:t>)</a:t>
            </a:r>
            <a:endParaRPr lang="en-US" sz="900" dirty="0">
              <a:solidFill>
                <a:srgbClr val="707277"/>
              </a:solidFill>
            </a:endParaRPr>
          </a:p>
          <a:p>
            <a:pPr marL="463550" lvl="3" indent="-171450">
              <a:spcAft>
                <a:spcPts val="100"/>
              </a:spcAft>
              <a:buClr>
                <a:srgbClr val="FF0000"/>
              </a:buClr>
            </a:pPr>
            <a:r>
              <a:rPr lang="en-US" sz="900" dirty="0">
                <a:solidFill>
                  <a:srgbClr val="707277"/>
                </a:solidFill>
              </a:rPr>
              <a:t>C&amp;I UAT / pilot testing</a:t>
            </a:r>
          </a:p>
          <a:p>
            <a:pPr marL="463550" lvl="3" indent="-171450">
              <a:spcAft>
                <a:spcPts val="100"/>
              </a:spcAft>
              <a:buClr>
                <a:srgbClr val="FF0000"/>
              </a:buClr>
            </a:pPr>
            <a:r>
              <a:rPr lang="en-US" sz="900" dirty="0">
                <a:solidFill>
                  <a:srgbClr val="707277"/>
                </a:solidFill>
              </a:rPr>
              <a:t>C&amp;I end-user training</a:t>
            </a:r>
          </a:p>
          <a:p>
            <a:pPr marL="463550" lvl="3" indent="-171450">
              <a:spcAft>
                <a:spcPts val="100"/>
              </a:spcAft>
              <a:buClr>
                <a:srgbClr val="FF0000"/>
              </a:buClr>
            </a:pPr>
            <a:r>
              <a:rPr lang="en-US" sz="900" dirty="0">
                <a:solidFill>
                  <a:srgbClr val="707277"/>
                </a:solidFill>
              </a:rPr>
              <a:t>C&amp;I initial model implementation / rollout</a:t>
            </a:r>
          </a:p>
          <a:p>
            <a:pPr marL="285750" lvl="2" indent="-168275">
              <a:spcAft>
                <a:spcPts val="100"/>
              </a:spcAft>
              <a:buClr>
                <a:srgbClr val="FF0000"/>
              </a:buClr>
            </a:pPr>
            <a:r>
              <a:rPr lang="en-US" sz="900" dirty="0">
                <a:solidFill>
                  <a:srgbClr val="707277"/>
                </a:solidFill>
              </a:rPr>
              <a:t>Create requirement definitions for </a:t>
            </a:r>
            <a:r>
              <a:rPr lang="en-US" sz="900" dirty="0" smtClean="0">
                <a:solidFill>
                  <a:srgbClr val="707277"/>
                </a:solidFill>
              </a:rPr>
              <a:t>long-term technology </a:t>
            </a:r>
            <a:r>
              <a:rPr lang="en-US" sz="900" dirty="0">
                <a:solidFill>
                  <a:srgbClr val="707277"/>
                </a:solidFill>
              </a:rPr>
              <a:t>solution </a:t>
            </a:r>
            <a:r>
              <a:rPr lang="en-US" sz="900" dirty="0" smtClean="0">
                <a:solidFill>
                  <a:srgbClr val="707277"/>
                </a:solidFill>
              </a:rPr>
              <a:t>for </a:t>
            </a:r>
            <a:r>
              <a:rPr lang="en-US" sz="900" dirty="0">
                <a:solidFill>
                  <a:srgbClr val="707277"/>
                </a:solidFill>
              </a:rPr>
              <a:t>CRE and C&amp;I model implementation</a:t>
            </a:r>
          </a:p>
          <a:p>
            <a:pPr marL="117475" lvl="1" indent="-117475" fontAlgn="ctr">
              <a:spcAft>
                <a:spcPts val="100"/>
              </a:spcAft>
              <a:buClr>
                <a:srgbClr val="FF0000"/>
              </a:buClr>
            </a:pPr>
            <a:r>
              <a:rPr lang="en-US" sz="900" dirty="0" smtClean="0"/>
              <a:t>Conduct </a:t>
            </a:r>
            <a:r>
              <a:rPr lang="en-US" sz="900" dirty="0"/>
              <a:t>gap analyses across risk types focusing on methodology, tools, processes, and expectations as defined by the operating model and benchmark to industry practice</a:t>
            </a:r>
          </a:p>
          <a:p>
            <a:pPr marL="117475" lvl="1" indent="-117475" fontAlgn="ctr">
              <a:spcAft>
                <a:spcPts val="100"/>
              </a:spcAft>
              <a:buClr>
                <a:srgbClr val="FF0000"/>
              </a:buClr>
            </a:pPr>
            <a:r>
              <a:rPr lang="en-US" sz="900" dirty="0" smtClean="0">
                <a:solidFill>
                  <a:srgbClr val="000000"/>
                </a:solidFill>
              </a:rPr>
              <a:t>Create </a:t>
            </a:r>
            <a:r>
              <a:rPr lang="en-US" sz="900" dirty="0">
                <a:solidFill>
                  <a:srgbClr val="000000"/>
                </a:solidFill>
              </a:rPr>
              <a:t>remediation plans to address gaps and initiate remediation actions</a:t>
            </a:r>
          </a:p>
        </p:txBody>
      </p:sp>
      <p:sp>
        <p:nvSpPr>
          <p:cNvPr id="55" name="Rectangle 95"/>
          <p:cNvSpPr txBox="1">
            <a:spLocks/>
          </p:cNvSpPr>
          <p:nvPr/>
        </p:nvSpPr>
        <p:spPr>
          <a:xfrm>
            <a:off x="8025445" y="2859062"/>
            <a:ext cx="864085" cy="13490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US" sz="900" dirty="0" smtClean="0"/>
              <a:t>07/29/16</a:t>
            </a:r>
            <a:endParaRPr lang="pl-PL" sz="900" dirty="0"/>
          </a:p>
          <a:p>
            <a:pPr marL="0" lvl="1" indent="0">
              <a:spcAft>
                <a:spcPts val="100"/>
              </a:spcAft>
              <a:buClr>
                <a:srgbClr val="FF0000"/>
              </a:buClr>
              <a:buNone/>
            </a:pPr>
            <a:r>
              <a:rPr lang="en-US" sz="900" dirty="0" smtClean="0"/>
              <a:t>01/14/16</a:t>
            </a:r>
            <a:endParaRPr lang="pl-PL" sz="900" dirty="0"/>
          </a:p>
          <a:p>
            <a:pPr marL="0" lvl="1" indent="0">
              <a:spcAft>
                <a:spcPts val="100"/>
              </a:spcAft>
              <a:buClr>
                <a:srgbClr val="FF0000"/>
              </a:buClr>
              <a:buNone/>
            </a:pPr>
            <a:r>
              <a:rPr lang="en-US" sz="900" dirty="0"/>
              <a:t>06/03/16</a:t>
            </a:r>
            <a:endParaRPr lang="pl-PL" sz="900" dirty="0"/>
          </a:p>
          <a:p>
            <a:pPr marL="0" lvl="1" indent="0">
              <a:spcAft>
                <a:spcPts val="100"/>
              </a:spcAft>
              <a:buClr>
                <a:srgbClr val="FF0000"/>
              </a:buClr>
              <a:buNone/>
            </a:pPr>
            <a:r>
              <a:rPr lang="en-US" sz="900" dirty="0"/>
              <a:t>07/29/16</a:t>
            </a:r>
            <a:endParaRPr lang="pl-PL" sz="900" dirty="0"/>
          </a:p>
          <a:p>
            <a:pPr marL="0" lvl="1" indent="0">
              <a:spcAft>
                <a:spcPts val="100"/>
              </a:spcAft>
              <a:buClr>
                <a:srgbClr val="FF0000"/>
              </a:buClr>
              <a:buNone/>
            </a:pPr>
            <a:r>
              <a:rPr lang="en-US" sz="900" dirty="0"/>
              <a:t>07/01/16</a:t>
            </a:r>
            <a:endParaRPr lang="pl-PL" sz="900" dirty="0"/>
          </a:p>
          <a:p>
            <a:pPr marL="0" lvl="1" indent="0">
              <a:spcAft>
                <a:spcPts val="100"/>
              </a:spcAft>
              <a:buClr>
                <a:srgbClr val="FF0000"/>
              </a:buClr>
              <a:buNone/>
            </a:pPr>
            <a:r>
              <a:rPr lang="pl-PL" sz="900" dirty="0"/>
              <a:t>0</a:t>
            </a:r>
            <a:r>
              <a:rPr lang="en-US" sz="900" dirty="0"/>
              <a:t>4</a:t>
            </a:r>
            <a:r>
              <a:rPr lang="pl-PL" sz="900" dirty="0"/>
              <a:t>/1</a:t>
            </a:r>
            <a:r>
              <a:rPr lang="en-US" sz="900" dirty="0"/>
              <a:t>5</a:t>
            </a:r>
            <a:r>
              <a:rPr lang="pl-PL" sz="900" dirty="0"/>
              <a:t>/16</a:t>
            </a:r>
          </a:p>
          <a:p>
            <a:pPr marL="0" lvl="1" indent="0">
              <a:spcAft>
                <a:spcPts val="100"/>
              </a:spcAft>
              <a:buClr>
                <a:srgbClr val="FF0000"/>
              </a:buClr>
              <a:buFont typeface="Arial" pitchFamily="34" charset="0"/>
              <a:buNone/>
            </a:pPr>
            <a:r>
              <a:rPr lang="en-US" sz="900" dirty="0" smtClean="0"/>
              <a:t>09/30/16</a:t>
            </a:r>
            <a:endParaRPr lang="pl-PL" sz="900" dirty="0"/>
          </a:p>
          <a:p>
            <a:pPr marL="0" lvl="1" indent="0">
              <a:spcAft>
                <a:spcPts val="100"/>
              </a:spcAft>
              <a:buClr>
                <a:srgbClr val="FF0000"/>
              </a:buClr>
              <a:buFont typeface="Arial" pitchFamily="34" charset="0"/>
              <a:buNone/>
            </a:pPr>
            <a:endParaRPr lang="pl-PL" sz="900" dirty="0"/>
          </a:p>
          <a:p>
            <a:pPr marL="0" lvl="1" indent="0">
              <a:spcAft>
                <a:spcPts val="100"/>
              </a:spcAft>
              <a:buClr>
                <a:srgbClr val="FF0000"/>
              </a:buClr>
              <a:buNone/>
            </a:pPr>
            <a:r>
              <a:rPr lang="en-US" sz="900" dirty="0" smtClean="0"/>
              <a:t>12/04/16</a:t>
            </a:r>
            <a:endParaRPr lang="pl-PL" sz="900" dirty="0"/>
          </a:p>
        </p:txBody>
      </p:sp>
      <p:sp>
        <p:nvSpPr>
          <p:cNvPr id="56" name="Rectangle 95"/>
          <p:cNvSpPr txBox="1">
            <a:spLocks/>
          </p:cNvSpPr>
          <p:nvPr/>
        </p:nvSpPr>
        <p:spPr>
          <a:xfrm>
            <a:off x="7360011" y="2859062"/>
            <a:ext cx="577081" cy="15004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US" sz="900" dirty="0" smtClean="0"/>
              <a:t>06/22/15</a:t>
            </a:r>
            <a:endParaRPr lang="pl-PL" sz="900" dirty="0"/>
          </a:p>
          <a:p>
            <a:pPr marL="0" lvl="1" indent="0">
              <a:spcAft>
                <a:spcPts val="100"/>
              </a:spcAft>
              <a:buClr>
                <a:srgbClr val="FF0000"/>
              </a:buClr>
              <a:buNone/>
            </a:pPr>
            <a:r>
              <a:rPr lang="en-US" sz="900" dirty="0" smtClean="0"/>
              <a:t>06/22/15</a:t>
            </a:r>
            <a:endParaRPr lang="pl-PL" sz="900" dirty="0"/>
          </a:p>
          <a:p>
            <a:pPr marL="0" lvl="1" indent="0">
              <a:spcAft>
                <a:spcPts val="100"/>
              </a:spcAft>
              <a:buClr>
                <a:srgbClr val="FF0000"/>
              </a:buClr>
              <a:buNone/>
            </a:pPr>
            <a:r>
              <a:rPr lang="en-US" sz="900" dirty="0"/>
              <a:t>04/04/16</a:t>
            </a:r>
            <a:endParaRPr lang="pl-PL" sz="900" dirty="0"/>
          </a:p>
          <a:p>
            <a:pPr marL="0" lvl="1" indent="0">
              <a:spcAft>
                <a:spcPts val="100"/>
              </a:spcAft>
              <a:buClr>
                <a:srgbClr val="FF0000"/>
              </a:buClr>
              <a:buNone/>
            </a:pPr>
            <a:r>
              <a:rPr lang="en-US" sz="900" dirty="0"/>
              <a:t>04/04/16</a:t>
            </a:r>
            <a:endParaRPr lang="pl-PL" sz="900" dirty="0"/>
          </a:p>
          <a:p>
            <a:pPr marL="0" lvl="1" indent="0">
              <a:spcAft>
                <a:spcPts val="100"/>
              </a:spcAft>
              <a:buClr>
                <a:srgbClr val="FF0000"/>
              </a:buClr>
              <a:buNone/>
            </a:pPr>
            <a:r>
              <a:rPr lang="en-US" sz="900" dirty="0"/>
              <a:t>06/06/16</a:t>
            </a:r>
            <a:endParaRPr lang="pl-PL" sz="900" dirty="0"/>
          </a:p>
          <a:p>
            <a:pPr marL="0" lvl="1" indent="0">
              <a:spcAft>
                <a:spcPts val="100"/>
              </a:spcAft>
              <a:buClr>
                <a:srgbClr val="FF0000"/>
              </a:buClr>
              <a:buNone/>
            </a:pPr>
            <a:r>
              <a:rPr lang="pl-PL" sz="900" dirty="0" smtClean="0"/>
              <a:t>05/04/15</a:t>
            </a:r>
          </a:p>
          <a:p>
            <a:pPr marL="0" lvl="1" indent="0">
              <a:spcAft>
                <a:spcPts val="100"/>
              </a:spcAft>
              <a:buClr>
                <a:srgbClr val="FF0000"/>
              </a:buClr>
              <a:buFont typeface="Arial" pitchFamily="34" charset="0"/>
              <a:buNone/>
            </a:pPr>
            <a:r>
              <a:rPr lang="pl-PL" sz="900" dirty="0" smtClean="0"/>
              <a:t>0</a:t>
            </a:r>
            <a:r>
              <a:rPr lang="en-US" sz="900" dirty="0" smtClean="0"/>
              <a:t>7</a:t>
            </a:r>
            <a:r>
              <a:rPr lang="pl-PL" sz="900" dirty="0" smtClean="0"/>
              <a:t>/01/16</a:t>
            </a:r>
            <a:endParaRPr lang="pl-PL" sz="900" dirty="0"/>
          </a:p>
          <a:p>
            <a:pPr marL="0" lvl="1" indent="0">
              <a:spcAft>
                <a:spcPts val="100"/>
              </a:spcAft>
              <a:buClr>
                <a:srgbClr val="FF0000"/>
              </a:buClr>
              <a:buFont typeface="Arial" pitchFamily="34" charset="0"/>
              <a:buNone/>
            </a:pPr>
            <a:endParaRPr lang="en-US" sz="900" dirty="0" smtClean="0"/>
          </a:p>
          <a:p>
            <a:pPr marL="0" lvl="1" indent="0">
              <a:spcAft>
                <a:spcPts val="100"/>
              </a:spcAft>
              <a:buClr>
                <a:srgbClr val="FF0000"/>
              </a:buClr>
              <a:buNone/>
            </a:pPr>
            <a:r>
              <a:rPr lang="pl-PL" sz="900" dirty="0" smtClean="0"/>
              <a:t>0</a:t>
            </a:r>
            <a:r>
              <a:rPr lang="en-US" sz="900" dirty="0" smtClean="0"/>
              <a:t>8</a:t>
            </a:r>
            <a:r>
              <a:rPr lang="pl-PL" sz="900" dirty="0" smtClean="0"/>
              <a:t>/0</a:t>
            </a:r>
            <a:r>
              <a:rPr lang="en-US" sz="900" dirty="0" smtClean="0"/>
              <a:t>3</a:t>
            </a:r>
            <a:r>
              <a:rPr lang="pl-PL" sz="900" dirty="0" smtClean="0"/>
              <a:t>/16</a:t>
            </a:r>
            <a:endParaRPr lang="pl-PL" sz="900" dirty="0"/>
          </a:p>
          <a:p>
            <a:pPr marL="0" lvl="1" indent="0">
              <a:spcAft>
                <a:spcPts val="100"/>
              </a:spcAft>
              <a:buClr>
                <a:srgbClr val="FF0000"/>
              </a:buClr>
              <a:buFont typeface="Arial" pitchFamily="34" charset="0"/>
              <a:buNone/>
            </a:pPr>
            <a:endParaRPr lang="pl-PL" sz="900" dirty="0"/>
          </a:p>
        </p:txBody>
      </p:sp>
      <p:sp>
        <p:nvSpPr>
          <p:cNvPr id="62" name="Rectangle 95"/>
          <p:cNvSpPr txBox="1">
            <a:spLocks/>
          </p:cNvSpPr>
          <p:nvPr/>
        </p:nvSpPr>
        <p:spPr>
          <a:xfrm>
            <a:off x="8977882" y="3147830"/>
            <a:ext cx="1019558" cy="104644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endParaRPr lang="pt-BR" sz="900" dirty="0" smtClean="0">
              <a:solidFill>
                <a:srgbClr val="000000"/>
              </a:solidFill>
            </a:endParaRPr>
          </a:p>
          <a:p>
            <a:pPr marL="0" lvl="1" indent="0">
              <a:spcAft>
                <a:spcPts val="100"/>
              </a:spcAft>
              <a:buClr>
                <a:srgbClr val="FF0000"/>
              </a:buClr>
              <a:buFont typeface="Arial" pitchFamily="34" charset="0"/>
              <a:buNone/>
            </a:pPr>
            <a:endParaRPr lang="pt-BR" sz="900" dirty="0">
              <a:solidFill>
                <a:srgbClr val="000000"/>
              </a:solidFill>
            </a:endParaRPr>
          </a:p>
          <a:p>
            <a:pPr marL="0" lvl="1" indent="0">
              <a:spcAft>
                <a:spcPts val="100"/>
              </a:spcAft>
              <a:buClr>
                <a:srgbClr val="FF0000"/>
              </a:buClr>
              <a:buFont typeface="Arial" pitchFamily="34" charset="0"/>
              <a:buNone/>
            </a:pPr>
            <a:endParaRPr lang="pt-BR" sz="900" dirty="0" smtClean="0">
              <a:solidFill>
                <a:srgbClr val="000000"/>
              </a:solidFill>
            </a:endParaRPr>
          </a:p>
          <a:p>
            <a:pPr marL="0" lvl="1" indent="0">
              <a:spcAft>
                <a:spcPts val="100"/>
              </a:spcAft>
              <a:buClr>
                <a:srgbClr val="FF0000"/>
              </a:buClr>
              <a:buFont typeface="Arial" pitchFamily="34" charset="0"/>
              <a:buNone/>
            </a:pPr>
            <a:endParaRPr lang="pt-BR" sz="900" dirty="0" smtClean="0">
              <a:solidFill>
                <a:srgbClr val="000000"/>
              </a:solidFill>
            </a:endParaRPr>
          </a:p>
          <a:p>
            <a:pPr marL="0" lvl="1" indent="0">
              <a:spcAft>
                <a:spcPts val="100"/>
              </a:spcAft>
              <a:buClr>
                <a:srgbClr val="FF0000"/>
              </a:buClr>
              <a:buNone/>
            </a:pPr>
            <a:r>
              <a:rPr lang="pt-BR" sz="900" dirty="0" smtClean="0">
                <a:solidFill>
                  <a:srgbClr val="000000"/>
                </a:solidFill>
              </a:rPr>
              <a:t>Hennessy</a:t>
            </a:r>
            <a:r>
              <a:rPr lang="pt-BR" sz="700" dirty="0" smtClean="0">
                <a:solidFill>
                  <a:srgbClr val="000000"/>
                </a:solidFill>
              </a:rPr>
              <a:t> </a:t>
            </a:r>
            <a:r>
              <a:rPr lang="pt-BR" sz="900" dirty="0">
                <a:solidFill>
                  <a:srgbClr val="000000"/>
                </a:solidFill>
              </a:rPr>
              <a:t>/</a:t>
            </a:r>
            <a:r>
              <a:rPr lang="pt-BR" sz="700" dirty="0">
                <a:solidFill>
                  <a:srgbClr val="000000"/>
                </a:solidFill>
              </a:rPr>
              <a:t> </a:t>
            </a:r>
            <a:r>
              <a:rPr lang="pt-BR" sz="900" dirty="0" smtClean="0">
                <a:solidFill>
                  <a:srgbClr val="000000"/>
                </a:solidFill>
              </a:rPr>
              <a:t>Smith</a:t>
            </a:r>
            <a:endParaRPr lang="pt-BR" sz="900" dirty="0">
              <a:solidFill>
                <a:srgbClr val="000000"/>
              </a:solidFill>
            </a:endParaRPr>
          </a:p>
          <a:p>
            <a:pPr marL="0" lvl="1" indent="0">
              <a:spcAft>
                <a:spcPts val="100"/>
              </a:spcAft>
              <a:buClr>
                <a:srgbClr val="FF0000"/>
              </a:buClr>
              <a:buNone/>
            </a:pPr>
            <a:endParaRPr lang="pt-BR" sz="900" dirty="0" smtClean="0">
              <a:solidFill>
                <a:srgbClr val="0070C0"/>
              </a:solidFill>
            </a:endParaRPr>
          </a:p>
          <a:p>
            <a:pPr marL="0" lvl="1" indent="0">
              <a:spcAft>
                <a:spcPts val="100"/>
              </a:spcAft>
              <a:buClr>
                <a:srgbClr val="FF0000"/>
              </a:buClr>
              <a:buNone/>
            </a:pPr>
            <a:r>
              <a:rPr lang="pt-BR" sz="900" dirty="0" smtClean="0"/>
              <a:t>Hennessy</a:t>
            </a:r>
            <a:r>
              <a:rPr lang="pt-BR" sz="700" dirty="0" smtClean="0"/>
              <a:t> </a:t>
            </a:r>
            <a:r>
              <a:rPr lang="pt-BR" sz="900" dirty="0" smtClean="0"/>
              <a:t>/</a:t>
            </a:r>
            <a:r>
              <a:rPr lang="pt-BR" sz="700" dirty="0"/>
              <a:t> </a:t>
            </a:r>
            <a:r>
              <a:rPr lang="pt-BR" sz="900" dirty="0" smtClean="0"/>
              <a:t>Smith</a:t>
            </a:r>
            <a:endParaRPr lang="pt-BR" sz="900" dirty="0"/>
          </a:p>
        </p:txBody>
      </p:sp>
    </p:spTree>
    <p:extLst>
      <p:ext uri="{BB962C8B-B14F-4D97-AF65-F5344CB8AC3E}">
        <p14:creationId xmlns:p14="http://schemas.microsoft.com/office/powerpoint/2010/main" val="29103841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1191" name="think-cell Slide" r:id="rId5" imgW="493" imgH="493" progId="TCLayout.ActiveDocument.1">
                  <p:embed/>
                </p:oleObj>
              </mc:Choice>
              <mc:Fallback>
                <p:oleObj name="think-cell Slide" r:id="rId5" imgW="493" imgH="49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282575" y="260354"/>
            <a:ext cx="9491663" cy="396875"/>
          </a:xfrm>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Risk Transformation project </a:t>
            </a:r>
            <a:r>
              <a:rPr lang="en-GB" dirty="0" smtClean="0"/>
              <a:t>plan – </a:t>
            </a:r>
            <a:r>
              <a:rPr lang="en-GB" dirty="0" smtClean="0">
                <a:solidFill>
                  <a:srgbClr val="FF0000"/>
                </a:solidFill>
              </a:rPr>
              <a:t>Risk Management Change Index</a:t>
            </a:r>
            <a:endParaRPr lang="en-US" dirty="0">
              <a:solidFill>
                <a:srgbClr val="FF0000"/>
              </a:solidFill>
            </a:endParaRPr>
          </a:p>
        </p:txBody>
      </p:sp>
      <p:sp>
        <p:nvSpPr>
          <p:cNvPr id="55" name="Rectangle 5"/>
          <p:cNvSpPr txBox="1">
            <a:spLocks/>
          </p:cNvSpPr>
          <p:nvPr/>
        </p:nvSpPr>
        <p:spPr>
          <a:xfrm>
            <a:off x="331138" y="870742"/>
            <a:ext cx="5841202"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Deliverables / milestones</a:t>
            </a:r>
            <a:endParaRPr lang="en-US" sz="900" b="1" dirty="0"/>
          </a:p>
        </p:txBody>
      </p:sp>
      <p:sp>
        <p:nvSpPr>
          <p:cNvPr id="56" name="Rectangle 5"/>
          <p:cNvSpPr txBox="1">
            <a:spLocks/>
          </p:cNvSpPr>
          <p:nvPr/>
        </p:nvSpPr>
        <p:spPr>
          <a:xfrm>
            <a:off x="5796780" y="870742"/>
            <a:ext cx="86408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Finish</a:t>
            </a:r>
            <a:endParaRPr lang="en-US" sz="900" b="1" dirty="0"/>
          </a:p>
        </p:txBody>
      </p:sp>
      <p:cxnSp>
        <p:nvCxnSpPr>
          <p:cNvPr id="60" name="Straight Connector 59"/>
          <p:cNvCxnSpPr>
            <a:cxnSpLocks/>
          </p:cNvCxnSpPr>
          <p:nvPr/>
        </p:nvCxnSpPr>
        <p:spPr bwMode="auto">
          <a:xfrm>
            <a:off x="331138" y="1036262"/>
            <a:ext cx="4703199" cy="0"/>
          </a:xfrm>
          <a:prstGeom prst="line">
            <a:avLst/>
          </a:prstGeom>
          <a:noFill/>
          <a:ln w="12700" cap="flat" cmpd="sng" algn="ctr">
            <a:solidFill>
              <a:schemeClr val="accent1"/>
            </a:solidFill>
            <a:prstDash val="solid"/>
            <a:round/>
            <a:headEnd type="none" w="med" len="med"/>
            <a:tailEnd type="none" w="med" len="med"/>
          </a:ln>
          <a:effectLst/>
        </p:spPr>
      </p:cxnSp>
      <p:cxnSp>
        <p:nvCxnSpPr>
          <p:cNvPr id="61" name="Straight Connector 60"/>
          <p:cNvCxnSpPr>
            <a:cxnSpLocks/>
          </p:cNvCxnSpPr>
          <p:nvPr/>
        </p:nvCxnSpPr>
        <p:spPr bwMode="auto">
          <a:xfrm>
            <a:off x="5796780" y="1036262"/>
            <a:ext cx="561851" cy="0"/>
          </a:xfrm>
          <a:prstGeom prst="line">
            <a:avLst/>
          </a:prstGeom>
          <a:noFill/>
          <a:ln w="12700" cap="flat" cmpd="sng" algn="ctr">
            <a:solidFill>
              <a:schemeClr val="accent1"/>
            </a:solidFill>
            <a:prstDash val="solid"/>
            <a:round/>
            <a:headEnd type="none" w="med" len="med"/>
            <a:tailEnd type="none" w="med" len="med"/>
          </a:ln>
          <a:effectLst/>
        </p:spPr>
      </p:cxnSp>
      <p:sp>
        <p:nvSpPr>
          <p:cNvPr id="65" name="Rectangle 5"/>
          <p:cNvSpPr txBox="1">
            <a:spLocks/>
          </p:cNvSpPr>
          <p:nvPr/>
        </p:nvSpPr>
        <p:spPr>
          <a:xfrm>
            <a:off x="5150307" y="870742"/>
            <a:ext cx="548640"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Start</a:t>
            </a:r>
            <a:endParaRPr lang="en-US" sz="900" b="1" dirty="0"/>
          </a:p>
        </p:txBody>
      </p:sp>
      <p:cxnSp>
        <p:nvCxnSpPr>
          <p:cNvPr id="66" name="Straight Connector 65"/>
          <p:cNvCxnSpPr>
            <a:cxnSpLocks/>
          </p:cNvCxnSpPr>
          <p:nvPr/>
        </p:nvCxnSpPr>
        <p:spPr bwMode="auto">
          <a:xfrm>
            <a:off x="5150307" y="1036262"/>
            <a:ext cx="548640" cy="0"/>
          </a:xfrm>
          <a:prstGeom prst="line">
            <a:avLst/>
          </a:prstGeom>
          <a:noFill/>
          <a:ln w="12700" cap="flat" cmpd="sng" algn="ctr">
            <a:solidFill>
              <a:schemeClr val="accent1"/>
            </a:solidFill>
            <a:prstDash val="solid"/>
            <a:round/>
            <a:headEnd type="none" w="med" len="med"/>
            <a:tailEnd type="none" w="med" len="med"/>
          </a:ln>
          <a:effectLst/>
        </p:spPr>
      </p:cxnSp>
      <p:cxnSp>
        <p:nvCxnSpPr>
          <p:cNvPr id="68" name="Straight Connector 67"/>
          <p:cNvCxnSpPr>
            <a:cxnSpLocks/>
          </p:cNvCxnSpPr>
          <p:nvPr/>
        </p:nvCxnSpPr>
        <p:spPr bwMode="auto">
          <a:xfrm>
            <a:off x="6490588" y="1036262"/>
            <a:ext cx="3650005" cy="0"/>
          </a:xfrm>
          <a:prstGeom prst="line">
            <a:avLst/>
          </a:prstGeom>
          <a:noFill/>
          <a:ln w="12700" cap="flat" cmpd="sng" algn="ctr">
            <a:solidFill>
              <a:schemeClr val="accent1"/>
            </a:solidFill>
            <a:prstDash val="solid"/>
            <a:round/>
            <a:headEnd type="none" w="med" len="med"/>
            <a:tailEnd type="none" w="med" len="med"/>
          </a:ln>
          <a:effectLst/>
        </p:spPr>
      </p:cxnSp>
      <p:sp>
        <p:nvSpPr>
          <p:cNvPr id="21" name="Rectangle 5"/>
          <p:cNvSpPr txBox="1">
            <a:spLocks/>
          </p:cNvSpPr>
          <p:nvPr/>
        </p:nvSpPr>
        <p:spPr>
          <a:xfrm>
            <a:off x="6490588" y="869032"/>
            <a:ext cx="18945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Change Made</a:t>
            </a:r>
            <a:endParaRPr lang="en-US" sz="900" b="1" dirty="0"/>
          </a:p>
        </p:txBody>
      </p:sp>
      <p:sp>
        <p:nvSpPr>
          <p:cNvPr id="27" name="Rectangle 95"/>
          <p:cNvSpPr txBox="1">
            <a:spLocks/>
          </p:cNvSpPr>
          <p:nvPr/>
        </p:nvSpPr>
        <p:spPr>
          <a:xfrm>
            <a:off x="331138" y="1113698"/>
            <a:ext cx="4703199" cy="192024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228600" lvl="1" indent="-228600">
              <a:spcAft>
                <a:spcPts val="100"/>
              </a:spcAft>
              <a:buClr>
                <a:srgbClr val="FF0000"/>
              </a:buClr>
              <a:buFont typeface="+mj-lt"/>
              <a:buAutoNum type="arabicPeriod"/>
            </a:pPr>
            <a:r>
              <a:rPr lang="en-US" sz="900" dirty="0" smtClean="0">
                <a:solidFill>
                  <a:srgbClr val="000000"/>
                </a:solidFill>
              </a:rPr>
              <a:t>Analyze and remediate gaps in liquidity risk management (“LRM”) against IHC requirements</a:t>
            </a:r>
          </a:p>
          <a:p>
            <a:pPr marL="228600" lvl="1" indent="-228600">
              <a:spcAft>
                <a:spcPts val="100"/>
              </a:spcAft>
              <a:buClr>
                <a:srgbClr val="FF0000"/>
              </a:buClr>
              <a:buFont typeface="+mj-lt"/>
              <a:buAutoNum type="arabicPeriod"/>
            </a:pPr>
            <a:r>
              <a:rPr lang="en-US" sz="900" dirty="0" smtClean="0">
                <a:solidFill>
                  <a:srgbClr val="000000"/>
                </a:solidFill>
              </a:rPr>
              <a:t>Design Liquidity Stress Test Challenge Process Framework and get approvals</a:t>
            </a:r>
          </a:p>
          <a:p>
            <a:pPr marL="228600" lvl="1" indent="-228600">
              <a:spcAft>
                <a:spcPts val="100"/>
              </a:spcAft>
              <a:buClr>
                <a:srgbClr val="FF0000"/>
              </a:buClr>
              <a:buFont typeface="+mj-lt"/>
              <a:buAutoNum type="arabicPeriod"/>
            </a:pPr>
            <a:r>
              <a:rPr lang="en-US" sz="900" dirty="0" smtClean="0">
                <a:solidFill>
                  <a:srgbClr val="000000"/>
                </a:solidFill>
              </a:rPr>
              <a:t>Perform high-level review and revision of wholesale credit process limits and controls and delegation of authority at SCUSA and SBNA</a:t>
            </a:r>
          </a:p>
          <a:p>
            <a:pPr marL="228600" lvl="1" indent="-228600">
              <a:spcAft>
                <a:spcPts val="100"/>
              </a:spcAft>
              <a:buClr>
                <a:srgbClr val="FF0000"/>
              </a:buClr>
              <a:buFont typeface="+mj-lt"/>
              <a:buAutoNum type="arabicPeriod"/>
            </a:pPr>
            <a:r>
              <a:rPr lang="en-US" sz="900" dirty="0" smtClean="0">
                <a:solidFill>
                  <a:srgbClr val="000000"/>
                </a:solidFill>
              </a:rPr>
              <a:t>Rollout Commercial Risk Ratings</a:t>
            </a:r>
          </a:p>
          <a:p>
            <a:pPr marL="346075" lvl="2" indent="-228600">
              <a:spcAft>
                <a:spcPts val="100"/>
              </a:spcAft>
              <a:buClr>
                <a:srgbClr val="FF0000"/>
              </a:buClr>
              <a:buFont typeface="+mj-lt"/>
              <a:buAutoNum type="alphaLcPeriod"/>
            </a:pPr>
            <a:r>
              <a:rPr lang="en-US" sz="900" dirty="0" smtClean="0">
                <a:solidFill>
                  <a:srgbClr val="707277"/>
                </a:solidFill>
              </a:rPr>
              <a:t>Establish </a:t>
            </a:r>
            <a:r>
              <a:rPr lang="en-US" sz="900" dirty="0">
                <a:solidFill>
                  <a:srgbClr val="707277"/>
                </a:solidFill>
              </a:rPr>
              <a:t>governance and oversight on commercial risk ratings governance</a:t>
            </a:r>
          </a:p>
          <a:p>
            <a:pPr marL="346075" lvl="2" indent="-228600">
              <a:spcAft>
                <a:spcPts val="100"/>
              </a:spcAft>
              <a:buClr>
                <a:srgbClr val="FF0000"/>
              </a:buClr>
              <a:buFont typeface="+mj-lt"/>
              <a:buAutoNum type="alphaLcPeriod"/>
            </a:pPr>
            <a:r>
              <a:rPr lang="en-US" sz="900" dirty="0" smtClean="0">
                <a:solidFill>
                  <a:srgbClr val="FF0000"/>
                </a:solidFill>
              </a:rPr>
              <a:t> </a:t>
            </a:r>
            <a:r>
              <a:rPr lang="en-US" sz="900" strike="sngStrike" dirty="0">
                <a:solidFill>
                  <a:srgbClr val="FF0000"/>
                </a:solidFill>
              </a:rPr>
              <a:t>Rollout </a:t>
            </a:r>
            <a:r>
              <a:rPr lang="en-US" sz="900" dirty="0">
                <a:solidFill>
                  <a:srgbClr val="707277"/>
                </a:solidFill>
              </a:rPr>
              <a:t>Redesign</a:t>
            </a:r>
            <a:r>
              <a:rPr lang="en-US" sz="900" strike="sngStrike" dirty="0">
                <a:solidFill>
                  <a:srgbClr val="FF0000"/>
                </a:solidFill>
              </a:rPr>
              <a:t>ed </a:t>
            </a:r>
            <a:r>
              <a:rPr lang="en-US" sz="900" dirty="0" smtClean="0">
                <a:solidFill>
                  <a:srgbClr val="707277"/>
                </a:solidFill>
              </a:rPr>
              <a:t>CRE </a:t>
            </a:r>
            <a:r>
              <a:rPr lang="en-US" sz="900" dirty="0">
                <a:solidFill>
                  <a:srgbClr val="707277"/>
                </a:solidFill>
              </a:rPr>
              <a:t>rating models</a:t>
            </a:r>
          </a:p>
          <a:p>
            <a:pPr marL="577850" lvl="3" indent="-285750">
              <a:spcAft>
                <a:spcPts val="100"/>
              </a:spcAft>
              <a:buClr>
                <a:srgbClr val="FF0000"/>
              </a:buClr>
              <a:buFont typeface="+mj-lt"/>
              <a:buAutoNum type="romanLcPeriod"/>
            </a:pPr>
            <a:r>
              <a:rPr lang="en-US" sz="900" dirty="0">
                <a:solidFill>
                  <a:srgbClr val="FFFFFF">
                    <a:lumMod val="50000"/>
                  </a:srgbClr>
                </a:solidFill>
              </a:rPr>
              <a:t>CRE model development and validation (refer to Model Dev. / Model Risk </a:t>
            </a:r>
            <a:r>
              <a:rPr lang="en-US" sz="900" dirty="0" smtClean="0">
                <a:solidFill>
                  <a:srgbClr val="FFFFFF">
                    <a:lumMod val="50000"/>
                  </a:srgbClr>
                </a:solidFill>
              </a:rPr>
              <a:t>workstreams</a:t>
            </a:r>
            <a:r>
              <a:rPr lang="en-US" sz="900" baseline="30000" dirty="0" smtClean="0">
                <a:solidFill>
                  <a:srgbClr val="FFFFFF">
                    <a:lumMod val="50000"/>
                  </a:srgbClr>
                </a:solidFill>
              </a:rPr>
              <a:t>2</a:t>
            </a:r>
            <a:r>
              <a:rPr lang="en-US" sz="900" dirty="0" smtClean="0">
                <a:solidFill>
                  <a:srgbClr val="FFFFFF">
                    <a:lumMod val="50000"/>
                  </a:srgbClr>
                </a:solidFill>
              </a:rPr>
              <a:t>)</a:t>
            </a:r>
            <a:endParaRPr lang="en-US" sz="900" dirty="0">
              <a:solidFill>
                <a:srgbClr val="FFFFFF">
                  <a:lumMod val="50000"/>
                </a:srgbClr>
              </a:solidFill>
            </a:endParaRPr>
          </a:p>
          <a:p>
            <a:pPr marL="577850" lvl="3" indent="-285750">
              <a:spcAft>
                <a:spcPts val="100"/>
              </a:spcAft>
              <a:buClr>
                <a:srgbClr val="FF0000"/>
              </a:buClr>
              <a:buFont typeface="+mj-lt"/>
              <a:buAutoNum type="romanLcPeriod"/>
            </a:pPr>
            <a:r>
              <a:rPr lang="en-US" sz="900" dirty="0">
                <a:solidFill>
                  <a:srgbClr val="FFFFFF">
                    <a:lumMod val="50000"/>
                  </a:srgbClr>
                </a:solidFill>
              </a:rPr>
              <a:t>CRE UAT / pilot testing</a:t>
            </a:r>
          </a:p>
          <a:p>
            <a:pPr marL="577850" lvl="3" indent="-285750">
              <a:spcAft>
                <a:spcPts val="100"/>
              </a:spcAft>
              <a:buClr>
                <a:srgbClr val="FF0000"/>
              </a:buClr>
              <a:buFont typeface="+mj-lt"/>
              <a:buAutoNum type="romanLcPeriod"/>
            </a:pPr>
            <a:r>
              <a:rPr lang="en-US" sz="900" dirty="0">
                <a:solidFill>
                  <a:srgbClr val="FFFFFF">
                    <a:lumMod val="50000"/>
                  </a:srgbClr>
                </a:solidFill>
              </a:rPr>
              <a:t>CRE end-user training</a:t>
            </a:r>
          </a:p>
          <a:p>
            <a:pPr marL="577850" lvl="3" indent="-285750">
              <a:spcAft>
                <a:spcPts val="100"/>
              </a:spcAft>
              <a:buClr>
                <a:srgbClr val="FF0000"/>
              </a:buClr>
              <a:buFont typeface="+mj-lt"/>
              <a:buAutoNum type="romanLcPeriod"/>
            </a:pPr>
            <a:r>
              <a:rPr lang="en-US" sz="900" dirty="0">
                <a:solidFill>
                  <a:srgbClr val="FFFFFF">
                    <a:lumMod val="50000"/>
                  </a:srgbClr>
                </a:solidFill>
              </a:rPr>
              <a:t>CRE initial model implementation / </a:t>
            </a:r>
            <a:r>
              <a:rPr lang="en-US" sz="900" dirty="0" smtClean="0">
                <a:solidFill>
                  <a:srgbClr val="FFFFFF">
                    <a:lumMod val="50000"/>
                  </a:srgbClr>
                </a:solidFill>
              </a:rPr>
              <a:t>rollout</a:t>
            </a:r>
            <a:endParaRPr lang="en-US" sz="900" dirty="0">
              <a:solidFill>
                <a:srgbClr val="FFFFFF">
                  <a:lumMod val="50000"/>
                </a:srgbClr>
              </a:solidFill>
            </a:endParaRPr>
          </a:p>
        </p:txBody>
      </p:sp>
      <p:sp>
        <p:nvSpPr>
          <p:cNvPr id="28" name="Rectangle 95"/>
          <p:cNvSpPr txBox="1">
            <a:spLocks/>
          </p:cNvSpPr>
          <p:nvPr/>
        </p:nvSpPr>
        <p:spPr>
          <a:xfrm>
            <a:off x="5852591" y="1113698"/>
            <a:ext cx="864085" cy="19543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US" sz="900" dirty="0"/>
              <a:t>11/30/15</a:t>
            </a:r>
            <a:endParaRPr lang="pl-PL" sz="900" dirty="0"/>
          </a:p>
          <a:p>
            <a:pPr marL="0" lvl="1" indent="0">
              <a:spcAft>
                <a:spcPts val="100"/>
              </a:spcAft>
              <a:buClr>
                <a:srgbClr val="FF0000"/>
              </a:buClr>
              <a:buNone/>
            </a:pPr>
            <a:endParaRPr lang="en-US" sz="900" dirty="0" smtClean="0">
              <a:solidFill>
                <a:srgbClr val="000000"/>
              </a:solidFill>
            </a:endParaRPr>
          </a:p>
          <a:p>
            <a:pPr marL="0" lvl="1" indent="0">
              <a:spcAft>
                <a:spcPts val="100"/>
              </a:spcAft>
              <a:buClr>
                <a:srgbClr val="FF0000"/>
              </a:buClr>
              <a:buNone/>
            </a:pPr>
            <a:r>
              <a:rPr lang="pl-PL" sz="900" dirty="0" smtClean="0">
                <a:solidFill>
                  <a:srgbClr val="000000"/>
                </a:solidFill>
              </a:rPr>
              <a:t>12/31/15</a:t>
            </a:r>
            <a:endParaRPr lang="pl-PL" sz="900" dirty="0">
              <a:solidFill>
                <a:srgbClr val="000000"/>
              </a:solidFill>
            </a:endParaRPr>
          </a:p>
          <a:p>
            <a:pPr marL="0" lvl="1" indent="0">
              <a:spcAft>
                <a:spcPts val="100"/>
              </a:spcAft>
              <a:buClr>
                <a:srgbClr val="FF0000"/>
              </a:buClr>
              <a:buNone/>
            </a:pPr>
            <a:r>
              <a:rPr lang="pl-PL" sz="900" dirty="0">
                <a:solidFill>
                  <a:srgbClr val="000000"/>
                </a:solidFill>
              </a:rPr>
              <a:t>03/31/16</a:t>
            </a:r>
          </a:p>
          <a:p>
            <a:pPr marL="0" lvl="1" indent="0">
              <a:spcAft>
                <a:spcPts val="100"/>
              </a:spcAft>
              <a:buClr>
                <a:srgbClr val="FF0000"/>
              </a:buClr>
              <a:buNone/>
            </a:pPr>
            <a:endParaRPr lang="pl-PL" sz="900" dirty="0">
              <a:solidFill>
                <a:srgbClr val="000000"/>
              </a:solidFill>
            </a:endParaRPr>
          </a:p>
          <a:p>
            <a:pPr marL="0" lvl="1" indent="0">
              <a:spcAft>
                <a:spcPts val="100"/>
              </a:spcAft>
              <a:buClr>
                <a:srgbClr val="FF0000"/>
              </a:buClr>
              <a:buNone/>
            </a:pPr>
            <a:r>
              <a:rPr lang="en-US" sz="900" dirty="0" smtClean="0"/>
              <a:t>07/29/16</a:t>
            </a:r>
            <a:endParaRPr lang="pl-PL" sz="900" dirty="0"/>
          </a:p>
          <a:p>
            <a:pPr marL="0" lvl="1" indent="0">
              <a:spcAft>
                <a:spcPts val="100"/>
              </a:spcAft>
              <a:buClr>
                <a:srgbClr val="FF0000"/>
              </a:buClr>
              <a:buNone/>
            </a:pPr>
            <a:r>
              <a:rPr lang="pl-PL" sz="900" dirty="0">
                <a:solidFill>
                  <a:schemeClr val="tx2"/>
                </a:solidFill>
              </a:rPr>
              <a:t>07/31/15</a:t>
            </a:r>
          </a:p>
          <a:p>
            <a:pPr marL="0" lvl="1" indent="0">
              <a:spcAft>
                <a:spcPts val="100"/>
              </a:spcAft>
              <a:buClr>
                <a:srgbClr val="FF0000"/>
              </a:buClr>
              <a:buNone/>
            </a:pPr>
            <a:r>
              <a:rPr lang="en-US" sz="900" dirty="0">
                <a:solidFill>
                  <a:schemeClr val="tx2"/>
                </a:solidFill>
              </a:rPr>
              <a:t>05/27/16</a:t>
            </a:r>
            <a:endParaRPr lang="pl-PL" sz="900" dirty="0">
              <a:solidFill>
                <a:schemeClr val="tx2"/>
              </a:solidFill>
            </a:endParaRPr>
          </a:p>
          <a:p>
            <a:pPr marL="0" lvl="1" indent="0">
              <a:spcAft>
                <a:spcPts val="100"/>
              </a:spcAft>
              <a:buClr>
                <a:srgbClr val="FF0000"/>
              </a:buClr>
              <a:buNone/>
            </a:pPr>
            <a:r>
              <a:rPr lang="en-GB" sz="900" dirty="0">
                <a:solidFill>
                  <a:schemeClr val="tx2"/>
                </a:solidFill>
              </a:rPr>
              <a:t>11/18/15</a:t>
            </a:r>
            <a:endParaRPr lang="pl-PL" sz="900" dirty="0">
              <a:solidFill>
                <a:schemeClr val="tx2"/>
              </a:solidFill>
            </a:endParaRPr>
          </a:p>
          <a:p>
            <a:pPr marL="0" lvl="1" indent="0">
              <a:spcAft>
                <a:spcPts val="100"/>
              </a:spcAft>
              <a:buClr>
                <a:srgbClr val="FF0000"/>
              </a:buClr>
              <a:buNone/>
            </a:pPr>
            <a:endParaRPr lang="en-US" sz="900" dirty="0" smtClean="0">
              <a:solidFill>
                <a:schemeClr val="tx2"/>
              </a:solidFill>
            </a:endParaRPr>
          </a:p>
          <a:p>
            <a:pPr marL="0" lvl="1" indent="0">
              <a:spcAft>
                <a:spcPts val="100"/>
              </a:spcAft>
              <a:buClr>
                <a:srgbClr val="FF0000"/>
              </a:buClr>
              <a:buNone/>
            </a:pPr>
            <a:r>
              <a:rPr lang="en-US" sz="900" dirty="0" smtClean="0">
                <a:solidFill>
                  <a:schemeClr val="tx2"/>
                </a:solidFill>
              </a:rPr>
              <a:t>04/01/16</a:t>
            </a:r>
            <a:endParaRPr lang="pl-PL" sz="900" dirty="0">
              <a:solidFill>
                <a:schemeClr val="tx2"/>
              </a:solidFill>
            </a:endParaRPr>
          </a:p>
          <a:p>
            <a:pPr marL="0" lvl="1" indent="0">
              <a:spcAft>
                <a:spcPts val="100"/>
              </a:spcAft>
              <a:buClr>
                <a:srgbClr val="FF0000"/>
              </a:buClr>
              <a:buNone/>
            </a:pPr>
            <a:r>
              <a:rPr lang="en-US" sz="900" dirty="0">
                <a:solidFill>
                  <a:schemeClr val="tx2"/>
                </a:solidFill>
              </a:rPr>
              <a:t>05/27/16</a:t>
            </a:r>
            <a:endParaRPr lang="pl-PL" sz="900" dirty="0">
              <a:solidFill>
                <a:schemeClr val="tx2"/>
              </a:solidFill>
            </a:endParaRPr>
          </a:p>
          <a:p>
            <a:pPr marL="0" lvl="1" indent="0">
              <a:spcAft>
                <a:spcPts val="100"/>
              </a:spcAft>
              <a:buClr>
                <a:srgbClr val="FF0000"/>
              </a:buClr>
              <a:buNone/>
            </a:pPr>
            <a:r>
              <a:rPr lang="en-US" sz="900" dirty="0">
                <a:solidFill>
                  <a:schemeClr val="tx2"/>
                </a:solidFill>
              </a:rPr>
              <a:t>05/06/16</a:t>
            </a:r>
            <a:endParaRPr lang="pl-PL" sz="900" dirty="0">
              <a:solidFill>
                <a:schemeClr val="tx2"/>
              </a:solidFill>
            </a:endParaRPr>
          </a:p>
        </p:txBody>
      </p:sp>
      <p:sp>
        <p:nvSpPr>
          <p:cNvPr id="29" name="Rectangle 95"/>
          <p:cNvSpPr txBox="1">
            <a:spLocks/>
          </p:cNvSpPr>
          <p:nvPr/>
        </p:nvSpPr>
        <p:spPr>
          <a:xfrm>
            <a:off x="5153795" y="1113698"/>
            <a:ext cx="577081" cy="19543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US" sz="900" dirty="0"/>
              <a:t>11/03/14</a:t>
            </a:r>
            <a:endParaRPr lang="pl-PL" sz="900" dirty="0"/>
          </a:p>
          <a:p>
            <a:pPr marL="0" lvl="1" indent="0">
              <a:spcAft>
                <a:spcPts val="100"/>
              </a:spcAft>
              <a:buClr>
                <a:srgbClr val="FF0000"/>
              </a:buClr>
              <a:buNone/>
            </a:pPr>
            <a:endParaRPr lang="en-US" sz="900" dirty="0" smtClean="0"/>
          </a:p>
          <a:p>
            <a:pPr marL="0" lvl="1" indent="0">
              <a:spcAft>
                <a:spcPts val="100"/>
              </a:spcAft>
              <a:buClr>
                <a:srgbClr val="FF0000"/>
              </a:buClr>
              <a:buNone/>
            </a:pPr>
            <a:r>
              <a:rPr lang="pl-PL" sz="900" dirty="0" smtClean="0"/>
              <a:t>06/01/15</a:t>
            </a:r>
            <a:endParaRPr lang="pl-PL" sz="900" dirty="0"/>
          </a:p>
          <a:p>
            <a:pPr marL="0" lvl="1" indent="0">
              <a:spcAft>
                <a:spcPts val="100"/>
              </a:spcAft>
              <a:buClr>
                <a:srgbClr val="FF0000"/>
              </a:buClr>
              <a:buNone/>
            </a:pPr>
            <a:r>
              <a:rPr lang="pl-PL" sz="900" dirty="0"/>
              <a:t>02/01/16</a:t>
            </a:r>
          </a:p>
          <a:p>
            <a:pPr marL="0" lvl="1" indent="0">
              <a:spcAft>
                <a:spcPts val="100"/>
              </a:spcAft>
              <a:buClr>
                <a:srgbClr val="FF0000"/>
              </a:buClr>
              <a:buNone/>
            </a:pPr>
            <a:endParaRPr lang="pl-PL" sz="900" dirty="0"/>
          </a:p>
          <a:p>
            <a:pPr marL="0" lvl="1" indent="0">
              <a:spcAft>
                <a:spcPts val="100"/>
              </a:spcAft>
              <a:buClr>
                <a:srgbClr val="FF0000"/>
              </a:buClr>
              <a:buNone/>
            </a:pPr>
            <a:r>
              <a:rPr lang="pl-PL" sz="900" dirty="0"/>
              <a:t>05/04/1</a:t>
            </a:r>
            <a:r>
              <a:rPr lang="en-US" sz="900" dirty="0"/>
              <a:t>5</a:t>
            </a:r>
            <a:endParaRPr lang="pl-PL" sz="900" dirty="0"/>
          </a:p>
          <a:p>
            <a:pPr marL="0" lvl="1" indent="0">
              <a:spcAft>
                <a:spcPts val="100"/>
              </a:spcAft>
              <a:buClr>
                <a:srgbClr val="FF0000"/>
              </a:buClr>
              <a:buNone/>
            </a:pPr>
            <a:r>
              <a:rPr lang="pl-PL" sz="900" dirty="0">
                <a:solidFill>
                  <a:schemeClr val="tx2"/>
                </a:solidFill>
              </a:rPr>
              <a:t>06/01/15</a:t>
            </a:r>
          </a:p>
          <a:p>
            <a:pPr marL="0" lvl="1" indent="0">
              <a:spcAft>
                <a:spcPts val="100"/>
              </a:spcAft>
              <a:buClr>
                <a:srgbClr val="FF0000"/>
              </a:buClr>
              <a:buNone/>
            </a:pPr>
            <a:r>
              <a:rPr lang="en-US" sz="900" dirty="0">
                <a:solidFill>
                  <a:schemeClr val="tx2"/>
                </a:solidFill>
              </a:rPr>
              <a:t>06/29/15</a:t>
            </a:r>
            <a:endParaRPr lang="pl-PL" sz="900" dirty="0">
              <a:solidFill>
                <a:schemeClr val="tx2"/>
              </a:solidFill>
            </a:endParaRPr>
          </a:p>
          <a:p>
            <a:pPr marL="0" lvl="1" indent="0">
              <a:spcAft>
                <a:spcPts val="100"/>
              </a:spcAft>
              <a:buClr>
                <a:srgbClr val="FF0000"/>
              </a:buClr>
              <a:buNone/>
            </a:pPr>
            <a:r>
              <a:rPr lang="en-US" sz="900" dirty="0">
                <a:solidFill>
                  <a:schemeClr val="tx2"/>
                </a:solidFill>
              </a:rPr>
              <a:t>06/29/15</a:t>
            </a:r>
            <a:endParaRPr lang="pl-PL" sz="900" baseline="30000" dirty="0">
              <a:solidFill>
                <a:schemeClr val="tx2"/>
              </a:solidFill>
            </a:endParaRPr>
          </a:p>
          <a:p>
            <a:pPr marL="0" lvl="1" indent="0">
              <a:spcAft>
                <a:spcPts val="100"/>
              </a:spcAft>
              <a:buClr>
                <a:srgbClr val="FF0000"/>
              </a:buClr>
              <a:buNone/>
            </a:pPr>
            <a:endParaRPr lang="en-US" sz="900" dirty="0" smtClean="0">
              <a:solidFill>
                <a:schemeClr val="tx2"/>
              </a:solidFill>
            </a:endParaRPr>
          </a:p>
          <a:p>
            <a:pPr marL="0" lvl="1" indent="0">
              <a:spcAft>
                <a:spcPts val="100"/>
              </a:spcAft>
              <a:buClr>
                <a:srgbClr val="FF0000"/>
              </a:buClr>
              <a:buNone/>
            </a:pPr>
            <a:r>
              <a:rPr lang="en-US" sz="900" dirty="0" smtClean="0">
                <a:solidFill>
                  <a:srgbClr val="FF0000"/>
                </a:solidFill>
              </a:rPr>
              <a:t>02</a:t>
            </a:r>
            <a:r>
              <a:rPr lang="pl-PL" sz="900" dirty="0">
                <a:solidFill>
                  <a:srgbClr val="FF0000"/>
                </a:solidFill>
              </a:rPr>
              <a:t>/01/1</a:t>
            </a:r>
            <a:r>
              <a:rPr lang="en-US" sz="900" dirty="0">
                <a:solidFill>
                  <a:srgbClr val="FF0000"/>
                </a:solidFill>
              </a:rPr>
              <a:t>6</a:t>
            </a:r>
            <a:endParaRPr lang="pl-PL" sz="900" dirty="0">
              <a:solidFill>
                <a:srgbClr val="FF0000"/>
              </a:solidFill>
            </a:endParaRPr>
          </a:p>
          <a:p>
            <a:pPr marL="0" lvl="1" indent="0">
              <a:spcAft>
                <a:spcPts val="100"/>
              </a:spcAft>
              <a:buClr>
                <a:srgbClr val="FF0000"/>
              </a:buClr>
              <a:buNone/>
            </a:pPr>
            <a:r>
              <a:rPr lang="en-US" sz="900" dirty="0">
                <a:solidFill>
                  <a:srgbClr val="FF0000"/>
                </a:solidFill>
              </a:rPr>
              <a:t>02</a:t>
            </a:r>
            <a:r>
              <a:rPr lang="pl-PL" sz="900" dirty="0">
                <a:solidFill>
                  <a:srgbClr val="FF0000"/>
                </a:solidFill>
              </a:rPr>
              <a:t>/01/1</a:t>
            </a:r>
            <a:r>
              <a:rPr lang="en-US" sz="900" dirty="0">
                <a:solidFill>
                  <a:srgbClr val="FF0000"/>
                </a:solidFill>
              </a:rPr>
              <a:t>6</a:t>
            </a:r>
            <a:endParaRPr lang="pl-PL" sz="900" dirty="0">
              <a:solidFill>
                <a:srgbClr val="FF0000"/>
              </a:solidFill>
            </a:endParaRPr>
          </a:p>
          <a:p>
            <a:pPr marL="0" lvl="1" indent="0">
              <a:spcAft>
                <a:spcPts val="100"/>
              </a:spcAft>
              <a:buClr>
                <a:srgbClr val="FF0000"/>
              </a:buClr>
              <a:buNone/>
            </a:pPr>
            <a:r>
              <a:rPr lang="en-US" sz="900" dirty="0">
                <a:solidFill>
                  <a:srgbClr val="FF0000"/>
                </a:solidFill>
              </a:rPr>
              <a:t>04/04/16</a:t>
            </a:r>
            <a:endParaRPr lang="pl-PL" sz="900" dirty="0">
              <a:solidFill>
                <a:srgbClr val="FF0000"/>
              </a:solidFill>
            </a:endParaRPr>
          </a:p>
        </p:txBody>
      </p:sp>
      <p:sp>
        <p:nvSpPr>
          <p:cNvPr id="31" name="Rectangle 95"/>
          <p:cNvSpPr txBox="1">
            <a:spLocks/>
          </p:cNvSpPr>
          <p:nvPr/>
        </p:nvSpPr>
        <p:spPr>
          <a:xfrm>
            <a:off x="331138" y="3222857"/>
            <a:ext cx="4703199" cy="16132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346075" lvl="2" indent="-228600">
              <a:spcAft>
                <a:spcPts val="100"/>
              </a:spcAft>
              <a:buClr>
                <a:srgbClr val="FF0000"/>
              </a:buClr>
              <a:buFont typeface="+mj-lt"/>
              <a:buAutoNum type="alphaLcPeriod" startAt="3"/>
            </a:pPr>
            <a:r>
              <a:rPr lang="en-US" sz="900" dirty="0" smtClean="0">
                <a:solidFill>
                  <a:srgbClr val="707277"/>
                </a:solidFill>
              </a:rPr>
              <a:t> </a:t>
            </a:r>
            <a:r>
              <a:rPr lang="en-US" sz="900" strike="sngStrike" dirty="0">
                <a:solidFill>
                  <a:srgbClr val="FF0000"/>
                </a:solidFill>
              </a:rPr>
              <a:t>Rollout </a:t>
            </a:r>
            <a:r>
              <a:rPr lang="en-US" sz="900" dirty="0" smtClean="0">
                <a:solidFill>
                  <a:srgbClr val="707277"/>
                </a:solidFill>
              </a:rPr>
              <a:t>Redesign</a:t>
            </a:r>
            <a:r>
              <a:rPr lang="en-US" sz="900" strike="sngStrike" dirty="0">
                <a:solidFill>
                  <a:srgbClr val="FF0000"/>
                </a:solidFill>
              </a:rPr>
              <a:t>ed</a:t>
            </a:r>
            <a:r>
              <a:rPr lang="en-US" sz="900" dirty="0" smtClean="0">
                <a:solidFill>
                  <a:srgbClr val="707277"/>
                </a:solidFill>
              </a:rPr>
              <a:t> </a:t>
            </a:r>
            <a:r>
              <a:rPr lang="en-US" sz="900" dirty="0">
                <a:solidFill>
                  <a:srgbClr val="707277"/>
                </a:solidFill>
              </a:rPr>
              <a:t>C&amp;I rating models</a:t>
            </a:r>
          </a:p>
          <a:p>
            <a:pPr marL="577850" lvl="3" indent="-285750">
              <a:spcAft>
                <a:spcPts val="100"/>
              </a:spcAft>
              <a:buClr>
                <a:srgbClr val="FF0000"/>
              </a:buClr>
              <a:buFont typeface="+mj-lt"/>
              <a:buAutoNum type="romanLcPeriod"/>
            </a:pPr>
            <a:r>
              <a:rPr lang="en-US" sz="900" dirty="0">
                <a:solidFill>
                  <a:srgbClr val="707277"/>
                </a:solidFill>
              </a:rPr>
              <a:t>C&amp;I model development and validation (refer to Model Dev. / Model Risk </a:t>
            </a:r>
            <a:r>
              <a:rPr lang="en-US" sz="900" dirty="0" smtClean="0">
                <a:solidFill>
                  <a:srgbClr val="707277"/>
                </a:solidFill>
              </a:rPr>
              <a:t>workstreams</a:t>
            </a:r>
            <a:r>
              <a:rPr lang="en-US" sz="900" baseline="30000" dirty="0" smtClean="0">
                <a:solidFill>
                  <a:srgbClr val="707277"/>
                </a:solidFill>
              </a:rPr>
              <a:t>1</a:t>
            </a:r>
            <a:r>
              <a:rPr lang="en-US" sz="900" dirty="0" smtClean="0">
                <a:solidFill>
                  <a:srgbClr val="707277"/>
                </a:solidFill>
              </a:rPr>
              <a:t>)</a:t>
            </a:r>
            <a:endParaRPr lang="en-US" sz="900" dirty="0">
              <a:solidFill>
                <a:srgbClr val="707277"/>
              </a:solidFill>
            </a:endParaRPr>
          </a:p>
          <a:p>
            <a:pPr marL="577850" lvl="3" indent="-285750">
              <a:spcAft>
                <a:spcPts val="100"/>
              </a:spcAft>
              <a:buClr>
                <a:srgbClr val="FF0000"/>
              </a:buClr>
              <a:buFont typeface="+mj-lt"/>
              <a:buAutoNum type="romanLcPeriod"/>
            </a:pPr>
            <a:r>
              <a:rPr lang="en-US" sz="900" dirty="0">
                <a:solidFill>
                  <a:srgbClr val="707277"/>
                </a:solidFill>
              </a:rPr>
              <a:t>C&amp;I UAT / pilot testing</a:t>
            </a:r>
          </a:p>
          <a:p>
            <a:pPr marL="577850" lvl="3" indent="-285750">
              <a:spcAft>
                <a:spcPts val="100"/>
              </a:spcAft>
              <a:buClr>
                <a:srgbClr val="FF0000"/>
              </a:buClr>
              <a:buFont typeface="+mj-lt"/>
              <a:buAutoNum type="romanLcPeriod"/>
            </a:pPr>
            <a:r>
              <a:rPr lang="en-US" sz="900" dirty="0">
                <a:solidFill>
                  <a:srgbClr val="707277"/>
                </a:solidFill>
              </a:rPr>
              <a:t>C&amp;I end-user training</a:t>
            </a:r>
          </a:p>
          <a:p>
            <a:pPr marL="577850" lvl="3" indent="-285750">
              <a:spcAft>
                <a:spcPts val="100"/>
              </a:spcAft>
              <a:buClr>
                <a:srgbClr val="FF0000"/>
              </a:buClr>
              <a:buFont typeface="+mj-lt"/>
              <a:buAutoNum type="romanLcPeriod"/>
            </a:pPr>
            <a:r>
              <a:rPr lang="en-US" sz="900" dirty="0">
                <a:solidFill>
                  <a:srgbClr val="707277"/>
                </a:solidFill>
              </a:rPr>
              <a:t>C&amp;I initial model implementation / rollout</a:t>
            </a:r>
          </a:p>
          <a:p>
            <a:pPr marL="346075" lvl="2" indent="-228600">
              <a:spcAft>
                <a:spcPts val="100"/>
              </a:spcAft>
              <a:buClr>
                <a:srgbClr val="FF0000"/>
              </a:buClr>
              <a:buFont typeface="+mj-lt"/>
              <a:buAutoNum type="alphaLcPeriod" startAt="3"/>
            </a:pPr>
            <a:r>
              <a:rPr lang="en-US" sz="900" dirty="0">
                <a:solidFill>
                  <a:srgbClr val="707277"/>
                </a:solidFill>
              </a:rPr>
              <a:t>Create requirement definitions for </a:t>
            </a:r>
            <a:r>
              <a:rPr lang="en-US" sz="900" dirty="0" smtClean="0">
                <a:solidFill>
                  <a:srgbClr val="707277"/>
                </a:solidFill>
              </a:rPr>
              <a:t>long-term technology </a:t>
            </a:r>
            <a:r>
              <a:rPr lang="en-US" sz="900" dirty="0">
                <a:solidFill>
                  <a:srgbClr val="707277"/>
                </a:solidFill>
              </a:rPr>
              <a:t>solution </a:t>
            </a:r>
            <a:r>
              <a:rPr lang="en-US" sz="900" dirty="0" smtClean="0">
                <a:solidFill>
                  <a:srgbClr val="707277"/>
                </a:solidFill>
              </a:rPr>
              <a:t>for </a:t>
            </a:r>
            <a:r>
              <a:rPr lang="en-US" sz="900" dirty="0">
                <a:solidFill>
                  <a:srgbClr val="707277"/>
                </a:solidFill>
              </a:rPr>
              <a:t>CRE and C&amp;I model implementation</a:t>
            </a:r>
          </a:p>
          <a:p>
            <a:pPr marL="228600" lvl="1" indent="-228600" fontAlgn="ctr">
              <a:spcAft>
                <a:spcPts val="100"/>
              </a:spcAft>
              <a:buClr>
                <a:srgbClr val="FF0000"/>
              </a:buClr>
              <a:buFont typeface="+mj-lt"/>
              <a:buAutoNum type="arabicPeriod" startAt="5"/>
            </a:pPr>
            <a:r>
              <a:rPr lang="en-US" sz="900" dirty="0" smtClean="0"/>
              <a:t>Conduct </a:t>
            </a:r>
            <a:r>
              <a:rPr lang="en-US" sz="900" dirty="0"/>
              <a:t>gap analyses across risk types focusing on methodology, tools, processes, and expectations as defined by the operating model and benchmark to industry practice</a:t>
            </a:r>
          </a:p>
          <a:p>
            <a:pPr marL="228600" lvl="1" indent="-228600" fontAlgn="ctr">
              <a:spcAft>
                <a:spcPts val="100"/>
              </a:spcAft>
              <a:buClr>
                <a:srgbClr val="FF0000"/>
              </a:buClr>
              <a:buFont typeface="+mj-lt"/>
              <a:buAutoNum type="arabicPeriod" startAt="5"/>
            </a:pPr>
            <a:r>
              <a:rPr lang="en-US" sz="900" dirty="0" smtClean="0">
                <a:solidFill>
                  <a:srgbClr val="000000"/>
                </a:solidFill>
              </a:rPr>
              <a:t>Create </a:t>
            </a:r>
            <a:r>
              <a:rPr lang="en-US" sz="900" dirty="0">
                <a:solidFill>
                  <a:srgbClr val="000000"/>
                </a:solidFill>
              </a:rPr>
              <a:t>remediation plans to address gaps and initiate remediation actions</a:t>
            </a:r>
          </a:p>
        </p:txBody>
      </p:sp>
      <p:sp>
        <p:nvSpPr>
          <p:cNvPr id="32" name="Rectangle 95"/>
          <p:cNvSpPr txBox="1">
            <a:spLocks/>
          </p:cNvSpPr>
          <p:nvPr/>
        </p:nvSpPr>
        <p:spPr>
          <a:xfrm>
            <a:off x="5852591" y="3222857"/>
            <a:ext cx="864085" cy="16517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US" sz="900" dirty="0" smtClean="0">
                <a:solidFill>
                  <a:schemeClr val="tx2"/>
                </a:solidFill>
              </a:rPr>
              <a:t>07/29/16</a:t>
            </a:r>
            <a:endParaRPr lang="pl-PL" sz="900" dirty="0">
              <a:solidFill>
                <a:schemeClr val="tx2"/>
              </a:solidFill>
            </a:endParaRPr>
          </a:p>
          <a:p>
            <a:pPr marL="0" lvl="1" indent="0">
              <a:spcAft>
                <a:spcPts val="100"/>
              </a:spcAft>
              <a:buClr>
                <a:srgbClr val="FF0000"/>
              </a:buClr>
              <a:buNone/>
            </a:pPr>
            <a:r>
              <a:rPr lang="en-US" sz="900" dirty="0" smtClean="0">
                <a:solidFill>
                  <a:schemeClr val="tx2"/>
                </a:solidFill>
              </a:rPr>
              <a:t>01/14/16</a:t>
            </a:r>
            <a:endParaRPr lang="pl-PL" sz="900" dirty="0">
              <a:solidFill>
                <a:schemeClr val="tx2"/>
              </a:solidFill>
            </a:endParaRPr>
          </a:p>
          <a:p>
            <a:pPr marL="0" lvl="1" indent="0">
              <a:spcAft>
                <a:spcPts val="100"/>
              </a:spcAft>
              <a:buClr>
                <a:srgbClr val="FF0000"/>
              </a:buClr>
              <a:buNone/>
            </a:pPr>
            <a:endParaRPr lang="en-US" sz="900" dirty="0" smtClean="0">
              <a:solidFill>
                <a:schemeClr val="tx2"/>
              </a:solidFill>
            </a:endParaRPr>
          </a:p>
          <a:p>
            <a:pPr marL="0" lvl="1" indent="0">
              <a:spcAft>
                <a:spcPts val="100"/>
              </a:spcAft>
              <a:buClr>
                <a:srgbClr val="FF0000"/>
              </a:buClr>
              <a:buNone/>
            </a:pPr>
            <a:r>
              <a:rPr lang="en-US" sz="900" dirty="0" smtClean="0">
                <a:solidFill>
                  <a:schemeClr val="tx2"/>
                </a:solidFill>
              </a:rPr>
              <a:t>06/03/16</a:t>
            </a:r>
            <a:endParaRPr lang="pl-PL" sz="900" dirty="0">
              <a:solidFill>
                <a:schemeClr val="tx2"/>
              </a:solidFill>
            </a:endParaRPr>
          </a:p>
          <a:p>
            <a:pPr marL="0" lvl="1" indent="0">
              <a:spcAft>
                <a:spcPts val="100"/>
              </a:spcAft>
              <a:buClr>
                <a:srgbClr val="FF0000"/>
              </a:buClr>
              <a:buNone/>
            </a:pPr>
            <a:r>
              <a:rPr lang="en-US" sz="900" dirty="0">
                <a:solidFill>
                  <a:schemeClr val="tx2"/>
                </a:solidFill>
              </a:rPr>
              <a:t>07/29/16</a:t>
            </a:r>
            <a:endParaRPr lang="pl-PL" sz="900" dirty="0">
              <a:solidFill>
                <a:schemeClr val="tx2"/>
              </a:solidFill>
            </a:endParaRPr>
          </a:p>
          <a:p>
            <a:pPr marL="0" lvl="1" indent="0">
              <a:spcAft>
                <a:spcPts val="100"/>
              </a:spcAft>
              <a:buClr>
                <a:srgbClr val="FF0000"/>
              </a:buClr>
              <a:buNone/>
            </a:pPr>
            <a:r>
              <a:rPr lang="en-US" sz="900" dirty="0">
                <a:solidFill>
                  <a:schemeClr val="tx2"/>
                </a:solidFill>
              </a:rPr>
              <a:t>07/01/16</a:t>
            </a:r>
            <a:endParaRPr lang="pl-PL" sz="900" dirty="0">
              <a:solidFill>
                <a:schemeClr val="tx2"/>
              </a:solidFill>
            </a:endParaRPr>
          </a:p>
          <a:p>
            <a:pPr marL="0" lvl="1" indent="0">
              <a:spcAft>
                <a:spcPts val="100"/>
              </a:spcAft>
              <a:buClr>
                <a:srgbClr val="FF0000"/>
              </a:buClr>
              <a:buNone/>
            </a:pPr>
            <a:r>
              <a:rPr lang="pl-PL" sz="900" dirty="0">
                <a:solidFill>
                  <a:srgbClr val="707277"/>
                </a:solidFill>
              </a:rPr>
              <a:t>0</a:t>
            </a:r>
            <a:r>
              <a:rPr lang="en-US" sz="900" dirty="0">
                <a:solidFill>
                  <a:srgbClr val="707277"/>
                </a:solidFill>
              </a:rPr>
              <a:t>4</a:t>
            </a:r>
            <a:r>
              <a:rPr lang="pl-PL" sz="900" dirty="0">
                <a:solidFill>
                  <a:srgbClr val="707277"/>
                </a:solidFill>
              </a:rPr>
              <a:t>/1</a:t>
            </a:r>
            <a:r>
              <a:rPr lang="en-US" sz="900" dirty="0">
                <a:solidFill>
                  <a:srgbClr val="707277"/>
                </a:solidFill>
              </a:rPr>
              <a:t>5</a:t>
            </a:r>
            <a:r>
              <a:rPr lang="pl-PL" sz="900" dirty="0">
                <a:solidFill>
                  <a:srgbClr val="707277"/>
                </a:solidFill>
              </a:rPr>
              <a:t>/16</a:t>
            </a:r>
          </a:p>
          <a:p>
            <a:pPr marL="0" lvl="1" indent="0">
              <a:spcAft>
                <a:spcPts val="100"/>
              </a:spcAft>
              <a:buClr>
                <a:srgbClr val="FF0000"/>
              </a:buClr>
              <a:buFont typeface="Arial" pitchFamily="34" charset="0"/>
              <a:buNone/>
            </a:pPr>
            <a:endParaRPr lang="en-US" sz="900" dirty="0" smtClean="0">
              <a:solidFill>
                <a:srgbClr val="000000"/>
              </a:solidFill>
            </a:endParaRPr>
          </a:p>
          <a:p>
            <a:pPr marL="0" lvl="1" indent="0">
              <a:spcAft>
                <a:spcPts val="100"/>
              </a:spcAft>
              <a:buClr>
                <a:srgbClr val="FF0000"/>
              </a:buClr>
              <a:buFont typeface="Arial" pitchFamily="34" charset="0"/>
              <a:buNone/>
            </a:pPr>
            <a:r>
              <a:rPr lang="en-US" sz="900" dirty="0" smtClean="0">
                <a:solidFill>
                  <a:srgbClr val="000000"/>
                </a:solidFill>
              </a:rPr>
              <a:t>09/30/16</a:t>
            </a:r>
            <a:endParaRPr lang="pl-PL" sz="900" dirty="0">
              <a:solidFill>
                <a:srgbClr val="000000"/>
              </a:solidFill>
            </a:endParaRPr>
          </a:p>
          <a:p>
            <a:pPr marL="0" lvl="1" indent="0">
              <a:spcAft>
                <a:spcPts val="100"/>
              </a:spcAft>
              <a:buClr>
                <a:srgbClr val="FF0000"/>
              </a:buClr>
              <a:buFont typeface="Arial" pitchFamily="34" charset="0"/>
              <a:buNone/>
            </a:pPr>
            <a:endParaRPr lang="pl-PL" sz="900" dirty="0">
              <a:solidFill>
                <a:srgbClr val="000000"/>
              </a:solidFill>
            </a:endParaRPr>
          </a:p>
          <a:p>
            <a:pPr marL="0" lvl="1" indent="0">
              <a:spcAft>
                <a:spcPts val="100"/>
              </a:spcAft>
              <a:buClr>
                <a:srgbClr val="FF0000"/>
              </a:buClr>
              <a:buNone/>
            </a:pPr>
            <a:r>
              <a:rPr lang="en-US" sz="900" dirty="0" smtClean="0"/>
              <a:t>12/04/16</a:t>
            </a:r>
            <a:endParaRPr lang="pl-PL" sz="900" dirty="0"/>
          </a:p>
        </p:txBody>
      </p:sp>
      <p:sp>
        <p:nvSpPr>
          <p:cNvPr id="33" name="Rectangle 95"/>
          <p:cNvSpPr txBox="1">
            <a:spLocks/>
          </p:cNvSpPr>
          <p:nvPr/>
        </p:nvSpPr>
        <p:spPr>
          <a:xfrm>
            <a:off x="5153795" y="3222857"/>
            <a:ext cx="577081" cy="180305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US" sz="900" dirty="0" smtClean="0">
                <a:solidFill>
                  <a:schemeClr val="tx2"/>
                </a:solidFill>
              </a:rPr>
              <a:t>06/22/15</a:t>
            </a:r>
            <a:endParaRPr lang="pl-PL" sz="900" dirty="0">
              <a:solidFill>
                <a:schemeClr val="tx2"/>
              </a:solidFill>
            </a:endParaRPr>
          </a:p>
          <a:p>
            <a:pPr marL="0" lvl="1" indent="0">
              <a:spcAft>
                <a:spcPts val="100"/>
              </a:spcAft>
              <a:buClr>
                <a:srgbClr val="FF0000"/>
              </a:buClr>
              <a:buNone/>
            </a:pPr>
            <a:r>
              <a:rPr lang="en-US" sz="900" dirty="0" smtClean="0">
                <a:solidFill>
                  <a:schemeClr val="tx2"/>
                </a:solidFill>
              </a:rPr>
              <a:t>06/22/15</a:t>
            </a:r>
            <a:endParaRPr lang="pl-PL" sz="900" dirty="0">
              <a:solidFill>
                <a:schemeClr val="tx2"/>
              </a:solidFill>
            </a:endParaRPr>
          </a:p>
          <a:p>
            <a:pPr marL="0" lvl="1" indent="0">
              <a:spcAft>
                <a:spcPts val="100"/>
              </a:spcAft>
              <a:buClr>
                <a:srgbClr val="FF0000"/>
              </a:buClr>
              <a:buNone/>
            </a:pPr>
            <a:endParaRPr lang="en-US" sz="900" dirty="0" smtClean="0">
              <a:solidFill>
                <a:schemeClr val="tx2"/>
              </a:solidFill>
            </a:endParaRPr>
          </a:p>
          <a:p>
            <a:pPr marL="0" lvl="1" indent="0">
              <a:spcAft>
                <a:spcPts val="100"/>
              </a:spcAft>
              <a:buClr>
                <a:srgbClr val="FF0000"/>
              </a:buClr>
              <a:buNone/>
            </a:pPr>
            <a:r>
              <a:rPr lang="en-US" sz="900" dirty="0" smtClean="0">
                <a:solidFill>
                  <a:srgbClr val="FF0000"/>
                </a:solidFill>
              </a:rPr>
              <a:t>04/04/16</a:t>
            </a:r>
            <a:endParaRPr lang="pl-PL" sz="900" dirty="0">
              <a:solidFill>
                <a:srgbClr val="FF0000"/>
              </a:solidFill>
            </a:endParaRPr>
          </a:p>
          <a:p>
            <a:pPr marL="0" lvl="1" indent="0">
              <a:spcAft>
                <a:spcPts val="100"/>
              </a:spcAft>
              <a:buClr>
                <a:srgbClr val="FF0000"/>
              </a:buClr>
              <a:buNone/>
            </a:pPr>
            <a:r>
              <a:rPr lang="en-US" sz="900" dirty="0">
                <a:solidFill>
                  <a:srgbClr val="FF0000"/>
                </a:solidFill>
              </a:rPr>
              <a:t>04/04/16</a:t>
            </a:r>
            <a:endParaRPr lang="pl-PL" sz="900" dirty="0">
              <a:solidFill>
                <a:srgbClr val="FF0000"/>
              </a:solidFill>
            </a:endParaRPr>
          </a:p>
          <a:p>
            <a:pPr marL="0" lvl="1" indent="0">
              <a:spcAft>
                <a:spcPts val="100"/>
              </a:spcAft>
              <a:buClr>
                <a:srgbClr val="FF0000"/>
              </a:buClr>
              <a:buNone/>
            </a:pPr>
            <a:r>
              <a:rPr lang="en-US" sz="900" dirty="0">
                <a:solidFill>
                  <a:schemeClr val="tx2"/>
                </a:solidFill>
              </a:rPr>
              <a:t>06/06/16</a:t>
            </a:r>
            <a:endParaRPr lang="pl-PL" sz="900" dirty="0">
              <a:solidFill>
                <a:schemeClr val="tx2"/>
              </a:solidFill>
            </a:endParaRPr>
          </a:p>
          <a:p>
            <a:pPr marL="0" lvl="1" indent="0">
              <a:spcAft>
                <a:spcPts val="100"/>
              </a:spcAft>
              <a:buClr>
                <a:srgbClr val="FF0000"/>
              </a:buClr>
              <a:buNone/>
            </a:pPr>
            <a:r>
              <a:rPr lang="pl-PL" sz="900" dirty="0" smtClean="0">
                <a:solidFill>
                  <a:srgbClr val="707277"/>
                </a:solidFill>
              </a:rPr>
              <a:t>05/04/15</a:t>
            </a:r>
          </a:p>
          <a:p>
            <a:pPr marL="0" lvl="1" indent="0">
              <a:spcAft>
                <a:spcPts val="100"/>
              </a:spcAft>
              <a:buClr>
                <a:srgbClr val="FF0000"/>
              </a:buClr>
              <a:buFont typeface="Arial" pitchFamily="34" charset="0"/>
              <a:buNone/>
            </a:pPr>
            <a:endParaRPr lang="en-US" sz="900" dirty="0" smtClean="0">
              <a:solidFill>
                <a:srgbClr val="000000"/>
              </a:solidFill>
            </a:endParaRPr>
          </a:p>
          <a:p>
            <a:pPr marL="0" lvl="1" indent="0">
              <a:spcAft>
                <a:spcPts val="100"/>
              </a:spcAft>
              <a:buClr>
                <a:srgbClr val="FF0000"/>
              </a:buClr>
              <a:buFont typeface="Arial" pitchFamily="34" charset="0"/>
              <a:buNone/>
            </a:pPr>
            <a:r>
              <a:rPr lang="pl-PL" sz="900" dirty="0" smtClean="0">
                <a:solidFill>
                  <a:srgbClr val="000000"/>
                </a:solidFill>
              </a:rPr>
              <a:t>0</a:t>
            </a:r>
            <a:r>
              <a:rPr lang="en-US" sz="900" dirty="0" smtClean="0">
                <a:solidFill>
                  <a:srgbClr val="000000"/>
                </a:solidFill>
              </a:rPr>
              <a:t>7</a:t>
            </a:r>
            <a:r>
              <a:rPr lang="pl-PL" sz="900" dirty="0" smtClean="0">
                <a:solidFill>
                  <a:srgbClr val="000000"/>
                </a:solidFill>
              </a:rPr>
              <a:t>/01/16</a:t>
            </a:r>
            <a:endParaRPr lang="pl-PL" sz="900" dirty="0">
              <a:solidFill>
                <a:srgbClr val="000000"/>
              </a:solidFill>
            </a:endParaRPr>
          </a:p>
          <a:p>
            <a:pPr marL="0" lvl="1" indent="0">
              <a:spcAft>
                <a:spcPts val="100"/>
              </a:spcAft>
              <a:buClr>
                <a:srgbClr val="FF0000"/>
              </a:buClr>
              <a:buFont typeface="Arial" pitchFamily="34" charset="0"/>
              <a:buNone/>
            </a:pPr>
            <a:endParaRPr lang="en-US" sz="900" dirty="0" smtClean="0">
              <a:solidFill>
                <a:srgbClr val="000000"/>
              </a:solidFill>
            </a:endParaRPr>
          </a:p>
          <a:p>
            <a:pPr marL="0" lvl="1" indent="0">
              <a:spcAft>
                <a:spcPts val="100"/>
              </a:spcAft>
              <a:buClr>
                <a:srgbClr val="FF0000"/>
              </a:buClr>
              <a:buNone/>
            </a:pPr>
            <a:r>
              <a:rPr lang="pl-PL" sz="900" dirty="0" smtClean="0"/>
              <a:t>0</a:t>
            </a:r>
            <a:r>
              <a:rPr lang="en-US" sz="900" dirty="0" smtClean="0"/>
              <a:t>8</a:t>
            </a:r>
            <a:r>
              <a:rPr lang="pl-PL" sz="900" dirty="0" smtClean="0"/>
              <a:t>/0</a:t>
            </a:r>
            <a:r>
              <a:rPr lang="en-US" sz="900" dirty="0" smtClean="0"/>
              <a:t>3</a:t>
            </a:r>
            <a:r>
              <a:rPr lang="pl-PL" sz="900" dirty="0" smtClean="0"/>
              <a:t>/16</a:t>
            </a:r>
            <a:endParaRPr lang="pl-PL" sz="900" dirty="0"/>
          </a:p>
          <a:p>
            <a:pPr marL="0" lvl="1" indent="0">
              <a:spcAft>
                <a:spcPts val="100"/>
              </a:spcAft>
              <a:buClr>
                <a:srgbClr val="FF0000"/>
              </a:buClr>
              <a:buFont typeface="Arial" pitchFamily="34" charset="0"/>
              <a:buNone/>
            </a:pPr>
            <a:endParaRPr lang="pl-PL" sz="900" dirty="0">
              <a:solidFill>
                <a:srgbClr val="000000"/>
              </a:solidFill>
            </a:endParaRPr>
          </a:p>
        </p:txBody>
      </p:sp>
      <p:sp>
        <p:nvSpPr>
          <p:cNvPr id="38" name="Rectangle 95"/>
          <p:cNvSpPr txBox="1">
            <a:spLocks/>
          </p:cNvSpPr>
          <p:nvPr/>
        </p:nvSpPr>
        <p:spPr>
          <a:xfrm>
            <a:off x="6530044" y="1113698"/>
            <a:ext cx="3512507" cy="42350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228600" lvl="1" indent="-228600" fontAlgn="ctr">
              <a:lnSpc>
                <a:spcPct val="95000"/>
              </a:lnSpc>
              <a:spcBef>
                <a:spcPct val="0"/>
              </a:spcBef>
              <a:spcAft>
                <a:spcPts val="100"/>
              </a:spcAft>
              <a:buClr>
                <a:srgbClr val="FF0000"/>
              </a:buClr>
              <a:buFont typeface="+mj-lt"/>
              <a:buAutoNum type="arabicPeriod"/>
            </a:pPr>
            <a:r>
              <a:rPr lang="en-US" sz="950" dirty="0">
                <a:solidFill>
                  <a:srgbClr val="000000"/>
                </a:solidFill>
              </a:rPr>
              <a:t>No Changes</a:t>
            </a:r>
          </a:p>
          <a:p>
            <a:pPr marL="228600" lvl="1" indent="-228600" fontAlgn="ctr">
              <a:lnSpc>
                <a:spcPct val="95000"/>
              </a:lnSpc>
              <a:spcBef>
                <a:spcPct val="0"/>
              </a:spcBef>
              <a:spcAft>
                <a:spcPts val="100"/>
              </a:spcAft>
              <a:buClr>
                <a:srgbClr val="FF0000"/>
              </a:buClr>
              <a:buFont typeface="+mj-lt"/>
              <a:buAutoNum type="arabicPeriod"/>
            </a:pPr>
            <a:endParaRPr lang="en-US" sz="950" dirty="0">
              <a:solidFill>
                <a:srgbClr val="000000"/>
              </a:solidFill>
            </a:endParaRPr>
          </a:p>
          <a:p>
            <a:pPr marL="228600" lvl="1" indent="-228600" fontAlgn="ctr">
              <a:lnSpc>
                <a:spcPct val="95000"/>
              </a:lnSpc>
              <a:spcBef>
                <a:spcPct val="0"/>
              </a:spcBef>
              <a:spcAft>
                <a:spcPts val="100"/>
              </a:spcAft>
              <a:buClr>
                <a:srgbClr val="FF0000"/>
              </a:buClr>
              <a:buFont typeface="+mj-lt"/>
              <a:buAutoNum type="arabicPeriod"/>
            </a:pPr>
            <a:r>
              <a:rPr lang="en-US" sz="950" dirty="0">
                <a:solidFill>
                  <a:srgbClr val="000000"/>
                </a:solidFill>
              </a:rPr>
              <a:t> No Changes</a:t>
            </a:r>
          </a:p>
          <a:p>
            <a:pPr marL="228600" lvl="1" indent="-228600" fontAlgn="ctr">
              <a:lnSpc>
                <a:spcPct val="95000"/>
              </a:lnSpc>
              <a:spcBef>
                <a:spcPct val="0"/>
              </a:spcBef>
              <a:spcAft>
                <a:spcPts val="100"/>
              </a:spcAft>
              <a:buClr>
                <a:srgbClr val="FF0000"/>
              </a:buClr>
              <a:buFont typeface="+mj-lt"/>
              <a:buAutoNum type="arabicPeriod"/>
            </a:pPr>
            <a:r>
              <a:rPr lang="en-US" sz="950" dirty="0">
                <a:solidFill>
                  <a:srgbClr val="000000"/>
                </a:solidFill>
              </a:rPr>
              <a:t>No Changes</a:t>
            </a:r>
          </a:p>
          <a:p>
            <a:pPr marL="228600" lvl="1" indent="-228600" fontAlgn="ctr">
              <a:lnSpc>
                <a:spcPct val="95000"/>
              </a:lnSpc>
              <a:spcBef>
                <a:spcPct val="0"/>
              </a:spcBef>
              <a:spcAft>
                <a:spcPts val="100"/>
              </a:spcAft>
              <a:buClr>
                <a:srgbClr val="FF0000"/>
              </a:buClr>
              <a:buFont typeface="+mj-lt"/>
              <a:buAutoNum type="arabicPeriod"/>
            </a:pPr>
            <a:endParaRPr lang="en-US" sz="950" dirty="0">
              <a:solidFill>
                <a:srgbClr val="000000"/>
              </a:solidFill>
            </a:endParaRPr>
          </a:p>
          <a:p>
            <a:pPr marL="228600" lvl="1" indent="-228600" fontAlgn="ctr">
              <a:lnSpc>
                <a:spcPct val="95000"/>
              </a:lnSpc>
              <a:spcBef>
                <a:spcPct val="0"/>
              </a:spcBef>
              <a:spcAft>
                <a:spcPts val="100"/>
              </a:spcAft>
              <a:buClr>
                <a:srgbClr val="FF0000"/>
              </a:buClr>
              <a:buFont typeface="+mj-lt"/>
              <a:buAutoNum type="arabicPeriod"/>
            </a:pPr>
            <a:r>
              <a:rPr lang="en-US" sz="950" dirty="0">
                <a:solidFill>
                  <a:srgbClr val="000000"/>
                </a:solidFill>
              </a:rPr>
              <a:t>Start date changed </a:t>
            </a:r>
            <a:r>
              <a:rPr lang="en-US" sz="950" dirty="0" smtClean="0">
                <a:solidFill>
                  <a:srgbClr val="000000"/>
                </a:solidFill>
              </a:rPr>
              <a:t>to </a:t>
            </a:r>
            <a:r>
              <a:rPr lang="en-US" sz="950" b="1" dirty="0" smtClean="0">
                <a:solidFill>
                  <a:srgbClr val="000000"/>
                </a:solidFill>
              </a:rPr>
              <a:t>6/1/15</a:t>
            </a:r>
            <a:r>
              <a:rPr lang="en-US" sz="950" dirty="0" smtClean="0">
                <a:solidFill>
                  <a:srgbClr val="000000"/>
                </a:solidFill>
              </a:rPr>
              <a:t> due </a:t>
            </a:r>
            <a:r>
              <a:rPr lang="en-US" sz="950" dirty="0">
                <a:solidFill>
                  <a:srgbClr val="000000"/>
                </a:solidFill>
              </a:rPr>
              <a:t>to subtasks</a:t>
            </a:r>
          </a:p>
          <a:p>
            <a:pPr marL="510230" lvl="2" indent="-228600" fontAlgn="ctr">
              <a:lnSpc>
                <a:spcPct val="95000"/>
              </a:lnSpc>
              <a:spcBef>
                <a:spcPct val="0"/>
              </a:spcBef>
              <a:spcAft>
                <a:spcPts val="100"/>
              </a:spcAft>
              <a:buClr>
                <a:srgbClr val="FF0000"/>
              </a:buClr>
              <a:buFont typeface="+mj-lt"/>
              <a:buAutoNum type="alphaLcPeriod"/>
            </a:pPr>
            <a:r>
              <a:rPr lang="en-US" sz="950" dirty="0">
                <a:solidFill>
                  <a:srgbClr val="000000"/>
                </a:solidFill>
              </a:rPr>
              <a:t>No Changes</a:t>
            </a:r>
          </a:p>
          <a:p>
            <a:pPr marL="510230" lvl="2" indent="-228600" fontAlgn="ctr">
              <a:lnSpc>
                <a:spcPct val="95000"/>
              </a:lnSpc>
              <a:spcBef>
                <a:spcPct val="0"/>
              </a:spcBef>
              <a:spcAft>
                <a:spcPts val="100"/>
              </a:spcAft>
              <a:buClr>
                <a:srgbClr val="FF0000"/>
              </a:buClr>
              <a:buFont typeface="+mj-lt"/>
              <a:buAutoNum type="alphaLcPeriod"/>
            </a:pPr>
            <a:r>
              <a:rPr lang="en-US" sz="950" b="1" dirty="0">
                <a:solidFill>
                  <a:srgbClr val="000000"/>
                </a:solidFill>
              </a:rPr>
              <a:t>Title Changed </a:t>
            </a:r>
            <a:r>
              <a:rPr lang="en-US" sz="950" dirty="0">
                <a:solidFill>
                  <a:srgbClr val="000000"/>
                </a:solidFill>
              </a:rPr>
              <a:t>to reflect subtasks</a:t>
            </a:r>
          </a:p>
          <a:p>
            <a:pPr marL="735340" lvl="3" indent="-285750" fontAlgn="ctr">
              <a:lnSpc>
                <a:spcPct val="95000"/>
              </a:lnSpc>
              <a:spcBef>
                <a:spcPct val="0"/>
              </a:spcBef>
              <a:spcAft>
                <a:spcPts val="100"/>
              </a:spcAft>
              <a:buClr>
                <a:srgbClr val="FF0000"/>
              </a:buClr>
              <a:buFont typeface="+mj-lt"/>
              <a:buAutoNum type="romanLcPeriod"/>
            </a:pPr>
            <a:r>
              <a:rPr lang="en-US" sz="950" dirty="0">
                <a:solidFill>
                  <a:srgbClr val="000000"/>
                </a:solidFill>
              </a:rPr>
              <a:t>No changes</a:t>
            </a:r>
          </a:p>
          <a:p>
            <a:pPr marL="735340" lvl="3" indent="-285750" fontAlgn="ctr">
              <a:lnSpc>
                <a:spcPct val="95000"/>
              </a:lnSpc>
              <a:spcBef>
                <a:spcPct val="0"/>
              </a:spcBef>
              <a:spcAft>
                <a:spcPts val="100"/>
              </a:spcAft>
              <a:buClr>
                <a:srgbClr val="FF0000"/>
              </a:buClr>
              <a:buFont typeface="+mj-lt"/>
              <a:buAutoNum type="romanLcPeriod"/>
            </a:pPr>
            <a:endParaRPr lang="en-US" sz="950" dirty="0">
              <a:solidFill>
                <a:srgbClr val="000000"/>
              </a:solidFill>
            </a:endParaRPr>
          </a:p>
          <a:p>
            <a:pPr marL="735340" lvl="3" indent="-285750" fontAlgn="ctr">
              <a:lnSpc>
                <a:spcPct val="95000"/>
              </a:lnSpc>
              <a:spcBef>
                <a:spcPct val="0"/>
              </a:spcBef>
              <a:spcAft>
                <a:spcPts val="100"/>
              </a:spcAft>
              <a:buClr>
                <a:srgbClr val="FF0000"/>
              </a:buClr>
              <a:buFont typeface="+mj-lt"/>
              <a:buAutoNum type="romanLcPeriod"/>
            </a:pPr>
            <a:r>
              <a:rPr lang="en-US" sz="950" dirty="0">
                <a:solidFill>
                  <a:srgbClr val="000000"/>
                </a:solidFill>
              </a:rPr>
              <a:t>Start date </a:t>
            </a:r>
            <a:r>
              <a:rPr lang="en-US" sz="950" dirty="0" smtClean="0">
                <a:solidFill>
                  <a:srgbClr val="000000"/>
                </a:solidFill>
              </a:rPr>
              <a:t>changed to </a:t>
            </a:r>
            <a:r>
              <a:rPr lang="en-US" sz="950" b="1" dirty="0" smtClean="0">
                <a:solidFill>
                  <a:srgbClr val="000000"/>
                </a:solidFill>
              </a:rPr>
              <a:t>1/4/16</a:t>
            </a:r>
            <a:endParaRPr lang="en-US" sz="950" b="1" dirty="0">
              <a:solidFill>
                <a:srgbClr val="000000"/>
              </a:solidFill>
            </a:endParaRPr>
          </a:p>
          <a:p>
            <a:pPr marL="735340" lvl="3" indent="-285750" fontAlgn="ctr">
              <a:lnSpc>
                <a:spcPct val="95000"/>
              </a:lnSpc>
              <a:spcBef>
                <a:spcPct val="0"/>
              </a:spcBef>
              <a:spcAft>
                <a:spcPts val="100"/>
              </a:spcAft>
              <a:buClr>
                <a:srgbClr val="FF0000"/>
              </a:buClr>
              <a:buFont typeface="+mj-lt"/>
              <a:buAutoNum type="romanLcPeriod"/>
            </a:pPr>
            <a:r>
              <a:rPr lang="en-US" sz="950" dirty="0">
                <a:solidFill>
                  <a:srgbClr val="000000"/>
                </a:solidFill>
              </a:rPr>
              <a:t>Start date </a:t>
            </a:r>
            <a:r>
              <a:rPr lang="en-US" sz="950" dirty="0" smtClean="0">
                <a:solidFill>
                  <a:srgbClr val="000000"/>
                </a:solidFill>
              </a:rPr>
              <a:t>changed to </a:t>
            </a:r>
            <a:r>
              <a:rPr lang="en-US" sz="950" b="1" dirty="0" smtClean="0">
                <a:solidFill>
                  <a:srgbClr val="000000"/>
                </a:solidFill>
              </a:rPr>
              <a:t>1/18/16</a:t>
            </a:r>
            <a:endParaRPr lang="en-US" sz="950" b="1" dirty="0">
              <a:solidFill>
                <a:srgbClr val="000000"/>
              </a:solidFill>
            </a:endParaRPr>
          </a:p>
          <a:p>
            <a:pPr marL="735340" lvl="3" indent="-285750" fontAlgn="ctr">
              <a:lnSpc>
                <a:spcPct val="95000"/>
              </a:lnSpc>
              <a:spcBef>
                <a:spcPct val="0"/>
              </a:spcBef>
              <a:spcAft>
                <a:spcPts val="100"/>
              </a:spcAft>
              <a:buClr>
                <a:srgbClr val="FF0000"/>
              </a:buClr>
              <a:buFont typeface="+mj-lt"/>
              <a:buAutoNum type="romanLcPeriod"/>
            </a:pPr>
            <a:r>
              <a:rPr lang="en-US" sz="950" dirty="0">
                <a:solidFill>
                  <a:srgbClr val="000000"/>
                </a:solidFill>
              </a:rPr>
              <a:t>Start date </a:t>
            </a:r>
            <a:r>
              <a:rPr lang="en-US" sz="950" dirty="0" smtClean="0">
                <a:solidFill>
                  <a:srgbClr val="000000"/>
                </a:solidFill>
              </a:rPr>
              <a:t>changed to </a:t>
            </a:r>
            <a:r>
              <a:rPr lang="en-US" sz="950" b="1" dirty="0" smtClean="0">
                <a:solidFill>
                  <a:srgbClr val="000000"/>
                </a:solidFill>
              </a:rPr>
              <a:t>2/29/16</a:t>
            </a:r>
            <a:endParaRPr lang="en-US" sz="950" b="1" dirty="0">
              <a:solidFill>
                <a:srgbClr val="000000"/>
              </a:solidFill>
            </a:endParaRPr>
          </a:p>
          <a:p>
            <a:pPr marL="510230" lvl="2" indent="-228600" fontAlgn="ctr">
              <a:lnSpc>
                <a:spcPct val="95000"/>
              </a:lnSpc>
              <a:spcBef>
                <a:spcPct val="0"/>
              </a:spcBef>
              <a:spcAft>
                <a:spcPts val="100"/>
              </a:spcAft>
              <a:buClr>
                <a:srgbClr val="FF0000"/>
              </a:buClr>
              <a:buFont typeface="+mj-lt"/>
              <a:buAutoNum type="alphaLcPeriod"/>
            </a:pPr>
            <a:endParaRPr lang="en-US" sz="950" dirty="0">
              <a:solidFill>
                <a:srgbClr val="000000"/>
              </a:solidFill>
            </a:endParaRPr>
          </a:p>
          <a:p>
            <a:pPr marL="510230" lvl="2" indent="-228600" fontAlgn="ctr">
              <a:lnSpc>
                <a:spcPct val="95000"/>
              </a:lnSpc>
              <a:spcBef>
                <a:spcPct val="0"/>
              </a:spcBef>
              <a:spcAft>
                <a:spcPts val="100"/>
              </a:spcAft>
              <a:buClr>
                <a:srgbClr val="FF0000"/>
              </a:buClr>
              <a:buFont typeface="+mj-lt"/>
              <a:buAutoNum type="alphaLcPeriod"/>
            </a:pPr>
            <a:r>
              <a:rPr lang="en-US" sz="950" b="1" dirty="0">
                <a:solidFill>
                  <a:srgbClr val="000000"/>
                </a:solidFill>
              </a:rPr>
              <a:t>Title Changed </a:t>
            </a:r>
            <a:r>
              <a:rPr lang="en-US" sz="950" dirty="0">
                <a:solidFill>
                  <a:srgbClr val="000000"/>
                </a:solidFill>
              </a:rPr>
              <a:t>to reflect subtasks</a:t>
            </a:r>
          </a:p>
          <a:p>
            <a:pPr marL="735340" lvl="3" indent="-285750" fontAlgn="ctr">
              <a:lnSpc>
                <a:spcPct val="95000"/>
              </a:lnSpc>
              <a:spcBef>
                <a:spcPct val="0"/>
              </a:spcBef>
              <a:spcAft>
                <a:spcPts val="100"/>
              </a:spcAft>
              <a:buClr>
                <a:srgbClr val="FF0000"/>
              </a:buClr>
              <a:buFont typeface="+mj-lt"/>
              <a:buAutoNum type="romanLcPeriod"/>
            </a:pPr>
            <a:r>
              <a:rPr lang="en-US" sz="950" dirty="0">
                <a:solidFill>
                  <a:srgbClr val="000000"/>
                </a:solidFill>
              </a:rPr>
              <a:t>No changes</a:t>
            </a:r>
          </a:p>
          <a:p>
            <a:pPr marL="735340" lvl="3" indent="-285750" fontAlgn="ctr">
              <a:lnSpc>
                <a:spcPct val="95000"/>
              </a:lnSpc>
              <a:spcBef>
                <a:spcPct val="0"/>
              </a:spcBef>
              <a:spcAft>
                <a:spcPts val="100"/>
              </a:spcAft>
              <a:buClr>
                <a:srgbClr val="FF0000"/>
              </a:buClr>
              <a:buFont typeface="+mj-lt"/>
              <a:buAutoNum type="romanLcPeriod"/>
            </a:pPr>
            <a:endParaRPr lang="en-US" sz="950" dirty="0">
              <a:solidFill>
                <a:srgbClr val="000000"/>
              </a:solidFill>
            </a:endParaRPr>
          </a:p>
          <a:p>
            <a:pPr marL="735340" lvl="3" indent="-285750" fontAlgn="ctr">
              <a:lnSpc>
                <a:spcPct val="95000"/>
              </a:lnSpc>
              <a:spcBef>
                <a:spcPct val="0"/>
              </a:spcBef>
              <a:spcAft>
                <a:spcPts val="100"/>
              </a:spcAft>
              <a:buClr>
                <a:srgbClr val="FF0000"/>
              </a:buClr>
              <a:buFont typeface="+mj-lt"/>
              <a:buAutoNum type="romanLcPeriod"/>
            </a:pPr>
            <a:r>
              <a:rPr lang="en-US" sz="950" dirty="0" smtClean="0">
                <a:solidFill>
                  <a:srgbClr val="000000"/>
                </a:solidFill>
              </a:rPr>
              <a:t>Start date changed to </a:t>
            </a:r>
            <a:r>
              <a:rPr lang="en-US" sz="950" b="1" dirty="0" smtClean="0">
                <a:solidFill>
                  <a:srgbClr val="000000"/>
                </a:solidFill>
              </a:rPr>
              <a:t>3/21/16</a:t>
            </a:r>
          </a:p>
          <a:p>
            <a:pPr marL="735340" lvl="3" indent="-285750" fontAlgn="ctr">
              <a:lnSpc>
                <a:spcPct val="95000"/>
              </a:lnSpc>
              <a:spcBef>
                <a:spcPct val="0"/>
              </a:spcBef>
              <a:spcAft>
                <a:spcPts val="100"/>
              </a:spcAft>
              <a:buClr>
                <a:srgbClr val="FF0000"/>
              </a:buClr>
              <a:buFont typeface="+mj-lt"/>
              <a:buAutoNum type="romanLcPeriod"/>
            </a:pPr>
            <a:r>
              <a:rPr lang="en-US" sz="950" dirty="0" smtClean="0">
                <a:solidFill>
                  <a:srgbClr val="000000"/>
                </a:solidFill>
              </a:rPr>
              <a:t>Start </a:t>
            </a:r>
            <a:r>
              <a:rPr lang="en-US" sz="950" dirty="0">
                <a:solidFill>
                  <a:srgbClr val="000000"/>
                </a:solidFill>
              </a:rPr>
              <a:t>date </a:t>
            </a:r>
            <a:r>
              <a:rPr lang="en-US" sz="950" dirty="0" smtClean="0">
                <a:solidFill>
                  <a:srgbClr val="000000"/>
                </a:solidFill>
              </a:rPr>
              <a:t>changed to </a:t>
            </a:r>
            <a:r>
              <a:rPr lang="en-US" sz="950" b="1" dirty="0" smtClean="0">
                <a:solidFill>
                  <a:srgbClr val="000000"/>
                </a:solidFill>
              </a:rPr>
              <a:t>3/21/16</a:t>
            </a:r>
            <a:endParaRPr lang="en-US" sz="950" b="1" dirty="0">
              <a:solidFill>
                <a:srgbClr val="000000"/>
              </a:solidFill>
            </a:endParaRPr>
          </a:p>
          <a:p>
            <a:pPr marL="735340" lvl="3" indent="-285750" fontAlgn="ctr">
              <a:lnSpc>
                <a:spcPct val="95000"/>
              </a:lnSpc>
              <a:spcBef>
                <a:spcPct val="0"/>
              </a:spcBef>
              <a:spcAft>
                <a:spcPts val="100"/>
              </a:spcAft>
              <a:buClr>
                <a:srgbClr val="FF0000"/>
              </a:buClr>
              <a:buFont typeface="+mj-lt"/>
              <a:buAutoNum type="romanLcPeriod"/>
            </a:pPr>
            <a:r>
              <a:rPr lang="en-US" sz="950" dirty="0" smtClean="0">
                <a:solidFill>
                  <a:srgbClr val="000000"/>
                </a:solidFill>
              </a:rPr>
              <a:t>No Change</a:t>
            </a:r>
            <a:endParaRPr lang="en-US" sz="950" b="1" dirty="0">
              <a:solidFill>
                <a:srgbClr val="000000"/>
              </a:solidFill>
            </a:endParaRPr>
          </a:p>
          <a:p>
            <a:pPr marL="567380" lvl="2" indent="-285750" fontAlgn="ctr">
              <a:lnSpc>
                <a:spcPct val="95000"/>
              </a:lnSpc>
              <a:spcBef>
                <a:spcPct val="0"/>
              </a:spcBef>
              <a:spcAft>
                <a:spcPts val="100"/>
              </a:spcAft>
              <a:buClr>
                <a:srgbClr val="FF0000"/>
              </a:buClr>
              <a:buFont typeface="+mj-lt"/>
              <a:buAutoNum type="alphaLcPeriod"/>
            </a:pPr>
            <a:r>
              <a:rPr lang="en-US" sz="950" dirty="0">
                <a:solidFill>
                  <a:srgbClr val="000000"/>
                </a:solidFill>
              </a:rPr>
              <a:t>Start date </a:t>
            </a:r>
            <a:r>
              <a:rPr lang="en-US" sz="950" dirty="0" smtClean="0">
                <a:solidFill>
                  <a:srgbClr val="000000"/>
                </a:solidFill>
              </a:rPr>
              <a:t>changed to </a:t>
            </a:r>
            <a:r>
              <a:rPr lang="en-US" sz="950" b="1" dirty="0" smtClean="0">
                <a:solidFill>
                  <a:srgbClr val="000000"/>
                </a:solidFill>
              </a:rPr>
              <a:t>9/1/15</a:t>
            </a:r>
            <a:endParaRPr lang="en-US" sz="950" b="1" dirty="0">
              <a:solidFill>
                <a:srgbClr val="000000"/>
              </a:solidFill>
            </a:endParaRPr>
          </a:p>
          <a:p>
            <a:pPr marL="285750" lvl="1" indent="-285750" fontAlgn="ctr">
              <a:lnSpc>
                <a:spcPct val="95000"/>
              </a:lnSpc>
              <a:spcBef>
                <a:spcPct val="0"/>
              </a:spcBef>
              <a:spcAft>
                <a:spcPts val="100"/>
              </a:spcAft>
              <a:buClr>
                <a:srgbClr val="FF0000"/>
              </a:buClr>
              <a:buFont typeface="+mj-lt"/>
              <a:buAutoNum type="arabicPeriod"/>
            </a:pPr>
            <a:endParaRPr lang="en-US" sz="950" dirty="0">
              <a:solidFill>
                <a:srgbClr val="000000"/>
              </a:solidFill>
            </a:endParaRPr>
          </a:p>
          <a:p>
            <a:pPr marL="285750" lvl="1" indent="-285750" fontAlgn="ctr">
              <a:lnSpc>
                <a:spcPct val="95000"/>
              </a:lnSpc>
              <a:spcBef>
                <a:spcPct val="0"/>
              </a:spcBef>
              <a:spcAft>
                <a:spcPts val="100"/>
              </a:spcAft>
              <a:buClr>
                <a:srgbClr val="FF0000"/>
              </a:buClr>
              <a:buFont typeface="+mj-lt"/>
              <a:buAutoNum type="arabicPeriod"/>
            </a:pPr>
            <a:r>
              <a:rPr lang="en-US" sz="950" dirty="0">
                <a:solidFill>
                  <a:srgbClr val="000000"/>
                </a:solidFill>
              </a:rPr>
              <a:t>No Changes</a:t>
            </a:r>
          </a:p>
          <a:p>
            <a:pPr marL="285750" lvl="1" indent="-285750" fontAlgn="ctr">
              <a:lnSpc>
                <a:spcPct val="95000"/>
              </a:lnSpc>
              <a:spcBef>
                <a:spcPct val="0"/>
              </a:spcBef>
              <a:spcAft>
                <a:spcPts val="100"/>
              </a:spcAft>
              <a:buClr>
                <a:srgbClr val="FF0000"/>
              </a:buClr>
              <a:buFont typeface="+mj-lt"/>
              <a:buAutoNum type="arabicPeriod"/>
            </a:pPr>
            <a:endParaRPr lang="en-US" sz="950" dirty="0">
              <a:solidFill>
                <a:srgbClr val="000000"/>
              </a:solidFill>
            </a:endParaRPr>
          </a:p>
          <a:p>
            <a:pPr marL="285750" lvl="1" indent="-285750" fontAlgn="ctr">
              <a:lnSpc>
                <a:spcPct val="95000"/>
              </a:lnSpc>
              <a:spcBef>
                <a:spcPct val="0"/>
              </a:spcBef>
              <a:spcAft>
                <a:spcPts val="100"/>
              </a:spcAft>
              <a:buClr>
                <a:srgbClr val="FF0000"/>
              </a:buClr>
              <a:buFont typeface="+mj-lt"/>
              <a:buAutoNum type="arabicPeriod"/>
            </a:pPr>
            <a:r>
              <a:rPr lang="en-US" sz="950" dirty="0" smtClean="0">
                <a:solidFill>
                  <a:srgbClr val="000000"/>
                </a:solidFill>
              </a:rPr>
              <a:t>End Date changed to </a:t>
            </a:r>
            <a:r>
              <a:rPr lang="en-US" sz="950" b="1" dirty="0" smtClean="0">
                <a:solidFill>
                  <a:srgbClr val="000000"/>
                </a:solidFill>
              </a:rPr>
              <a:t>12/2/16 </a:t>
            </a:r>
            <a:r>
              <a:rPr lang="en-US" sz="950" dirty="0" smtClean="0">
                <a:solidFill>
                  <a:srgbClr val="000000"/>
                </a:solidFill>
              </a:rPr>
              <a:t>(12/4/16 is a Sunday)</a:t>
            </a:r>
            <a:endParaRPr lang="en-US" sz="950" dirty="0">
              <a:solidFill>
                <a:srgbClr val="000000"/>
              </a:solidFill>
            </a:endParaRPr>
          </a:p>
          <a:p>
            <a:pPr marL="567380" lvl="2" indent="-285750" fontAlgn="ctr">
              <a:lnSpc>
                <a:spcPct val="95000"/>
              </a:lnSpc>
              <a:spcBef>
                <a:spcPct val="0"/>
              </a:spcBef>
              <a:spcAft>
                <a:spcPts val="100"/>
              </a:spcAft>
              <a:buClr>
                <a:srgbClr val="FF0000"/>
              </a:buClr>
              <a:buFont typeface="+mj-lt"/>
              <a:buAutoNum type="alphaLcPeriod"/>
            </a:pPr>
            <a:endParaRPr lang="en-US" sz="950" dirty="0">
              <a:solidFill>
                <a:srgbClr val="000000"/>
              </a:solidFill>
            </a:endParaRPr>
          </a:p>
          <a:p>
            <a:pPr marL="735340" lvl="3" indent="-285750" fontAlgn="ctr">
              <a:lnSpc>
                <a:spcPct val="95000"/>
              </a:lnSpc>
              <a:spcBef>
                <a:spcPct val="0"/>
              </a:spcBef>
              <a:spcAft>
                <a:spcPts val="100"/>
              </a:spcAft>
              <a:buClr>
                <a:srgbClr val="FF0000"/>
              </a:buClr>
              <a:buFont typeface="+mj-lt"/>
              <a:buAutoNum type="romanLcPeriod"/>
            </a:pPr>
            <a:endParaRPr lang="en-US" sz="950" dirty="0">
              <a:solidFill>
                <a:srgbClr val="000000"/>
              </a:solidFill>
            </a:endParaRPr>
          </a:p>
        </p:txBody>
      </p:sp>
    </p:spTree>
    <p:extLst>
      <p:ext uri="{BB962C8B-B14F-4D97-AF65-F5344CB8AC3E}">
        <p14:creationId xmlns:p14="http://schemas.microsoft.com/office/powerpoint/2010/main" val="4124508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8610" name="Object 2" hidden="1"/>
          <p:cNvGraphicFramePr>
            <a:graphicFrameLocks/>
          </p:cNvGraphicFramePr>
          <p:nvPr>
            <p:custDataLst>
              <p:tags r:id="rId2"/>
            </p:custDataLst>
            <p:extLst>
              <p:ext uri="{D42A27DB-BD31-4B8C-83A1-F6EECF244321}">
                <p14:modId xmlns:p14="http://schemas.microsoft.com/office/powerpoint/2010/main" val="2820721251"/>
              </p:ext>
            </p:extLst>
          </p:nvPr>
        </p:nvGraphicFramePr>
        <p:xfrm>
          <a:off x="0" y="0"/>
          <a:ext cx="162187" cy="144158"/>
        </p:xfrm>
        <a:graphic>
          <a:graphicData uri="http://schemas.openxmlformats.org/presentationml/2006/ole">
            <mc:AlternateContent xmlns:mc="http://schemas.openxmlformats.org/markup-compatibility/2006">
              <mc:Choice xmlns:v="urn:schemas-microsoft-com:vml" Requires="v">
                <p:oleObj spid="_x0000_s1557737" name="think-cell Slide" r:id="rId5" imgW="270" imgH="270" progId="TCLayout.ActiveDocument.1">
                  <p:embed/>
                </p:oleObj>
              </mc:Choice>
              <mc:Fallback>
                <p:oleObj name="think-cell Slide" r:id="rId5" imgW="270" imgH="270" progId="TCLayout.ActiveDocument.1">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62187" cy="144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Title 1"/>
          <p:cNvSpPr txBox="1">
            <a:spLocks/>
          </p:cNvSpPr>
          <p:nvPr/>
        </p:nvSpPr>
        <p:spPr>
          <a:xfrm>
            <a:off x="250343" y="208434"/>
            <a:ext cx="9626725" cy="3308605"/>
          </a:xfrm>
          <a:prstGeom prst="rect">
            <a:avLst/>
          </a:prstGeom>
        </p:spPr>
        <p:txBody>
          <a:bodyPr/>
          <a:lstStyle>
            <a:lvl1pPr algn="l" defTabSz="978693" rtl="0" eaLnBrk="1" fontAlgn="base" hangingPunct="1">
              <a:spcBef>
                <a:spcPct val="0"/>
              </a:spcBef>
              <a:spcAft>
                <a:spcPct val="0"/>
              </a:spcAft>
              <a:tabLst>
                <a:tab pos="294996" algn="l"/>
              </a:tabLst>
              <a:defRPr sz="2000" b="0" baseline="0">
                <a:solidFill>
                  <a:schemeClr val="tx2"/>
                </a:solidFill>
                <a:latin typeface="+mj-lt"/>
                <a:ea typeface="+mj-ea"/>
                <a:cs typeface="+mj-cs"/>
              </a:defRPr>
            </a:lvl1pPr>
            <a:lvl2pPr algn="l" defTabSz="978693" rtl="0" eaLnBrk="1" fontAlgn="base" hangingPunct="1">
              <a:spcBef>
                <a:spcPct val="0"/>
              </a:spcBef>
              <a:spcAft>
                <a:spcPct val="0"/>
              </a:spcAft>
              <a:defRPr sz="2100" b="1">
                <a:solidFill>
                  <a:schemeClr val="tx2"/>
                </a:solidFill>
                <a:latin typeface="Arial" charset="0"/>
              </a:defRPr>
            </a:lvl2pPr>
            <a:lvl3pPr algn="l" defTabSz="978693" rtl="0" eaLnBrk="1" fontAlgn="base" hangingPunct="1">
              <a:spcBef>
                <a:spcPct val="0"/>
              </a:spcBef>
              <a:spcAft>
                <a:spcPct val="0"/>
              </a:spcAft>
              <a:defRPr sz="2100" b="1">
                <a:solidFill>
                  <a:schemeClr val="tx2"/>
                </a:solidFill>
                <a:latin typeface="Arial" charset="0"/>
              </a:defRPr>
            </a:lvl3pPr>
            <a:lvl4pPr algn="l" defTabSz="978693" rtl="0" eaLnBrk="1" fontAlgn="base" hangingPunct="1">
              <a:spcBef>
                <a:spcPct val="0"/>
              </a:spcBef>
              <a:spcAft>
                <a:spcPct val="0"/>
              </a:spcAft>
              <a:defRPr sz="2100" b="1">
                <a:solidFill>
                  <a:schemeClr val="tx2"/>
                </a:solidFill>
                <a:latin typeface="Arial" charset="0"/>
              </a:defRPr>
            </a:lvl4pPr>
            <a:lvl5pPr algn="l" defTabSz="978693" rtl="0" eaLnBrk="1" fontAlgn="base" hangingPunct="1">
              <a:spcBef>
                <a:spcPct val="0"/>
              </a:spcBef>
              <a:spcAft>
                <a:spcPct val="0"/>
              </a:spcAft>
              <a:defRPr sz="2100" b="1">
                <a:solidFill>
                  <a:schemeClr val="tx2"/>
                </a:solidFill>
                <a:latin typeface="Arial" charset="0"/>
              </a:defRPr>
            </a:lvl5pPr>
            <a:lvl6pPr marL="499757" algn="l" defTabSz="978693" rtl="0" eaLnBrk="1" fontAlgn="base" hangingPunct="1">
              <a:spcBef>
                <a:spcPct val="0"/>
              </a:spcBef>
              <a:spcAft>
                <a:spcPct val="0"/>
              </a:spcAft>
              <a:defRPr sz="2100" b="1">
                <a:solidFill>
                  <a:schemeClr val="tx2"/>
                </a:solidFill>
                <a:latin typeface="Arial" charset="0"/>
              </a:defRPr>
            </a:lvl6pPr>
            <a:lvl7pPr marL="999516" algn="l" defTabSz="978693" rtl="0" eaLnBrk="1" fontAlgn="base" hangingPunct="1">
              <a:spcBef>
                <a:spcPct val="0"/>
              </a:spcBef>
              <a:spcAft>
                <a:spcPct val="0"/>
              </a:spcAft>
              <a:defRPr sz="2100" b="1">
                <a:solidFill>
                  <a:schemeClr val="tx2"/>
                </a:solidFill>
                <a:latin typeface="Arial" charset="0"/>
              </a:defRPr>
            </a:lvl7pPr>
            <a:lvl8pPr marL="1499274" algn="l" defTabSz="978693" rtl="0" eaLnBrk="1" fontAlgn="base" hangingPunct="1">
              <a:spcBef>
                <a:spcPct val="0"/>
              </a:spcBef>
              <a:spcAft>
                <a:spcPct val="0"/>
              </a:spcAft>
              <a:defRPr sz="2100" b="1">
                <a:solidFill>
                  <a:schemeClr val="tx2"/>
                </a:solidFill>
                <a:latin typeface="Arial" charset="0"/>
              </a:defRPr>
            </a:lvl8pPr>
            <a:lvl9pPr marL="1999033" algn="l" defTabSz="978693" rtl="0" eaLnBrk="1" fontAlgn="base" hangingPunct="1">
              <a:spcBef>
                <a:spcPct val="0"/>
              </a:spcBef>
              <a:spcAft>
                <a:spcPct val="0"/>
              </a:spcAft>
              <a:defRPr sz="2100" b="1">
                <a:solidFill>
                  <a:schemeClr val="tx2"/>
                </a:solidFill>
                <a:latin typeface="Arial" charset="0"/>
              </a:defRPr>
            </a:lvl9pPr>
          </a:lstStyle>
          <a:p>
            <a:r>
              <a:rPr lang="en-US" sz="1800" b="1" dirty="0" smtClean="0"/>
              <a:t>Risk CART Goals and Objectives:</a:t>
            </a:r>
          </a:p>
          <a:p>
            <a:endParaRPr lang="en-US" sz="1200" dirty="0"/>
          </a:p>
          <a:p>
            <a:r>
              <a:rPr lang="en-US" sz="1300" dirty="0" smtClean="0"/>
              <a:t>To improve the fundamentals of risk management and address the root causes of foundational deficiencies in risk management capabilities, our </a:t>
            </a:r>
            <a:r>
              <a:rPr lang="en-US" sz="1300" dirty="0"/>
              <a:t>top priorities are to:</a:t>
            </a:r>
            <a:endParaRPr lang="en-US" sz="1300" dirty="0" smtClean="0"/>
          </a:p>
          <a:p>
            <a:endParaRPr lang="en-US" sz="1300" dirty="0"/>
          </a:p>
          <a:p>
            <a:r>
              <a:rPr lang="en-US" sz="1300" dirty="0" smtClean="0"/>
              <a:t>• </a:t>
            </a:r>
            <a:r>
              <a:rPr lang="en-US" sz="1300" dirty="0"/>
              <a:t>Develop a risk appetite statement for SHUSA that will inform and constrain risk-taking across the</a:t>
            </a:r>
          </a:p>
          <a:p>
            <a:r>
              <a:rPr lang="en-US" sz="1300" dirty="0"/>
              <a:t>enterprise, and will ultimately be cascaded throughout the organization and embedded in key processes and</a:t>
            </a:r>
          </a:p>
          <a:p>
            <a:r>
              <a:rPr lang="en-US" sz="1300" dirty="0"/>
              <a:t>business decision-making</a:t>
            </a:r>
          </a:p>
          <a:p>
            <a:r>
              <a:rPr lang="en-US" sz="1300" dirty="0"/>
              <a:t>• Compile a register of material risks to inform the Board and senior management, and for use in critical</a:t>
            </a:r>
          </a:p>
          <a:p>
            <a:r>
              <a:rPr lang="en-US" sz="1300" dirty="0"/>
              <a:t>processes including capital planning and stress-testing</a:t>
            </a:r>
          </a:p>
          <a:p>
            <a:r>
              <a:rPr lang="en-US" sz="1300" dirty="0"/>
              <a:t>• Perform a talent assessment that will lead to a stronger, more capable risk staff</a:t>
            </a:r>
          </a:p>
          <a:p>
            <a:r>
              <a:rPr lang="en-US" sz="1300" dirty="0"/>
              <a:t>• Articulate three lines of defense principles to serve as a guide for implementing the target operating model</a:t>
            </a:r>
          </a:p>
          <a:p>
            <a:r>
              <a:rPr lang="en-US" sz="1300" dirty="0"/>
              <a:t>for risk management.</a:t>
            </a:r>
          </a:p>
        </p:txBody>
      </p:sp>
      <p:sp>
        <p:nvSpPr>
          <p:cNvPr id="24" name="Rectangle 7"/>
          <p:cNvSpPr>
            <a:spLocks noChangeArrowheads="1"/>
          </p:cNvSpPr>
          <p:nvPr/>
        </p:nvSpPr>
        <p:spPr bwMode="auto">
          <a:xfrm>
            <a:off x="3533157" y="3075765"/>
            <a:ext cx="973023" cy="175433"/>
          </a:xfrm>
          <a:prstGeom prst="rect">
            <a:avLst/>
          </a:prstGeom>
          <a:noFill/>
          <a:ln w="9525">
            <a:noFill/>
            <a:miter lim="800000"/>
            <a:headEnd/>
            <a:tailEnd/>
          </a:ln>
        </p:spPr>
        <p:txBody>
          <a:bodyPr wrap="none" lIns="0" tIns="0" rIns="0" bIns="0">
            <a:spAutoFit/>
          </a:bodyPr>
          <a:lstStyle/>
          <a:p>
            <a:pPr algn="ctr" defTabSz="895350">
              <a:lnSpc>
                <a:spcPct val="95000"/>
              </a:lnSpc>
              <a:spcBef>
                <a:spcPct val="10000"/>
              </a:spcBef>
              <a:buClr>
                <a:schemeClr val="tx2"/>
              </a:buClr>
            </a:pPr>
            <a:r>
              <a:rPr lang="de-DE" sz="1200" b="1" dirty="0" smtClean="0">
                <a:solidFill>
                  <a:srgbClr val="FF0000"/>
                </a:solidFill>
              </a:rPr>
              <a:t>Current State</a:t>
            </a:r>
            <a:endParaRPr lang="de-DE" sz="1200" b="1" dirty="0">
              <a:solidFill>
                <a:srgbClr val="FF0000"/>
              </a:solidFill>
            </a:endParaRPr>
          </a:p>
        </p:txBody>
      </p:sp>
      <p:sp>
        <p:nvSpPr>
          <p:cNvPr id="25" name="Rectangle 8"/>
          <p:cNvSpPr>
            <a:spLocks noChangeArrowheads="1"/>
          </p:cNvSpPr>
          <p:nvPr/>
        </p:nvSpPr>
        <p:spPr bwMode="auto">
          <a:xfrm>
            <a:off x="6620719" y="3073074"/>
            <a:ext cx="2769473" cy="175433"/>
          </a:xfrm>
          <a:prstGeom prst="rect">
            <a:avLst/>
          </a:prstGeom>
          <a:noFill/>
          <a:ln w="9525">
            <a:noFill/>
            <a:miter lim="800000"/>
            <a:headEnd/>
            <a:tailEnd/>
          </a:ln>
        </p:spPr>
        <p:txBody>
          <a:bodyPr wrap="square" lIns="0" tIns="0" rIns="0" bIns="0">
            <a:spAutoFit/>
          </a:bodyPr>
          <a:lstStyle/>
          <a:p>
            <a:pPr algn="ctr" defTabSz="895350">
              <a:lnSpc>
                <a:spcPct val="95000"/>
              </a:lnSpc>
              <a:spcBef>
                <a:spcPct val="10000"/>
              </a:spcBef>
              <a:buClr>
                <a:schemeClr val="tx2"/>
              </a:buClr>
            </a:pPr>
            <a:r>
              <a:rPr lang="de-DE" sz="1200" b="1" dirty="0" smtClean="0">
                <a:solidFill>
                  <a:srgbClr val="FF0000"/>
                </a:solidFill>
              </a:rPr>
              <a:t>Target State</a:t>
            </a:r>
            <a:endParaRPr lang="de-DE" sz="1200" b="1" dirty="0">
              <a:solidFill>
                <a:srgbClr val="FF0000"/>
              </a:solidFill>
            </a:endParaRPr>
          </a:p>
        </p:txBody>
      </p:sp>
      <p:sp>
        <p:nvSpPr>
          <p:cNvPr id="26" name="Line 13"/>
          <p:cNvSpPr>
            <a:spLocks noChangeShapeType="1"/>
          </p:cNvSpPr>
          <p:nvPr/>
        </p:nvSpPr>
        <p:spPr bwMode="auto">
          <a:xfrm rot="5400000" flipH="1" flipV="1">
            <a:off x="6015620" y="-547047"/>
            <a:ext cx="0" cy="7891039"/>
          </a:xfrm>
          <a:prstGeom prst="line">
            <a:avLst/>
          </a:prstGeom>
          <a:noFill/>
          <a:ln w="57150">
            <a:solidFill>
              <a:srgbClr val="FF0000"/>
            </a:solidFill>
            <a:round/>
            <a:headEnd/>
            <a:tailEnd type="triangle" w="med" len="med"/>
          </a:ln>
        </p:spPr>
        <p:txBody>
          <a:bodyPr wrap="none" anchor="ctr"/>
          <a:lstStyle/>
          <a:p>
            <a:endParaRPr lang="de-DE" sz="1200">
              <a:solidFill>
                <a:schemeClr val="bg1">
                  <a:lumMod val="50000"/>
                </a:schemeClr>
              </a:solidFill>
            </a:endParaRPr>
          </a:p>
        </p:txBody>
      </p:sp>
      <p:sp>
        <p:nvSpPr>
          <p:cNvPr id="27" name="Oval 16"/>
          <p:cNvSpPr>
            <a:spLocks noChangeArrowheads="1"/>
          </p:cNvSpPr>
          <p:nvPr/>
        </p:nvSpPr>
        <p:spPr bwMode="auto">
          <a:xfrm rot="5400000" flipH="1" flipV="1">
            <a:off x="3915777" y="3306106"/>
            <a:ext cx="182880" cy="184738"/>
          </a:xfrm>
          <a:prstGeom prst="ellipse">
            <a:avLst/>
          </a:prstGeom>
          <a:solidFill>
            <a:schemeClr val="bg1"/>
          </a:solidFill>
          <a:ln w="9525" algn="ctr">
            <a:solidFill>
              <a:schemeClr val="accent1"/>
            </a:solidFill>
            <a:round/>
            <a:headEnd/>
            <a:tailEnd/>
          </a:ln>
          <a:effectLst/>
        </p:spPr>
        <p:txBody>
          <a:bodyPr vert="eaVert" wrap="none" anchor="ctr"/>
          <a:lstStyle/>
          <a:p>
            <a:pPr>
              <a:defRPr/>
            </a:pPr>
            <a:endParaRPr lang="de-DE" sz="1200">
              <a:solidFill>
                <a:schemeClr val="accent1"/>
              </a:solidFill>
            </a:endParaRPr>
          </a:p>
        </p:txBody>
      </p:sp>
      <p:sp>
        <p:nvSpPr>
          <p:cNvPr id="28" name="Oval 17"/>
          <p:cNvSpPr>
            <a:spLocks noChangeArrowheads="1"/>
          </p:cNvSpPr>
          <p:nvPr/>
        </p:nvSpPr>
        <p:spPr bwMode="auto">
          <a:xfrm rot="5400000" flipH="1" flipV="1">
            <a:off x="7901107" y="3306106"/>
            <a:ext cx="182880" cy="184738"/>
          </a:xfrm>
          <a:prstGeom prst="ellipse">
            <a:avLst/>
          </a:prstGeom>
          <a:solidFill>
            <a:schemeClr val="bg1"/>
          </a:solidFill>
          <a:ln w="9525" algn="ctr">
            <a:solidFill>
              <a:schemeClr val="accent1"/>
            </a:solidFill>
            <a:round/>
            <a:headEnd/>
            <a:tailEnd/>
          </a:ln>
          <a:effectLst/>
        </p:spPr>
        <p:txBody>
          <a:bodyPr vert="eaVert" wrap="none" anchor="ctr"/>
          <a:lstStyle/>
          <a:p>
            <a:pPr>
              <a:defRPr/>
            </a:pPr>
            <a:endParaRPr lang="de-DE" sz="1200">
              <a:solidFill>
                <a:schemeClr val="accent1"/>
              </a:solidFill>
            </a:endParaRPr>
          </a:p>
        </p:txBody>
      </p:sp>
      <p:sp>
        <p:nvSpPr>
          <p:cNvPr id="29" name="Line 17"/>
          <p:cNvSpPr>
            <a:spLocks noChangeShapeType="1"/>
          </p:cNvSpPr>
          <p:nvPr/>
        </p:nvSpPr>
        <p:spPr bwMode="gray">
          <a:xfrm flipV="1">
            <a:off x="158591" y="4552482"/>
            <a:ext cx="9754102" cy="12246"/>
          </a:xfrm>
          <a:prstGeom prst="line">
            <a:avLst/>
          </a:prstGeom>
          <a:noFill/>
          <a:ln w="19050">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962" tIns="49981" rIns="99962" bIns="49981"/>
          <a:lstStyle/>
          <a:p>
            <a:endParaRPr lang="en-US" sz="1200" dirty="0"/>
          </a:p>
        </p:txBody>
      </p:sp>
      <p:sp>
        <p:nvSpPr>
          <p:cNvPr id="30" name="Rectangle 20"/>
          <p:cNvSpPr txBox="1">
            <a:spLocks noChangeArrowheads="1"/>
          </p:cNvSpPr>
          <p:nvPr/>
        </p:nvSpPr>
        <p:spPr bwMode="gray">
          <a:xfrm>
            <a:off x="158590" y="3141988"/>
            <a:ext cx="1351735" cy="1938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288" numCol="1" anchor="b" anchorCtr="0" compatLnSpc="1">
            <a:prstTxWarp prst="textNoShape">
              <a:avLst/>
            </a:prstTxWarp>
            <a:spAutoFit/>
          </a:bodyPr>
          <a:lstStyle>
            <a:lvl1pPr marL="0" indent="0" algn="l" defTabSz="978693"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211704" indent="-209968" algn="l" defTabSz="978693"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99757" indent="-286320" algn="l" defTabSz="97869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71551" indent="-170056" algn="l" defTabSz="97869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819603" indent="-142293" algn="l" defTabSz="97869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6pPr>
            <a:lvl7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7pPr>
            <a:lvl8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8pPr>
            <a:lvl9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9pPr>
          </a:lstStyle>
          <a:p>
            <a:pPr>
              <a:lnSpc>
                <a:spcPct val="95000"/>
              </a:lnSpc>
              <a:spcBef>
                <a:spcPct val="1000"/>
              </a:spcBef>
            </a:pPr>
            <a:r>
              <a:rPr lang="en-US" sz="1200" b="1" i="1" dirty="0" smtClean="0">
                <a:solidFill>
                  <a:schemeClr val="tx2"/>
                </a:solidFill>
              </a:rPr>
              <a:t>Sub-workstream</a:t>
            </a:r>
            <a:endParaRPr lang="en-US" sz="1200" b="1" i="1" dirty="0">
              <a:solidFill>
                <a:schemeClr val="tx2"/>
              </a:solidFill>
            </a:endParaRPr>
          </a:p>
        </p:txBody>
      </p:sp>
      <p:sp>
        <p:nvSpPr>
          <p:cNvPr id="31" name="Rectangle 3"/>
          <p:cNvSpPr>
            <a:spLocks noChangeArrowheads="1"/>
          </p:cNvSpPr>
          <p:nvPr/>
        </p:nvSpPr>
        <p:spPr bwMode="auto">
          <a:xfrm>
            <a:off x="522522" y="3527460"/>
            <a:ext cx="12990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36" lvl="1" defTabSz="886818">
              <a:spcBef>
                <a:spcPct val="20000"/>
              </a:spcBef>
              <a:buClr>
                <a:schemeClr val="tx1"/>
              </a:buClr>
            </a:pPr>
            <a:r>
              <a:rPr lang="en-US" sz="1200" b="1" dirty="0" smtClean="0">
                <a:cs typeface="Arial" pitchFamily="34" charset="0"/>
              </a:rPr>
              <a:t>Risk Governance and Organization</a:t>
            </a:r>
            <a:endParaRPr lang="en-US" sz="1200" b="1" dirty="0">
              <a:cs typeface="Arial" pitchFamily="34" charset="0"/>
            </a:endParaRPr>
          </a:p>
        </p:txBody>
      </p:sp>
      <p:sp>
        <p:nvSpPr>
          <p:cNvPr id="32" name="Rectangle 3"/>
          <p:cNvSpPr>
            <a:spLocks noChangeArrowheads="1"/>
          </p:cNvSpPr>
          <p:nvPr/>
        </p:nvSpPr>
        <p:spPr bwMode="auto">
          <a:xfrm>
            <a:off x="522522" y="4951990"/>
            <a:ext cx="129902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36" lvl="1" defTabSz="886818">
              <a:spcBef>
                <a:spcPct val="20000"/>
              </a:spcBef>
              <a:buClr>
                <a:schemeClr val="tx1"/>
              </a:buClr>
            </a:pPr>
            <a:r>
              <a:rPr lang="en-US" sz="1200" b="1" dirty="0" smtClean="0">
                <a:cs typeface="Arial" pitchFamily="34" charset="0"/>
              </a:rPr>
              <a:t>Risk Appetite</a:t>
            </a:r>
            <a:endParaRPr lang="en-US" sz="1200" b="1" dirty="0">
              <a:cs typeface="Arial" pitchFamily="34" charset="0"/>
            </a:endParaRPr>
          </a:p>
        </p:txBody>
      </p:sp>
      <p:sp>
        <p:nvSpPr>
          <p:cNvPr id="33" name="Rectangle 153"/>
          <p:cNvSpPr>
            <a:spLocks noChangeArrowheads="1"/>
          </p:cNvSpPr>
          <p:nvPr/>
        </p:nvSpPr>
        <p:spPr bwMode="auto">
          <a:xfrm>
            <a:off x="158590" y="4951990"/>
            <a:ext cx="293394" cy="260778"/>
          </a:xfrm>
          <a:prstGeom prst="rect">
            <a:avLst/>
          </a:prstGeom>
          <a:solidFill>
            <a:schemeClr val="accent1"/>
          </a:solidFill>
          <a:ln w="9525">
            <a:solidFill>
              <a:schemeClr val="bg1"/>
            </a:solidFill>
            <a:miter lim="800000"/>
            <a:headEnd/>
            <a:tailEnd/>
          </a:ln>
        </p:spPr>
        <p:txBody>
          <a:bodyPr wrap="none" lIns="88763" tIns="44382" rIns="88763" bIns="44382" anchor="ctr"/>
          <a:lstStyle/>
          <a:p>
            <a:pPr algn="ctr" defTabSz="886818"/>
            <a:r>
              <a:rPr lang="de-DE" sz="1200" b="1" dirty="0" smtClean="0">
                <a:solidFill>
                  <a:schemeClr val="bg1"/>
                </a:solidFill>
                <a:cs typeface="Arial" pitchFamily="34" charset="0"/>
              </a:rPr>
              <a:t>2</a:t>
            </a:r>
            <a:endParaRPr lang="de-DE" sz="1200" b="1" dirty="0">
              <a:solidFill>
                <a:schemeClr val="bg1"/>
              </a:solidFill>
              <a:cs typeface="Arial" pitchFamily="34" charset="0"/>
            </a:endParaRPr>
          </a:p>
        </p:txBody>
      </p:sp>
      <p:sp>
        <p:nvSpPr>
          <p:cNvPr id="36" name="Rectangle 153"/>
          <p:cNvSpPr>
            <a:spLocks noChangeArrowheads="1"/>
          </p:cNvSpPr>
          <p:nvPr/>
        </p:nvSpPr>
        <p:spPr bwMode="auto">
          <a:xfrm>
            <a:off x="158590" y="3513345"/>
            <a:ext cx="293394" cy="260778"/>
          </a:xfrm>
          <a:prstGeom prst="rect">
            <a:avLst/>
          </a:prstGeom>
          <a:solidFill>
            <a:schemeClr val="accent1"/>
          </a:solidFill>
          <a:ln w="9525">
            <a:solidFill>
              <a:schemeClr val="bg1"/>
            </a:solidFill>
            <a:miter lim="800000"/>
            <a:headEnd/>
            <a:tailEnd/>
          </a:ln>
        </p:spPr>
        <p:txBody>
          <a:bodyPr wrap="none" lIns="88763" tIns="44382" rIns="88763" bIns="44382" anchor="ctr"/>
          <a:lstStyle/>
          <a:p>
            <a:pPr algn="ctr" defTabSz="886818"/>
            <a:r>
              <a:rPr lang="de-DE" sz="1200" b="1" dirty="0" smtClean="0">
                <a:solidFill>
                  <a:schemeClr val="bg1"/>
                </a:solidFill>
                <a:cs typeface="Arial" pitchFamily="34" charset="0"/>
              </a:rPr>
              <a:t>1</a:t>
            </a:r>
            <a:endParaRPr lang="de-DE" sz="1200" b="1" dirty="0">
              <a:solidFill>
                <a:schemeClr val="bg1"/>
              </a:solidFill>
              <a:cs typeface="Arial" pitchFamily="34" charset="0"/>
            </a:endParaRPr>
          </a:p>
        </p:txBody>
      </p:sp>
      <p:sp>
        <p:nvSpPr>
          <p:cNvPr id="37" name="Rectangle 14"/>
          <p:cNvSpPr txBox="1">
            <a:spLocks/>
          </p:cNvSpPr>
          <p:nvPr/>
        </p:nvSpPr>
        <p:spPr>
          <a:xfrm>
            <a:off x="2070100" y="3527459"/>
            <a:ext cx="3945520" cy="923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200" dirty="0" smtClean="0"/>
              <a:t>Weak </a:t>
            </a:r>
            <a:r>
              <a:rPr lang="en-US" sz="1200" dirty="0"/>
              <a:t>Board and senior management </a:t>
            </a:r>
            <a:r>
              <a:rPr lang="en-US" sz="1200" dirty="0" smtClean="0"/>
              <a:t>oversight</a:t>
            </a:r>
          </a:p>
          <a:p>
            <a:pPr lvl="1"/>
            <a:r>
              <a:rPr lang="en-US" sz="1200" dirty="0" smtClean="0"/>
              <a:t>Unclear </a:t>
            </a:r>
            <a:r>
              <a:rPr lang="en-US" sz="1200" dirty="0"/>
              <a:t>roles </a:t>
            </a:r>
            <a:r>
              <a:rPr lang="en-US" sz="1200" dirty="0" smtClean="0"/>
              <a:t>and responsibilities </a:t>
            </a:r>
            <a:r>
              <a:rPr lang="en-US" sz="1200" dirty="0"/>
              <a:t>across the three lines of </a:t>
            </a:r>
            <a:r>
              <a:rPr lang="en-US" sz="1200" dirty="0" smtClean="0"/>
              <a:t>defense</a:t>
            </a:r>
          </a:p>
          <a:p>
            <a:pPr lvl="1"/>
            <a:r>
              <a:rPr lang="en-US" sz="1200" dirty="0" smtClean="0"/>
              <a:t>Duplication </a:t>
            </a:r>
            <a:r>
              <a:rPr lang="en-US" sz="1200" dirty="0"/>
              <a:t>of functions and misaligned staff capabilities with the skills</a:t>
            </a:r>
          </a:p>
        </p:txBody>
      </p:sp>
      <p:sp>
        <p:nvSpPr>
          <p:cNvPr id="39" name="Line 17"/>
          <p:cNvSpPr>
            <a:spLocks noChangeShapeType="1"/>
          </p:cNvSpPr>
          <p:nvPr/>
        </p:nvSpPr>
        <p:spPr bwMode="gray">
          <a:xfrm flipV="1">
            <a:off x="158591" y="5906200"/>
            <a:ext cx="9754102" cy="12246"/>
          </a:xfrm>
          <a:prstGeom prst="line">
            <a:avLst/>
          </a:prstGeom>
          <a:noFill/>
          <a:ln w="19050">
            <a:solidFill>
              <a:srgbClr val="80808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962" tIns="49981" rIns="99962" bIns="49981"/>
          <a:lstStyle/>
          <a:p>
            <a:endParaRPr lang="en-US" sz="1100" dirty="0"/>
          </a:p>
        </p:txBody>
      </p:sp>
      <p:sp>
        <p:nvSpPr>
          <p:cNvPr id="40" name="Line 17"/>
          <p:cNvSpPr>
            <a:spLocks noChangeShapeType="1"/>
          </p:cNvSpPr>
          <p:nvPr/>
        </p:nvSpPr>
        <p:spPr bwMode="gray">
          <a:xfrm flipV="1">
            <a:off x="158594" y="3383763"/>
            <a:ext cx="1797210" cy="2256"/>
          </a:xfrm>
          <a:prstGeom prst="line">
            <a:avLst/>
          </a:prstGeom>
          <a:noFill/>
          <a:ln w="9525">
            <a:solidFill>
              <a:srgbClr val="FF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962" tIns="49981" rIns="99962" bIns="49981"/>
          <a:lstStyle/>
          <a:p>
            <a:endParaRPr lang="en-US" sz="1200" dirty="0"/>
          </a:p>
        </p:txBody>
      </p:sp>
      <p:sp>
        <p:nvSpPr>
          <p:cNvPr id="44" name="Rectangle 14"/>
          <p:cNvSpPr txBox="1">
            <a:spLocks/>
          </p:cNvSpPr>
          <p:nvPr/>
        </p:nvSpPr>
        <p:spPr>
          <a:xfrm>
            <a:off x="2070099" y="4621921"/>
            <a:ext cx="4093195" cy="147732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200" dirty="0" smtClean="0"/>
              <a:t>Fragmented risk tolerance framework</a:t>
            </a:r>
          </a:p>
          <a:p>
            <a:pPr lvl="1"/>
            <a:r>
              <a:rPr lang="en-US" sz="1200" dirty="0" smtClean="0"/>
              <a:t>Not </a:t>
            </a:r>
            <a:r>
              <a:rPr lang="en-US" sz="1200" dirty="0"/>
              <a:t>properly calibrated to the risk profile of </a:t>
            </a:r>
            <a:r>
              <a:rPr lang="en-US" sz="1200" dirty="0" smtClean="0"/>
              <a:t>the business</a:t>
            </a:r>
          </a:p>
          <a:p>
            <a:pPr lvl="1"/>
            <a:r>
              <a:rPr lang="en-US" sz="1200" dirty="0" smtClean="0"/>
              <a:t>Framework not </a:t>
            </a:r>
            <a:r>
              <a:rPr lang="en-US" sz="1200" dirty="0"/>
              <a:t>cascaded consistently across subsidiaries and business </a:t>
            </a:r>
            <a:r>
              <a:rPr lang="en-US" sz="1200" dirty="0" smtClean="0"/>
              <a:t>units</a:t>
            </a:r>
          </a:p>
          <a:p>
            <a:pPr lvl="1"/>
            <a:r>
              <a:rPr lang="en-US" sz="1200" dirty="0" smtClean="0"/>
              <a:t>Not </a:t>
            </a:r>
            <a:r>
              <a:rPr lang="en-US" sz="1200" dirty="0"/>
              <a:t>embedded </a:t>
            </a:r>
            <a:r>
              <a:rPr lang="en-US" sz="1200" dirty="0" smtClean="0"/>
              <a:t>in the </a:t>
            </a:r>
            <a:r>
              <a:rPr lang="en-US" sz="1200" dirty="0"/>
              <a:t>organization’s </a:t>
            </a:r>
            <a:r>
              <a:rPr lang="en-US" sz="1200" dirty="0" smtClean="0"/>
              <a:t>processes</a:t>
            </a:r>
          </a:p>
          <a:p>
            <a:pPr lvl="1"/>
            <a:r>
              <a:rPr lang="en-US" sz="1200" dirty="0" smtClean="0"/>
              <a:t>Consequences </a:t>
            </a:r>
            <a:r>
              <a:rPr lang="en-US" sz="1200" dirty="0"/>
              <a:t>of breaches are neither articulated nor enforced</a:t>
            </a:r>
            <a:endParaRPr lang="en-US" sz="1200" dirty="0" smtClean="0"/>
          </a:p>
          <a:p>
            <a:pPr lvl="1"/>
            <a:endParaRPr lang="en-US" sz="1200" dirty="0"/>
          </a:p>
        </p:txBody>
      </p:sp>
      <p:sp>
        <p:nvSpPr>
          <p:cNvPr id="60" name="Rectangle 14"/>
          <p:cNvSpPr txBox="1">
            <a:spLocks/>
          </p:cNvSpPr>
          <p:nvPr/>
        </p:nvSpPr>
        <p:spPr>
          <a:xfrm>
            <a:off x="6275199" y="3456209"/>
            <a:ext cx="3945520" cy="12926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200" dirty="0" smtClean="0"/>
              <a:t>Strengthened </a:t>
            </a:r>
            <a:r>
              <a:rPr lang="en-US" sz="1200" dirty="0"/>
              <a:t>oversight through training and </a:t>
            </a:r>
            <a:r>
              <a:rPr lang="en-US" sz="1200" dirty="0" smtClean="0"/>
              <a:t>effective committee</a:t>
            </a:r>
          </a:p>
          <a:p>
            <a:pPr lvl="1"/>
            <a:r>
              <a:rPr lang="en-US" sz="1200" dirty="0" smtClean="0"/>
              <a:t>Redesigned </a:t>
            </a:r>
            <a:r>
              <a:rPr lang="en-US" sz="1200" dirty="0"/>
              <a:t>and implemented </a:t>
            </a:r>
            <a:r>
              <a:rPr lang="en-US" sz="1200" dirty="0" smtClean="0"/>
              <a:t>Operating Model in </a:t>
            </a:r>
            <a:r>
              <a:rPr lang="en-US" sz="1200" dirty="0"/>
              <a:t>alignment with the three lines </a:t>
            </a:r>
            <a:r>
              <a:rPr lang="en-US" sz="1200" dirty="0" smtClean="0"/>
              <a:t>of defense </a:t>
            </a:r>
            <a:r>
              <a:rPr lang="en-US" sz="1200" dirty="0"/>
              <a:t>governance </a:t>
            </a:r>
            <a:r>
              <a:rPr lang="en-US" sz="1200" dirty="0" smtClean="0"/>
              <a:t>principles</a:t>
            </a:r>
          </a:p>
          <a:p>
            <a:pPr lvl="1"/>
            <a:r>
              <a:rPr lang="en-US" sz="1200" dirty="0" smtClean="0"/>
              <a:t>Solid talent management mechanism </a:t>
            </a:r>
          </a:p>
          <a:p>
            <a:pPr marL="1736" lvl="1" indent="0">
              <a:buNone/>
            </a:pPr>
            <a:endParaRPr lang="en-US" sz="1200" dirty="0"/>
          </a:p>
        </p:txBody>
      </p:sp>
      <p:sp>
        <p:nvSpPr>
          <p:cNvPr id="61" name="Rectangle 14"/>
          <p:cNvSpPr txBox="1">
            <a:spLocks/>
          </p:cNvSpPr>
          <p:nvPr/>
        </p:nvSpPr>
        <p:spPr>
          <a:xfrm>
            <a:off x="6273223" y="4594234"/>
            <a:ext cx="3947495" cy="12926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200" dirty="0" smtClean="0"/>
              <a:t>Consistently </a:t>
            </a:r>
            <a:r>
              <a:rPr lang="en-US" sz="1200" dirty="0"/>
              <a:t>cascaded throughout the organization</a:t>
            </a:r>
            <a:endParaRPr lang="en-US" sz="1200" dirty="0" smtClean="0"/>
          </a:p>
          <a:p>
            <a:pPr lvl="1"/>
            <a:r>
              <a:rPr lang="en-US" sz="1200" dirty="0" smtClean="0"/>
              <a:t>Risk Appetite embedded </a:t>
            </a:r>
            <a:r>
              <a:rPr lang="en-US" sz="1200" dirty="0"/>
              <a:t>in key processes and business decision-making across the institution, </a:t>
            </a:r>
            <a:r>
              <a:rPr lang="en-US" sz="1200" dirty="0" smtClean="0"/>
              <a:t>including strategic/capital planning </a:t>
            </a:r>
            <a:r>
              <a:rPr lang="en-US" sz="1200" dirty="0"/>
              <a:t>and stress testing, new product approval, and outsourcing </a:t>
            </a:r>
            <a:r>
              <a:rPr lang="en-US" sz="1200" dirty="0" smtClean="0"/>
              <a:t>decisions</a:t>
            </a:r>
          </a:p>
          <a:p>
            <a:pPr lvl="1"/>
            <a:r>
              <a:rPr lang="en-US" sz="1200" dirty="0" smtClean="0"/>
              <a:t>Ultimate </a:t>
            </a:r>
            <a:r>
              <a:rPr lang="en-US" sz="1200" dirty="0"/>
              <a:t>guideline for decision-making and risk-reward optimization across the enterprise</a:t>
            </a:r>
          </a:p>
        </p:txBody>
      </p:sp>
    </p:spTree>
    <p:extLst>
      <p:ext uri="{BB962C8B-B14F-4D97-AF65-F5344CB8AC3E}">
        <p14:creationId xmlns:p14="http://schemas.microsoft.com/office/powerpoint/2010/main" val="59556331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8610" name="Object 2" hidden="1"/>
          <p:cNvGraphicFramePr>
            <a:graphicFrameLocks/>
          </p:cNvGraphicFramePr>
          <p:nvPr>
            <p:custDataLst>
              <p:tags r:id="rId2"/>
            </p:custDataLst>
            <p:extLst>
              <p:ext uri="{D42A27DB-BD31-4B8C-83A1-F6EECF244321}">
                <p14:modId xmlns:p14="http://schemas.microsoft.com/office/powerpoint/2010/main" val="2935115926"/>
              </p:ext>
            </p:extLst>
          </p:nvPr>
        </p:nvGraphicFramePr>
        <p:xfrm>
          <a:off x="0" y="0"/>
          <a:ext cx="162187" cy="144158"/>
        </p:xfrm>
        <a:graphic>
          <a:graphicData uri="http://schemas.openxmlformats.org/presentationml/2006/ole">
            <mc:AlternateContent xmlns:mc="http://schemas.openxmlformats.org/markup-compatibility/2006">
              <mc:Choice xmlns:v="urn:schemas-microsoft-com:vml" Requires="v">
                <p:oleObj spid="_x0000_s1575078" name="think-cell Slide" r:id="rId5" imgW="270" imgH="270" progId="TCLayout.ActiveDocument.1">
                  <p:embed/>
                </p:oleObj>
              </mc:Choice>
              <mc:Fallback>
                <p:oleObj name="think-cell Slide" r:id="rId5" imgW="270" imgH="270" progId="TCLayout.ActiveDocument.1">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62187" cy="144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7"/>
          <p:cNvSpPr>
            <a:spLocks noChangeArrowheads="1"/>
          </p:cNvSpPr>
          <p:nvPr/>
        </p:nvSpPr>
        <p:spPr bwMode="auto">
          <a:xfrm>
            <a:off x="3545032" y="1104515"/>
            <a:ext cx="973023" cy="175433"/>
          </a:xfrm>
          <a:prstGeom prst="rect">
            <a:avLst/>
          </a:prstGeom>
          <a:noFill/>
          <a:ln w="9525">
            <a:noFill/>
            <a:miter lim="800000"/>
            <a:headEnd/>
            <a:tailEnd/>
          </a:ln>
        </p:spPr>
        <p:txBody>
          <a:bodyPr wrap="none" lIns="0" tIns="0" rIns="0" bIns="0">
            <a:spAutoFit/>
          </a:bodyPr>
          <a:lstStyle/>
          <a:p>
            <a:pPr algn="ctr" defTabSz="895350">
              <a:lnSpc>
                <a:spcPct val="95000"/>
              </a:lnSpc>
              <a:spcBef>
                <a:spcPct val="10000"/>
              </a:spcBef>
              <a:buClr>
                <a:schemeClr val="tx2"/>
              </a:buClr>
            </a:pPr>
            <a:r>
              <a:rPr lang="de-DE" sz="1200" b="1" dirty="0" smtClean="0">
                <a:solidFill>
                  <a:srgbClr val="FF0000"/>
                </a:solidFill>
              </a:rPr>
              <a:t>Current State</a:t>
            </a:r>
            <a:endParaRPr lang="de-DE" sz="1200" b="1" dirty="0">
              <a:solidFill>
                <a:srgbClr val="FF0000"/>
              </a:solidFill>
            </a:endParaRPr>
          </a:p>
        </p:txBody>
      </p:sp>
      <p:sp>
        <p:nvSpPr>
          <p:cNvPr id="25" name="Rectangle 8"/>
          <p:cNvSpPr>
            <a:spLocks noChangeArrowheads="1"/>
          </p:cNvSpPr>
          <p:nvPr/>
        </p:nvSpPr>
        <p:spPr bwMode="auto">
          <a:xfrm>
            <a:off x="6632594" y="1101824"/>
            <a:ext cx="2769473" cy="175433"/>
          </a:xfrm>
          <a:prstGeom prst="rect">
            <a:avLst/>
          </a:prstGeom>
          <a:noFill/>
          <a:ln w="9525">
            <a:noFill/>
            <a:miter lim="800000"/>
            <a:headEnd/>
            <a:tailEnd/>
          </a:ln>
        </p:spPr>
        <p:txBody>
          <a:bodyPr wrap="square" lIns="0" tIns="0" rIns="0" bIns="0">
            <a:spAutoFit/>
          </a:bodyPr>
          <a:lstStyle/>
          <a:p>
            <a:pPr algn="ctr" defTabSz="895350">
              <a:lnSpc>
                <a:spcPct val="95000"/>
              </a:lnSpc>
              <a:spcBef>
                <a:spcPct val="10000"/>
              </a:spcBef>
              <a:buClr>
                <a:schemeClr val="tx2"/>
              </a:buClr>
            </a:pPr>
            <a:r>
              <a:rPr lang="de-DE" sz="1200" b="1" dirty="0" smtClean="0">
                <a:solidFill>
                  <a:srgbClr val="FF0000"/>
                </a:solidFill>
              </a:rPr>
              <a:t>Target State</a:t>
            </a:r>
            <a:endParaRPr lang="de-DE" sz="1200" b="1" dirty="0">
              <a:solidFill>
                <a:srgbClr val="FF0000"/>
              </a:solidFill>
            </a:endParaRPr>
          </a:p>
        </p:txBody>
      </p:sp>
      <p:sp>
        <p:nvSpPr>
          <p:cNvPr id="26" name="Line 13"/>
          <p:cNvSpPr>
            <a:spLocks noChangeShapeType="1"/>
          </p:cNvSpPr>
          <p:nvPr/>
        </p:nvSpPr>
        <p:spPr bwMode="auto">
          <a:xfrm rot="5400000" flipH="1" flipV="1">
            <a:off x="6027495" y="-2518297"/>
            <a:ext cx="0" cy="7891039"/>
          </a:xfrm>
          <a:prstGeom prst="line">
            <a:avLst/>
          </a:prstGeom>
          <a:noFill/>
          <a:ln w="57150">
            <a:solidFill>
              <a:srgbClr val="FF0000"/>
            </a:solidFill>
            <a:round/>
            <a:headEnd/>
            <a:tailEnd type="triangle" w="med" len="med"/>
          </a:ln>
        </p:spPr>
        <p:txBody>
          <a:bodyPr wrap="none" anchor="ctr"/>
          <a:lstStyle/>
          <a:p>
            <a:endParaRPr lang="de-DE" sz="1200">
              <a:solidFill>
                <a:schemeClr val="bg1">
                  <a:lumMod val="50000"/>
                </a:schemeClr>
              </a:solidFill>
            </a:endParaRPr>
          </a:p>
        </p:txBody>
      </p:sp>
      <p:sp>
        <p:nvSpPr>
          <p:cNvPr id="27" name="Oval 16"/>
          <p:cNvSpPr>
            <a:spLocks noChangeArrowheads="1"/>
          </p:cNvSpPr>
          <p:nvPr/>
        </p:nvSpPr>
        <p:spPr bwMode="auto">
          <a:xfrm rot="5400000" flipH="1" flipV="1">
            <a:off x="3927652" y="1334856"/>
            <a:ext cx="182880" cy="184738"/>
          </a:xfrm>
          <a:prstGeom prst="ellipse">
            <a:avLst/>
          </a:prstGeom>
          <a:solidFill>
            <a:schemeClr val="bg1"/>
          </a:solidFill>
          <a:ln w="9525" algn="ctr">
            <a:solidFill>
              <a:schemeClr val="accent1"/>
            </a:solidFill>
            <a:round/>
            <a:headEnd/>
            <a:tailEnd/>
          </a:ln>
          <a:effectLst/>
        </p:spPr>
        <p:txBody>
          <a:bodyPr vert="eaVert" wrap="none" anchor="ctr"/>
          <a:lstStyle/>
          <a:p>
            <a:pPr>
              <a:defRPr/>
            </a:pPr>
            <a:endParaRPr lang="de-DE" sz="1200">
              <a:solidFill>
                <a:schemeClr val="accent1"/>
              </a:solidFill>
            </a:endParaRPr>
          </a:p>
        </p:txBody>
      </p:sp>
      <p:sp>
        <p:nvSpPr>
          <p:cNvPr id="28" name="Oval 17"/>
          <p:cNvSpPr>
            <a:spLocks noChangeArrowheads="1"/>
          </p:cNvSpPr>
          <p:nvPr/>
        </p:nvSpPr>
        <p:spPr bwMode="auto">
          <a:xfrm rot="5400000" flipH="1" flipV="1">
            <a:off x="7912982" y="1334856"/>
            <a:ext cx="182880" cy="184738"/>
          </a:xfrm>
          <a:prstGeom prst="ellipse">
            <a:avLst/>
          </a:prstGeom>
          <a:solidFill>
            <a:schemeClr val="bg1"/>
          </a:solidFill>
          <a:ln w="9525" algn="ctr">
            <a:solidFill>
              <a:schemeClr val="accent1"/>
            </a:solidFill>
            <a:round/>
            <a:headEnd/>
            <a:tailEnd/>
          </a:ln>
          <a:effectLst/>
        </p:spPr>
        <p:txBody>
          <a:bodyPr vert="eaVert" wrap="none" anchor="ctr"/>
          <a:lstStyle/>
          <a:p>
            <a:pPr>
              <a:defRPr/>
            </a:pPr>
            <a:endParaRPr lang="de-DE" sz="1200">
              <a:solidFill>
                <a:schemeClr val="accent1"/>
              </a:solidFill>
            </a:endParaRPr>
          </a:p>
        </p:txBody>
      </p:sp>
      <p:sp>
        <p:nvSpPr>
          <p:cNvPr id="30" name="Rectangle 20"/>
          <p:cNvSpPr txBox="1">
            <a:spLocks noChangeArrowheads="1"/>
          </p:cNvSpPr>
          <p:nvPr/>
        </p:nvSpPr>
        <p:spPr bwMode="gray">
          <a:xfrm>
            <a:off x="170465" y="1170738"/>
            <a:ext cx="1351735" cy="1938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8288" numCol="1" anchor="b" anchorCtr="0" compatLnSpc="1">
            <a:prstTxWarp prst="textNoShape">
              <a:avLst/>
            </a:prstTxWarp>
            <a:spAutoFit/>
          </a:bodyPr>
          <a:lstStyle>
            <a:lvl1pPr marL="0" indent="0" algn="l" defTabSz="978693"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211704" indent="-209968" algn="l" defTabSz="978693"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99757" indent="-286320" algn="l" defTabSz="97869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71551" indent="-170056" algn="l" defTabSz="978693"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819603" indent="-142293" algn="l" defTabSz="978693"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6pPr>
            <a:lvl7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7pPr>
            <a:lvl8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8pPr>
            <a:lvl9pPr marL="819603" indent="-142293" algn="l" defTabSz="978693" rtl="0" eaLnBrk="1" fontAlgn="base" hangingPunct="1">
              <a:spcBef>
                <a:spcPct val="0"/>
              </a:spcBef>
              <a:spcAft>
                <a:spcPct val="0"/>
              </a:spcAft>
              <a:buClr>
                <a:schemeClr val="tx2"/>
              </a:buClr>
              <a:buSzPct val="89000"/>
              <a:buFont typeface="Arial" charset="0"/>
              <a:buChar char="-"/>
              <a:defRPr sz="1700" baseline="0">
                <a:solidFill>
                  <a:schemeClr val="tx1"/>
                </a:solidFill>
                <a:latin typeface="+mn-lt"/>
              </a:defRPr>
            </a:lvl9pPr>
          </a:lstStyle>
          <a:p>
            <a:pPr>
              <a:lnSpc>
                <a:spcPct val="95000"/>
              </a:lnSpc>
              <a:spcBef>
                <a:spcPct val="1000"/>
              </a:spcBef>
            </a:pPr>
            <a:r>
              <a:rPr lang="en-US" sz="1200" b="1" i="1" dirty="0" smtClean="0">
                <a:solidFill>
                  <a:schemeClr val="tx2"/>
                </a:solidFill>
              </a:rPr>
              <a:t>Sub-workstream</a:t>
            </a:r>
            <a:endParaRPr lang="en-US" sz="1200" b="1" i="1" dirty="0">
              <a:solidFill>
                <a:schemeClr val="tx2"/>
              </a:solidFill>
            </a:endParaRPr>
          </a:p>
        </p:txBody>
      </p:sp>
      <p:sp>
        <p:nvSpPr>
          <p:cNvPr id="34" name="Rectangle 3"/>
          <p:cNvSpPr>
            <a:spLocks noChangeArrowheads="1"/>
          </p:cNvSpPr>
          <p:nvPr/>
        </p:nvSpPr>
        <p:spPr bwMode="auto">
          <a:xfrm>
            <a:off x="534394" y="1577371"/>
            <a:ext cx="14332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36" lvl="1" defTabSz="886818">
              <a:spcBef>
                <a:spcPct val="20000"/>
              </a:spcBef>
              <a:buClr>
                <a:schemeClr val="tx1"/>
              </a:buClr>
            </a:pPr>
            <a:r>
              <a:rPr lang="en-US" sz="1200" b="1" dirty="0" smtClean="0">
                <a:cs typeface="Arial" pitchFamily="34" charset="0"/>
              </a:rPr>
              <a:t>Risk ID &amp; Measurement</a:t>
            </a:r>
            <a:endParaRPr lang="en-US" sz="1200" b="1" dirty="0">
              <a:cs typeface="Arial" pitchFamily="34" charset="0"/>
            </a:endParaRPr>
          </a:p>
        </p:txBody>
      </p:sp>
      <p:sp>
        <p:nvSpPr>
          <p:cNvPr id="35" name="Rectangle 153"/>
          <p:cNvSpPr>
            <a:spLocks noChangeArrowheads="1"/>
          </p:cNvSpPr>
          <p:nvPr/>
        </p:nvSpPr>
        <p:spPr bwMode="auto">
          <a:xfrm>
            <a:off x="170465" y="1577371"/>
            <a:ext cx="293394" cy="260778"/>
          </a:xfrm>
          <a:prstGeom prst="rect">
            <a:avLst/>
          </a:prstGeom>
          <a:solidFill>
            <a:schemeClr val="accent1"/>
          </a:solidFill>
          <a:ln w="9525">
            <a:solidFill>
              <a:schemeClr val="bg1"/>
            </a:solidFill>
            <a:miter lim="800000"/>
            <a:headEnd/>
            <a:tailEnd/>
          </a:ln>
        </p:spPr>
        <p:txBody>
          <a:bodyPr wrap="none" lIns="88763" tIns="44382" rIns="88763" bIns="44382" anchor="ctr"/>
          <a:lstStyle/>
          <a:p>
            <a:pPr algn="ctr" defTabSz="886818"/>
            <a:r>
              <a:rPr lang="de-DE" sz="1200" b="1" dirty="0" smtClean="0">
                <a:solidFill>
                  <a:schemeClr val="bg1"/>
                </a:solidFill>
                <a:cs typeface="Arial" pitchFamily="34" charset="0"/>
              </a:rPr>
              <a:t>3</a:t>
            </a:r>
            <a:endParaRPr lang="de-DE" sz="1200" b="1" dirty="0">
              <a:solidFill>
                <a:schemeClr val="bg1"/>
              </a:solidFill>
              <a:cs typeface="Arial" pitchFamily="34" charset="0"/>
            </a:endParaRPr>
          </a:p>
        </p:txBody>
      </p:sp>
      <p:sp>
        <p:nvSpPr>
          <p:cNvPr id="39" name="Line 17"/>
          <p:cNvSpPr>
            <a:spLocks noChangeShapeType="1"/>
          </p:cNvSpPr>
          <p:nvPr/>
        </p:nvSpPr>
        <p:spPr bwMode="gray">
          <a:xfrm flipV="1">
            <a:off x="170466" y="5336200"/>
            <a:ext cx="9754102" cy="12246"/>
          </a:xfrm>
          <a:prstGeom prst="line">
            <a:avLst/>
          </a:prstGeom>
          <a:noFill/>
          <a:ln w="19050">
            <a:solidFill>
              <a:srgbClr val="80808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962" tIns="49981" rIns="99962" bIns="49981"/>
          <a:lstStyle/>
          <a:p>
            <a:endParaRPr lang="en-US" sz="1100" dirty="0"/>
          </a:p>
        </p:txBody>
      </p:sp>
      <p:sp>
        <p:nvSpPr>
          <p:cNvPr id="40" name="Line 17"/>
          <p:cNvSpPr>
            <a:spLocks noChangeShapeType="1"/>
          </p:cNvSpPr>
          <p:nvPr/>
        </p:nvSpPr>
        <p:spPr bwMode="gray">
          <a:xfrm flipV="1">
            <a:off x="170469" y="1412513"/>
            <a:ext cx="1797210" cy="2256"/>
          </a:xfrm>
          <a:prstGeom prst="line">
            <a:avLst/>
          </a:prstGeom>
          <a:noFill/>
          <a:ln w="9525">
            <a:solidFill>
              <a:srgbClr val="FF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962" tIns="49981" rIns="99962" bIns="49981"/>
          <a:lstStyle/>
          <a:p>
            <a:endParaRPr lang="en-US" sz="1200" dirty="0"/>
          </a:p>
        </p:txBody>
      </p:sp>
      <p:sp>
        <p:nvSpPr>
          <p:cNvPr id="41" name="Rectangle 3"/>
          <p:cNvSpPr>
            <a:spLocks noChangeArrowheads="1"/>
          </p:cNvSpPr>
          <p:nvPr/>
        </p:nvSpPr>
        <p:spPr bwMode="auto">
          <a:xfrm>
            <a:off x="534394" y="3554421"/>
            <a:ext cx="15475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36" lvl="1" defTabSz="886818">
              <a:spcBef>
                <a:spcPct val="20000"/>
              </a:spcBef>
              <a:buClr>
                <a:schemeClr val="tx1"/>
              </a:buClr>
            </a:pPr>
            <a:r>
              <a:rPr lang="en-US" sz="1200" b="1" dirty="0" smtClean="0">
                <a:cs typeface="Arial" pitchFamily="34" charset="0"/>
              </a:rPr>
              <a:t>Risk Management Processes</a:t>
            </a:r>
            <a:endParaRPr lang="en-US" sz="1200" b="1" dirty="0">
              <a:cs typeface="Arial" pitchFamily="34" charset="0"/>
            </a:endParaRPr>
          </a:p>
        </p:txBody>
      </p:sp>
      <p:sp>
        <p:nvSpPr>
          <p:cNvPr id="42" name="Rectangle 153"/>
          <p:cNvSpPr>
            <a:spLocks noChangeArrowheads="1"/>
          </p:cNvSpPr>
          <p:nvPr/>
        </p:nvSpPr>
        <p:spPr bwMode="auto">
          <a:xfrm>
            <a:off x="170465" y="3554421"/>
            <a:ext cx="293394" cy="260778"/>
          </a:xfrm>
          <a:prstGeom prst="rect">
            <a:avLst/>
          </a:prstGeom>
          <a:solidFill>
            <a:schemeClr val="accent1"/>
          </a:solidFill>
          <a:ln w="9525">
            <a:solidFill>
              <a:schemeClr val="bg1"/>
            </a:solidFill>
            <a:miter lim="800000"/>
            <a:headEnd/>
            <a:tailEnd/>
          </a:ln>
        </p:spPr>
        <p:txBody>
          <a:bodyPr wrap="none" lIns="88763" tIns="44382" rIns="88763" bIns="44382" anchor="ctr"/>
          <a:lstStyle/>
          <a:p>
            <a:pPr algn="ctr" defTabSz="886818"/>
            <a:r>
              <a:rPr lang="de-DE" sz="1200" b="1" dirty="0" smtClean="0">
                <a:solidFill>
                  <a:schemeClr val="bg1"/>
                </a:solidFill>
                <a:cs typeface="Arial" pitchFamily="34" charset="0"/>
              </a:rPr>
              <a:t>4</a:t>
            </a:r>
            <a:endParaRPr lang="de-DE" sz="1200" b="1" dirty="0">
              <a:solidFill>
                <a:schemeClr val="bg1"/>
              </a:solidFill>
              <a:cs typeface="Arial" pitchFamily="34" charset="0"/>
            </a:endParaRPr>
          </a:p>
        </p:txBody>
      </p:sp>
      <p:sp>
        <p:nvSpPr>
          <p:cNvPr id="43" name="Line 17"/>
          <p:cNvSpPr>
            <a:spLocks noChangeShapeType="1"/>
          </p:cNvSpPr>
          <p:nvPr/>
        </p:nvSpPr>
        <p:spPr bwMode="gray">
          <a:xfrm flipV="1">
            <a:off x="170466" y="3252925"/>
            <a:ext cx="9754102" cy="12246"/>
          </a:xfrm>
          <a:prstGeom prst="line">
            <a:avLst/>
          </a:prstGeom>
          <a:noFill/>
          <a:ln w="19050">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962" tIns="49981" rIns="99962" bIns="49981"/>
          <a:lstStyle/>
          <a:p>
            <a:endParaRPr lang="en-US" sz="1200" dirty="0"/>
          </a:p>
        </p:txBody>
      </p:sp>
      <p:sp>
        <p:nvSpPr>
          <p:cNvPr id="45" name="Rectangle 14"/>
          <p:cNvSpPr txBox="1">
            <a:spLocks/>
          </p:cNvSpPr>
          <p:nvPr/>
        </p:nvSpPr>
        <p:spPr>
          <a:xfrm>
            <a:off x="2081975" y="1506121"/>
            <a:ext cx="3955420" cy="110799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200" dirty="0"/>
              <a:t>R</a:t>
            </a:r>
            <a:r>
              <a:rPr lang="en-US" sz="1200" dirty="0" smtClean="0"/>
              <a:t>isk </a:t>
            </a:r>
            <a:r>
              <a:rPr lang="en-US" sz="1200" dirty="0"/>
              <a:t>identification processes do not match up to those of our U.S. peers or </a:t>
            </a:r>
            <a:r>
              <a:rPr lang="en-US" sz="1200" dirty="0" smtClean="0"/>
              <a:t>to supervisory </a:t>
            </a:r>
            <a:r>
              <a:rPr lang="en-US" sz="1200" dirty="0"/>
              <a:t>expectations</a:t>
            </a:r>
          </a:p>
          <a:p>
            <a:pPr lvl="1"/>
            <a:r>
              <a:rPr lang="en-US" sz="1200" dirty="0" smtClean="0"/>
              <a:t>Limited </a:t>
            </a:r>
            <a:r>
              <a:rPr lang="en-US" sz="1200" dirty="0"/>
              <a:t>progress implementing the three </a:t>
            </a:r>
            <a:r>
              <a:rPr lang="en-US" sz="1200" dirty="0" smtClean="0"/>
              <a:t>lines of </a:t>
            </a:r>
            <a:r>
              <a:rPr lang="en-US" sz="1200" dirty="0"/>
              <a:t>defense </a:t>
            </a:r>
            <a:r>
              <a:rPr lang="en-US" sz="1200" dirty="0" smtClean="0"/>
              <a:t>model</a:t>
            </a:r>
          </a:p>
          <a:p>
            <a:pPr lvl="1"/>
            <a:r>
              <a:rPr lang="en-US" sz="1200" dirty="0" smtClean="0"/>
              <a:t>Lack of enhanced </a:t>
            </a:r>
            <a:r>
              <a:rPr lang="en-US" sz="1200" dirty="0"/>
              <a:t>governance and oversight across the </a:t>
            </a:r>
            <a:r>
              <a:rPr lang="en-US" sz="1200" dirty="0" smtClean="0"/>
              <a:t>BHC</a:t>
            </a:r>
            <a:endParaRPr lang="en-US" sz="1200" dirty="0"/>
          </a:p>
        </p:txBody>
      </p:sp>
      <p:sp>
        <p:nvSpPr>
          <p:cNvPr id="49" name="Rectangle 14"/>
          <p:cNvSpPr txBox="1">
            <a:spLocks/>
          </p:cNvSpPr>
          <p:nvPr/>
        </p:nvSpPr>
        <p:spPr>
          <a:xfrm>
            <a:off x="6120824" y="1506121"/>
            <a:ext cx="3945520" cy="166199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200" dirty="0" smtClean="0"/>
              <a:t>A </a:t>
            </a:r>
            <a:r>
              <a:rPr lang="en-US" sz="1200" dirty="0"/>
              <a:t>concise and comprehensive compendium of </a:t>
            </a:r>
            <a:r>
              <a:rPr lang="en-US" sz="1200" dirty="0" smtClean="0"/>
              <a:t>the organization’s material </a:t>
            </a:r>
            <a:r>
              <a:rPr lang="en-US" sz="1200" dirty="0"/>
              <a:t>risks for senior management and the </a:t>
            </a:r>
            <a:r>
              <a:rPr lang="en-US" sz="1200" dirty="0" smtClean="0"/>
              <a:t>Board, and for use in downstream applications, such </a:t>
            </a:r>
            <a:r>
              <a:rPr lang="en-US" sz="1200" dirty="0"/>
              <a:t>as capital </a:t>
            </a:r>
            <a:r>
              <a:rPr lang="en-US" sz="1200" dirty="0" smtClean="0"/>
              <a:t>planning</a:t>
            </a:r>
          </a:p>
          <a:p>
            <a:pPr lvl="1"/>
            <a:r>
              <a:rPr lang="en-US" sz="1200" dirty="0"/>
              <a:t>E</a:t>
            </a:r>
            <a:r>
              <a:rPr lang="en-US" sz="1200" dirty="0" smtClean="0"/>
              <a:t>nhanced </a:t>
            </a:r>
            <a:r>
              <a:rPr lang="en-US" sz="1200" dirty="0"/>
              <a:t>material risk identification </a:t>
            </a:r>
            <a:r>
              <a:rPr lang="en-US" sz="1200" dirty="0" smtClean="0"/>
              <a:t>process in </a:t>
            </a:r>
            <a:r>
              <a:rPr lang="en-US" sz="1200" dirty="0"/>
              <a:t>time for use in scenario </a:t>
            </a:r>
            <a:r>
              <a:rPr lang="en-US" sz="1200" dirty="0" smtClean="0"/>
              <a:t>generation</a:t>
            </a:r>
          </a:p>
          <a:p>
            <a:pPr lvl="1"/>
            <a:r>
              <a:rPr lang="en-US" sz="1200" dirty="0" smtClean="0"/>
              <a:t>Enhanced foundational </a:t>
            </a:r>
            <a:r>
              <a:rPr lang="en-US" sz="1200" dirty="0"/>
              <a:t>risk identification processes and data sources </a:t>
            </a:r>
            <a:r>
              <a:rPr lang="en-US" sz="1200" dirty="0" smtClean="0"/>
              <a:t>aligned </a:t>
            </a:r>
            <a:r>
              <a:rPr lang="en-US" sz="1200" dirty="0"/>
              <a:t>with established multi-year objectives</a:t>
            </a:r>
          </a:p>
        </p:txBody>
      </p:sp>
      <p:sp>
        <p:nvSpPr>
          <p:cNvPr id="51" name="Rectangle 14"/>
          <p:cNvSpPr txBox="1">
            <a:spLocks/>
          </p:cNvSpPr>
          <p:nvPr/>
        </p:nvSpPr>
        <p:spPr>
          <a:xfrm>
            <a:off x="6120824" y="3331227"/>
            <a:ext cx="3945520" cy="5539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200" dirty="0" smtClean="0"/>
              <a:t>Consistent </a:t>
            </a:r>
            <a:r>
              <a:rPr lang="en-US" sz="1200" dirty="0"/>
              <a:t>management of individual risk </a:t>
            </a:r>
            <a:r>
              <a:rPr lang="en-US" sz="1200" dirty="0" smtClean="0"/>
              <a:t>types yet </a:t>
            </a:r>
            <a:r>
              <a:rPr lang="en-US" sz="1200" dirty="0"/>
              <a:t>flexible enough to </a:t>
            </a:r>
            <a:r>
              <a:rPr lang="en-US" sz="1200" dirty="0" smtClean="0"/>
              <a:t>meet the needs of specific businesses</a:t>
            </a:r>
            <a:endParaRPr lang="en-US" sz="1200" dirty="0"/>
          </a:p>
        </p:txBody>
      </p:sp>
      <p:sp>
        <p:nvSpPr>
          <p:cNvPr id="55" name="Rectangle 3"/>
          <p:cNvSpPr>
            <a:spLocks noChangeArrowheads="1"/>
          </p:cNvSpPr>
          <p:nvPr/>
        </p:nvSpPr>
        <p:spPr bwMode="auto">
          <a:xfrm>
            <a:off x="544294" y="4656821"/>
            <a:ext cx="15475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36" lvl="1" defTabSz="886818">
              <a:spcBef>
                <a:spcPct val="20000"/>
              </a:spcBef>
              <a:buClr>
                <a:schemeClr val="tx1"/>
              </a:buClr>
            </a:pPr>
            <a:r>
              <a:rPr lang="en-US" sz="1200" b="1" dirty="0" smtClean="0">
                <a:cs typeface="Arial" pitchFamily="34" charset="0"/>
              </a:rPr>
              <a:t>Risk Monitoring / Risk Reporting</a:t>
            </a:r>
            <a:endParaRPr lang="en-US" sz="1200" b="1" dirty="0">
              <a:cs typeface="Arial" pitchFamily="34" charset="0"/>
            </a:endParaRPr>
          </a:p>
        </p:txBody>
      </p:sp>
      <p:sp>
        <p:nvSpPr>
          <p:cNvPr id="56" name="Rectangle 153"/>
          <p:cNvSpPr>
            <a:spLocks noChangeArrowheads="1"/>
          </p:cNvSpPr>
          <p:nvPr/>
        </p:nvSpPr>
        <p:spPr bwMode="auto">
          <a:xfrm>
            <a:off x="180365" y="4656821"/>
            <a:ext cx="293394" cy="260778"/>
          </a:xfrm>
          <a:prstGeom prst="rect">
            <a:avLst/>
          </a:prstGeom>
          <a:solidFill>
            <a:schemeClr val="accent1"/>
          </a:solidFill>
          <a:ln w="9525">
            <a:solidFill>
              <a:schemeClr val="bg1"/>
            </a:solidFill>
            <a:miter lim="800000"/>
            <a:headEnd/>
            <a:tailEnd/>
          </a:ln>
        </p:spPr>
        <p:txBody>
          <a:bodyPr wrap="none" lIns="88763" tIns="44382" rIns="88763" bIns="44382" anchor="ctr"/>
          <a:lstStyle/>
          <a:p>
            <a:pPr algn="ctr" defTabSz="886818"/>
            <a:r>
              <a:rPr lang="de-DE" sz="1200" b="1" dirty="0" smtClean="0">
                <a:solidFill>
                  <a:schemeClr val="bg1"/>
                </a:solidFill>
                <a:cs typeface="Arial" pitchFamily="34" charset="0"/>
              </a:rPr>
              <a:t>5</a:t>
            </a:r>
            <a:endParaRPr lang="de-DE" sz="1200" b="1" dirty="0">
              <a:solidFill>
                <a:schemeClr val="bg1"/>
              </a:solidFill>
              <a:cs typeface="Arial" pitchFamily="34" charset="0"/>
            </a:endParaRPr>
          </a:p>
        </p:txBody>
      </p:sp>
      <p:sp>
        <p:nvSpPr>
          <p:cNvPr id="57" name="Line 17"/>
          <p:cNvSpPr>
            <a:spLocks noChangeShapeType="1"/>
          </p:cNvSpPr>
          <p:nvPr/>
        </p:nvSpPr>
        <p:spPr bwMode="gray">
          <a:xfrm flipV="1">
            <a:off x="180366" y="4295950"/>
            <a:ext cx="9754102" cy="12246"/>
          </a:xfrm>
          <a:prstGeom prst="line">
            <a:avLst/>
          </a:prstGeom>
          <a:noFill/>
          <a:ln w="19050">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962" tIns="49981" rIns="99962" bIns="49981"/>
          <a:lstStyle/>
          <a:p>
            <a:endParaRPr lang="en-US" sz="1200" dirty="0"/>
          </a:p>
        </p:txBody>
      </p:sp>
      <p:sp>
        <p:nvSpPr>
          <p:cNvPr id="59" name="Rectangle 14"/>
          <p:cNvSpPr txBox="1">
            <a:spLocks/>
          </p:cNvSpPr>
          <p:nvPr/>
        </p:nvSpPr>
        <p:spPr>
          <a:xfrm>
            <a:off x="6120520" y="4511905"/>
            <a:ext cx="3945520" cy="7386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200" dirty="0" smtClean="0"/>
              <a:t>Enhanced ability </a:t>
            </a:r>
            <a:r>
              <a:rPr lang="en-US" sz="1200" dirty="0"/>
              <a:t>to monitor risks and report on them in an </a:t>
            </a:r>
            <a:r>
              <a:rPr lang="en-US" sz="1200" dirty="0" smtClean="0"/>
              <a:t>action oriented and </a:t>
            </a:r>
            <a:r>
              <a:rPr lang="en-US" sz="1200" dirty="0"/>
              <a:t>timely </a:t>
            </a:r>
            <a:r>
              <a:rPr lang="en-US" sz="1200" dirty="0" smtClean="0"/>
              <a:t>manner with improved data quality</a:t>
            </a:r>
          </a:p>
          <a:p>
            <a:pPr lvl="1"/>
            <a:endParaRPr lang="en-US" sz="1200" dirty="0"/>
          </a:p>
        </p:txBody>
      </p:sp>
      <p:sp>
        <p:nvSpPr>
          <p:cNvPr id="52" name="Rectangle 14"/>
          <p:cNvSpPr txBox="1">
            <a:spLocks/>
          </p:cNvSpPr>
          <p:nvPr/>
        </p:nvSpPr>
        <p:spPr>
          <a:xfrm>
            <a:off x="2080000" y="3321021"/>
            <a:ext cx="3608280" cy="923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200" dirty="0" smtClean="0"/>
              <a:t>Inconsistent management </a:t>
            </a:r>
            <a:r>
              <a:rPr lang="en-US" sz="1200" dirty="0"/>
              <a:t>of individual risk </a:t>
            </a:r>
            <a:r>
              <a:rPr lang="en-US" sz="1200" dirty="0" smtClean="0"/>
              <a:t>types across </a:t>
            </a:r>
            <a:r>
              <a:rPr lang="en-US" sz="1200" dirty="0"/>
              <a:t>the </a:t>
            </a:r>
            <a:r>
              <a:rPr lang="en-US" sz="1200" dirty="0" smtClean="0"/>
              <a:t>enterprise</a:t>
            </a:r>
          </a:p>
          <a:p>
            <a:pPr lvl="1"/>
            <a:r>
              <a:rPr lang="en-US" sz="1200" dirty="0" smtClean="0"/>
              <a:t>Unidentified </a:t>
            </a:r>
            <a:r>
              <a:rPr lang="en-US" sz="1200" dirty="0"/>
              <a:t>approach, process, and tools-based weaknesses within key risk types in each legal entity and </a:t>
            </a:r>
            <a:r>
              <a:rPr lang="en-US" sz="1200" dirty="0" smtClean="0"/>
              <a:t>business unit</a:t>
            </a:r>
            <a:endParaRPr lang="en-US" sz="1200" dirty="0"/>
          </a:p>
        </p:txBody>
      </p:sp>
      <p:sp>
        <p:nvSpPr>
          <p:cNvPr id="53" name="Rectangle 14"/>
          <p:cNvSpPr txBox="1">
            <a:spLocks/>
          </p:cNvSpPr>
          <p:nvPr/>
        </p:nvSpPr>
        <p:spPr>
          <a:xfrm>
            <a:off x="2080000" y="4437271"/>
            <a:ext cx="3774535" cy="7386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78693" fontAlgn="base">
              <a:spcBef>
                <a:spcPct val="0"/>
              </a:spcBef>
              <a:spcAft>
                <a:spcPct val="0"/>
              </a:spcAft>
              <a:buClr>
                <a:schemeClr val="tx2"/>
              </a:buClr>
              <a:defRPr sz="1600" baseline="0"/>
            </a:lvl1pPr>
            <a:lvl2pPr marL="211704" lvl="1" indent="-209968" defTabSz="978693" fontAlgn="base">
              <a:spcBef>
                <a:spcPct val="0"/>
              </a:spcBef>
              <a:spcAft>
                <a:spcPct val="0"/>
              </a:spcAft>
              <a:buClr>
                <a:schemeClr val="tx2"/>
              </a:buClr>
              <a:buSzPct val="125000"/>
              <a:buFont typeface="Arial" charset="0"/>
              <a:buChar char="▪"/>
              <a:defRPr sz="1600" baseline="0"/>
            </a:lvl2pPr>
            <a:lvl3pPr marL="499757" lvl="2" indent="-286320" defTabSz="978693" fontAlgn="base">
              <a:spcBef>
                <a:spcPct val="0"/>
              </a:spcBef>
              <a:spcAft>
                <a:spcPct val="0"/>
              </a:spcAft>
              <a:buClr>
                <a:schemeClr val="tx2"/>
              </a:buClr>
              <a:buSzPct val="120000"/>
              <a:buFont typeface="Arial" charset="0"/>
              <a:buChar char="–"/>
              <a:defRPr sz="1600" baseline="0"/>
            </a:lvl3pPr>
            <a:lvl4pPr marL="671551" lvl="3" indent="-170056" defTabSz="978693" fontAlgn="base">
              <a:spcBef>
                <a:spcPct val="0"/>
              </a:spcBef>
              <a:spcAft>
                <a:spcPct val="0"/>
              </a:spcAft>
              <a:buClr>
                <a:schemeClr val="tx2"/>
              </a:buClr>
              <a:buSzPct val="120000"/>
              <a:buFont typeface="Arial" charset="0"/>
              <a:buChar char="▫"/>
              <a:defRPr sz="1600" baseline="0"/>
            </a:lvl4pPr>
            <a:lvl5pPr marL="819603" lvl="4" indent="-142293" defTabSz="978693" fontAlgn="base">
              <a:spcBef>
                <a:spcPct val="0"/>
              </a:spcBef>
              <a:spcAft>
                <a:spcPct val="0"/>
              </a:spcAft>
              <a:buClr>
                <a:schemeClr val="tx2"/>
              </a:buClr>
              <a:buSzPct val="89000"/>
              <a:buFont typeface="Arial" charset="0"/>
              <a:buChar char="-"/>
              <a:defRPr sz="1600" baseline="0"/>
            </a:lvl5pPr>
            <a:lvl6pPr marL="819603" indent="-142293" defTabSz="978693" fontAlgn="base">
              <a:spcBef>
                <a:spcPct val="0"/>
              </a:spcBef>
              <a:spcAft>
                <a:spcPct val="0"/>
              </a:spcAft>
              <a:buClr>
                <a:schemeClr val="tx2"/>
              </a:buClr>
              <a:buSzPct val="89000"/>
              <a:buFont typeface="Arial" charset="0"/>
              <a:buChar char="-"/>
              <a:defRPr sz="1700" baseline="0"/>
            </a:lvl6pPr>
            <a:lvl7pPr marL="819603" indent="-142293" defTabSz="978693" fontAlgn="base">
              <a:spcBef>
                <a:spcPct val="0"/>
              </a:spcBef>
              <a:spcAft>
                <a:spcPct val="0"/>
              </a:spcAft>
              <a:buClr>
                <a:schemeClr val="tx2"/>
              </a:buClr>
              <a:buSzPct val="89000"/>
              <a:buFont typeface="Arial" charset="0"/>
              <a:buChar char="-"/>
              <a:defRPr sz="1700" baseline="0"/>
            </a:lvl7pPr>
            <a:lvl8pPr marL="819603" indent="-142293" defTabSz="978693" fontAlgn="base">
              <a:spcBef>
                <a:spcPct val="0"/>
              </a:spcBef>
              <a:spcAft>
                <a:spcPct val="0"/>
              </a:spcAft>
              <a:buClr>
                <a:schemeClr val="tx2"/>
              </a:buClr>
              <a:buSzPct val="89000"/>
              <a:buFont typeface="Arial" charset="0"/>
              <a:buChar char="-"/>
              <a:defRPr sz="1700" baseline="0"/>
            </a:lvl8pPr>
            <a:lvl9pPr marL="819603" indent="-142293" defTabSz="978693" fontAlgn="base">
              <a:spcBef>
                <a:spcPct val="0"/>
              </a:spcBef>
              <a:spcAft>
                <a:spcPct val="0"/>
              </a:spcAft>
              <a:buClr>
                <a:schemeClr val="tx2"/>
              </a:buClr>
              <a:buSzPct val="89000"/>
              <a:buFont typeface="Arial" charset="0"/>
              <a:buChar char="-"/>
              <a:defRPr sz="1700" baseline="0"/>
            </a:lvl9pPr>
          </a:lstStyle>
          <a:p>
            <a:pPr lvl="1"/>
            <a:r>
              <a:rPr lang="en-US" sz="1200" dirty="0" smtClean="0"/>
              <a:t>Lack governance and oversight </a:t>
            </a:r>
            <a:r>
              <a:rPr lang="en-US" sz="1200" dirty="0"/>
              <a:t>across the BHC </a:t>
            </a:r>
          </a:p>
          <a:p>
            <a:pPr lvl="1"/>
            <a:r>
              <a:rPr lang="en-US" sz="1200" dirty="0" smtClean="0"/>
              <a:t>Insufficient data </a:t>
            </a:r>
            <a:r>
              <a:rPr lang="en-US" sz="1200" dirty="0"/>
              <a:t>quality and technology </a:t>
            </a:r>
            <a:r>
              <a:rPr lang="en-US" sz="1200" dirty="0" smtClean="0"/>
              <a:t>applications</a:t>
            </a:r>
          </a:p>
          <a:p>
            <a:pPr lvl="1"/>
            <a:r>
              <a:rPr lang="en-US" sz="1200" dirty="0" smtClean="0"/>
              <a:t>Distinct </a:t>
            </a:r>
            <a:r>
              <a:rPr lang="en-US" sz="1200" dirty="0"/>
              <a:t>risk reporting formats and content across legal </a:t>
            </a:r>
            <a:r>
              <a:rPr lang="en-US" sz="1200" dirty="0" smtClean="0"/>
              <a:t>entities caused by </a:t>
            </a:r>
            <a:r>
              <a:rPr lang="en-US" sz="1200" dirty="0" err="1" smtClean="0"/>
              <a:t>siloed</a:t>
            </a:r>
            <a:r>
              <a:rPr lang="en-US" sz="1200" dirty="0" smtClean="0"/>
              <a:t> business units</a:t>
            </a:r>
            <a:endParaRPr lang="en-US" sz="1200" dirty="0"/>
          </a:p>
        </p:txBody>
      </p:sp>
      <p:sp>
        <p:nvSpPr>
          <p:cNvPr id="2" name="TextBox 1"/>
          <p:cNvSpPr txBox="1"/>
          <p:nvPr/>
        </p:nvSpPr>
        <p:spPr>
          <a:xfrm>
            <a:off x="170465" y="213756"/>
            <a:ext cx="5399062" cy="369332"/>
          </a:xfrm>
          <a:prstGeom prst="rect">
            <a:avLst/>
          </a:prstGeom>
          <a:noFill/>
        </p:spPr>
        <p:txBody>
          <a:bodyPr wrap="square" rtlCol="0">
            <a:spAutoFit/>
          </a:bodyPr>
          <a:lstStyle/>
          <a:p>
            <a:r>
              <a:rPr lang="en-US" b="1" dirty="0"/>
              <a:t>Risk CART Goals and </a:t>
            </a:r>
            <a:r>
              <a:rPr lang="en-US" b="1" dirty="0" smtClean="0"/>
              <a:t>Objectives (Cont’d):</a:t>
            </a:r>
            <a:endParaRPr lang="en-US" b="1" dirty="0"/>
          </a:p>
        </p:txBody>
      </p:sp>
    </p:spTree>
    <p:extLst>
      <p:ext uri="{BB962C8B-B14F-4D97-AF65-F5344CB8AC3E}">
        <p14:creationId xmlns:p14="http://schemas.microsoft.com/office/powerpoint/2010/main" val="13502595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91" y="1592"/>
          <a:ext cx="1587" cy="1587"/>
        </p:xfrm>
        <a:graphic>
          <a:graphicData uri="http://schemas.openxmlformats.org/presentationml/2006/ole">
            <mc:AlternateContent xmlns:mc="http://schemas.openxmlformats.org/markup-compatibility/2006">
              <mc:Choice xmlns:v="urn:schemas-microsoft-com:vml" Requires="v">
                <p:oleObj spid="_x0000_s1561784" name="think-cell Slide" r:id="rId7" imgW="493" imgH="493" progId="TCLayout.ActiveDocument.1">
                  <p:embed/>
                </p:oleObj>
              </mc:Choice>
              <mc:Fallback>
                <p:oleObj name="think-cell Slide" r:id="rId7" imgW="493" imgH="493" progId="TCLayout.ActiveDocument.1">
                  <p:embed/>
                  <p:pic>
                    <p:nvPicPr>
                      <p:cNvPr id="0" name=""/>
                      <p:cNvPicPr/>
                      <p:nvPr/>
                    </p:nvPicPr>
                    <p:blipFill>
                      <a:blip r:embed="rId8"/>
                      <a:stretch>
                        <a:fillRect/>
                      </a:stretch>
                    </p:blipFill>
                    <p:spPr>
                      <a:xfrm>
                        <a:off x="1591" y="1592"/>
                        <a:ext cx="1587" cy="1587"/>
                      </a:xfrm>
                      <a:prstGeom prst="rect">
                        <a:avLst/>
                      </a:prstGeom>
                    </p:spPr>
                  </p:pic>
                </p:oleObj>
              </mc:Fallback>
            </mc:AlternateContent>
          </a:graphicData>
        </a:graphic>
      </p:graphicFrame>
      <p:sp>
        <p:nvSpPr>
          <p:cNvPr id="2" name="Title 1"/>
          <p:cNvSpPr>
            <a:spLocks noGrp="1"/>
          </p:cNvSpPr>
          <p:nvPr>
            <p:ph type="title"/>
          </p:nvPr>
        </p:nvSpPr>
        <p:spPr bwMode="gray">
          <a:xfrm>
            <a:off x="282579" y="260354"/>
            <a:ext cx="9491663" cy="396875"/>
          </a:xfrm>
          <a:noFill/>
          <a:ln w="9525">
            <a:noFill/>
            <a:miter lim="800000"/>
            <a:headEnd/>
            <a:tailEnd/>
          </a:ln>
        </p:spPr>
        <p:txBody>
          <a:bodyPr vert="horz" wrap="square" lIns="91440" tIns="45720" rIns="91440" bIns="45720" numCol="1" anchor="t" anchorCtr="0" compatLnSpc="1">
            <a:prstTxWarp prst="textNoShape">
              <a:avLst/>
            </a:prstTxWarp>
          </a:bodyPr>
          <a:lstStyle/>
          <a:p>
            <a:r>
              <a:rPr lang="en-US" dirty="0"/>
              <a:t>Risk Transformation </a:t>
            </a:r>
            <a:r>
              <a:rPr lang="en-US" dirty="0" smtClean="0"/>
              <a:t>- Summary</a:t>
            </a:r>
            <a:endParaRPr lang="en-US" dirty="0"/>
          </a:p>
        </p:txBody>
      </p:sp>
      <p:sp>
        <p:nvSpPr>
          <p:cNvPr id="98" name="Rectangle 97"/>
          <p:cNvSpPr>
            <a:spLocks/>
          </p:cNvSpPr>
          <p:nvPr/>
        </p:nvSpPr>
        <p:spPr bwMode="gray">
          <a:xfrm>
            <a:off x="5402835" y="722748"/>
            <a:ext cx="4726931" cy="2689208"/>
          </a:xfrm>
          <a:prstGeom prst="rect">
            <a:avLst/>
          </a:prstGeom>
          <a:solidFill>
            <a:schemeClr val="bg1"/>
          </a:solidFill>
          <a:ln w="19050">
            <a:solidFill>
              <a:schemeClr val="accent1"/>
            </a:solidFill>
            <a:miter lim="800000"/>
            <a:headEnd type="none" w="sm" len="sm"/>
            <a:tailEnd type="none" w="sm" len="sm"/>
          </a:ln>
          <a:effectLst>
            <a:outerShdw blurRad="50800" dist="38100" dir="2700000" algn="tl" rotWithShape="0">
              <a:prstClr val="black">
                <a:alpha val="40000"/>
              </a:prstClr>
            </a:outerShdw>
          </a:effectLst>
          <a:extLst/>
        </p:spPr>
        <p:txBody>
          <a:bodyPr lIns="53998" tIns="18000" rIns="18000" bIns="45718" rtlCol="0" anchor="ctr">
            <a:noAutofit/>
          </a:bodyPr>
          <a:lstStyle/>
          <a:p>
            <a:pPr marL="265100" indent="-258751" algn="ctr" defTabSz="952453" eaLnBrk="0" hangingPunct="0">
              <a:lnSpc>
                <a:spcPct val="95000"/>
              </a:lnSpc>
              <a:spcBef>
                <a:spcPts val="500"/>
              </a:spcBef>
              <a:spcAft>
                <a:spcPts val="600"/>
              </a:spcAft>
              <a:buFont typeface="+mj-lt"/>
              <a:buAutoNum type="arabicPeriod"/>
            </a:pPr>
            <a:endParaRPr lang="en-US" sz="900" b="1" dirty="0">
              <a:solidFill>
                <a:srgbClr val="000000"/>
              </a:solidFill>
              <a:effectLst>
                <a:outerShdw blurRad="38100" dist="38100" dir="2700000" algn="tl">
                  <a:srgbClr val="FFFFFF"/>
                </a:outerShdw>
              </a:effectLst>
            </a:endParaRPr>
          </a:p>
        </p:txBody>
      </p:sp>
      <p:sp>
        <p:nvSpPr>
          <p:cNvPr id="99" name="Rectangle 98"/>
          <p:cNvSpPr>
            <a:spLocks/>
          </p:cNvSpPr>
          <p:nvPr/>
        </p:nvSpPr>
        <p:spPr bwMode="gray">
          <a:xfrm>
            <a:off x="5404711" y="3478311"/>
            <a:ext cx="4726931" cy="2554190"/>
          </a:xfrm>
          <a:prstGeom prst="rect">
            <a:avLst/>
          </a:prstGeom>
          <a:solidFill>
            <a:schemeClr val="bg1"/>
          </a:solidFill>
          <a:ln w="19050">
            <a:solidFill>
              <a:schemeClr val="accent1"/>
            </a:solidFill>
            <a:miter lim="800000"/>
            <a:headEnd type="none" w="sm" len="sm"/>
            <a:tailEnd type="none" w="sm" len="sm"/>
          </a:ln>
          <a:effectLst>
            <a:outerShdw blurRad="50800" dist="38100" dir="2700000" algn="tl" rotWithShape="0">
              <a:prstClr val="black">
                <a:alpha val="40000"/>
              </a:prstClr>
            </a:outerShdw>
          </a:effectLst>
          <a:extLst/>
        </p:spPr>
        <p:txBody>
          <a:bodyPr lIns="53998" tIns="18000" rIns="18000" bIns="45718" rtlCol="0" anchor="ctr">
            <a:noAutofit/>
          </a:bodyPr>
          <a:lstStyle/>
          <a:p>
            <a:pPr marL="265100" indent="-258751" algn="ctr" defTabSz="952453" eaLnBrk="0" hangingPunct="0">
              <a:lnSpc>
                <a:spcPct val="95000"/>
              </a:lnSpc>
              <a:spcBef>
                <a:spcPts val="500"/>
              </a:spcBef>
              <a:spcAft>
                <a:spcPts val="600"/>
              </a:spcAft>
              <a:buFont typeface="+mj-lt"/>
              <a:buAutoNum type="arabicPeriod"/>
            </a:pPr>
            <a:endParaRPr lang="en-US" sz="900" b="1" dirty="0">
              <a:solidFill>
                <a:srgbClr val="000000"/>
              </a:solidFill>
              <a:effectLst>
                <a:outerShdw blurRad="38100" dist="38100" dir="2700000" algn="tl">
                  <a:srgbClr val="FFFFFF"/>
                </a:outerShdw>
              </a:effectLst>
            </a:endParaRPr>
          </a:p>
        </p:txBody>
      </p:sp>
      <p:sp>
        <p:nvSpPr>
          <p:cNvPr id="100" name="TextBox 99"/>
          <p:cNvSpPr txBox="1">
            <a:spLocks/>
          </p:cNvSpPr>
          <p:nvPr/>
        </p:nvSpPr>
        <p:spPr bwMode="gray">
          <a:xfrm>
            <a:off x="5492517" y="744502"/>
            <a:ext cx="3704899" cy="138499"/>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buClr>
                <a:srgbClr val="FF0000"/>
              </a:buClr>
              <a:buFont typeface="Wingdings" pitchFamily="2" charset="2"/>
              <a:buNone/>
            </a:pPr>
            <a:r>
              <a:rPr lang="en-US" sz="900" b="1" dirty="0"/>
              <a:t>Key deliverables</a:t>
            </a:r>
          </a:p>
        </p:txBody>
      </p:sp>
      <p:sp>
        <p:nvSpPr>
          <p:cNvPr id="101" name="TextBox 100"/>
          <p:cNvSpPr txBox="1">
            <a:spLocks/>
          </p:cNvSpPr>
          <p:nvPr/>
        </p:nvSpPr>
        <p:spPr bwMode="gray">
          <a:xfrm>
            <a:off x="5447092" y="3509962"/>
            <a:ext cx="4604064" cy="138499"/>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buClr>
                <a:srgbClr val="FF0000"/>
              </a:buClr>
              <a:buFont typeface="Wingdings" pitchFamily="2" charset="2"/>
              <a:buNone/>
            </a:pPr>
            <a:r>
              <a:rPr lang="en-US" sz="900" b="1" dirty="0"/>
              <a:t>Key </a:t>
            </a:r>
            <a:r>
              <a:rPr lang="en-US" sz="900" b="1" dirty="0" smtClean="0"/>
              <a:t>dependencies</a:t>
            </a:r>
            <a:endParaRPr lang="en-US" sz="900" b="1" dirty="0"/>
          </a:p>
        </p:txBody>
      </p:sp>
      <p:cxnSp>
        <p:nvCxnSpPr>
          <p:cNvPr id="102" name="Straight Connector 101"/>
          <p:cNvCxnSpPr>
            <a:cxnSpLocks/>
          </p:cNvCxnSpPr>
          <p:nvPr/>
        </p:nvCxnSpPr>
        <p:spPr bwMode="gray">
          <a:xfrm>
            <a:off x="5447092" y="3662977"/>
            <a:ext cx="4604064" cy="0"/>
          </a:xfrm>
          <a:prstGeom prst="line">
            <a:avLst/>
          </a:prstGeom>
          <a:noFill/>
          <a:ln w="9525" cap="flat" cmpd="sng" algn="ctr">
            <a:solidFill>
              <a:schemeClr val="accent6"/>
            </a:solidFill>
            <a:prstDash val="solid"/>
            <a:round/>
            <a:headEnd type="none" w="med" len="med"/>
            <a:tailEnd type="none" w="med" len="med"/>
          </a:ln>
          <a:effectLst/>
        </p:spPr>
      </p:cxnSp>
      <p:cxnSp>
        <p:nvCxnSpPr>
          <p:cNvPr id="103" name="Straight Connector 102"/>
          <p:cNvCxnSpPr>
            <a:cxnSpLocks/>
          </p:cNvCxnSpPr>
          <p:nvPr/>
        </p:nvCxnSpPr>
        <p:spPr bwMode="gray">
          <a:xfrm>
            <a:off x="5473467" y="907667"/>
            <a:ext cx="4604064" cy="0"/>
          </a:xfrm>
          <a:prstGeom prst="line">
            <a:avLst/>
          </a:prstGeom>
          <a:noFill/>
          <a:ln w="9525" cap="flat" cmpd="sng" algn="ctr">
            <a:solidFill>
              <a:schemeClr val="accent6"/>
            </a:solidFill>
            <a:prstDash val="solid"/>
            <a:round/>
            <a:headEnd type="none" w="med" len="med"/>
            <a:tailEnd type="none" w="med" len="med"/>
          </a:ln>
          <a:effectLst/>
        </p:spPr>
      </p:cxnSp>
      <p:sp>
        <p:nvSpPr>
          <p:cNvPr id="104" name="TextBox 103"/>
          <p:cNvSpPr txBox="1">
            <a:spLocks/>
          </p:cNvSpPr>
          <p:nvPr/>
        </p:nvSpPr>
        <p:spPr bwMode="gray">
          <a:xfrm>
            <a:off x="9307283" y="744502"/>
            <a:ext cx="789298" cy="138499"/>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buClr>
                <a:srgbClr val="FF0000"/>
              </a:buClr>
              <a:buFont typeface="Wingdings" pitchFamily="2" charset="2"/>
              <a:buNone/>
            </a:pPr>
            <a:r>
              <a:rPr lang="en-US" sz="900" b="1" dirty="0"/>
              <a:t>Due by</a:t>
            </a:r>
          </a:p>
        </p:txBody>
      </p:sp>
      <p:grpSp>
        <p:nvGrpSpPr>
          <p:cNvPr id="105" name="Group 104"/>
          <p:cNvGrpSpPr/>
          <p:nvPr/>
        </p:nvGrpSpPr>
        <p:grpSpPr>
          <a:xfrm>
            <a:off x="155365" y="722748"/>
            <a:ext cx="5154887" cy="5309753"/>
            <a:chOff x="155362" y="722747"/>
            <a:chExt cx="5154887" cy="3968858"/>
          </a:xfrm>
        </p:grpSpPr>
        <p:sp>
          <p:nvSpPr>
            <p:cNvPr id="106" name="TextBox 4"/>
            <p:cNvSpPr txBox="1"/>
            <p:nvPr>
              <p:custDataLst>
                <p:tags r:id="rId5"/>
              </p:custDataLst>
            </p:nvPr>
          </p:nvSpPr>
          <p:spPr bwMode="gray">
            <a:xfrm>
              <a:off x="155362" y="722747"/>
              <a:ext cx="5154887" cy="1197482"/>
            </a:xfrm>
            <a:prstGeom prst="roundRect">
              <a:avLst>
                <a:gd name="adj" fmla="val 8423"/>
              </a:avLst>
            </a:prstGeom>
            <a:solidFill>
              <a:schemeClr val="accent2"/>
            </a:solidFill>
            <a:ln w="9525">
              <a:solidFill>
                <a:schemeClr val="accent2"/>
              </a:solidFill>
              <a:miter lim="800000"/>
              <a:headEnd/>
              <a:tailEnd/>
            </a:ln>
          </p:spPr>
          <p:txBody>
            <a:bodyPr vert="horz" wrap="square" lIns="76200" tIns="76200" rIns="76200" bIns="76200" numCol="1" anchor="t" anchorCtr="0" compatLnSpc="1">
              <a:prstTxWarp prst="textNoShape">
                <a:avLst/>
              </a:prstTxWarp>
              <a:no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buClr>
                  <a:srgbClr val="FF0000"/>
                </a:buClr>
                <a:buFont typeface="Wingdings" pitchFamily="2" charset="2"/>
                <a:buNone/>
              </a:pPr>
              <a:endParaRPr lang="en-US" sz="900" dirty="0"/>
            </a:p>
          </p:txBody>
        </p:sp>
        <p:sp>
          <p:nvSpPr>
            <p:cNvPr id="107" name="Rectangle 106"/>
            <p:cNvSpPr>
              <a:spLocks/>
            </p:cNvSpPr>
            <p:nvPr/>
          </p:nvSpPr>
          <p:spPr bwMode="gray">
            <a:xfrm>
              <a:off x="155362" y="1986585"/>
              <a:ext cx="5154887" cy="1425370"/>
            </a:xfrm>
            <a:prstGeom prst="rect">
              <a:avLst/>
            </a:prstGeom>
            <a:solidFill>
              <a:schemeClr val="bg1"/>
            </a:solidFill>
            <a:ln w="19050">
              <a:solidFill>
                <a:schemeClr val="accent1"/>
              </a:solidFill>
              <a:miter lim="800000"/>
              <a:headEnd type="none" w="sm" len="sm"/>
              <a:tailEnd type="none" w="sm" len="sm"/>
            </a:ln>
            <a:effectLst>
              <a:outerShdw blurRad="50800" dist="38100" dir="2700000" algn="tl" rotWithShape="0">
                <a:prstClr val="black">
                  <a:alpha val="40000"/>
                </a:prstClr>
              </a:outerShdw>
            </a:effectLst>
            <a:extLst/>
          </p:spPr>
          <p:txBody>
            <a:bodyPr lIns="53998" tIns="18000" rIns="18000" bIns="45718" rtlCol="0" anchor="ctr">
              <a:noAutofit/>
            </a:bodyPr>
            <a:lstStyle/>
            <a:p>
              <a:pPr marL="265100" indent="-258751" algn="ctr" defTabSz="952453" eaLnBrk="0" hangingPunct="0">
                <a:lnSpc>
                  <a:spcPct val="95000"/>
                </a:lnSpc>
                <a:spcBef>
                  <a:spcPts val="500"/>
                </a:spcBef>
                <a:spcAft>
                  <a:spcPts val="600"/>
                </a:spcAft>
                <a:buFont typeface="+mj-lt"/>
                <a:buAutoNum type="arabicPeriod"/>
              </a:pPr>
              <a:endParaRPr lang="en-US" sz="900" b="1" dirty="0">
                <a:solidFill>
                  <a:srgbClr val="000000"/>
                </a:solidFill>
                <a:effectLst>
                  <a:outerShdw blurRad="38100" dist="38100" dir="2700000" algn="tl">
                    <a:srgbClr val="FFFFFF"/>
                  </a:outerShdw>
                </a:effectLst>
              </a:endParaRPr>
            </a:p>
          </p:txBody>
        </p:sp>
        <p:sp>
          <p:nvSpPr>
            <p:cNvPr id="108" name="TextBox 107"/>
            <p:cNvSpPr txBox="1">
              <a:spLocks/>
            </p:cNvSpPr>
            <p:nvPr/>
          </p:nvSpPr>
          <p:spPr bwMode="gray">
            <a:xfrm>
              <a:off x="224831" y="2025925"/>
              <a:ext cx="5015949" cy="105734"/>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buClr>
                  <a:srgbClr val="FF0000"/>
                </a:buClr>
                <a:buFont typeface="Wingdings" pitchFamily="2" charset="2"/>
                <a:buNone/>
              </a:pPr>
              <a:r>
                <a:rPr lang="en-US" sz="900" b="1" dirty="0"/>
                <a:t>Sub-workstreams in Risk Transformation</a:t>
              </a:r>
            </a:p>
          </p:txBody>
        </p:sp>
        <p:cxnSp>
          <p:nvCxnSpPr>
            <p:cNvPr id="109" name="Straight Connector 108"/>
            <p:cNvCxnSpPr>
              <a:cxnSpLocks/>
            </p:cNvCxnSpPr>
            <p:nvPr/>
          </p:nvCxnSpPr>
          <p:spPr bwMode="gray">
            <a:xfrm>
              <a:off x="224831" y="2147178"/>
              <a:ext cx="5015949" cy="0"/>
            </a:xfrm>
            <a:prstGeom prst="line">
              <a:avLst/>
            </a:prstGeom>
            <a:noFill/>
            <a:ln w="9525" cap="flat" cmpd="sng" algn="ctr">
              <a:solidFill>
                <a:schemeClr val="accent6"/>
              </a:solidFill>
              <a:prstDash val="solid"/>
              <a:round/>
              <a:headEnd type="none" w="med" len="med"/>
              <a:tailEnd type="none" w="med" len="med"/>
            </a:ln>
            <a:effectLst/>
          </p:spPr>
        </p:cxnSp>
        <p:sp>
          <p:nvSpPr>
            <p:cNvPr id="110" name="Rectangle 109"/>
            <p:cNvSpPr>
              <a:spLocks/>
            </p:cNvSpPr>
            <p:nvPr/>
          </p:nvSpPr>
          <p:spPr bwMode="gray">
            <a:xfrm>
              <a:off x="155362" y="3478311"/>
              <a:ext cx="5154887" cy="1213294"/>
            </a:xfrm>
            <a:prstGeom prst="rect">
              <a:avLst/>
            </a:prstGeom>
            <a:solidFill>
              <a:schemeClr val="bg1"/>
            </a:solidFill>
            <a:ln w="19050">
              <a:solidFill>
                <a:schemeClr val="accent1"/>
              </a:solidFill>
              <a:miter lim="800000"/>
              <a:headEnd type="none" w="sm" len="sm"/>
              <a:tailEnd type="none" w="sm" len="sm"/>
            </a:ln>
            <a:effectLst>
              <a:outerShdw blurRad="50800" dist="38100" dir="2700000" algn="tl" rotWithShape="0">
                <a:prstClr val="black">
                  <a:alpha val="40000"/>
                </a:prstClr>
              </a:outerShdw>
            </a:effectLst>
            <a:extLst/>
          </p:spPr>
          <p:txBody>
            <a:bodyPr lIns="53998" tIns="18000" rIns="18000" bIns="45718" rtlCol="0" anchor="ctr">
              <a:noAutofit/>
            </a:bodyPr>
            <a:lstStyle/>
            <a:p>
              <a:pPr marL="265100" indent="-258751" algn="ctr" defTabSz="952453" eaLnBrk="0" hangingPunct="0">
                <a:lnSpc>
                  <a:spcPct val="95000"/>
                </a:lnSpc>
                <a:spcBef>
                  <a:spcPts val="500"/>
                </a:spcBef>
                <a:spcAft>
                  <a:spcPts val="600"/>
                </a:spcAft>
                <a:buFont typeface="+mj-lt"/>
                <a:buAutoNum type="arabicPeriod"/>
              </a:pPr>
              <a:endParaRPr lang="en-US" sz="900" b="1" dirty="0">
                <a:solidFill>
                  <a:srgbClr val="000000"/>
                </a:solidFill>
                <a:effectLst>
                  <a:outerShdw blurRad="38100" dist="38100" dir="2700000" algn="tl">
                    <a:srgbClr val="FFFFFF"/>
                  </a:outerShdw>
                </a:effectLst>
              </a:endParaRPr>
            </a:p>
          </p:txBody>
        </p:sp>
        <p:sp>
          <p:nvSpPr>
            <p:cNvPr id="135" name="TextBox 134"/>
            <p:cNvSpPr txBox="1">
              <a:spLocks/>
            </p:cNvSpPr>
            <p:nvPr/>
          </p:nvSpPr>
          <p:spPr bwMode="gray">
            <a:xfrm>
              <a:off x="224831" y="777261"/>
              <a:ext cx="5015949" cy="105734"/>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buClr>
                  <a:srgbClr val="FF0000"/>
                </a:buClr>
                <a:buFont typeface="Wingdings" pitchFamily="2" charset="2"/>
                <a:buNone/>
              </a:pPr>
              <a:r>
                <a:rPr lang="en-US" sz="900" b="1" dirty="0" smtClean="0"/>
                <a:t>Summary of FRB feedback</a:t>
              </a:r>
            </a:p>
          </p:txBody>
        </p:sp>
        <p:cxnSp>
          <p:nvCxnSpPr>
            <p:cNvPr id="136" name="Straight Connector 135"/>
            <p:cNvCxnSpPr>
              <a:cxnSpLocks/>
            </p:cNvCxnSpPr>
            <p:nvPr/>
          </p:nvCxnSpPr>
          <p:spPr bwMode="gray">
            <a:xfrm>
              <a:off x="224831" y="894415"/>
              <a:ext cx="5015949" cy="0"/>
            </a:xfrm>
            <a:prstGeom prst="line">
              <a:avLst/>
            </a:prstGeom>
            <a:noFill/>
            <a:ln w="9525" cap="flat" cmpd="sng" algn="ctr">
              <a:solidFill>
                <a:schemeClr val="accent6"/>
              </a:solidFill>
              <a:prstDash val="solid"/>
              <a:round/>
              <a:headEnd type="none" w="med" len="med"/>
              <a:tailEnd type="none" w="med" len="med"/>
            </a:ln>
            <a:effectLst/>
          </p:spPr>
        </p:cxnSp>
        <p:sp>
          <p:nvSpPr>
            <p:cNvPr id="137" name="TextBox 136"/>
            <p:cNvSpPr txBox="1">
              <a:spLocks/>
            </p:cNvSpPr>
            <p:nvPr/>
          </p:nvSpPr>
          <p:spPr bwMode="gray">
            <a:xfrm>
              <a:off x="224831" y="3544938"/>
              <a:ext cx="5015949" cy="10352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buClr>
                  <a:srgbClr val="FF0000"/>
                </a:buClr>
                <a:buFont typeface="Wingdings" pitchFamily="2" charset="2"/>
                <a:buNone/>
              </a:pPr>
              <a:r>
                <a:rPr lang="en-US" sz="900" b="1" dirty="0" smtClean="0"/>
                <a:t>Potential execution risks</a:t>
              </a:r>
              <a:endParaRPr lang="en-US" sz="900" b="1" dirty="0"/>
            </a:p>
          </p:txBody>
        </p:sp>
        <p:cxnSp>
          <p:nvCxnSpPr>
            <p:cNvPr id="138" name="Straight Connector 137"/>
            <p:cNvCxnSpPr>
              <a:cxnSpLocks/>
            </p:cNvCxnSpPr>
            <p:nvPr/>
          </p:nvCxnSpPr>
          <p:spPr bwMode="gray">
            <a:xfrm>
              <a:off x="224831" y="3662977"/>
              <a:ext cx="5015949" cy="0"/>
            </a:xfrm>
            <a:prstGeom prst="line">
              <a:avLst/>
            </a:prstGeom>
            <a:noFill/>
            <a:ln w="9525" cap="flat" cmpd="sng" algn="ctr">
              <a:solidFill>
                <a:schemeClr val="accent6"/>
              </a:solidFill>
              <a:prstDash val="solid"/>
              <a:round/>
              <a:headEnd type="none" w="med" len="med"/>
              <a:tailEnd type="none" w="med" len="med"/>
            </a:ln>
            <a:effectLst/>
          </p:spPr>
        </p:cxnSp>
        <p:sp>
          <p:nvSpPr>
            <p:cNvPr id="139" name="TextBox 138"/>
            <p:cNvSpPr txBox="1">
              <a:spLocks/>
            </p:cNvSpPr>
            <p:nvPr/>
          </p:nvSpPr>
          <p:spPr bwMode="gray">
            <a:xfrm>
              <a:off x="224831" y="917933"/>
              <a:ext cx="5015949" cy="89030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indent="-171450">
                <a:spcBef>
                  <a:spcPct val="20000"/>
                </a:spcBef>
                <a:buClrTx/>
              </a:pPr>
              <a:r>
                <a:rPr lang="en-US" sz="900" dirty="0" smtClean="0"/>
                <a:t>New </a:t>
              </a:r>
              <a:r>
                <a:rPr lang="en-US" sz="900" dirty="0"/>
                <a:t>governance guidelines did not provide the needed clarity on how the company should conduct its </a:t>
              </a:r>
              <a:r>
                <a:rPr lang="en-US" sz="900" dirty="0" smtClean="0"/>
                <a:t>affairs</a:t>
              </a:r>
              <a:endParaRPr lang="en-US" sz="900" dirty="0"/>
            </a:p>
            <a:p>
              <a:pPr marL="171450" indent="-171450">
                <a:spcBef>
                  <a:spcPct val="20000"/>
                </a:spcBef>
                <a:buClrTx/>
              </a:pPr>
              <a:r>
                <a:rPr lang="en-US" sz="900" dirty="0" smtClean="0"/>
                <a:t>The </a:t>
              </a:r>
              <a:r>
                <a:rPr lang="en-US" sz="900" dirty="0"/>
                <a:t>board reporting framework is inadequate; materials presented at board and senior management committees are unclear or </a:t>
              </a:r>
              <a:r>
                <a:rPr lang="en-US" sz="900" dirty="0" smtClean="0"/>
                <a:t>inconsistent</a:t>
              </a:r>
              <a:endParaRPr lang="en-US" sz="900" dirty="0"/>
            </a:p>
            <a:p>
              <a:pPr marL="171450" indent="-171450">
                <a:spcBef>
                  <a:spcPct val="20000"/>
                </a:spcBef>
                <a:buClrTx/>
              </a:pPr>
              <a:r>
                <a:rPr lang="en-US" sz="900" dirty="0" smtClean="0"/>
                <a:t>Insufficient </a:t>
              </a:r>
              <a:r>
                <a:rPr lang="en-US" sz="900" dirty="0"/>
                <a:t>definition of a consolidated risk appetite statement and limit structure including level and types of risk the holding company is willing to assume from </a:t>
              </a:r>
              <a:r>
                <a:rPr lang="en-US" sz="900" dirty="0" smtClean="0"/>
                <a:t>subsidiaries</a:t>
              </a:r>
              <a:endParaRPr lang="en-US" sz="900" dirty="0"/>
            </a:p>
            <a:p>
              <a:pPr marL="171450" indent="-171450">
                <a:spcBef>
                  <a:spcPct val="20000"/>
                </a:spcBef>
                <a:buClrTx/>
              </a:pPr>
              <a:r>
                <a:rPr lang="en-US" sz="900" dirty="0" smtClean="0"/>
                <a:t>Risk </a:t>
              </a:r>
              <a:r>
                <a:rPr lang="en-US" sz="900" dirty="0"/>
                <a:t>identification process does not identify nor appropriately account for all risks when assessing capital </a:t>
              </a:r>
              <a:r>
                <a:rPr lang="en-US" sz="900" dirty="0" smtClean="0"/>
                <a:t>needs </a:t>
              </a:r>
              <a:endParaRPr lang="en-US" sz="900" dirty="0"/>
            </a:p>
          </p:txBody>
        </p:sp>
        <p:sp>
          <p:nvSpPr>
            <p:cNvPr id="140" name="TextBox 139"/>
            <p:cNvSpPr txBox="1">
              <a:spLocks/>
            </p:cNvSpPr>
            <p:nvPr/>
          </p:nvSpPr>
          <p:spPr bwMode="gray">
            <a:xfrm>
              <a:off x="224831" y="2172970"/>
              <a:ext cx="5015949" cy="91100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228600" indent="-228600">
                <a:spcBef>
                  <a:spcPct val="20000"/>
                </a:spcBef>
                <a:buClrTx/>
                <a:buFont typeface="+mj-lt"/>
                <a:buAutoNum type="alphaUcPeriod"/>
              </a:pPr>
              <a:r>
                <a:rPr lang="en-US" sz="900" b="1" dirty="0" smtClean="0">
                  <a:solidFill>
                    <a:schemeClr val="tx1"/>
                  </a:solidFill>
                </a:rPr>
                <a:t>Risk governance and organization:</a:t>
              </a:r>
              <a:r>
                <a:rPr lang="en-US" sz="900" dirty="0" smtClean="0">
                  <a:solidFill>
                    <a:schemeClr val="tx1"/>
                  </a:solidFill>
                </a:rPr>
                <a:t> organizational structure of risk management to enforce the risk appetite statement, and oversight by the SHUSA Boards</a:t>
              </a:r>
            </a:p>
            <a:p>
              <a:pPr marL="228600" indent="-228600">
                <a:spcBef>
                  <a:spcPct val="20000"/>
                </a:spcBef>
                <a:buClrTx/>
                <a:buFont typeface="+mj-lt"/>
                <a:buAutoNum type="alphaUcPeriod"/>
              </a:pPr>
              <a:r>
                <a:rPr lang="en-US" sz="900" b="1" dirty="0" smtClean="0">
                  <a:solidFill>
                    <a:schemeClr val="tx1"/>
                  </a:solidFill>
                </a:rPr>
                <a:t>Risk appetite:</a:t>
              </a:r>
              <a:r>
                <a:rPr lang="en-US" sz="900" dirty="0" smtClean="0">
                  <a:solidFill>
                    <a:schemeClr val="tx1"/>
                  </a:solidFill>
                </a:rPr>
                <a:t> </a:t>
              </a:r>
              <a:r>
                <a:rPr lang="en-US" sz="900" dirty="0">
                  <a:solidFill>
                    <a:schemeClr val="tx1"/>
                  </a:solidFill>
                </a:rPr>
                <a:t>establish and communicate Board </a:t>
              </a:r>
              <a:r>
                <a:rPr lang="en-US" sz="900" dirty="0" smtClean="0">
                  <a:solidFill>
                    <a:schemeClr val="tx1"/>
                  </a:solidFill>
                </a:rPr>
                <a:t>approved </a:t>
              </a:r>
              <a:r>
                <a:rPr lang="en-US" sz="900" dirty="0">
                  <a:solidFill>
                    <a:schemeClr val="tx1"/>
                  </a:solidFill>
                </a:rPr>
                <a:t>risk appetite</a:t>
              </a:r>
            </a:p>
            <a:p>
              <a:pPr marL="228600" indent="-228600">
                <a:spcBef>
                  <a:spcPct val="20000"/>
                </a:spcBef>
                <a:buClrTx/>
                <a:buFont typeface="+mj-lt"/>
                <a:buAutoNum type="alphaUcPeriod"/>
              </a:pPr>
              <a:r>
                <a:rPr lang="en-US" sz="900" b="1" dirty="0" smtClean="0">
                  <a:solidFill>
                    <a:schemeClr val="tx1"/>
                  </a:solidFill>
                </a:rPr>
                <a:t>Risk ID &amp; measurement:</a:t>
              </a:r>
              <a:r>
                <a:rPr lang="en-US" sz="900" dirty="0" smtClean="0">
                  <a:solidFill>
                    <a:schemeClr val="tx1"/>
                  </a:solidFill>
                </a:rPr>
                <a:t> </a:t>
              </a:r>
              <a:r>
                <a:rPr lang="en-US" sz="900" dirty="0">
                  <a:solidFill>
                    <a:schemeClr val="tx1"/>
                  </a:solidFill>
                </a:rPr>
                <a:t>tools and processes to quantify the enterprise’s </a:t>
              </a:r>
              <a:r>
                <a:rPr lang="en-US" sz="900" dirty="0" smtClean="0">
                  <a:solidFill>
                    <a:schemeClr val="tx1"/>
                  </a:solidFill>
                </a:rPr>
                <a:t>risks</a:t>
              </a:r>
            </a:p>
            <a:p>
              <a:pPr marL="228600" indent="-228600">
                <a:spcBef>
                  <a:spcPct val="20000"/>
                </a:spcBef>
                <a:buClrTx/>
                <a:buFont typeface="+mj-lt"/>
                <a:buAutoNum type="alphaUcPeriod"/>
              </a:pPr>
              <a:r>
                <a:rPr lang="en-US" sz="900" b="1" dirty="0" smtClean="0">
                  <a:solidFill>
                    <a:schemeClr val="tx1"/>
                  </a:solidFill>
                </a:rPr>
                <a:t>Risk </a:t>
              </a:r>
              <a:r>
                <a:rPr lang="en-US" sz="900" b="1" dirty="0">
                  <a:solidFill>
                    <a:schemeClr val="tx1"/>
                  </a:solidFill>
                </a:rPr>
                <a:t>management </a:t>
              </a:r>
              <a:r>
                <a:rPr lang="en-US" sz="900" b="1" dirty="0" smtClean="0">
                  <a:solidFill>
                    <a:schemeClr val="tx1"/>
                  </a:solidFill>
                </a:rPr>
                <a:t>processes:</a:t>
              </a:r>
              <a:r>
                <a:rPr lang="en-US" sz="900" dirty="0" smtClean="0">
                  <a:solidFill>
                    <a:schemeClr val="tx1"/>
                  </a:solidFill>
                </a:rPr>
                <a:t> </a:t>
              </a:r>
              <a:r>
                <a:rPr lang="en-US" sz="900" dirty="0">
                  <a:solidFill>
                    <a:schemeClr val="tx1"/>
                  </a:solidFill>
                </a:rPr>
                <a:t>measurement and management of the enterprise’s </a:t>
              </a:r>
              <a:r>
                <a:rPr lang="en-US" sz="900" dirty="0" smtClean="0">
                  <a:solidFill>
                    <a:schemeClr val="tx1"/>
                  </a:solidFill>
                </a:rPr>
                <a:t>risks and application to strategic business decisions</a:t>
              </a:r>
              <a:endParaRPr lang="en-US" sz="900" dirty="0">
                <a:solidFill>
                  <a:schemeClr val="tx1"/>
                </a:solidFill>
              </a:endParaRPr>
            </a:p>
            <a:p>
              <a:pPr marL="228600" indent="-228600">
                <a:spcBef>
                  <a:spcPct val="20000"/>
                </a:spcBef>
                <a:buClrTx/>
                <a:buFont typeface="+mj-lt"/>
                <a:buAutoNum type="alphaUcPeriod"/>
              </a:pPr>
              <a:r>
                <a:rPr lang="en-US" sz="900" b="1" dirty="0">
                  <a:solidFill>
                    <a:schemeClr val="tx1"/>
                  </a:solidFill>
                </a:rPr>
                <a:t>Risk </a:t>
              </a:r>
              <a:r>
                <a:rPr lang="en-US" sz="900" b="1" dirty="0" smtClean="0">
                  <a:solidFill>
                    <a:schemeClr val="tx1"/>
                  </a:solidFill>
                </a:rPr>
                <a:t>monitoring / Risk reporting:</a:t>
              </a:r>
              <a:r>
                <a:rPr lang="en-US" sz="900" dirty="0" smtClean="0">
                  <a:solidFill>
                    <a:schemeClr val="tx1"/>
                  </a:solidFill>
                </a:rPr>
                <a:t> summarize enterprise’s key risks for internal </a:t>
              </a:r>
              <a:r>
                <a:rPr lang="en-US" sz="900" dirty="0">
                  <a:solidFill>
                    <a:schemeClr val="tx1"/>
                  </a:solidFill>
                </a:rPr>
                <a:t>and external </a:t>
              </a:r>
              <a:r>
                <a:rPr lang="en-US" sz="900" dirty="0" smtClean="0">
                  <a:solidFill>
                    <a:schemeClr val="tx1"/>
                  </a:solidFill>
                </a:rPr>
                <a:t>stakeholders</a:t>
              </a:r>
              <a:endParaRPr lang="en-US" sz="900" dirty="0">
                <a:solidFill>
                  <a:schemeClr val="tx1"/>
                </a:solidFill>
              </a:endParaRPr>
            </a:p>
          </p:txBody>
        </p:sp>
        <p:sp>
          <p:nvSpPr>
            <p:cNvPr id="141" name="TextBox 140"/>
            <p:cNvSpPr txBox="1">
              <a:spLocks/>
            </p:cNvSpPr>
            <p:nvPr/>
          </p:nvSpPr>
          <p:spPr bwMode="gray">
            <a:xfrm>
              <a:off x="224831" y="3684742"/>
              <a:ext cx="5015949" cy="91445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lvl="2" indent="-171450">
                <a:spcBef>
                  <a:spcPts val="300"/>
                </a:spcBef>
                <a:buFont typeface="Wingdings" panose="05000000000000000000" pitchFamily="2" charset="2"/>
                <a:buChar char="§"/>
              </a:pPr>
              <a:r>
                <a:rPr lang="en-US" sz="900" dirty="0">
                  <a:solidFill>
                    <a:schemeClr val="tx1"/>
                  </a:solidFill>
                </a:rPr>
                <a:t>Data availability and data quality across enterprise  </a:t>
              </a:r>
            </a:p>
            <a:p>
              <a:pPr marL="171450" lvl="2" indent="-171450">
                <a:spcBef>
                  <a:spcPts val="300"/>
                </a:spcBef>
                <a:buFont typeface="Wingdings" panose="05000000000000000000" pitchFamily="2" charset="2"/>
                <a:buChar char="§"/>
              </a:pPr>
              <a:r>
                <a:rPr lang="en-US" sz="900" dirty="0">
                  <a:solidFill>
                    <a:schemeClr val="tx1"/>
                  </a:solidFill>
                </a:rPr>
                <a:t>Management of dependencies and related activities spanning multiple Risk workstreams (e.g. RAS, target operating model, reporting framework and templates) </a:t>
              </a:r>
            </a:p>
            <a:p>
              <a:pPr marL="171450" lvl="2" indent="-171450">
                <a:spcBef>
                  <a:spcPts val="300"/>
                </a:spcBef>
                <a:buFont typeface="Wingdings" panose="05000000000000000000" pitchFamily="2" charset="2"/>
                <a:buChar char="§"/>
              </a:pPr>
              <a:r>
                <a:rPr lang="en-US" sz="900" dirty="0">
                  <a:solidFill>
                    <a:schemeClr val="tx1"/>
                  </a:solidFill>
                </a:rPr>
                <a:t>Execution risk due to effective transfer of knowledge and capabilities from external resources / consultants</a:t>
              </a:r>
            </a:p>
            <a:p>
              <a:pPr marL="171450" lvl="2" indent="-171450">
                <a:spcBef>
                  <a:spcPts val="300"/>
                </a:spcBef>
                <a:buFont typeface="Wingdings" panose="05000000000000000000" pitchFamily="2" charset="2"/>
                <a:buChar char="§"/>
              </a:pPr>
              <a:r>
                <a:rPr lang="en-US" sz="900" dirty="0">
                  <a:solidFill>
                    <a:schemeClr val="tx1"/>
                  </a:solidFill>
                </a:rPr>
                <a:t>Staffing and skills requirements of the Target Operating Model will be determined for all three lines of defense during the implementation planning process; significant gaps may affect deliverables in years 2-3</a:t>
              </a:r>
            </a:p>
          </p:txBody>
        </p:sp>
      </p:grpSp>
      <p:sp>
        <p:nvSpPr>
          <p:cNvPr id="142" name="TextBox 141"/>
          <p:cNvSpPr txBox="1"/>
          <p:nvPr/>
        </p:nvSpPr>
        <p:spPr bwMode="gray">
          <a:xfrm>
            <a:off x="5466144" y="3684742"/>
            <a:ext cx="4558479" cy="213289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lvl="2" indent="-171450">
              <a:spcBef>
                <a:spcPct val="5000"/>
              </a:spcBef>
              <a:buFont typeface="Wingdings" panose="05000000000000000000" pitchFamily="2" charset="2"/>
              <a:buChar char="§"/>
            </a:pPr>
            <a:r>
              <a:rPr lang="en-US" sz="900" b="1" dirty="0"/>
              <a:t>Model Development: </a:t>
            </a:r>
            <a:r>
              <a:rPr lang="en-US" sz="900" dirty="0"/>
              <a:t>Development of commercial ratings models</a:t>
            </a:r>
          </a:p>
          <a:p>
            <a:pPr marL="171450" lvl="2" indent="-171450">
              <a:spcBef>
                <a:spcPct val="5000"/>
              </a:spcBef>
              <a:buFont typeface="Wingdings" panose="05000000000000000000" pitchFamily="2" charset="2"/>
              <a:buChar char="§"/>
            </a:pPr>
            <a:r>
              <a:rPr lang="en-US" sz="900" b="1" dirty="0"/>
              <a:t>Model Risk Management: </a:t>
            </a:r>
            <a:r>
              <a:rPr lang="en-US" sz="900" dirty="0"/>
              <a:t>Validation of commercial ratings models</a:t>
            </a:r>
          </a:p>
          <a:p>
            <a:pPr marL="171450" lvl="2" indent="-171450">
              <a:spcBef>
                <a:spcPct val="5000"/>
              </a:spcBef>
              <a:buFont typeface="Wingdings" panose="05000000000000000000" pitchFamily="2" charset="2"/>
              <a:buChar char="§"/>
            </a:pPr>
            <a:r>
              <a:rPr lang="en-US" sz="900" b="1" dirty="0"/>
              <a:t>Finance: </a:t>
            </a:r>
            <a:endParaRPr lang="en-US" sz="900" b="1" dirty="0" smtClean="0"/>
          </a:p>
          <a:p>
            <a:pPr marL="508000" lvl="3" indent="-171450">
              <a:spcBef>
                <a:spcPct val="5000"/>
              </a:spcBef>
              <a:buFont typeface="Wingdings" panose="05000000000000000000" pitchFamily="2" charset="2"/>
              <a:buChar char="§"/>
            </a:pPr>
            <a:r>
              <a:rPr lang="en-US" sz="900" dirty="0" smtClean="0">
                <a:solidFill>
                  <a:srgbClr val="000000"/>
                </a:solidFill>
              </a:rPr>
              <a:t>Liquidity Data Mart and tools to support analytics process by second line of defense liquidity risk management</a:t>
            </a:r>
          </a:p>
          <a:p>
            <a:pPr marL="508000" lvl="3" indent="-171450">
              <a:spcBef>
                <a:spcPct val="5000"/>
              </a:spcBef>
              <a:buFont typeface="Wingdings" panose="05000000000000000000" pitchFamily="2" charset="2"/>
              <a:buChar char="§"/>
            </a:pPr>
            <a:r>
              <a:rPr lang="en-US" sz="900" dirty="0" smtClean="0">
                <a:solidFill>
                  <a:srgbClr val="000000"/>
                </a:solidFill>
              </a:rPr>
              <a:t>Implementation </a:t>
            </a:r>
            <a:r>
              <a:rPr lang="en-US" sz="900" dirty="0">
                <a:solidFill>
                  <a:srgbClr val="000000"/>
                </a:solidFill>
              </a:rPr>
              <a:t>of the TOM across IHC entities to support LRM Framework implementation including stress testing scenarios and LST calculations (stressed inflows/outflows &gt;90 days, non-maturity deposits</a:t>
            </a:r>
            <a:r>
              <a:rPr lang="en-US" sz="900" dirty="0" smtClean="0">
                <a:solidFill>
                  <a:srgbClr val="000000"/>
                </a:solidFill>
              </a:rPr>
              <a:t>)</a:t>
            </a:r>
            <a:endParaRPr lang="en-US" sz="900" dirty="0">
              <a:solidFill>
                <a:srgbClr val="000000"/>
              </a:solidFill>
            </a:endParaRPr>
          </a:p>
          <a:p>
            <a:pPr marL="171450" lvl="2" indent="-171450">
              <a:spcBef>
                <a:spcPct val="5000"/>
              </a:spcBef>
              <a:buFont typeface="Wingdings" panose="05000000000000000000" pitchFamily="2" charset="2"/>
              <a:buChar char="§"/>
            </a:pPr>
            <a:r>
              <a:rPr lang="en-US" sz="900" b="1" dirty="0"/>
              <a:t>Data &amp; IT</a:t>
            </a:r>
            <a:r>
              <a:rPr lang="en-US" sz="900" dirty="0"/>
              <a:t>:</a:t>
            </a:r>
          </a:p>
          <a:p>
            <a:pPr marL="508000" lvl="3" indent="-171450">
              <a:spcBef>
                <a:spcPct val="5000"/>
              </a:spcBef>
              <a:buFont typeface="Wingdings" panose="05000000000000000000" pitchFamily="2" charset="2"/>
              <a:buChar char="§"/>
            </a:pPr>
            <a:r>
              <a:rPr lang="en-US" sz="900" dirty="0" smtClean="0">
                <a:solidFill>
                  <a:srgbClr val="000000"/>
                </a:solidFill>
              </a:rPr>
              <a:t>IT </a:t>
            </a:r>
            <a:r>
              <a:rPr lang="en-US" sz="900" dirty="0">
                <a:solidFill>
                  <a:srgbClr val="000000"/>
                </a:solidFill>
              </a:rPr>
              <a:t>development to support Commercial Risk Rating implementation / embedding in relevant processes</a:t>
            </a:r>
          </a:p>
          <a:p>
            <a:pPr marL="508000" lvl="3" indent="-171450">
              <a:spcBef>
                <a:spcPct val="5000"/>
              </a:spcBef>
              <a:buFont typeface="Wingdings" panose="05000000000000000000" pitchFamily="2" charset="2"/>
              <a:buChar char="§"/>
            </a:pPr>
            <a:r>
              <a:rPr lang="en-US" sz="900" dirty="0">
                <a:solidFill>
                  <a:srgbClr val="000000"/>
                </a:solidFill>
              </a:rPr>
              <a:t> IT development for RAS, Risk </a:t>
            </a:r>
            <a:r>
              <a:rPr lang="en-US" sz="900" dirty="0" smtClean="0">
                <a:solidFill>
                  <a:srgbClr val="000000"/>
                </a:solidFill>
              </a:rPr>
              <a:t>ID </a:t>
            </a:r>
            <a:r>
              <a:rPr lang="en-US" sz="900" dirty="0">
                <a:solidFill>
                  <a:srgbClr val="000000"/>
                </a:solidFill>
              </a:rPr>
              <a:t>and Risk reporting (pending planned definition of business/data requirements)</a:t>
            </a:r>
          </a:p>
          <a:p>
            <a:pPr marL="171450" lvl="2" indent="-171450">
              <a:spcBef>
                <a:spcPct val="5000"/>
              </a:spcBef>
              <a:buFont typeface="Wingdings" panose="05000000000000000000" pitchFamily="2" charset="2"/>
              <a:buChar char="§"/>
            </a:pPr>
            <a:r>
              <a:rPr lang="en-US" sz="900" b="1" dirty="0" smtClean="0"/>
              <a:t>First </a:t>
            </a:r>
            <a:r>
              <a:rPr lang="en-US" sz="900" b="1" dirty="0"/>
              <a:t>Line: </a:t>
            </a:r>
            <a:r>
              <a:rPr lang="en-US" sz="900" dirty="0"/>
              <a:t>Input to Material Risk Program (business line / segment Material Risk Inventories</a:t>
            </a:r>
            <a:r>
              <a:rPr lang="en-US" sz="900" dirty="0" smtClean="0"/>
              <a:t>)</a:t>
            </a:r>
            <a:endParaRPr lang="en-US" sz="900" dirty="0"/>
          </a:p>
        </p:txBody>
      </p:sp>
      <p:cxnSp>
        <p:nvCxnSpPr>
          <p:cNvPr id="143" name="Straight Connector 142"/>
          <p:cNvCxnSpPr>
            <a:cxnSpLocks/>
          </p:cNvCxnSpPr>
          <p:nvPr/>
        </p:nvCxnSpPr>
        <p:spPr bwMode="gray">
          <a:xfrm>
            <a:off x="5473467" y="1520964"/>
            <a:ext cx="4604064" cy="0"/>
          </a:xfrm>
          <a:prstGeom prst="line">
            <a:avLst/>
          </a:prstGeom>
          <a:noFill/>
          <a:ln w="9525" cap="flat" cmpd="sng" algn="ctr">
            <a:solidFill>
              <a:schemeClr val="accent6"/>
            </a:solidFill>
            <a:prstDash val="dash"/>
            <a:round/>
            <a:headEnd type="none" w="med" len="med"/>
            <a:tailEnd type="none" w="med" len="med"/>
          </a:ln>
          <a:effectLst/>
        </p:spPr>
      </p:cxnSp>
      <p:cxnSp>
        <p:nvCxnSpPr>
          <p:cNvPr id="144" name="Straight Connector 143"/>
          <p:cNvCxnSpPr>
            <a:cxnSpLocks/>
          </p:cNvCxnSpPr>
          <p:nvPr/>
        </p:nvCxnSpPr>
        <p:spPr bwMode="gray">
          <a:xfrm>
            <a:off x="5473467" y="1715997"/>
            <a:ext cx="4604064" cy="0"/>
          </a:xfrm>
          <a:prstGeom prst="line">
            <a:avLst/>
          </a:prstGeom>
          <a:noFill/>
          <a:ln w="9525" cap="flat" cmpd="sng" algn="ctr">
            <a:solidFill>
              <a:schemeClr val="accent6"/>
            </a:solidFill>
            <a:prstDash val="dash"/>
            <a:round/>
            <a:headEnd type="none" w="med" len="med"/>
            <a:tailEnd type="none" w="med" len="med"/>
          </a:ln>
          <a:effectLst/>
        </p:spPr>
      </p:cxnSp>
      <p:cxnSp>
        <p:nvCxnSpPr>
          <p:cNvPr id="146" name="Straight Connector 145"/>
          <p:cNvCxnSpPr>
            <a:cxnSpLocks/>
          </p:cNvCxnSpPr>
          <p:nvPr/>
        </p:nvCxnSpPr>
        <p:spPr bwMode="gray">
          <a:xfrm>
            <a:off x="5473467" y="1911030"/>
            <a:ext cx="4604064" cy="0"/>
          </a:xfrm>
          <a:prstGeom prst="line">
            <a:avLst/>
          </a:prstGeom>
          <a:noFill/>
          <a:ln w="9525" cap="flat" cmpd="sng" algn="ctr">
            <a:solidFill>
              <a:schemeClr val="accent6"/>
            </a:solidFill>
            <a:prstDash val="dash"/>
            <a:round/>
            <a:headEnd type="none" w="med" len="med"/>
            <a:tailEnd type="none" w="med" len="med"/>
          </a:ln>
          <a:effectLst/>
        </p:spPr>
      </p:cxnSp>
      <p:cxnSp>
        <p:nvCxnSpPr>
          <p:cNvPr id="148" name="Straight Connector 147"/>
          <p:cNvCxnSpPr>
            <a:cxnSpLocks/>
          </p:cNvCxnSpPr>
          <p:nvPr/>
        </p:nvCxnSpPr>
        <p:spPr bwMode="gray">
          <a:xfrm>
            <a:off x="5473467" y="2106063"/>
            <a:ext cx="4604064" cy="0"/>
          </a:xfrm>
          <a:prstGeom prst="line">
            <a:avLst/>
          </a:prstGeom>
          <a:noFill/>
          <a:ln w="9525" cap="flat" cmpd="sng" algn="ctr">
            <a:solidFill>
              <a:schemeClr val="accent6"/>
            </a:solidFill>
            <a:prstDash val="dash"/>
            <a:round/>
            <a:headEnd type="none" w="med" len="med"/>
            <a:tailEnd type="none" w="med" len="med"/>
          </a:ln>
          <a:effectLst/>
        </p:spPr>
      </p:cxnSp>
      <p:cxnSp>
        <p:nvCxnSpPr>
          <p:cNvPr id="149" name="Straight Connector 148"/>
          <p:cNvCxnSpPr>
            <a:cxnSpLocks/>
          </p:cNvCxnSpPr>
          <p:nvPr/>
        </p:nvCxnSpPr>
        <p:spPr bwMode="gray">
          <a:xfrm>
            <a:off x="5473467" y="2634629"/>
            <a:ext cx="4604064" cy="0"/>
          </a:xfrm>
          <a:prstGeom prst="line">
            <a:avLst/>
          </a:prstGeom>
          <a:noFill/>
          <a:ln w="9525" cap="flat" cmpd="sng" algn="ctr">
            <a:solidFill>
              <a:schemeClr val="accent6"/>
            </a:solidFill>
            <a:prstDash val="dash"/>
            <a:round/>
            <a:headEnd type="none" w="med" len="med"/>
            <a:tailEnd type="none" w="med" len="med"/>
          </a:ln>
          <a:effectLst/>
        </p:spPr>
      </p:cxnSp>
      <p:cxnSp>
        <p:nvCxnSpPr>
          <p:cNvPr id="150" name="Straight Connector 149"/>
          <p:cNvCxnSpPr>
            <a:cxnSpLocks/>
          </p:cNvCxnSpPr>
          <p:nvPr/>
        </p:nvCxnSpPr>
        <p:spPr bwMode="gray">
          <a:xfrm>
            <a:off x="5473467" y="2829662"/>
            <a:ext cx="4604064" cy="0"/>
          </a:xfrm>
          <a:prstGeom prst="line">
            <a:avLst/>
          </a:prstGeom>
          <a:noFill/>
          <a:ln w="9525" cap="flat" cmpd="sng" algn="ctr">
            <a:solidFill>
              <a:schemeClr val="accent6"/>
            </a:solidFill>
            <a:prstDash val="dash"/>
            <a:round/>
            <a:headEnd type="none" w="med" len="med"/>
            <a:tailEnd type="none" w="med" len="med"/>
          </a:ln>
          <a:effectLst/>
        </p:spPr>
      </p:cxnSp>
      <p:cxnSp>
        <p:nvCxnSpPr>
          <p:cNvPr id="151" name="Straight Connector 150"/>
          <p:cNvCxnSpPr>
            <a:cxnSpLocks/>
          </p:cNvCxnSpPr>
          <p:nvPr/>
        </p:nvCxnSpPr>
        <p:spPr bwMode="gray">
          <a:xfrm>
            <a:off x="5473467" y="3024695"/>
            <a:ext cx="4604064" cy="0"/>
          </a:xfrm>
          <a:prstGeom prst="line">
            <a:avLst/>
          </a:prstGeom>
          <a:noFill/>
          <a:ln w="9525" cap="flat" cmpd="sng" algn="ctr">
            <a:solidFill>
              <a:schemeClr val="accent6"/>
            </a:solidFill>
            <a:prstDash val="dash"/>
            <a:round/>
            <a:headEnd type="none" w="med" len="med"/>
            <a:tailEnd type="none" w="med" len="med"/>
          </a:ln>
          <a:effectLst/>
        </p:spPr>
      </p:cxnSp>
      <p:cxnSp>
        <p:nvCxnSpPr>
          <p:cNvPr id="152" name="Straight Connector 151"/>
          <p:cNvCxnSpPr>
            <a:cxnSpLocks/>
          </p:cNvCxnSpPr>
          <p:nvPr/>
        </p:nvCxnSpPr>
        <p:spPr bwMode="gray">
          <a:xfrm>
            <a:off x="5473467" y="3226078"/>
            <a:ext cx="4604064" cy="0"/>
          </a:xfrm>
          <a:prstGeom prst="line">
            <a:avLst/>
          </a:prstGeom>
          <a:noFill/>
          <a:ln w="9525" cap="flat" cmpd="sng" algn="ctr">
            <a:solidFill>
              <a:schemeClr val="accent6"/>
            </a:solidFill>
            <a:prstDash val="dash"/>
            <a:round/>
            <a:headEnd type="none" w="med" len="med"/>
            <a:tailEnd type="none" w="med" len="med"/>
          </a:ln>
          <a:effectLst/>
        </p:spPr>
      </p:cxnSp>
      <p:cxnSp>
        <p:nvCxnSpPr>
          <p:cNvPr id="153" name="Straight Connector 152"/>
          <p:cNvCxnSpPr>
            <a:cxnSpLocks/>
          </p:cNvCxnSpPr>
          <p:nvPr/>
        </p:nvCxnSpPr>
        <p:spPr bwMode="gray">
          <a:xfrm>
            <a:off x="5473467" y="3421114"/>
            <a:ext cx="4604064" cy="0"/>
          </a:xfrm>
          <a:prstGeom prst="line">
            <a:avLst/>
          </a:prstGeom>
          <a:noFill/>
          <a:ln w="9525" cap="flat" cmpd="sng" algn="ctr">
            <a:solidFill>
              <a:schemeClr val="accent6"/>
            </a:solidFill>
            <a:prstDash val="dash"/>
            <a:round/>
            <a:headEnd type="none" w="med" len="med"/>
            <a:tailEnd type="none" w="med" len="med"/>
          </a:ln>
          <a:effectLst/>
        </p:spPr>
      </p:cxnSp>
      <p:grpSp>
        <p:nvGrpSpPr>
          <p:cNvPr id="154" name="Group 153"/>
          <p:cNvGrpSpPr/>
          <p:nvPr/>
        </p:nvGrpSpPr>
        <p:grpSpPr>
          <a:xfrm>
            <a:off x="5473467" y="1744266"/>
            <a:ext cx="4604064" cy="138499"/>
            <a:chOff x="5466141" y="917933"/>
            <a:chExt cx="4604064" cy="138499"/>
          </a:xfrm>
        </p:grpSpPr>
        <p:sp>
          <p:nvSpPr>
            <p:cNvPr id="155" name="TextBox 154"/>
            <p:cNvSpPr txBox="1">
              <a:spLocks/>
            </p:cNvSpPr>
            <p:nvPr/>
          </p:nvSpPr>
          <p:spPr bwMode="gray">
            <a:xfrm>
              <a:off x="9280907" y="917933"/>
              <a:ext cx="78929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s-ES"/>
              </a:defPPr>
              <a:lvl1pPr lvl="0" indent="0" fontAlgn="base">
                <a:spcBef>
                  <a:spcPts val="0"/>
                </a:spcBef>
                <a:spcAft>
                  <a:spcPct val="0"/>
                </a:spcAft>
                <a:buClr>
                  <a:schemeClr val="accent1"/>
                </a:buClr>
                <a:buFont typeface="Wingdings" pitchFamily="2" charset="2"/>
                <a:buNone/>
                <a:defRPr sz="950" b="1">
                  <a:solidFill>
                    <a:schemeClr val="accent1"/>
                  </a:solidFill>
                  <a:latin typeface="Calibri" panose="020F0502020204030204" pitchFamily="34" charset="0"/>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buClr>
                  <a:srgbClr val="FF0000"/>
                </a:buClr>
              </a:pPr>
              <a:r>
                <a:rPr lang="en-US" sz="900" b="0" dirty="0" smtClean="0">
                  <a:solidFill>
                    <a:schemeClr val="tx1"/>
                  </a:solidFill>
                  <a:latin typeface="Arial"/>
                </a:rPr>
                <a:t>11/30/15</a:t>
              </a:r>
              <a:endParaRPr lang="en-US" sz="900" b="0" dirty="0">
                <a:solidFill>
                  <a:schemeClr val="tx1"/>
                </a:solidFill>
                <a:latin typeface="Arial"/>
              </a:endParaRPr>
            </a:p>
          </p:txBody>
        </p:sp>
        <p:sp>
          <p:nvSpPr>
            <p:cNvPr id="156" name="TextBox 155"/>
            <p:cNvSpPr txBox="1">
              <a:spLocks/>
            </p:cNvSpPr>
            <p:nvPr/>
          </p:nvSpPr>
          <p:spPr bwMode="gray">
            <a:xfrm>
              <a:off x="5466141" y="917933"/>
              <a:ext cx="37048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indent="-171450" fontAlgn="ctr">
                <a:spcBef>
                  <a:spcPts val="0"/>
                </a:spcBef>
                <a:buClrTx/>
              </a:pPr>
              <a:r>
                <a:rPr lang="en-US" sz="900" dirty="0">
                  <a:solidFill>
                    <a:schemeClr val="tx1"/>
                  </a:solidFill>
                </a:rPr>
                <a:t>Develop SHUSA, SBNA, and SCUSA RAS, and obtain approvals</a:t>
              </a:r>
            </a:p>
          </p:txBody>
        </p:sp>
      </p:grpSp>
      <p:grpSp>
        <p:nvGrpSpPr>
          <p:cNvPr id="157" name="Group 156"/>
          <p:cNvGrpSpPr/>
          <p:nvPr/>
        </p:nvGrpSpPr>
        <p:grpSpPr>
          <a:xfrm>
            <a:off x="5473467" y="2134336"/>
            <a:ext cx="4604064" cy="276999"/>
            <a:chOff x="5466141" y="993879"/>
            <a:chExt cx="4604064" cy="276999"/>
          </a:xfrm>
        </p:grpSpPr>
        <p:sp>
          <p:nvSpPr>
            <p:cNvPr id="158" name="TextBox 157"/>
            <p:cNvSpPr txBox="1">
              <a:spLocks/>
            </p:cNvSpPr>
            <p:nvPr/>
          </p:nvSpPr>
          <p:spPr bwMode="gray">
            <a:xfrm>
              <a:off x="9280907" y="1053259"/>
              <a:ext cx="78929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s-ES"/>
              </a:defPPr>
              <a:lvl1pPr lvl="0" indent="0" fontAlgn="base">
                <a:spcBef>
                  <a:spcPts val="0"/>
                </a:spcBef>
                <a:spcAft>
                  <a:spcPct val="0"/>
                </a:spcAft>
                <a:buClr>
                  <a:schemeClr val="accent1"/>
                </a:buClr>
                <a:buFont typeface="Wingdings" pitchFamily="2" charset="2"/>
                <a:buNone/>
                <a:defRPr sz="950" b="1">
                  <a:solidFill>
                    <a:schemeClr val="accent1"/>
                  </a:solidFill>
                  <a:latin typeface="Calibri" panose="020F0502020204030204" pitchFamily="34" charset="0"/>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buClr>
                  <a:srgbClr val="FF0000"/>
                </a:buClr>
              </a:pPr>
              <a:r>
                <a:rPr lang="en-US" sz="900" b="0" dirty="0">
                  <a:solidFill>
                    <a:schemeClr val="tx1"/>
                  </a:solidFill>
                  <a:latin typeface="Arial"/>
                </a:rPr>
                <a:t>01/12/16</a:t>
              </a:r>
            </a:p>
          </p:txBody>
        </p:sp>
        <p:sp>
          <p:nvSpPr>
            <p:cNvPr id="159" name="TextBox 158"/>
            <p:cNvSpPr txBox="1">
              <a:spLocks/>
            </p:cNvSpPr>
            <p:nvPr/>
          </p:nvSpPr>
          <p:spPr bwMode="gray">
            <a:xfrm>
              <a:off x="5466141" y="993879"/>
              <a:ext cx="3704899"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indent="-171450" fontAlgn="ctr">
                <a:spcBef>
                  <a:spcPts val="0"/>
                </a:spcBef>
                <a:buClrTx/>
              </a:pPr>
              <a:r>
                <a:rPr lang="en-US" sz="900" dirty="0" smtClean="0">
                  <a:solidFill>
                    <a:schemeClr val="tx1"/>
                  </a:solidFill>
                </a:rPr>
                <a:t>Initial embedding of top-level RAS </a:t>
              </a:r>
              <a:r>
                <a:rPr lang="en-US" sz="900" dirty="0">
                  <a:solidFill>
                    <a:schemeClr val="tx1"/>
                  </a:solidFill>
                </a:rPr>
                <a:t>in material </a:t>
              </a:r>
              <a:r>
                <a:rPr lang="en-US" sz="900" dirty="0" smtClean="0">
                  <a:solidFill>
                    <a:schemeClr val="tx1"/>
                  </a:solidFill>
                </a:rPr>
                <a:t>SHUSA processes and plan further embedding across </a:t>
              </a:r>
              <a:r>
                <a:rPr lang="en-US" sz="900" dirty="0">
                  <a:solidFill>
                    <a:schemeClr val="tx1"/>
                  </a:solidFill>
                </a:rPr>
                <a:t>the enterprise</a:t>
              </a:r>
            </a:p>
          </p:txBody>
        </p:sp>
      </p:grpSp>
      <p:grpSp>
        <p:nvGrpSpPr>
          <p:cNvPr id="160" name="Group 159"/>
          <p:cNvGrpSpPr/>
          <p:nvPr/>
        </p:nvGrpSpPr>
        <p:grpSpPr>
          <a:xfrm>
            <a:off x="5473467" y="2467869"/>
            <a:ext cx="4604064" cy="138499"/>
            <a:chOff x="5466141" y="1361207"/>
            <a:chExt cx="4604064" cy="138499"/>
          </a:xfrm>
        </p:grpSpPr>
        <p:sp>
          <p:nvSpPr>
            <p:cNvPr id="161" name="TextBox 160"/>
            <p:cNvSpPr txBox="1">
              <a:spLocks/>
            </p:cNvSpPr>
            <p:nvPr/>
          </p:nvSpPr>
          <p:spPr bwMode="gray">
            <a:xfrm>
              <a:off x="9280907" y="1361207"/>
              <a:ext cx="78929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s-ES"/>
              </a:defPPr>
              <a:lvl1pPr lvl="0" indent="0" fontAlgn="base">
                <a:spcBef>
                  <a:spcPts val="0"/>
                </a:spcBef>
                <a:spcAft>
                  <a:spcPct val="0"/>
                </a:spcAft>
                <a:buClr>
                  <a:schemeClr val="accent1"/>
                </a:buClr>
                <a:buFont typeface="Wingdings" pitchFamily="2" charset="2"/>
                <a:buNone/>
                <a:defRPr sz="950" b="1">
                  <a:solidFill>
                    <a:schemeClr val="accent1"/>
                  </a:solidFill>
                  <a:latin typeface="Calibri" panose="020F0502020204030204" pitchFamily="34" charset="0"/>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buClr>
                  <a:srgbClr val="FF0000"/>
                </a:buClr>
              </a:pPr>
              <a:r>
                <a:rPr lang="en-US" sz="900" b="0" dirty="0" smtClean="0">
                  <a:solidFill>
                    <a:schemeClr val="tx1"/>
                  </a:solidFill>
                  <a:latin typeface="Arial"/>
                </a:rPr>
                <a:t>01/15/16</a:t>
              </a:r>
              <a:endParaRPr lang="en-US" sz="900" b="0" dirty="0">
                <a:solidFill>
                  <a:schemeClr val="tx1"/>
                </a:solidFill>
                <a:latin typeface="Arial"/>
              </a:endParaRPr>
            </a:p>
          </p:txBody>
        </p:sp>
        <p:sp>
          <p:nvSpPr>
            <p:cNvPr id="162" name="TextBox 161"/>
            <p:cNvSpPr txBox="1">
              <a:spLocks/>
            </p:cNvSpPr>
            <p:nvPr/>
          </p:nvSpPr>
          <p:spPr bwMode="gray">
            <a:xfrm>
              <a:off x="5466141" y="1361207"/>
              <a:ext cx="37048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indent="-171450" fontAlgn="ctr">
                <a:spcBef>
                  <a:spcPts val="0"/>
                </a:spcBef>
                <a:buClrTx/>
              </a:pPr>
              <a:r>
                <a:rPr lang="en-US" sz="900" dirty="0" smtClean="0">
                  <a:solidFill>
                    <a:schemeClr val="tx1"/>
                  </a:solidFill>
                </a:rPr>
                <a:t>Develop and execute Material Risk Program</a:t>
              </a:r>
              <a:endParaRPr lang="en-US" sz="900" dirty="0">
                <a:solidFill>
                  <a:schemeClr val="tx1"/>
                </a:solidFill>
              </a:endParaRPr>
            </a:p>
          </p:txBody>
        </p:sp>
      </p:grpSp>
      <p:grpSp>
        <p:nvGrpSpPr>
          <p:cNvPr id="163" name="Group 162"/>
          <p:cNvGrpSpPr/>
          <p:nvPr/>
        </p:nvGrpSpPr>
        <p:grpSpPr>
          <a:xfrm>
            <a:off x="5473467" y="1549237"/>
            <a:ext cx="4604064" cy="138499"/>
            <a:chOff x="5466141" y="1526223"/>
            <a:chExt cx="4604064" cy="138499"/>
          </a:xfrm>
        </p:grpSpPr>
        <p:sp>
          <p:nvSpPr>
            <p:cNvPr id="164" name="TextBox 163"/>
            <p:cNvSpPr txBox="1">
              <a:spLocks/>
            </p:cNvSpPr>
            <p:nvPr/>
          </p:nvSpPr>
          <p:spPr bwMode="gray">
            <a:xfrm>
              <a:off x="9280907" y="1526223"/>
              <a:ext cx="78929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s-ES"/>
              </a:defPPr>
              <a:lvl1pPr lvl="0" indent="0" fontAlgn="base">
                <a:spcBef>
                  <a:spcPts val="0"/>
                </a:spcBef>
                <a:spcAft>
                  <a:spcPct val="0"/>
                </a:spcAft>
                <a:buClr>
                  <a:schemeClr val="accent1"/>
                </a:buClr>
                <a:buFont typeface="Wingdings" pitchFamily="2" charset="2"/>
                <a:buNone/>
                <a:defRPr sz="950" b="1">
                  <a:solidFill>
                    <a:schemeClr val="accent1"/>
                  </a:solidFill>
                  <a:latin typeface="Calibri" panose="020F0502020204030204" pitchFamily="34" charset="0"/>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buClr>
                  <a:srgbClr val="FF0000"/>
                </a:buClr>
              </a:pPr>
              <a:r>
                <a:rPr lang="en-US" sz="900" b="0" dirty="0" smtClean="0">
                  <a:solidFill>
                    <a:schemeClr val="tx1"/>
                  </a:solidFill>
                  <a:latin typeface="Arial"/>
                </a:rPr>
                <a:t>11/30/15</a:t>
              </a:r>
              <a:endParaRPr lang="en-US" sz="900" b="0" dirty="0">
                <a:solidFill>
                  <a:schemeClr val="tx1"/>
                </a:solidFill>
                <a:latin typeface="Arial"/>
              </a:endParaRPr>
            </a:p>
          </p:txBody>
        </p:sp>
        <p:sp>
          <p:nvSpPr>
            <p:cNvPr id="165" name="TextBox 164"/>
            <p:cNvSpPr txBox="1">
              <a:spLocks/>
            </p:cNvSpPr>
            <p:nvPr/>
          </p:nvSpPr>
          <p:spPr bwMode="gray">
            <a:xfrm>
              <a:off x="5466141" y="1526223"/>
              <a:ext cx="37048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lvl="2" indent="-171450" fontAlgn="ctr">
                <a:spcBef>
                  <a:spcPts val="0"/>
                </a:spcBef>
                <a:buFont typeface="Wingdings" pitchFamily="2" charset="2"/>
                <a:buChar char="§"/>
              </a:pPr>
              <a:r>
                <a:rPr lang="en-US" sz="900" dirty="0">
                  <a:solidFill>
                    <a:schemeClr val="tx1"/>
                  </a:solidFill>
                </a:rPr>
                <a:t>Draft SHUSA’s Governance and Oversight Framework </a:t>
              </a:r>
              <a:r>
                <a:rPr lang="en-US" sz="900" dirty="0" smtClean="0">
                  <a:solidFill>
                    <a:schemeClr val="tx1"/>
                  </a:solidFill>
                </a:rPr>
                <a:t>Document</a:t>
              </a:r>
              <a:endParaRPr lang="en-US" sz="900" dirty="0">
                <a:solidFill>
                  <a:schemeClr val="tx1"/>
                </a:solidFill>
              </a:endParaRPr>
            </a:p>
          </p:txBody>
        </p:sp>
      </p:grpSp>
      <p:grpSp>
        <p:nvGrpSpPr>
          <p:cNvPr id="166" name="Group 165"/>
          <p:cNvGrpSpPr/>
          <p:nvPr/>
        </p:nvGrpSpPr>
        <p:grpSpPr>
          <a:xfrm>
            <a:off x="5473467" y="3254351"/>
            <a:ext cx="4604064" cy="138499"/>
            <a:chOff x="5466141" y="1969497"/>
            <a:chExt cx="4604064" cy="138499"/>
          </a:xfrm>
        </p:grpSpPr>
        <p:sp>
          <p:nvSpPr>
            <p:cNvPr id="167" name="TextBox 166"/>
            <p:cNvSpPr txBox="1">
              <a:spLocks/>
            </p:cNvSpPr>
            <p:nvPr/>
          </p:nvSpPr>
          <p:spPr bwMode="gray">
            <a:xfrm>
              <a:off x="9280907" y="1969497"/>
              <a:ext cx="78929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s-ES"/>
              </a:defPPr>
              <a:lvl1pPr lvl="0" indent="0" fontAlgn="base">
                <a:spcBef>
                  <a:spcPts val="0"/>
                </a:spcBef>
                <a:spcAft>
                  <a:spcPct val="0"/>
                </a:spcAft>
                <a:buClr>
                  <a:schemeClr val="accent1"/>
                </a:buClr>
                <a:buFont typeface="Wingdings" pitchFamily="2" charset="2"/>
                <a:buNone/>
                <a:defRPr sz="950" b="1">
                  <a:solidFill>
                    <a:schemeClr val="accent1"/>
                  </a:solidFill>
                  <a:latin typeface="Calibri" panose="020F0502020204030204" pitchFamily="34" charset="0"/>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buClr>
                  <a:srgbClr val="FF0000"/>
                </a:buClr>
              </a:pPr>
              <a:r>
                <a:rPr lang="en-US" sz="900" b="0" dirty="0" smtClean="0">
                  <a:solidFill>
                    <a:schemeClr val="tx1"/>
                  </a:solidFill>
                  <a:latin typeface="Arial"/>
                </a:rPr>
                <a:t>09/30/16</a:t>
              </a:r>
              <a:endParaRPr lang="en-US" sz="900" b="0" dirty="0">
                <a:solidFill>
                  <a:schemeClr val="tx1"/>
                </a:solidFill>
                <a:latin typeface="Arial"/>
              </a:endParaRPr>
            </a:p>
          </p:txBody>
        </p:sp>
        <p:sp>
          <p:nvSpPr>
            <p:cNvPr id="168" name="TextBox 167"/>
            <p:cNvSpPr txBox="1">
              <a:spLocks/>
            </p:cNvSpPr>
            <p:nvPr/>
          </p:nvSpPr>
          <p:spPr bwMode="gray">
            <a:xfrm>
              <a:off x="5466141" y="1969497"/>
              <a:ext cx="37048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indent="-171450" fontAlgn="ctr">
                <a:spcBef>
                  <a:spcPts val="0"/>
                </a:spcBef>
                <a:buClrTx/>
              </a:pPr>
              <a:r>
                <a:rPr lang="en-US" sz="900" dirty="0">
                  <a:solidFill>
                    <a:schemeClr val="tx1"/>
                  </a:solidFill>
                </a:rPr>
                <a:t>Define multiyear plan to achieve a sound target state risk culture</a:t>
              </a:r>
            </a:p>
          </p:txBody>
        </p:sp>
      </p:grpSp>
      <p:grpSp>
        <p:nvGrpSpPr>
          <p:cNvPr id="175" name="Group 174"/>
          <p:cNvGrpSpPr/>
          <p:nvPr/>
        </p:nvGrpSpPr>
        <p:grpSpPr>
          <a:xfrm>
            <a:off x="5473467" y="3052968"/>
            <a:ext cx="4604064" cy="144849"/>
            <a:chOff x="5466141" y="2722695"/>
            <a:chExt cx="4604064" cy="144849"/>
          </a:xfrm>
        </p:grpSpPr>
        <p:sp>
          <p:nvSpPr>
            <p:cNvPr id="176" name="TextBox 175"/>
            <p:cNvSpPr txBox="1">
              <a:spLocks/>
            </p:cNvSpPr>
            <p:nvPr/>
          </p:nvSpPr>
          <p:spPr bwMode="gray">
            <a:xfrm>
              <a:off x="5466141" y="2729045"/>
              <a:ext cx="37048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lvl="2" indent="-171450" fontAlgn="ctr">
                <a:spcBef>
                  <a:spcPts val="0"/>
                </a:spcBef>
                <a:buFont typeface="Wingdings" pitchFamily="2" charset="2"/>
                <a:buChar char="§"/>
              </a:pPr>
              <a:r>
                <a:rPr lang="en-US" sz="900" dirty="0" smtClean="0">
                  <a:solidFill>
                    <a:schemeClr val="tx1"/>
                  </a:solidFill>
                </a:rPr>
                <a:t>Rollout Commercial </a:t>
              </a:r>
              <a:r>
                <a:rPr lang="en-US" sz="900" dirty="0">
                  <a:solidFill>
                    <a:schemeClr val="tx1"/>
                  </a:solidFill>
                </a:rPr>
                <a:t>R</a:t>
              </a:r>
              <a:r>
                <a:rPr lang="en-US" sz="900" dirty="0" smtClean="0">
                  <a:solidFill>
                    <a:schemeClr val="tx1"/>
                  </a:solidFill>
                </a:rPr>
                <a:t>isk Ratings</a:t>
              </a:r>
              <a:endParaRPr lang="en-US" sz="900" dirty="0">
                <a:solidFill>
                  <a:schemeClr val="tx1"/>
                </a:solidFill>
              </a:endParaRPr>
            </a:p>
          </p:txBody>
        </p:sp>
        <p:sp>
          <p:nvSpPr>
            <p:cNvPr id="177" name="TextBox 176"/>
            <p:cNvSpPr txBox="1">
              <a:spLocks/>
            </p:cNvSpPr>
            <p:nvPr/>
          </p:nvSpPr>
          <p:spPr bwMode="gray">
            <a:xfrm>
              <a:off x="9280907" y="2722695"/>
              <a:ext cx="78929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s-ES"/>
              </a:defPPr>
              <a:lvl1pPr lvl="0" indent="0" fontAlgn="base">
                <a:spcBef>
                  <a:spcPts val="0"/>
                </a:spcBef>
                <a:spcAft>
                  <a:spcPct val="0"/>
                </a:spcAft>
                <a:buClr>
                  <a:schemeClr val="accent1"/>
                </a:buClr>
                <a:buFont typeface="Wingdings" pitchFamily="2" charset="2"/>
                <a:buNone/>
                <a:defRPr sz="950" b="1">
                  <a:solidFill>
                    <a:schemeClr val="accent1"/>
                  </a:solidFill>
                  <a:latin typeface="Calibri" panose="020F0502020204030204" pitchFamily="34" charset="0"/>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buClr>
                  <a:srgbClr val="FF0000"/>
                </a:buClr>
              </a:pPr>
              <a:r>
                <a:rPr lang="en-US" sz="900" b="0" dirty="0" smtClean="0">
                  <a:solidFill>
                    <a:schemeClr val="tx1"/>
                  </a:solidFill>
                  <a:latin typeface="Arial"/>
                </a:rPr>
                <a:t>07/29/16</a:t>
              </a:r>
              <a:endParaRPr lang="en-US" sz="900" b="0" dirty="0">
                <a:solidFill>
                  <a:schemeClr val="tx1"/>
                </a:solidFill>
                <a:latin typeface="Arial"/>
              </a:endParaRPr>
            </a:p>
          </p:txBody>
        </p:sp>
      </p:grpSp>
      <p:grpSp>
        <p:nvGrpSpPr>
          <p:cNvPr id="178" name="Group 177"/>
          <p:cNvGrpSpPr/>
          <p:nvPr/>
        </p:nvGrpSpPr>
        <p:grpSpPr>
          <a:xfrm>
            <a:off x="5473467" y="1354204"/>
            <a:ext cx="4604064" cy="138499"/>
            <a:chOff x="5466141" y="3021061"/>
            <a:chExt cx="4604064" cy="138499"/>
          </a:xfrm>
        </p:grpSpPr>
        <p:sp>
          <p:nvSpPr>
            <p:cNvPr id="179" name="TextBox 178"/>
            <p:cNvSpPr txBox="1">
              <a:spLocks/>
            </p:cNvSpPr>
            <p:nvPr/>
          </p:nvSpPr>
          <p:spPr bwMode="gray">
            <a:xfrm>
              <a:off x="9280907" y="3021061"/>
              <a:ext cx="78929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s-ES"/>
              </a:defPPr>
              <a:lvl1pPr lvl="0" indent="0" fontAlgn="base">
                <a:spcBef>
                  <a:spcPts val="0"/>
                </a:spcBef>
                <a:spcAft>
                  <a:spcPct val="0"/>
                </a:spcAft>
                <a:buClr>
                  <a:schemeClr val="accent1"/>
                </a:buClr>
                <a:buFont typeface="Wingdings" pitchFamily="2" charset="2"/>
                <a:buNone/>
                <a:defRPr sz="950" b="1">
                  <a:solidFill>
                    <a:schemeClr val="accent1"/>
                  </a:solidFill>
                  <a:latin typeface="Calibri" panose="020F0502020204030204" pitchFamily="34" charset="0"/>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buClr>
                  <a:srgbClr val="FF0000"/>
                </a:buClr>
              </a:pPr>
              <a:r>
                <a:rPr lang="en-US" sz="900" b="0" dirty="0" smtClean="0">
                  <a:solidFill>
                    <a:schemeClr val="tx1"/>
                  </a:solidFill>
                  <a:latin typeface="Arial"/>
                </a:rPr>
                <a:t>10/02/15</a:t>
              </a:r>
              <a:endParaRPr lang="en-US" sz="900" b="0" dirty="0">
                <a:solidFill>
                  <a:schemeClr val="tx1"/>
                </a:solidFill>
                <a:latin typeface="Arial"/>
              </a:endParaRPr>
            </a:p>
          </p:txBody>
        </p:sp>
        <p:sp>
          <p:nvSpPr>
            <p:cNvPr id="180" name="TextBox 179"/>
            <p:cNvSpPr txBox="1">
              <a:spLocks/>
            </p:cNvSpPr>
            <p:nvPr/>
          </p:nvSpPr>
          <p:spPr bwMode="gray">
            <a:xfrm>
              <a:off x="5466141" y="3021061"/>
              <a:ext cx="37048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indent="-171450" fontAlgn="ctr">
                <a:spcBef>
                  <a:spcPts val="0"/>
                </a:spcBef>
                <a:buClrTx/>
              </a:pPr>
              <a:r>
                <a:rPr lang="en-US" sz="900" dirty="0">
                  <a:solidFill>
                    <a:schemeClr val="tx1"/>
                  </a:solidFill>
                </a:rPr>
                <a:t>Implement near-term </a:t>
              </a:r>
              <a:r>
                <a:rPr lang="en-US" sz="900" dirty="0" smtClean="0">
                  <a:solidFill>
                    <a:schemeClr val="tx1"/>
                  </a:solidFill>
                </a:rPr>
                <a:t>changes </a:t>
              </a:r>
              <a:r>
                <a:rPr lang="en-US" sz="900" dirty="0">
                  <a:solidFill>
                    <a:schemeClr val="tx1"/>
                  </a:solidFill>
                </a:rPr>
                <a:t>to Risk org / reporting lines</a:t>
              </a:r>
            </a:p>
          </p:txBody>
        </p:sp>
      </p:grpSp>
      <p:grpSp>
        <p:nvGrpSpPr>
          <p:cNvPr id="188" name="Group 187"/>
          <p:cNvGrpSpPr/>
          <p:nvPr/>
        </p:nvGrpSpPr>
        <p:grpSpPr>
          <a:xfrm>
            <a:off x="5473467" y="2662902"/>
            <a:ext cx="4604064" cy="138499"/>
            <a:chOff x="5466141" y="3186082"/>
            <a:chExt cx="4604064" cy="138499"/>
          </a:xfrm>
        </p:grpSpPr>
        <p:sp>
          <p:nvSpPr>
            <p:cNvPr id="189" name="TextBox 188"/>
            <p:cNvSpPr txBox="1">
              <a:spLocks/>
            </p:cNvSpPr>
            <p:nvPr/>
          </p:nvSpPr>
          <p:spPr bwMode="gray">
            <a:xfrm>
              <a:off x="9280907" y="3186082"/>
              <a:ext cx="78929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s-ES"/>
              </a:defPPr>
              <a:lvl1pPr lvl="0" indent="0" fontAlgn="base">
                <a:spcBef>
                  <a:spcPts val="0"/>
                </a:spcBef>
                <a:spcAft>
                  <a:spcPct val="0"/>
                </a:spcAft>
                <a:buClr>
                  <a:schemeClr val="accent1"/>
                </a:buClr>
                <a:buFont typeface="Wingdings" pitchFamily="2" charset="2"/>
                <a:buNone/>
                <a:defRPr sz="950" b="1">
                  <a:solidFill>
                    <a:schemeClr val="accent1"/>
                  </a:solidFill>
                  <a:latin typeface="Calibri" panose="020F0502020204030204" pitchFamily="34" charset="0"/>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buClr>
                  <a:srgbClr val="FF0000"/>
                </a:buClr>
              </a:pPr>
              <a:r>
                <a:rPr lang="en-US" sz="900" b="0" dirty="0" smtClean="0">
                  <a:solidFill>
                    <a:schemeClr val="tx1"/>
                  </a:solidFill>
                  <a:latin typeface="Arial"/>
                </a:rPr>
                <a:t>12/11/15</a:t>
              </a:r>
              <a:endParaRPr lang="en-US" sz="900" b="0" dirty="0">
                <a:solidFill>
                  <a:schemeClr val="tx1"/>
                </a:solidFill>
                <a:latin typeface="Arial"/>
              </a:endParaRPr>
            </a:p>
          </p:txBody>
        </p:sp>
        <p:sp>
          <p:nvSpPr>
            <p:cNvPr id="190" name="TextBox 189"/>
            <p:cNvSpPr txBox="1">
              <a:spLocks/>
            </p:cNvSpPr>
            <p:nvPr/>
          </p:nvSpPr>
          <p:spPr bwMode="gray">
            <a:xfrm>
              <a:off x="5466141" y="3186082"/>
              <a:ext cx="37048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lvl="2" indent="-171450" fontAlgn="ctr">
                <a:spcBef>
                  <a:spcPts val="0"/>
                </a:spcBef>
                <a:buFont typeface="Wingdings" pitchFamily="2" charset="2"/>
                <a:buChar char="§"/>
              </a:pPr>
              <a:r>
                <a:rPr lang="en-US" sz="900" dirty="0" smtClean="0">
                  <a:solidFill>
                    <a:schemeClr val="tx1"/>
                  </a:solidFill>
                </a:rPr>
                <a:t>Risk Operating </a:t>
              </a:r>
              <a:r>
                <a:rPr lang="en-US" sz="900" dirty="0">
                  <a:solidFill>
                    <a:schemeClr val="tx1"/>
                  </a:solidFill>
                </a:rPr>
                <a:t>Model </a:t>
              </a:r>
              <a:r>
                <a:rPr lang="en-US" sz="900" dirty="0" smtClean="0">
                  <a:solidFill>
                    <a:schemeClr val="tx1"/>
                  </a:solidFill>
                </a:rPr>
                <a:t>design and implementation planning</a:t>
              </a:r>
              <a:endParaRPr lang="en-US" sz="900" dirty="0">
                <a:solidFill>
                  <a:schemeClr val="tx1"/>
                </a:solidFill>
              </a:endParaRPr>
            </a:p>
          </p:txBody>
        </p:sp>
      </p:grpSp>
      <p:grpSp>
        <p:nvGrpSpPr>
          <p:cNvPr id="191" name="Group 190"/>
          <p:cNvGrpSpPr/>
          <p:nvPr/>
        </p:nvGrpSpPr>
        <p:grpSpPr>
          <a:xfrm>
            <a:off x="5473467" y="2857935"/>
            <a:ext cx="4604064" cy="138499"/>
            <a:chOff x="5466141" y="2577787"/>
            <a:chExt cx="4604064" cy="138499"/>
          </a:xfrm>
        </p:grpSpPr>
        <p:sp>
          <p:nvSpPr>
            <p:cNvPr id="192" name="TextBox 191"/>
            <p:cNvSpPr txBox="1">
              <a:spLocks/>
            </p:cNvSpPr>
            <p:nvPr/>
          </p:nvSpPr>
          <p:spPr bwMode="gray">
            <a:xfrm>
              <a:off x="9280907" y="2577787"/>
              <a:ext cx="78929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s-ES"/>
              </a:defPPr>
              <a:lvl1pPr lvl="0" indent="0" fontAlgn="base">
                <a:spcBef>
                  <a:spcPts val="0"/>
                </a:spcBef>
                <a:spcAft>
                  <a:spcPct val="0"/>
                </a:spcAft>
                <a:buClr>
                  <a:schemeClr val="accent1"/>
                </a:buClr>
                <a:buFont typeface="Wingdings" pitchFamily="2" charset="2"/>
                <a:buNone/>
                <a:defRPr sz="950" b="1">
                  <a:solidFill>
                    <a:schemeClr val="accent1"/>
                  </a:solidFill>
                  <a:latin typeface="Calibri" panose="020F0502020204030204" pitchFamily="34" charset="0"/>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buClr>
                  <a:srgbClr val="FF0000"/>
                </a:buClr>
              </a:pPr>
              <a:r>
                <a:rPr lang="en-US" sz="900" b="0" dirty="0">
                  <a:solidFill>
                    <a:schemeClr val="tx1"/>
                  </a:solidFill>
                  <a:latin typeface="Arial"/>
                </a:rPr>
                <a:t>0</a:t>
              </a:r>
              <a:r>
                <a:rPr lang="en-US" sz="900" b="0" dirty="0" smtClean="0">
                  <a:solidFill>
                    <a:schemeClr val="tx1"/>
                  </a:solidFill>
                  <a:latin typeface="Arial"/>
                </a:rPr>
                <a:t>5/27/16</a:t>
              </a:r>
              <a:endParaRPr lang="en-US" sz="900" b="0" dirty="0">
                <a:solidFill>
                  <a:schemeClr val="tx1"/>
                </a:solidFill>
                <a:latin typeface="Arial"/>
              </a:endParaRPr>
            </a:p>
          </p:txBody>
        </p:sp>
        <p:sp>
          <p:nvSpPr>
            <p:cNvPr id="193" name="TextBox 192"/>
            <p:cNvSpPr txBox="1">
              <a:spLocks/>
            </p:cNvSpPr>
            <p:nvPr/>
          </p:nvSpPr>
          <p:spPr bwMode="gray">
            <a:xfrm>
              <a:off x="5466141" y="2577787"/>
              <a:ext cx="37048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indent="-171450" fontAlgn="ctr">
                <a:spcBef>
                  <a:spcPts val="0"/>
                </a:spcBef>
                <a:buClrTx/>
              </a:pPr>
              <a:r>
                <a:rPr lang="en-US" sz="900" dirty="0">
                  <a:solidFill>
                    <a:schemeClr val="tx1"/>
                  </a:solidFill>
                </a:rPr>
                <a:t>Review foundational R</a:t>
              </a:r>
              <a:r>
                <a:rPr lang="en-US" sz="900" dirty="0" smtClean="0">
                  <a:solidFill>
                    <a:schemeClr val="tx1"/>
                  </a:solidFill>
                </a:rPr>
                <a:t>isk </a:t>
              </a:r>
              <a:r>
                <a:rPr lang="en-US" sz="900" dirty="0">
                  <a:solidFill>
                    <a:schemeClr val="tx1"/>
                  </a:solidFill>
                </a:rPr>
                <a:t>ID </a:t>
              </a:r>
              <a:r>
                <a:rPr lang="en-US" sz="900" dirty="0" smtClean="0">
                  <a:solidFill>
                    <a:schemeClr val="tx1"/>
                  </a:solidFill>
                </a:rPr>
                <a:t>processes / build multiyear objectives</a:t>
              </a:r>
              <a:endParaRPr lang="en-US" sz="900" dirty="0">
                <a:solidFill>
                  <a:schemeClr val="tx1"/>
                </a:solidFill>
              </a:endParaRPr>
            </a:p>
          </p:txBody>
        </p:sp>
      </p:grpSp>
      <p:grpSp>
        <p:nvGrpSpPr>
          <p:cNvPr id="195" name="Group 194"/>
          <p:cNvGrpSpPr/>
          <p:nvPr/>
        </p:nvGrpSpPr>
        <p:grpSpPr>
          <a:xfrm>
            <a:off x="5473467" y="1939298"/>
            <a:ext cx="4604064" cy="138499"/>
            <a:chOff x="5466141" y="917933"/>
            <a:chExt cx="4604064" cy="138499"/>
          </a:xfrm>
        </p:grpSpPr>
        <p:sp>
          <p:nvSpPr>
            <p:cNvPr id="196" name="TextBox 195"/>
            <p:cNvSpPr txBox="1">
              <a:spLocks/>
            </p:cNvSpPr>
            <p:nvPr/>
          </p:nvSpPr>
          <p:spPr bwMode="gray">
            <a:xfrm>
              <a:off x="9280907" y="917933"/>
              <a:ext cx="78929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s-ES"/>
              </a:defPPr>
              <a:lvl1pPr lvl="0" indent="0" fontAlgn="base">
                <a:spcBef>
                  <a:spcPts val="0"/>
                </a:spcBef>
                <a:spcAft>
                  <a:spcPct val="0"/>
                </a:spcAft>
                <a:buClr>
                  <a:schemeClr val="accent1"/>
                </a:buClr>
                <a:buFont typeface="Wingdings" pitchFamily="2" charset="2"/>
                <a:buNone/>
                <a:defRPr sz="950" b="1">
                  <a:solidFill>
                    <a:schemeClr val="accent1"/>
                  </a:solidFill>
                  <a:latin typeface="Calibri" panose="020F0502020204030204" pitchFamily="34" charset="0"/>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buClr>
                  <a:srgbClr val="FF0000"/>
                </a:buClr>
              </a:pPr>
              <a:r>
                <a:rPr lang="en-US" sz="900" b="0" dirty="0" smtClean="0">
                  <a:solidFill>
                    <a:schemeClr val="tx1"/>
                  </a:solidFill>
                  <a:latin typeface="Arial"/>
                </a:rPr>
                <a:t>01/08/16</a:t>
              </a:r>
              <a:endParaRPr lang="en-US" sz="900" b="0" dirty="0">
                <a:solidFill>
                  <a:schemeClr val="tx1"/>
                </a:solidFill>
                <a:latin typeface="Arial"/>
              </a:endParaRPr>
            </a:p>
          </p:txBody>
        </p:sp>
        <p:sp>
          <p:nvSpPr>
            <p:cNvPr id="197" name="TextBox 196"/>
            <p:cNvSpPr txBox="1">
              <a:spLocks/>
            </p:cNvSpPr>
            <p:nvPr/>
          </p:nvSpPr>
          <p:spPr bwMode="gray">
            <a:xfrm>
              <a:off x="5466141" y="917933"/>
              <a:ext cx="37048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indent="-171450" fontAlgn="ctr">
                <a:spcBef>
                  <a:spcPts val="0"/>
                </a:spcBef>
                <a:buClrTx/>
              </a:pPr>
              <a:r>
                <a:rPr lang="en-US" sz="900" dirty="0">
                  <a:solidFill>
                    <a:schemeClr val="tx1"/>
                  </a:solidFill>
                </a:rPr>
                <a:t>Enhanced </a:t>
              </a:r>
              <a:r>
                <a:rPr lang="en-US" sz="900" dirty="0" smtClean="0">
                  <a:solidFill>
                    <a:schemeClr val="tx1"/>
                  </a:solidFill>
                </a:rPr>
                <a:t>top of the house risk policies and 3 LOD articulation  </a:t>
              </a:r>
              <a:endParaRPr lang="en-US" sz="900" dirty="0">
                <a:solidFill>
                  <a:schemeClr val="tx1"/>
                </a:solidFill>
              </a:endParaRPr>
            </a:p>
          </p:txBody>
        </p:sp>
      </p:grpSp>
      <p:cxnSp>
        <p:nvCxnSpPr>
          <p:cNvPr id="198" name="Straight Connector 197"/>
          <p:cNvCxnSpPr>
            <a:cxnSpLocks/>
          </p:cNvCxnSpPr>
          <p:nvPr/>
        </p:nvCxnSpPr>
        <p:spPr bwMode="gray">
          <a:xfrm>
            <a:off x="5473467" y="2439596"/>
            <a:ext cx="4604064" cy="0"/>
          </a:xfrm>
          <a:prstGeom prst="line">
            <a:avLst/>
          </a:prstGeom>
          <a:noFill/>
          <a:ln w="9525" cap="flat" cmpd="sng" algn="ctr">
            <a:solidFill>
              <a:schemeClr val="accent6"/>
            </a:solidFill>
            <a:prstDash val="dash"/>
            <a:round/>
            <a:headEnd type="none" w="med" len="med"/>
            <a:tailEnd type="none" w="med" len="med"/>
          </a:ln>
          <a:effectLst/>
        </p:spPr>
      </p:cxnSp>
      <p:cxnSp>
        <p:nvCxnSpPr>
          <p:cNvPr id="73" name="Straight Connector 72"/>
          <p:cNvCxnSpPr>
            <a:cxnSpLocks/>
          </p:cNvCxnSpPr>
          <p:nvPr/>
        </p:nvCxnSpPr>
        <p:spPr bwMode="gray">
          <a:xfrm>
            <a:off x="5473467" y="1325931"/>
            <a:ext cx="4604064" cy="0"/>
          </a:xfrm>
          <a:prstGeom prst="line">
            <a:avLst/>
          </a:prstGeom>
          <a:noFill/>
          <a:ln w="9525" cap="flat" cmpd="sng" algn="ctr">
            <a:solidFill>
              <a:schemeClr val="accent6"/>
            </a:solidFill>
            <a:prstDash val="dash"/>
            <a:round/>
            <a:headEnd type="none" w="med" len="med"/>
            <a:tailEnd type="none" w="med" len="med"/>
          </a:ln>
          <a:effectLst/>
        </p:spPr>
      </p:cxnSp>
      <p:grpSp>
        <p:nvGrpSpPr>
          <p:cNvPr id="74" name="Group 73"/>
          <p:cNvGrpSpPr/>
          <p:nvPr/>
        </p:nvGrpSpPr>
        <p:grpSpPr>
          <a:xfrm>
            <a:off x="5473467" y="1159171"/>
            <a:ext cx="4604064" cy="138499"/>
            <a:chOff x="5466141" y="3021061"/>
            <a:chExt cx="4604064" cy="138499"/>
          </a:xfrm>
        </p:grpSpPr>
        <p:sp>
          <p:nvSpPr>
            <p:cNvPr id="75" name="TextBox 74"/>
            <p:cNvSpPr txBox="1">
              <a:spLocks/>
            </p:cNvSpPr>
            <p:nvPr/>
          </p:nvSpPr>
          <p:spPr bwMode="gray">
            <a:xfrm>
              <a:off x="9280907" y="3021061"/>
              <a:ext cx="78929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s-ES"/>
              </a:defPPr>
              <a:lvl1pPr lvl="0" indent="0" fontAlgn="base">
                <a:spcBef>
                  <a:spcPts val="0"/>
                </a:spcBef>
                <a:spcAft>
                  <a:spcPct val="0"/>
                </a:spcAft>
                <a:buClr>
                  <a:schemeClr val="accent1"/>
                </a:buClr>
                <a:buFont typeface="Wingdings" pitchFamily="2" charset="2"/>
                <a:buNone/>
                <a:defRPr sz="950" b="1">
                  <a:solidFill>
                    <a:schemeClr val="accent1"/>
                  </a:solidFill>
                  <a:latin typeface="Calibri" panose="020F0502020204030204" pitchFamily="34" charset="0"/>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buClr>
                  <a:srgbClr val="FF0000"/>
                </a:buClr>
              </a:pPr>
              <a:r>
                <a:rPr lang="en-US" sz="900" b="0" dirty="0">
                  <a:solidFill>
                    <a:schemeClr val="tx1"/>
                  </a:solidFill>
                  <a:latin typeface="Arial"/>
                </a:rPr>
                <a:t>09/07/15</a:t>
              </a:r>
            </a:p>
          </p:txBody>
        </p:sp>
        <p:sp>
          <p:nvSpPr>
            <p:cNvPr id="76" name="TextBox 75"/>
            <p:cNvSpPr txBox="1">
              <a:spLocks/>
            </p:cNvSpPr>
            <p:nvPr/>
          </p:nvSpPr>
          <p:spPr bwMode="gray">
            <a:xfrm>
              <a:off x="5466141" y="3021061"/>
              <a:ext cx="37048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lvl="2" indent="-171450" fontAlgn="ctr">
                <a:spcBef>
                  <a:spcPts val="0"/>
                </a:spcBef>
                <a:buFont typeface="Wingdings" pitchFamily="2" charset="2"/>
                <a:buChar char="§"/>
              </a:pPr>
              <a:r>
                <a:rPr lang="en-US" sz="900" dirty="0">
                  <a:solidFill>
                    <a:schemeClr val="tx1"/>
                  </a:solidFill>
                </a:rPr>
                <a:t>Define target exec. mgmt. risk reporting landscape</a:t>
              </a:r>
            </a:p>
          </p:txBody>
        </p:sp>
      </p:grpSp>
      <p:grpSp>
        <p:nvGrpSpPr>
          <p:cNvPr id="77" name="Group 76"/>
          <p:cNvGrpSpPr/>
          <p:nvPr/>
        </p:nvGrpSpPr>
        <p:grpSpPr>
          <a:xfrm>
            <a:off x="5473467" y="964134"/>
            <a:ext cx="4604064" cy="138499"/>
            <a:chOff x="5466141" y="3021061"/>
            <a:chExt cx="4604064" cy="138499"/>
          </a:xfrm>
        </p:grpSpPr>
        <p:sp>
          <p:nvSpPr>
            <p:cNvPr id="78" name="TextBox 77"/>
            <p:cNvSpPr txBox="1">
              <a:spLocks/>
            </p:cNvSpPr>
            <p:nvPr/>
          </p:nvSpPr>
          <p:spPr bwMode="gray">
            <a:xfrm>
              <a:off x="9280907" y="3021061"/>
              <a:ext cx="78929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defPPr>
                <a:defRPr lang="es-ES"/>
              </a:defPPr>
              <a:lvl1pPr lvl="0" indent="0" fontAlgn="base">
                <a:spcBef>
                  <a:spcPts val="0"/>
                </a:spcBef>
                <a:spcAft>
                  <a:spcPct val="0"/>
                </a:spcAft>
                <a:buClr>
                  <a:schemeClr val="accent1"/>
                </a:buClr>
                <a:buFont typeface="Wingdings" pitchFamily="2" charset="2"/>
                <a:buNone/>
                <a:defRPr sz="950" b="1">
                  <a:solidFill>
                    <a:schemeClr val="accent1"/>
                  </a:solidFill>
                  <a:latin typeface="Calibri" panose="020F0502020204030204" pitchFamily="34" charset="0"/>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a:buClr>
                  <a:srgbClr val="FF0000"/>
                </a:buClr>
              </a:pPr>
              <a:r>
                <a:rPr lang="en-US" sz="900" b="0" dirty="0" smtClean="0">
                  <a:solidFill>
                    <a:schemeClr val="tx1"/>
                  </a:solidFill>
                  <a:latin typeface="Arial"/>
                </a:rPr>
                <a:t>07/31/15</a:t>
              </a:r>
              <a:endParaRPr lang="en-US" sz="900" b="0" dirty="0">
                <a:solidFill>
                  <a:schemeClr val="tx1"/>
                </a:solidFill>
                <a:latin typeface="Arial"/>
              </a:endParaRPr>
            </a:p>
          </p:txBody>
        </p:sp>
        <p:sp>
          <p:nvSpPr>
            <p:cNvPr id="79" name="TextBox 78"/>
            <p:cNvSpPr txBox="1">
              <a:spLocks/>
            </p:cNvSpPr>
            <p:nvPr/>
          </p:nvSpPr>
          <p:spPr bwMode="gray">
            <a:xfrm>
              <a:off x="5466141" y="3021061"/>
              <a:ext cx="370489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171450" lvl="2" indent="-171450" fontAlgn="ctr">
                <a:spcBef>
                  <a:spcPts val="0"/>
                </a:spcBef>
                <a:buFont typeface="Wingdings" pitchFamily="2" charset="2"/>
                <a:buChar char="§"/>
              </a:pPr>
              <a:r>
                <a:rPr lang="en-US" sz="900" dirty="0" smtClean="0">
                  <a:solidFill>
                    <a:schemeClr val="tx1"/>
                  </a:solidFill>
                </a:rPr>
                <a:t>Implement routine Risk-Business reviews with reports</a:t>
              </a:r>
              <a:endParaRPr lang="en-US" sz="900" dirty="0">
                <a:solidFill>
                  <a:schemeClr val="tx1"/>
                </a:solidFill>
              </a:endParaRPr>
            </a:p>
          </p:txBody>
        </p:sp>
      </p:grpSp>
      <p:cxnSp>
        <p:nvCxnSpPr>
          <p:cNvPr id="80" name="Straight Connector 79"/>
          <p:cNvCxnSpPr>
            <a:cxnSpLocks/>
          </p:cNvCxnSpPr>
          <p:nvPr/>
        </p:nvCxnSpPr>
        <p:spPr bwMode="gray">
          <a:xfrm>
            <a:off x="5473467" y="1130898"/>
            <a:ext cx="4604064" cy="0"/>
          </a:xfrm>
          <a:prstGeom prst="line">
            <a:avLst/>
          </a:prstGeom>
          <a:noFill/>
          <a:ln w="9525" cap="flat" cmpd="sng" algn="ctr">
            <a:solidFill>
              <a:schemeClr val="accent6"/>
            </a:solidFill>
            <a:prstDash val="dash"/>
            <a:round/>
            <a:headEnd type="none" w="med" len="med"/>
            <a:tailEnd type="none" w="med" len="med"/>
          </a:ln>
          <a:effectLst/>
        </p:spPr>
      </p:cxnSp>
      <p:sp>
        <p:nvSpPr>
          <p:cNvPr id="81" name="Rectangle 33"/>
          <p:cNvSpPr>
            <a:spLocks noChangeArrowheads="1"/>
          </p:cNvSpPr>
          <p:nvPr>
            <p:custDataLst>
              <p:tags r:id="rId3"/>
            </p:custDataLst>
          </p:nvPr>
        </p:nvSpPr>
        <p:spPr bwMode="gray">
          <a:xfrm>
            <a:off x="6452336" y="70775"/>
            <a:ext cx="3352903" cy="866362"/>
          </a:xfrm>
          <a:prstGeom prst="rect">
            <a:avLst/>
          </a:prstGeom>
          <a:solidFill>
            <a:srgbClr val="FFFF00"/>
          </a:solidFill>
          <a:ln w="19050" algn="ctr">
            <a:solidFill>
              <a:schemeClr val="bg1"/>
            </a:solidFill>
            <a:miter lim="800000"/>
            <a:headEnd/>
            <a:tailEnd/>
          </a:ln>
          <a:effectLst/>
          <a:extLst/>
        </p:spPr>
        <p:txBody>
          <a:bodyPr lIns="72003" tIns="72003" rIns="72003" bIns="72003" anchor="ctr"/>
          <a:lstStyle/>
          <a:p>
            <a:pPr algn="ctr" defTabSz="978797">
              <a:lnSpc>
                <a:spcPct val="95000"/>
              </a:lnSpc>
              <a:spcBef>
                <a:spcPct val="1000"/>
              </a:spcBef>
              <a:buClr>
                <a:schemeClr val="tx2"/>
              </a:buClr>
            </a:pPr>
            <a:r>
              <a:rPr lang="en-US" sz="1200" b="1" dirty="0" smtClean="0"/>
              <a:t>Key deliverables section updated to current</a:t>
            </a:r>
          </a:p>
        </p:txBody>
      </p:sp>
      <p:sp>
        <p:nvSpPr>
          <p:cNvPr id="82" name="Rectangle 33"/>
          <p:cNvSpPr>
            <a:spLocks noChangeArrowheads="1"/>
          </p:cNvSpPr>
          <p:nvPr>
            <p:custDataLst>
              <p:tags r:id="rId4"/>
            </p:custDataLst>
          </p:nvPr>
        </p:nvSpPr>
        <p:spPr bwMode="gray">
          <a:xfrm>
            <a:off x="1792757" y="3323600"/>
            <a:ext cx="3352903" cy="866362"/>
          </a:xfrm>
          <a:prstGeom prst="rect">
            <a:avLst/>
          </a:prstGeom>
          <a:solidFill>
            <a:srgbClr val="FFFF00"/>
          </a:solidFill>
          <a:ln w="19050" algn="ctr">
            <a:solidFill>
              <a:schemeClr val="bg1"/>
            </a:solidFill>
            <a:miter lim="800000"/>
            <a:headEnd/>
            <a:tailEnd/>
          </a:ln>
          <a:effectLst/>
          <a:extLst/>
        </p:spPr>
        <p:txBody>
          <a:bodyPr lIns="72003" tIns="72003" rIns="72003" bIns="72003" anchor="ctr"/>
          <a:lstStyle/>
          <a:p>
            <a:pPr algn="ctr" defTabSz="978797">
              <a:lnSpc>
                <a:spcPct val="95000"/>
              </a:lnSpc>
              <a:spcBef>
                <a:spcPct val="1000"/>
              </a:spcBef>
              <a:buClr>
                <a:schemeClr val="tx2"/>
              </a:buClr>
            </a:pPr>
            <a:r>
              <a:rPr lang="en-US" sz="1200" b="1" dirty="0" smtClean="0"/>
              <a:t>Duplicative to information on slide 3, may delete</a:t>
            </a:r>
          </a:p>
        </p:txBody>
      </p:sp>
    </p:spTree>
    <p:extLst>
      <p:ext uri="{BB962C8B-B14F-4D97-AF65-F5344CB8AC3E}">
        <p14:creationId xmlns:p14="http://schemas.microsoft.com/office/powerpoint/2010/main" val="4153278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8348" name="think-cell Slide" r:id="rId6" imgW="493" imgH="493" progId="TCLayout.ActiveDocument.1">
                  <p:embed/>
                </p:oleObj>
              </mc:Choice>
              <mc:Fallback>
                <p:oleObj name="think-cell Slide" r:id="rId6" imgW="493" imgH="493"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3" name="Rectangle 72"/>
          <p:cNvSpPr>
            <a:spLocks/>
          </p:cNvSpPr>
          <p:nvPr/>
        </p:nvSpPr>
        <p:spPr>
          <a:xfrm>
            <a:off x="280988" y="763481"/>
            <a:ext cx="9718506" cy="5319912"/>
          </a:xfrm>
          <a:prstGeom prst="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smtClean="0">
              <a:solidFill>
                <a:srgbClr val="000000"/>
              </a:solidFill>
            </a:endParaRPr>
          </a:p>
        </p:txBody>
      </p:sp>
      <p:sp>
        <p:nvSpPr>
          <p:cNvPr id="2" name="Title 1"/>
          <p:cNvSpPr>
            <a:spLocks noGrp="1"/>
          </p:cNvSpPr>
          <p:nvPr>
            <p:ph type="title"/>
          </p:nvPr>
        </p:nvSpPr>
        <p:spPr>
          <a:xfrm>
            <a:off x="280988" y="57899"/>
            <a:ext cx="9491663" cy="707886"/>
          </a:xfrm>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Risk </a:t>
            </a:r>
            <a:r>
              <a:rPr lang="en-GB" dirty="0" smtClean="0"/>
              <a:t>Transformation project plan(1/5)</a:t>
            </a:r>
            <a:br>
              <a:rPr lang="en-GB" dirty="0" smtClean="0"/>
            </a:br>
            <a:r>
              <a:rPr lang="en-GB" dirty="0" smtClean="0"/>
              <a:t> – </a:t>
            </a:r>
            <a:r>
              <a:rPr lang="en-GB" dirty="0">
                <a:solidFill>
                  <a:srgbClr val="FF0000"/>
                </a:solidFill>
              </a:rPr>
              <a:t>Risk Gov. &amp; Org. Current</a:t>
            </a:r>
            <a:endParaRPr lang="en-US" dirty="0">
              <a:solidFill>
                <a:srgbClr val="FF0000"/>
              </a:solidFill>
            </a:endParaRPr>
          </a:p>
        </p:txBody>
      </p:sp>
      <p:grpSp>
        <p:nvGrpSpPr>
          <p:cNvPr id="69" name="Group 68"/>
          <p:cNvGrpSpPr/>
          <p:nvPr/>
        </p:nvGrpSpPr>
        <p:grpSpPr>
          <a:xfrm>
            <a:off x="7931500" y="257147"/>
            <a:ext cx="2153647" cy="430189"/>
            <a:chOff x="7156765" y="71559"/>
            <a:chExt cx="2153647" cy="430189"/>
          </a:xfrm>
        </p:grpSpPr>
        <p:sp>
          <p:nvSpPr>
            <p:cNvPr id="70" name="Rectangle 95"/>
            <p:cNvSpPr txBox="1">
              <a:spLocks/>
            </p:cNvSpPr>
            <p:nvPr/>
          </p:nvSpPr>
          <p:spPr>
            <a:xfrm>
              <a:off x="7164487" y="71559"/>
              <a:ext cx="2145925" cy="39950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82563" lvl="1" indent="-182563">
                <a:spcAft>
                  <a:spcPts val="100"/>
                </a:spcAft>
                <a:buClr>
                  <a:srgbClr val="FF0000"/>
                </a:buClr>
                <a:buSzPct val="150000"/>
              </a:pPr>
              <a:r>
                <a:rPr lang="en-GB" sz="900" b="1" dirty="0" smtClean="0">
                  <a:solidFill>
                    <a:srgbClr val="000000"/>
                  </a:solidFill>
                </a:rPr>
                <a:t>Deliverables</a:t>
              </a:r>
            </a:p>
            <a:p>
              <a:pPr marL="182563" lvl="2" indent="-182563">
                <a:spcAft>
                  <a:spcPts val="100"/>
                </a:spcAft>
                <a:buClr>
                  <a:srgbClr val="FF0000"/>
                </a:buClr>
                <a:buSzPct val="150000"/>
              </a:pPr>
              <a:r>
                <a:rPr lang="en-US" sz="900" b="1" dirty="0" smtClean="0">
                  <a:solidFill>
                    <a:srgbClr val="707277"/>
                  </a:solidFill>
                </a:rPr>
                <a:t>Milestones under the deliverable</a:t>
              </a:r>
            </a:p>
            <a:p>
              <a:pPr marL="182563" lvl="2" indent="0">
                <a:spcAft>
                  <a:spcPts val="100"/>
                </a:spcAft>
                <a:buClr>
                  <a:srgbClr val="FF0000"/>
                </a:buClr>
                <a:buFont typeface="Arial" charset="0"/>
                <a:buNone/>
              </a:pPr>
              <a:r>
                <a:rPr lang="en-GB" sz="900" b="1" dirty="0" smtClean="0">
                  <a:solidFill>
                    <a:srgbClr val="707277"/>
                  </a:solidFill>
                </a:rPr>
                <a:t>Completed</a:t>
              </a:r>
              <a:endParaRPr lang="en-US" sz="900" b="1" dirty="0" smtClean="0">
                <a:solidFill>
                  <a:srgbClr val="707277"/>
                </a:solidFill>
              </a:endParaRPr>
            </a:p>
          </p:txBody>
        </p:sp>
        <p:sp>
          <p:nvSpPr>
            <p:cNvPr id="71" name="Freeform 70"/>
            <p:cNvSpPr/>
            <p:nvPr/>
          </p:nvSpPr>
          <p:spPr bwMode="auto">
            <a:xfrm>
              <a:off x="7156765" y="393748"/>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grpSp>
      <p:sp>
        <p:nvSpPr>
          <p:cNvPr id="41" name="TextBox 15"/>
          <p:cNvSpPr txBox="1">
            <a:spLocks/>
          </p:cNvSpPr>
          <p:nvPr>
            <p:custDataLst>
              <p:tags r:id="rId3"/>
            </p:custDataLst>
          </p:nvPr>
        </p:nvSpPr>
        <p:spPr bwMode="gray">
          <a:xfrm>
            <a:off x="361217" y="1031359"/>
            <a:ext cx="950208" cy="4992351"/>
          </a:xfrm>
          <a:prstGeom prst="rect">
            <a:avLst/>
          </a:prstGeom>
          <a:solidFill>
            <a:schemeClr val="bg2">
              <a:lumMod val="50000"/>
            </a:schemeClr>
          </a:solidFill>
          <a:ln w="9525">
            <a:noFill/>
            <a:miter lim="800000"/>
            <a:headEnd/>
            <a:tailEnd/>
          </a:ln>
        </p:spPr>
        <p:txBody>
          <a:bodyPr vert="horz" wrap="square" lIns="36576" tIns="36576" rIns="36576" bIns="36576" numCol="1" anchor="ctr" anchorCtr="0" compatLnSpc="1">
            <a:prstTxWarp prst="textNoShape">
              <a:avLst/>
            </a:prstTxWarp>
            <a:noAutofit/>
          </a:bodyPr>
          <a:lstStyle>
            <a:defPPr>
              <a:defRPr lang="es-ES"/>
            </a:defPPr>
            <a:lvl1pPr lvl="0" indent="0" fontAlgn="base">
              <a:spcBef>
                <a:spcPct val="60000"/>
              </a:spcBef>
              <a:spcAft>
                <a:spcPct val="0"/>
              </a:spcAft>
              <a:buClr>
                <a:srgbClr val="FF0000"/>
              </a:buClr>
              <a:buFont typeface="Wingdings" pitchFamily="2" charset="2"/>
              <a:buNone/>
              <a:defRPr sz="900" b="1">
                <a:solidFill>
                  <a:srgbClr val="FFFFFF"/>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r>
              <a:rPr lang="en-US" dirty="0"/>
              <a:t>Risk Governance &amp; Organization</a:t>
            </a:r>
          </a:p>
        </p:txBody>
      </p:sp>
      <p:sp>
        <p:nvSpPr>
          <p:cNvPr id="43" name="Rectangle 95"/>
          <p:cNvSpPr txBox="1">
            <a:spLocks/>
          </p:cNvSpPr>
          <p:nvPr/>
        </p:nvSpPr>
        <p:spPr>
          <a:xfrm>
            <a:off x="8015964" y="1032677"/>
            <a:ext cx="608648" cy="50996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GB" sz="900" dirty="0"/>
              <a:t>11/30/15</a:t>
            </a:r>
          </a:p>
          <a:p>
            <a:pPr marL="0" lvl="1" indent="0">
              <a:spcAft>
                <a:spcPts val="100"/>
              </a:spcAft>
              <a:buClr>
                <a:srgbClr val="FF0000"/>
              </a:buClr>
              <a:buNone/>
            </a:pPr>
            <a:r>
              <a:rPr lang="en-GB" sz="900" dirty="0">
                <a:solidFill>
                  <a:schemeClr val="tx2"/>
                </a:solidFill>
              </a:rPr>
              <a:t>07/31/15</a:t>
            </a:r>
          </a:p>
          <a:p>
            <a:pPr marL="0" lvl="1" indent="0">
              <a:buClr>
                <a:srgbClr val="FF0000"/>
              </a:buClr>
              <a:buNone/>
            </a:pPr>
            <a:endParaRPr lang="en-GB" sz="900" dirty="0">
              <a:solidFill>
                <a:schemeClr val="tx2"/>
              </a:solidFill>
            </a:endParaRPr>
          </a:p>
          <a:p>
            <a:pPr marL="0" lvl="1" indent="0">
              <a:spcAft>
                <a:spcPts val="100"/>
              </a:spcAft>
              <a:buClr>
                <a:srgbClr val="FF0000"/>
              </a:buClr>
              <a:buNone/>
            </a:pPr>
            <a:r>
              <a:rPr lang="en-GB" sz="900" dirty="0">
                <a:solidFill>
                  <a:schemeClr val="tx2"/>
                </a:solidFill>
              </a:rPr>
              <a:t>8/15/15</a:t>
            </a:r>
          </a:p>
          <a:p>
            <a:pPr marL="0" lvl="1" indent="0">
              <a:buClr>
                <a:srgbClr val="FF0000"/>
              </a:buClr>
              <a:buNone/>
            </a:pPr>
            <a:r>
              <a:rPr lang="en-GB" sz="900" dirty="0">
                <a:solidFill>
                  <a:schemeClr val="tx2"/>
                </a:solidFill>
              </a:rPr>
              <a:t>09/30/15</a:t>
            </a:r>
          </a:p>
          <a:p>
            <a:pPr marL="0" lvl="1" indent="0">
              <a:spcAft>
                <a:spcPts val="100"/>
              </a:spcAft>
              <a:buClr>
                <a:srgbClr val="FF0000"/>
              </a:buClr>
              <a:buNone/>
            </a:pPr>
            <a:endParaRPr lang="en-GB" sz="900" dirty="0">
              <a:solidFill>
                <a:schemeClr val="tx2"/>
              </a:solidFill>
            </a:endParaRPr>
          </a:p>
          <a:p>
            <a:pPr marL="0" lvl="1" indent="0">
              <a:spcAft>
                <a:spcPts val="100"/>
              </a:spcAft>
              <a:buClr>
                <a:srgbClr val="FF0000"/>
              </a:buClr>
              <a:buNone/>
            </a:pPr>
            <a:r>
              <a:rPr lang="en-GB" sz="900" dirty="0">
                <a:solidFill>
                  <a:schemeClr val="tx2"/>
                </a:solidFill>
              </a:rPr>
              <a:t>09/30/15</a:t>
            </a:r>
          </a:p>
          <a:p>
            <a:pPr marL="0" lvl="1" indent="0">
              <a:spcAft>
                <a:spcPts val="100"/>
              </a:spcAft>
              <a:buClr>
                <a:srgbClr val="FF0000"/>
              </a:buClr>
              <a:buNone/>
            </a:pPr>
            <a:r>
              <a:rPr lang="en-GB" sz="900" dirty="0">
                <a:solidFill>
                  <a:schemeClr val="tx2"/>
                </a:solidFill>
              </a:rPr>
              <a:t>09/30/15</a:t>
            </a:r>
          </a:p>
          <a:p>
            <a:pPr marL="0" lvl="1" indent="0">
              <a:spcAft>
                <a:spcPts val="100"/>
              </a:spcAft>
              <a:buClr>
                <a:srgbClr val="FF0000"/>
              </a:buClr>
              <a:buNone/>
            </a:pPr>
            <a:r>
              <a:rPr lang="en-GB" sz="900" dirty="0">
                <a:solidFill>
                  <a:schemeClr val="tx2"/>
                </a:solidFill>
              </a:rPr>
              <a:t>10/31/15</a:t>
            </a:r>
          </a:p>
          <a:p>
            <a:pPr marL="0" lvl="1" indent="0">
              <a:spcAft>
                <a:spcPts val="100"/>
              </a:spcAft>
              <a:buClr>
                <a:srgbClr val="FF0000"/>
              </a:buClr>
              <a:buNone/>
            </a:pPr>
            <a:r>
              <a:rPr lang="en-GB" sz="900" dirty="0">
                <a:solidFill>
                  <a:schemeClr val="tx2"/>
                </a:solidFill>
              </a:rPr>
              <a:t>11/30/15</a:t>
            </a:r>
          </a:p>
          <a:p>
            <a:pPr marL="0" lvl="1" indent="0">
              <a:spcAft>
                <a:spcPts val="100"/>
              </a:spcAft>
              <a:buClr>
                <a:srgbClr val="FF0000"/>
              </a:buClr>
              <a:buNone/>
            </a:pPr>
            <a:endParaRPr lang="en-GB" sz="900" dirty="0">
              <a:solidFill>
                <a:srgbClr val="00B050"/>
              </a:solidFill>
            </a:endParaRPr>
          </a:p>
          <a:p>
            <a:pPr marL="0" lvl="1" indent="0">
              <a:spcAft>
                <a:spcPts val="100"/>
              </a:spcAft>
              <a:buClr>
                <a:srgbClr val="FF0000"/>
              </a:buClr>
              <a:buNone/>
            </a:pPr>
            <a:r>
              <a:rPr lang="en-GB" sz="900" dirty="0"/>
              <a:t>01/31/16</a:t>
            </a:r>
          </a:p>
          <a:p>
            <a:pPr marL="0" lvl="1" indent="0">
              <a:buClr>
                <a:srgbClr val="FF0000"/>
              </a:buClr>
              <a:buNone/>
            </a:pPr>
            <a:endParaRPr lang="en-GB" sz="900" dirty="0">
              <a:solidFill>
                <a:srgbClr val="00B050"/>
              </a:solidFill>
            </a:endParaRPr>
          </a:p>
          <a:p>
            <a:pPr marL="0" lvl="1" indent="0">
              <a:buClr>
                <a:srgbClr val="FF0000"/>
              </a:buClr>
              <a:buNone/>
            </a:pPr>
            <a:r>
              <a:rPr lang="en-GB" sz="900" dirty="0">
                <a:solidFill>
                  <a:schemeClr val="tx2"/>
                </a:solidFill>
              </a:rPr>
              <a:t>01/15/16</a:t>
            </a:r>
          </a:p>
          <a:p>
            <a:pPr marL="0" lvl="1" indent="0">
              <a:buClr>
                <a:srgbClr val="FF0000"/>
              </a:buClr>
              <a:buNone/>
            </a:pPr>
            <a:endParaRPr lang="en-GB" sz="900" dirty="0">
              <a:solidFill>
                <a:schemeClr val="tx2"/>
              </a:solidFill>
            </a:endParaRPr>
          </a:p>
          <a:p>
            <a:pPr marL="0" lvl="1" indent="0">
              <a:buClr>
                <a:srgbClr val="FF0000"/>
              </a:buClr>
              <a:buNone/>
            </a:pPr>
            <a:r>
              <a:rPr lang="en-GB" sz="900" dirty="0">
                <a:solidFill>
                  <a:schemeClr val="tx2"/>
                </a:solidFill>
              </a:rPr>
              <a:t>01/31/16</a:t>
            </a:r>
          </a:p>
          <a:p>
            <a:pPr fontAlgn="ctr">
              <a:spcAft>
                <a:spcPts val="100"/>
              </a:spcAft>
            </a:pPr>
            <a:r>
              <a:rPr lang="en-US" sz="900" dirty="0"/>
              <a:t>Ongoing</a:t>
            </a:r>
          </a:p>
          <a:p>
            <a:pPr fontAlgn="ctr">
              <a:spcAft>
                <a:spcPts val="100"/>
              </a:spcAft>
            </a:pPr>
            <a:r>
              <a:rPr lang="en-US" sz="900" dirty="0"/>
              <a:t>07/31/15</a:t>
            </a:r>
          </a:p>
          <a:p>
            <a:pPr fontAlgn="ctr">
              <a:spcAft>
                <a:spcPts val="100"/>
              </a:spcAft>
            </a:pPr>
            <a:r>
              <a:rPr lang="en-US" sz="900" dirty="0"/>
              <a:t>01/08/16</a:t>
            </a:r>
          </a:p>
          <a:p>
            <a:pPr fontAlgn="ctr">
              <a:spcAft>
                <a:spcPts val="100"/>
              </a:spcAft>
            </a:pPr>
            <a:endParaRPr lang="en-US" sz="800" dirty="0" smtClean="0"/>
          </a:p>
          <a:p>
            <a:pPr fontAlgn="ctr">
              <a:spcAft>
                <a:spcPts val="100"/>
              </a:spcAft>
            </a:pPr>
            <a:r>
              <a:rPr lang="en-US" sz="900" b="1" u="sng" dirty="0">
                <a:solidFill>
                  <a:schemeClr val="accent1"/>
                </a:solidFill>
              </a:rPr>
              <a:t>05/02/17</a:t>
            </a:r>
          </a:p>
          <a:p>
            <a:pPr marL="0" lvl="1" indent="0" fontAlgn="ctr">
              <a:lnSpc>
                <a:spcPct val="95000"/>
              </a:lnSpc>
              <a:spcBef>
                <a:spcPct val="0"/>
              </a:spcBef>
              <a:spcAft>
                <a:spcPts val="100"/>
              </a:spcAft>
              <a:buClr>
                <a:srgbClr val="FF0000"/>
              </a:buClr>
              <a:buNone/>
            </a:pPr>
            <a:r>
              <a:rPr lang="en-US" sz="900" dirty="0">
                <a:solidFill>
                  <a:schemeClr val="tx2"/>
                </a:solidFill>
              </a:rPr>
              <a:t>10/02/15</a:t>
            </a:r>
            <a:endParaRPr lang="en-US" sz="900" dirty="0" smtClean="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07/17/15</a:t>
            </a:r>
          </a:p>
          <a:p>
            <a:pPr marL="0" lvl="1" indent="0" fontAlgn="ctr">
              <a:lnSpc>
                <a:spcPct val="95000"/>
              </a:lnSpc>
              <a:spcBef>
                <a:spcPct val="0"/>
              </a:spcBef>
              <a:spcAft>
                <a:spcPts val="100"/>
              </a:spcAft>
              <a:buClr>
                <a:srgbClr val="FF0000"/>
              </a:buClr>
              <a:buNone/>
            </a:pPr>
            <a:r>
              <a:rPr lang="en-US" sz="900" dirty="0" smtClean="0">
                <a:solidFill>
                  <a:schemeClr val="tx2"/>
                </a:solidFill>
              </a:rPr>
              <a:t>12/11/15</a:t>
            </a:r>
            <a:endParaRPr lang="en-US" sz="900" dirty="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12/11/15</a:t>
            </a:r>
            <a:endParaRPr lang="en-US" sz="900" dirty="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08/12/16</a:t>
            </a:r>
            <a:endParaRPr lang="en-US" sz="900" dirty="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10/14/16</a:t>
            </a:r>
            <a:endParaRPr lang="en-US" sz="900" dirty="0">
              <a:solidFill>
                <a:schemeClr val="tx2"/>
              </a:solidFill>
            </a:endParaRPr>
          </a:p>
          <a:p>
            <a:pPr marL="0" lvl="1" indent="0" fontAlgn="ctr">
              <a:lnSpc>
                <a:spcPct val="95000"/>
              </a:lnSpc>
              <a:spcBef>
                <a:spcPct val="0"/>
              </a:spcBef>
              <a:spcAft>
                <a:spcPts val="100"/>
              </a:spcAft>
              <a:buClr>
                <a:srgbClr val="FF0000"/>
              </a:buClr>
              <a:buNone/>
            </a:pPr>
            <a:r>
              <a:rPr lang="en-US" sz="900" dirty="0"/>
              <a:t>Ongoing</a:t>
            </a:r>
            <a:endParaRPr lang="en-US" sz="900" dirty="0" smtClean="0">
              <a:solidFill>
                <a:schemeClr val="accent1"/>
              </a:solidFill>
            </a:endParaRPr>
          </a:p>
          <a:p>
            <a:pPr marL="0" lvl="1" indent="0" fontAlgn="ctr">
              <a:lnSpc>
                <a:spcPct val="95000"/>
              </a:lnSpc>
              <a:spcBef>
                <a:spcPct val="0"/>
              </a:spcBef>
              <a:spcAft>
                <a:spcPts val="100"/>
              </a:spcAft>
              <a:buClr>
                <a:srgbClr val="FF0000"/>
              </a:buClr>
              <a:buNone/>
            </a:pPr>
            <a:r>
              <a:rPr lang="en-US" sz="900" dirty="0"/>
              <a:t>04/01/16</a:t>
            </a:r>
          </a:p>
          <a:p>
            <a:pPr marL="0" lvl="1" indent="0" fontAlgn="ctr">
              <a:spcAft>
                <a:spcPts val="100"/>
              </a:spcAft>
              <a:buSzTx/>
              <a:buNone/>
            </a:pPr>
            <a:r>
              <a:rPr lang="en-US" sz="900" dirty="0"/>
              <a:t>09/30/16</a:t>
            </a:r>
          </a:p>
          <a:p>
            <a:pPr marL="0" lvl="1" indent="0" fontAlgn="ctr">
              <a:spcAft>
                <a:spcPts val="100"/>
              </a:spcAft>
              <a:buSzTx/>
              <a:buNone/>
            </a:pPr>
            <a:r>
              <a:rPr lang="en-US" sz="900" dirty="0"/>
              <a:t>12/18/15</a:t>
            </a:r>
          </a:p>
          <a:p>
            <a:pPr marL="0" lvl="1" indent="0" fontAlgn="ctr">
              <a:lnSpc>
                <a:spcPct val="95000"/>
              </a:lnSpc>
              <a:spcBef>
                <a:spcPct val="0"/>
              </a:spcBef>
              <a:spcAft>
                <a:spcPts val="100"/>
              </a:spcAft>
              <a:buClr>
                <a:srgbClr val="FF0000"/>
              </a:buClr>
              <a:buNone/>
            </a:pPr>
            <a:r>
              <a:rPr lang="en-US" sz="900" dirty="0"/>
              <a:t>01/02/17</a:t>
            </a:r>
          </a:p>
          <a:p>
            <a:pPr marL="0" lvl="1" indent="0" fontAlgn="ctr">
              <a:lnSpc>
                <a:spcPct val="95000"/>
              </a:lnSpc>
              <a:spcBef>
                <a:spcPct val="0"/>
              </a:spcBef>
              <a:spcAft>
                <a:spcPts val="100"/>
              </a:spcAft>
              <a:buClr>
                <a:srgbClr val="FF0000"/>
              </a:buClr>
              <a:buNone/>
            </a:pPr>
            <a:r>
              <a:rPr lang="en-US" sz="900" dirty="0"/>
              <a:t>04/04/17</a:t>
            </a:r>
          </a:p>
          <a:p>
            <a:pPr marL="0" lvl="1" indent="0" fontAlgn="ctr">
              <a:lnSpc>
                <a:spcPct val="95000"/>
              </a:lnSpc>
              <a:spcBef>
                <a:spcPct val="0"/>
              </a:spcBef>
              <a:spcAft>
                <a:spcPts val="100"/>
              </a:spcAft>
              <a:buClr>
                <a:srgbClr val="FF0000"/>
              </a:buClr>
              <a:buNone/>
            </a:pPr>
            <a:endParaRPr lang="en-US" sz="900" dirty="0">
              <a:solidFill>
                <a:schemeClr val="accent1"/>
              </a:solidFill>
            </a:endParaRPr>
          </a:p>
          <a:p>
            <a:pPr fontAlgn="ctr">
              <a:spcAft>
                <a:spcPts val="100"/>
              </a:spcAft>
            </a:pPr>
            <a:endParaRPr lang="en-US" sz="800" dirty="0"/>
          </a:p>
        </p:txBody>
      </p:sp>
      <p:sp>
        <p:nvSpPr>
          <p:cNvPr id="44" name="Rectangle 95"/>
          <p:cNvSpPr txBox="1">
            <a:spLocks/>
          </p:cNvSpPr>
          <p:nvPr/>
        </p:nvSpPr>
        <p:spPr>
          <a:xfrm>
            <a:off x="7369491" y="1023152"/>
            <a:ext cx="548640" cy="512884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GB" sz="900" dirty="0"/>
              <a:t>07/15/15</a:t>
            </a:r>
          </a:p>
          <a:p>
            <a:pPr marL="0" lvl="1" indent="0">
              <a:spcAft>
                <a:spcPts val="100"/>
              </a:spcAft>
              <a:buClr>
                <a:srgbClr val="FF0000"/>
              </a:buClr>
              <a:buNone/>
            </a:pPr>
            <a:r>
              <a:rPr lang="en-GB" sz="900" dirty="0">
                <a:solidFill>
                  <a:schemeClr val="tx2"/>
                </a:solidFill>
              </a:rPr>
              <a:t>07/15/15</a:t>
            </a:r>
          </a:p>
          <a:p>
            <a:pPr marL="0" lvl="1" indent="0">
              <a:buClr>
                <a:srgbClr val="FF0000"/>
              </a:buClr>
              <a:buNone/>
            </a:pPr>
            <a:endParaRPr lang="en-GB" sz="900" dirty="0">
              <a:solidFill>
                <a:schemeClr val="tx2"/>
              </a:solidFill>
            </a:endParaRPr>
          </a:p>
          <a:p>
            <a:pPr marL="0" lvl="1" indent="0">
              <a:spcAft>
                <a:spcPts val="100"/>
              </a:spcAft>
              <a:buClr>
                <a:srgbClr val="FF0000"/>
              </a:buClr>
              <a:buNone/>
            </a:pPr>
            <a:r>
              <a:rPr lang="en-GB" sz="900" dirty="0">
                <a:solidFill>
                  <a:schemeClr val="tx2"/>
                </a:solidFill>
              </a:rPr>
              <a:t>07/15/15</a:t>
            </a:r>
          </a:p>
          <a:p>
            <a:pPr marL="0" lvl="1" indent="0">
              <a:spcAft>
                <a:spcPts val="100"/>
              </a:spcAft>
              <a:buClr>
                <a:srgbClr val="FF0000"/>
              </a:buClr>
              <a:buNone/>
            </a:pPr>
            <a:r>
              <a:rPr lang="en-GB" sz="900" dirty="0">
                <a:solidFill>
                  <a:schemeClr val="tx2"/>
                </a:solidFill>
              </a:rPr>
              <a:t>08/01/15</a:t>
            </a:r>
          </a:p>
          <a:p>
            <a:pPr marL="0" lvl="1" indent="0">
              <a:buClr>
                <a:srgbClr val="FF0000"/>
              </a:buClr>
              <a:buNone/>
            </a:pPr>
            <a:endParaRPr lang="en-GB" sz="900" dirty="0">
              <a:solidFill>
                <a:schemeClr val="tx2"/>
              </a:solidFill>
            </a:endParaRPr>
          </a:p>
          <a:p>
            <a:pPr marL="0" lvl="1" indent="0">
              <a:spcAft>
                <a:spcPts val="100"/>
              </a:spcAft>
              <a:buClr>
                <a:srgbClr val="FF0000"/>
              </a:buClr>
              <a:buNone/>
            </a:pPr>
            <a:r>
              <a:rPr lang="en-GB" sz="900" dirty="0">
                <a:solidFill>
                  <a:schemeClr val="tx2"/>
                </a:solidFill>
              </a:rPr>
              <a:t>08/01/15</a:t>
            </a:r>
          </a:p>
          <a:p>
            <a:pPr marL="0" lvl="1" indent="0">
              <a:spcAft>
                <a:spcPts val="100"/>
              </a:spcAft>
              <a:buClr>
                <a:srgbClr val="FF0000"/>
              </a:buClr>
              <a:buNone/>
            </a:pPr>
            <a:r>
              <a:rPr lang="en-GB" sz="900" dirty="0">
                <a:solidFill>
                  <a:schemeClr val="tx2"/>
                </a:solidFill>
              </a:rPr>
              <a:t>07/15/15</a:t>
            </a:r>
          </a:p>
          <a:p>
            <a:pPr marL="0" lvl="1" indent="0">
              <a:spcAft>
                <a:spcPts val="100"/>
              </a:spcAft>
              <a:buClr>
                <a:srgbClr val="FF0000"/>
              </a:buClr>
              <a:buNone/>
            </a:pPr>
            <a:r>
              <a:rPr lang="en-GB" sz="900" dirty="0">
                <a:solidFill>
                  <a:schemeClr val="tx2"/>
                </a:solidFill>
              </a:rPr>
              <a:t>10/01/15</a:t>
            </a:r>
          </a:p>
          <a:p>
            <a:pPr marL="0" lvl="1" indent="0">
              <a:spcAft>
                <a:spcPts val="100"/>
              </a:spcAft>
              <a:buClr>
                <a:srgbClr val="FF0000"/>
              </a:buClr>
              <a:buNone/>
            </a:pPr>
            <a:r>
              <a:rPr lang="en-GB" sz="900" dirty="0">
                <a:solidFill>
                  <a:schemeClr val="tx2"/>
                </a:solidFill>
              </a:rPr>
              <a:t>11/01/15</a:t>
            </a:r>
          </a:p>
          <a:p>
            <a:pPr marL="0" lvl="1" indent="0">
              <a:spcAft>
                <a:spcPts val="100"/>
              </a:spcAft>
              <a:buClr>
                <a:srgbClr val="FF0000"/>
              </a:buClr>
              <a:buNone/>
            </a:pPr>
            <a:endParaRPr lang="en-GB" sz="900" dirty="0">
              <a:solidFill>
                <a:srgbClr val="00B050"/>
              </a:solidFill>
            </a:endParaRPr>
          </a:p>
          <a:p>
            <a:pPr marL="0" lvl="1" indent="0">
              <a:spcAft>
                <a:spcPts val="100"/>
              </a:spcAft>
              <a:buClr>
                <a:srgbClr val="FF0000"/>
              </a:buClr>
              <a:buNone/>
            </a:pPr>
            <a:r>
              <a:rPr lang="en-GB" sz="900" dirty="0"/>
              <a:t>12/01/15</a:t>
            </a:r>
          </a:p>
          <a:p>
            <a:pPr marL="0" lvl="1" indent="0">
              <a:buClr>
                <a:srgbClr val="FF0000"/>
              </a:buClr>
              <a:buNone/>
            </a:pPr>
            <a:endParaRPr lang="en-GB" sz="900" dirty="0">
              <a:solidFill>
                <a:srgbClr val="00B050"/>
              </a:solidFill>
            </a:endParaRPr>
          </a:p>
          <a:p>
            <a:pPr marL="0" lvl="1" indent="0">
              <a:buClr>
                <a:srgbClr val="FF0000"/>
              </a:buClr>
              <a:buNone/>
            </a:pPr>
            <a:r>
              <a:rPr lang="en-GB" sz="900" dirty="0">
                <a:solidFill>
                  <a:schemeClr val="tx2"/>
                </a:solidFill>
              </a:rPr>
              <a:t>12/01/15</a:t>
            </a:r>
          </a:p>
          <a:p>
            <a:pPr marL="0" lvl="1" indent="0">
              <a:buClr>
                <a:srgbClr val="FF0000"/>
              </a:buClr>
              <a:buNone/>
            </a:pPr>
            <a:endParaRPr lang="en-GB" sz="900" dirty="0">
              <a:solidFill>
                <a:schemeClr val="tx2"/>
              </a:solidFill>
            </a:endParaRPr>
          </a:p>
          <a:p>
            <a:pPr marL="0" lvl="1" indent="0">
              <a:buClr>
                <a:srgbClr val="FF0000"/>
              </a:buClr>
              <a:buNone/>
            </a:pPr>
            <a:r>
              <a:rPr lang="en-GB" sz="900" dirty="0">
                <a:solidFill>
                  <a:schemeClr val="tx2"/>
                </a:solidFill>
              </a:rPr>
              <a:t>01/3/16</a:t>
            </a:r>
          </a:p>
          <a:p>
            <a:pPr fontAlgn="ctr">
              <a:spcAft>
                <a:spcPts val="100"/>
              </a:spcAft>
            </a:pPr>
            <a:r>
              <a:rPr lang="en-US" sz="900" dirty="0"/>
              <a:t>02/01/16</a:t>
            </a:r>
          </a:p>
          <a:p>
            <a:pPr fontAlgn="ctr">
              <a:spcAft>
                <a:spcPts val="100"/>
              </a:spcAft>
            </a:pPr>
            <a:r>
              <a:rPr lang="en-US" sz="900" dirty="0"/>
              <a:t>07/13/15</a:t>
            </a:r>
          </a:p>
          <a:p>
            <a:pPr fontAlgn="ctr">
              <a:spcAft>
                <a:spcPts val="100"/>
              </a:spcAft>
            </a:pPr>
            <a:r>
              <a:rPr lang="en-US" sz="900" dirty="0" smtClean="0"/>
              <a:t>10/05/15</a:t>
            </a:r>
          </a:p>
          <a:p>
            <a:pPr fontAlgn="ctr">
              <a:spcAft>
                <a:spcPts val="100"/>
              </a:spcAft>
            </a:pPr>
            <a:endParaRPr lang="en-US" sz="900" dirty="0"/>
          </a:p>
          <a:p>
            <a:pPr fontAlgn="ctr">
              <a:spcAft>
                <a:spcPts val="100"/>
              </a:spcAft>
            </a:pPr>
            <a:r>
              <a:rPr lang="en-US" sz="900" dirty="0"/>
              <a:t>06/22/15</a:t>
            </a:r>
          </a:p>
          <a:p>
            <a:pPr marL="0" lvl="1" indent="0" fontAlgn="ctr">
              <a:lnSpc>
                <a:spcPct val="95000"/>
              </a:lnSpc>
              <a:spcBef>
                <a:spcPct val="0"/>
              </a:spcBef>
              <a:spcAft>
                <a:spcPts val="100"/>
              </a:spcAft>
              <a:buClr>
                <a:srgbClr val="FF0000"/>
              </a:buClr>
              <a:buNone/>
            </a:pPr>
            <a:r>
              <a:rPr lang="en-US" sz="900" dirty="0">
                <a:solidFill>
                  <a:schemeClr val="tx2"/>
                </a:solidFill>
              </a:rPr>
              <a:t>08/03/15</a:t>
            </a:r>
            <a:endParaRPr lang="en-US" sz="900" dirty="0" smtClean="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06/22/15</a:t>
            </a:r>
          </a:p>
          <a:p>
            <a:pPr marL="0" lvl="1" indent="0" fontAlgn="ctr">
              <a:lnSpc>
                <a:spcPct val="95000"/>
              </a:lnSpc>
              <a:spcBef>
                <a:spcPct val="0"/>
              </a:spcBef>
              <a:spcAft>
                <a:spcPts val="100"/>
              </a:spcAft>
              <a:buClr>
                <a:srgbClr val="FF0000"/>
              </a:buClr>
              <a:buNone/>
            </a:pPr>
            <a:r>
              <a:rPr lang="en-US" sz="900" dirty="0" smtClean="0">
                <a:solidFill>
                  <a:schemeClr val="tx2"/>
                </a:solidFill>
              </a:rPr>
              <a:t>07/13/15</a:t>
            </a:r>
            <a:endParaRPr lang="en-US" sz="900" dirty="0">
              <a:solidFill>
                <a:schemeClr val="tx2"/>
              </a:solidFill>
            </a:endParaRPr>
          </a:p>
          <a:p>
            <a:pPr marL="0" lvl="1" indent="0" fontAlgn="ctr">
              <a:lnSpc>
                <a:spcPct val="95000"/>
              </a:lnSpc>
              <a:spcBef>
                <a:spcPct val="0"/>
              </a:spcBef>
              <a:spcAft>
                <a:spcPts val="100"/>
              </a:spcAft>
              <a:buClr>
                <a:srgbClr val="FF0000"/>
              </a:buClr>
              <a:buNone/>
            </a:pPr>
            <a:r>
              <a:rPr lang="en-US" sz="900" dirty="0">
                <a:solidFill>
                  <a:schemeClr val="tx2"/>
                </a:solidFill>
              </a:rPr>
              <a:t>07/13/15</a:t>
            </a:r>
          </a:p>
          <a:p>
            <a:pPr marL="0" lvl="1" indent="0" fontAlgn="ctr">
              <a:lnSpc>
                <a:spcPct val="95000"/>
              </a:lnSpc>
              <a:spcBef>
                <a:spcPct val="0"/>
              </a:spcBef>
              <a:spcAft>
                <a:spcPts val="100"/>
              </a:spcAft>
              <a:buClr>
                <a:srgbClr val="FF0000"/>
              </a:buClr>
              <a:buNone/>
            </a:pPr>
            <a:r>
              <a:rPr lang="en-US" sz="900" dirty="0" smtClean="0">
                <a:solidFill>
                  <a:schemeClr val="tx2"/>
                </a:solidFill>
              </a:rPr>
              <a:t>12/14/15</a:t>
            </a:r>
            <a:endParaRPr lang="en-US" sz="900" dirty="0">
              <a:solidFill>
                <a:schemeClr val="tx2"/>
              </a:solidFill>
            </a:endParaRPr>
          </a:p>
          <a:p>
            <a:pPr marL="0" lvl="1" indent="0" fontAlgn="ctr">
              <a:lnSpc>
                <a:spcPct val="95000"/>
              </a:lnSpc>
              <a:spcBef>
                <a:spcPct val="0"/>
              </a:spcBef>
              <a:spcAft>
                <a:spcPts val="100"/>
              </a:spcAft>
              <a:buClr>
                <a:srgbClr val="FF0000"/>
              </a:buClr>
              <a:buNone/>
            </a:pPr>
            <a:r>
              <a:rPr lang="en-US" sz="900" dirty="0" smtClean="0">
                <a:solidFill>
                  <a:schemeClr val="tx2"/>
                </a:solidFill>
              </a:rPr>
              <a:t>08/15/16</a:t>
            </a:r>
            <a:endParaRPr lang="en-US" sz="900" dirty="0">
              <a:solidFill>
                <a:schemeClr val="tx2"/>
              </a:solidFill>
            </a:endParaRPr>
          </a:p>
          <a:p>
            <a:pPr marL="0" lvl="1" indent="0" fontAlgn="ctr">
              <a:spcAft>
                <a:spcPts val="100"/>
              </a:spcAft>
              <a:buSzTx/>
              <a:buNone/>
            </a:pPr>
            <a:r>
              <a:rPr lang="en-US" sz="900" dirty="0"/>
              <a:t>01/25/16</a:t>
            </a:r>
            <a:endParaRPr lang="en-US" sz="900" dirty="0" smtClean="0">
              <a:solidFill>
                <a:schemeClr val="accent1"/>
              </a:solidFill>
            </a:endParaRPr>
          </a:p>
          <a:p>
            <a:pPr marL="0" lvl="1" indent="0" fontAlgn="ctr">
              <a:spcAft>
                <a:spcPts val="100"/>
              </a:spcAft>
              <a:buSzTx/>
              <a:buNone/>
            </a:pPr>
            <a:r>
              <a:rPr lang="en-US" sz="900" dirty="0"/>
              <a:t>02/01/16</a:t>
            </a:r>
          </a:p>
          <a:p>
            <a:pPr marL="0" lvl="1" indent="0" fontAlgn="ctr">
              <a:spcAft>
                <a:spcPts val="100"/>
              </a:spcAft>
              <a:buSzTx/>
              <a:buNone/>
            </a:pPr>
            <a:r>
              <a:rPr lang="en-US" sz="900" dirty="0"/>
              <a:t>07/01/16</a:t>
            </a:r>
          </a:p>
          <a:p>
            <a:pPr marL="0" lvl="1" indent="0" fontAlgn="ctr">
              <a:lnSpc>
                <a:spcPct val="95000"/>
              </a:lnSpc>
              <a:spcBef>
                <a:spcPct val="0"/>
              </a:spcBef>
              <a:spcAft>
                <a:spcPts val="100"/>
              </a:spcAft>
              <a:buClr>
                <a:srgbClr val="FF0000"/>
              </a:buClr>
              <a:buNone/>
            </a:pPr>
            <a:r>
              <a:rPr lang="en-US" sz="900" dirty="0"/>
              <a:t>06/15/16</a:t>
            </a:r>
          </a:p>
          <a:p>
            <a:pPr marL="0" lvl="1" indent="0" fontAlgn="ctr">
              <a:lnSpc>
                <a:spcPct val="95000"/>
              </a:lnSpc>
              <a:spcBef>
                <a:spcPct val="0"/>
              </a:spcBef>
              <a:spcAft>
                <a:spcPts val="100"/>
              </a:spcAft>
              <a:buClr>
                <a:srgbClr val="FF0000"/>
              </a:buClr>
              <a:buNone/>
            </a:pPr>
            <a:r>
              <a:rPr lang="en-US" sz="900" dirty="0"/>
              <a:t>04/01/16</a:t>
            </a:r>
          </a:p>
          <a:p>
            <a:pPr marL="0" lvl="1" indent="0" fontAlgn="ctr">
              <a:lnSpc>
                <a:spcPct val="95000"/>
              </a:lnSpc>
              <a:spcBef>
                <a:spcPct val="0"/>
              </a:spcBef>
              <a:spcAft>
                <a:spcPts val="100"/>
              </a:spcAft>
              <a:buClr>
                <a:srgbClr val="FF0000"/>
              </a:buClr>
              <a:buNone/>
            </a:pPr>
            <a:r>
              <a:rPr lang="en-US" sz="900" dirty="0"/>
              <a:t>07/01/16</a:t>
            </a:r>
          </a:p>
          <a:p>
            <a:pPr fontAlgn="ctr">
              <a:spcAft>
                <a:spcPts val="100"/>
              </a:spcAft>
            </a:pPr>
            <a:endParaRPr lang="en-US" sz="900" dirty="0"/>
          </a:p>
          <a:p>
            <a:pPr fontAlgn="ctr">
              <a:spcAft>
                <a:spcPts val="100"/>
              </a:spcAft>
            </a:pPr>
            <a:endParaRPr lang="en-US" sz="800" dirty="0"/>
          </a:p>
        </p:txBody>
      </p:sp>
      <p:sp>
        <p:nvSpPr>
          <p:cNvPr id="45" name="Rectangle 95"/>
          <p:cNvSpPr txBox="1">
            <a:spLocks/>
          </p:cNvSpPr>
          <p:nvPr/>
        </p:nvSpPr>
        <p:spPr>
          <a:xfrm>
            <a:off x="8615932" y="1041441"/>
            <a:ext cx="849697" cy="478720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buClr>
                <a:srgbClr val="FF0000"/>
              </a:buClr>
              <a:buNone/>
            </a:pPr>
            <a:r>
              <a:rPr lang="en-GB" sz="900" dirty="0" smtClean="0"/>
              <a:t>Gunn</a:t>
            </a:r>
            <a:endParaRPr lang="en-GB" sz="900" dirty="0"/>
          </a:p>
          <a:p>
            <a:pPr marL="0" lvl="1" indent="0">
              <a:buClr>
                <a:srgbClr val="FF0000"/>
              </a:buClr>
              <a:buNone/>
            </a:pPr>
            <a:endParaRPr lang="en-GB" sz="900" dirty="0"/>
          </a:p>
          <a:p>
            <a:pPr marL="0" lvl="1" indent="0">
              <a:spcAft>
                <a:spcPts val="100"/>
              </a:spcAft>
              <a:buClr>
                <a:srgbClr val="FF0000"/>
              </a:buClr>
              <a:buNone/>
            </a:pPr>
            <a:endParaRPr lang="en-GB" sz="900" dirty="0"/>
          </a:p>
          <a:p>
            <a:pPr marL="0" lvl="1" indent="0">
              <a:spcAft>
                <a:spcPts val="100"/>
              </a:spcAft>
              <a:buClr>
                <a:srgbClr val="FF0000"/>
              </a:buClr>
              <a:buNone/>
            </a:pPr>
            <a:endParaRPr lang="en-GB" sz="900" dirty="0"/>
          </a:p>
          <a:p>
            <a:pPr marL="0" lvl="1" indent="0">
              <a:spcAft>
                <a:spcPts val="100"/>
              </a:spcAft>
              <a:buClr>
                <a:srgbClr val="FF0000"/>
              </a:buClr>
              <a:buNone/>
            </a:pPr>
            <a:endParaRPr lang="en-GB" sz="900" dirty="0"/>
          </a:p>
          <a:p>
            <a:pPr marL="0" lvl="1" indent="0">
              <a:spcAft>
                <a:spcPts val="100"/>
              </a:spcAft>
              <a:buClr>
                <a:srgbClr val="FF0000"/>
              </a:buClr>
              <a:buNone/>
            </a:pPr>
            <a:endParaRPr lang="en-GB" sz="900" dirty="0"/>
          </a:p>
          <a:p>
            <a:pPr marL="0" lvl="1" indent="0">
              <a:buClr>
                <a:srgbClr val="FF0000"/>
              </a:buClr>
              <a:buNone/>
            </a:pPr>
            <a:endParaRPr lang="en-GB" sz="900" dirty="0"/>
          </a:p>
          <a:p>
            <a:pPr marL="0" lvl="1" indent="0">
              <a:buClr>
                <a:srgbClr val="FF0000"/>
              </a:buClr>
              <a:buNone/>
            </a:pPr>
            <a:endParaRPr lang="en-GB" sz="900" dirty="0"/>
          </a:p>
          <a:p>
            <a:pPr marL="0" lvl="1" indent="0">
              <a:buClr>
                <a:srgbClr val="FF0000"/>
              </a:buClr>
              <a:buNone/>
            </a:pPr>
            <a:endParaRPr lang="en-GB" sz="900" dirty="0"/>
          </a:p>
          <a:p>
            <a:pPr marL="0" lvl="1" indent="0">
              <a:spcAft>
                <a:spcPts val="300"/>
              </a:spcAft>
              <a:buClr>
                <a:srgbClr val="FF0000"/>
              </a:buClr>
              <a:buNone/>
            </a:pPr>
            <a:endParaRPr lang="en-GB" sz="900" dirty="0"/>
          </a:p>
          <a:p>
            <a:pPr marL="0" lvl="1" indent="0">
              <a:buClr>
                <a:srgbClr val="FF0000"/>
              </a:buClr>
              <a:buNone/>
            </a:pPr>
            <a:endParaRPr lang="en-GB" sz="900" dirty="0"/>
          </a:p>
          <a:p>
            <a:pPr marL="0" lvl="1" indent="0">
              <a:spcAft>
                <a:spcPts val="100"/>
              </a:spcAft>
              <a:buClr>
                <a:srgbClr val="FF0000"/>
              </a:buClr>
              <a:buNone/>
            </a:pPr>
            <a:r>
              <a:rPr lang="en-GB" sz="900" dirty="0" smtClean="0"/>
              <a:t>Gunn</a:t>
            </a:r>
            <a:endParaRPr lang="en-GB" sz="900" dirty="0"/>
          </a:p>
          <a:p>
            <a:pPr marL="0" lvl="1" indent="0">
              <a:buClr>
                <a:srgbClr val="FF0000"/>
              </a:buClr>
              <a:buNone/>
            </a:pPr>
            <a:endParaRPr lang="en-GB" sz="900" dirty="0"/>
          </a:p>
          <a:p>
            <a:pPr marL="0" lvl="1" indent="0">
              <a:buClr>
                <a:srgbClr val="FF0000"/>
              </a:buClr>
              <a:buNone/>
            </a:pPr>
            <a:endParaRPr lang="en-GB" sz="900" dirty="0"/>
          </a:p>
          <a:p>
            <a:pPr marL="0" lvl="1" indent="0">
              <a:buClr>
                <a:srgbClr val="FF0000"/>
              </a:buClr>
              <a:buNone/>
            </a:pPr>
            <a:endParaRPr lang="en-GB" sz="900" dirty="0"/>
          </a:p>
          <a:p>
            <a:pPr marL="0" lvl="1" indent="0">
              <a:lnSpc>
                <a:spcPct val="95000"/>
              </a:lnSpc>
              <a:spcBef>
                <a:spcPct val="0"/>
              </a:spcBef>
              <a:spcAft>
                <a:spcPts val="100"/>
              </a:spcAft>
              <a:buClr>
                <a:srgbClr val="FF0000"/>
              </a:buClr>
              <a:buNone/>
            </a:pPr>
            <a:endParaRPr lang="en-US" sz="900" dirty="0"/>
          </a:p>
          <a:p>
            <a:pPr marL="0" lvl="1" indent="0">
              <a:lnSpc>
                <a:spcPct val="95000"/>
              </a:lnSpc>
              <a:spcBef>
                <a:spcPct val="0"/>
              </a:spcBef>
              <a:spcAft>
                <a:spcPts val="100"/>
              </a:spcAft>
              <a:buClr>
                <a:srgbClr val="FF0000"/>
              </a:buClr>
              <a:buNone/>
            </a:pPr>
            <a:r>
              <a:rPr lang="en-US" sz="900" dirty="0" smtClean="0"/>
              <a:t>Gunn</a:t>
            </a:r>
            <a:endParaRPr lang="en-US" sz="900" dirty="0"/>
          </a:p>
          <a:p>
            <a:pPr marL="0" lvl="1" indent="0">
              <a:lnSpc>
                <a:spcPct val="95000"/>
              </a:lnSpc>
              <a:spcBef>
                <a:spcPct val="0"/>
              </a:spcBef>
              <a:spcAft>
                <a:spcPts val="100"/>
              </a:spcAft>
              <a:buClr>
                <a:srgbClr val="FF0000"/>
              </a:buClr>
              <a:buNone/>
            </a:pPr>
            <a:r>
              <a:rPr lang="en-US" sz="900" dirty="0" smtClean="0"/>
              <a:t>Gunn</a:t>
            </a:r>
            <a:endParaRPr lang="en-US" sz="900" dirty="0"/>
          </a:p>
          <a:p>
            <a:pPr marL="0" lvl="1" indent="0">
              <a:lnSpc>
                <a:spcPct val="95000"/>
              </a:lnSpc>
              <a:spcBef>
                <a:spcPct val="0"/>
              </a:spcBef>
              <a:spcAft>
                <a:spcPts val="100"/>
              </a:spcAft>
              <a:buClr>
                <a:srgbClr val="FF0000"/>
              </a:buClr>
              <a:buNone/>
            </a:pPr>
            <a:r>
              <a:rPr lang="en-US" sz="900" dirty="0" smtClean="0"/>
              <a:t>Gunn</a:t>
            </a:r>
            <a:endParaRPr lang="en-US" sz="900" dirty="0"/>
          </a:p>
          <a:p>
            <a:pPr marL="0" lvl="1" indent="0">
              <a:lnSpc>
                <a:spcPct val="95000"/>
              </a:lnSpc>
              <a:spcBef>
                <a:spcPct val="0"/>
              </a:spcBef>
              <a:spcAft>
                <a:spcPts val="100"/>
              </a:spcAft>
              <a:buClr>
                <a:srgbClr val="FF0000"/>
              </a:buClr>
              <a:buNone/>
            </a:pPr>
            <a:endParaRPr lang="en-US" sz="900" dirty="0" smtClean="0"/>
          </a:p>
          <a:p>
            <a:pPr marL="0" lvl="1" indent="0">
              <a:lnSpc>
                <a:spcPct val="95000"/>
              </a:lnSpc>
              <a:spcBef>
                <a:spcPct val="0"/>
              </a:spcBef>
              <a:spcAft>
                <a:spcPts val="100"/>
              </a:spcAft>
              <a:buClr>
                <a:srgbClr val="FF0000"/>
              </a:buClr>
              <a:buNone/>
            </a:pPr>
            <a:r>
              <a:rPr lang="en-US" sz="900" dirty="0" smtClean="0"/>
              <a:t>Gunn</a:t>
            </a:r>
            <a:r>
              <a:rPr lang="en-US" sz="900" dirty="0"/>
              <a:t> </a:t>
            </a:r>
          </a:p>
          <a:p>
            <a:pPr marL="0" lvl="1" indent="0">
              <a:lnSpc>
                <a:spcPct val="95000"/>
              </a:lnSpc>
              <a:spcBef>
                <a:spcPct val="0"/>
              </a:spcBef>
              <a:spcAft>
                <a:spcPts val="100"/>
              </a:spcAft>
              <a:buClr>
                <a:srgbClr val="FF0000"/>
              </a:buClr>
              <a:buNone/>
            </a:pPr>
            <a:endParaRPr lang="en-US" sz="900" dirty="0" smtClean="0"/>
          </a:p>
          <a:p>
            <a:pPr marL="0" lvl="1" indent="0">
              <a:lnSpc>
                <a:spcPct val="95000"/>
              </a:lnSpc>
              <a:spcBef>
                <a:spcPct val="0"/>
              </a:spcBef>
              <a:spcAft>
                <a:spcPts val="100"/>
              </a:spcAft>
              <a:buClr>
                <a:srgbClr val="FF0000"/>
              </a:buClr>
              <a:buNone/>
            </a:pPr>
            <a:endParaRPr lang="en-US" sz="900" dirty="0"/>
          </a:p>
          <a:p>
            <a:pPr marL="0" lvl="1" indent="0">
              <a:spcBef>
                <a:spcPct val="0"/>
              </a:spcBef>
              <a:spcAft>
                <a:spcPts val="100"/>
              </a:spcAft>
              <a:buClr>
                <a:srgbClr val="FF0000"/>
              </a:buClr>
              <a:buNone/>
            </a:pPr>
            <a:endParaRPr lang="en-US" sz="900" dirty="0"/>
          </a:p>
          <a:p>
            <a:pPr marL="0" lvl="1" indent="0">
              <a:spcBef>
                <a:spcPct val="0"/>
              </a:spcBef>
              <a:spcAft>
                <a:spcPts val="100"/>
              </a:spcAft>
              <a:buClr>
                <a:srgbClr val="FF0000"/>
              </a:buClr>
              <a:buNone/>
            </a:pPr>
            <a:endParaRPr lang="en-US" sz="900" dirty="0"/>
          </a:p>
          <a:p>
            <a:pPr marL="0" lvl="1" indent="0">
              <a:spcBef>
                <a:spcPct val="0"/>
              </a:spcBef>
              <a:spcAft>
                <a:spcPts val="100"/>
              </a:spcAft>
              <a:buClr>
                <a:srgbClr val="FF0000"/>
              </a:buClr>
              <a:buNone/>
            </a:pPr>
            <a:endParaRPr lang="en-US" sz="900" dirty="0"/>
          </a:p>
          <a:p>
            <a:pPr marL="0" lvl="1" indent="0">
              <a:lnSpc>
                <a:spcPct val="95000"/>
              </a:lnSpc>
              <a:spcBef>
                <a:spcPct val="0"/>
              </a:spcBef>
              <a:spcAft>
                <a:spcPts val="100"/>
              </a:spcAft>
              <a:buClr>
                <a:srgbClr val="FF0000"/>
              </a:buClr>
              <a:buNone/>
            </a:pPr>
            <a:endParaRPr lang="en-GB" sz="900" dirty="0"/>
          </a:p>
          <a:p>
            <a:pPr marL="0" lvl="1" indent="0">
              <a:lnSpc>
                <a:spcPct val="95000"/>
              </a:lnSpc>
              <a:spcBef>
                <a:spcPct val="0"/>
              </a:spcBef>
              <a:spcAft>
                <a:spcPts val="100"/>
              </a:spcAft>
              <a:buClr>
                <a:srgbClr val="FF0000"/>
              </a:buClr>
              <a:buNone/>
            </a:pPr>
            <a:r>
              <a:rPr lang="en-US" sz="900" dirty="0" smtClean="0"/>
              <a:t>Gunn</a:t>
            </a:r>
            <a:endParaRPr lang="en-US" dirty="0"/>
          </a:p>
          <a:p>
            <a:pPr marL="0" lvl="1" indent="0">
              <a:lnSpc>
                <a:spcPct val="95000"/>
              </a:lnSpc>
              <a:spcBef>
                <a:spcPct val="0"/>
              </a:spcBef>
              <a:spcAft>
                <a:spcPts val="100"/>
              </a:spcAft>
              <a:buClr>
                <a:srgbClr val="FF0000"/>
              </a:buClr>
              <a:buNone/>
            </a:pPr>
            <a:r>
              <a:rPr lang="en-US" sz="900" dirty="0"/>
              <a:t>Gunn </a:t>
            </a:r>
          </a:p>
          <a:p>
            <a:pPr marL="0" lvl="1" indent="0">
              <a:lnSpc>
                <a:spcPct val="95000"/>
              </a:lnSpc>
              <a:spcBef>
                <a:spcPct val="0"/>
              </a:spcBef>
              <a:spcAft>
                <a:spcPts val="100"/>
              </a:spcAft>
              <a:buClr>
                <a:srgbClr val="FF0000"/>
              </a:buClr>
              <a:buNone/>
            </a:pPr>
            <a:r>
              <a:rPr lang="en-US" sz="900" dirty="0"/>
              <a:t>Gunn </a:t>
            </a:r>
          </a:p>
          <a:p>
            <a:pPr marL="0" lvl="1" indent="0">
              <a:lnSpc>
                <a:spcPct val="95000"/>
              </a:lnSpc>
              <a:spcBef>
                <a:spcPct val="0"/>
              </a:spcBef>
              <a:spcAft>
                <a:spcPts val="100"/>
              </a:spcAft>
              <a:buClr>
                <a:srgbClr val="FF0000"/>
              </a:buClr>
              <a:buNone/>
            </a:pPr>
            <a:r>
              <a:rPr lang="en-US" sz="900" dirty="0"/>
              <a:t>Gunn/ </a:t>
            </a:r>
            <a:r>
              <a:rPr lang="en-US" sz="900" dirty="0" err="1"/>
              <a:t>Briongos</a:t>
            </a:r>
            <a:r>
              <a:rPr lang="en-US" sz="900" dirty="0"/>
              <a:t> </a:t>
            </a:r>
          </a:p>
          <a:p>
            <a:pPr marL="0" lvl="1" indent="0">
              <a:lnSpc>
                <a:spcPct val="95000"/>
              </a:lnSpc>
              <a:spcBef>
                <a:spcPct val="0"/>
              </a:spcBef>
              <a:spcAft>
                <a:spcPts val="100"/>
              </a:spcAft>
              <a:buClr>
                <a:srgbClr val="FF0000"/>
              </a:buClr>
              <a:buNone/>
            </a:pPr>
            <a:r>
              <a:rPr lang="en-US" sz="900" dirty="0"/>
              <a:t>Gunn/ </a:t>
            </a:r>
            <a:r>
              <a:rPr lang="en-US" sz="900" dirty="0" err="1"/>
              <a:t>Briongos</a:t>
            </a:r>
            <a:r>
              <a:rPr lang="en-US" sz="900" dirty="0"/>
              <a:t> </a:t>
            </a:r>
          </a:p>
          <a:p>
            <a:pPr marL="0" lvl="1" indent="0">
              <a:lnSpc>
                <a:spcPct val="95000"/>
              </a:lnSpc>
              <a:spcBef>
                <a:spcPct val="0"/>
              </a:spcBef>
              <a:spcAft>
                <a:spcPts val="100"/>
              </a:spcAft>
              <a:buClr>
                <a:srgbClr val="FF0000"/>
              </a:buClr>
              <a:buNone/>
            </a:pPr>
            <a:r>
              <a:rPr lang="en-US" sz="900" dirty="0"/>
              <a:t>Gunn/ </a:t>
            </a:r>
            <a:r>
              <a:rPr lang="en-US" sz="900" dirty="0" err="1"/>
              <a:t>Briongos</a:t>
            </a:r>
            <a:r>
              <a:rPr lang="en-US" sz="900" dirty="0"/>
              <a:t> </a:t>
            </a:r>
          </a:p>
        </p:txBody>
      </p:sp>
      <p:sp>
        <p:nvSpPr>
          <p:cNvPr id="55" name="Rectangle 5"/>
          <p:cNvSpPr txBox="1">
            <a:spLocks/>
          </p:cNvSpPr>
          <p:nvPr/>
        </p:nvSpPr>
        <p:spPr>
          <a:xfrm>
            <a:off x="1430456" y="826352"/>
            <a:ext cx="5841202"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Deliverables / milestones</a:t>
            </a:r>
            <a:endParaRPr lang="en-US" sz="900" b="1" dirty="0"/>
          </a:p>
        </p:txBody>
      </p:sp>
      <p:sp>
        <p:nvSpPr>
          <p:cNvPr id="56" name="Rectangle 5"/>
          <p:cNvSpPr txBox="1">
            <a:spLocks/>
          </p:cNvSpPr>
          <p:nvPr/>
        </p:nvSpPr>
        <p:spPr>
          <a:xfrm>
            <a:off x="8015964" y="826352"/>
            <a:ext cx="86408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Finish</a:t>
            </a:r>
            <a:endParaRPr lang="en-US" sz="900" b="1" dirty="0"/>
          </a:p>
        </p:txBody>
      </p:sp>
      <p:sp>
        <p:nvSpPr>
          <p:cNvPr id="57" name="Rectangle 5"/>
          <p:cNvSpPr txBox="1">
            <a:spLocks/>
          </p:cNvSpPr>
          <p:nvPr/>
        </p:nvSpPr>
        <p:spPr>
          <a:xfrm>
            <a:off x="361217" y="826352"/>
            <a:ext cx="95020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Sub-workstream</a:t>
            </a:r>
            <a:endParaRPr lang="en-US" sz="900" b="1" dirty="0"/>
          </a:p>
        </p:txBody>
      </p:sp>
      <p:cxnSp>
        <p:nvCxnSpPr>
          <p:cNvPr id="60" name="Straight Connector 59"/>
          <p:cNvCxnSpPr>
            <a:cxnSpLocks/>
          </p:cNvCxnSpPr>
          <p:nvPr/>
        </p:nvCxnSpPr>
        <p:spPr bwMode="auto">
          <a:xfrm>
            <a:off x="1430456" y="991872"/>
            <a:ext cx="5841202" cy="0"/>
          </a:xfrm>
          <a:prstGeom prst="line">
            <a:avLst/>
          </a:prstGeom>
          <a:noFill/>
          <a:ln w="12700" cap="flat" cmpd="sng" algn="ctr">
            <a:solidFill>
              <a:schemeClr val="accent1"/>
            </a:solidFill>
            <a:prstDash val="solid"/>
            <a:round/>
            <a:headEnd type="none" w="med" len="med"/>
            <a:tailEnd type="none" w="med" len="med"/>
          </a:ln>
          <a:effectLst/>
        </p:spPr>
      </p:cxnSp>
      <p:cxnSp>
        <p:nvCxnSpPr>
          <p:cNvPr id="61" name="Straight Connector 60"/>
          <p:cNvCxnSpPr>
            <a:cxnSpLocks/>
          </p:cNvCxnSpPr>
          <p:nvPr/>
        </p:nvCxnSpPr>
        <p:spPr bwMode="auto">
          <a:xfrm>
            <a:off x="7996914" y="991872"/>
            <a:ext cx="508911" cy="0"/>
          </a:xfrm>
          <a:prstGeom prst="line">
            <a:avLst/>
          </a:prstGeom>
          <a:noFill/>
          <a:ln w="12700" cap="flat" cmpd="sng" algn="ctr">
            <a:solidFill>
              <a:schemeClr val="accent1"/>
            </a:solidFill>
            <a:prstDash val="solid"/>
            <a:round/>
            <a:headEnd type="none" w="med" len="med"/>
            <a:tailEnd type="none" w="med" len="med"/>
          </a:ln>
          <a:effectLst/>
        </p:spPr>
      </p:cxnSp>
      <p:sp>
        <p:nvSpPr>
          <p:cNvPr id="65" name="Rectangle 5"/>
          <p:cNvSpPr txBox="1">
            <a:spLocks/>
          </p:cNvSpPr>
          <p:nvPr/>
        </p:nvSpPr>
        <p:spPr>
          <a:xfrm>
            <a:off x="7369491" y="826352"/>
            <a:ext cx="548640"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Start</a:t>
            </a:r>
            <a:endParaRPr lang="en-US" sz="900" b="1" dirty="0"/>
          </a:p>
        </p:txBody>
      </p:sp>
      <p:cxnSp>
        <p:nvCxnSpPr>
          <p:cNvPr id="66" name="Straight Connector 65"/>
          <p:cNvCxnSpPr>
            <a:cxnSpLocks/>
          </p:cNvCxnSpPr>
          <p:nvPr/>
        </p:nvCxnSpPr>
        <p:spPr bwMode="auto">
          <a:xfrm>
            <a:off x="7369491" y="991872"/>
            <a:ext cx="548640" cy="0"/>
          </a:xfrm>
          <a:prstGeom prst="line">
            <a:avLst/>
          </a:prstGeom>
          <a:noFill/>
          <a:ln w="12700" cap="flat" cmpd="sng" algn="ctr">
            <a:solidFill>
              <a:schemeClr val="accent1"/>
            </a:solidFill>
            <a:prstDash val="solid"/>
            <a:round/>
            <a:headEnd type="none" w="med" len="med"/>
            <a:tailEnd type="none" w="med" len="med"/>
          </a:ln>
          <a:effectLst/>
        </p:spPr>
      </p:cxnSp>
      <p:sp>
        <p:nvSpPr>
          <p:cNvPr id="67" name="Rectangle 5"/>
          <p:cNvSpPr txBox="1">
            <a:spLocks/>
          </p:cNvSpPr>
          <p:nvPr/>
        </p:nvSpPr>
        <p:spPr>
          <a:xfrm>
            <a:off x="8615932" y="826352"/>
            <a:ext cx="91336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Owner</a:t>
            </a:r>
            <a:endParaRPr lang="en-US" sz="900" b="1" dirty="0"/>
          </a:p>
        </p:txBody>
      </p:sp>
      <p:cxnSp>
        <p:nvCxnSpPr>
          <p:cNvPr id="68" name="Straight Connector 67"/>
          <p:cNvCxnSpPr>
            <a:cxnSpLocks/>
          </p:cNvCxnSpPr>
          <p:nvPr/>
        </p:nvCxnSpPr>
        <p:spPr bwMode="auto">
          <a:xfrm>
            <a:off x="8600692" y="991872"/>
            <a:ext cx="609983" cy="0"/>
          </a:xfrm>
          <a:prstGeom prst="line">
            <a:avLst/>
          </a:prstGeom>
          <a:noFill/>
          <a:ln w="12700" cap="flat" cmpd="sng" algn="ctr">
            <a:solidFill>
              <a:schemeClr val="accent1"/>
            </a:solidFill>
            <a:prstDash val="solid"/>
            <a:round/>
            <a:headEnd type="none" w="med" len="med"/>
            <a:tailEnd type="none" w="med" len="med"/>
          </a:ln>
          <a:effectLst/>
        </p:spPr>
      </p:cxnSp>
      <p:sp>
        <p:nvSpPr>
          <p:cNvPr id="31" name="Rectangle 3"/>
          <p:cNvSpPr txBox="1"/>
          <p:nvPr/>
        </p:nvSpPr>
        <p:spPr>
          <a:xfrm>
            <a:off x="280988" y="6023710"/>
            <a:ext cx="9493250" cy="2154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lvl="1" indent="0">
              <a:spcAft>
                <a:spcPts val="100"/>
              </a:spcAft>
              <a:buClr>
                <a:schemeClr val="accent1"/>
              </a:buClr>
              <a:buNone/>
            </a:pPr>
            <a:r>
              <a:rPr lang="en-US" sz="800" dirty="0"/>
              <a:t>1 </a:t>
            </a:r>
            <a:r>
              <a:rPr lang="en-US" sz="800" dirty="0" smtClean="0"/>
              <a:t>Implementation finish date may be refined during the design phase</a:t>
            </a:r>
            <a:endParaRPr lang="en-US" sz="800" dirty="0"/>
          </a:p>
        </p:txBody>
      </p:sp>
      <p:sp>
        <p:nvSpPr>
          <p:cNvPr id="28" name="Rectangle 95"/>
          <p:cNvSpPr txBox="1">
            <a:spLocks/>
          </p:cNvSpPr>
          <p:nvPr/>
        </p:nvSpPr>
        <p:spPr>
          <a:xfrm>
            <a:off x="1430456" y="1023153"/>
            <a:ext cx="5841202" cy="498598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17475" lvl="1" indent="-117475">
              <a:spcAft>
                <a:spcPts val="100"/>
              </a:spcAft>
              <a:buClr>
                <a:srgbClr val="FF0000"/>
              </a:buClr>
            </a:pPr>
            <a:r>
              <a:rPr lang="en-US" sz="900" dirty="0" smtClean="0"/>
              <a:t>Draft </a:t>
            </a:r>
            <a:r>
              <a:rPr lang="en-US" sz="900" dirty="0"/>
              <a:t>overarching Governance and Oversight Framework Document for </a:t>
            </a:r>
            <a:r>
              <a:rPr lang="en-US" sz="900" dirty="0" smtClean="0"/>
              <a:t>SHUSA</a:t>
            </a:r>
            <a:r>
              <a:rPr lang="en-US" sz="900" baseline="30000" dirty="0" smtClean="0"/>
              <a:t>1</a:t>
            </a:r>
            <a:r>
              <a:rPr lang="en-US" sz="900" dirty="0" smtClean="0"/>
              <a:t>; </a:t>
            </a:r>
            <a:r>
              <a:rPr lang="en-US" sz="900" dirty="0"/>
              <a:t>syndicate and finalize</a:t>
            </a:r>
          </a:p>
          <a:p>
            <a:pPr marL="399105" lvl="2" indent="-117475">
              <a:spcAft>
                <a:spcPts val="100"/>
              </a:spcAft>
              <a:buClr>
                <a:srgbClr val="FF0000"/>
              </a:buClr>
            </a:pPr>
            <a:r>
              <a:rPr lang="en-US" sz="900" dirty="0">
                <a:solidFill>
                  <a:srgbClr val="707277"/>
                </a:solidFill>
              </a:rPr>
              <a:t>Establish core principles for governance and oversight of SHUSA and its subsidiaries, including role of and interactions with the </a:t>
            </a:r>
            <a:r>
              <a:rPr lang="en-US" sz="900" dirty="0" smtClean="0">
                <a:solidFill>
                  <a:srgbClr val="707277"/>
                </a:solidFill>
              </a:rPr>
              <a:t>holding company</a:t>
            </a:r>
            <a:endParaRPr lang="en-US" sz="900" dirty="0">
              <a:solidFill>
                <a:srgbClr val="707277"/>
              </a:solidFill>
            </a:endParaRPr>
          </a:p>
          <a:p>
            <a:pPr marL="399105" lvl="2" indent="-117475">
              <a:spcAft>
                <a:spcPts val="100"/>
              </a:spcAft>
              <a:buClr>
                <a:srgbClr val="FF0000"/>
              </a:buClr>
            </a:pPr>
            <a:r>
              <a:rPr lang="en-US" sz="900" dirty="0" smtClean="0">
                <a:solidFill>
                  <a:srgbClr val="707277"/>
                </a:solidFill>
              </a:rPr>
              <a:t>Define </a:t>
            </a:r>
            <a:r>
              <a:rPr lang="en-US" sz="900" dirty="0">
                <a:solidFill>
                  <a:srgbClr val="707277"/>
                </a:solidFill>
              </a:rPr>
              <a:t>target state committee </a:t>
            </a:r>
            <a:r>
              <a:rPr lang="en-US" sz="900" dirty="0" smtClean="0">
                <a:solidFill>
                  <a:srgbClr val="707277"/>
                </a:solidFill>
              </a:rPr>
              <a:t>structure including Board and Management committees</a:t>
            </a:r>
          </a:p>
          <a:p>
            <a:pPr marL="399105" lvl="2" indent="-117475">
              <a:spcAft>
                <a:spcPts val="100"/>
              </a:spcAft>
              <a:buClr>
                <a:srgbClr val="FF0000"/>
              </a:buClr>
            </a:pPr>
            <a:r>
              <a:rPr lang="en-US" sz="900" dirty="0" smtClean="0">
                <a:solidFill>
                  <a:srgbClr val="707277"/>
                </a:solidFill>
              </a:rPr>
              <a:t>Articulate </a:t>
            </a:r>
            <a:r>
              <a:rPr lang="en-US" sz="900" dirty="0">
                <a:solidFill>
                  <a:srgbClr val="707277"/>
                </a:solidFill>
              </a:rPr>
              <a:t>committee compositions, roles, decision rights, delegation of authority and distribution of responsibilities between the Group, SHUSA and its subsidiaries</a:t>
            </a:r>
          </a:p>
          <a:p>
            <a:pPr marL="399105" lvl="2" indent="-117475">
              <a:spcAft>
                <a:spcPts val="100"/>
              </a:spcAft>
              <a:buClr>
                <a:srgbClr val="FF0000"/>
              </a:buClr>
            </a:pPr>
            <a:r>
              <a:rPr lang="en-US" sz="900" dirty="0">
                <a:solidFill>
                  <a:srgbClr val="707277"/>
                </a:solidFill>
              </a:rPr>
              <a:t>Document the overarching organization structure of SHUSA and its subsidiaries including reporting lines</a:t>
            </a:r>
          </a:p>
          <a:p>
            <a:pPr marL="399105" lvl="2" indent="-117475">
              <a:spcAft>
                <a:spcPts val="100"/>
              </a:spcAft>
              <a:buClr>
                <a:srgbClr val="FF0000"/>
              </a:buClr>
            </a:pPr>
            <a:r>
              <a:rPr lang="en-GB" sz="900" dirty="0">
                <a:solidFill>
                  <a:srgbClr val="707277"/>
                </a:solidFill>
              </a:rPr>
              <a:t>Develop policy framework, establish overall policies including guidelines for approval of policies</a:t>
            </a:r>
            <a:endParaRPr lang="en-US" sz="900" dirty="0">
              <a:solidFill>
                <a:srgbClr val="707277"/>
              </a:solidFill>
            </a:endParaRPr>
          </a:p>
          <a:p>
            <a:pPr marL="399105" lvl="2" indent="-117475">
              <a:spcAft>
                <a:spcPts val="100"/>
              </a:spcAft>
              <a:buClr>
                <a:srgbClr val="FF0000"/>
              </a:buClr>
            </a:pPr>
            <a:r>
              <a:rPr lang="en-US" sz="900" dirty="0">
                <a:solidFill>
                  <a:srgbClr val="707277"/>
                </a:solidFill>
              </a:rPr>
              <a:t>Create overarching reporting framework for the Board and Management for SHUSA and its subsidiaries</a:t>
            </a:r>
          </a:p>
          <a:p>
            <a:pPr marL="399105" lvl="2" indent="-117475">
              <a:spcAft>
                <a:spcPts val="100"/>
              </a:spcAft>
              <a:buClr>
                <a:srgbClr val="FF0000"/>
              </a:buClr>
            </a:pPr>
            <a:r>
              <a:rPr lang="en-US" sz="900" dirty="0">
                <a:solidFill>
                  <a:srgbClr val="707277"/>
                </a:solidFill>
              </a:rPr>
              <a:t>Syndicate Governance and Oversight Framework document with key stakeholders across SHUSA, the legal entities and the Corporation, incorporate refinements and </a:t>
            </a:r>
            <a:r>
              <a:rPr lang="en-US" sz="900" dirty="0" smtClean="0">
                <a:solidFill>
                  <a:srgbClr val="707277"/>
                </a:solidFill>
              </a:rPr>
              <a:t>finalize</a:t>
            </a:r>
            <a:endParaRPr lang="en-US" sz="900" dirty="0">
              <a:solidFill>
                <a:srgbClr val="707277"/>
              </a:solidFill>
            </a:endParaRPr>
          </a:p>
          <a:p>
            <a:pPr marL="117475" lvl="1" indent="-117475">
              <a:spcAft>
                <a:spcPts val="100"/>
              </a:spcAft>
              <a:buClr>
                <a:srgbClr val="FF0000"/>
              </a:buClr>
            </a:pPr>
            <a:r>
              <a:rPr lang="en-US" sz="900" dirty="0"/>
              <a:t>Conduct gap analysis against the overarching Governance and Oversight Framework document, identify gaps and develop multi-year execution plans</a:t>
            </a:r>
          </a:p>
          <a:p>
            <a:pPr marL="399105" lvl="2" indent="-117475">
              <a:spcAft>
                <a:spcPts val="100"/>
              </a:spcAft>
              <a:buClr>
                <a:srgbClr val="FF0000"/>
              </a:buClr>
            </a:pPr>
            <a:r>
              <a:rPr lang="en-US" sz="900" dirty="0">
                <a:solidFill>
                  <a:srgbClr val="707277"/>
                </a:solidFill>
              </a:rPr>
              <a:t>Conduct gap analysis against the target state governance and committee structure, organization and roles, decision rights, delegation of responsibilities, policy framework and reporting</a:t>
            </a:r>
          </a:p>
          <a:p>
            <a:pPr marL="399105" lvl="2" indent="-117475">
              <a:spcAft>
                <a:spcPts val="100"/>
              </a:spcAft>
              <a:buClr>
                <a:srgbClr val="FF0000"/>
              </a:buClr>
            </a:pPr>
            <a:r>
              <a:rPr lang="en-US" sz="900" dirty="0">
                <a:solidFill>
                  <a:srgbClr val="707277"/>
                </a:solidFill>
              </a:rPr>
              <a:t>Establish comprehensive implementation plans to address these gaps over a multi-year </a:t>
            </a:r>
            <a:r>
              <a:rPr lang="en-US" sz="900" dirty="0" smtClean="0">
                <a:solidFill>
                  <a:srgbClr val="707277"/>
                </a:solidFill>
              </a:rPr>
              <a:t>period</a:t>
            </a:r>
            <a:endParaRPr lang="en-US" sz="900" spc="-10" dirty="0" smtClean="0">
              <a:solidFill>
                <a:srgbClr val="707277"/>
              </a:solidFill>
            </a:endParaRPr>
          </a:p>
          <a:p>
            <a:pPr marL="118800" indent="-118800" fontAlgn="ctr">
              <a:spcAft>
                <a:spcPts val="100"/>
              </a:spcAft>
              <a:buClr>
                <a:schemeClr val="accent1"/>
              </a:buClr>
              <a:buFont typeface="Arial" panose="020B0604020202020204" pitchFamily="34" charset="0"/>
              <a:buChar char="•"/>
            </a:pPr>
            <a:r>
              <a:rPr lang="en-US" sz="900" spc="-10" dirty="0" smtClean="0"/>
              <a:t>Execute against multi-year plan for Risk Transformation</a:t>
            </a:r>
          </a:p>
          <a:p>
            <a:pPr marL="118800" indent="-118800" fontAlgn="ctr">
              <a:spcAft>
                <a:spcPts val="100"/>
              </a:spcAft>
              <a:buClr>
                <a:schemeClr val="accent1"/>
              </a:buClr>
              <a:buFont typeface="Arial" panose="020B0604020202020204" pitchFamily="34" charset="0"/>
              <a:buChar char="•"/>
            </a:pPr>
            <a:r>
              <a:rPr lang="en-US" sz="900" spc="-10" dirty="0" smtClean="0"/>
              <a:t>Implement routine Risk-Business reviews with standardized materials and reports</a:t>
            </a:r>
          </a:p>
          <a:p>
            <a:pPr marL="118800" indent="-118800" fontAlgn="ctr">
              <a:spcAft>
                <a:spcPts val="100"/>
              </a:spcAft>
              <a:buClr>
                <a:schemeClr val="accent1"/>
              </a:buClr>
              <a:buFont typeface="Arial" panose="020B0604020202020204" pitchFamily="34" charset="0"/>
              <a:buChar char="•"/>
            </a:pPr>
            <a:r>
              <a:rPr lang="en-US" sz="900" spc="-10" dirty="0" smtClean="0">
                <a:solidFill>
                  <a:srgbClr val="000000"/>
                </a:solidFill>
              </a:rPr>
              <a:t>Enhance </a:t>
            </a:r>
            <a:r>
              <a:rPr lang="en-US" sz="900" spc="-10" dirty="0">
                <a:solidFill>
                  <a:srgbClr val="000000"/>
                </a:solidFill>
              </a:rPr>
              <a:t>top of the house risk policies with clear articulation of roles </a:t>
            </a:r>
            <a:r>
              <a:rPr lang="en-US" sz="900" spc="-10" dirty="0" smtClean="0">
                <a:solidFill>
                  <a:srgbClr val="000000"/>
                </a:solidFill>
              </a:rPr>
              <a:t>and responsibilities across </a:t>
            </a:r>
            <a:r>
              <a:rPr lang="en-US" sz="900" spc="-10" dirty="0">
                <a:solidFill>
                  <a:srgbClr val="000000"/>
                </a:solidFill>
              </a:rPr>
              <a:t>the </a:t>
            </a:r>
            <a:r>
              <a:rPr lang="en-US" sz="900" spc="-10" dirty="0" smtClean="0">
                <a:solidFill>
                  <a:srgbClr val="000000"/>
                </a:solidFill>
              </a:rPr>
              <a:t>Three Lines of Defense (3 LOD)</a:t>
            </a:r>
            <a:endParaRPr lang="en-US" sz="900" spc="-10" dirty="0">
              <a:solidFill>
                <a:srgbClr val="000000"/>
              </a:solidFill>
            </a:endParaRPr>
          </a:p>
          <a:p>
            <a:pPr marL="118800" indent="-118800" fontAlgn="ctr">
              <a:spcAft>
                <a:spcPts val="100"/>
              </a:spcAft>
              <a:buClr>
                <a:schemeClr val="accent1"/>
              </a:buClr>
              <a:buFont typeface="Arial" panose="020B0604020202020204" pitchFamily="34" charset="0"/>
              <a:buChar char="•"/>
            </a:pPr>
            <a:r>
              <a:rPr lang="en-US" sz="900" spc="-10" dirty="0">
                <a:solidFill>
                  <a:srgbClr val="000000"/>
                </a:solidFill>
              </a:rPr>
              <a:t>Design </a:t>
            </a:r>
            <a:r>
              <a:rPr lang="en-US" sz="900" spc="-10" dirty="0" smtClean="0">
                <a:solidFill>
                  <a:srgbClr val="000000"/>
                </a:solidFill>
              </a:rPr>
              <a:t>Operating Model </a:t>
            </a:r>
            <a:r>
              <a:rPr lang="en-US" sz="900" spc="-10" dirty="0">
                <a:solidFill>
                  <a:srgbClr val="000000"/>
                </a:solidFill>
              </a:rPr>
              <a:t>across </a:t>
            </a:r>
            <a:r>
              <a:rPr lang="en-US" sz="900" spc="-10" dirty="0" smtClean="0">
                <a:solidFill>
                  <a:srgbClr val="000000"/>
                </a:solidFill>
              </a:rPr>
              <a:t>risk </a:t>
            </a:r>
            <a:r>
              <a:rPr lang="en-US" sz="900" spc="-10" dirty="0">
                <a:solidFill>
                  <a:srgbClr val="000000"/>
                </a:solidFill>
              </a:rPr>
              <a:t>types aligned with principles </a:t>
            </a:r>
            <a:r>
              <a:rPr lang="en-US" sz="900" spc="-10" dirty="0" smtClean="0">
                <a:solidFill>
                  <a:srgbClr val="000000"/>
                </a:solidFill>
              </a:rPr>
              <a:t>of 3 </a:t>
            </a:r>
            <a:r>
              <a:rPr lang="en-US" sz="900" spc="-10" dirty="0">
                <a:solidFill>
                  <a:srgbClr val="000000"/>
                </a:solidFill>
              </a:rPr>
              <a:t>LOD, develop rollout plans </a:t>
            </a:r>
            <a:r>
              <a:rPr lang="en-US" sz="900" spc="-10" dirty="0"/>
              <a:t>and </a:t>
            </a:r>
            <a:r>
              <a:rPr lang="en-US" sz="900" spc="-10" dirty="0" smtClean="0"/>
              <a:t>implement</a:t>
            </a:r>
          </a:p>
          <a:p>
            <a:pPr marL="456885" lvl="3" indent="-171450" fontAlgn="ctr">
              <a:lnSpc>
                <a:spcPct val="95000"/>
              </a:lnSpc>
              <a:spcBef>
                <a:spcPct val="0"/>
              </a:spcBef>
              <a:spcAft>
                <a:spcPts val="100"/>
              </a:spcAft>
              <a:buClr>
                <a:srgbClr val="FF0000"/>
              </a:buClr>
              <a:buFont typeface="Arial" panose="020B0604020202020204" pitchFamily="34" charset="0"/>
              <a:buChar char="̶"/>
            </a:pPr>
            <a:r>
              <a:rPr lang="en-US" sz="900" dirty="0">
                <a:solidFill>
                  <a:srgbClr val="707277"/>
                </a:solidFill>
              </a:rPr>
              <a:t>Identify and implement near term changes to the risk organization and reporting lines across SHUSA</a:t>
            </a:r>
            <a:endParaRPr lang="en-US" sz="900" dirty="0" smtClean="0">
              <a:solidFill>
                <a:srgbClr val="707277"/>
              </a:solidFill>
            </a:endParaRPr>
          </a:p>
          <a:p>
            <a:pPr marL="456885" lvl="3" indent="-171450" fontAlgn="ctr">
              <a:lnSpc>
                <a:spcPct val="95000"/>
              </a:lnSpc>
              <a:spcBef>
                <a:spcPct val="0"/>
              </a:spcBef>
              <a:spcAft>
                <a:spcPts val="100"/>
              </a:spcAft>
              <a:buClr>
                <a:srgbClr val="FF0000"/>
              </a:buClr>
              <a:buFont typeface="Arial" panose="020B0604020202020204" pitchFamily="34" charset="0"/>
              <a:buChar char="̶"/>
            </a:pPr>
            <a:r>
              <a:rPr lang="en-US" sz="900" dirty="0">
                <a:solidFill>
                  <a:srgbClr val="707277"/>
                </a:solidFill>
              </a:rPr>
              <a:t>Review of existing 1st </a:t>
            </a:r>
            <a:r>
              <a:rPr lang="en-US" sz="900" dirty="0" err="1">
                <a:solidFill>
                  <a:srgbClr val="707277"/>
                </a:solidFill>
              </a:rPr>
              <a:t>LoD</a:t>
            </a:r>
            <a:r>
              <a:rPr lang="en-US" sz="900" dirty="0">
                <a:solidFill>
                  <a:srgbClr val="707277"/>
                </a:solidFill>
              </a:rPr>
              <a:t> structure and </a:t>
            </a:r>
            <a:r>
              <a:rPr lang="en-US" sz="900" dirty="0" smtClean="0">
                <a:solidFill>
                  <a:srgbClr val="707277"/>
                </a:solidFill>
              </a:rPr>
              <a:t>capabilities</a:t>
            </a:r>
            <a:endParaRPr lang="en-US" sz="900" dirty="0">
              <a:solidFill>
                <a:srgbClr val="707277"/>
              </a:solidFill>
            </a:endParaRPr>
          </a:p>
          <a:p>
            <a:pPr marL="456885" lvl="3" indent="-171450" fontAlgn="ctr">
              <a:lnSpc>
                <a:spcPct val="95000"/>
              </a:lnSpc>
              <a:spcBef>
                <a:spcPct val="0"/>
              </a:spcBef>
              <a:spcAft>
                <a:spcPts val="100"/>
              </a:spcAft>
              <a:buClr>
                <a:srgbClr val="FF0000"/>
              </a:buClr>
              <a:buFont typeface="Arial" panose="020B0604020202020204" pitchFamily="34" charset="0"/>
              <a:buChar char="̶"/>
            </a:pPr>
            <a:r>
              <a:rPr lang="en-US" sz="900" dirty="0" smtClean="0">
                <a:solidFill>
                  <a:srgbClr val="707277"/>
                </a:solidFill>
              </a:rPr>
              <a:t>Design detailed operating model and implementation plans for all risk types ex. Op risk</a:t>
            </a:r>
          </a:p>
          <a:p>
            <a:pPr marL="456885" lvl="3" indent="-171450" fontAlgn="ctr">
              <a:lnSpc>
                <a:spcPct val="95000"/>
              </a:lnSpc>
              <a:spcBef>
                <a:spcPct val="0"/>
              </a:spcBef>
              <a:spcAft>
                <a:spcPts val="100"/>
              </a:spcAft>
              <a:buClr>
                <a:srgbClr val="FF0000"/>
              </a:buClr>
              <a:buFont typeface="Arial" panose="020B0604020202020204" pitchFamily="34" charset="0"/>
              <a:buChar char="̶"/>
            </a:pPr>
            <a:r>
              <a:rPr lang="en-US" sz="900" dirty="0" smtClean="0">
                <a:solidFill>
                  <a:srgbClr val="707277"/>
                </a:solidFill>
              </a:rPr>
              <a:t>Design </a:t>
            </a:r>
            <a:r>
              <a:rPr lang="en-US" sz="900" dirty="0">
                <a:solidFill>
                  <a:srgbClr val="707277"/>
                </a:solidFill>
              </a:rPr>
              <a:t>detailed operating model and implementation plans for Op Risk</a:t>
            </a:r>
          </a:p>
          <a:p>
            <a:pPr marL="456885" lvl="3" indent="-171450" fontAlgn="ctr">
              <a:lnSpc>
                <a:spcPct val="95000"/>
              </a:lnSpc>
              <a:spcBef>
                <a:spcPct val="0"/>
              </a:spcBef>
              <a:spcAft>
                <a:spcPts val="100"/>
              </a:spcAft>
              <a:buClr>
                <a:srgbClr val="FF0000"/>
              </a:buClr>
              <a:buFont typeface="Arial" panose="020B0604020202020204" pitchFamily="34" charset="0"/>
              <a:buChar char="̶"/>
            </a:pPr>
            <a:r>
              <a:rPr lang="en-US" sz="900" dirty="0">
                <a:solidFill>
                  <a:srgbClr val="707277"/>
                </a:solidFill>
              </a:rPr>
              <a:t>Implement the redesigned Operating Model for all the risks</a:t>
            </a:r>
          </a:p>
          <a:p>
            <a:pPr marL="456885" lvl="3" indent="-171450" fontAlgn="ctr">
              <a:lnSpc>
                <a:spcPct val="95000"/>
              </a:lnSpc>
              <a:spcBef>
                <a:spcPct val="0"/>
              </a:spcBef>
              <a:spcAft>
                <a:spcPts val="100"/>
              </a:spcAft>
              <a:buClr>
                <a:srgbClr val="FF0000"/>
              </a:buClr>
              <a:buFont typeface="Arial" panose="020B0604020202020204" pitchFamily="34" charset="0"/>
              <a:buChar char="̶"/>
            </a:pPr>
            <a:r>
              <a:rPr lang="en-US" sz="900" dirty="0" smtClean="0">
                <a:solidFill>
                  <a:srgbClr val="707277"/>
                </a:solidFill>
              </a:rPr>
              <a:t>Post </a:t>
            </a:r>
            <a:r>
              <a:rPr lang="en-US" sz="900" dirty="0">
                <a:solidFill>
                  <a:srgbClr val="707277"/>
                </a:solidFill>
              </a:rPr>
              <a:t>Implementation </a:t>
            </a:r>
            <a:r>
              <a:rPr lang="en-US" sz="900" dirty="0" smtClean="0">
                <a:solidFill>
                  <a:srgbClr val="707277"/>
                </a:solidFill>
              </a:rPr>
              <a:t>Review</a:t>
            </a:r>
            <a:endParaRPr lang="en-US" sz="900" dirty="0">
              <a:solidFill>
                <a:srgbClr val="707277"/>
              </a:solidFill>
            </a:endParaRPr>
          </a:p>
          <a:p>
            <a:pPr marL="118800" lvl="1" indent="-118800" fontAlgn="ctr">
              <a:spcAft>
                <a:spcPts val="100"/>
              </a:spcAft>
              <a:buClr>
                <a:schemeClr val="accent1"/>
              </a:buClr>
            </a:pPr>
            <a:r>
              <a:rPr lang="en-US" sz="900" spc="-10" dirty="0" smtClean="0">
                <a:solidFill>
                  <a:srgbClr val="000000"/>
                </a:solidFill>
              </a:rPr>
              <a:t>Rollout </a:t>
            </a:r>
            <a:r>
              <a:rPr lang="en-US" sz="900" spc="-10" dirty="0">
                <a:solidFill>
                  <a:srgbClr val="000000"/>
                </a:solidFill>
              </a:rPr>
              <a:t>communication and training for organizational changes related to 3 </a:t>
            </a:r>
            <a:r>
              <a:rPr lang="en-US" sz="900" spc="-10" dirty="0" smtClean="0">
                <a:solidFill>
                  <a:srgbClr val="000000"/>
                </a:solidFill>
              </a:rPr>
              <a:t>LOD</a:t>
            </a:r>
          </a:p>
          <a:p>
            <a:pPr marL="118800" lvl="1" indent="-118800" fontAlgn="ctr">
              <a:spcAft>
                <a:spcPts val="100"/>
              </a:spcAft>
              <a:buClr>
                <a:schemeClr val="accent1"/>
              </a:buClr>
            </a:pPr>
            <a:r>
              <a:rPr lang="en-US" sz="900" spc="-10" dirty="0"/>
              <a:t>Articulate desired risk culture by setting the “Tone from the Top” and conducting a risk culture assessment </a:t>
            </a:r>
          </a:p>
          <a:p>
            <a:pPr marL="118800" lvl="1" indent="-118800" fontAlgn="ctr">
              <a:lnSpc>
                <a:spcPct val="95000"/>
              </a:lnSpc>
              <a:spcBef>
                <a:spcPct val="0"/>
              </a:spcBef>
              <a:spcAft>
                <a:spcPts val="100"/>
              </a:spcAft>
              <a:buClr>
                <a:schemeClr val="accent1"/>
              </a:buClr>
            </a:pPr>
            <a:r>
              <a:rPr lang="en-US" sz="900" spc="-10" dirty="0"/>
              <a:t>Define multiyear plan to achieve a sound target state risk culture </a:t>
            </a:r>
          </a:p>
          <a:p>
            <a:pPr marL="118800" lvl="1" indent="-118800" fontAlgn="ctr">
              <a:lnSpc>
                <a:spcPct val="95000"/>
              </a:lnSpc>
              <a:spcBef>
                <a:spcPct val="0"/>
              </a:spcBef>
              <a:spcAft>
                <a:spcPts val="100"/>
              </a:spcAft>
              <a:buClr>
                <a:schemeClr val="accent1"/>
              </a:buClr>
            </a:pPr>
            <a:r>
              <a:rPr lang="en-US" sz="900" spc="-10" dirty="0"/>
              <a:t>Assess existing Risk Management Performance Scorecards and identify gaps</a:t>
            </a:r>
          </a:p>
          <a:p>
            <a:pPr marL="118800" lvl="1" indent="-118800" fontAlgn="ctr">
              <a:lnSpc>
                <a:spcPct val="95000"/>
              </a:lnSpc>
              <a:spcBef>
                <a:spcPct val="0"/>
              </a:spcBef>
              <a:spcAft>
                <a:spcPts val="100"/>
              </a:spcAft>
              <a:buClr>
                <a:schemeClr val="accent1"/>
              </a:buClr>
            </a:pPr>
            <a:r>
              <a:rPr lang="en-US" sz="900" spc="-10" dirty="0"/>
              <a:t>Rollout systematic performance assessments and risk-based compensation structures</a:t>
            </a:r>
          </a:p>
          <a:p>
            <a:pPr marL="118800" lvl="1" indent="-118800" fontAlgn="ctr">
              <a:lnSpc>
                <a:spcPct val="95000"/>
              </a:lnSpc>
              <a:spcBef>
                <a:spcPct val="0"/>
              </a:spcBef>
              <a:spcAft>
                <a:spcPts val="100"/>
              </a:spcAft>
              <a:buClr>
                <a:schemeClr val="accent1"/>
              </a:buClr>
            </a:pPr>
            <a:r>
              <a:rPr lang="en-US" sz="900" spc="-10" dirty="0"/>
              <a:t>Diagnose retention challenge and design recruitment and retention mechanisms </a:t>
            </a:r>
          </a:p>
          <a:p>
            <a:pPr marL="118800" lvl="1" indent="-118800" fontAlgn="ctr">
              <a:spcAft>
                <a:spcPts val="100"/>
              </a:spcAft>
              <a:buClr>
                <a:schemeClr val="accent1"/>
              </a:buClr>
            </a:pPr>
            <a:endParaRPr lang="en-US" sz="900" spc="-10" dirty="0">
              <a:solidFill>
                <a:srgbClr val="000000"/>
              </a:solidFill>
            </a:endParaRPr>
          </a:p>
        </p:txBody>
      </p:sp>
      <p:sp>
        <p:nvSpPr>
          <p:cNvPr id="29" name="Rectangle 5"/>
          <p:cNvSpPr txBox="1">
            <a:spLocks/>
          </p:cNvSpPr>
          <p:nvPr/>
        </p:nvSpPr>
        <p:spPr>
          <a:xfrm>
            <a:off x="9324315" y="832642"/>
            <a:ext cx="577081"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Status</a:t>
            </a:r>
            <a:endParaRPr lang="en-US" sz="900" b="1" dirty="0"/>
          </a:p>
        </p:txBody>
      </p:sp>
      <p:cxnSp>
        <p:nvCxnSpPr>
          <p:cNvPr id="30" name="Straight Connector 29"/>
          <p:cNvCxnSpPr>
            <a:cxnSpLocks/>
          </p:cNvCxnSpPr>
          <p:nvPr/>
        </p:nvCxnSpPr>
        <p:spPr bwMode="auto">
          <a:xfrm>
            <a:off x="9288742" y="989909"/>
            <a:ext cx="577081" cy="0"/>
          </a:xfrm>
          <a:prstGeom prst="line">
            <a:avLst/>
          </a:prstGeom>
          <a:noFill/>
          <a:ln w="12700" cap="flat" cmpd="sng" algn="ctr">
            <a:solidFill>
              <a:schemeClr val="accent1"/>
            </a:solidFill>
            <a:prstDash val="solid"/>
            <a:round/>
            <a:headEnd type="none" w="med" len="med"/>
            <a:tailEnd type="none" w="med" len="med"/>
          </a:ln>
          <a:effectLst/>
        </p:spPr>
      </p:cxnSp>
      <p:sp>
        <p:nvSpPr>
          <p:cNvPr id="32" name="Rectangle 95"/>
          <p:cNvSpPr txBox="1">
            <a:spLocks/>
          </p:cNvSpPr>
          <p:nvPr/>
        </p:nvSpPr>
        <p:spPr>
          <a:xfrm>
            <a:off x="9362415" y="1025623"/>
            <a:ext cx="635025" cy="10156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r>
              <a:rPr lang="es-ES" sz="900" dirty="0" smtClean="0">
                <a:solidFill>
                  <a:srgbClr val="000000"/>
                </a:solidFill>
              </a:rPr>
              <a:t>33%</a:t>
            </a: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endParaRPr lang="es-ES" sz="700" dirty="0">
              <a:solidFill>
                <a:srgbClr val="000000"/>
              </a:solidFill>
            </a:endParaRP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r>
              <a:rPr lang="es-ES" sz="900" dirty="0" smtClean="0">
                <a:solidFill>
                  <a:srgbClr val="000000"/>
                </a:solidFill>
              </a:rPr>
              <a:t>10%</a:t>
            </a:r>
            <a:endParaRPr lang="es-ES" sz="900" dirty="0">
              <a:solidFill>
                <a:srgbClr val="000000"/>
              </a:solidFill>
            </a:endParaRPr>
          </a:p>
        </p:txBody>
      </p:sp>
      <p:sp>
        <p:nvSpPr>
          <p:cNvPr id="33" name="Rectangle 95"/>
          <p:cNvSpPr txBox="1">
            <a:spLocks/>
          </p:cNvSpPr>
          <p:nvPr/>
        </p:nvSpPr>
        <p:spPr>
          <a:xfrm>
            <a:off x="9362415" y="3473548"/>
            <a:ext cx="635025" cy="11977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r>
              <a:rPr lang="es-ES" sz="900" dirty="0">
                <a:solidFill>
                  <a:srgbClr val="000000"/>
                </a:solidFill>
              </a:rPr>
              <a:t>5</a:t>
            </a:r>
            <a:r>
              <a:rPr lang="es-ES" sz="900" dirty="0" smtClean="0">
                <a:solidFill>
                  <a:srgbClr val="000000"/>
                </a:solidFill>
              </a:rPr>
              <a:t>%</a:t>
            </a:r>
          </a:p>
          <a:p>
            <a:pPr marL="0" lvl="1" indent="0">
              <a:spcAft>
                <a:spcPts val="100"/>
              </a:spcAft>
              <a:buClr>
                <a:srgbClr val="FF0000"/>
              </a:buClr>
              <a:buNone/>
            </a:pPr>
            <a:r>
              <a:rPr lang="es-ES" sz="900" dirty="0" smtClean="0">
                <a:solidFill>
                  <a:srgbClr val="000000"/>
                </a:solidFill>
              </a:rPr>
              <a:t>33%</a:t>
            </a:r>
          </a:p>
          <a:p>
            <a:pPr marL="0" lvl="1" indent="0">
              <a:spcAft>
                <a:spcPts val="100"/>
              </a:spcAft>
              <a:buClr>
                <a:srgbClr val="FF0000"/>
              </a:buClr>
              <a:buNone/>
            </a:pPr>
            <a:r>
              <a:rPr lang="es-ES" sz="900" dirty="0" smtClean="0">
                <a:solidFill>
                  <a:srgbClr val="000000"/>
                </a:solidFill>
              </a:rPr>
              <a:t>95</a:t>
            </a:r>
            <a:r>
              <a:rPr lang="es-ES" sz="900" dirty="0">
                <a:solidFill>
                  <a:srgbClr val="000000"/>
                </a:solidFill>
              </a:rPr>
              <a:t>%</a:t>
            </a:r>
          </a:p>
          <a:p>
            <a:pPr marL="0" lvl="1" indent="0">
              <a:spcAft>
                <a:spcPts val="100"/>
              </a:spcAft>
              <a:buClr>
                <a:srgbClr val="FF0000"/>
              </a:buClr>
              <a:buFont typeface="Arial" pitchFamily="34" charset="0"/>
              <a:buNone/>
            </a:pPr>
            <a:r>
              <a:rPr lang="es-ES" sz="900" dirty="0" smtClean="0">
                <a:solidFill>
                  <a:srgbClr val="000000"/>
                </a:solidFill>
              </a:rPr>
              <a:t>24%</a:t>
            </a:r>
          </a:p>
          <a:p>
            <a:pPr marL="0" lvl="1" indent="0">
              <a:spcAft>
                <a:spcPts val="100"/>
              </a:spcAft>
              <a:buClr>
                <a:srgbClr val="FF0000"/>
              </a:buClr>
              <a:buFont typeface="Arial" pitchFamily="34" charset="0"/>
              <a:buNone/>
            </a:pPr>
            <a:r>
              <a:rPr lang="es-ES" sz="900" dirty="0" smtClean="0">
                <a:solidFill>
                  <a:srgbClr val="000000"/>
                </a:solidFill>
              </a:rPr>
              <a:t>18%</a:t>
            </a:r>
          </a:p>
        </p:txBody>
      </p:sp>
      <p:sp>
        <p:nvSpPr>
          <p:cNvPr id="34" name="Freeform 33"/>
          <p:cNvSpPr/>
          <p:nvPr/>
        </p:nvSpPr>
        <p:spPr bwMode="auto">
          <a:xfrm>
            <a:off x="9423757" y="1190597"/>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sp>
        <p:nvSpPr>
          <p:cNvPr id="35" name="Freeform 34"/>
          <p:cNvSpPr/>
          <p:nvPr/>
        </p:nvSpPr>
        <p:spPr bwMode="auto">
          <a:xfrm>
            <a:off x="9442807" y="1466822"/>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sp>
        <p:nvSpPr>
          <p:cNvPr id="36" name="Freeform 35"/>
          <p:cNvSpPr/>
          <p:nvPr/>
        </p:nvSpPr>
        <p:spPr bwMode="auto">
          <a:xfrm>
            <a:off x="9417764" y="3474477"/>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sp>
        <p:nvSpPr>
          <p:cNvPr id="8" name="Rectangular Callout 7"/>
          <p:cNvSpPr/>
          <p:nvPr/>
        </p:nvSpPr>
        <p:spPr>
          <a:xfrm>
            <a:off x="7585035" y="2813661"/>
            <a:ext cx="2404747" cy="773911"/>
          </a:xfrm>
          <a:prstGeom prst="wedgeRectCallout">
            <a:avLst>
              <a:gd name="adj1" fmla="val -24203"/>
              <a:gd name="adj2" fmla="val 91986"/>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1"/>
                </a:solidFill>
              </a:rPr>
              <a:t>The finish date </a:t>
            </a:r>
            <a:r>
              <a:rPr lang="en-US" sz="900" dirty="0" smtClean="0">
                <a:solidFill>
                  <a:schemeClr val="bg1"/>
                </a:solidFill>
              </a:rPr>
              <a:t>technically is supposed to be </a:t>
            </a:r>
            <a:r>
              <a:rPr lang="en-US" sz="900" dirty="0">
                <a:solidFill>
                  <a:schemeClr val="bg1"/>
                </a:solidFill>
              </a:rPr>
              <a:t>10/14/16. </a:t>
            </a:r>
            <a:r>
              <a:rPr lang="en-US" sz="900" dirty="0" smtClean="0">
                <a:solidFill>
                  <a:schemeClr val="bg1"/>
                </a:solidFill>
              </a:rPr>
              <a:t>The finish date in Project sent to Fed is </a:t>
            </a:r>
            <a:r>
              <a:rPr lang="en-US" sz="900" dirty="0">
                <a:solidFill>
                  <a:schemeClr val="bg1"/>
                </a:solidFill>
              </a:rPr>
              <a:t>05/02/17 because Project defaults manual schedule so doesn't reflect new finish </a:t>
            </a:r>
            <a:r>
              <a:rPr lang="en-US" sz="900" dirty="0" smtClean="0">
                <a:solidFill>
                  <a:schemeClr val="bg1"/>
                </a:solidFill>
              </a:rPr>
              <a:t>date automatically.</a:t>
            </a:r>
          </a:p>
        </p:txBody>
      </p:sp>
    </p:spTree>
    <p:extLst>
      <p:ext uri="{BB962C8B-B14F-4D97-AF65-F5344CB8AC3E}">
        <p14:creationId xmlns:p14="http://schemas.microsoft.com/office/powerpoint/2010/main" val="965590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7509" name="think-cell Slide" r:id="rId6" imgW="493" imgH="493" progId="TCLayout.ActiveDocument.1">
                  <p:embed/>
                </p:oleObj>
              </mc:Choice>
              <mc:Fallback>
                <p:oleObj name="think-cell Slide" r:id="rId6" imgW="493" imgH="493"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3" name="Rectangle 72"/>
          <p:cNvSpPr>
            <a:spLocks/>
          </p:cNvSpPr>
          <p:nvPr/>
        </p:nvSpPr>
        <p:spPr>
          <a:xfrm>
            <a:off x="307509" y="805978"/>
            <a:ext cx="9718506" cy="5276088"/>
          </a:xfrm>
          <a:prstGeom prst="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smtClean="0">
              <a:solidFill>
                <a:srgbClr val="000000"/>
              </a:solidFill>
            </a:endParaRPr>
          </a:p>
        </p:txBody>
      </p:sp>
      <p:sp>
        <p:nvSpPr>
          <p:cNvPr id="2" name="Title 1"/>
          <p:cNvSpPr>
            <a:spLocks noGrp="1"/>
          </p:cNvSpPr>
          <p:nvPr>
            <p:ph type="title"/>
          </p:nvPr>
        </p:nvSpPr>
        <p:spPr>
          <a:xfrm>
            <a:off x="282575" y="117854"/>
            <a:ext cx="9491663" cy="707886"/>
          </a:xfrm>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Risk Transformation project </a:t>
            </a:r>
            <a:r>
              <a:rPr lang="en-GB" dirty="0" smtClean="0"/>
              <a:t>plan(2/5)</a:t>
            </a:r>
            <a:br>
              <a:rPr lang="en-GB" dirty="0" smtClean="0"/>
            </a:br>
            <a:r>
              <a:rPr lang="en-GB" dirty="0" smtClean="0"/>
              <a:t> – </a:t>
            </a:r>
            <a:r>
              <a:rPr lang="en-GB" dirty="0" smtClean="0">
                <a:solidFill>
                  <a:srgbClr val="FF0000"/>
                </a:solidFill>
              </a:rPr>
              <a:t>Risk Appetite Current</a:t>
            </a:r>
            <a:endParaRPr lang="en-US" dirty="0">
              <a:solidFill>
                <a:srgbClr val="FF0000"/>
              </a:solidFill>
            </a:endParaRPr>
          </a:p>
        </p:txBody>
      </p:sp>
      <p:grpSp>
        <p:nvGrpSpPr>
          <p:cNvPr id="69" name="Group 68"/>
          <p:cNvGrpSpPr/>
          <p:nvPr/>
        </p:nvGrpSpPr>
        <p:grpSpPr>
          <a:xfrm>
            <a:off x="7931500" y="266025"/>
            <a:ext cx="2153647" cy="430189"/>
            <a:chOff x="7156765" y="71559"/>
            <a:chExt cx="2153647" cy="430189"/>
          </a:xfrm>
        </p:grpSpPr>
        <p:sp>
          <p:nvSpPr>
            <p:cNvPr id="70" name="Rectangle 95"/>
            <p:cNvSpPr txBox="1">
              <a:spLocks/>
            </p:cNvSpPr>
            <p:nvPr/>
          </p:nvSpPr>
          <p:spPr>
            <a:xfrm>
              <a:off x="7164487" y="71559"/>
              <a:ext cx="2145925" cy="39950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82563" lvl="1" indent="-182563">
                <a:spcAft>
                  <a:spcPts val="100"/>
                </a:spcAft>
                <a:buClr>
                  <a:srgbClr val="FF0000"/>
                </a:buClr>
                <a:buSzPct val="150000"/>
              </a:pPr>
              <a:r>
                <a:rPr lang="en-GB" sz="900" b="1" dirty="0" smtClean="0">
                  <a:solidFill>
                    <a:srgbClr val="000000"/>
                  </a:solidFill>
                </a:rPr>
                <a:t>Deliverables</a:t>
              </a:r>
            </a:p>
            <a:p>
              <a:pPr marL="182563" lvl="2" indent="-182563">
                <a:spcAft>
                  <a:spcPts val="100"/>
                </a:spcAft>
                <a:buClr>
                  <a:srgbClr val="FF0000"/>
                </a:buClr>
                <a:buSzPct val="150000"/>
              </a:pPr>
              <a:r>
                <a:rPr lang="en-US" sz="900" b="1" dirty="0" smtClean="0">
                  <a:solidFill>
                    <a:srgbClr val="707277"/>
                  </a:solidFill>
                </a:rPr>
                <a:t>Milestones under the deliverable</a:t>
              </a:r>
            </a:p>
            <a:p>
              <a:pPr marL="182563" lvl="2" indent="0">
                <a:spcAft>
                  <a:spcPts val="100"/>
                </a:spcAft>
                <a:buClr>
                  <a:srgbClr val="FF0000"/>
                </a:buClr>
                <a:buFont typeface="Arial" charset="0"/>
                <a:buNone/>
              </a:pPr>
              <a:r>
                <a:rPr lang="en-GB" sz="900" b="1" dirty="0" smtClean="0">
                  <a:solidFill>
                    <a:srgbClr val="707277"/>
                  </a:solidFill>
                </a:rPr>
                <a:t>Completed</a:t>
              </a:r>
              <a:endParaRPr lang="en-US" sz="900" b="1" dirty="0" smtClean="0">
                <a:solidFill>
                  <a:srgbClr val="707277"/>
                </a:solidFill>
              </a:endParaRPr>
            </a:p>
          </p:txBody>
        </p:sp>
        <p:sp>
          <p:nvSpPr>
            <p:cNvPr id="71" name="Freeform 70"/>
            <p:cNvSpPr/>
            <p:nvPr/>
          </p:nvSpPr>
          <p:spPr bwMode="auto">
            <a:xfrm>
              <a:off x="7156765" y="393748"/>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grpSp>
      <p:sp>
        <p:nvSpPr>
          <p:cNvPr id="55" name="Rectangle 5"/>
          <p:cNvSpPr txBox="1">
            <a:spLocks/>
          </p:cNvSpPr>
          <p:nvPr/>
        </p:nvSpPr>
        <p:spPr>
          <a:xfrm>
            <a:off x="1430456" y="870742"/>
            <a:ext cx="5841202"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Deliverables / milestones</a:t>
            </a:r>
            <a:endParaRPr lang="en-US" sz="900" b="1" dirty="0"/>
          </a:p>
        </p:txBody>
      </p:sp>
      <p:sp>
        <p:nvSpPr>
          <p:cNvPr id="56" name="Rectangle 5"/>
          <p:cNvSpPr txBox="1">
            <a:spLocks/>
          </p:cNvSpPr>
          <p:nvPr/>
        </p:nvSpPr>
        <p:spPr>
          <a:xfrm>
            <a:off x="8015964" y="870742"/>
            <a:ext cx="86408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Finish</a:t>
            </a:r>
            <a:endParaRPr lang="en-US" sz="900" b="1" dirty="0"/>
          </a:p>
        </p:txBody>
      </p:sp>
      <p:sp>
        <p:nvSpPr>
          <p:cNvPr id="57" name="Rectangle 5"/>
          <p:cNvSpPr txBox="1">
            <a:spLocks/>
          </p:cNvSpPr>
          <p:nvPr/>
        </p:nvSpPr>
        <p:spPr>
          <a:xfrm>
            <a:off x="361217" y="870742"/>
            <a:ext cx="95020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Sub-workstream</a:t>
            </a:r>
            <a:endParaRPr lang="en-US" sz="900" b="1" dirty="0"/>
          </a:p>
        </p:txBody>
      </p:sp>
      <p:cxnSp>
        <p:nvCxnSpPr>
          <p:cNvPr id="60" name="Straight Connector 59"/>
          <p:cNvCxnSpPr>
            <a:cxnSpLocks/>
          </p:cNvCxnSpPr>
          <p:nvPr/>
        </p:nvCxnSpPr>
        <p:spPr bwMode="auto">
          <a:xfrm>
            <a:off x="1430456" y="1036262"/>
            <a:ext cx="5841202" cy="0"/>
          </a:xfrm>
          <a:prstGeom prst="line">
            <a:avLst/>
          </a:prstGeom>
          <a:noFill/>
          <a:ln w="12700" cap="flat" cmpd="sng" algn="ctr">
            <a:solidFill>
              <a:schemeClr val="accent1"/>
            </a:solidFill>
            <a:prstDash val="solid"/>
            <a:round/>
            <a:headEnd type="none" w="med" len="med"/>
            <a:tailEnd type="none" w="med" len="med"/>
          </a:ln>
          <a:effectLst/>
        </p:spPr>
      </p:cxnSp>
      <p:cxnSp>
        <p:nvCxnSpPr>
          <p:cNvPr id="61" name="Straight Connector 60"/>
          <p:cNvCxnSpPr>
            <a:cxnSpLocks/>
          </p:cNvCxnSpPr>
          <p:nvPr/>
        </p:nvCxnSpPr>
        <p:spPr bwMode="auto">
          <a:xfrm>
            <a:off x="8006439" y="1036262"/>
            <a:ext cx="530352" cy="0"/>
          </a:xfrm>
          <a:prstGeom prst="line">
            <a:avLst/>
          </a:prstGeom>
          <a:noFill/>
          <a:ln w="12700" cap="flat" cmpd="sng" algn="ctr">
            <a:solidFill>
              <a:schemeClr val="accent1"/>
            </a:solidFill>
            <a:prstDash val="solid"/>
            <a:round/>
            <a:headEnd type="none" w="med" len="med"/>
            <a:tailEnd type="none" w="med" len="med"/>
          </a:ln>
          <a:effectLst/>
        </p:spPr>
      </p:cxnSp>
      <p:sp>
        <p:nvSpPr>
          <p:cNvPr id="65" name="Rectangle 5"/>
          <p:cNvSpPr txBox="1">
            <a:spLocks/>
          </p:cNvSpPr>
          <p:nvPr/>
        </p:nvSpPr>
        <p:spPr>
          <a:xfrm>
            <a:off x="7369491" y="870742"/>
            <a:ext cx="548640"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Start</a:t>
            </a:r>
            <a:endParaRPr lang="en-US" sz="900" b="1" dirty="0"/>
          </a:p>
        </p:txBody>
      </p:sp>
      <p:cxnSp>
        <p:nvCxnSpPr>
          <p:cNvPr id="66" name="Straight Connector 65"/>
          <p:cNvCxnSpPr>
            <a:cxnSpLocks/>
          </p:cNvCxnSpPr>
          <p:nvPr/>
        </p:nvCxnSpPr>
        <p:spPr bwMode="auto">
          <a:xfrm>
            <a:off x="7359966" y="1036262"/>
            <a:ext cx="530352" cy="0"/>
          </a:xfrm>
          <a:prstGeom prst="line">
            <a:avLst/>
          </a:prstGeom>
          <a:noFill/>
          <a:ln w="12700" cap="flat" cmpd="sng" algn="ctr">
            <a:solidFill>
              <a:schemeClr val="accent1"/>
            </a:solidFill>
            <a:prstDash val="solid"/>
            <a:round/>
            <a:headEnd type="none" w="med" len="med"/>
            <a:tailEnd type="none" w="med" len="med"/>
          </a:ln>
          <a:effectLst/>
        </p:spPr>
      </p:cxnSp>
      <p:sp>
        <p:nvSpPr>
          <p:cNvPr id="32" name="TextBox 15"/>
          <p:cNvSpPr txBox="1">
            <a:spLocks/>
          </p:cNvSpPr>
          <p:nvPr>
            <p:custDataLst>
              <p:tags r:id="rId3"/>
            </p:custDataLst>
          </p:nvPr>
        </p:nvSpPr>
        <p:spPr bwMode="gray">
          <a:xfrm>
            <a:off x="361217" y="1081143"/>
            <a:ext cx="950208" cy="3289856"/>
          </a:xfrm>
          <a:prstGeom prst="rect">
            <a:avLst/>
          </a:prstGeom>
          <a:solidFill>
            <a:schemeClr val="bg2">
              <a:lumMod val="50000"/>
            </a:schemeClr>
          </a:solidFill>
          <a:ln w="9525">
            <a:noFill/>
            <a:miter lim="800000"/>
            <a:headEnd/>
            <a:tailEnd/>
          </a:ln>
        </p:spPr>
        <p:txBody>
          <a:bodyPr vert="horz" wrap="square" lIns="36576" tIns="36576" rIns="36576" bIns="36576" numCol="1" anchor="ctr" anchorCtr="0" compatLnSpc="1">
            <a:prstTxWarp prst="textNoShape">
              <a:avLst/>
            </a:prstTxWarp>
            <a:noAutofit/>
          </a:bodyPr>
          <a:lstStyle>
            <a:defPPr>
              <a:defRPr lang="es-ES"/>
            </a:defPPr>
            <a:lvl1pPr lvl="0" indent="0" fontAlgn="base">
              <a:spcBef>
                <a:spcPct val="60000"/>
              </a:spcBef>
              <a:spcAft>
                <a:spcPct val="0"/>
              </a:spcAft>
              <a:buClr>
                <a:srgbClr val="FF0000"/>
              </a:buClr>
              <a:buFont typeface="Wingdings" pitchFamily="2" charset="2"/>
              <a:buNone/>
              <a:defRPr sz="900" b="1">
                <a:solidFill>
                  <a:srgbClr val="FFFFFF"/>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r>
              <a:rPr lang="en-US" dirty="0"/>
              <a:t>Risk Appetite Statement (RAS)</a:t>
            </a:r>
          </a:p>
        </p:txBody>
      </p:sp>
      <p:sp>
        <p:nvSpPr>
          <p:cNvPr id="34" name="Rectangle 95"/>
          <p:cNvSpPr txBox="1">
            <a:spLocks/>
          </p:cNvSpPr>
          <p:nvPr/>
        </p:nvSpPr>
        <p:spPr>
          <a:xfrm>
            <a:off x="1430456" y="1106003"/>
            <a:ext cx="5841202" cy="325217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18800" lvl="1" indent="-118800" fontAlgn="ctr">
              <a:lnSpc>
                <a:spcPct val="95000"/>
              </a:lnSpc>
              <a:spcBef>
                <a:spcPct val="0"/>
              </a:spcBef>
              <a:spcAft>
                <a:spcPts val="100"/>
              </a:spcAft>
              <a:buClr>
                <a:schemeClr val="accent1"/>
              </a:buClr>
            </a:pPr>
            <a:r>
              <a:rPr lang="en-US" sz="900" spc="-10" dirty="0" smtClean="0">
                <a:solidFill>
                  <a:srgbClr val="000000"/>
                </a:solidFill>
              </a:rPr>
              <a:t>Develop SHUSA (top-level), </a:t>
            </a:r>
            <a:r>
              <a:rPr lang="en-US" sz="900" spc="-10" dirty="0">
                <a:solidFill>
                  <a:srgbClr val="000000"/>
                </a:solidFill>
              </a:rPr>
              <a:t>SBNA, and SCUSA RAS, and obtain approvals</a:t>
            </a:r>
            <a:endParaRPr lang="en-US" sz="900" spc="-10" dirty="0" smtClean="0">
              <a:solidFill>
                <a:srgbClr val="000000"/>
              </a:solidFill>
            </a:endParaRPr>
          </a:p>
          <a:p>
            <a:pPr marL="285750" lvl="2" indent="-168275" fontAlgn="ctr">
              <a:lnSpc>
                <a:spcPct val="95000"/>
              </a:lnSpc>
              <a:spcBef>
                <a:spcPct val="0"/>
              </a:spcBef>
              <a:spcAft>
                <a:spcPts val="100"/>
              </a:spcAft>
              <a:buClr>
                <a:srgbClr val="FF0000"/>
              </a:buClr>
            </a:pPr>
            <a:r>
              <a:rPr lang="en-US" sz="900" spc="-10" dirty="0" smtClean="0">
                <a:solidFill>
                  <a:srgbClr val="707277"/>
                </a:solidFill>
              </a:rPr>
              <a:t>Design SHUSA (top-level), SBNA, and SCUSA RAS</a:t>
            </a:r>
          </a:p>
          <a:p>
            <a:pPr marL="285750" lvl="2" indent="-168275" fontAlgn="ctr">
              <a:lnSpc>
                <a:spcPct val="95000"/>
              </a:lnSpc>
              <a:spcBef>
                <a:spcPct val="0"/>
              </a:spcBef>
              <a:spcAft>
                <a:spcPts val="100"/>
              </a:spcAft>
              <a:buClr>
                <a:srgbClr val="FF0000"/>
              </a:buClr>
            </a:pPr>
            <a:r>
              <a:rPr lang="en-US" sz="900" spc="-10" dirty="0" smtClean="0">
                <a:solidFill>
                  <a:srgbClr val="707277"/>
                </a:solidFill>
              </a:rPr>
              <a:t>Establish </a:t>
            </a:r>
            <a:r>
              <a:rPr lang="en-US" sz="900" spc="-10" dirty="0">
                <a:solidFill>
                  <a:srgbClr val="707277"/>
                </a:solidFill>
              </a:rPr>
              <a:t>related processes and documentation for ongoing management of RAS (e.g. breach escalation and remediation process – including </a:t>
            </a:r>
            <a:r>
              <a:rPr lang="en-US" sz="900" spc="-10" dirty="0" smtClean="0">
                <a:solidFill>
                  <a:srgbClr val="707277"/>
                </a:solidFill>
              </a:rPr>
              <a:t>consequences)</a:t>
            </a:r>
          </a:p>
          <a:p>
            <a:pPr marL="285750" lvl="2" indent="-168275" fontAlgn="ctr">
              <a:lnSpc>
                <a:spcPct val="95000"/>
              </a:lnSpc>
              <a:spcBef>
                <a:spcPct val="0"/>
              </a:spcBef>
              <a:spcAft>
                <a:spcPts val="100"/>
              </a:spcAft>
              <a:buClr>
                <a:srgbClr val="FF0000"/>
              </a:buClr>
            </a:pPr>
            <a:r>
              <a:rPr lang="en-US" sz="900" spc="-10" dirty="0">
                <a:solidFill>
                  <a:srgbClr val="707277"/>
                </a:solidFill>
              </a:rPr>
              <a:t>Articulate SHUSA (top-level), SBNA, and SCUSA RAS approval process, and train the Board on the approach and their </a:t>
            </a:r>
            <a:r>
              <a:rPr lang="en-US" sz="900" spc="-10" dirty="0" smtClean="0">
                <a:solidFill>
                  <a:srgbClr val="707277"/>
                </a:solidFill>
              </a:rPr>
              <a:t>role</a:t>
            </a:r>
          </a:p>
          <a:p>
            <a:pPr marL="285750" lvl="2" indent="-168275" fontAlgn="ctr">
              <a:lnSpc>
                <a:spcPct val="95000"/>
              </a:lnSpc>
              <a:spcBef>
                <a:spcPct val="0"/>
              </a:spcBef>
              <a:spcAft>
                <a:spcPts val="100"/>
              </a:spcAft>
              <a:buClr>
                <a:srgbClr val="FF0000"/>
              </a:buClr>
            </a:pPr>
            <a:r>
              <a:rPr lang="en-US" sz="900" spc="-10" dirty="0" smtClean="0">
                <a:solidFill>
                  <a:srgbClr val="707277"/>
                </a:solidFill>
              </a:rPr>
              <a:t>Secure SHUSA (top-level), SBNA, and SCUSA RAS Board Approval</a:t>
            </a:r>
          </a:p>
          <a:p>
            <a:pPr marL="118800" indent="-118800" fontAlgn="ctr">
              <a:spcAft>
                <a:spcPts val="100"/>
              </a:spcAft>
              <a:buClr>
                <a:schemeClr val="accent1"/>
              </a:buClr>
              <a:buFont typeface="Arial" panose="020B0604020202020204" pitchFamily="34" charset="0"/>
              <a:buChar char="•"/>
            </a:pPr>
            <a:r>
              <a:rPr lang="en-US" sz="900" spc="-10" dirty="0" smtClean="0"/>
              <a:t>Communicate </a:t>
            </a:r>
            <a:r>
              <a:rPr lang="en-US" sz="900" spc="-10" dirty="0"/>
              <a:t>Board-approved </a:t>
            </a:r>
            <a:r>
              <a:rPr lang="en-US" sz="900" spc="-10" dirty="0" smtClean="0"/>
              <a:t>SHUSA (top-level), </a:t>
            </a:r>
            <a:r>
              <a:rPr lang="en-US" sz="900" spc="-10" dirty="0"/>
              <a:t>SBNA, and SCUSA RAS to enterprise</a:t>
            </a:r>
          </a:p>
          <a:p>
            <a:pPr marL="118800" indent="-118800" fontAlgn="ctr">
              <a:spcAft>
                <a:spcPts val="100"/>
              </a:spcAft>
              <a:buClr>
                <a:schemeClr val="accent1"/>
              </a:buClr>
              <a:buFont typeface="Arial" panose="020B0604020202020204" pitchFamily="34" charset="0"/>
              <a:buChar char="•"/>
            </a:pPr>
            <a:r>
              <a:rPr lang="en-US" sz="900" spc="-10" dirty="0">
                <a:solidFill>
                  <a:srgbClr val="000000"/>
                </a:solidFill>
              </a:rPr>
              <a:t>Design RAS for remaining subsidiaries (NY, Puerto Rico, Miami) and obtain approvals</a:t>
            </a:r>
          </a:p>
          <a:p>
            <a:pPr marL="285750" lvl="2" indent="-168275" fontAlgn="ctr">
              <a:lnSpc>
                <a:spcPct val="95000"/>
              </a:lnSpc>
              <a:spcBef>
                <a:spcPct val="0"/>
              </a:spcBef>
              <a:spcAft>
                <a:spcPts val="100"/>
              </a:spcAft>
              <a:buClr>
                <a:srgbClr val="FF0000"/>
              </a:buClr>
            </a:pPr>
            <a:r>
              <a:rPr lang="en-US" sz="900" spc="-10" dirty="0">
                <a:solidFill>
                  <a:srgbClr val="707277"/>
                </a:solidFill>
              </a:rPr>
              <a:t>NY RAS design and approval</a:t>
            </a:r>
          </a:p>
          <a:p>
            <a:pPr marL="285750" lvl="2" indent="-168275" fontAlgn="ctr">
              <a:lnSpc>
                <a:spcPct val="95000"/>
              </a:lnSpc>
              <a:spcBef>
                <a:spcPct val="0"/>
              </a:spcBef>
              <a:spcAft>
                <a:spcPts val="100"/>
              </a:spcAft>
              <a:buClr>
                <a:srgbClr val="FF0000"/>
              </a:buClr>
            </a:pPr>
            <a:r>
              <a:rPr lang="en-US" sz="900" spc="-10" dirty="0">
                <a:solidFill>
                  <a:srgbClr val="707277"/>
                </a:solidFill>
              </a:rPr>
              <a:t>Puerto Rico RAS design and approval </a:t>
            </a:r>
          </a:p>
          <a:p>
            <a:pPr marL="285750" lvl="2" indent="-168275" fontAlgn="ctr">
              <a:lnSpc>
                <a:spcPct val="95000"/>
              </a:lnSpc>
              <a:spcBef>
                <a:spcPct val="0"/>
              </a:spcBef>
              <a:spcAft>
                <a:spcPts val="100"/>
              </a:spcAft>
              <a:buClr>
                <a:srgbClr val="FF0000"/>
              </a:buClr>
            </a:pPr>
            <a:r>
              <a:rPr lang="en-US" sz="900" spc="-10" dirty="0">
                <a:solidFill>
                  <a:srgbClr val="707277"/>
                </a:solidFill>
              </a:rPr>
              <a:t>Miami RAS design and approval</a:t>
            </a:r>
          </a:p>
          <a:p>
            <a:pPr marL="118800" indent="-118800" fontAlgn="ctr">
              <a:spcAft>
                <a:spcPts val="100"/>
              </a:spcAft>
              <a:buClr>
                <a:schemeClr val="accent1"/>
              </a:buClr>
              <a:buFont typeface="Arial" panose="020B0604020202020204" pitchFamily="34" charset="0"/>
              <a:buChar char="•"/>
            </a:pPr>
            <a:r>
              <a:rPr lang="en-US" sz="900" spc="-10" dirty="0">
                <a:solidFill>
                  <a:srgbClr val="000000"/>
                </a:solidFill>
              </a:rPr>
              <a:t>Initiate embedding of RAS in material SHUSA processes  and plan for embedding RAS across the enterprise</a:t>
            </a:r>
          </a:p>
          <a:p>
            <a:pPr marL="285750" lvl="2" indent="-168275" fontAlgn="ctr">
              <a:lnSpc>
                <a:spcPct val="95000"/>
              </a:lnSpc>
              <a:spcBef>
                <a:spcPct val="0"/>
              </a:spcBef>
              <a:spcAft>
                <a:spcPts val="100"/>
              </a:spcAft>
              <a:buClr>
                <a:srgbClr val="FF0000"/>
              </a:buClr>
            </a:pPr>
            <a:r>
              <a:rPr lang="en-US" sz="900" spc="-10" dirty="0">
                <a:solidFill>
                  <a:srgbClr val="707277"/>
                </a:solidFill>
              </a:rPr>
              <a:t>Identify  key processes (e.g. strategic planning, capital planning) and update process maps with explicit RAS links </a:t>
            </a:r>
          </a:p>
          <a:p>
            <a:pPr marL="285750" lvl="2" indent="-168275" fontAlgn="ctr">
              <a:lnSpc>
                <a:spcPct val="95000"/>
              </a:lnSpc>
              <a:spcBef>
                <a:spcPct val="0"/>
              </a:spcBef>
              <a:spcAft>
                <a:spcPts val="100"/>
              </a:spcAft>
              <a:buClr>
                <a:srgbClr val="FF0000"/>
              </a:buClr>
            </a:pPr>
            <a:r>
              <a:rPr lang="en-US" sz="900" spc="-10" dirty="0">
                <a:solidFill>
                  <a:srgbClr val="707277"/>
                </a:solidFill>
              </a:rPr>
              <a:t>Initiate implementation of RAS in all material processes</a:t>
            </a:r>
          </a:p>
          <a:p>
            <a:pPr marL="118800" lvl="2" indent="-118800" fontAlgn="ctr">
              <a:lnSpc>
                <a:spcPct val="95000"/>
              </a:lnSpc>
              <a:spcBef>
                <a:spcPct val="0"/>
              </a:spcBef>
              <a:spcAft>
                <a:spcPts val="100"/>
              </a:spcAft>
              <a:buClr>
                <a:schemeClr val="accent1"/>
              </a:buClr>
              <a:buFont typeface="Arial" panose="020B0604020202020204" pitchFamily="34" charset="0"/>
              <a:buChar char="•"/>
            </a:pPr>
            <a:r>
              <a:rPr lang="en-US" sz="900" spc="-10" dirty="0">
                <a:solidFill>
                  <a:srgbClr val="000000"/>
                </a:solidFill>
              </a:rPr>
              <a:t>Continue to cascade the risk appetite statement for the remainder of subsidiaries and business units and ensure alignment with overall SHUSA risk appetite statement</a:t>
            </a:r>
          </a:p>
          <a:p>
            <a:pPr marL="118800" lvl="2" indent="-118800" fontAlgn="ctr">
              <a:lnSpc>
                <a:spcPct val="95000"/>
              </a:lnSpc>
              <a:spcBef>
                <a:spcPct val="0"/>
              </a:spcBef>
              <a:spcAft>
                <a:spcPts val="100"/>
              </a:spcAft>
              <a:buClr>
                <a:schemeClr val="accent1"/>
              </a:buClr>
              <a:buFont typeface="Arial" panose="020B0604020202020204" pitchFamily="34" charset="0"/>
              <a:buChar char="•"/>
            </a:pPr>
            <a:r>
              <a:rPr lang="en-US" sz="900" spc="-10" dirty="0">
                <a:solidFill>
                  <a:srgbClr val="000000"/>
                </a:solidFill>
              </a:rPr>
              <a:t>Cascade the embedding of the risk appetite statement for key processes across the organization</a:t>
            </a:r>
          </a:p>
          <a:p>
            <a:pPr marL="118800" lvl="2" indent="-118800" fontAlgn="ctr">
              <a:lnSpc>
                <a:spcPct val="95000"/>
              </a:lnSpc>
              <a:spcBef>
                <a:spcPct val="0"/>
              </a:spcBef>
              <a:spcAft>
                <a:spcPts val="100"/>
              </a:spcAft>
              <a:buClr>
                <a:schemeClr val="accent1"/>
              </a:buClr>
              <a:buFont typeface="Arial" panose="020B0604020202020204" pitchFamily="34" charset="0"/>
              <a:buChar char="•"/>
            </a:pPr>
            <a:r>
              <a:rPr lang="en-US" sz="900" spc="-10" dirty="0">
                <a:solidFill>
                  <a:srgbClr val="000000"/>
                </a:solidFill>
              </a:rPr>
              <a:t>Continue to communicate risk appetite statement throughout the enterprise, including training in the new escalation and remediation process</a:t>
            </a:r>
          </a:p>
          <a:p>
            <a:pPr marL="118800" lvl="2" indent="-118800" fontAlgn="ctr">
              <a:lnSpc>
                <a:spcPct val="95000"/>
              </a:lnSpc>
              <a:spcBef>
                <a:spcPct val="0"/>
              </a:spcBef>
              <a:spcAft>
                <a:spcPts val="100"/>
              </a:spcAft>
              <a:buClr>
                <a:schemeClr val="accent1"/>
              </a:buClr>
              <a:buFont typeface="Arial" panose="020B0604020202020204" pitchFamily="34" charset="0"/>
              <a:buChar char="•"/>
            </a:pPr>
            <a:r>
              <a:rPr lang="en-US" sz="900" spc="-10" dirty="0">
                <a:solidFill>
                  <a:srgbClr val="000000"/>
                </a:solidFill>
              </a:rPr>
              <a:t>Periodically enhance risk appetite statement based on the latest results of material risk identification and improved risk measurement across the enterprise; including incorporation of risk-based capital </a:t>
            </a:r>
            <a:r>
              <a:rPr lang="en-US" sz="900" spc="-10" dirty="0" smtClean="0">
                <a:solidFill>
                  <a:srgbClr val="000000"/>
                </a:solidFill>
              </a:rPr>
              <a:t>metrics</a:t>
            </a:r>
            <a:endParaRPr lang="en-US" sz="900" spc="-10" dirty="0">
              <a:solidFill>
                <a:srgbClr val="000000"/>
              </a:solidFill>
            </a:endParaRPr>
          </a:p>
        </p:txBody>
      </p:sp>
      <p:sp>
        <p:nvSpPr>
          <p:cNvPr id="35" name="Rectangle 95"/>
          <p:cNvSpPr txBox="1">
            <a:spLocks/>
          </p:cNvSpPr>
          <p:nvPr/>
        </p:nvSpPr>
        <p:spPr>
          <a:xfrm>
            <a:off x="7369491" y="1106003"/>
            <a:ext cx="548640" cy="317086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fontAlgn="ctr">
              <a:spcAft>
                <a:spcPts val="100"/>
              </a:spcAft>
            </a:pPr>
            <a:r>
              <a:rPr lang="en-US" sz="900" dirty="0" smtClean="0"/>
              <a:t>06/08/15</a:t>
            </a:r>
            <a:endParaRPr lang="en-US" sz="900" dirty="0"/>
          </a:p>
          <a:p>
            <a:pPr marL="0" lvl="1" indent="0" fontAlgn="ctr">
              <a:lnSpc>
                <a:spcPct val="95000"/>
              </a:lnSpc>
              <a:spcBef>
                <a:spcPct val="0"/>
              </a:spcBef>
              <a:spcAft>
                <a:spcPts val="100"/>
              </a:spcAft>
              <a:buClr>
                <a:srgbClr val="FF0000"/>
              </a:buClr>
              <a:buNone/>
            </a:pPr>
            <a:r>
              <a:rPr lang="en-US" sz="900" dirty="0" smtClean="0"/>
              <a:t>06/08/15</a:t>
            </a:r>
            <a:endParaRPr lang="en-US" sz="900" dirty="0"/>
          </a:p>
          <a:p>
            <a:pPr marL="0" lvl="1" indent="0" fontAlgn="ctr">
              <a:lnSpc>
                <a:spcPct val="95000"/>
              </a:lnSpc>
              <a:spcBef>
                <a:spcPct val="0"/>
              </a:spcBef>
              <a:spcAft>
                <a:spcPts val="100"/>
              </a:spcAft>
              <a:buClr>
                <a:srgbClr val="FF0000"/>
              </a:buClr>
              <a:buNone/>
            </a:pPr>
            <a:r>
              <a:rPr lang="en-US" sz="900" dirty="0" smtClean="0"/>
              <a:t>07/06/15</a:t>
            </a:r>
          </a:p>
          <a:p>
            <a:pPr marL="0" lvl="1" indent="0" fontAlgn="ctr">
              <a:lnSpc>
                <a:spcPct val="95000"/>
              </a:lnSpc>
              <a:spcBef>
                <a:spcPct val="0"/>
              </a:spcBef>
              <a:spcAft>
                <a:spcPts val="100"/>
              </a:spcAft>
              <a:buClr>
                <a:srgbClr val="FF0000"/>
              </a:buClr>
              <a:buNone/>
            </a:pPr>
            <a:endParaRPr lang="en-US" sz="900" dirty="0" smtClean="0"/>
          </a:p>
          <a:p>
            <a:pPr marL="0" lvl="1" indent="0" fontAlgn="ctr">
              <a:lnSpc>
                <a:spcPct val="95000"/>
              </a:lnSpc>
              <a:spcBef>
                <a:spcPct val="0"/>
              </a:spcBef>
              <a:spcAft>
                <a:spcPts val="100"/>
              </a:spcAft>
              <a:buClr>
                <a:srgbClr val="FF0000"/>
              </a:buClr>
              <a:buNone/>
            </a:pPr>
            <a:r>
              <a:rPr lang="en-US" sz="900" dirty="0" smtClean="0"/>
              <a:t>08/31/15</a:t>
            </a:r>
          </a:p>
          <a:p>
            <a:pPr marL="0" lvl="1" indent="0" fontAlgn="ctr">
              <a:lnSpc>
                <a:spcPct val="95000"/>
              </a:lnSpc>
              <a:spcBef>
                <a:spcPct val="0"/>
              </a:spcBef>
              <a:spcAft>
                <a:spcPts val="100"/>
              </a:spcAft>
              <a:buClr>
                <a:srgbClr val="FF0000"/>
              </a:buClr>
              <a:buNone/>
            </a:pPr>
            <a:endParaRPr lang="en-US" sz="900" dirty="0" smtClean="0"/>
          </a:p>
          <a:p>
            <a:pPr marL="0" lvl="1" indent="0" fontAlgn="ctr">
              <a:lnSpc>
                <a:spcPct val="95000"/>
              </a:lnSpc>
              <a:spcAft>
                <a:spcPts val="100"/>
              </a:spcAft>
              <a:buNone/>
            </a:pPr>
            <a:r>
              <a:rPr lang="en-US" sz="900" dirty="0" smtClean="0"/>
              <a:t>11/23/15</a:t>
            </a:r>
          </a:p>
          <a:p>
            <a:pPr marL="0" lvl="1" indent="0" fontAlgn="ctr">
              <a:lnSpc>
                <a:spcPct val="95000"/>
              </a:lnSpc>
              <a:spcAft>
                <a:spcPts val="100"/>
              </a:spcAft>
              <a:buNone/>
            </a:pPr>
            <a:r>
              <a:rPr lang="en-US" sz="900" dirty="0" smtClean="0"/>
              <a:t>12/01/15</a:t>
            </a:r>
            <a:endParaRPr lang="en-US" sz="900" dirty="0"/>
          </a:p>
          <a:p>
            <a:pPr marL="0" lvl="1" indent="0" fontAlgn="ctr">
              <a:lnSpc>
                <a:spcPct val="95000"/>
              </a:lnSpc>
              <a:spcAft>
                <a:spcPts val="100"/>
              </a:spcAft>
              <a:buNone/>
            </a:pPr>
            <a:r>
              <a:rPr lang="en-US" sz="900" dirty="0"/>
              <a:t>02/01/16</a:t>
            </a:r>
          </a:p>
          <a:p>
            <a:pPr marL="0" lvl="1" indent="0" fontAlgn="ctr">
              <a:lnSpc>
                <a:spcPct val="95000"/>
              </a:lnSpc>
              <a:spcAft>
                <a:spcPts val="100"/>
              </a:spcAft>
              <a:buClr>
                <a:srgbClr val="FF0000"/>
              </a:buClr>
              <a:buNone/>
            </a:pPr>
            <a:r>
              <a:rPr lang="en-US" sz="900" dirty="0"/>
              <a:t>02/01/16</a:t>
            </a:r>
          </a:p>
          <a:p>
            <a:pPr marL="0" lvl="1" indent="0" fontAlgn="ctr">
              <a:lnSpc>
                <a:spcPct val="95000"/>
              </a:lnSpc>
              <a:spcAft>
                <a:spcPts val="100"/>
              </a:spcAft>
              <a:buClr>
                <a:srgbClr val="FF0000"/>
              </a:buClr>
              <a:buNone/>
            </a:pPr>
            <a:r>
              <a:rPr lang="en-US" sz="900" dirty="0"/>
              <a:t>02/01/16</a:t>
            </a:r>
          </a:p>
          <a:p>
            <a:pPr marL="0" lvl="1" indent="0" fontAlgn="ctr">
              <a:lnSpc>
                <a:spcPct val="95000"/>
              </a:lnSpc>
              <a:spcAft>
                <a:spcPts val="100"/>
              </a:spcAft>
              <a:buClr>
                <a:srgbClr val="FF0000"/>
              </a:buClr>
              <a:buNone/>
            </a:pPr>
            <a:r>
              <a:rPr lang="en-US" sz="900" dirty="0"/>
              <a:t>02/01/16</a:t>
            </a:r>
          </a:p>
          <a:p>
            <a:pPr marL="0" lvl="1" indent="0" fontAlgn="ctr">
              <a:lnSpc>
                <a:spcPct val="95000"/>
              </a:lnSpc>
              <a:spcAft>
                <a:spcPts val="100"/>
              </a:spcAft>
              <a:buClr>
                <a:srgbClr val="FF0000"/>
              </a:buClr>
              <a:buNone/>
            </a:pPr>
            <a:r>
              <a:rPr lang="en-US" sz="900" dirty="0"/>
              <a:t>11/02/15</a:t>
            </a:r>
          </a:p>
          <a:p>
            <a:pPr marL="0" lvl="1" indent="0" fontAlgn="ctr">
              <a:lnSpc>
                <a:spcPct val="95000"/>
              </a:lnSpc>
              <a:spcAft>
                <a:spcPts val="100"/>
              </a:spcAft>
              <a:buClr>
                <a:srgbClr val="FF0000"/>
              </a:buClr>
              <a:buNone/>
            </a:pPr>
            <a:r>
              <a:rPr lang="en-US" sz="900" dirty="0"/>
              <a:t>11/02/15</a:t>
            </a:r>
          </a:p>
          <a:p>
            <a:pPr marL="0" lvl="1" indent="0" fontAlgn="ctr">
              <a:lnSpc>
                <a:spcPct val="95000"/>
              </a:lnSpc>
              <a:spcAft>
                <a:spcPts val="100"/>
              </a:spcAft>
              <a:buClr>
                <a:srgbClr val="FF0000"/>
              </a:buClr>
              <a:buNone/>
            </a:pPr>
            <a:endParaRPr lang="en-US" sz="900" dirty="0"/>
          </a:p>
          <a:p>
            <a:pPr marL="0" lvl="1" indent="0" fontAlgn="ctr">
              <a:lnSpc>
                <a:spcPct val="95000"/>
              </a:lnSpc>
              <a:spcAft>
                <a:spcPts val="100"/>
              </a:spcAft>
              <a:buClr>
                <a:srgbClr val="FF0000"/>
              </a:buClr>
              <a:buNone/>
            </a:pPr>
            <a:r>
              <a:rPr lang="en-US" sz="900" dirty="0"/>
              <a:t>11/30/15</a:t>
            </a:r>
          </a:p>
          <a:p>
            <a:pPr marL="0" lvl="1" indent="0" fontAlgn="ctr">
              <a:lnSpc>
                <a:spcPct val="95000"/>
              </a:lnSpc>
              <a:spcAft>
                <a:spcPts val="100"/>
              </a:spcAft>
              <a:buNone/>
            </a:pPr>
            <a:r>
              <a:rPr lang="en-US" sz="900" dirty="0"/>
              <a:t>01/01/16</a:t>
            </a:r>
          </a:p>
          <a:p>
            <a:pPr marL="0" lvl="1" indent="0" fontAlgn="ctr">
              <a:lnSpc>
                <a:spcPct val="95000"/>
              </a:lnSpc>
              <a:spcAft>
                <a:spcPts val="100"/>
              </a:spcAft>
              <a:buNone/>
            </a:pPr>
            <a:endParaRPr lang="en-US" sz="900" dirty="0"/>
          </a:p>
          <a:p>
            <a:pPr marL="0" lvl="1" indent="0" fontAlgn="ctr">
              <a:lnSpc>
                <a:spcPct val="95000"/>
              </a:lnSpc>
              <a:spcAft>
                <a:spcPts val="100"/>
              </a:spcAft>
              <a:buNone/>
            </a:pPr>
            <a:r>
              <a:rPr lang="en-US" sz="900" dirty="0"/>
              <a:t>01/01/16</a:t>
            </a:r>
          </a:p>
          <a:p>
            <a:pPr marL="0" lvl="1" indent="0" fontAlgn="ctr">
              <a:lnSpc>
                <a:spcPct val="95000"/>
              </a:lnSpc>
              <a:spcAft>
                <a:spcPts val="100"/>
              </a:spcAft>
              <a:buNone/>
            </a:pPr>
            <a:r>
              <a:rPr lang="en-US" sz="900" dirty="0"/>
              <a:t>04/01/16</a:t>
            </a:r>
          </a:p>
          <a:p>
            <a:pPr marL="0" lvl="1" indent="0" fontAlgn="ctr">
              <a:lnSpc>
                <a:spcPct val="95000"/>
              </a:lnSpc>
              <a:spcAft>
                <a:spcPts val="100"/>
              </a:spcAft>
              <a:buNone/>
            </a:pPr>
            <a:endParaRPr lang="en-US" sz="900" dirty="0"/>
          </a:p>
          <a:p>
            <a:pPr marL="0" lvl="1" indent="0" fontAlgn="ctr">
              <a:lnSpc>
                <a:spcPct val="95000"/>
              </a:lnSpc>
              <a:spcAft>
                <a:spcPts val="100"/>
              </a:spcAft>
              <a:buNone/>
            </a:pPr>
            <a:r>
              <a:rPr lang="en-US" sz="900" dirty="0" smtClean="0"/>
              <a:t>10/03/16</a:t>
            </a:r>
            <a:endParaRPr lang="en-US" sz="900" dirty="0"/>
          </a:p>
        </p:txBody>
      </p:sp>
      <p:sp>
        <p:nvSpPr>
          <p:cNvPr id="36" name="Rectangle 95"/>
          <p:cNvSpPr txBox="1">
            <a:spLocks/>
          </p:cNvSpPr>
          <p:nvPr/>
        </p:nvSpPr>
        <p:spPr>
          <a:xfrm>
            <a:off x="8015964" y="1106003"/>
            <a:ext cx="548640" cy="317086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fontAlgn="ctr">
              <a:spcAft>
                <a:spcPts val="100"/>
              </a:spcAft>
            </a:pPr>
            <a:r>
              <a:rPr lang="en-US" sz="900" dirty="0" smtClean="0"/>
              <a:t>11/30/15</a:t>
            </a:r>
            <a:endParaRPr lang="en-US" sz="900" dirty="0"/>
          </a:p>
          <a:p>
            <a:pPr marL="0" lvl="1" indent="0" fontAlgn="ctr">
              <a:lnSpc>
                <a:spcPct val="95000"/>
              </a:lnSpc>
              <a:spcBef>
                <a:spcPct val="0"/>
              </a:spcBef>
              <a:spcAft>
                <a:spcPts val="100"/>
              </a:spcAft>
              <a:buClr>
                <a:srgbClr val="FF0000"/>
              </a:buClr>
              <a:buNone/>
            </a:pPr>
            <a:r>
              <a:rPr lang="en-US" sz="900" dirty="0" smtClean="0"/>
              <a:t>09/11/15</a:t>
            </a:r>
            <a:endParaRPr lang="en-US" sz="900" dirty="0"/>
          </a:p>
          <a:p>
            <a:pPr marL="0" lvl="1" indent="0" fontAlgn="ctr">
              <a:lnSpc>
                <a:spcPct val="95000"/>
              </a:lnSpc>
              <a:spcBef>
                <a:spcPct val="0"/>
              </a:spcBef>
              <a:spcAft>
                <a:spcPts val="100"/>
              </a:spcAft>
              <a:buClr>
                <a:srgbClr val="FF0000"/>
              </a:buClr>
              <a:buNone/>
            </a:pPr>
            <a:r>
              <a:rPr lang="en-US" sz="900" dirty="0" smtClean="0"/>
              <a:t>09/15/15</a:t>
            </a:r>
          </a:p>
          <a:p>
            <a:pPr marL="0" lvl="1" indent="0" fontAlgn="ctr">
              <a:lnSpc>
                <a:spcPct val="95000"/>
              </a:lnSpc>
              <a:spcBef>
                <a:spcPct val="0"/>
              </a:spcBef>
              <a:spcAft>
                <a:spcPts val="100"/>
              </a:spcAft>
              <a:buClr>
                <a:srgbClr val="FF0000"/>
              </a:buClr>
              <a:buNone/>
            </a:pPr>
            <a:endParaRPr lang="en-US" sz="900" dirty="0" smtClean="0"/>
          </a:p>
          <a:p>
            <a:pPr marL="0" lvl="1" indent="0" fontAlgn="ctr">
              <a:lnSpc>
                <a:spcPct val="95000"/>
              </a:lnSpc>
              <a:spcBef>
                <a:spcPct val="0"/>
              </a:spcBef>
              <a:spcAft>
                <a:spcPts val="100"/>
              </a:spcAft>
              <a:buClr>
                <a:srgbClr val="FF0000"/>
              </a:buClr>
              <a:buNone/>
            </a:pPr>
            <a:r>
              <a:rPr lang="en-US" sz="900" dirty="0" smtClean="0"/>
              <a:t>11/30/15</a:t>
            </a:r>
          </a:p>
          <a:p>
            <a:pPr marL="0" lvl="1" indent="0" fontAlgn="ctr">
              <a:lnSpc>
                <a:spcPct val="95000"/>
              </a:lnSpc>
              <a:spcBef>
                <a:spcPct val="0"/>
              </a:spcBef>
              <a:spcAft>
                <a:spcPts val="100"/>
              </a:spcAft>
              <a:buClr>
                <a:srgbClr val="FF0000"/>
              </a:buClr>
              <a:buNone/>
            </a:pPr>
            <a:endParaRPr lang="en-US" sz="900" dirty="0" smtClean="0"/>
          </a:p>
          <a:p>
            <a:pPr marL="0" lvl="1" indent="0" fontAlgn="ctr">
              <a:lnSpc>
                <a:spcPct val="95000"/>
              </a:lnSpc>
              <a:spcAft>
                <a:spcPts val="100"/>
              </a:spcAft>
              <a:buNone/>
            </a:pPr>
            <a:r>
              <a:rPr lang="en-US" sz="900" dirty="0" smtClean="0"/>
              <a:t>11/30/15</a:t>
            </a:r>
          </a:p>
          <a:p>
            <a:pPr marL="0" lvl="1" indent="0" fontAlgn="ctr">
              <a:lnSpc>
                <a:spcPct val="95000"/>
              </a:lnSpc>
              <a:spcAft>
                <a:spcPts val="100"/>
              </a:spcAft>
              <a:buNone/>
            </a:pPr>
            <a:r>
              <a:rPr lang="en-US" sz="900" dirty="0" smtClean="0"/>
              <a:t>02/24/16</a:t>
            </a:r>
            <a:endParaRPr lang="en-US" sz="900" dirty="0"/>
          </a:p>
          <a:p>
            <a:pPr marL="0" lvl="1" indent="0" fontAlgn="ctr">
              <a:lnSpc>
                <a:spcPct val="95000"/>
              </a:lnSpc>
              <a:spcAft>
                <a:spcPts val="100"/>
              </a:spcAft>
              <a:buNone/>
            </a:pPr>
            <a:r>
              <a:rPr lang="en-US" sz="900" dirty="0"/>
              <a:t>06/30/16</a:t>
            </a:r>
          </a:p>
          <a:p>
            <a:pPr marL="0" lvl="1" indent="0" fontAlgn="ctr">
              <a:lnSpc>
                <a:spcPct val="95000"/>
              </a:lnSpc>
              <a:spcAft>
                <a:spcPts val="100"/>
              </a:spcAft>
              <a:buClr>
                <a:srgbClr val="FF0000"/>
              </a:buClr>
              <a:buNone/>
            </a:pPr>
            <a:r>
              <a:rPr lang="en-US" sz="900" dirty="0"/>
              <a:t>06/30/16</a:t>
            </a:r>
          </a:p>
          <a:p>
            <a:pPr marL="0" lvl="1" indent="0" fontAlgn="ctr">
              <a:lnSpc>
                <a:spcPct val="95000"/>
              </a:lnSpc>
              <a:spcAft>
                <a:spcPts val="100"/>
              </a:spcAft>
              <a:buClr>
                <a:srgbClr val="FF0000"/>
              </a:buClr>
              <a:buNone/>
            </a:pPr>
            <a:r>
              <a:rPr lang="en-US" sz="900" dirty="0"/>
              <a:t>06/30/16</a:t>
            </a:r>
          </a:p>
          <a:p>
            <a:pPr marL="0" lvl="1" indent="0" fontAlgn="ctr">
              <a:lnSpc>
                <a:spcPct val="95000"/>
              </a:lnSpc>
              <a:spcAft>
                <a:spcPts val="100"/>
              </a:spcAft>
              <a:buClr>
                <a:srgbClr val="FF0000"/>
              </a:buClr>
              <a:buNone/>
            </a:pPr>
            <a:r>
              <a:rPr lang="en-US" sz="900" dirty="0"/>
              <a:t>06/30/16</a:t>
            </a:r>
          </a:p>
          <a:p>
            <a:pPr marL="0" lvl="1" indent="0" fontAlgn="ctr">
              <a:lnSpc>
                <a:spcPct val="95000"/>
              </a:lnSpc>
              <a:spcAft>
                <a:spcPts val="100"/>
              </a:spcAft>
              <a:buNone/>
            </a:pPr>
            <a:r>
              <a:rPr lang="en-US" sz="900" dirty="0"/>
              <a:t>01/12/16</a:t>
            </a:r>
          </a:p>
          <a:p>
            <a:pPr marL="0" lvl="1" indent="0" fontAlgn="ctr">
              <a:lnSpc>
                <a:spcPct val="95000"/>
              </a:lnSpc>
              <a:spcAft>
                <a:spcPts val="100"/>
              </a:spcAft>
              <a:buClr>
                <a:srgbClr val="FF0000"/>
              </a:buClr>
              <a:buNone/>
            </a:pPr>
            <a:r>
              <a:rPr lang="en-US" sz="900" dirty="0"/>
              <a:t>11/27/15</a:t>
            </a:r>
          </a:p>
          <a:p>
            <a:pPr marL="0" lvl="1" indent="0" fontAlgn="ctr">
              <a:lnSpc>
                <a:spcPct val="95000"/>
              </a:lnSpc>
              <a:spcAft>
                <a:spcPts val="100"/>
              </a:spcAft>
              <a:buClr>
                <a:srgbClr val="FF0000"/>
              </a:buClr>
              <a:buNone/>
            </a:pPr>
            <a:endParaRPr lang="en-US" sz="900" dirty="0"/>
          </a:p>
          <a:p>
            <a:pPr marL="0" lvl="1" indent="0" fontAlgn="ctr">
              <a:lnSpc>
                <a:spcPct val="95000"/>
              </a:lnSpc>
              <a:spcAft>
                <a:spcPts val="100"/>
              </a:spcAft>
              <a:buClr>
                <a:srgbClr val="FF0000"/>
              </a:buClr>
              <a:buNone/>
            </a:pPr>
            <a:r>
              <a:rPr lang="en-US" sz="900" dirty="0"/>
              <a:t>01/12/16</a:t>
            </a:r>
          </a:p>
          <a:p>
            <a:pPr marL="0" lvl="1" indent="0" fontAlgn="ctr">
              <a:lnSpc>
                <a:spcPct val="95000"/>
              </a:lnSpc>
              <a:spcAft>
                <a:spcPts val="100"/>
              </a:spcAft>
              <a:buNone/>
            </a:pPr>
            <a:r>
              <a:rPr lang="en-US" sz="900" dirty="0"/>
              <a:t>06/30/16</a:t>
            </a:r>
          </a:p>
          <a:p>
            <a:pPr marL="0" lvl="1" indent="0" fontAlgn="ctr">
              <a:lnSpc>
                <a:spcPct val="95000"/>
              </a:lnSpc>
              <a:spcAft>
                <a:spcPts val="100"/>
              </a:spcAft>
              <a:buNone/>
            </a:pPr>
            <a:endParaRPr lang="en-US" sz="900" dirty="0"/>
          </a:p>
          <a:p>
            <a:pPr marL="0" lvl="1" indent="0" fontAlgn="ctr">
              <a:lnSpc>
                <a:spcPct val="95000"/>
              </a:lnSpc>
              <a:spcAft>
                <a:spcPts val="100"/>
              </a:spcAft>
              <a:buNone/>
            </a:pPr>
            <a:r>
              <a:rPr lang="en-US" sz="900" dirty="0"/>
              <a:t>06/30/16</a:t>
            </a:r>
          </a:p>
          <a:p>
            <a:pPr marL="0" lvl="1" indent="0" fontAlgn="ctr">
              <a:lnSpc>
                <a:spcPct val="95000"/>
              </a:lnSpc>
              <a:spcAft>
                <a:spcPts val="100"/>
              </a:spcAft>
              <a:buNone/>
            </a:pPr>
            <a:r>
              <a:rPr lang="en-US" sz="900" dirty="0"/>
              <a:t>09/30/16</a:t>
            </a:r>
          </a:p>
          <a:p>
            <a:pPr marL="0" lvl="1" indent="0" fontAlgn="ctr">
              <a:lnSpc>
                <a:spcPct val="95000"/>
              </a:lnSpc>
              <a:spcAft>
                <a:spcPts val="100"/>
              </a:spcAft>
              <a:buNone/>
            </a:pPr>
            <a:endParaRPr lang="en-US" sz="900" dirty="0"/>
          </a:p>
          <a:p>
            <a:pPr marL="0" lvl="1" indent="0" fontAlgn="ctr">
              <a:lnSpc>
                <a:spcPct val="95000"/>
              </a:lnSpc>
              <a:spcAft>
                <a:spcPts val="100"/>
              </a:spcAft>
              <a:buNone/>
            </a:pPr>
            <a:r>
              <a:rPr lang="en-US" sz="900" dirty="0" smtClean="0"/>
              <a:t>06/30/17</a:t>
            </a:r>
            <a:endParaRPr lang="en-US" sz="900" dirty="0"/>
          </a:p>
        </p:txBody>
      </p:sp>
      <p:sp>
        <p:nvSpPr>
          <p:cNvPr id="19" name="Rectangle 95"/>
          <p:cNvSpPr txBox="1">
            <a:spLocks/>
          </p:cNvSpPr>
          <p:nvPr/>
        </p:nvSpPr>
        <p:spPr>
          <a:xfrm>
            <a:off x="8615933" y="1103273"/>
            <a:ext cx="775718" cy="316394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lnSpc>
                <a:spcPct val="95000"/>
              </a:lnSpc>
              <a:spcBef>
                <a:spcPct val="0"/>
              </a:spcBef>
              <a:spcAft>
                <a:spcPts val="100"/>
              </a:spcAft>
              <a:buClr>
                <a:srgbClr val="FF0000"/>
              </a:buClr>
              <a:buNone/>
            </a:pPr>
            <a:r>
              <a:rPr lang="en-US" sz="900" dirty="0" smtClean="0">
                <a:solidFill>
                  <a:srgbClr val="000000"/>
                </a:solidFill>
              </a:rPr>
              <a:t>Smith/ Parrish</a:t>
            </a:r>
            <a:endParaRPr lang="en-US" sz="900" dirty="0">
              <a:solidFill>
                <a:srgbClr val="000000"/>
              </a:solidFill>
            </a:endParaRPr>
          </a:p>
          <a:p>
            <a:pPr marL="0" lvl="1" indent="0">
              <a:lnSpc>
                <a:spcPct val="95000"/>
              </a:lnSpc>
              <a:spcBef>
                <a:spcPct val="0"/>
              </a:spcBef>
              <a:spcAft>
                <a:spcPts val="100"/>
              </a:spcAft>
              <a:buClr>
                <a:srgbClr val="FF0000"/>
              </a:buClr>
              <a:buNone/>
            </a:pPr>
            <a:r>
              <a:rPr lang="en-US" sz="900" dirty="0" smtClean="0">
                <a:solidFill>
                  <a:srgbClr val="000000"/>
                </a:solidFill>
              </a:rPr>
              <a:t>Smith/ Parrish</a:t>
            </a:r>
          </a:p>
          <a:p>
            <a:pPr marL="0" lvl="1" indent="0">
              <a:lnSpc>
                <a:spcPct val="95000"/>
              </a:lnSpc>
              <a:spcBef>
                <a:spcPct val="0"/>
              </a:spcBef>
              <a:spcAft>
                <a:spcPts val="100"/>
              </a:spcAft>
              <a:buClr>
                <a:srgbClr val="FF0000"/>
              </a:buClr>
              <a:buNone/>
            </a:pPr>
            <a:endParaRPr lang="en-US" sz="900" dirty="0" smtClean="0">
              <a:solidFill>
                <a:srgbClr val="000000"/>
              </a:solidFill>
            </a:endParaRPr>
          </a:p>
          <a:p>
            <a:pPr marL="0" lvl="1" indent="0">
              <a:lnSpc>
                <a:spcPct val="95000"/>
              </a:lnSpc>
              <a:spcBef>
                <a:spcPct val="0"/>
              </a:spcBef>
              <a:spcAft>
                <a:spcPts val="100"/>
              </a:spcAft>
              <a:buClr>
                <a:srgbClr val="FF0000"/>
              </a:buClr>
              <a:buNone/>
            </a:pPr>
            <a:endParaRPr lang="en-US" sz="900" dirty="0">
              <a:solidFill>
                <a:srgbClr val="000000"/>
              </a:solidFill>
            </a:endParaRPr>
          </a:p>
          <a:p>
            <a:pPr marL="0" lvl="1" indent="0">
              <a:lnSpc>
                <a:spcPct val="95000"/>
              </a:lnSpc>
              <a:spcBef>
                <a:spcPct val="0"/>
              </a:spcBef>
              <a:spcAft>
                <a:spcPts val="100"/>
              </a:spcAft>
              <a:buClr>
                <a:srgbClr val="FF0000"/>
              </a:buClr>
              <a:buNone/>
            </a:pPr>
            <a:endParaRPr lang="en-US" sz="900" dirty="0" smtClean="0">
              <a:solidFill>
                <a:srgbClr val="000000"/>
              </a:solidFill>
            </a:endParaRPr>
          </a:p>
          <a:p>
            <a:pPr marL="0" lvl="1" indent="0">
              <a:lnSpc>
                <a:spcPct val="95000"/>
              </a:lnSpc>
              <a:spcBef>
                <a:spcPct val="0"/>
              </a:spcBef>
              <a:spcAft>
                <a:spcPts val="100"/>
              </a:spcAft>
              <a:buClr>
                <a:srgbClr val="FF0000"/>
              </a:buClr>
              <a:buNone/>
            </a:pPr>
            <a:endParaRPr lang="en-US" sz="900" dirty="0">
              <a:solidFill>
                <a:srgbClr val="000000"/>
              </a:solidFill>
            </a:endParaRPr>
          </a:p>
          <a:p>
            <a:pPr marL="0" lvl="1" indent="0">
              <a:lnSpc>
                <a:spcPct val="95000"/>
              </a:lnSpc>
              <a:spcBef>
                <a:spcPct val="0"/>
              </a:spcBef>
              <a:spcAft>
                <a:spcPts val="100"/>
              </a:spcAft>
              <a:buClr>
                <a:srgbClr val="FF0000"/>
              </a:buClr>
              <a:buNone/>
            </a:pPr>
            <a:endParaRPr lang="en-US" sz="900" dirty="0" smtClean="0">
              <a:solidFill>
                <a:srgbClr val="000000"/>
              </a:solidFill>
            </a:endParaRPr>
          </a:p>
          <a:p>
            <a:pPr marL="0" lvl="1" indent="0">
              <a:lnSpc>
                <a:spcPct val="95000"/>
              </a:lnSpc>
              <a:spcBef>
                <a:spcPct val="0"/>
              </a:spcBef>
              <a:spcAft>
                <a:spcPts val="100"/>
              </a:spcAft>
              <a:buClr>
                <a:srgbClr val="FF0000"/>
              </a:buClr>
              <a:buNone/>
            </a:pPr>
            <a:r>
              <a:rPr lang="en-US" sz="900" dirty="0" smtClean="0">
                <a:solidFill>
                  <a:srgbClr val="000000"/>
                </a:solidFill>
              </a:rPr>
              <a:t>Smith / </a:t>
            </a:r>
            <a:r>
              <a:rPr lang="en-US" sz="900" dirty="0">
                <a:solidFill>
                  <a:srgbClr val="000000"/>
                </a:solidFill>
              </a:rPr>
              <a:t>Parrish</a:t>
            </a:r>
          </a:p>
          <a:p>
            <a:pPr marL="0" lvl="1" indent="0">
              <a:lnSpc>
                <a:spcPct val="95000"/>
              </a:lnSpc>
              <a:spcBef>
                <a:spcPct val="0"/>
              </a:spcBef>
              <a:spcAft>
                <a:spcPts val="100"/>
              </a:spcAft>
              <a:buClr>
                <a:srgbClr val="FF0000"/>
              </a:buClr>
              <a:buNone/>
            </a:pPr>
            <a:r>
              <a:rPr lang="en-US" sz="900" dirty="0" smtClean="0">
                <a:solidFill>
                  <a:srgbClr val="000000"/>
                </a:solidFill>
              </a:rPr>
              <a:t>Smith / </a:t>
            </a:r>
            <a:r>
              <a:rPr lang="en-US" sz="900" dirty="0">
                <a:solidFill>
                  <a:srgbClr val="000000"/>
                </a:solidFill>
              </a:rPr>
              <a:t>Parrish</a:t>
            </a:r>
          </a:p>
          <a:p>
            <a:pPr marL="0" lvl="1" indent="0">
              <a:lnSpc>
                <a:spcPct val="95000"/>
              </a:lnSpc>
              <a:spcBef>
                <a:spcPct val="0"/>
              </a:spcBef>
              <a:spcAft>
                <a:spcPts val="100"/>
              </a:spcAft>
              <a:buClr>
                <a:srgbClr val="FF0000"/>
              </a:buClr>
              <a:buNone/>
            </a:pPr>
            <a:endParaRPr lang="en-GB" sz="900" dirty="0">
              <a:solidFill>
                <a:srgbClr val="000000"/>
              </a:solidFill>
            </a:endParaRPr>
          </a:p>
          <a:p>
            <a:pPr marL="0" lvl="1" indent="0">
              <a:lnSpc>
                <a:spcPct val="95000"/>
              </a:lnSpc>
              <a:spcBef>
                <a:spcPct val="0"/>
              </a:spcBef>
              <a:spcAft>
                <a:spcPts val="100"/>
              </a:spcAft>
              <a:buClr>
                <a:srgbClr val="FF0000"/>
              </a:buClr>
              <a:buNone/>
            </a:pPr>
            <a:endParaRPr lang="en-GB" sz="900" dirty="0">
              <a:solidFill>
                <a:srgbClr val="000000"/>
              </a:solidFill>
            </a:endParaRPr>
          </a:p>
          <a:p>
            <a:pPr marL="0" lvl="1" indent="0">
              <a:lnSpc>
                <a:spcPct val="95000"/>
              </a:lnSpc>
              <a:spcBef>
                <a:spcPct val="0"/>
              </a:spcBef>
              <a:spcAft>
                <a:spcPts val="100"/>
              </a:spcAft>
              <a:buClr>
                <a:srgbClr val="FF0000"/>
              </a:buClr>
              <a:buNone/>
            </a:pPr>
            <a:endParaRPr lang="en-GB" sz="900" dirty="0">
              <a:solidFill>
                <a:srgbClr val="000000"/>
              </a:solidFill>
            </a:endParaRPr>
          </a:p>
          <a:p>
            <a:pPr marL="0" lvl="1" indent="0">
              <a:lnSpc>
                <a:spcPct val="95000"/>
              </a:lnSpc>
              <a:spcBef>
                <a:spcPct val="0"/>
              </a:spcBef>
              <a:spcAft>
                <a:spcPts val="100"/>
              </a:spcAft>
              <a:buClr>
                <a:srgbClr val="FF0000"/>
              </a:buClr>
              <a:buNone/>
            </a:pPr>
            <a:r>
              <a:rPr lang="en-US" sz="900" dirty="0" smtClean="0">
                <a:solidFill>
                  <a:srgbClr val="000000"/>
                </a:solidFill>
              </a:rPr>
              <a:t>Smith </a:t>
            </a:r>
            <a:r>
              <a:rPr lang="en-US" sz="900" dirty="0">
                <a:solidFill>
                  <a:srgbClr val="000000"/>
                </a:solidFill>
              </a:rPr>
              <a:t>/ </a:t>
            </a:r>
            <a:r>
              <a:rPr lang="en-US" sz="900" dirty="0" smtClean="0">
                <a:solidFill>
                  <a:srgbClr val="000000"/>
                </a:solidFill>
              </a:rPr>
              <a:t>Parrish</a:t>
            </a:r>
            <a:endParaRPr lang="en-US" sz="900" dirty="0">
              <a:solidFill>
                <a:srgbClr val="000000"/>
              </a:solidFill>
            </a:endParaRPr>
          </a:p>
          <a:p>
            <a:pPr marL="0" lvl="1" indent="0">
              <a:lnSpc>
                <a:spcPct val="95000"/>
              </a:lnSpc>
              <a:spcBef>
                <a:spcPct val="0"/>
              </a:spcBef>
              <a:spcAft>
                <a:spcPts val="100"/>
              </a:spcAft>
              <a:buClr>
                <a:srgbClr val="FF0000"/>
              </a:buClr>
              <a:buNone/>
            </a:pPr>
            <a:endParaRPr lang="en-GB" sz="900" dirty="0">
              <a:solidFill>
                <a:srgbClr val="000000"/>
              </a:solidFill>
            </a:endParaRPr>
          </a:p>
          <a:p>
            <a:pPr marL="0" lvl="1" indent="0">
              <a:lnSpc>
                <a:spcPct val="95000"/>
              </a:lnSpc>
              <a:spcBef>
                <a:spcPct val="0"/>
              </a:spcBef>
              <a:spcAft>
                <a:spcPts val="100"/>
              </a:spcAft>
              <a:buClr>
                <a:srgbClr val="FF0000"/>
              </a:buClr>
              <a:buNone/>
            </a:pPr>
            <a:endParaRPr lang="en-US" sz="900" dirty="0">
              <a:solidFill>
                <a:srgbClr val="000000"/>
              </a:solidFill>
            </a:endParaRPr>
          </a:p>
          <a:p>
            <a:pPr marL="0" lvl="1" indent="0">
              <a:lnSpc>
                <a:spcPct val="95000"/>
              </a:lnSpc>
              <a:spcBef>
                <a:spcPct val="0"/>
              </a:spcBef>
              <a:spcAft>
                <a:spcPts val="100"/>
              </a:spcAft>
              <a:buClr>
                <a:srgbClr val="FF0000"/>
              </a:buClr>
              <a:buNone/>
            </a:pPr>
            <a:endParaRPr lang="en-US" sz="900" dirty="0">
              <a:solidFill>
                <a:srgbClr val="000000"/>
              </a:solidFill>
            </a:endParaRPr>
          </a:p>
          <a:p>
            <a:pPr marL="0" lvl="1" indent="0" fontAlgn="ctr">
              <a:lnSpc>
                <a:spcPct val="95000"/>
              </a:lnSpc>
              <a:spcBef>
                <a:spcPct val="0"/>
              </a:spcBef>
              <a:spcAft>
                <a:spcPts val="100"/>
              </a:spcAft>
              <a:buClr>
                <a:srgbClr val="FF0000"/>
              </a:buClr>
              <a:buNone/>
            </a:pPr>
            <a:r>
              <a:rPr lang="en-US" sz="900" dirty="0" smtClean="0">
                <a:solidFill>
                  <a:srgbClr val="000000"/>
                </a:solidFill>
              </a:rPr>
              <a:t>Smith </a:t>
            </a:r>
            <a:r>
              <a:rPr lang="en-US" sz="900" dirty="0">
                <a:solidFill>
                  <a:srgbClr val="000000"/>
                </a:solidFill>
              </a:rPr>
              <a:t>/ </a:t>
            </a:r>
            <a:r>
              <a:rPr lang="en-US" sz="900" dirty="0" smtClean="0">
                <a:solidFill>
                  <a:srgbClr val="000000"/>
                </a:solidFill>
              </a:rPr>
              <a:t>Parrish</a:t>
            </a:r>
            <a:endParaRPr lang="en-US" sz="900" dirty="0">
              <a:solidFill>
                <a:srgbClr val="000000"/>
              </a:solidFill>
            </a:endParaRPr>
          </a:p>
          <a:p>
            <a:pPr marL="0" lvl="1" indent="0" fontAlgn="ctr">
              <a:lnSpc>
                <a:spcPct val="95000"/>
              </a:lnSpc>
              <a:spcBef>
                <a:spcPct val="0"/>
              </a:spcBef>
              <a:spcAft>
                <a:spcPts val="100"/>
              </a:spcAft>
              <a:buClr>
                <a:srgbClr val="FF0000"/>
              </a:buClr>
              <a:buNone/>
            </a:pPr>
            <a:endParaRPr lang="en-US" sz="900" dirty="0">
              <a:solidFill>
                <a:srgbClr val="000000"/>
              </a:solidFill>
            </a:endParaRPr>
          </a:p>
          <a:p>
            <a:pPr marL="0" lvl="1" indent="0" fontAlgn="ctr">
              <a:lnSpc>
                <a:spcPct val="95000"/>
              </a:lnSpc>
              <a:spcBef>
                <a:spcPct val="0"/>
              </a:spcBef>
              <a:spcAft>
                <a:spcPts val="100"/>
              </a:spcAft>
              <a:buClr>
                <a:srgbClr val="FF0000"/>
              </a:buClr>
              <a:buNone/>
            </a:pPr>
            <a:r>
              <a:rPr lang="en-US" sz="900" dirty="0" smtClean="0">
                <a:solidFill>
                  <a:srgbClr val="000000"/>
                </a:solidFill>
              </a:rPr>
              <a:t>Smith / </a:t>
            </a:r>
            <a:r>
              <a:rPr lang="en-US" sz="900" dirty="0">
                <a:solidFill>
                  <a:srgbClr val="000000"/>
                </a:solidFill>
              </a:rPr>
              <a:t>Parrish</a:t>
            </a:r>
          </a:p>
          <a:p>
            <a:pPr marL="0" lvl="1" indent="0" fontAlgn="ctr">
              <a:lnSpc>
                <a:spcPct val="95000"/>
              </a:lnSpc>
              <a:spcBef>
                <a:spcPct val="0"/>
              </a:spcBef>
              <a:spcAft>
                <a:spcPts val="100"/>
              </a:spcAft>
              <a:buClr>
                <a:srgbClr val="FF0000"/>
              </a:buClr>
              <a:buNone/>
            </a:pPr>
            <a:r>
              <a:rPr lang="en-US" sz="900" dirty="0" smtClean="0">
                <a:solidFill>
                  <a:srgbClr val="000000"/>
                </a:solidFill>
              </a:rPr>
              <a:t>Smith / </a:t>
            </a:r>
            <a:r>
              <a:rPr lang="en-US" sz="900" dirty="0">
                <a:solidFill>
                  <a:srgbClr val="000000"/>
                </a:solidFill>
              </a:rPr>
              <a:t>Parrish</a:t>
            </a:r>
          </a:p>
          <a:p>
            <a:pPr marL="0" lvl="1" indent="0" fontAlgn="ctr">
              <a:lnSpc>
                <a:spcPct val="95000"/>
              </a:lnSpc>
              <a:spcBef>
                <a:spcPct val="0"/>
              </a:spcBef>
              <a:spcAft>
                <a:spcPts val="100"/>
              </a:spcAft>
              <a:buClr>
                <a:srgbClr val="FF0000"/>
              </a:buClr>
              <a:buNone/>
            </a:pPr>
            <a:endParaRPr lang="en-US" sz="900" dirty="0">
              <a:solidFill>
                <a:srgbClr val="000000"/>
              </a:solidFill>
            </a:endParaRPr>
          </a:p>
          <a:p>
            <a:pPr marL="0" lvl="1" indent="0" fontAlgn="ctr">
              <a:lnSpc>
                <a:spcPct val="95000"/>
              </a:lnSpc>
              <a:spcBef>
                <a:spcPct val="0"/>
              </a:spcBef>
              <a:spcAft>
                <a:spcPts val="100"/>
              </a:spcAft>
              <a:buClr>
                <a:srgbClr val="FF0000"/>
              </a:buClr>
              <a:buNone/>
            </a:pPr>
            <a:r>
              <a:rPr lang="en-US" sz="900" dirty="0" smtClean="0">
                <a:solidFill>
                  <a:srgbClr val="000000"/>
                </a:solidFill>
              </a:rPr>
              <a:t>Smith / Parrish</a:t>
            </a:r>
            <a:endParaRPr lang="en-US" sz="900" dirty="0">
              <a:solidFill>
                <a:srgbClr val="000000"/>
              </a:solidFill>
            </a:endParaRPr>
          </a:p>
        </p:txBody>
      </p:sp>
      <p:sp>
        <p:nvSpPr>
          <p:cNvPr id="20" name="Rectangle 5"/>
          <p:cNvSpPr txBox="1">
            <a:spLocks/>
          </p:cNvSpPr>
          <p:nvPr/>
        </p:nvSpPr>
        <p:spPr>
          <a:xfrm>
            <a:off x="8634982" y="870742"/>
            <a:ext cx="91336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Owner</a:t>
            </a:r>
            <a:endParaRPr lang="en-US" sz="900" b="1" dirty="0"/>
          </a:p>
        </p:txBody>
      </p:sp>
      <p:cxnSp>
        <p:nvCxnSpPr>
          <p:cNvPr id="21" name="Straight Connector 20"/>
          <p:cNvCxnSpPr>
            <a:cxnSpLocks/>
          </p:cNvCxnSpPr>
          <p:nvPr/>
        </p:nvCxnSpPr>
        <p:spPr bwMode="auto">
          <a:xfrm>
            <a:off x="8644507" y="1036262"/>
            <a:ext cx="651893" cy="0"/>
          </a:xfrm>
          <a:prstGeom prst="line">
            <a:avLst/>
          </a:prstGeom>
          <a:noFill/>
          <a:ln w="12700" cap="flat" cmpd="sng" algn="ctr">
            <a:solidFill>
              <a:schemeClr val="accent1"/>
            </a:solidFill>
            <a:prstDash val="solid"/>
            <a:round/>
            <a:headEnd type="none" w="med" len="med"/>
            <a:tailEnd type="none" w="med" len="med"/>
          </a:ln>
          <a:effectLst/>
        </p:spPr>
      </p:cxnSp>
      <p:sp>
        <p:nvSpPr>
          <p:cNvPr id="24" name="Rectangle 5"/>
          <p:cNvSpPr txBox="1">
            <a:spLocks/>
          </p:cNvSpPr>
          <p:nvPr/>
        </p:nvSpPr>
        <p:spPr>
          <a:xfrm>
            <a:off x="9406508" y="875765"/>
            <a:ext cx="456684"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Status</a:t>
            </a:r>
            <a:endParaRPr lang="en-US" sz="900" b="1" dirty="0"/>
          </a:p>
        </p:txBody>
      </p:sp>
      <p:cxnSp>
        <p:nvCxnSpPr>
          <p:cNvPr id="25" name="Straight Connector 24"/>
          <p:cNvCxnSpPr>
            <a:cxnSpLocks/>
          </p:cNvCxnSpPr>
          <p:nvPr/>
        </p:nvCxnSpPr>
        <p:spPr bwMode="auto">
          <a:xfrm>
            <a:off x="9406507" y="1041285"/>
            <a:ext cx="537593" cy="0"/>
          </a:xfrm>
          <a:prstGeom prst="line">
            <a:avLst/>
          </a:prstGeom>
          <a:noFill/>
          <a:ln w="12700" cap="flat" cmpd="sng" algn="ctr">
            <a:solidFill>
              <a:schemeClr val="accent1"/>
            </a:solidFill>
            <a:prstDash val="solid"/>
            <a:round/>
            <a:headEnd type="none" w="med" len="med"/>
            <a:tailEnd type="none" w="med" len="med"/>
          </a:ln>
          <a:effectLst/>
        </p:spPr>
      </p:cxnSp>
      <p:sp>
        <p:nvSpPr>
          <p:cNvPr id="27" name="Rectangle 95"/>
          <p:cNvSpPr txBox="1">
            <a:spLocks/>
          </p:cNvSpPr>
          <p:nvPr/>
        </p:nvSpPr>
        <p:spPr>
          <a:xfrm>
            <a:off x="9444714" y="1106003"/>
            <a:ext cx="548640" cy="317086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fontAlgn="ctr">
              <a:spcAft>
                <a:spcPts val="100"/>
              </a:spcAft>
            </a:pPr>
            <a:r>
              <a:rPr lang="en-US" sz="900" dirty="0" smtClean="0"/>
              <a:t>66%</a:t>
            </a:r>
            <a:endParaRPr lang="en-US" sz="900" dirty="0"/>
          </a:p>
          <a:p>
            <a:pPr marL="0" lvl="1" indent="0" fontAlgn="ctr">
              <a:lnSpc>
                <a:spcPct val="95000"/>
              </a:lnSpc>
              <a:spcBef>
                <a:spcPct val="0"/>
              </a:spcBef>
              <a:spcAft>
                <a:spcPts val="100"/>
              </a:spcAft>
              <a:buClr>
                <a:srgbClr val="FF0000"/>
              </a:buClr>
              <a:buNone/>
            </a:pPr>
            <a:r>
              <a:rPr lang="en-US" sz="900" dirty="0" smtClean="0"/>
              <a:t>87%</a:t>
            </a:r>
            <a:endParaRPr lang="en-US" sz="900" dirty="0"/>
          </a:p>
          <a:p>
            <a:pPr marL="0" lvl="1" indent="0" fontAlgn="ctr">
              <a:lnSpc>
                <a:spcPct val="95000"/>
              </a:lnSpc>
              <a:spcBef>
                <a:spcPct val="0"/>
              </a:spcBef>
              <a:spcAft>
                <a:spcPts val="100"/>
              </a:spcAft>
              <a:buClr>
                <a:srgbClr val="FF0000"/>
              </a:buClr>
              <a:buNone/>
            </a:pPr>
            <a:r>
              <a:rPr lang="en-US" sz="900" dirty="0" smtClean="0"/>
              <a:t>59%</a:t>
            </a:r>
          </a:p>
          <a:p>
            <a:pPr marL="0" lvl="1" indent="0" fontAlgn="ctr">
              <a:lnSpc>
                <a:spcPct val="95000"/>
              </a:lnSpc>
              <a:spcBef>
                <a:spcPct val="0"/>
              </a:spcBef>
              <a:spcAft>
                <a:spcPts val="100"/>
              </a:spcAft>
              <a:buClr>
                <a:srgbClr val="FF0000"/>
              </a:buClr>
              <a:buNone/>
            </a:pPr>
            <a:endParaRPr lang="en-US" sz="900" dirty="0" smtClean="0"/>
          </a:p>
          <a:p>
            <a:pPr marL="0" lvl="1" indent="0" fontAlgn="ctr">
              <a:lnSpc>
                <a:spcPct val="95000"/>
              </a:lnSpc>
              <a:spcBef>
                <a:spcPct val="0"/>
              </a:spcBef>
              <a:spcAft>
                <a:spcPts val="100"/>
              </a:spcAft>
              <a:buClr>
                <a:srgbClr val="FF0000"/>
              </a:buClr>
              <a:buNone/>
            </a:pPr>
            <a:r>
              <a:rPr lang="en-US" sz="900" dirty="0" smtClean="0"/>
              <a:t>16%</a:t>
            </a:r>
          </a:p>
          <a:p>
            <a:pPr marL="0" lvl="1" indent="0" fontAlgn="ctr">
              <a:lnSpc>
                <a:spcPct val="95000"/>
              </a:lnSpc>
              <a:spcBef>
                <a:spcPct val="0"/>
              </a:spcBef>
              <a:spcAft>
                <a:spcPts val="100"/>
              </a:spcAft>
              <a:buClr>
                <a:srgbClr val="FF0000"/>
              </a:buClr>
              <a:buNone/>
            </a:pPr>
            <a:endParaRPr lang="en-US" sz="900" dirty="0" smtClean="0"/>
          </a:p>
          <a:p>
            <a:pPr marL="0" lvl="1" indent="0" fontAlgn="ctr">
              <a:lnSpc>
                <a:spcPct val="95000"/>
              </a:lnSpc>
              <a:spcBef>
                <a:spcPct val="0"/>
              </a:spcBef>
              <a:spcAft>
                <a:spcPts val="100"/>
              </a:spcAft>
              <a:buClr>
                <a:srgbClr val="FF0000"/>
              </a:buClr>
              <a:buNone/>
            </a:pPr>
            <a:endParaRPr lang="en-US" sz="900" dirty="0"/>
          </a:p>
          <a:p>
            <a:pPr marL="0" lvl="1" indent="0" fontAlgn="ctr">
              <a:lnSpc>
                <a:spcPct val="95000"/>
              </a:lnSpc>
              <a:spcBef>
                <a:spcPct val="0"/>
              </a:spcBef>
              <a:spcAft>
                <a:spcPts val="100"/>
              </a:spcAft>
              <a:buClr>
                <a:srgbClr val="FF0000"/>
              </a:buClr>
              <a:buNone/>
            </a:pPr>
            <a:endParaRPr lang="en-US" sz="900" dirty="0" smtClean="0"/>
          </a:p>
          <a:p>
            <a:pPr marL="0" lvl="1" indent="0" fontAlgn="ctr">
              <a:lnSpc>
                <a:spcPct val="95000"/>
              </a:lnSpc>
              <a:spcBef>
                <a:spcPct val="0"/>
              </a:spcBef>
              <a:spcAft>
                <a:spcPts val="100"/>
              </a:spcAft>
              <a:buClr>
                <a:srgbClr val="FF0000"/>
              </a:buClr>
              <a:buNone/>
            </a:pPr>
            <a:endParaRPr lang="en-US" sz="900" dirty="0"/>
          </a:p>
          <a:p>
            <a:pPr marL="0" lvl="1" indent="0" fontAlgn="ctr">
              <a:lnSpc>
                <a:spcPct val="95000"/>
              </a:lnSpc>
              <a:spcBef>
                <a:spcPct val="0"/>
              </a:spcBef>
              <a:spcAft>
                <a:spcPts val="100"/>
              </a:spcAft>
              <a:buClr>
                <a:srgbClr val="FF0000"/>
              </a:buClr>
              <a:buNone/>
            </a:pPr>
            <a:endParaRPr lang="en-US" sz="900" dirty="0" smtClean="0"/>
          </a:p>
          <a:p>
            <a:pPr marL="0" lvl="1" indent="0" fontAlgn="ctr">
              <a:lnSpc>
                <a:spcPct val="95000"/>
              </a:lnSpc>
              <a:spcBef>
                <a:spcPct val="0"/>
              </a:spcBef>
              <a:spcAft>
                <a:spcPts val="100"/>
              </a:spcAft>
              <a:buClr>
                <a:srgbClr val="FF0000"/>
              </a:buClr>
              <a:buNone/>
            </a:pPr>
            <a:endParaRPr lang="en-US" sz="900" dirty="0"/>
          </a:p>
          <a:p>
            <a:pPr marL="0" lvl="1" indent="0" fontAlgn="ctr">
              <a:lnSpc>
                <a:spcPct val="95000"/>
              </a:lnSpc>
              <a:spcBef>
                <a:spcPct val="0"/>
              </a:spcBef>
              <a:spcAft>
                <a:spcPts val="100"/>
              </a:spcAft>
              <a:buClr>
                <a:srgbClr val="FF0000"/>
              </a:buClr>
              <a:buNone/>
            </a:pPr>
            <a:endParaRPr lang="en-US" sz="900" dirty="0" smtClean="0"/>
          </a:p>
          <a:p>
            <a:pPr marL="0" lvl="1" indent="0" fontAlgn="ctr">
              <a:lnSpc>
                <a:spcPct val="95000"/>
              </a:lnSpc>
              <a:spcBef>
                <a:spcPct val="0"/>
              </a:spcBef>
              <a:spcAft>
                <a:spcPts val="100"/>
              </a:spcAft>
              <a:buClr>
                <a:srgbClr val="FF0000"/>
              </a:buClr>
              <a:buNone/>
            </a:pPr>
            <a:endParaRPr lang="en-US" sz="900" dirty="0"/>
          </a:p>
          <a:p>
            <a:pPr marL="0" lvl="1" indent="0" fontAlgn="ctr">
              <a:lnSpc>
                <a:spcPct val="95000"/>
              </a:lnSpc>
              <a:spcBef>
                <a:spcPct val="0"/>
              </a:spcBef>
              <a:spcAft>
                <a:spcPts val="100"/>
              </a:spcAft>
              <a:buClr>
                <a:srgbClr val="FF0000"/>
              </a:buClr>
              <a:buNone/>
            </a:pPr>
            <a:endParaRPr lang="en-US" sz="900" dirty="0" smtClean="0"/>
          </a:p>
          <a:p>
            <a:pPr marL="0" lvl="1" indent="0" fontAlgn="ctr">
              <a:lnSpc>
                <a:spcPct val="95000"/>
              </a:lnSpc>
              <a:spcBef>
                <a:spcPct val="0"/>
              </a:spcBef>
              <a:spcAft>
                <a:spcPts val="100"/>
              </a:spcAft>
              <a:buClr>
                <a:srgbClr val="FF0000"/>
              </a:buClr>
              <a:buNone/>
            </a:pPr>
            <a:endParaRPr lang="en-US" sz="900" dirty="0"/>
          </a:p>
          <a:p>
            <a:pPr marL="0" lvl="1" indent="0" fontAlgn="ctr">
              <a:lnSpc>
                <a:spcPct val="95000"/>
              </a:lnSpc>
              <a:spcBef>
                <a:spcPct val="0"/>
              </a:spcBef>
              <a:spcAft>
                <a:spcPts val="100"/>
              </a:spcAft>
              <a:buClr>
                <a:srgbClr val="FF0000"/>
              </a:buClr>
              <a:buNone/>
            </a:pPr>
            <a:endParaRPr lang="en-US" sz="900" dirty="0" smtClean="0"/>
          </a:p>
          <a:p>
            <a:pPr marL="0" lvl="1" indent="0" fontAlgn="ctr">
              <a:lnSpc>
                <a:spcPct val="95000"/>
              </a:lnSpc>
              <a:spcBef>
                <a:spcPct val="0"/>
              </a:spcBef>
              <a:spcAft>
                <a:spcPts val="100"/>
              </a:spcAft>
              <a:buClr>
                <a:srgbClr val="FF0000"/>
              </a:buClr>
              <a:buNone/>
            </a:pPr>
            <a:endParaRPr lang="en-US" sz="900" dirty="0"/>
          </a:p>
          <a:p>
            <a:pPr marL="0" lvl="1" indent="0" fontAlgn="ctr">
              <a:lnSpc>
                <a:spcPct val="95000"/>
              </a:lnSpc>
              <a:spcBef>
                <a:spcPct val="0"/>
              </a:spcBef>
              <a:spcAft>
                <a:spcPts val="100"/>
              </a:spcAft>
              <a:buClr>
                <a:srgbClr val="FF0000"/>
              </a:buClr>
              <a:buNone/>
            </a:pPr>
            <a:endParaRPr lang="en-US" sz="900" dirty="0" smtClean="0"/>
          </a:p>
          <a:p>
            <a:pPr marL="0" lvl="1" indent="0" fontAlgn="ctr">
              <a:lnSpc>
                <a:spcPct val="95000"/>
              </a:lnSpc>
              <a:spcBef>
                <a:spcPct val="0"/>
              </a:spcBef>
              <a:spcAft>
                <a:spcPts val="100"/>
              </a:spcAft>
              <a:buClr>
                <a:srgbClr val="FF0000"/>
              </a:buClr>
              <a:buNone/>
            </a:pPr>
            <a:endParaRPr lang="en-US" sz="900" dirty="0"/>
          </a:p>
          <a:p>
            <a:pPr marL="0" lvl="1" indent="0" fontAlgn="ctr">
              <a:lnSpc>
                <a:spcPct val="95000"/>
              </a:lnSpc>
              <a:spcBef>
                <a:spcPct val="0"/>
              </a:spcBef>
              <a:spcAft>
                <a:spcPts val="100"/>
              </a:spcAft>
              <a:buClr>
                <a:srgbClr val="FF0000"/>
              </a:buClr>
              <a:buNone/>
            </a:pPr>
            <a:endParaRPr lang="en-US" sz="900" dirty="0" smtClean="0"/>
          </a:p>
          <a:p>
            <a:pPr marL="0" lvl="1" indent="0" fontAlgn="ctr">
              <a:lnSpc>
                <a:spcPct val="95000"/>
              </a:lnSpc>
              <a:spcBef>
                <a:spcPct val="0"/>
              </a:spcBef>
              <a:spcAft>
                <a:spcPts val="100"/>
              </a:spcAft>
              <a:buClr>
                <a:srgbClr val="FF0000"/>
              </a:buClr>
              <a:buNone/>
            </a:pPr>
            <a:endParaRPr lang="en-US" sz="900" dirty="0"/>
          </a:p>
          <a:p>
            <a:pPr marL="0" lvl="1" indent="0" fontAlgn="ctr">
              <a:lnSpc>
                <a:spcPct val="95000"/>
              </a:lnSpc>
              <a:spcBef>
                <a:spcPct val="0"/>
              </a:spcBef>
              <a:spcAft>
                <a:spcPts val="100"/>
              </a:spcAft>
              <a:buClr>
                <a:srgbClr val="FF0000"/>
              </a:buClr>
              <a:buNone/>
            </a:pPr>
            <a:endParaRPr lang="en-US" sz="900" dirty="0" smtClean="0"/>
          </a:p>
        </p:txBody>
      </p:sp>
    </p:spTree>
    <p:extLst>
      <p:ext uri="{BB962C8B-B14F-4D97-AF65-F5344CB8AC3E}">
        <p14:creationId xmlns:p14="http://schemas.microsoft.com/office/powerpoint/2010/main" val="717017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0393" name="think-cell Slide" r:id="rId6" imgW="493" imgH="493" progId="TCLayout.ActiveDocument.1">
                  <p:embed/>
                </p:oleObj>
              </mc:Choice>
              <mc:Fallback>
                <p:oleObj name="think-cell Slide" r:id="rId6" imgW="493" imgH="493"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63" name="Rectangle 62"/>
          <p:cNvSpPr>
            <a:spLocks/>
          </p:cNvSpPr>
          <p:nvPr/>
        </p:nvSpPr>
        <p:spPr>
          <a:xfrm>
            <a:off x="278934" y="803168"/>
            <a:ext cx="9718506" cy="5108562"/>
          </a:xfrm>
          <a:prstGeom prst="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smtClean="0">
              <a:solidFill>
                <a:srgbClr val="000000"/>
              </a:solidFill>
            </a:endParaRPr>
          </a:p>
        </p:txBody>
      </p:sp>
      <p:sp>
        <p:nvSpPr>
          <p:cNvPr id="2" name="Title 1"/>
          <p:cNvSpPr>
            <a:spLocks noGrp="1"/>
          </p:cNvSpPr>
          <p:nvPr>
            <p:ph type="title"/>
          </p:nvPr>
        </p:nvSpPr>
        <p:spPr>
          <a:xfrm>
            <a:off x="282575" y="82229"/>
            <a:ext cx="9491663" cy="707886"/>
          </a:xfrm>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Risk </a:t>
            </a:r>
            <a:r>
              <a:rPr lang="en-GB" dirty="0" smtClean="0"/>
              <a:t>Transformation project plan(3/5)</a:t>
            </a:r>
            <a:br>
              <a:rPr lang="en-GB" dirty="0" smtClean="0"/>
            </a:br>
            <a:r>
              <a:rPr lang="en-GB" dirty="0" smtClean="0"/>
              <a:t> </a:t>
            </a:r>
            <a:r>
              <a:rPr lang="en-GB" dirty="0"/>
              <a:t>– </a:t>
            </a:r>
            <a:r>
              <a:rPr lang="en-GB" dirty="0">
                <a:solidFill>
                  <a:srgbClr val="FF0000"/>
                </a:solidFill>
              </a:rPr>
              <a:t>Risk </a:t>
            </a:r>
            <a:r>
              <a:rPr lang="en-GB" dirty="0" smtClean="0">
                <a:solidFill>
                  <a:srgbClr val="FF0000"/>
                </a:solidFill>
              </a:rPr>
              <a:t>ID &amp; Measurement Current </a:t>
            </a:r>
            <a:endParaRPr lang="en-US" dirty="0"/>
          </a:p>
        </p:txBody>
      </p:sp>
      <p:sp>
        <p:nvSpPr>
          <p:cNvPr id="14" name="Rectangle 5"/>
          <p:cNvSpPr txBox="1">
            <a:spLocks/>
          </p:cNvSpPr>
          <p:nvPr/>
        </p:nvSpPr>
        <p:spPr>
          <a:xfrm>
            <a:off x="1430456" y="870742"/>
            <a:ext cx="5841202"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Deliverables / milestones</a:t>
            </a:r>
            <a:endParaRPr lang="en-US" sz="900" b="1" dirty="0"/>
          </a:p>
        </p:txBody>
      </p:sp>
      <p:sp>
        <p:nvSpPr>
          <p:cNvPr id="15" name="Rectangle 5"/>
          <p:cNvSpPr txBox="1">
            <a:spLocks/>
          </p:cNvSpPr>
          <p:nvPr/>
        </p:nvSpPr>
        <p:spPr>
          <a:xfrm>
            <a:off x="361217" y="870742"/>
            <a:ext cx="95020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Sub-workstream</a:t>
            </a:r>
            <a:endParaRPr lang="en-US" sz="900" b="1" dirty="0"/>
          </a:p>
        </p:txBody>
      </p:sp>
      <p:cxnSp>
        <p:nvCxnSpPr>
          <p:cNvPr id="16" name="Straight Connector 15"/>
          <p:cNvCxnSpPr>
            <a:cxnSpLocks/>
          </p:cNvCxnSpPr>
          <p:nvPr/>
        </p:nvCxnSpPr>
        <p:spPr bwMode="auto">
          <a:xfrm>
            <a:off x="1430456" y="1048137"/>
            <a:ext cx="5841202" cy="0"/>
          </a:xfrm>
          <a:prstGeom prst="line">
            <a:avLst/>
          </a:prstGeom>
          <a:noFill/>
          <a:ln w="12700" cap="flat" cmpd="sng" algn="ctr">
            <a:solidFill>
              <a:schemeClr val="accent1"/>
            </a:solidFill>
            <a:prstDash val="solid"/>
            <a:round/>
            <a:headEnd type="none" w="med" len="med"/>
            <a:tailEnd type="none" w="med" len="med"/>
          </a:ln>
          <a:effectLst/>
        </p:spPr>
      </p:cxnSp>
      <p:sp>
        <p:nvSpPr>
          <p:cNvPr id="17" name="Rectangle 5"/>
          <p:cNvSpPr txBox="1">
            <a:spLocks/>
          </p:cNvSpPr>
          <p:nvPr/>
        </p:nvSpPr>
        <p:spPr>
          <a:xfrm>
            <a:off x="7360011" y="870742"/>
            <a:ext cx="577081"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Start</a:t>
            </a:r>
            <a:endParaRPr lang="en-US" sz="900" b="1" dirty="0"/>
          </a:p>
        </p:txBody>
      </p:sp>
      <p:cxnSp>
        <p:nvCxnSpPr>
          <p:cNvPr id="18" name="Straight Connector 17"/>
          <p:cNvCxnSpPr>
            <a:cxnSpLocks/>
          </p:cNvCxnSpPr>
          <p:nvPr/>
        </p:nvCxnSpPr>
        <p:spPr bwMode="auto">
          <a:xfrm>
            <a:off x="7360011" y="1048137"/>
            <a:ext cx="577081" cy="0"/>
          </a:xfrm>
          <a:prstGeom prst="line">
            <a:avLst/>
          </a:prstGeom>
          <a:noFill/>
          <a:ln w="12700" cap="flat" cmpd="sng" algn="ctr">
            <a:solidFill>
              <a:schemeClr val="accent1"/>
            </a:solidFill>
            <a:prstDash val="solid"/>
            <a:round/>
            <a:headEnd type="none" w="med" len="med"/>
            <a:tailEnd type="none" w="med" len="med"/>
          </a:ln>
          <a:effectLst/>
        </p:spPr>
      </p:cxnSp>
      <p:sp>
        <p:nvSpPr>
          <p:cNvPr id="19" name="Rectangle 5"/>
          <p:cNvSpPr txBox="1">
            <a:spLocks/>
          </p:cNvSpPr>
          <p:nvPr/>
        </p:nvSpPr>
        <p:spPr>
          <a:xfrm>
            <a:off x="8587357" y="870742"/>
            <a:ext cx="91336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Owner</a:t>
            </a:r>
            <a:endParaRPr lang="en-US" sz="900" b="1" dirty="0"/>
          </a:p>
        </p:txBody>
      </p:sp>
      <p:cxnSp>
        <p:nvCxnSpPr>
          <p:cNvPr id="20" name="Straight Connector 19"/>
          <p:cNvCxnSpPr>
            <a:cxnSpLocks/>
          </p:cNvCxnSpPr>
          <p:nvPr/>
        </p:nvCxnSpPr>
        <p:spPr bwMode="auto">
          <a:xfrm>
            <a:off x="8587357" y="1048137"/>
            <a:ext cx="439582" cy="0"/>
          </a:xfrm>
          <a:prstGeom prst="line">
            <a:avLst/>
          </a:prstGeom>
          <a:noFill/>
          <a:ln w="12700" cap="flat" cmpd="sng" algn="ctr">
            <a:solidFill>
              <a:schemeClr val="accent1"/>
            </a:solidFill>
            <a:prstDash val="solid"/>
            <a:round/>
            <a:headEnd type="none" w="med" len="med"/>
            <a:tailEnd type="none" w="med" len="med"/>
          </a:ln>
          <a:effectLst/>
        </p:spPr>
      </p:cxnSp>
      <p:sp>
        <p:nvSpPr>
          <p:cNvPr id="21" name="Rectangle 5"/>
          <p:cNvSpPr txBox="1">
            <a:spLocks/>
          </p:cNvSpPr>
          <p:nvPr/>
        </p:nvSpPr>
        <p:spPr>
          <a:xfrm>
            <a:off x="8025445" y="870742"/>
            <a:ext cx="86408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Finish</a:t>
            </a:r>
            <a:endParaRPr lang="en-US" sz="900" b="1" dirty="0"/>
          </a:p>
        </p:txBody>
      </p:sp>
      <p:cxnSp>
        <p:nvCxnSpPr>
          <p:cNvPr id="22" name="Straight Connector 21"/>
          <p:cNvCxnSpPr>
            <a:cxnSpLocks/>
          </p:cNvCxnSpPr>
          <p:nvPr/>
        </p:nvCxnSpPr>
        <p:spPr bwMode="auto">
          <a:xfrm>
            <a:off x="8025445" y="1048137"/>
            <a:ext cx="432042" cy="0"/>
          </a:xfrm>
          <a:prstGeom prst="line">
            <a:avLst/>
          </a:prstGeom>
          <a:noFill/>
          <a:ln w="12700" cap="flat" cmpd="sng" algn="ctr">
            <a:solidFill>
              <a:schemeClr val="accent1"/>
            </a:solidFill>
            <a:prstDash val="solid"/>
            <a:round/>
            <a:headEnd type="none" w="med" len="med"/>
            <a:tailEnd type="none" w="med" len="med"/>
          </a:ln>
          <a:effectLst/>
        </p:spPr>
      </p:cxnSp>
      <p:sp>
        <p:nvSpPr>
          <p:cNvPr id="23" name="TextBox 15"/>
          <p:cNvSpPr txBox="1">
            <a:spLocks/>
          </p:cNvSpPr>
          <p:nvPr>
            <p:custDataLst>
              <p:tags r:id="rId3"/>
            </p:custDataLst>
          </p:nvPr>
        </p:nvSpPr>
        <p:spPr bwMode="gray">
          <a:xfrm>
            <a:off x="361217" y="1087781"/>
            <a:ext cx="950208" cy="3973504"/>
          </a:xfrm>
          <a:prstGeom prst="rect">
            <a:avLst/>
          </a:prstGeom>
          <a:solidFill>
            <a:schemeClr val="bg2">
              <a:lumMod val="50000"/>
            </a:schemeClr>
          </a:solidFill>
          <a:ln w="9525">
            <a:noFill/>
            <a:miter lim="800000"/>
            <a:headEnd/>
            <a:tailEnd/>
          </a:ln>
        </p:spPr>
        <p:txBody>
          <a:bodyPr vert="horz" wrap="square" lIns="36576" tIns="36576" rIns="36576" bIns="36576" numCol="1" anchor="ctr" anchorCtr="0" compatLnSpc="1">
            <a:prstTxWarp prst="textNoShape">
              <a:avLst/>
            </a:prstTxWarp>
            <a:noAutofit/>
          </a:bodyPr>
          <a:lstStyle>
            <a:defPPr>
              <a:defRPr lang="es-ES"/>
            </a:defPPr>
            <a:lvl1pPr lvl="0" indent="0" fontAlgn="base">
              <a:spcBef>
                <a:spcPct val="60000"/>
              </a:spcBef>
              <a:spcAft>
                <a:spcPct val="0"/>
              </a:spcAft>
              <a:buClr>
                <a:srgbClr val="FF0000"/>
              </a:buClr>
              <a:buFont typeface="Wingdings" pitchFamily="2" charset="2"/>
              <a:buNone/>
              <a:defRPr sz="900" b="1">
                <a:solidFill>
                  <a:srgbClr val="FFFFFF"/>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r>
              <a:rPr lang="en-US" dirty="0"/>
              <a:t>Risk ID &amp; Measurement</a:t>
            </a:r>
          </a:p>
        </p:txBody>
      </p:sp>
      <p:sp>
        <p:nvSpPr>
          <p:cNvPr id="30" name="Rectangle 95"/>
          <p:cNvSpPr txBox="1">
            <a:spLocks/>
          </p:cNvSpPr>
          <p:nvPr/>
        </p:nvSpPr>
        <p:spPr>
          <a:xfrm>
            <a:off x="1430456" y="3231919"/>
            <a:ext cx="5841202" cy="86946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17475" lvl="1" indent="-117475">
              <a:spcAft>
                <a:spcPts val="100"/>
              </a:spcAft>
              <a:buClr>
                <a:srgbClr val="FF0000"/>
              </a:buClr>
            </a:pPr>
            <a:r>
              <a:rPr lang="en-US" sz="900" dirty="0">
                <a:solidFill>
                  <a:srgbClr val="000000"/>
                </a:solidFill>
              </a:rPr>
              <a:t>Review foundational Risk ID processes </a:t>
            </a:r>
            <a:r>
              <a:rPr lang="en-US" sz="900" dirty="0"/>
              <a:t>including data and technology supporting the Material Risk Program </a:t>
            </a:r>
            <a:r>
              <a:rPr lang="en-US" sz="900" dirty="0">
                <a:solidFill>
                  <a:srgbClr val="000000"/>
                </a:solidFill>
              </a:rPr>
              <a:t>and build multi-year enhancement objectives</a:t>
            </a:r>
          </a:p>
          <a:p>
            <a:pPr marL="285750" lvl="2" indent="-168275">
              <a:spcAft>
                <a:spcPts val="100"/>
              </a:spcAft>
              <a:buClr>
                <a:srgbClr val="FF0000"/>
              </a:buClr>
            </a:pPr>
            <a:r>
              <a:rPr lang="en-US" sz="900" dirty="0">
                <a:solidFill>
                  <a:srgbClr val="707277"/>
                </a:solidFill>
              </a:rPr>
              <a:t>Assess foundational Risk ID processes and ensure complete foundational risk inventory is in place</a:t>
            </a:r>
          </a:p>
          <a:p>
            <a:pPr marL="285750" lvl="2" indent="-168275">
              <a:spcAft>
                <a:spcPts val="100"/>
              </a:spcAft>
              <a:buClr>
                <a:srgbClr val="FF0000"/>
              </a:buClr>
            </a:pPr>
            <a:r>
              <a:rPr lang="en-US" sz="900" dirty="0">
                <a:solidFill>
                  <a:srgbClr val="707277"/>
                </a:solidFill>
              </a:rPr>
              <a:t>Review each foundational Risk ID process, identify deficiencies in data, technology and processes, and use gap analyses to determine how to optimize</a:t>
            </a:r>
          </a:p>
          <a:p>
            <a:pPr marL="285750" lvl="2" indent="-168275">
              <a:spcAft>
                <a:spcPts val="100"/>
              </a:spcAft>
              <a:buClr>
                <a:srgbClr val="FF0000"/>
              </a:buClr>
            </a:pPr>
            <a:r>
              <a:rPr lang="en-US" sz="900" dirty="0">
                <a:solidFill>
                  <a:srgbClr val="707277"/>
                </a:solidFill>
              </a:rPr>
              <a:t>Develop remediation plans for foundational Risk ID processes</a:t>
            </a:r>
          </a:p>
        </p:txBody>
      </p:sp>
      <p:sp>
        <p:nvSpPr>
          <p:cNvPr id="31" name="Rectangle 95"/>
          <p:cNvSpPr txBox="1">
            <a:spLocks/>
          </p:cNvSpPr>
          <p:nvPr/>
        </p:nvSpPr>
        <p:spPr>
          <a:xfrm>
            <a:off x="7360011" y="3231919"/>
            <a:ext cx="577081" cy="8951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r>
              <a:rPr lang="en-GB" sz="900" dirty="0" smtClean="0"/>
              <a:t>01/18/16</a:t>
            </a:r>
            <a:endParaRPr lang="en-GB" sz="900" dirty="0"/>
          </a:p>
          <a:p>
            <a:pPr marL="0" lvl="1" indent="0">
              <a:spcAft>
                <a:spcPts val="100"/>
              </a:spcAft>
              <a:buClr>
                <a:srgbClr val="FF0000"/>
              </a:buClr>
              <a:buFont typeface="Arial" pitchFamily="34" charset="0"/>
              <a:buNone/>
            </a:pPr>
            <a:endParaRPr lang="en-GB" sz="900" dirty="0" smtClean="0"/>
          </a:p>
          <a:p>
            <a:pPr marL="0" lvl="1" indent="0">
              <a:spcAft>
                <a:spcPts val="100"/>
              </a:spcAft>
              <a:buClr>
                <a:srgbClr val="FF0000"/>
              </a:buClr>
              <a:buFont typeface="Arial" pitchFamily="34" charset="0"/>
              <a:buNone/>
            </a:pPr>
            <a:r>
              <a:rPr lang="en-GB" sz="900" dirty="0" smtClean="0"/>
              <a:t>01/18/16</a:t>
            </a:r>
            <a:endParaRPr lang="en-GB" sz="900" dirty="0"/>
          </a:p>
          <a:p>
            <a:pPr marL="0" lvl="1" indent="0">
              <a:spcAft>
                <a:spcPts val="100"/>
              </a:spcAft>
              <a:buClr>
                <a:srgbClr val="FF0000"/>
              </a:buClr>
              <a:buFont typeface="Arial" pitchFamily="34" charset="0"/>
              <a:buNone/>
            </a:pPr>
            <a:r>
              <a:rPr lang="en-GB" sz="900" dirty="0" smtClean="0"/>
              <a:t>02/29/16</a:t>
            </a:r>
            <a:endParaRPr lang="en-GB" sz="900" dirty="0"/>
          </a:p>
          <a:p>
            <a:pPr marL="0" lvl="1" indent="0">
              <a:spcAft>
                <a:spcPts val="100"/>
              </a:spcAft>
              <a:buClr>
                <a:srgbClr val="FF0000"/>
              </a:buClr>
              <a:buFont typeface="Arial" pitchFamily="34" charset="0"/>
              <a:buNone/>
            </a:pPr>
            <a:endParaRPr lang="en-GB" sz="900" dirty="0" smtClean="0"/>
          </a:p>
          <a:p>
            <a:pPr marL="0" lvl="1" indent="0">
              <a:spcAft>
                <a:spcPts val="100"/>
              </a:spcAft>
              <a:buClr>
                <a:srgbClr val="FF0000"/>
              </a:buClr>
              <a:buFont typeface="Arial" pitchFamily="34" charset="0"/>
              <a:buNone/>
            </a:pPr>
            <a:r>
              <a:rPr lang="en-GB" sz="900" dirty="0" smtClean="0"/>
              <a:t>04/27/16</a:t>
            </a:r>
            <a:endParaRPr lang="en-GB" sz="900" dirty="0"/>
          </a:p>
        </p:txBody>
      </p:sp>
      <p:sp>
        <p:nvSpPr>
          <p:cNvPr id="32" name="Rectangle 95"/>
          <p:cNvSpPr txBox="1">
            <a:spLocks/>
          </p:cNvSpPr>
          <p:nvPr/>
        </p:nvSpPr>
        <p:spPr>
          <a:xfrm>
            <a:off x="8587357" y="3231919"/>
            <a:ext cx="913369"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r>
              <a:rPr lang="en-GB" sz="900" dirty="0" smtClean="0">
                <a:solidFill>
                  <a:srgbClr val="000000"/>
                </a:solidFill>
              </a:rPr>
              <a:t>Smith</a:t>
            </a:r>
            <a:endParaRPr lang="en-GB" sz="900" dirty="0">
              <a:solidFill>
                <a:srgbClr val="000000"/>
              </a:solidFill>
            </a:endParaRPr>
          </a:p>
        </p:txBody>
      </p:sp>
      <p:sp>
        <p:nvSpPr>
          <p:cNvPr id="36" name="Rectangle 95"/>
          <p:cNvSpPr txBox="1">
            <a:spLocks/>
          </p:cNvSpPr>
          <p:nvPr/>
        </p:nvSpPr>
        <p:spPr>
          <a:xfrm>
            <a:off x="8025445" y="3231919"/>
            <a:ext cx="864085" cy="8951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r>
              <a:rPr lang="en-GB" sz="900" dirty="0" smtClean="0"/>
              <a:t>05/27/16</a:t>
            </a:r>
            <a:endParaRPr lang="en-GB" sz="900" dirty="0"/>
          </a:p>
          <a:p>
            <a:pPr marL="0" lvl="1" indent="0">
              <a:spcAft>
                <a:spcPts val="100"/>
              </a:spcAft>
              <a:buClr>
                <a:srgbClr val="FF0000"/>
              </a:buClr>
              <a:buFont typeface="Arial" pitchFamily="34" charset="0"/>
              <a:buNone/>
            </a:pPr>
            <a:endParaRPr lang="en-GB" sz="900" dirty="0" smtClean="0"/>
          </a:p>
          <a:p>
            <a:pPr marL="0" lvl="1" indent="0">
              <a:spcAft>
                <a:spcPts val="100"/>
              </a:spcAft>
              <a:buClr>
                <a:srgbClr val="FF0000"/>
              </a:buClr>
              <a:buFont typeface="Arial" pitchFamily="34" charset="0"/>
              <a:buNone/>
            </a:pPr>
            <a:r>
              <a:rPr lang="en-GB" sz="900" dirty="0" smtClean="0"/>
              <a:t>02/26/16</a:t>
            </a:r>
            <a:endParaRPr lang="en-GB" sz="900" dirty="0"/>
          </a:p>
          <a:p>
            <a:pPr marL="0" lvl="1" indent="0">
              <a:spcAft>
                <a:spcPts val="100"/>
              </a:spcAft>
              <a:buClr>
                <a:srgbClr val="FF0000"/>
              </a:buClr>
              <a:buFont typeface="Arial" pitchFamily="34" charset="0"/>
              <a:buNone/>
            </a:pPr>
            <a:r>
              <a:rPr lang="en-GB" sz="900" dirty="0" smtClean="0"/>
              <a:t>05/13/16</a:t>
            </a:r>
            <a:endParaRPr lang="en-GB" sz="900" dirty="0"/>
          </a:p>
          <a:p>
            <a:pPr marL="0" lvl="1" indent="0">
              <a:spcAft>
                <a:spcPts val="100"/>
              </a:spcAft>
              <a:buClr>
                <a:srgbClr val="FF0000"/>
              </a:buClr>
              <a:buFont typeface="Arial" pitchFamily="34" charset="0"/>
              <a:buNone/>
            </a:pPr>
            <a:endParaRPr lang="en-GB" sz="900" dirty="0" smtClean="0"/>
          </a:p>
          <a:p>
            <a:pPr marL="0" lvl="1" indent="0">
              <a:spcAft>
                <a:spcPts val="100"/>
              </a:spcAft>
              <a:buClr>
                <a:srgbClr val="FF0000"/>
              </a:buClr>
              <a:buFont typeface="Arial" pitchFamily="34" charset="0"/>
              <a:buNone/>
            </a:pPr>
            <a:r>
              <a:rPr lang="en-GB" sz="900" dirty="0" smtClean="0"/>
              <a:t>05/27/16</a:t>
            </a:r>
            <a:endParaRPr lang="en-GB" sz="900" dirty="0"/>
          </a:p>
        </p:txBody>
      </p:sp>
      <p:sp>
        <p:nvSpPr>
          <p:cNvPr id="38" name="Rectangle 95"/>
          <p:cNvSpPr txBox="1">
            <a:spLocks/>
          </p:cNvSpPr>
          <p:nvPr/>
        </p:nvSpPr>
        <p:spPr>
          <a:xfrm>
            <a:off x="1430456" y="4191816"/>
            <a:ext cx="5841202" cy="86946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17475" lvl="1" indent="-117475">
              <a:spcAft>
                <a:spcPts val="100"/>
              </a:spcAft>
              <a:buClr>
                <a:srgbClr val="FF0000"/>
              </a:buClr>
            </a:pPr>
            <a:r>
              <a:rPr lang="en-US" sz="900" dirty="0"/>
              <a:t>Execute remediation plans for foundational Risk ID processes, including requirements definition, development and implementation of planned data and technology solutions to support risk identification (e.g. automated interface for risk inventory template, database for foundational inputs and data sources for risk identification, etc.)</a:t>
            </a:r>
            <a:endParaRPr lang="en-US" sz="900" dirty="0" smtClean="0"/>
          </a:p>
          <a:p>
            <a:pPr marL="117475" lvl="1" indent="-117475">
              <a:spcAft>
                <a:spcPts val="100"/>
              </a:spcAft>
              <a:buClr>
                <a:srgbClr val="FF0000"/>
              </a:buClr>
            </a:pPr>
            <a:r>
              <a:rPr lang="en-US" sz="900" dirty="0"/>
              <a:t>Updated SHUSA Risk taxonomy for Material Risk Program</a:t>
            </a:r>
          </a:p>
          <a:p>
            <a:pPr marL="117475" lvl="1" indent="-117475">
              <a:spcAft>
                <a:spcPts val="100"/>
              </a:spcAft>
              <a:buClr>
                <a:srgbClr val="FF0000"/>
              </a:buClr>
            </a:pPr>
            <a:r>
              <a:rPr lang="en-US" sz="900" dirty="0"/>
              <a:t>Updated material risk inventory template and guidance for Material Risk Program</a:t>
            </a:r>
          </a:p>
          <a:p>
            <a:pPr marL="117475" lvl="1" indent="-117475">
              <a:spcAft>
                <a:spcPts val="100"/>
              </a:spcAft>
              <a:buClr>
                <a:srgbClr val="FF0000"/>
              </a:buClr>
            </a:pPr>
            <a:r>
              <a:rPr lang="en-US" sz="900" dirty="0"/>
              <a:t>Develop training materials, policies and procedures based on updated Material Risk Program process</a:t>
            </a:r>
          </a:p>
        </p:txBody>
      </p:sp>
      <p:sp>
        <p:nvSpPr>
          <p:cNvPr id="39" name="Rectangle 95"/>
          <p:cNvSpPr txBox="1">
            <a:spLocks/>
          </p:cNvSpPr>
          <p:nvPr/>
        </p:nvSpPr>
        <p:spPr>
          <a:xfrm>
            <a:off x="7360011" y="4191816"/>
            <a:ext cx="577081" cy="8951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GB" sz="900" dirty="0" smtClean="0"/>
              <a:t>05/30/16</a:t>
            </a:r>
          </a:p>
          <a:p>
            <a:pPr marL="0" lvl="1" indent="0">
              <a:spcAft>
                <a:spcPts val="100"/>
              </a:spcAft>
              <a:buClr>
                <a:srgbClr val="FF0000"/>
              </a:buClr>
              <a:buNone/>
            </a:pPr>
            <a:endParaRPr lang="en-GB" sz="900" dirty="0"/>
          </a:p>
          <a:p>
            <a:pPr marL="0" lvl="1" indent="0">
              <a:spcAft>
                <a:spcPts val="100"/>
              </a:spcAft>
              <a:buClr>
                <a:srgbClr val="FF0000"/>
              </a:buClr>
              <a:buNone/>
            </a:pPr>
            <a:endParaRPr lang="en-GB" sz="900" dirty="0"/>
          </a:p>
          <a:p>
            <a:pPr marL="0" lvl="1" indent="0">
              <a:spcAft>
                <a:spcPts val="100"/>
              </a:spcAft>
              <a:buClr>
                <a:srgbClr val="FF0000"/>
              </a:buClr>
              <a:buNone/>
            </a:pPr>
            <a:r>
              <a:rPr lang="en-GB" sz="900" dirty="0"/>
              <a:t>11/30/15</a:t>
            </a:r>
          </a:p>
          <a:p>
            <a:pPr marL="0" lvl="1" indent="0">
              <a:spcAft>
                <a:spcPts val="100"/>
              </a:spcAft>
              <a:buClr>
                <a:srgbClr val="FF0000"/>
              </a:buClr>
              <a:buNone/>
            </a:pPr>
            <a:r>
              <a:rPr lang="en-GB" sz="900" dirty="0"/>
              <a:t>01/18/16</a:t>
            </a:r>
          </a:p>
          <a:p>
            <a:pPr marL="0" lvl="1" indent="0">
              <a:spcAft>
                <a:spcPts val="100"/>
              </a:spcAft>
              <a:buClr>
                <a:srgbClr val="FF0000"/>
              </a:buClr>
              <a:buNone/>
            </a:pPr>
            <a:r>
              <a:rPr lang="en-GB" sz="900" dirty="0"/>
              <a:t>02/29/16</a:t>
            </a:r>
          </a:p>
        </p:txBody>
      </p:sp>
      <p:sp>
        <p:nvSpPr>
          <p:cNvPr id="40" name="Rectangle 95"/>
          <p:cNvSpPr txBox="1">
            <a:spLocks/>
          </p:cNvSpPr>
          <p:nvPr/>
        </p:nvSpPr>
        <p:spPr>
          <a:xfrm>
            <a:off x="8587357" y="4191816"/>
            <a:ext cx="913369" cy="8951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r>
              <a:rPr lang="en-GB" sz="900" dirty="0" smtClean="0">
                <a:solidFill>
                  <a:srgbClr val="000000"/>
                </a:solidFill>
              </a:rPr>
              <a:t>Smith</a:t>
            </a:r>
          </a:p>
          <a:p>
            <a:pPr marL="0" lvl="1" indent="0">
              <a:spcAft>
                <a:spcPts val="100"/>
              </a:spcAft>
              <a:buClr>
                <a:srgbClr val="FF0000"/>
              </a:buClr>
              <a:buNone/>
            </a:pPr>
            <a:endParaRPr lang="en-GB" sz="900" dirty="0" smtClean="0">
              <a:solidFill>
                <a:srgbClr val="000000"/>
              </a:solidFill>
            </a:endParaRPr>
          </a:p>
          <a:p>
            <a:pPr marL="0" lvl="1" indent="0">
              <a:spcAft>
                <a:spcPts val="100"/>
              </a:spcAft>
              <a:buClr>
                <a:srgbClr val="FF0000"/>
              </a:buClr>
              <a:buNone/>
            </a:pPr>
            <a:endParaRPr lang="en-GB" sz="900" dirty="0">
              <a:solidFill>
                <a:srgbClr val="000000"/>
              </a:solidFill>
            </a:endParaRPr>
          </a:p>
          <a:p>
            <a:pPr marL="0" lvl="1" indent="0">
              <a:spcAft>
                <a:spcPts val="100"/>
              </a:spcAft>
              <a:buClr>
                <a:srgbClr val="FF0000"/>
              </a:buClr>
              <a:buNone/>
            </a:pPr>
            <a:r>
              <a:rPr lang="en-GB" sz="900" dirty="0" smtClean="0"/>
              <a:t>Allaire</a:t>
            </a:r>
            <a:endParaRPr lang="en-GB" sz="900" dirty="0"/>
          </a:p>
          <a:p>
            <a:pPr marL="0" lvl="1" indent="0">
              <a:spcAft>
                <a:spcPts val="100"/>
              </a:spcAft>
              <a:buClr>
                <a:srgbClr val="FF0000"/>
              </a:buClr>
              <a:buNone/>
            </a:pPr>
            <a:r>
              <a:rPr lang="en-GB" sz="900" dirty="0" smtClean="0"/>
              <a:t>Allaire</a:t>
            </a:r>
            <a:endParaRPr lang="en-GB" sz="900" dirty="0"/>
          </a:p>
          <a:p>
            <a:pPr marL="0" lvl="1" indent="0">
              <a:spcAft>
                <a:spcPts val="100"/>
              </a:spcAft>
              <a:buClr>
                <a:srgbClr val="FF0000"/>
              </a:buClr>
              <a:buNone/>
            </a:pPr>
            <a:r>
              <a:rPr lang="en-GB" sz="900" dirty="0" smtClean="0"/>
              <a:t>Allaire</a:t>
            </a:r>
            <a:endParaRPr lang="en-GB" sz="900" dirty="0"/>
          </a:p>
        </p:txBody>
      </p:sp>
      <p:sp>
        <p:nvSpPr>
          <p:cNvPr id="41" name="Rectangle 95"/>
          <p:cNvSpPr txBox="1">
            <a:spLocks/>
          </p:cNvSpPr>
          <p:nvPr/>
        </p:nvSpPr>
        <p:spPr>
          <a:xfrm>
            <a:off x="8025445" y="4191816"/>
            <a:ext cx="864085" cy="8951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GB" sz="900" dirty="0" smtClean="0"/>
              <a:t>05/31/17</a:t>
            </a:r>
            <a:r>
              <a:rPr lang="en-GB" sz="900" baseline="30000" dirty="0" smtClean="0"/>
              <a:t>1</a:t>
            </a:r>
            <a:endParaRPr lang="en-GB" sz="900" baseline="30000" dirty="0"/>
          </a:p>
          <a:p>
            <a:pPr marL="0" lvl="1" indent="0">
              <a:spcAft>
                <a:spcPts val="100"/>
              </a:spcAft>
              <a:buClr>
                <a:srgbClr val="FF0000"/>
              </a:buClr>
              <a:buNone/>
            </a:pPr>
            <a:endParaRPr lang="en-GB" sz="900" dirty="0"/>
          </a:p>
          <a:p>
            <a:pPr marL="0" lvl="1" indent="0">
              <a:spcAft>
                <a:spcPts val="100"/>
              </a:spcAft>
              <a:buClr>
                <a:srgbClr val="FF0000"/>
              </a:buClr>
              <a:buNone/>
            </a:pPr>
            <a:endParaRPr lang="en-GB" sz="900" dirty="0"/>
          </a:p>
          <a:p>
            <a:pPr marL="0" lvl="1" indent="0">
              <a:spcAft>
                <a:spcPts val="100"/>
              </a:spcAft>
              <a:buClr>
                <a:srgbClr val="FF0000"/>
              </a:buClr>
              <a:buNone/>
            </a:pPr>
            <a:r>
              <a:rPr lang="en-GB" sz="900" dirty="0"/>
              <a:t>01/15/16</a:t>
            </a:r>
          </a:p>
          <a:p>
            <a:pPr marL="0" lvl="1" indent="0">
              <a:spcAft>
                <a:spcPts val="100"/>
              </a:spcAft>
              <a:buClr>
                <a:srgbClr val="FF0000"/>
              </a:buClr>
              <a:buNone/>
            </a:pPr>
            <a:r>
              <a:rPr lang="en-GB" sz="900" dirty="0"/>
              <a:t>02/26/16</a:t>
            </a:r>
          </a:p>
          <a:p>
            <a:pPr marL="0" lvl="1" indent="0">
              <a:spcAft>
                <a:spcPts val="100"/>
              </a:spcAft>
              <a:buClr>
                <a:srgbClr val="FF0000"/>
              </a:buClr>
              <a:buNone/>
            </a:pPr>
            <a:r>
              <a:rPr lang="en-GB" sz="900" dirty="0"/>
              <a:t>06/17/16</a:t>
            </a:r>
          </a:p>
        </p:txBody>
      </p:sp>
      <p:grpSp>
        <p:nvGrpSpPr>
          <p:cNvPr id="64" name="Group 63"/>
          <p:cNvGrpSpPr/>
          <p:nvPr/>
        </p:nvGrpSpPr>
        <p:grpSpPr>
          <a:xfrm>
            <a:off x="7931500" y="266025"/>
            <a:ext cx="2153647" cy="430189"/>
            <a:chOff x="7156765" y="71559"/>
            <a:chExt cx="2153647" cy="430189"/>
          </a:xfrm>
        </p:grpSpPr>
        <p:sp>
          <p:nvSpPr>
            <p:cNvPr id="65" name="Rectangle 95"/>
            <p:cNvSpPr txBox="1">
              <a:spLocks/>
            </p:cNvSpPr>
            <p:nvPr/>
          </p:nvSpPr>
          <p:spPr>
            <a:xfrm>
              <a:off x="7164487" y="71559"/>
              <a:ext cx="2145925" cy="39950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82563" lvl="1" indent="-182563">
                <a:spcAft>
                  <a:spcPts val="100"/>
                </a:spcAft>
                <a:buClr>
                  <a:srgbClr val="FF0000"/>
                </a:buClr>
                <a:buSzPct val="150000"/>
              </a:pPr>
              <a:r>
                <a:rPr lang="en-GB" sz="900" b="1" dirty="0" smtClean="0">
                  <a:solidFill>
                    <a:srgbClr val="000000"/>
                  </a:solidFill>
                </a:rPr>
                <a:t>Deliverables</a:t>
              </a:r>
            </a:p>
            <a:p>
              <a:pPr marL="182563" lvl="2" indent="-182563">
                <a:spcAft>
                  <a:spcPts val="100"/>
                </a:spcAft>
                <a:buClr>
                  <a:srgbClr val="FF0000"/>
                </a:buClr>
                <a:buSzPct val="150000"/>
              </a:pPr>
              <a:r>
                <a:rPr lang="en-US" sz="900" b="1" dirty="0" smtClean="0">
                  <a:solidFill>
                    <a:srgbClr val="707277"/>
                  </a:solidFill>
                </a:rPr>
                <a:t>Milestones under the deliverable</a:t>
              </a:r>
            </a:p>
            <a:p>
              <a:pPr marL="182563" lvl="2" indent="0">
                <a:spcAft>
                  <a:spcPts val="100"/>
                </a:spcAft>
                <a:buClr>
                  <a:srgbClr val="FF0000"/>
                </a:buClr>
                <a:buFont typeface="Arial" charset="0"/>
                <a:buNone/>
              </a:pPr>
              <a:r>
                <a:rPr lang="en-GB" sz="900" b="1" dirty="0" smtClean="0">
                  <a:solidFill>
                    <a:srgbClr val="707277"/>
                  </a:solidFill>
                </a:rPr>
                <a:t>Completed</a:t>
              </a:r>
              <a:endParaRPr lang="en-US" sz="900" b="1" dirty="0" smtClean="0">
                <a:solidFill>
                  <a:srgbClr val="707277"/>
                </a:solidFill>
              </a:endParaRPr>
            </a:p>
          </p:txBody>
        </p:sp>
        <p:sp>
          <p:nvSpPr>
            <p:cNvPr id="66" name="Freeform 65"/>
            <p:cNvSpPr/>
            <p:nvPr/>
          </p:nvSpPr>
          <p:spPr bwMode="auto">
            <a:xfrm>
              <a:off x="7156765" y="393748"/>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grpSp>
      <p:grpSp>
        <p:nvGrpSpPr>
          <p:cNvPr id="35" name="Group 34"/>
          <p:cNvGrpSpPr/>
          <p:nvPr/>
        </p:nvGrpSpPr>
        <p:grpSpPr>
          <a:xfrm>
            <a:off x="1426440" y="2036735"/>
            <a:ext cx="8460795" cy="1184940"/>
            <a:chOff x="1430456" y="1075749"/>
            <a:chExt cx="8460795" cy="1184940"/>
          </a:xfrm>
        </p:grpSpPr>
        <p:sp>
          <p:nvSpPr>
            <p:cNvPr id="42" name="Rectangle 95"/>
            <p:cNvSpPr txBox="1">
              <a:spLocks/>
            </p:cNvSpPr>
            <p:nvPr/>
          </p:nvSpPr>
          <p:spPr>
            <a:xfrm>
              <a:off x="1430456" y="1075749"/>
              <a:ext cx="5841202" cy="118494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285750" lvl="2" indent="-168275">
                <a:spcAft>
                  <a:spcPts val="100"/>
                </a:spcAft>
                <a:buClr>
                  <a:srgbClr val="FF0000"/>
                </a:buClr>
              </a:pPr>
              <a:r>
                <a:rPr lang="en-US" sz="900" dirty="0">
                  <a:solidFill>
                    <a:srgbClr val="707277"/>
                  </a:solidFill>
                </a:rPr>
                <a:t>Create risk inventory for the SHUSA, hold workshops for aggregation</a:t>
              </a:r>
            </a:p>
            <a:p>
              <a:pPr marL="463550" lvl="2" indent="-171450">
                <a:spcAft>
                  <a:spcPts val="100"/>
                </a:spcAft>
                <a:buClr>
                  <a:srgbClr val="FF0000"/>
                </a:buClr>
                <a:buFont typeface="Arial" pitchFamily="34" charset="0"/>
                <a:buChar char="•"/>
              </a:pPr>
              <a:r>
                <a:rPr lang="en-US" sz="900" dirty="0">
                  <a:solidFill>
                    <a:srgbClr val="707277"/>
                  </a:solidFill>
                </a:rPr>
                <a:t>Preparation for Aggregation to create SHUSA Material Risk Inventory</a:t>
              </a:r>
            </a:p>
            <a:p>
              <a:pPr marL="463550" lvl="2" indent="-171450">
                <a:spcAft>
                  <a:spcPts val="100"/>
                </a:spcAft>
                <a:buClr>
                  <a:srgbClr val="FF0000"/>
                </a:buClr>
                <a:buFont typeface="Arial" pitchFamily="34" charset="0"/>
                <a:buChar char="•"/>
              </a:pPr>
              <a:r>
                <a:rPr lang="en-US" sz="900" dirty="0">
                  <a:solidFill>
                    <a:srgbClr val="707277"/>
                  </a:solidFill>
                </a:rPr>
                <a:t>Hold SHUSA Aggregation Workshops (include 2nd LOD challenge)</a:t>
              </a:r>
            </a:p>
            <a:p>
              <a:pPr marL="463550" lvl="2" indent="-171450">
                <a:spcAft>
                  <a:spcPts val="100"/>
                </a:spcAft>
                <a:buClr>
                  <a:srgbClr val="FF0000"/>
                </a:buClr>
                <a:buFont typeface="Arial" pitchFamily="34" charset="0"/>
                <a:buChar char="•"/>
              </a:pPr>
              <a:r>
                <a:rPr lang="en-US" sz="900" dirty="0">
                  <a:solidFill>
                    <a:srgbClr val="707277"/>
                  </a:solidFill>
                </a:rPr>
                <a:t>Execute on SHUSA Top Down Aggregation (1st and 2nd LOD executive challenge)</a:t>
              </a:r>
            </a:p>
            <a:p>
              <a:pPr marL="463550" lvl="2" indent="-171450">
                <a:spcAft>
                  <a:spcPts val="100"/>
                </a:spcAft>
                <a:buClr>
                  <a:srgbClr val="FF0000"/>
                </a:buClr>
                <a:buFont typeface="Arial" pitchFamily="34" charset="0"/>
                <a:buChar char="•"/>
              </a:pPr>
              <a:r>
                <a:rPr lang="en-US" sz="900" dirty="0">
                  <a:solidFill>
                    <a:srgbClr val="707277"/>
                  </a:solidFill>
                </a:rPr>
                <a:t>Obtain approvals for Material Risks of SHUSA (final aggregation, Board and Management review and challenge)</a:t>
              </a:r>
            </a:p>
            <a:p>
              <a:pPr marL="463550" lvl="2" indent="-171450">
                <a:spcAft>
                  <a:spcPts val="100"/>
                </a:spcAft>
                <a:buClr>
                  <a:srgbClr val="FF0000"/>
                </a:buClr>
                <a:buFont typeface="Arial" pitchFamily="34" charset="0"/>
                <a:buChar char="•"/>
              </a:pPr>
              <a:r>
                <a:rPr lang="en-US" sz="900" dirty="0">
                  <a:solidFill>
                    <a:srgbClr val="707277"/>
                  </a:solidFill>
                </a:rPr>
                <a:t>Draft Risk ID and Assessment Policy and obtain approvals</a:t>
              </a:r>
            </a:p>
            <a:p>
              <a:pPr marL="463550" lvl="2" indent="-171450">
                <a:spcAft>
                  <a:spcPts val="100"/>
                </a:spcAft>
                <a:buClr>
                  <a:srgbClr val="FF0000"/>
                </a:buClr>
                <a:buFont typeface="Arial" pitchFamily="34" charset="0"/>
                <a:buChar char="•"/>
              </a:pPr>
              <a:r>
                <a:rPr lang="en-US" sz="900" dirty="0">
                  <a:solidFill>
                    <a:srgbClr val="707277"/>
                  </a:solidFill>
                </a:rPr>
                <a:t>Establish clear linkage of MRP outputs to capital planning scenario design process</a:t>
              </a:r>
            </a:p>
          </p:txBody>
        </p:sp>
        <p:sp>
          <p:nvSpPr>
            <p:cNvPr id="44" name="Rectangle 95"/>
            <p:cNvSpPr txBox="1">
              <a:spLocks/>
            </p:cNvSpPr>
            <p:nvPr/>
          </p:nvSpPr>
          <p:spPr>
            <a:xfrm>
              <a:off x="7360011" y="1075749"/>
              <a:ext cx="577081" cy="115159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GB" sz="900" dirty="0">
                  <a:solidFill>
                    <a:schemeClr val="tx2"/>
                  </a:solidFill>
                </a:rPr>
                <a:t>10/05/15</a:t>
              </a:r>
            </a:p>
            <a:p>
              <a:pPr marL="0" lvl="1" indent="0">
                <a:spcAft>
                  <a:spcPts val="100"/>
                </a:spcAft>
                <a:buClr>
                  <a:srgbClr val="FF0000"/>
                </a:buClr>
                <a:buNone/>
              </a:pPr>
              <a:r>
                <a:rPr lang="en-GB" sz="900" dirty="0">
                  <a:solidFill>
                    <a:schemeClr val="tx2"/>
                  </a:solidFill>
                </a:rPr>
                <a:t>10/05/15</a:t>
              </a:r>
            </a:p>
            <a:p>
              <a:pPr marL="0" lvl="1" indent="0">
                <a:spcAft>
                  <a:spcPts val="100"/>
                </a:spcAft>
                <a:buClr>
                  <a:srgbClr val="FF0000"/>
                </a:buClr>
                <a:buNone/>
              </a:pPr>
              <a:r>
                <a:rPr lang="en-GB" sz="900" dirty="0">
                  <a:solidFill>
                    <a:schemeClr val="tx2"/>
                  </a:solidFill>
                </a:rPr>
                <a:t>10/12/15</a:t>
              </a:r>
            </a:p>
            <a:p>
              <a:pPr marL="0" lvl="1" indent="0">
                <a:spcAft>
                  <a:spcPts val="100"/>
                </a:spcAft>
                <a:buClr>
                  <a:srgbClr val="FF0000"/>
                </a:buClr>
                <a:buNone/>
              </a:pPr>
              <a:r>
                <a:rPr lang="en-GB" sz="900" dirty="0">
                  <a:solidFill>
                    <a:schemeClr val="tx2"/>
                  </a:solidFill>
                </a:rPr>
                <a:t>10/26/15</a:t>
              </a:r>
            </a:p>
            <a:p>
              <a:pPr marL="0" lvl="1" indent="0">
                <a:spcAft>
                  <a:spcPts val="100"/>
                </a:spcAft>
                <a:buClr>
                  <a:srgbClr val="FF0000"/>
                </a:buClr>
                <a:buNone/>
              </a:pPr>
              <a:r>
                <a:rPr lang="en-GB" sz="900" dirty="0">
                  <a:solidFill>
                    <a:schemeClr val="tx2"/>
                  </a:solidFill>
                </a:rPr>
                <a:t>11/09/15</a:t>
              </a:r>
            </a:p>
            <a:p>
              <a:pPr marL="0" lvl="1" indent="0">
                <a:spcAft>
                  <a:spcPts val="100"/>
                </a:spcAft>
                <a:buClr>
                  <a:srgbClr val="FF0000"/>
                </a:buClr>
                <a:buNone/>
              </a:pPr>
              <a:endParaRPr lang="en-GB" sz="600" dirty="0">
                <a:solidFill>
                  <a:schemeClr val="tx2"/>
                </a:solidFill>
              </a:endParaRPr>
            </a:p>
            <a:p>
              <a:pPr marL="0" lvl="1" indent="0">
                <a:spcAft>
                  <a:spcPts val="100"/>
                </a:spcAft>
                <a:buClr>
                  <a:srgbClr val="FF0000"/>
                </a:buClr>
                <a:buNone/>
              </a:pPr>
              <a:r>
                <a:rPr lang="en-GB" sz="900" dirty="0">
                  <a:solidFill>
                    <a:schemeClr val="tx2"/>
                  </a:solidFill>
                </a:rPr>
                <a:t>10/26/15</a:t>
              </a:r>
            </a:p>
            <a:p>
              <a:pPr marL="0" lvl="1" indent="0">
                <a:spcAft>
                  <a:spcPts val="100"/>
                </a:spcAft>
                <a:buClr>
                  <a:srgbClr val="FF0000"/>
                </a:buClr>
                <a:buNone/>
              </a:pPr>
              <a:r>
                <a:rPr lang="en-GB" sz="900" dirty="0">
                  <a:solidFill>
                    <a:schemeClr val="tx2"/>
                  </a:solidFill>
                </a:rPr>
                <a:t>10/12/15</a:t>
              </a:r>
            </a:p>
          </p:txBody>
        </p:sp>
        <p:sp>
          <p:nvSpPr>
            <p:cNvPr id="46" name="Rectangle 95"/>
            <p:cNvSpPr txBox="1">
              <a:spLocks/>
            </p:cNvSpPr>
            <p:nvPr/>
          </p:nvSpPr>
          <p:spPr>
            <a:xfrm>
              <a:off x="8977882" y="1075749"/>
              <a:ext cx="913369"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endParaRPr lang="en-GB" sz="900" dirty="0">
                <a:solidFill>
                  <a:srgbClr val="000000"/>
                </a:solidFill>
              </a:endParaRPr>
            </a:p>
          </p:txBody>
        </p:sp>
        <p:sp>
          <p:nvSpPr>
            <p:cNvPr id="47" name="Rectangle 95"/>
            <p:cNvSpPr txBox="1">
              <a:spLocks/>
            </p:cNvSpPr>
            <p:nvPr/>
          </p:nvSpPr>
          <p:spPr>
            <a:xfrm>
              <a:off x="8025445" y="1075749"/>
              <a:ext cx="864085" cy="115159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GB" sz="900" dirty="0">
                  <a:solidFill>
                    <a:schemeClr val="tx2"/>
                  </a:solidFill>
                </a:rPr>
                <a:t>01/15/16</a:t>
              </a:r>
            </a:p>
            <a:p>
              <a:pPr marL="0" lvl="1" indent="0">
                <a:spcAft>
                  <a:spcPts val="100"/>
                </a:spcAft>
                <a:buClr>
                  <a:srgbClr val="FF0000"/>
                </a:buClr>
                <a:buNone/>
              </a:pPr>
              <a:r>
                <a:rPr lang="en-GB" sz="900" dirty="0">
                  <a:solidFill>
                    <a:schemeClr val="tx2"/>
                  </a:solidFill>
                </a:rPr>
                <a:t>10/19/15</a:t>
              </a:r>
            </a:p>
            <a:p>
              <a:pPr marL="0" lvl="1" indent="0">
                <a:spcAft>
                  <a:spcPts val="100"/>
                </a:spcAft>
                <a:buClr>
                  <a:srgbClr val="FF0000"/>
                </a:buClr>
                <a:buNone/>
              </a:pPr>
              <a:r>
                <a:rPr lang="en-GB" sz="900" dirty="0">
                  <a:solidFill>
                    <a:schemeClr val="tx2"/>
                  </a:solidFill>
                </a:rPr>
                <a:t>10/26/15</a:t>
              </a:r>
            </a:p>
            <a:p>
              <a:pPr marL="0" lvl="1" indent="0">
                <a:spcAft>
                  <a:spcPts val="100"/>
                </a:spcAft>
                <a:buClr>
                  <a:srgbClr val="FF0000"/>
                </a:buClr>
                <a:buNone/>
              </a:pPr>
              <a:r>
                <a:rPr lang="en-GB" sz="900" dirty="0">
                  <a:solidFill>
                    <a:schemeClr val="tx2"/>
                  </a:solidFill>
                </a:rPr>
                <a:t>11/09/15</a:t>
              </a:r>
            </a:p>
            <a:p>
              <a:pPr marL="0" lvl="1" indent="0">
                <a:spcAft>
                  <a:spcPts val="100"/>
                </a:spcAft>
                <a:buClr>
                  <a:srgbClr val="FF0000"/>
                </a:buClr>
                <a:buNone/>
              </a:pPr>
              <a:r>
                <a:rPr lang="en-GB" sz="900" dirty="0">
                  <a:solidFill>
                    <a:schemeClr val="tx2"/>
                  </a:solidFill>
                </a:rPr>
                <a:t>12/04/15</a:t>
              </a:r>
            </a:p>
            <a:p>
              <a:pPr marL="0" lvl="1" indent="0">
                <a:spcAft>
                  <a:spcPts val="100"/>
                </a:spcAft>
                <a:buClr>
                  <a:srgbClr val="FF0000"/>
                </a:buClr>
                <a:buNone/>
              </a:pPr>
              <a:endParaRPr lang="en-GB" sz="600" dirty="0">
                <a:solidFill>
                  <a:schemeClr val="tx2"/>
                </a:solidFill>
              </a:endParaRPr>
            </a:p>
            <a:p>
              <a:pPr marL="0" lvl="1" indent="0">
                <a:spcAft>
                  <a:spcPts val="100"/>
                </a:spcAft>
                <a:buClr>
                  <a:srgbClr val="FF0000"/>
                </a:buClr>
                <a:buNone/>
              </a:pPr>
              <a:r>
                <a:rPr lang="en-GB" sz="900" dirty="0">
                  <a:solidFill>
                    <a:schemeClr val="tx2"/>
                  </a:solidFill>
                </a:rPr>
                <a:t>01/15/16</a:t>
              </a:r>
            </a:p>
            <a:p>
              <a:pPr marL="0" lvl="1" indent="0">
                <a:spcAft>
                  <a:spcPts val="100"/>
                </a:spcAft>
                <a:buClr>
                  <a:srgbClr val="FF0000"/>
                </a:buClr>
                <a:buNone/>
              </a:pPr>
              <a:r>
                <a:rPr lang="en-GB" sz="900" dirty="0">
                  <a:solidFill>
                    <a:schemeClr val="tx2"/>
                  </a:solidFill>
                </a:rPr>
                <a:t>12/04/15</a:t>
              </a:r>
            </a:p>
          </p:txBody>
        </p:sp>
      </p:grpSp>
      <p:sp>
        <p:nvSpPr>
          <p:cNvPr id="49" name="Rectangle 3"/>
          <p:cNvSpPr txBox="1"/>
          <p:nvPr/>
        </p:nvSpPr>
        <p:spPr>
          <a:xfrm>
            <a:off x="280988" y="5890162"/>
            <a:ext cx="9493250" cy="5483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lvl="1" indent="0">
              <a:spcAft>
                <a:spcPts val="100"/>
              </a:spcAft>
              <a:buClr>
                <a:schemeClr val="accent1"/>
              </a:buClr>
              <a:buNone/>
            </a:pPr>
            <a:r>
              <a:rPr lang="en-US" sz="800" dirty="0"/>
              <a:t>1 Implementation finish date may be refined during the design phase</a:t>
            </a:r>
          </a:p>
          <a:p>
            <a:pPr marL="0" lvl="1" indent="0">
              <a:spcBef>
                <a:spcPts val="0"/>
              </a:spcBef>
              <a:spcAft>
                <a:spcPts val="0"/>
              </a:spcAft>
              <a:buClr>
                <a:schemeClr val="accent1"/>
              </a:buClr>
              <a:buNone/>
            </a:pPr>
            <a:r>
              <a:rPr lang="en-US" sz="800" dirty="0" smtClean="0"/>
              <a:t>2 </a:t>
            </a:r>
            <a:r>
              <a:rPr lang="en-US" sz="800" dirty="0"/>
              <a:t>Refer to Model Development and Model Risk Management workstreams for relevant dates on development and validation</a:t>
            </a:r>
          </a:p>
          <a:p>
            <a:pPr marL="0" lvl="1" indent="0">
              <a:spcAft>
                <a:spcPts val="100"/>
              </a:spcAft>
              <a:buClr>
                <a:schemeClr val="accent1"/>
              </a:buClr>
              <a:buNone/>
            </a:pPr>
            <a:endParaRPr lang="en-US" sz="800" dirty="0"/>
          </a:p>
        </p:txBody>
      </p:sp>
      <p:sp>
        <p:nvSpPr>
          <p:cNvPr id="48" name="Rectangle 95"/>
          <p:cNvSpPr txBox="1">
            <a:spLocks/>
          </p:cNvSpPr>
          <p:nvPr/>
        </p:nvSpPr>
        <p:spPr>
          <a:xfrm>
            <a:off x="8023980" y="1134819"/>
            <a:ext cx="608648" cy="74379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GB" sz="900" dirty="0"/>
              <a:t>01/15/16</a:t>
            </a:r>
          </a:p>
          <a:p>
            <a:pPr marL="0" lvl="1" indent="0">
              <a:spcAft>
                <a:spcPts val="100"/>
              </a:spcAft>
              <a:buClr>
                <a:srgbClr val="FF0000"/>
              </a:buClr>
              <a:buNone/>
            </a:pPr>
            <a:r>
              <a:rPr lang="en-GB" sz="900" dirty="0">
                <a:solidFill>
                  <a:schemeClr val="tx2"/>
                </a:solidFill>
              </a:rPr>
              <a:t>05/01/15</a:t>
            </a:r>
          </a:p>
          <a:p>
            <a:pPr marL="0" lvl="1" indent="0">
              <a:spcAft>
                <a:spcPts val="100"/>
              </a:spcAft>
              <a:buClr>
                <a:srgbClr val="FF0000"/>
              </a:buClr>
              <a:buNone/>
            </a:pPr>
            <a:r>
              <a:rPr lang="en-GB" sz="900" dirty="0">
                <a:solidFill>
                  <a:schemeClr val="tx2"/>
                </a:solidFill>
              </a:rPr>
              <a:t>10/02/15</a:t>
            </a:r>
          </a:p>
          <a:p>
            <a:pPr marL="0" lvl="1" indent="0">
              <a:spcAft>
                <a:spcPts val="100"/>
              </a:spcAft>
              <a:buClr>
                <a:srgbClr val="FF0000"/>
              </a:buClr>
              <a:buNone/>
            </a:pPr>
            <a:r>
              <a:rPr lang="en-GB" sz="900" dirty="0">
                <a:solidFill>
                  <a:schemeClr val="tx2"/>
                </a:solidFill>
              </a:rPr>
              <a:t>07/31/15</a:t>
            </a:r>
          </a:p>
          <a:p>
            <a:pPr marL="0" lvl="1" indent="0">
              <a:spcAft>
                <a:spcPts val="100"/>
              </a:spcAft>
              <a:buClr>
                <a:srgbClr val="FF0000"/>
              </a:buClr>
              <a:buNone/>
            </a:pPr>
            <a:r>
              <a:rPr lang="en-GB" sz="900" dirty="0">
                <a:solidFill>
                  <a:schemeClr val="tx2"/>
                </a:solidFill>
              </a:rPr>
              <a:t>10/02/15</a:t>
            </a:r>
          </a:p>
        </p:txBody>
      </p:sp>
      <p:sp>
        <p:nvSpPr>
          <p:cNvPr id="50" name="Rectangle 95"/>
          <p:cNvSpPr txBox="1">
            <a:spLocks/>
          </p:cNvSpPr>
          <p:nvPr/>
        </p:nvSpPr>
        <p:spPr>
          <a:xfrm>
            <a:off x="7377507" y="1134819"/>
            <a:ext cx="548640" cy="74379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GB" sz="900" dirty="0">
                <a:solidFill>
                  <a:srgbClr val="000000"/>
                </a:solidFill>
              </a:rPr>
              <a:t>02/02/15</a:t>
            </a:r>
          </a:p>
          <a:p>
            <a:pPr marL="0" lvl="1" indent="0">
              <a:spcAft>
                <a:spcPts val="100"/>
              </a:spcAft>
              <a:buClr>
                <a:srgbClr val="FF0000"/>
              </a:buClr>
              <a:buNone/>
            </a:pPr>
            <a:r>
              <a:rPr lang="en-GB" sz="900" dirty="0">
                <a:solidFill>
                  <a:schemeClr val="tx2"/>
                </a:solidFill>
              </a:rPr>
              <a:t>02/02/15</a:t>
            </a:r>
          </a:p>
          <a:p>
            <a:pPr marL="0" lvl="1" indent="0">
              <a:spcAft>
                <a:spcPts val="100"/>
              </a:spcAft>
              <a:buClr>
                <a:srgbClr val="FF0000"/>
              </a:buClr>
              <a:buNone/>
            </a:pPr>
            <a:r>
              <a:rPr lang="en-GB" sz="900" dirty="0">
                <a:solidFill>
                  <a:schemeClr val="tx2"/>
                </a:solidFill>
              </a:rPr>
              <a:t>05/28/15</a:t>
            </a:r>
          </a:p>
          <a:p>
            <a:pPr marL="0" lvl="1" indent="0">
              <a:spcAft>
                <a:spcPts val="100"/>
              </a:spcAft>
              <a:buClr>
                <a:srgbClr val="FF0000"/>
              </a:buClr>
              <a:buNone/>
            </a:pPr>
            <a:r>
              <a:rPr lang="en-GB" sz="900" dirty="0">
                <a:solidFill>
                  <a:schemeClr val="tx2"/>
                </a:solidFill>
              </a:rPr>
              <a:t>05/28/15</a:t>
            </a:r>
          </a:p>
          <a:p>
            <a:pPr marL="0" lvl="1" indent="0">
              <a:spcAft>
                <a:spcPts val="100"/>
              </a:spcAft>
              <a:buClr>
                <a:srgbClr val="FF0000"/>
              </a:buClr>
              <a:buNone/>
            </a:pPr>
            <a:r>
              <a:rPr lang="en-GB" sz="900" dirty="0">
                <a:solidFill>
                  <a:schemeClr val="tx2"/>
                </a:solidFill>
              </a:rPr>
              <a:t>08/03/15</a:t>
            </a:r>
          </a:p>
        </p:txBody>
      </p:sp>
      <p:sp>
        <p:nvSpPr>
          <p:cNvPr id="51" name="Rectangle 95"/>
          <p:cNvSpPr txBox="1">
            <a:spLocks/>
          </p:cNvSpPr>
          <p:nvPr/>
        </p:nvSpPr>
        <p:spPr>
          <a:xfrm>
            <a:off x="1438472" y="1146852"/>
            <a:ext cx="5841202" cy="87536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18800" lvl="2" indent="-118800" fontAlgn="ctr">
              <a:lnSpc>
                <a:spcPct val="95000"/>
              </a:lnSpc>
              <a:spcBef>
                <a:spcPct val="0"/>
              </a:spcBef>
              <a:spcAft>
                <a:spcPts val="100"/>
              </a:spcAft>
              <a:buClr>
                <a:schemeClr val="accent1"/>
              </a:buClr>
              <a:buFont typeface="Arial" panose="020B0604020202020204" pitchFamily="34" charset="0"/>
              <a:buChar char="•"/>
            </a:pPr>
            <a:r>
              <a:rPr lang="en-US" sz="900" spc="-10" dirty="0">
                <a:solidFill>
                  <a:srgbClr val="000000"/>
                </a:solidFill>
              </a:rPr>
              <a:t>Design and execute the Material Risk Program across </a:t>
            </a:r>
            <a:r>
              <a:rPr lang="en-US" sz="900" spc="-10" dirty="0" smtClean="0">
                <a:solidFill>
                  <a:srgbClr val="000000"/>
                </a:solidFill>
              </a:rPr>
              <a:t>SHUSA </a:t>
            </a:r>
            <a:r>
              <a:rPr lang="en-US" sz="900" spc="-10" dirty="0"/>
              <a:t>(leveraging existing data and technology</a:t>
            </a:r>
            <a:r>
              <a:rPr lang="en-US" sz="900" spc="-10" dirty="0" smtClean="0"/>
              <a:t>)</a:t>
            </a:r>
            <a:endParaRPr lang="en-US" sz="900" spc="-10" dirty="0"/>
          </a:p>
          <a:p>
            <a:pPr marL="285750" lvl="2" indent="-168275">
              <a:spcAft>
                <a:spcPts val="100"/>
              </a:spcAft>
              <a:buClr>
                <a:srgbClr val="FF0000"/>
              </a:buClr>
            </a:pPr>
            <a:r>
              <a:rPr lang="en-US" sz="900" dirty="0" smtClean="0">
                <a:solidFill>
                  <a:srgbClr val="707277"/>
                </a:solidFill>
              </a:rPr>
              <a:t>Design </a:t>
            </a:r>
            <a:r>
              <a:rPr lang="en-US" sz="900" dirty="0">
                <a:solidFill>
                  <a:srgbClr val="707277"/>
                </a:solidFill>
              </a:rPr>
              <a:t>material risk program and obtain approvals (incl. risk taxonomy, tools, templates, guidance)</a:t>
            </a:r>
          </a:p>
          <a:p>
            <a:pPr marL="285750" lvl="2" indent="-168275">
              <a:spcAft>
                <a:spcPts val="100"/>
              </a:spcAft>
              <a:buClr>
                <a:srgbClr val="FF0000"/>
              </a:buClr>
            </a:pPr>
            <a:r>
              <a:rPr lang="en-US" sz="900" dirty="0">
                <a:solidFill>
                  <a:srgbClr val="707277"/>
                </a:solidFill>
              </a:rPr>
              <a:t>Create risk inventory for the Subsidiaries / Business Entities and hold workshops for aggregation</a:t>
            </a:r>
          </a:p>
          <a:p>
            <a:pPr marL="465138" lvl="2" indent="-171450">
              <a:spcAft>
                <a:spcPts val="100"/>
              </a:spcAft>
              <a:buClr>
                <a:srgbClr val="FF0000"/>
              </a:buClr>
              <a:buFont typeface="Arial" pitchFamily="34" charset="0"/>
              <a:buChar char="•"/>
            </a:pPr>
            <a:r>
              <a:rPr lang="en-US" sz="900" dirty="0">
                <a:solidFill>
                  <a:srgbClr val="707277"/>
                </a:solidFill>
              </a:rPr>
              <a:t>Compile Business Line / Segment Material Risk Inventory</a:t>
            </a:r>
          </a:p>
          <a:p>
            <a:pPr marL="465138" lvl="2" indent="-171450">
              <a:spcAft>
                <a:spcPts val="100"/>
              </a:spcAft>
              <a:buClr>
                <a:srgbClr val="FF0000"/>
              </a:buClr>
              <a:buFont typeface="Arial" pitchFamily="34" charset="0"/>
              <a:buChar char="•"/>
            </a:pPr>
            <a:r>
              <a:rPr lang="en-US" sz="900" dirty="0">
                <a:solidFill>
                  <a:srgbClr val="707277"/>
                </a:solidFill>
              </a:rPr>
              <a:t>Hold Subsidiary  / Business Entity Aggregation Workshops (include 2nd LOD challenge) and Governance (Material Risk Inventory Reviews / Approvals)</a:t>
            </a:r>
          </a:p>
        </p:txBody>
      </p:sp>
      <p:sp>
        <p:nvSpPr>
          <p:cNvPr id="53" name="Rectangle 95"/>
          <p:cNvSpPr txBox="1">
            <a:spLocks/>
          </p:cNvSpPr>
          <p:nvPr/>
        </p:nvSpPr>
        <p:spPr>
          <a:xfrm>
            <a:off x="8570255" y="1139120"/>
            <a:ext cx="913369" cy="1384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r>
              <a:rPr lang="en-GB" sz="900" dirty="0" smtClean="0">
                <a:solidFill>
                  <a:srgbClr val="000000"/>
                </a:solidFill>
              </a:rPr>
              <a:t>Allaire</a:t>
            </a:r>
            <a:endParaRPr lang="en-GB" sz="900" dirty="0">
              <a:solidFill>
                <a:srgbClr val="000000"/>
              </a:solidFill>
            </a:endParaRPr>
          </a:p>
        </p:txBody>
      </p:sp>
      <p:sp>
        <p:nvSpPr>
          <p:cNvPr id="55" name="Rectangle 5"/>
          <p:cNvSpPr txBox="1">
            <a:spLocks/>
          </p:cNvSpPr>
          <p:nvPr/>
        </p:nvSpPr>
        <p:spPr>
          <a:xfrm>
            <a:off x="9143340" y="889792"/>
            <a:ext cx="577081"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Status</a:t>
            </a:r>
            <a:endParaRPr lang="en-US" sz="900" b="1" dirty="0"/>
          </a:p>
        </p:txBody>
      </p:sp>
      <p:cxnSp>
        <p:nvCxnSpPr>
          <p:cNvPr id="56" name="Straight Connector 55"/>
          <p:cNvCxnSpPr>
            <a:cxnSpLocks/>
          </p:cNvCxnSpPr>
          <p:nvPr/>
        </p:nvCxnSpPr>
        <p:spPr bwMode="auto">
          <a:xfrm>
            <a:off x="9107767" y="1047059"/>
            <a:ext cx="577081" cy="0"/>
          </a:xfrm>
          <a:prstGeom prst="line">
            <a:avLst/>
          </a:prstGeom>
          <a:noFill/>
          <a:ln w="12700" cap="flat" cmpd="sng" algn="ctr">
            <a:solidFill>
              <a:schemeClr val="accent1"/>
            </a:solidFill>
            <a:prstDash val="solid"/>
            <a:round/>
            <a:headEnd type="none" w="med" len="med"/>
            <a:tailEnd type="none" w="med" len="med"/>
          </a:ln>
          <a:effectLst/>
        </p:spPr>
      </p:cxnSp>
      <p:sp>
        <p:nvSpPr>
          <p:cNvPr id="57" name="Rectangle 95"/>
          <p:cNvSpPr txBox="1">
            <a:spLocks/>
          </p:cNvSpPr>
          <p:nvPr/>
        </p:nvSpPr>
        <p:spPr>
          <a:xfrm>
            <a:off x="9181440" y="1139923"/>
            <a:ext cx="635025" cy="104644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r>
              <a:rPr lang="es-ES" sz="900" dirty="0" smtClean="0">
                <a:solidFill>
                  <a:srgbClr val="000000"/>
                </a:solidFill>
              </a:rPr>
              <a:t>76%</a:t>
            </a: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r>
              <a:rPr lang="es-ES" sz="900" dirty="0" smtClean="0">
                <a:solidFill>
                  <a:srgbClr val="000000"/>
                </a:solidFill>
              </a:rPr>
              <a:t>87%</a:t>
            </a: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r>
              <a:rPr lang="es-ES" sz="900" dirty="0">
                <a:solidFill>
                  <a:srgbClr val="000000"/>
                </a:solidFill>
              </a:rPr>
              <a:t>50%</a:t>
            </a: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endParaRPr lang="es-ES" sz="900" dirty="0">
              <a:solidFill>
                <a:srgbClr val="000000"/>
              </a:solidFill>
            </a:endParaRPr>
          </a:p>
        </p:txBody>
      </p:sp>
      <p:sp>
        <p:nvSpPr>
          <p:cNvPr id="43" name="Freeform 42"/>
          <p:cNvSpPr/>
          <p:nvPr/>
        </p:nvSpPr>
        <p:spPr bwMode="auto">
          <a:xfrm>
            <a:off x="9242782" y="1304897"/>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sp>
        <p:nvSpPr>
          <p:cNvPr id="45" name="Freeform 44"/>
          <p:cNvSpPr/>
          <p:nvPr/>
        </p:nvSpPr>
        <p:spPr bwMode="auto">
          <a:xfrm>
            <a:off x="9249780" y="1600172"/>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spTree>
    <p:extLst>
      <p:ext uri="{BB962C8B-B14F-4D97-AF65-F5344CB8AC3E}">
        <p14:creationId xmlns:p14="http://schemas.microsoft.com/office/powerpoint/2010/main" val="380054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6488" name="think-cell Slide" r:id="rId6" imgW="493" imgH="493" progId="TCLayout.ActiveDocument.1">
                  <p:embed/>
                </p:oleObj>
              </mc:Choice>
              <mc:Fallback>
                <p:oleObj name="think-cell Slide" r:id="rId6" imgW="493" imgH="493"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63" name="Rectangle 62"/>
          <p:cNvSpPr>
            <a:spLocks/>
          </p:cNvSpPr>
          <p:nvPr/>
        </p:nvSpPr>
        <p:spPr>
          <a:xfrm>
            <a:off x="278934" y="803167"/>
            <a:ext cx="9718506" cy="5241369"/>
          </a:xfrm>
          <a:prstGeom prst="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smtClean="0">
              <a:solidFill>
                <a:srgbClr val="000000"/>
              </a:solidFill>
            </a:endParaRPr>
          </a:p>
        </p:txBody>
      </p:sp>
      <p:sp>
        <p:nvSpPr>
          <p:cNvPr id="2" name="Title 1"/>
          <p:cNvSpPr>
            <a:spLocks noGrp="1"/>
          </p:cNvSpPr>
          <p:nvPr>
            <p:ph type="title"/>
          </p:nvPr>
        </p:nvSpPr>
        <p:spPr>
          <a:xfrm>
            <a:off x="282575" y="129729"/>
            <a:ext cx="9491663" cy="707886"/>
          </a:xfrm>
          <a:noFill/>
          <a:ln w="9525">
            <a:noFill/>
            <a:miter lim="800000"/>
            <a:headEnd/>
            <a:tailEnd/>
          </a:ln>
        </p:spPr>
        <p:txBody>
          <a:bodyPr vert="horz" wrap="square" lIns="91440" tIns="45720" rIns="91440" bIns="45720" numCol="1" anchor="t" anchorCtr="0" compatLnSpc="1">
            <a:prstTxWarp prst="textNoShape">
              <a:avLst/>
            </a:prstTxWarp>
          </a:bodyPr>
          <a:lstStyle/>
          <a:p>
            <a:r>
              <a:rPr lang="en-GB" dirty="0"/>
              <a:t>Risk </a:t>
            </a:r>
            <a:r>
              <a:rPr lang="en-GB" dirty="0" smtClean="0"/>
              <a:t>Transformation project plan(4/5)</a:t>
            </a:r>
            <a:br>
              <a:rPr lang="en-GB" dirty="0" smtClean="0"/>
            </a:br>
            <a:r>
              <a:rPr lang="en-GB" dirty="0" smtClean="0"/>
              <a:t> – </a:t>
            </a:r>
            <a:r>
              <a:rPr lang="en-GB" dirty="0">
                <a:solidFill>
                  <a:srgbClr val="FF0000"/>
                </a:solidFill>
              </a:rPr>
              <a:t>Risk </a:t>
            </a:r>
            <a:r>
              <a:rPr lang="en-GB" dirty="0" smtClean="0">
                <a:solidFill>
                  <a:srgbClr val="FF0000"/>
                </a:solidFill>
              </a:rPr>
              <a:t>Management Processes Current</a:t>
            </a:r>
            <a:endParaRPr lang="en-US" dirty="0">
              <a:solidFill>
                <a:srgbClr val="FF0000"/>
              </a:solidFill>
            </a:endParaRPr>
          </a:p>
        </p:txBody>
      </p:sp>
      <p:sp>
        <p:nvSpPr>
          <p:cNvPr id="14" name="Rectangle 5"/>
          <p:cNvSpPr txBox="1">
            <a:spLocks/>
          </p:cNvSpPr>
          <p:nvPr/>
        </p:nvSpPr>
        <p:spPr>
          <a:xfrm>
            <a:off x="1430456" y="870742"/>
            <a:ext cx="5841202"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Deliverables / milestones</a:t>
            </a:r>
            <a:endParaRPr lang="en-US" sz="900" b="1" dirty="0"/>
          </a:p>
        </p:txBody>
      </p:sp>
      <p:sp>
        <p:nvSpPr>
          <p:cNvPr id="15" name="Rectangle 5"/>
          <p:cNvSpPr txBox="1">
            <a:spLocks/>
          </p:cNvSpPr>
          <p:nvPr/>
        </p:nvSpPr>
        <p:spPr>
          <a:xfrm>
            <a:off x="361217" y="870742"/>
            <a:ext cx="950208"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Sub-workstream</a:t>
            </a:r>
            <a:endParaRPr lang="en-US" sz="900" b="1" dirty="0"/>
          </a:p>
        </p:txBody>
      </p:sp>
      <p:cxnSp>
        <p:nvCxnSpPr>
          <p:cNvPr id="16" name="Straight Connector 15"/>
          <p:cNvCxnSpPr>
            <a:cxnSpLocks/>
          </p:cNvCxnSpPr>
          <p:nvPr/>
        </p:nvCxnSpPr>
        <p:spPr bwMode="auto">
          <a:xfrm>
            <a:off x="1430456" y="1036262"/>
            <a:ext cx="5224344" cy="0"/>
          </a:xfrm>
          <a:prstGeom prst="line">
            <a:avLst/>
          </a:prstGeom>
          <a:noFill/>
          <a:ln w="12700" cap="flat" cmpd="sng" algn="ctr">
            <a:solidFill>
              <a:schemeClr val="accent1"/>
            </a:solidFill>
            <a:prstDash val="solid"/>
            <a:round/>
            <a:headEnd type="none" w="med" len="med"/>
            <a:tailEnd type="none" w="med" len="med"/>
          </a:ln>
          <a:effectLst/>
        </p:spPr>
      </p:cxnSp>
      <p:sp>
        <p:nvSpPr>
          <p:cNvPr id="17" name="Rectangle 5"/>
          <p:cNvSpPr txBox="1">
            <a:spLocks/>
          </p:cNvSpPr>
          <p:nvPr/>
        </p:nvSpPr>
        <p:spPr>
          <a:xfrm>
            <a:off x="6724986" y="870742"/>
            <a:ext cx="577081"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Start</a:t>
            </a:r>
            <a:endParaRPr lang="en-US" sz="900" b="1" dirty="0"/>
          </a:p>
        </p:txBody>
      </p:sp>
      <p:cxnSp>
        <p:nvCxnSpPr>
          <p:cNvPr id="18" name="Straight Connector 17"/>
          <p:cNvCxnSpPr>
            <a:cxnSpLocks/>
          </p:cNvCxnSpPr>
          <p:nvPr/>
        </p:nvCxnSpPr>
        <p:spPr bwMode="auto">
          <a:xfrm>
            <a:off x="6724986" y="1036262"/>
            <a:ext cx="577081" cy="0"/>
          </a:xfrm>
          <a:prstGeom prst="line">
            <a:avLst/>
          </a:prstGeom>
          <a:noFill/>
          <a:ln w="12700" cap="flat" cmpd="sng" algn="ctr">
            <a:solidFill>
              <a:schemeClr val="accent1"/>
            </a:solidFill>
            <a:prstDash val="solid"/>
            <a:round/>
            <a:headEnd type="none" w="med" len="med"/>
            <a:tailEnd type="none" w="med" len="med"/>
          </a:ln>
          <a:effectLst/>
        </p:spPr>
      </p:cxnSp>
      <p:sp>
        <p:nvSpPr>
          <p:cNvPr id="19" name="Rectangle 5"/>
          <p:cNvSpPr txBox="1">
            <a:spLocks/>
          </p:cNvSpPr>
          <p:nvPr/>
        </p:nvSpPr>
        <p:spPr>
          <a:xfrm>
            <a:off x="8342857" y="870742"/>
            <a:ext cx="913369"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Owner</a:t>
            </a:r>
            <a:endParaRPr lang="en-US" sz="900" b="1" dirty="0"/>
          </a:p>
        </p:txBody>
      </p:sp>
      <p:cxnSp>
        <p:nvCxnSpPr>
          <p:cNvPr id="20" name="Straight Connector 19"/>
          <p:cNvCxnSpPr>
            <a:cxnSpLocks/>
          </p:cNvCxnSpPr>
          <p:nvPr/>
        </p:nvCxnSpPr>
        <p:spPr bwMode="auto">
          <a:xfrm>
            <a:off x="8342857" y="1036262"/>
            <a:ext cx="913369" cy="0"/>
          </a:xfrm>
          <a:prstGeom prst="line">
            <a:avLst/>
          </a:prstGeom>
          <a:noFill/>
          <a:ln w="12700" cap="flat" cmpd="sng" algn="ctr">
            <a:solidFill>
              <a:schemeClr val="accent1"/>
            </a:solidFill>
            <a:prstDash val="solid"/>
            <a:round/>
            <a:headEnd type="none" w="med" len="med"/>
            <a:tailEnd type="none" w="med" len="med"/>
          </a:ln>
          <a:effectLst/>
        </p:spPr>
      </p:cxnSp>
      <p:sp>
        <p:nvSpPr>
          <p:cNvPr id="21" name="Rectangle 5"/>
          <p:cNvSpPr txBox="1">
            <a:spLocks/>
          </p:cNvSpPr>
          <p:nvPr/>
        </p:nvSpPr>
        <p:spPr>
          <a:xfrm>
            <a:off x="7390420" y="870742"/>
            <a:ext cx="864085"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Finish</a:t>
            </a:r>
            <a:endParaRPr lang="en-US" sz="900" b="1" dirty="0"/>
          </a:p>
        </p:txBody>
      </p:sp>
      <p:cxnSp>
        <p:nvCxnSpPr>
          <p:cNvPr id="22" name="Straight Connector 21"/>
          <p:cNvCxnSpPr>
            <a:cxnSpLocks/>
          </p:cNvCxnSpPr>
          <p:nvPr/>
        </p:nvCxnSpPr>
        <p:spPr bwMode="auto">
          <a:xfrm>
            <a:off x="7390420" y="1036262"/>
            <a:ext cx="864085" cy="0"/>
          </a:xfrm>
          <a:prstGeom prst="line">
            <a:avLst/>
          </a:prstGeom>
          <a:noFill/>
          <a:ln w="12700" cap="flat" cmpd="sng" algn="ctr">
            <a:solidFill>
              <a:schemeClr val="accent1"/>
            </a:solidFill>
            <a:prstDash val="solid"/>
            <a:round/>
            <a:headEnd type="none" w="med" len="med"/>
            <a:tailEnd type="none" w="med" len="med"/>
          </a:ln>
          <a:effectLst/>
        </p:spPr>
      </p:cxnSp>
      <p:sp>
        <p:nvSpPr>
          <p:cNvPr id="43" name="TextBox 15"/>
          <p:cNvSpPr txBox="1">
            <a:spLocks/>
          </p:cNvSpPr>
          <p:nvPr>
            <p:custDataLst>
              <p:tags r:id="rId3"/>
            </p:custDataLst>
          </p:nvPr>
        </p:nvSpPr>
        <p:spPr bwMode="gray">
          <a:xfrm>
            <a:off x="361217" y="1101823"/>
            <a:ext cx="950208" cy="3165092"/>
          </a:xfrm>
          <a:prstGeom prst="rect">
            <a:avLst/>
          </a:prstGeom>
          <a:solidFill>
            <a:schemeClr val="bg2">
              <a:lumMod val="50000"/>
            </a:schemeClr>
          </a:solidFill>
          <a:ln w="9525">
            <a:noFill/>
            <a:miter lim="800000"/>
            <a:headEnd/>
            <a:tailEnd/>
          </a:ln>
        </p:spPr>
        <p:txBody>
          <a:bodyPr vert="horz" wrap="square" lIns="36576" tIns="36576" rIns="36576" bIns="36576" numCol="1" anchor="ctr" anchorCtr="0" compatLnSpc="1">
            <a:prstTxWarp prst="textNoShape">
              <a:avLst/>
            </a:prstTxWarp>
            <a:noAutofit/>
          </a:bodyPr>
          <a:lstStyle>
            <a:defPPr>
              <a:defRPr lang="es-ES"/>
            </a:defPPr>
            <a:lvl1pPr lvl="0" indent="0" fontAlgn="base">
              <a:spcBef>
                <a:spcPct val="60000"/>
              </a:spcBef>
              <a:spcAft>
                <a:spcPct val="0"/>
              </a:spcAft>
              <a:buClr>
                <a:srgbClr val="FF0000"/>
              </a:buClr>
              <a:buFont typeface="Wingdings" pitchFamily="2" charset="2"/>
              <a:buNone/>
              <a:defRPr sz="900" b="1">
                <a:solidFill>
                  <a:srgbClr val="FFFFFF"/>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r>
              <a:rPr lang="en-US" dirty="0"/>
              <a:t>Risk Management Processes</a:t>
            </a:r>
          </a:p>
        </p:txBody>
      </p:sp>
      <p:sp>
        <p:nvSpPr>
          <p:cNvPr id="58" name="Rectangle 95"/>
          <p:cNvSpPr txBox="1">
            <a:spLocks/>
          </p:cNvSpPr>
          <p:nvPr/>
        </p:nvSpPr>
        <p:spPr>
          <a:xfrm>
            <a:off x="1430456" y="1101823"/>
            <a:ext cx="5224344" cy="16389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17475" lvl="1" indent="-117475">
              <a:spcAft>
                <a:spcPts val="100"/>
              </a:spcAft>
              <a:buClr>
                <a:srgbClr val="FF0000"/>
              </a:buClr>
            </a:pPr>
            <a:r>
              <a:rPr lang="en-US" sz="900" dirty="0">
                <a:solidFill>
                  <a:srgbClr val="000000"/>
                </a:solidFill>
              </a:rPr>
              <a:t>Analyze and remediate gaps in liquidity risk management (“LRM”) against IHC requirements</a:t>
            </a:r>
          </a:p>
          <a:p>
            <a:pPr marL="117475" lvl="1" indent="-117475">
              <a:spcAft>
                <a:spcPts val="100"/>
              </a:spcAft>
              <a:buClr>
                <a:srgbClr val="FF0000"/>
              </a:buClr>
            </a:pPr>
            <a:r>
              <a:rPr lang="en-US" sz="900" dirty="0">
                <a:solidFill>
                  <a:srgbClr val="000000"/>
                </a:solidFill>
              </a:rPr>
              <a:t>Design Liquidity Stress Test Challenge Process Framework and get approvals</a:t>
            </a:r>
          </a:p>
          <a:p>
            <a:pPr marL="117475" lvl="1" indent="-117475">
              <a:spcAft>
                <a:spcPts val="100"/>
              </a:spcAft>
              <a:buClr>
                <a:srgbClr val="FF0000"/>
              </a:buClr>
            </a:pPr>
            <a:r>
              <a:rPr lang="en-US" sz="900" dirty="0">
                <a:solidFill>
                  <a:srgbClr val="000000"/>
                </a:solidFill>
              </a:rPr>
              <a:t>Perform high-level review and revision of wholesale credit process limits and controls and delegation of authority at SCUSA and SBNA</a:t>
            </a:r>
          </a:p>
          <a:p>
            <a:pPr marL="117475" lvl="1" indent="-117475">
              <a:spcAft>
                <a:spcPts val="100"/>
              </a:spcAft>
              <a:buClr>
                <a:srgbClr val="FF0000"/>
              </a:buClr>
            </a:pPr>
            <a:r>
              <a:rPr lang="en-US" sz="900" dirty="0">
                <a:solidFill>
                  <a:srgbClr val="000000"/>
                </a:solidFill>
              </a:rPr>
              <a:t>Rollout Commercial Risk </a:t>
            </a:r>
            <a:r>
              <a:rPr lang="en-US" sz="900" dirty="0" smtClean="0">
                <a:solidFill>
                  <a:srgbClr val="000000"/>
                </a:solidFill>
              </a:rPr>
              <a:t>Ratings</a:t>
            </a:r>
            <a:endParaRPr lang="en-US" sz="900" dirty="0">
              <a:solidFill>
                <a:srgbClr val="000000"/>
              </a:solidFill>
            </a:endParaRPr>
          </a:p>
          <a:p>
            <a:pPr marL="285750" lvl="2" indent="-168275">
              <a:spcAft>
                <a:spcPts val="100"/>
              </a:spcAft>
              <a:buClr>
                <a:srgbClr val="FF0000"/>
              </a:buClr>
            </a:pPr>
            <a:r>
              <a:rPr lang="en-US" sz="900" dirty="0">
                <a:solidFill>
                  <a:srgbClr val="707277"/>
                </a:solidFill>
              </a:rPr>
              <a:t>Establish governance and oversight on commercial risk ratings governance</a:t>
            </a:r>
          </a:p>
          <a:p>
            <a:pPr marL="285750" lvl="2" indent="-168275">
              <a:spcAft>
                <a:spcPts val="100"/>
              </a:spcAft>
              <a:buClr>
                <a:srgbClr val="FF0000"/>
              </a:buClr>
            </a:pPr>
            <a:r>
              <a:rPr lang="en-US" sz="900" dirty="0" smtClean="0">
                <a:solidFill>
                  <a:srgbClr val="707277"/>
                </a:solidFill>
              </a:rPr>
              <a:t>Redesign </a:t>
            </a:r>
            <a:r>
              <a:rPr lang="en-US" sz="900" dirty="0">
                <a:solidFill>
                  <a:srgbClr val="707277"/>
                </a:solidFill>
              </a:rPr>
              <a:t>CRE rating models</a:t>
            </a:r>
          </a:p>
          <a:p>
            <a:pPr marL="463550" lvl="3" indent="-171450">
              <a:spcAft>
                <a:spcPts val="100"/>
              </a:spcAft>
              <a:buClr>
                <a:srgbClr val="FF0000"/>
              </a:buClr>
            </a:pPr>
            <a:r>
              <a:rPr lang="en-US" sz="900" dirty="0">
                <a:solidFill>
                  <a:srgbClr val="FFFFFF">
                    <a:lumMod val="50000"/>
                  </a:srgbClr>
                </a:solidFill>
              </a:rPr>
              <a:t>CRE model development and validation (refer to Model Dev. / Model Risk </a:t>
            </a:r>
            <a:r>
              <a:rPr lang="en-US" sz="900" dirty="0" smtClean="0">
                <a:solidFill>
                  <a:srgbClr val="FFFFFF">
                    <a:lumMod val="50000"/>
                  </a:srgbClr>
                </a:solidFill>
              </a:rPr>
              <a:t>workstreams</a:t>
            </a:r>
            <a:r>
              <a:rPr lang="en-US" sz="900" baseline="30000" dirty="0">
                <a:solidFill>
                  <a:srgbClr val="FFFFFF">
                    <a:lumMod val="50000"/>
                  </a:srgbClr>
                </a:solidFill>
              </a:rPr>
              <a:t>1</a:t>
            </a:r>
            <a:r>
              <a:rPr lang="en-US" sz="900" dirty="0" smtClean="0">
                <a:solidFill>
                  <a:srgbClr val="FFFFFF">
                    <a:lumMod val="50000"/>
                  </a:srgbClr>
                </a:solidFill>
              </a:rPr>
              <a:t>)</a:t>
            </a:r>
            <a:endParaRPr lang="en-US" sz="900" dirty="0">
              <a:solidFill>
                <a:srgbClr val="FFFFFF">
                  <a:lumMod val="50000"/>
                </a:srgbClr>
              </a:solidFill>
            </a:endParaRPr>
          </a:p>
          <a:p>
            <a:pPr marL="463550" lvl="3" indent="-171450">
              <a:spcAft>
                <a:spcPts val="100"/>
              </a:spcAft>
              <a:buClr>
                <a:srgbClr val="FF0000"/>
              </a:buClr>
            </a:pPr>
            <a:r>
              <a:rPr lang="en-US" sz="900" dirty="0">
                <a:solidFill>
                  <a:srgbClr val="FFFFFF">
                    <a:lumMod val="50000"/>
                  </a:srgbClr>
                </a:solidFill>
              </a:rPr>
              <a:t>CRE UAT / pilot testing</a:t>
            </a:r>
          </a:p>
          <a:p>
            <a:pPr marL="463550" lvl="3" indent="-171450">
              <a:spcAft>
                <a:spcPts val="100"/>
              </a:spcAft>
              <a:buClr>
                <a:srgbClr val="FF0000"/>
              </a:buClr>
            </a:pPr>
            <a:r>
              <a:rPr lang="en-US" sz="900" dirty="0">
                <a:solidFill>
                  <a:srgbClr val="FFFFFF">
                    <a:lumMod val="50000"/>
                  </a:srgbClr>
                </a:solidFill>
              </a:rPr>
              <a:t>CRE end-user training</a:t>
            </a:r>
          </a:p>
          <a:p>
            <a:pPr marL="463550" lvl="3" indent="-171450">
              <a:spcAft>
                <a:spcPts val="100"/>
              </a:spcAft>
              <a:buClr>
                <a:srgbClr val="FF0000"/>
              </a:buClr>
            </a:pPr>
            <a:r>
              <a:rPr lang="en-US" sz="900" dirty="0">
                <a:solidFill>
                  <a:srgbClr val="FFFFFF">
                    <a:lumMod val="50000"/>
                  </a:srgbClr>
                </a:solidFill>
              </a:rPr>
              <a:t>CRE initial model implementation / </a:t>
            </a:r>
            <a:r>
              <a:rPr lang="en-US" sz="900" dirty="0" smtClean="0">
                <a:solidFill>
                  <a:srgbClr val="FFFFFF">
                    <a:lumMod val="50000"/>
                  </a:srgbClr>
                </a:solidFill>
              </a:rPr>
              <a:t>rollout</a:t>
            </a:r>
            <a:endParaRPr lang="en-US" sz="900" dirty="0">
              <a:solidFill>
                <a:srgbClr val="FFFFFF">
                  <a:lumMod val="50000"/>
                </a:srgbClr>
              </a:solidFill>
            </a:endParaRPr>
          </a:p>
        </p:txBody>
      </p:sp>
      <p:sp>
        <p:nvSpPr>
          <p:cNvPr id="59" name="Rectangle 95"/>
          <p:cNvSpPr txBox="1">
            <a:spLocks/>
          </p:cNvSpPr>
          <p:nvPr/>
        </p:nvSpPr>
        <p:spPr>
          <a:xfrm>
            <a:off x="7390420" y="1101823"/>
            <a:ext cx="864085" cy="16517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US" sz="900" dirty="0"/>
              <a:t>11/30/15</a:t>
            </a:r>
            <a:endParaRPr lang="pl-PL" sz="900" dirty="0"/>
          </a:p>
          <a:p>
            <a:pPr marL="0" lvl="1" indent="0">
              <a:spcAft>
                <a:spcPts val="100"/>
              </a:spcAft>
              <a:buClr>
                <a:srgbClr val="FF0000"/>
              </a:buClr>
              <a:buNone/>
            </a:pPr>
            <a:r>
              <a:rPr lang="pl-PL" sz="900" dirty="0">
                <a:solidFill>
                  <a:srgbClr val="000000"/>
                </a:solidFill>
              </a:rPr>
              <a:t>12/31/15</a:t>
            </a:r>
          </a:p>
          <a:p>
            <a:pPr marL="0" lvl="1" indent="0">
              <a:spcAft>
                <a:spcPts val="100"/>
              </a:spcAft>
              <a:buClr>
                <a:srgbClr val="FF0000"/>
              </a:buClr>
              <a:buNone/>
            </a:pPr>
            <a:r>
              <a:rPr lang="pl-PL" sz="900" dirty="0">
                <a:solidFill>
                  <a:srgbClr val="000000"/>
                </a:solidFill>
              </a:rPr>
              <a:t>03/31/16</a:t>
            </a:r>
          </a:p>
          <a:p>
            <a:pPr marL="0" lvl="1" indent="0">
              <a:spcAft>
                <a:spcPts val="100"/>
              </a:spcAft>
              <a:buClr>
                <a:srgbClr val="FF0000"/>
              </a:buClr>
              <a:buNone/>
            </a:pPr>
            <a:endParaRPr lang="pl-PL" sz="900" dirty="0">
              <a:solidFill>
                <a:srgbClr val="000000"/>
              </a:solidFill>
            </a:endParaRPr>
          </a:p>
          <a:p>
            <a:pPr marL="0" lvl="1" indent="0">
              <a:spcAft>
                <a:spcPts val="100"/>
              </a:spcAft>
              <a:buClr>
                <a:srgbClr val="FF0000"/>
              </a:buClr>
              <a:buNone/>
            </a:pPr>
            <a:r>
              <a:rPr lang="en-US" sz="900" dirty="0" smtClean="0"/>
              <a:t>07/29/16</a:t>
            </a:r>
            <a:endParaRPr lang="pl-PL" sz="900" dirty="0"/>
          </a:p>
          <a:p>
            <a:pPr marL="0" lvl="1" indent="0">
              <a:spcAft>
                <a:spcPts val="100"/>
              </a:spcAft>
              <a:buClr>
                <a:srgbClr val="FF0000"/>
              </a:buClr>
              <a:buNone/>
            </a:pPr>
            <a:r>
              <a:rPr lang="pl-PL" sz="900" dirty="0">
                <a:solidFill>
                  <a:schemeClr val="tx2"/>
                </a:solidFill>
              </a:rPr>
              <a:t>07/31/15</a:t>
            </a:r>
          </a:p>
          <a:p>
            <a:pPr marL="0" lvl="1" indent="0">
              <a:spcAft>
                <a:spcPts val="100"/>
              </a:spcAft>
              <a:buClr>
                <a:srgbClr val="FF0000"/>
              </a:buClr>
              <a:buNone/>
            </a:pPr>
            <a:r>
              <a:rPr lang="en-US" sz="900" dirty="0">
                <a:solidFill>
                  <a:schemeClr val="tx2"/>
                </a:solidFill>
              </a:rPr>
              <a:t>05/27/16</a:t>
            </a:r>
            <a:endParaRPr lang="pl-PL" sz="900" dirty="0">
              <a:solidFill>
                <a:schemeClr val="tx2"/>
              </a:solidFill>
            </a:endParaRPr>
          </a:p>
          <a:p>
            <a:pPr marL="0" lvl="1" indent="0">
              <a:spcAft>
                <a:spcPts val="100"/>
              </a:spcAft>
              <a:buClr>
                <a:srgbClr val="FF0000"/>
              </a:buClr>
              <a:buNone/>
            </a:pPr>
            <a:r>
              <a:rPr lang="en-GB" sz="900" dirty="0">
                <a:solidFill>
                  <a:schemeClr val="tx2"/>
                </a:solidFill>
              </a:rPr>
              <a:t>11/18/15</a:t>
            </a:r>
            <a:endParaRPr lang="pl-PL" sz="900" dirty="0">
              <a:solidFill>
                <a:schemeClr val="tx2"/>
              </a:solidFill>
            </a:endParaRPr>
          </a:p>
          <a:p>
            <a:pPr marL="0" lvl="1" indent="0">
              <a:spcAft>
                <a:spcPts val="100"/>
              </a:spcAft>
              <a:buClr>
                <a:srgbClr val="FF0000"/>
              </a:buClr>
              <a:buNone/>
            </a:pPr>
            <a:r>
              <a:rPr lang="en-US" sz="900" dirty="0">
                <a:solidFill>
                  <a:schemeClr val="tx2"/>
                </a:solidFill>
              </a:rPr>
              <a:t>04/01/16</a:t>
            </a:r>
            <a:endParaRPr lang="pl-PL" sz="900" dirty="0">
              <a:solidFill>
                <a:schemeClr val="tx2"/>
              </a:solidFill>
            </a:endParaRPr>
          </a:p>
          <a:p>
            <a:pPr marL="0" lvl="1" indent="0">
              <a:spcAft>
                <a:spcPts val="100"/>
              </a:spcAft>
              <a:buClr>
                <a:srgbClr val="FF0000"/>
              </a:buClr>
              <a:buNone/>
            </a:pPr>
            <a:r>
              <a:rPr lang="en-US" sz="900" dirty="0">
                <a:solidFill>
                  <a:schemeClr val="tx2"/>
                </a:solidFill>
              </a:rPr>
              <a:t>05/27/16</a:t>
            </a:r>
            <a:endParaRPr lang="pl-PL" sz="900" dirty="0">
              <a:solidFill>
                <a:schemeClr val="tx2"/>
              </a:solidFill>
            </a:endParaRPr>
          </a:p>
          <a:p>
            <a:pPr marL="0" lvl="1" indent="0">
              <a:spcAft>
                <a:spcPts val="100"/>
              </a:spcAft>
              <a:buClr>
                <a:srgbClr val="FF0000"/>
              </a:buClr>
              <a:buNone/>
            </a:pPr>
            <a:r>
              <a:rPr lang="en-US" sz="900" dirty="0">
                <a:solidFill>
                  <a:schemeClr val="tx2"/>
                </a:solidFill>
              </a:rPr>
              <a:t>05/06/16</a:t>
            </a:r>
            <a:endParaRPr lang="pl-PL" sz="900" dirty="0">
              <a:solidFill>
                <a:schemeClr val="tx2"/>
              </a:solidFill>
            </a:endParaRPr>
          </a:p>
        </p:txBody>
      </p:sp>
      <p:sp>
        <p:nvSpPr>
          <p:cNvPr id="60" name="Rectangle 95"/>
          <p:cNvSpPr txBox="1">
            <a:spLocks/>
          </p:cNvSpPr>
          <p:nvPr/>
        </p:nvSpPr>
        <p:spPr>
          <a:xfrm>
            <a:off x="6724986" y="1101823"/>
            <a:ext cx="577081" cy="16517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US" sz="900" dirty="0"/>
              <a:t>11/03/14</a:t>
            </a:r>
            <a:endParaRPr lang="pl-PL" sz="900" dirty="0"/>
          </a:p>
          <a:p>
            <a:pPr marL="0" lvl="1" indent="0">
              <a:spcAft>
                <a:spcPts val="100"/>
              </a:spcAft>
              <a:buClr>
                <a:srgbClr val="FF0000"/>
              </a:buClr>
              <a:buNone/>
            </a:pPr>
            <a:r>
              <a:rPr lang="pl-PL" sz="900" dirty="0"/>
              <a:t>06/01/15</a:t>
            </a:r>
          </a:p>
          <a:p>
            <a:pPr marL="0" lvl="1" indent="0">
              <a:spcAft>
                <a:spcPts val="100"/>
              </a:spcAft>
              <a:buClr>
                <a:srgbClr val="FF0000"/>
              </a:buClr>
              <a:buNone/>
            </a:pPr>
            <a:r>
              <a:rPr lang="pl-PL" sz="900" dirty="0"/>
              <a:t>02/01/16</a:t>
            </a:r>
          </a:p>
          <a:p>
            <a:pPr marL="0" lvl="1" indent="0">
              <a:spcAft>
                <a:spcPts val="100"/>
              </a:spcAft>
              <a:buClr>
                <a:srgbClr val="FF0000"/>
              </a:buClr>
              <a:buNone/>
            </a:pPr>
            <a:endParaRPr lang="pl-PL" sz="900" dirty="0"/>
          </a:p>
          <a:p>
            <a:pPr marL="0" lvl="1" indent="0">
              <a:spcAft>
                <a:spcPts val="100"/>
              </a:spcAft>
              <a:buClr>
                <a:srgbClr val="FF0000"/>
              </a:buClr>
              <a:buNone/>
            </a:pPr>
            <a:r>
              <a:rPr lang="pl-PL" sz="900" dirty="0" smtClean="0"/>
              <a:t>0</a:t>
            </a:r>
            <a:r>
              <a:rPr lang="en-US" sz="900" dirty="0" smtClean="0"/>
              <a:t>6</a:t>
            </a:r>
            <a:r>
              <a:rPr lang="pl-PL" sz="900" dirty="0" smtClean="0"/>
              <a:t>/0</a:t>
            </a:r>
            <a:r>
              <a:rPr lang="en-US" sz="900" dirty="0" smtClean="0"/>
              <a:t>1</a:t>
            </a:r>
            <a:r>
              <a:rPr lang="pl-PL" sz="900" dirty="0" smtClean="0"/>
              <a:t>/1</a:t>
            </a:r>
            <a:r>
              <a:rPr lang="en-US" sz="900" dirty="0"/>
              <a:t>5</a:t>
            </a:r>
            <a:endParaRPr lang="pl-PL" sz="900" dirty="0"/>
          </a:p>
          <a:p>
            <a:pPr marL="0" lvl="1" indent="0">
              <a:spcAft>
                <a:spcPts val="100"/>
              </a:spcAft>
              <a:buClr>
                <a:srgbClr val="FF0000"/>
              </a:buClr>
              <a:buNone/>
            </a:pPr>
            <a:r>
              <a:rPr lang="pl-PL" sz="900" dirty="0">
                <a:solidFill>
                  <a:schemeClr val="tx2"/>
                </a:solidFill>
              </a:rPr>
              <a:t>06/01/15</a:t>
            </a:r>
          </a:p>
          <a:p>
            <a:pPr marL="0" lvl="1" indent="0">
              <a:spcAft>
                <a:spcPts val="100"/>
              </a:spcAft>
              <a:buClr>
                <a:srgbClr val="FF0000"/>
              </a:buClr>
              <a:buNone/>
            </a:pPr>
            <a:r>
              <a:rPr lang="en-US" sz="900" dirty="0">
                <a:solidFill>
                  <a:schemeClr val="tx2"/>
                </a:solidFill>
              </a:rPr>
              <a:t>06/29/15</a:t>
            </a:r>
            <a:endParaRPr lang="pl-PL" sz="900" dirty="0">
              <a:solidFill>
                <a:schemeClr val="tx2"/>
              </a:solidFill>
            </a:endParaRPr>
          </a:p>
          <a:p>
            <a:pPr marL="0" lvl="1" indent="0">
              <a:spcAft>
                <a:spcPts val="100"/>
              </a:spcAft>
              <a:buClr>
                <a:srgbClr val="FF0000"/>
              </a:buClr>
              <a:buNone/>
            </a:pPr>
            <a:r>
              <a:rPr lang="en-US" sz="900" dirty="0">
                <a:solidFill>
                  <a:schemeClr val="tx2"/>
                </a:solidFill>
              </a:rPr>
              <a:t>06/29/15</a:t>
            </a:r>
            <a:endParaRPr lang="pl-PL" sz="900" baseline="30000" dirty="0">
              <a:solidFill>
                <a:schemeClr val="tx2"/>
              </a:solidFill>
            </a:endParaRPr>
          </a:p>
          <a:p>
            <a:pPr marL="0" lvl="1" indent="0">
              <a:spcAft>
                <a:spcPts val="100"/>
              </a:spcAft>
              <a:buClr>
                <a:srgbClr val="FF0000"/>
              </a:buClr>
              <a:buNone/>
            </a:pPr>
            <a:r>
              <a:rPr lang="en-US" sz="900" dirty="0" smtClean="0">
                <a:solidFill>
                  <a:schemeClr val="tx2"/>
                </a:solidFill>
              </a:rPr>
              <a:t>01</a:t>
            </a:r>
            <a:r>
              <a:rPr lang="pl-PL" sz="900" dirty="0" smtClean="0">
                <a:solidFill>
                  <a:schemeClr val="tx2"/>
                </a:solidFill>
              </a:rPr>
              <a:t>/0</a:t>
            </a:r>
            <a:r>
              <a:rPr lang="en-US" sz="900" dirty="0" smtClean="0">
                <a:solidFill>
                  <a:schemeClr val="tx2"/>
                </a:solidFill>
              </a:rPr>
              <a:t>4</a:t>
            </a:r>
            <a:r>
              <a:rPr lang="pl-PL" sz="900" dirty="0" smtClean="0">
                <a:solidFill>
                  <a:schemeClr val="tx2"/>
                </a:solidFill>
              </a:rPr>
              <a:t>/1</a:t>
            </a:r>
            <a:r>
              <a:rPr lang="en-US" sz="900" dirty="0">
                <a:solidFill>
                  <a:schemeClr val="tx2"/>
                </a:solidFill>
              </a:rPr>
              <a:t>6</a:t>
            </a:r>
            <a:endParaRPr lang="pl-PL" sz="900" dirty="0">
              <a:solidFill>
                <a:schemeClr val="tx2"/>
              </a:solidFill>
            </a:endParaRPr>
          </a:p>
          <a:p>
            <a:pPr marL="0" lvl="1" indent="0">
              <a:spcAft>
                <a:spcPts val="100"/>
              </a:spcAft>
              <a:buClr>
                <a:srgbClr val="FF0000"/>
              </a:buClr>
              <a:buNone/>
            </a:pPr>
            <a:r>
              <a:rPr lang="en-US" sz="900" dirty="0" smtClean="0">
                <a:solidFill>
                  <a:schemeClr val="tx2"/>
                </a:solidFill>
              </a:rPr>
              <a:t>01/18</a:t>
            </a:r>
            <a:r>
              <a:rPr lang="pl-PL" sz="900" dirty="0" smtClean="0">
                <a:solidFill>
                  <a:schemeClr val="tx2"/>
                </a:solidFill>
              </a:rPr>
              <a:t>/1</a:t>
            </a:r>
            <a:r>
              <a:rPr lang="en-US" sz="900" dirty="0">
                <a:solidFill>
                  <a:schemeClr val="tx2"/>
                </a:solidFill>
              </a:rPr>
              <a:t>6</a:t>
            </a:r>
            <a:endParaRPr lang="pl-PL" sz="900" dirty="0">
              <a:solidFill>
                <a:schemeClr val="tx2"/>
              </a:solidFill>
            </a:endParaRPr>
          </a:p>
          <a:p>
            <a:pPr marL="0" lvl="1" indent="0">
              <a:spcAft>
                <a:spcPts val="100"/>
              </a:spcAft>
              <a:buClr>
                <a:srgbClr val="FF0000"/>
              </a:buClr>
              <a:buNone/>
            </a:pPr>
            <a:r>
              <a:rPr lang="en-US" sz="900" dirty="0" smtClean="0">
                <a:solidFill>
                  <a:schemeClr val="tx2"/>
                </a:solidFill>
              </a:rPr>
              <a:t>02/29/16</a:t>
            </a:r>
            <a:endParaRPr lang="pl-PL" sz="900" dirty="0">
              <a:solidFill>
                <a:schemeClr val="tx2"/>
              </a:solidFill>
            </a:endParaRPr>
          </a:p>
        </p:txBody>
      </p:sp>
      <p:sp>
        <p:nvSpPr>
          <p:cNvPr id="61" name="Rectangle 95"/>
          <p:cNvSpPr txBox="1">
            <a:spLocks/>
          </p:cNvSpPr>
          <p:nvPr/>
        </p:nvSpPr>
        <p:spPr>
          <a:xfrm>
            <a:off x="8342857" y="1101823"/>
            <a:ext cx="1019558" cy="11977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r>
              <a:rPr lang="es-ES" sz="900" dirty="0" smtClean="0">
                <a:solidFill>
                  <a:srgbClr val="000000"/>
                </a:solidFill>
              </a:rPr>
              <a:t>Aya </a:t>
            </a:r>
            <a:endParaRPr lang="es-ES" sz="900" dirty="0">
              <a:solidFill>
                <a:srgbClr val="000000"/>
              </a:solidFill>
            </a:endParaRPr>
          </a:p>
          <a:p>
            <a:pPr marL="0" lvl="1" indent="0">
              <a:spcAft>
                <a:spcPts val="100"/>
              </a:spcAft>
              <a:buClr>
                <a:srgbClr val="FF0000"/>
              </a:buClr>
              <a:buFont typeface="Arial" pitchFamily="34" charset="0"/>
              <a:buNone/>
            </a:pPr>
            <a:r>
              <a:rPr lang="es-ES" sz="900" dirty="0" smtClean="0">
                <a:solidFill>
                  <a:srgbClr val="000000"/>
                </a:solidFill>
              </a:rPr>
              <a:t>Aya </a:t>
            </a:r>
            <a:r>
              <a:rPr lang="es-ES" sz="900" dirty="0">
                <a:solidFill>
                  <a:srgbClr val="000000"/>
                </a:solidFill>
              </a:rPr>
              <a:t>/ </a:t>
            </a:r>
            <a:r>
              <a:rPr lang="es-ES" sz="900" dirty="0" smtClean="0">
                <a:solidFill>
                  <a:srgbClr val="000000"/>
                </a:solidFill>
              </a:rPr>
              <a:t>Lasso</a:t>
            </a:r>
            <a:endParaRPr lang="es-ES" sz="900" dirty="0">
              <a:solidFill>
                <a:srgbClr val="000000"/>
              </a:solidFill>
            </a:endParaRPr>
          </a:p>
          <a:p>
            <a:pPr marL="0" lvl="1" indent="0">
              <a:spcAft>
                <a:spcPts val="100"/>
              </a:spcAft>
              <a:buClr>
                <a:srgbClr val="FF0000"/>
              </a:buClr>
              <a:buFont typeface="Arial" pitchFamily="34" charset="0"/>
              <a:buNone/>
            </a:pPr>
            <a:r>
              <a:rPr lang="es-ES" sz="900" dirty="0" smtClean="0">
                <a:solidFill>
                  <a:srgbClr val="000000"/>
                </a:solidFill>
              </a:rPr>
              <a:t>Hennessy / Cuervo</a:t>
            </a:r>
            <a:endParaRPr lang="es-ES" sz="900" dirty="0">
              <a:solidFill>
                <a:srgbClr val="000000"/>
              </a:solidFill>
            </a:endParaRP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r>
              <a:rPr lang="es-ES" sz="900" dirty="0" smtClean="0">
                <a:solidFill>
                  <a:srgbClr val="000000"/>
                </a:solidFill>
              </a:rPr>
              <a:t>Spector</a:t>
            </a:r>
            <a:endParaRPr lang="es-ES" sz="900" dirty="0">
              <a:solidFill>
                <a:srgbClr val="000000"/>
              </a:solidFill>
            </a:endParaRPr>
          </a:p>
          <a:p>
            <a:pPr marL="0" lvl="1" indent="0">
              <a:spcAft>
                <a:spcPts val="100"/>
              </a:spcAft>
              <a:buClr>
                <a:srgbClr val="FF0000"/>
              </a:buClr>
              <a:buFont typeface="Arial" pitchFamily="34" charset="0"/>
              <a:buNone/>
            </a:pPr>
            <a:endParaRPr lang="es-ES" sz="900" dirty="0">
              <a:solidFill>
                <a:srgbClr val="000000"/>
              </a:solidFill>
            </a:endParaRPr>
          </a:p>
          <a:p>
            <a:pPr marL="0" lvl="1" indent="0">
              <a:spcAft>
                <a:spcPts val="100"/>
              </a:spcAft>
              <a:buClr>
                <a:srgbClr val="FF0000"/>
              </a:buClr>
              <a:buFont typeface="Arial" pitchFamily="34" charset="0"/>
              <a:buNone/>
            </a:pPr>
            <a:endParaRPr lang="es-ES" sz="900" dirty="0">
              <a:solidFill>
                <a:srgbClr val="000000"/>
              </a:solidFill>
            </a:endParaRPr>
          </a:p>
          <a:p>
            <a:pPr marL="0" lvl="1" indent="0">
              <a:spcAft>
                <a:spcPts val="100"/>
              </a:spcAft>
              <a:buClr>
                <a:srgbClr val="FF0000"/>
              </a:buClr>
              <a:buFont typeface="Arial" pitchFamily="34" charset="0"/>
              <a:buNone/>
            </a:pPr>
            <a:endParaRPr lang="es-ES" sz="900" dirty="0">
              <a:solidFill>
                <a:srgbClr val="000000"/>
              </a:solidFill>
            </a:endParaRPr>
          </a:p>
        </p:txBody>
      </p:sp>
      <p:grpSp>
        <p:nvGrpSpPr>
          <p:cNvPr id="64" name="Group 63"/>
          <p:cNvGrpSpPr/>
          <p:nvPr/>
        </p:nvGrpSpPr>
        <p:grpSpPr>
          <a:xfrm>
            <a:off x="7931500" y="266025"/>
            <a:ext cx="2153647" cy="430189"/>
            <a:chOff x="7156765" y="71559"/>
            <a:chExt cx="2153647" cy="430189"/>
          </a:xfrm>
        </p:grpSpPr>
        <p:sp>
          <p:nvSpPr>
            <p:cNvPr id="65" name="Rectangle 95"/>
            <p:cNvSpPr txBox="1">
              <a:spLocks/>
            </p:cNvSpPr>
            <p:nvPr/>
          </p:nvSpPr>
          <p:spPr>
            <a:xfrm>
              <a:off x="7164487" y="71559"/>
              <a:ext cx="2145925" cy="39950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182563" lvl="1" indent="-182563">
                <a:spcAft>
                  <a:spcPts val="100"/>
                </a:spcAft>
                <a:buClr>
                  <a:srgbClr val="FF0000"/>
                </a:buClr>
                <a:buSzPct val="150000"/>
              </a:pPr>
              <a:r>
                <a:rPr lang="en-GB" sz="900" b="1" dirty="0" smtClean="0">
                  <a:solidFill>
                    <a:srgbClr val="000000"/>
                  </a:solidFill>
                </a:rPr>
                <a:t>Deliverables</a:t>
              </a:r>
            </a:p>
            <a:p>
              <a:pPr marL="182563" lvl="2" indent="-182563">
                <a:spcAft>
                  <a:spcPts val="100"/>
                </a:spcAft>
                <a:buClr>
                  <a:srgbClr val="FF0000"/>
                </a:buClr>
                <a:buSzPct val="150000"/>
              </a:pPr>
              <a:r>
                <a:rPr lang="en-US" sz="900" b="1" dirty="0" smtClean="0">
                  <a:solidFill>
                    <a:srgbClr val="707277"/>
                  </a:solidFill>
                </a:rPr>
                <a:t>Milestones under the deliverable</a:t>
              </a:r>
            </a:p>
            <a:p>
              <a:pPr marL="182563" lvl="2" indent="0">
                <a:spcAft>
                  <a:spcPts val="100"/>
                </a:spcAft>
                <a:buClr>
                  <a:srgbClr val="FF0000"/>
                </a:buClr>
                <a:buFont typeface="Arial" charset="0"/>
                <a:buNone/>
              </a:pPr>
              <a:r>
                <a:rPr lang="en-GB" sz="900" b="1" dirty="0" smtClean="0">
                  <a:solidFill>
                    <a:srgbClr val="707277"/>
                  </a:solidFill>
                </a:rPr>
                <a:t>Completed</a:t>
              </a:r>
              <a:endParaRPr lang="en-US" sz="900" b="1" dirty="0" smtClean="0">
                <a:solidFill>
                  <a:srgbClr val="707277"/>
                </a:solidFill>
              </a:endParaRPr>
            </a:p>
          </p:txBody>
        </p:sp>
        <p:sp>
          <p:nvSpPr>
            <p:cNvPr id="66" name="Freeform 65"/>
            <p:cNvSpPr/>
            <p:nvPr/>
          </p:nvSpPr>
          <p:spPr bwMode="auto">
            <a:xfrm>
              <a:off x="7156765" y="393748"/>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grpSp>
      <p:sp>
        <p:nvSpPr>
          <p:cNvPr id="49" name="Rectangle 3"/>
          <p:cNvSpPr txBox="1"/>
          <p:nvPr/>
        </p:nvSpPr>
        <p:spPr>
          <a:xfrm>
            <a:off x="280988" y="6044537"/>
            <a:ext cx="9493250" cy="2154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lvl="1" indent="0">
              <a:spcAft>
                <a:spcPts val="100"/>
              </a:spcAft>
              <a:buClr>
                <a:schemeClr val="accent1"/>
              </a:buClr>
              <a:buNone/>
            </a:pPr>
            <a:r>
              <a:rPr lang="en-US" sz="800" dirty="0"/>
              <a:t>1 Refer to Model Development and Model Risk Management </a:t>
            </a:r>
            <a:r>
              <a:rPr lang="en-US" sz="800" dirty="0" err="1"/>
              <a:t>workstreams</a:t>
            </a:r>
            <a:r>
              <a:rPr lang="en-US" sz="800" dirty="0"/>
              <a:t> for relevant dates on development and validation</a:t>
            </a:r>
          </a:p>
        </p:txBody>
      </p:sp>
      <p:sp>
        <p:nvSpPr>
          <p:cNvPr id="54" name="Rectangle 95"/>
          <p:cNvSpPr txBox="1">
            <a:spLocks/>
          </p:cNvSpPr>
          <p:nvPr/>
        </p:nvSpPr>
        <p:spPr>
          <a:xfrm>
            <a:off x="1430456" y="2850037"/>
            <a:ext cx="5224344" cy="14747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285750" lvl="2" indent="-168275">
              <a:spcAft>
                <a:spcPts val="100"/>
              </a:spcAft>
              <a:buClr>
                <a:srgbClr val="FF0000"/>
              </a:buClr>
            </a:pPr>
            <a:r>
              <a:rPr lang="en-US" sz="900" dirty="0">
                <a:solidFill>
                  <a:srgbClr val="707277"/>
                </a:solidFill>
              </a:rPr>
              <a:t>Redesign C&amp;I rating models</a:t>
            </a:r>
          </a:p>
          <a:p>
            <a:pPr marL="463550" lvl="3" indent="-171450">
              <a:spcAft>
                <a:spcPts val="100"/>
              </a:spcAft>
              <a:buClr>
                <a:srgbClr val="FF0000"/>
              </a:buClr>
            </a:pPr>
            <a:r>
              <a:rPr lang="en-US" sz="900" dirty="0">
                <a:solidFill>
                  <a:srgbClr val="707277"/>
                </a:solidFill>
              </a:rPr>
              <a:t>C&amp;I model development and validation (refer to Model Dev. / Model Risk </a:t>
            </a:r>
            <a:r>
              <a:rPr lang="en-US" sz="900" dirty="0" smtClean="0">
                <a:solidFill>
                  <a:srgbClr val="707277"/>
                </a:solidFill>
              </a:rPr>
              <a:t>workstreams</a:t>
            </a:r>
            <a:r>
              <a:rPr lang="en-US" sz="900" baseline="30000" dirty="0" smtClean="0">
                <a:solidFill>
                  <a:srgbClr val="707277"/>
                </a:solidFill>
              </a:rPr>
              <a:t>1</a:t>
            </a:r>
            <a:r>
              <a:rPr lang="en-US" sz="900" dirty="0" smtClean="0">
                <a:solidFill>
                  <a:srgbClr val="707277"/>
                </a:solidFill>
              </a:rPr>
              <a:t>)</a:t>
            </a:r>
            <a:endParaRPr lang="en-US" sz="900" dirty="0">
              <a:solidFill>
                <a:srgbClr val="707277"/>
              </a:solidFill>
            </a:endParaRPr>
          </a:p>
          <a:p>
            <a:pPr marL="463550" lvl="3" indent="-171450">
              <a:spcAft>
                <a:spcPts val="100"/>
              </a:spcAft>
              <a:buClr>
                <a:srgbClr val="FF0000"/>
              </a:buClr>
            </a:pPr>
            <a:r>
              <a:rPr lang="en-US" sz="900" dirty="0">
                <a:solidFill>
                  <a:srgbClr val="707277"/>
                </a:solidFill>
              </a:rPr>
              <a:t>C&amp;I UAT / pilot testing</a:t>
            </a:r>
          </a:p>
          <a:p>
            <a:pPr marL="463550" lvl="3" indent="-171450">
              <a:spcAft>
                <a:spcPts val="100"/>
              </a:spcAft>
              <a:buClr>
                <a:srgbClr val="FF0000"/>
              </a:buClr>
            </a:pPr>
            <a:r>
              <a:rPr lang="en-US" sz="900" dirty="0">
                <a:solidFill>
                  <a:srgbClr val="707277"/>
                </a:solidFill>
              </a:rPr>
              <a:t>C&amp;I end-user training</a:t>
            </a:r>
          </a:p>
          <a:p>
            <a:pPr marL="463550" lvl="3" indent="-171450">
              <a:spcAft>
                <a:spcPts val="100"/>
              </a:spcAft>
              <a:buClr>
                <a:srgbClr val="FF0000"/>
              </a:buClr>
            </a:pPr>
            <a:r>
              <a:rPr lang="en-US" sz="900" dirty="0">
                <a:solidFill>
                  <a:srgbClr val="707277"/>
                </a:solidFill>
              </a:rPr>
              <a:t>C&amp;I initial model implementation / rollout</a:t>
            </a:r>
          </a:p>
          <a:p>
            <a:pPr marL="285750" lvl="2" indent="-168275">
              <a:spcAft>
                <a:spcPts val="100"/>
              </a:spcAft>
              <a:buClr>
                <a:srgbClr val="FF0000"/>
              </a:buClr>
            </a:pPr>
            <a:r>
              <a:rPr lang="en-US" sz="900" dirty="0">
                <a:solidFill>
                  <a:srgbClr val="707277"/>
                </a:solidFill>
              </a:rPr>
              <a:t>Create requirement definitions for </a:t>
            </a:r>
            <a:r>
              <a:rPr lang="en-US" sz="900" dirty="0" smtClean="0">
                <a:solidFill>
                  <a:srgbClr val="707277"/>
                </a:solidFill>
              </a:rPr>
              <a:t>long-term technology </a:t>
            </a:r>
            <a:r>
              <a:rPr lang="en-US" sz="900" dirty="0">
                <a:solidFill>
                  <a:srgbClr val="707277"/>
                </a:solidFill>
              </a:rPr>
              <a:t>solution </a:t>
            </a:r>
            <a:r>
              <a:rPr lang="en-US" sz="900" dirty="0" smtClean="0">
                <a:solidFill>
                  <a:srgbClr val="707277"/>
                </a:solidFill>
              </a:rPr>
              <a:t>for </a:t>
            </a:r>
            <a:r>
              <a:rPr lang="en-US" sz="900" dirty="0">
                <a:solidFill>
                  <a:srgbClr val="707277"/>
                </a:solidFill>
              </a:rPr>
              <a:t>CRE and C&amp;I model implementation</a:t>
            </a:r>
          </a:p>
          <a:p>
            <a:pPr marL="117475" lvl="1" indent="-117475" fontAlgn="ctr">
              <a:spcAft>
                <a:spcPts val="100"/>
              </a:spcAft>
              <a:buClr>
                <a:srgbClr val="FF0000"/>
              </a:buClr>
            </a:pPr>
            <a:r>
              <a:rPr lang="en-US" sz="900" dirty="0" smtClean="0"/>
              <a:t>Conduct </a:t>
            </a:r>
            <a:r>
              <a:rPr lang="en-US" sz="900" dirty="0"/>
              <a:t>gap analyses across risk types focusing on methodology, tools, processes, and expectations as defined by the operating model and benchmark to industry practice</a:t>
            </a:r>
          </a:p>
          <a:p>
            <a:pPr marL="117475" lvl="1" indent="-117475" fontAlgn="ctr">
              <a:spcAft>
                <a:spcPts val="100"/>
              </a:spcAft>
              <a:buClr>
                <a:srgbClr val="FF0000"/>
              </a:buClr>
            </a:pPr>
            <a:r>
              <a:rPr lang="en-US" sz="900" dirty="0" smtClean="0">
                <a:solidFill>
                  <a:srgbClr val="000000"/>
                </a:solidFill>
              </a:rPr>
              <a:t>Create </a:t>
            </a:r>
            <a:r>
              <a:rPr lang="en-US" sz="900" dirty="0">
                <a:solidFill>
                  <a:srgbClr val="000000"/>
                </a:solidFill>
              </a:rPr>
              <a:t>remediation plans to address gaps and initiate remediation actions</a:t>
            </a:r>
          </a:p>
        </p:txBody>
      </p:sp>
      <p:sp>
        <p:nvSpPr>
          <p:cNvPr id="55" name="Rectangle 95"/>
          <p:cNvSpPr txBox="1">
            <a:spLocks/>
          </p:cNvSpPr>
          <p:nvPr/>
        </p:nvSpPr>
        <p:spPr>
          <a:xfrm>
            <a:off x="7390420" y="2850037"/>
            <a:ext cx="864085" cy="150041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US" sz="900" dirty="0" smtClean="0"/>
              <a:t>07/29/16</a:t>
            </a:r>
            <a:endParaRPr lang="pl-PL" sz="900" dirty="0"/>
          </a:p>
          <a:p>
            <a:pPr marL="0" lvl="1" indent="0">
              <a:spcAft>
                <a:spcPts val="100"/>
              </a:spcAft>
              <a:buClr>
                <a:srgbClr val="FF0000"/>
              </a:buClr>
              <a:buNone/>
            </a:pPr>
            <a:r>
              <a:rPr lang="en-US" sz="900" dirty="0" smtClean="0"/>
              <a:t>01/14/16</a:t>
            </a:r>
            <a:endParaRPr lang="pl-PL" sz="900" dirty="0"/>
          </a:p>
          <a:p>
            <a:pPr marL="0" lvl="1" indent="0">
              <a:spcAft>
                <a:spcPts val="100"/>
              </a:spcAft>
              <a:buClr>
                <a:srgbClr val="FF0000"/>
              </a:buClr>
              <a:buNone/>
            </a:pPr>
            <a:r>
              <a:rPr lang="en-US" sz="900" dirty="0"/>
              <a:t>06/03/16</a:t>
            </a:r>
            <a:endParaRPr lang="pl-PL" sz="900" dirty="0"/>
          </a:p>
          <a:p>
            <a:pPr marL="0" lvl="1" indent="0">
              <a:spcAft>
                <a:spcPts val="100"/>
              </a:spcAft>
              <a:buClr>
                <a:srgbClr val="FF0000"/>
              </a:buClr>
              <a:buNone/>
            </a:pPr>
            <a:r>
              <a:rPr lang="en-US" sz="900" dirty="0"/>
              <a:t>07/29/16</a:t>
            </a:r>
            <a:endParaRPr lang="pl-PL" sz="900" dirty="0"/>
          </a:p>
          <a:p>
            <a:pPr marL="0" lvl="1" indent="0">
              <a:spcAft>
                <a:spcPts val="100"/>
              </a:spcAft>
              <a:buClr>
                <a:srgbClr val="FF0000"/>
              </a:buClr>
              <a:buNone/>
            </a:pPr>
            <a:r>
              <a:rPr lang="en-US" sz="900" dirty="0"/>
              <a:t>07/01/16</a:t>
            </a:r>
            <a:endParaRPr lang="pl-PL" sz="900" dirty="0"/>
          </a:p>
          <a:p>
            <a:pPr marL="0" lvl="1" indent="0">
              <a:spcAft>
                <a:spcPts val="100"/>
              </a:spcAft>
              <a:buClr>
                <a:srgbClr val="FF0000"/>
              </a:buClr>
              <a:buNone/>
            </a:pPr>
            <a:r>
              <a:rPr lang="pl-PL" sz="900" dirty="0"/>
              <a:t>0</a:t>
            </a:r>
            <a:r>
              <a:rPr lang="en-US" sz="900" dirty="0"/>
              <a:t>4</a:t>
            </a:r>
            <a:r>
              <a:rPr lang="pl-PL" sz="900" dirty="0"/>
              <a:t>/1</a:t>
            </a:r>
            <a:r>
              <a:rPr lang="en-US" sz="900" dirty="0"/>
              <a:t>5</a:t>
            </a:r>
            <a:r>
              <a:rPr lang="pl-PL" sz="900" dirty="0"/>
              <a:t>/16</a:t>
            </a:r>
          </a:p>
          <a:p>
            <a:pPr marL="0" lvl="1" indent="0">
              <a:spcAft>
                <a:spcPts val="100"/>
              </a:spcAft>
              <a:buClr>
                <a:srgbClr val="FF0000"/>
              </a:buClr>
              <a:buFont typeface="Arial" pitchFamily="34" charset="0"/>
              <a:buNone/>
            </a:pPr>
            <a:endParaRPr lang="en-US" sz="900" dirty="0" smtClean="0"/>
          </a:p>
          <a:p>
            <a:pPr marL="0" lvl="1" indent="0">
              <a:spcAft>
                <a:spcPts val="100"/>
              </a:spcAft>
              <a:buClr>
                <a:srgbClr val="FF0000"/>
              </a:buClr>
              <a:buFont typeface="Arial" pitchFamily="34" charset="0"/>
              <a:buNone/>
            </a:pPr>
            <a:r>
              <a:rPr lang="en-US" sz="900" dirty="0" smtClean="0"/>
              <a:t>09/30/16</a:t>
            </a:r>
            <a:endParaRPr lang="pl-PL" sz="900" dirty="0"/>
          </a:p>
          <a:p>
            <a:pPr marL="0" lvl="1" indent="0">
              <a:spcAft>
                <a:spcPts val="100"/>
              </a:spcAft>
              <a:buClr>
                <a:srgbClr val="FF0000"/>
              </a:buClr>
              <a:buFont typeface="Arial" pitchFamily="34" charset="0"/>
              <a:buNone/>
            </a:pPr>
            <a:endParaRPr lang="pl-PL" sz="900" dirty="0"/>
          </a:p>
          <a:p>
            <a:pPr marL="0" lvl="1" indent="0">
              <a:spcAft>
                <a:spcPts val="100"/>
              </a:spcAft>
              <a:buClr>
                <a:srgbClr val="FF0000"/>
              </a:buClr>
              <a:buNone/>
            </a:pPr>
            <a:r>
              <a:rPr lang="en-US" sz="900" dirty="0" smtClean="0"/>
              <a:t>12/02/16</a:t>
            </a:r>
            <a:endParaRPr lang="pl-PL" sz="900" dirty="0"/>
          </a:p>
        </p:txBody>
      </p:sp>
      <p:sp>
        <p:nvSpPr>
          <p:cNvPr id="56" name="Rectangle 95"/>
          <p:cNvSpPr txBox="1">
            <a:spLocks/>
          </p:cNvSpPr>
          <p:nvPr/>
        </p:nvSpPr>
        <p:spPr>
          <a:xfrm>
            <a:off x="6724986" y="2850037"/>
            <a:ext cx="577081" cy="165173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None/>
            </a:pPr>
            <a:r>
              <a:rPr lang="en-US" sz="900" dirty="0" smtClean="0"/>
              <a:t>06/22/15</a:t>
            </a:r>
            <a:endParaRPr lang="pl-PL" sz="900" dirty="0"/>
          </a:p>
          <a:p>
            <a:pPr marL="0" lvl="1" indent="0">
              <a:spcAft>
                <a:spcPts val="100"/>
              </a:spcAft>
              <a:buClr>
                <a:srgbClr val="FF0000"/>
              </a:buClr>
              <a:buNone/>
            </a:pPr>
            <a:r>
              <a:rPr lang="en-US" sz="900" dirty="0" smtClean="0"/>
              <a:t>06/22/15</a:t>
            </a:r>
            <a:endParaRPr lang="pl-PL" sz="900" dirty="0"/>
          </a:p>
          <a:p>
            <a:pPr marL="0" lvl="1" indent="0">
              <a:spcAft>
                <a:spcPts val="100"/>
              </a:spcAft>
              <a:buClr>
                <a:srgbClr val="FF0000"/>
              </a:buClr>
              <a:buNone/>
            </a:pPr>
            <a:r>
              <a:rPr lang="en-US" sz="900" dirty="0" smtClean="0"/>
              <a:t>03/21/16</a:t>
            </a:r>
            <a:endParaRPr lang="pl-PL" sz="900" dirty="0"/>
          </a:p>
          <a:p>
            <a:pPr marL="0" lvl="1" indent="0">
              <a:spcAft>
                <a:spcPts val="100"/>
              </a:spcAft>
              <a:buClr>
                <a:srgbClr val="FF0000"/>
              </a:buClr>
              <a:buNone/>
            </a:pPr>
            <a:r>
              <a:rPr lang="en-US" sz="900" dirty="0" smtClean="0"/>
              <a:t>03/21/16</a:t>
            </a:r>
            <a:endParaRPr lang="pl-PL" sz="900" dirty="0"/>
          </a:p>
          <a:p>
            <a:pPr marL="0" lvl="1" indent="0">
              <a:spcAft>
                <a:spcPts val="100"/>
              </a:spcAft>
              <a:buClr>
                <a:srgbClr val="FF0000"/>
              </a:buClr>
              <a:buNone/>
            </a:pPr>
            <a:r>
              <a:rPr lang="en-US" sz="900" dirty="0" smtClean="0"/>
              <a:t>06/06/16</a:t>
            </a:r>
            <a:endParaRPr lang="pl-PL" sz="900" dirty="0"/>
          </a:p>
          <a:p>
            <a:pPr marL="0" lvl="1" indent="0">
              <a:spcAft>
                <a:spcPts val="100"/>
              </a:spcAft>
              <a:buClr>
                <a:srgbClr val="FF0000"/>
              </a:buClr>
              <a:buNone/>
            </a:pPr>
            <a:r>
              <a:rPr lang="en-US" sz="900" dirty="0" smtClean="0"/>
              <a:t>09/01/</a:t>
            </a:r>
            <a:r>
              <a:rPr lang="pl-PL" sz="900" dirty="0" smtClean="0"/>
              <a:t>15</a:t>
            </a:r>
          </a:p>
          <a:p>
            <a:pPr marL="0" lvl="1" indent="0">
              <a:spcAft>
                <a:spcPts val="100"/>
              </a:spcAft>
              <a:buClr>
                <a:srgbClr val="FF0000"/>
              </a:buClr>
              <a:buFont typeface="Arial" pitchFamily="34" charset="0"/>
              <a:buNone/>
            </a:pPr>
            <a:endParaRPr lang="en-US" sz="900" dirty="0" smtClean="0"/>
          </a:p>
          <a:p>
            <a:pPr marL="0" lvl="1" indent="0">
              <a:spcAft>
                <a:spcPts val="100"/>
              </a:spcAft>
              <a:buClr>
                <a:srgbClr val="FF0000"/>
              </a:buClr>
              <a:buFont typeface="Arial" pitchFamily="34" charset="0"/>
              <a:buNone/>
            </a:pPr>
            <a:r>
              <a:rPr lang="pl-PL" sz="900" dirty="0" smtClean="0"/>
              <a:t>0</a:t>
            </a:r>
            <a:r>
              <a:rPr lang="en-US" sz="900" dirty="0" smtClean="0"/>
              <a:t>7</a:t>
            </a:r>
            <a:r>
              <a:rPr lang="pl-PL" sz="900" dirty="0" smtClean="0"/>
              <a:t>/01/16</a:t>
            </a:r>
            <a:endParaRPr lang="pl-PL" sz="900" dirty="0"/>
          </a:p>
          <a:p>
            <a:pPr marL="0" lvl="1" indent="0">
              <a:spcAft>
                <a:spcPts val="100"/>
              </a:spcAft>
              <a:buClr>
                <a:srgbClr val="FF0000"/>
              </a:buClr>
              <a:buFont typeface="Arial" pitchFamily="34" charset="0"/>
              <a:buNone/>
            </a:pPr>
            <a:endParaRPr lang="en-US" sz="900" dirty="0" smtClean="0"/>
          </a:p>
          <a:p>
            <a:pPr marL="0" lvl="1" indent="0">
              <a:spcAft>
                <a:spcPts val="100"/>
              </a:spcAft>
              <a:buClr>
                <a:srgbClr val="FF0000"/>
              </a:buClr>
              <a:buNone/>
            </a:pPr>
            <a:r>
              <a:rPr lang="pl-PL" sz="900" dirty="0" smtClean="0"/>
              <a:t>0</a:t>
            </a:r>
            <a:r>
              <a:rPr lang="en-US" sz="900" dirty="0" smtClean="0"/>
              <a:t>8</a:t>
            </a:r>
            <a:r>
              <a:rPr lang="pl-PL" sz="900" dirty="0" smtClean="0"/>
              <a:t>/0</a:t>
            </a:r>
            <a:r>
              <a:rPr lang="en-US" sz="900" dirty="0" smtClean="0"/>
              <a:t>3</a:t>
            </a:r>
            <a:r>
              <a:rPr lang="pl-PL" sz="900" dirty="0" smtClean="0"/>
              <a:t>/16</a:t>
            </a:r>
            <a:endParaRPr lang="pl-PL" sz="900" dirty="0"/>
          </a:p>
          <a:p>
            <a:pPr marL="0" lvl="1" indent="0">
              <a:spcAft>
                <a:spcPts val="100"/>
              </a:spcAft>
              <a:buClr>
                <a:srgbClr val="FF0000"/>
              </a:buClr>
              <a:buFont typeface="Arial" pitchFamily="34" charset="0"/>
              <a:buNone/>
            </a:pPr>
            <a:endParaRPr lang="pl-PL" sz="900" dirty="0"/>
          </a:p>
        </p:txBody>
      </p:sp>
      <p:sp>
        <p:nvSpPr>
          <p:cNvPr id="62" name="Rectangle 95"/>
          <p:cNvSpPr txBox="1">
            <a:spLocks/>
          </p:cNvSpPr>
          <p:nvPr/>
        </p:nvSpPr>
        <p:spPr>
          <a:xfrm>
            <a:off x="8342857" y="3138805"/>
            <a:ext cx="1019558" cy="11977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endParaRPr lang="pt-BR" sz="900" dirty="0" smtClean="0">
              <a:solidFill>
                <a:srgbClr val="000000"/>
              </a:solidFill>
            </a:endParaRPr>
          </a:p>
          <a:p>
            <a:pPr marL="0" lvl="1" indent="0">
              <a:spcAft>
                <a:spcPts val="100"/>
              </a:spcAft>
              <a:buClr>
                <a:srgbClr val="FF0000"/>
              </a:buClr>
              <a:buFont typeface="Arial" pitchFamily="34" charset="0"/>
              <a:buNone/>
            </a:pPr>
            <a:endParaRPr lang="pt-BR" sz="900" dirty="0">
              <a:solidFill>
                <a:srgbClr val="000000"/>
              </a:solidFill>
            </a:endParaRPr>
          </a:p>
          <a:p>
            <a:pPr marL="0" lvl="1" indent="0">
              <a:spcAft>
                <a:spcPts val="100"/>
              </a:spcAft>
              <a:buClr>
                <a:srgbClr val="FF0000"/>
              </a:buClr>
              <a:buFont typeface="Arial" pitchFamily="34" charset="0"/>
              <a:buNone/>
            </a:pPr>
            <a:endParaRPr lang="pt-BR" sz="900" dirty="0" smtClean="0">
              <a:solidFill>
                <a:srgbClr val="000000"/>
              </a:solidFill>
            </a:endParaRPr>
          </a:p>
          <a:p>
            <a:pPr marL="0" lvl="1" indent="0">
              <a:spcAft>
                <a:spcPts val="100"/>
              </a:spcAft>
              <a:buClr>
                <a:srgbClr val="FF0000"/>
              </a:buClr>
              <a:buFont typeface="Arial" pitchFamily="34" charset="0"/>
              <a:buNone/>
            </a:pPr>
            <a:endParaRPr lang="pt-BR" sz="900" dirty="0" smtClean="0">
              <a:solidFill>
                <a:srgbClr val="000000"/>
              </a:solidFill>
            </a:endParaRPr>
          </a:p>
          <a:p>
            <a:pPr marL="0" lvl="1" indent="0">
              <a:spcAft>
                <a:spcPts val="100"/>
              </a:spcAft>
              <a:buClr>
                <a:srgbClr val="FF0000"/>
              </a:buClr>
              <a:buNone/>
            </a:pPr>
            <a:endParaRPr lang="pt-BR" sz="900" dirty="0" smtClean="0">
              <a:solidFill>
                <a:srgbClr val="000000"/>
              </a:solidFill>
            </a:endParaRPr>
          </a:p>
          <a:p>
            <a:pPr marL="0" lvl="1" indent="0">
              <a:spcAft>
                <a:spcPts val="100"/>
              </a:spcAft>
              <a:buClr>
                <a:srgbClr val="FF0000"/>
              </a:buClr>
              <a:buNone/>
            </a:pPr>
            <a:r>
              <a:rPr lang="pt-BR" sz="900" dirty="0" smtClean="0">
                <a:solidFill>
                  <a:srgbClr val="000000"/>
                </a:solidFill>
              </a:rPr>
              <a:t>Hennessy</a:t>
            </a:r>
            <a:r>
              <a:rPr lang="pt-BR" sz="700" dirty="0" smtClean="0">
                <a:solidFill>
                  <a:srgbClr val="000000"/>
                </a:solidFill>
              </a:rPr>
              <a:t> </a:t>
            </a:r>
            <a:r>
              <a:rPr lang="pt-BR" sz="900" dirty="0">
                <a:solidFill>
                  <a:srgbClr val="000000"/>
                </a:solidFill>
              </a:rPr>
              <a:t>/</a:t>
            </a:r>
            <a:r>
              <a:rPr lang="pt-BR" sz="700" dirty="0">
                <a:solidFill>
                  <a:srgbClr val="000000"/>
                </a:solidFill>
              </a:rPr>
              <a:t> </a:t>
            </a:r>
            <a:r>
              <a:rPr lang="pt-BR" sz="900" dirty="0" smtClean="0">
                <a:solidFill>
                  <a:srgbClr val="000000"/>
                </a:solidFill>
              </a:rPr>
              <a:t>Smith</a:t>
            </a:r>
            <a:endParaRPr lang="pt-BR" sz="900" dirty="0">
              <a:solidFill>
                <a:srgbClr val="000000"/>
              </a:solidFill>
            </a:endParaRPr>
          </a:p>
          <a:p>
            <a:pPr marL="0" lvl="1" indent="0">
              <a:spcAft>
                <a:spcPts val="100"/>
              </a:spcAft>
              <a:buClr>
                <a:srgbClr val="FF0000"/>
              </a:buClr>
              <a:buNone/>
            </a:pPr>
            <a:endParaRPr lang="pt-BR" sz="900" dirty="0" smtClean="0">
              <a:solidFill>
                <a:srgbClr val="0070C0"/>
              </a:solidFill>
            </a:endParaRPr>
          </a:p>
          <a:p>
            <a:pPr marL="0" lvl="1" indent="0">
              <a:spcAft>
                <a:spcPts val="100"/>
              </a:spcAft>
              <a:buClr>
                <a:srgbClr val="FF0000"/>
              </a:buClr>
              <a:buNone/>
            </a:pPr>
            <a:r>
              <a:rPr lang="pt-BR" sz="900" dirty="0" smtClean="0"/>
              <a:t>Hennessy</a:t>
            </a:r>
            <a:r>
              <a:rPr lang="pt-BR" sz="700" dirty="0" smtClean="0"/>
              <a:t> </a:t>
            </a:r>
            <a:r>
              <a:rPr lang="pt-BR" sz="900" dirty="0" smtClean="0"/>
              <a:t>/</a:t>
            </a:r>
            <a:r>
              <a:rPr lang="pt-BR" sz="700" dirty="0"/>
              <a:t> </a:t>
            </a:r>
            <a:r>
              <a:rPr lang="pt-BR" sz="900" dirty="0" smtClean="0"/>
              <a:t>Smith</a:t>
            </a:r>
            <a:endParaRPr lang="pt-BR" sz="900" dirty="0"/>
          </a:p>
        </p:txBody>
      </p:sp>
      <p:sp>
        <p:nvSpPr>
          <p:cNvPr id="29" name="Rectangle 5"/>
          <p:cNvSpPr txBox="1">
            <a:spLocks/>
          </p:cNvSpPr>
          <p:nvPr/>
        </p:nvSpPr>
        <p:spPr>
          <a:xfrm>
            <a:off x="9362415" y="870742"/>
            <a:ext cx="577081" cy="138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55600" lvl="0" indent="-355600" fontAlgn="base">
              <a:spcBef>
                <a:spcPct val="60000"/>
              </a:spcBef>
              <a:spcAft>
                <a:spcPct val="0"/>
              </a:spcAft>
              <a:buClr>
                <a:schemeClr val="accent1"/>
              </a:buClr>
              <a:buFont typeface="Wingdings" pitchFamily="2" charset="2"/>
              <a:buChar char="§"/>
              <a:defRPr sz="1500">
                <a:solidFill>
                  <a:srgbClr val="000000"/>
                </a:solidFill>
              </a:defRPr>
            </a:lvl1pPr>
            <a:lvl2pPr marL="736600" indent="-201613" fontAlgn="base">
              <a:spcBef>
                <a:spcPct val="60000"/>
              </a:spcBef>
              <a:spcAft>
                <a:spcPct val="0"/>
              </a:spcAft>
              <a:buClr>
                <a:schemeClr val="bg2"/>
              </a:buClr>
              <a:buChar char="•"/>
              <a:defRPr sz="1200">
                <a:solidFill>
                  <a:srgbClr val="000000"/>
                </a:solidFill>
              </a:defRPr>
            </a:lvl2pPr>
            <a:lvl3pPr marL="1187450" indent="-196850" fontAlgn="base">
              <a:spcBef>
                <a:spcPct val="60000"/>
              </a:spcBef>
              <a:spcAft>
                <a:spcPct val="0"/>
              </a:spcAft>
              <a:buFont typeface="Arial" charset="0"/>
              <a:buChar char="-"/>
              <a:defRPr sz="1200">
                <a:solidFill>
                  <a:srgbClr val="000000"/>
                </a:solidFill>
              </a:defRPr>
            </a:lvl3pPr>
            <a:lvl4pPr marL="1524000" indent="-146050" fontAlgn="base">
              <a:spcBef>
                <a:spcPct val="60000"/>
              </a:spcBef>
              <a:spcAft>
                <a:spcPct val="0"/>
              </a:spcAft>
              <a:buFont typeface="Arial" charset="0"/>
              <a:buChar char="»"/>
              <a:defRPr sz="1200"/>
            </a:lvl4pPr>
            <a:lvl5pPr marL="1968500" indent="-88900" fontAlgn="base">
              <a:spcBef>
                <a:spcPct val="60000"/>
              </a:spcBef>
              <a:spcAft>
                <a:spcPct val="0"/>
              </a:spcAft>
              <a:buFont typeface="Arial" charset="0"/>
              <a:buChar char="&gt;"/>
              <a:defRPr sz="1200">
                <a:solidFill>
                  <a:srgbClr val="000000"/>
                </a:solidFill>
              </a:defRPr>
            </a:lvl5pPr>
            <a:lvl6pPr marL="2425700" indent="-88900" fontAlgn="base">
              <a:spcBef>
                <a:spcPct val="60000"/>
              </a:spcBef>
              <a:spcAft>
                <a:spcPct val="0"/>
              </a:spcAft>
              <a:buFont typeface="Arial" charset="0"/>
              <a:buChar char="&gt;"/>
              <a:defRPr sz="1200">
                <a:solidFill>
                  <a:srgbClr val="000000"/>
                </a:solidFill>
              </a:defRPr>
            </a:lvl6pPr>
            <a:lvl7pPr marL="2882900" indent="-88900" fontAlgn="base">
              <a:spcBef>
                <a:spcPct val="60000"/>
              </a:spcBef>
              <a:spcAft>
                <a:spcPct val="0"/>
              </a:spcAft>
              <a:buFont typeface="Arial" charset="0"/>
              <a:buChar char="&gt;"/>
              <a:defRPr sz="1200">
                <a:solidFill>
                  <a:srgbClr val="000000"/>
                </a:solidFill>
              </a:defRPr>
            </a:lvl7pPr>
            <a:lvl8pPr marL="3340100" indent="-88900" fontAlgn="base">
              <a:spcBef>
                <a:spcPct val="60000"/>
              </a:spcBef>
              <a:spcAft>
                <a:spcPct val="0"/>
              </a:spcAft>
              <a:buFont typeface="Arial" charset="0"/>
              <a:buChar char="&gt;"/>
              <a:defRPr sz="1200">
                <a:solidFill>
                  <a:srgbClr val="000000"/>
                </a:solidFill>
              </a:defRPr>
            </a:lvl8pPr>
            <a:lvl9pPr marL="3797300" indent="-88900" fontAlgn="base">
              <a:spcBef>
                <a:spcPct val="60000"/>
              </a:spcBef>
              <a:spcAft>
                <a:spcPct val="0"/>
              </a:spcAft>
              <a:buFont typeface="Arial" charset="0"/>
              <a:buChar char="&gt;"/>
              <a:defRPr sz="1200">
                <a:solidFill>
                  <a:srgbClr val="000000"/>
                </a:solidFill>
              </a:defRPr>
            </a:lvl9pPr>
          </a:lstStyle>
          <a:p>
            <a:pPr marL="0" indent="0">
              <a:spcBef>
                <a:spcPts val="400"/>
              </a:spcBef>
              <a:buClr>
                <a:srgbClr val="FF0000"/>
              </a:buClr>
              <a:buFont typeface="Wingdings" pitchFamily="2" charset="2"/>
              <a:buNone/>
            </a:pPr>
            <a:r>
              <a:rPr lang="en-US" sz="900" b="1" dirty="0" smtClean="0"/>
              <a:t>Status</a:t>
            </a:r>
            <a:endParaRPr lang="en-US" sz="900" b="1" dirty="0"/>
          </a:p>
        </p:txBody>
      </p:sp>
      <p:cxnSp>
        <p:nvCxnSpPr>
          <p:cNvPr id="30" name="Straight Connector 29"/>
          <p:cNvCxnSpPr>
            <a:cxnSpLocks/>
          </p:cNvCxnSpPr>
          <p:nvPr/>
        </p:nvCxnSpPr>
        <p:spPr bwMode="auto">
          <a:xfrm>
            <a:off x="9362415" y="1036262"/>
            <a:ext cx="577081" cy="0"/>
          </a:xfrm>
          <a:prstGeom prst="line">
            <a:avLst/>
          </a:prstGeom>
          <a:noFill/>
          <a:ln w="12700" cap="flat" cmpd="sng" algn="ctr">
            <a:solidFill>
              <a:schemeClr val="accent1"/>
            </a:solidFill>
            <a:prstDash val="solid"/>
            <a:round/>
            <a:headEnd type="none" w="med" len="med"/>
            <a:tailEnd type="none" w="med" len="med"/>
          </a:ln>
          <a:effectLst/>
        </p:spPr>
      </p:cxnSp>
      <p:sp>
        <p:nvSpPr>
          <p:cNvPr id="31" name="Rectangle 95"/>
          <p:cNvSpPr txBox="1">
            <a:spLocks/>
          </p:cNvSpPr>
          <p:nvPr/>
        </p:nvSpPr>
        <p:spPr>
          <a:xfrm>
            <a:off x="9362415" y="1101823"/>
            <a:ext cx="635025" cy="23314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marL="0" lvl="0" indent="0" defTabSz="956861" eaLnBrk="1" hangingPunct="1">
              <a:buClr>
                <a:schemeClr val="tx2"/>
              </a:buClr>
              <a:defRPr sz="1600" baseline="0">
                <a:latin typeface="+mn-lt"/>
                <a:ea typeface="Arial Unicode MS" pitchFamily="34" charset="-128"/>
                <a:cs typeface="Arial Unicode MS" pitchFamily="34" charset="-128"/>
              </a:defRPr>
            </a:lvl1pPr>
            <a:lvl2pPr marL="206980" lvl="1" indent="-205284" defTabSz="956861" eaLnBrk="1" hangingPunct="1">
              <a:buClr>
                <a:schemeClr val="tx2"/>
              </a:buClr>
              <a:buSzPct val="125000"/>
              <a:buFont typeface="Arial" pitchFamily="34" charset="0"/>
              <a:buChar char="•"/>
              <a:defRPr sz="1300" baseline="0">
                <a:latin typeface="+mn-lt"/>
                <a:ea typeface="Arial Unicode MS" pitchFamily="34" charset="-128"/>
                <a:cs typeface="Arial Unicode MS" pitchFamily="34" charset="-128"/>
              </a:defRPr>
            </a:lvl2pPr>
            <a:lvl3pPr marL="488610" indent="-279933" defTabSz="956861" eaLnBrk="1" hangingPunct="1">
              <a:buClr>
                <a:schemeClr val="tx2"/>
              </a:buClr>
              <a:buSzPct val="120000"/>
              <a:buFont typeface="Arial" charset="0"/>
              <a:buChar char="–"/>
              <a:defRPr sz="1600" baseline="0">
                <a:latin typeface="+mn-lt"/>
                <a:ea typeface="Arial Unicode MS" pitchFamily="34" charset="-128"/>
                <a:cs typeface="Arial Unicode MS" pitchFamily="34" charset="-128"/>
              </a:defRPr>
            </a:lvl3pPr>
            <a:lvl4pPr marL="656570" indent="-166263" defTabSz="956861" eaLnBrk="1" hangingPunct="1">
              <a:buClr>
                <a:schemeClr val="tx2"/>
              </a:buClr>
              <a:buSzPct val="100000"/>
              <a:buFont typeface="Arial" pitchFamily="34" charset="0"/>
              <a:buChar char="•"/>
              <a:defRPr sz="1600" baseline="0">
                <a:latin typeface="+mn-lt"/>
                <a:ea typeface="Arial Unicode MS" pitchFamily="34" charset="-128"/>
                <a:cs typeface="Arial Unicode MS" pitchFamily="34" charset="-128"/>
              </a:defRPr>
            </a:lvl4pPr>
            <a:lvl5pPr marL="801320" indent="-139118" defTabSz="956861" eaLnBrk="1" hangingPunct="1">
              <a:buClr>
                <a:schemeClr val="tx2"/>
              </a:buClr>
              <a:buSzPct val="89000"/>
              <a:buFont typeface="Arial" charset="0"/>
              <a:buChar char="-"/>
              <a:defRPr sz="1600" baseline="0">
                <a:latin typeface="+mn-lt"/>
                <a:ea typeface="Arial Unicode MS" pitchFamily="34" charset="-128"/>
                <a:cs typeface="Arial Unicode MS" pitchFamily="34" charset="-128"/>
              </a:defRPr>
            </a:lvl5pPr>
            <a:lvl6pPr marL="801320" indent="-139118" defTabSz="956861" fontAlgn="base">
              <a:spcBef>
                <a:spcPct val="0"/>
              </a:spcBef>
              <a:spcAft>
                <a:spcPct val="0"/>
              </a:spcAft>
              <a:buClr>
                <a:schemeClr val="tx2"/>
              </a:buClr>
              <a:buSzPct val="89000"/>
              <a:buFont typeface="Arial" charset="0"/>
              <a:buChar char="-"/>
              <a:defRPr baseline="0">
                <a:latin typeface="+mn-lt"/>
              </a:defRPr>
            </a:lvl6pPr>
            <a:lvl7pPr marL="801320" indent="-139118" defTabSz="956861" fontAlgn="base">
              <a:spcBef>
                <a:spcPct val="0"/>
              </a:spcBef>
              <a:spcAft>
                <a:spcPct val="0"/>
              </a:spcAft>
              <a:buClr>
                <a:schemeClr val="tx2"/>
              </a:buClr>
              <a:buSzPct val="89000"/>
              <a:buFont typeface="Arial" charset="0"/>
              <a:buChar char="-"/>
              <a:defRPr baseline="0">
                <a:latin typeface="+mn-lt"/>
              </a:defRPr>
            </a:lvl7pPr>
            <a:lvl8pPr marL="801320" indent="-139118" defTabSz="956861" fontAlgn="base">
              <a:spcBef>
                <a:spcPct val="0"/>
              </a:spcBef>
              <a:spcAft>
                <a:spcPct val="0"/>
              </a:spcAft>
              <a:buClr>
                <a:schemeClr val="tx2"/>
              </a:buClr>
              <a:buSzPct val="89000"/>
              <a:buFont typeface="Arial" charset="0"/>
              <a:buChar char="-"/>
              <a:defRPr baseline="0">
                <a:latin typeface="+mn-lt"/>
              </a:defRPr>
            </a:lvl8pPr>
            <a:lvl9pPr marL="801320" indent="-139118" defTabSz="956861" fontAlgn="base">
              <a:spcBef>
                <a:spcPct val="0"/>
              </a:spcBef>
              <a:spcAft>
                <a:spcPct val="0"/>
              </a:spcAft>
              <a:buClr>
                <a:schemeClr val="tx2"/>
              </a:buClr>
              <a:buSzPct val="89000"/>
              <a:buFont typeface="Arial" charset="0"/>
              <a:buChar char="-"/>
              <a:defRPr baseline="0">
                <a:latin typeface="+mn-lt"/>
              </a:defRPr>
            </a:lvl9pPr>
          </a:lstStyle>
          <a:p>
            <a:pPr marL="0" lvl="1" indent="0">
              <a:spcAft>
                <a:spcPts val="100"/>
              </a:spcAft>
              <a:buClr>
                <a:srgbClr val="FF0000"/>
              </a:buClr>
              <a:buFont typeface="Arial" pitchFamily="34" charset="0"/>
              <a:buNone/>
            </a:pPr>
            <a:r>
              <a:rPr lang="es-ES" sz="900" dirty="0" smtClean="0">
                <a:solidFill>
                  <a:srgbClr val="000000"/>
                </a:solidFill>
              </a:rPr>
              <a:t>44%</a:t>
            </a:r>
          </a:p>
          <a:p>
            <a:pPr marL="0" lvl="1" indent="0">
              <a:spcAft>
                <a:spcPts val="100"/>
              </a:spcAft>
              <a:buClr>
                <a:srgbClr val="FF0000"/>
              </a:buClr>
              <a:buFont typeface="Arial" pitchFamily="34" charset="0"/>
              <a:buNone/>
            </a:pPr>
            <a:r>
              <a:rPr lang="es-ES" sz="900" dirty="0" smtClean="0">
                <a:solidFill>
                  <a:srgbClr val="000000"/>
                </a:solidFill>
              </a:rPr>
              <a:t>37%</a:t>
            </a: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endParaRPr lang="es-ES" sz="700" dirty="0">
              <a:solidFill>
                <a:srgbClr val="000000"/>
              </a:solidFill>
            </a:endParaRPr>
          </a:p>
          <a:p>
            <a:pPr marL="0" lvl="1" indent="0">
              <a:spcAft>
                <a:spcPts val="100"/>
              </a:spcAft>
              <a:buClr>
                <a:srgbClr val="FF0000"/>
              </a:buClr>
              <a:buFont typeface="Arial" pitchFamily="34" charset="0"/>
              <a:buNone/>
            </a:pPr>
            <a:r>
              <a:rPr lang="es-ES" sz="900" dirty="0" smtClean="0">
                <a:solidFill>
                  <a:srgbClr val="000000"/>
                </a:solidFill>
              </a:rPr>
              <a:t>22%</a:t>
            </a: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Font typeface="Arial" pitchFamily="34" charset="0"/>
              <a:buNone/>
            </a:pPr>
            <a:r>
              <a:rPr lang="es-ES" sz="900" dirty="0" smtClean="0">
                <a:solidFill>
                  <a:srgbClr val="000000"/>
                </a:solidFill>
              </a:rPr>
              <a:t>13%</a:t>
            </a:r>
          </a:p>
          <a:p>
            <a:pPr marL="0" lvl="1" indent="0">
              <a:spcAft>
                <a:spcPts val="100"/>
              </a:spcAft>
              <a:buClr>
                <a:srgbClr val="FF0000"/>
              </a:buClr>
              <a:buFont typeface="Arial" pitchFamily="34" charset="0"/>
              <a:buNone/>
            </a:pPr>
            <a:r>
              <a:rPr lang="es-ES" sz="900" dirty="0" smtClean="0">
                <a:solidFill>
                  <a:srgbClr val="000000"/>
                </a:solidFill>
              </a:rPr>
              <a:t>52%</a:t>
            </a:r>
          </a:p>
          <a:p>
            <a:pPr marL="0" lvl="1" indent="0">
              <a:spcAft>
                <a:spcPts val="100"/>
              </a:spcAft>
              <a:buClr>
                <a:srgbClr val="FF0000"/>
              </a:buClr>
              <a:buFont typeface="Arial" pitchFamily="34" charset="0"/>
              <a:buNone/>
            </a:pPr>
            <a:endParaRPr lang="es-ES" sz="900" dirty="0" smtClean="0">
              <a:solidFill>
                <a:srgbClr val="000000"/>
              </a:solidFill>
            </a:endParaRPr>
          </a:p>
          <a:p>
            <a:pPr marL="0" lvl="1" indent="0">
              <a:spcAft>
                <a:spcPts val="100"/>
              </a:spcAft>
              <a:buClr>
                <a:srgbClr val="FF0000"/>
              </a:buClr>
              <a:buNone/>
            </a:pPr>
            <a:endParaRPr lang="es-ES" sz="900" dirty="0" smtClean="0">
              <a:solidFill>
                <a:srgbClr val="000000"/>
              </a:solidFill>
            </a:endParaRPr>
          </a:p>
          <a:p>
            <a:pPr marL="0" lvl="1" indent="0">
              <a:spcAft>
                <a:spcPts val="100"/>
              </a:spcAft>
              <a:buClr>
                <a:srgbClr val="FF0000"/>
              </a:buClr>
              <a:buNone/>
            </a:pPr>
            <a:endParaRPr lang="es-ES" sz="900" dirty="0" smtClean="0">
              <a:solidFill>
                <a:srgbClr val="000000"/>
              </a:solidFill>
            </a:endParaRPr>
          </a:p>
          <a:p>
            <a:pPr marL="0" lvl="1" indent="0">
              <a:spcAft>
                <a:spcPts val="100"/>
              </a:spcAft>
              <a:buClr>
                <a:srgbClr val="FF0000"/>
              </a:buClr>
              <a:buNone/>
            </a:pPr>
            <a:endParaRPr lang="es-ES" sz="600" dirty="0">
              <a:solidFill>
                <a:srgbClr val="000000"/>
              </a:solidFill>
            </a:endParaRPr>
          </a:p>
          <a:p>
            <a:pPr marL="0" lvl="1" indent="0">
              <a:spcAft>
                <a:spcPts val="100"/>
              </a:spcAft>
              <a:buClr>
                <a:srgbClr val="FF0000"/>
              </a:buClr>
              <a:buNone/>
            </a:pPr>
            <a:r>
              <a:rPr lang="es-ES" sz="900" dirty="0" smtClean="0">
                <a:solidFill>
                  <a:srgbClr val="000000"/>
                </a:solidFill>
              </a:rPr>
              <a:t>5%</a:t>
            </a:r>
          </a:p>
          <a:p>
            <a:pPr marL="0" lvl="1" indent="0">
              <a:spcAft>
                <a:spcPts val="100"/>
              </a:spcAft>
              <a:buClr>
                <a:srgbClr val="FF0000"/>
              </a:buClr>
              <a:buNone/>
            </a:pPr>
            <a:r>
              <a:rPr lang="es-ES" sz="900" dirty="0" smtClean="0">
                <a:solidFill>
                  <a:srgbClr val="000000"/>
                </a:solidFill>
              </a:rPr>
              <a:t>21%</a:t>
            </a:r>
          </a:p>
          <a:p>
            <a:pPr marL="0" lvl="1" indent="0">
              <a:spcAft>
                <a:spcPts val="100"/>
              </a:spcAft>
              <a:buClr>
                <a:srgbClr val="FF0000"/>
              </a:buClr>
              <a:buNone/>
            </a:pPr>
            <a:endParaRPr lang="es-ES" sz="900" dirty="0" smtClean="0">
              <a:solidFill>
                <a:srgbClr val="000000"/>
              </a:solidFill>
            </a:endParaRPr>
          </a:p>
          <a:p>
            <a:pPr marL="0" lvl="1" indent="0">
              <a:spcAft>
                <a:spcPts val="100"/>
              </a:spcAft>
              <a:buClr>
                <a:srgbClr val="FF0000"/>
              </a:buClr>
              <a:buNone/>
            </a:pPr>
            <a:endParaRPr lang="es-ES" sz="900" dirty="0">
              <a:solidFill>
                <a:srgbClr val="000000"/>
              </a:solidFill>
            </a:endParaRPr>
          </a:p>
        </p:txBody>
      </p:sp>
      <p:sp>
        <p:nvSpPr>
          <p:cNvPr id="32" name="Freeform 31"/>
          <p:cNvSpPr/>
          <p:nvPr/>
        </p:nvSpPr>
        <p:spPr bwMode="auto">
          <a:xfrm>
            <a:off x="9423757" y="1828772"/>
            <a:ext cx="144000" cy="108000"/>
          </a:xfrm>
          <a:custGeom>
            <a:avLst/>
            <a:gdLst/>
            <a:ahLst/>
            <a:cxnLst/>
            <a:rect l="0" t="0" r="0" b="0"/>
            <a:pathLst>
              <a:path w="429015" h="407000">
                <a:moveTo>
                  <a:pt x="418148" y="0"/>
                </a:moveTo>
                <a:lnTo>
                  <a:pt x="418148" y="0"/>
                </a:lnTo>
                <a:lnTo>
                  <a:pt x="429014" y="15381"/>
                </a:lnTo>
                <a:lnTo>
                  <a:pt x="429014" y="15381"/>
                </a:lnTo>
                <a:lnTo>
                  <a:pt x="420687" y="21873"/>
                </a:lnTo>
                <a:lnTo>
                  <a:pt x="412360" y="28647"/>
                </a:lnTo>
                <a:lnTo>
                  <a:pt x="403613" y="36127"/>
                </a:lnTo>
                <a:lnTo>
                  <a:pt x="395003" y="43606"/>
                </a:lnTo>
                <a:lnTo>
                  <a:pt x="386113" y="51791"/>
                </a:lnTo>
                <a:lnTo>
                  <a:pt x="377222" y="60400"/>
                </a:lnTo>
                <a:lnTo>
                  <a:pt x="368331" y="69291"/>
                </a:lnTo>
                <a:lnTo>
                  <a:pt x="359158" y="78605"/>
                </a:lnTo>
                <a:lnTo>
                  <a:pt x="349845" y="88483"/>
                </a:lnTo>
                <a:lnTo>
                  <a:pt x="340530" y="98644"/>
                </a:lnTo>
                <a:lnTo>
                  <a:pt x="331075" y="109369"/>
                </a:lnTo>
                <a:lnTo>
                  <a:pt x="321337" y="120376"/>
                </a:lnTo>
                <a:lnTo>
                  <a:pt x="311741" y="131808"/>
                </a:lnTo>
                <a:lnTo>
                  <a:pt x="301863" y="143663"/>
                </a:lnTo>
                <a:lnTo>
                  <a:pt x="291702" y="156083"/>
                </a:lnTo>
                <a:lnTo>
                  <a:pt x="281682" y="168783"/>
                </a:lnTo>
                <a:lnTo>
                  <a:pt x="281682" y="168783"/>
                </a:lnTo>
                <a:lnTo>
                  <a:pt x="271803" y="181625"/>
                </a:lnTo>
                <a:lnTo>
                  <a:pt x="262207" y="194326"/>
                </a:lnTo>
                <a:lnTo>
                  <a:pt x="252609" y="207168"/>
                </a:lnTo>
                <a:lnTo>
                  <a:pt x="243718" y="219588"/>
                </a:lnTo>
                <a:lnTo>
                  <a:pt x="234829" y="232147"/>
                </a:lnTo>
                <a:lnTo>
                  <a:pt x="226502" y="244566"/>
                </a:lnTo>
                <a:lnTo>
                  <a:pt x="218176" y="256703"/>
                </a:lnTo>
                <a:lnTo>
                  <a:pt x="210273" y="268840"/>
                </a:lnTo>
                <a:lnTo>
                  <a:pt x="202794" y="280976"/>
                </a:lnTo>
                <a:lnTo>
                  <a:pt x="195456" y="292971"/>
                </a:lnTo>
                <a:lnTo>
                  <a:pt x="188540" y="304685"/>
                </a:lnTo>
                <a:lnTo>
                  <a:pt x="181907" y="316398"/>
                </a:lnTo>
                <a:lnTo>
                  <a:pt x="175416" y="327969"/>
                </a:lnTo>
                <a:lnTo>
                  <a:pt x="169348" y="339401"/>
                </a:lnTo>
                <a:lnTo>
                  <a:pt x="163703" y="350832"/>
                </a:lnTo>
                <a:lnTo>
                  <a:pt x="158058" y="362263"/>
                </a:lnTo>
                <a:lnTo>
                  <a:pt x="135196" y="377645"/>
                </a:lnTo>
                <a:lnTo>
                  <a:pt x="135196" y="377645"/>
                </a:lnTo>
                <a:lnTo>
                  <a:pt x="122071" y="386817"/>
                </a:lnTo>
                <a:lnTo>
                  <a:pt x="111205" y="394862"/>
                </a:lnTo>
                <a:lnTo>
                  <a:pt x="102738" y="401495"/>
                </a:lnTo>
                <a:lnTo>
                  <a:pt x="99351" y="404600"/>
                </a:lnTo>
                <a:lnTo>
                  <a:pt x="96387" y="406999"/>
                </a:lnTo>
                <a:lnTo>
                  <a:pt x="96387" y="406999"/>
                </a:lnTo>
                <a:lnTo>
                  <a:pt x="95258" y="403048"/>
                </a:lnTo>
                <a:lnTo>
                  <a:pt x="93988" y="398673"/>
                </a:lnTo>
                <a:lnTo>
                  <a:pt x="90178" y="387806"/>
                </a:lnTo>
                <a:lnTo>
                  <a:pt x="85096" y="374682"/>
                </a:lnTo>
                <a:lnTo>
                  <a:pt x="79028" y="359299"/>
                </a:lnTo>
                <a:lnTo>
                  <a:pt x="70279" y="339260"/>
                </a:lnTo>
                <a:lnTo>
                  <a:pt x="70279" y="339260"/>
                </a:lnTo>
                <a:lnTo>
                  <a:pt x="65622" y="328816"/>
                </a:lnTo>
                <a:lnTo>
                  <a:pt x="61106" y="319079"/>
                </a:lnTo>
                <a:lnTo>
                  <a:pt x="56590" y="310047"/>
                </a:lnTo>
                <a:lnTo>
                  <a:pt x="52357" y="301580"/>
                </a:lnTo>
                <a:lnTo>
                  <a:pt x="47982" y="294100"/>
                </a:lnTo>
                <a:lnTo>
                  <a:pt x="43889" y="287044"/>
                </a:lnTo>
                <a:lnTo>
                  <a:pt x="39656" y="280976"/>
                </a:lnTo>
                <a:lnTo>
                  <a:pt x="35704" y="275190"/>
                </a:lnTo>
                <a:lnTo>
                  <a:pt x="35704" y="275190"/>
                </a:lnTo>
                <a:lnTo>
                  <a:pt x="31753" y="270250"/>
                </a:lnTo>
                <a:lnTo>
                  <a:pt x="27518" y="266018"/>
                </a:lnTo>
                <a:lnTo>
                  <a:pt x="23144" y="261783"/>
                </a:lnTo>
                <a:lnTo>
                  <a:pt x="18769" y="258114"/>
                </a:lnTo>
                <a:lnTo>
                  <a:pt x="14253" y="255009"/>
                </a:lnTo>
                <a:lnTo>
                  <a:pt x="9737" y="252045"/>
                </a:lnTo>
                <a:lnTo>
                  <a:pt x="4939" y="249787"/>
                </a:lnTo>
                <a:lnTo>
                  <a:pt x="0" y="247953"/>
                </a:lnTo>
                <a:lnTo>
                  <a:pt x="0" y="247953"/>
                </a:lnTo>
                <a:lnTo>
                  <a:pt x="4234" y="243578"/>
                </a:lnTo>
                <a:lnTo>
                  <a:pt x="8326" y="239627"/>
                </a:lnTo>
                <a:lnTo>
                  <a:pt x="12279" y="235957"/>
                </a:lnTo>
                <a:lnTo>
                  <a:pt x="16370" y="232288"/>
                </a:lnTo>
                <a:lnTo>
                  <a:pt x="20322" y="229325"/>
                </a:lnTo>
                <a:lnTo>
                  <a:pt x="24273" y="226502"/>
                </a:lnTo>
                <a:lnTo>
                  <a:pt x="28084" y="223821"/>
                </a:lnTo>
                <a:lnTo>
                  <a:pt x="32034" y="221281"/>
                </a:lnTo>
                <a:lnTo>
                  <a:pt x="35845" y="219445"/>
                </a:lnTo>
                <a:lnTo>
                  <a:pt x="39656" y="217611"/>
                </a:lnTo>
                <a:lnTo>
                  <a:pt x="43325" y="216060"/>
                </a:lnTo>
                <a:lnTo>
                  <a:pt x="46853" y="214931"/>
                </a:lnTo>
                <a:lnTo>
                  <a:pt x="50663" y="213942"/>
                </a:lnTo>
                <a:lnTo>
                  <a:pt x="54332" y="213238"/>
                </a:lnTo>
                <a:lnTo>
                  <a:pt x="57719" y="212813"/>
                </a:lnTo>
                <a:lnTo>
                  <a:pt x="61247" y="212672"/>
                </a:lnTo>
                <a:lnTo>
                  <a:pt x="61247" y="212672"/>
                </a:lnTo>
                <a:lnTo>
                  <a:pt x="62659" y="212672"/>
                </a:lnTo>
                <a:lnTo>
                  <a:pt x="64212" y="212813"/>
                </a:lnTo>
                <a:lnTo>
                  <a:pt x="65622" y="213238"/>
                </a:lnTo>
                <a:lnTo>
                  <a:pt x="67176" y="213520"/>
                </a:lnTo>
                <a:lnTo>
                  <a:pt x="70420" y="214931"/>
                </a:lnTo>
                <a:lnTo>
                  <a:pt x="73526" y="216624"/>
                </a:lnTo>
                <a:lnTo>
                  <a:pt x="76631" y="218882"/>
                </a:lnTo>
                <a:lnTo>
                  <a:pt x="79876" y="221703"/>
                </a:lnTo>
                <a:lnTo>
                  <a:pt x="83120" y="224950"/>
                </a:lnTo>
                <a:lnTo>
                  <a:pt x="86368" y="228760"/>
                </a:lnTo>
                <a:lnTo>
                  <a:pt x="89754" y="233135"/>
                </a:lnTo>
                <a:lnTo>
                  <a:pt x="93000" y="237792"/>
                </a:lnTo>
                <a:lnTo>
                  <a:pt x="96387" y="243155"/>
                </a:lnTo>
                <a:lnTo>
                  <a:pt x="99915" y="248800"/>
                </a:lnTo>
                <a:lnTo>
                  <a:pt x="103443" y="255291"/>
                </a:lnTo>
                <a:lnTo>
                  <a:pt x="106830" y="262206"/>
                </a:lnTo>
                <a:lnTo>
                  <a:pt x="110499" y="269405"/>
                </a:lnTo>
                <a:lnTo>
                  <a:pt x="114027" y="277164"/>
                </a:lnTo>
                <a:lnTo>
                  <a:pt x="123765" y="298757"/>
                </a:lnTo>
                <a:lnTo>
                  <a:pt x="123765" y="298757"/>
                </a:lnTo>
                <a:lnTo>
                  <a:pt x="130397" y="287750"/>
                </a:lnTo>
                <a:lnTo>
                  <a:pt x="137313" y="277025"/>
                </a:lnTo>
                <a:lnTo>
                  <a:pt x="144510" y="266018"/>
                </a:lnTo>
                <a:lnTo>
                  <a:pt x="151707" y="255150"/>
                </a:lnTo>
                <a:lnTo>
                  <a:pt x="159328" y="244284"/>
                </a:lnTo>
                <a:lnTo>
                  <a:pt x="167090" y="233558"/>
                </a:lnTo>
                <a:lnTo>
                  <a:pt x="175275" y="222692"/>
                </a:lnTo>
                <a:lnTo>
                  <a:pt x="183319" y="212109"/>
                </a:lnTo>
                <a:lnTo>
                  <a:pt x="191928" y="201382"/>
                </a:lnTo>
                <a:lnTo>
                  <a:pt x="200676" y="190657"/>
                </a:lnTo>
                <a:lnTo>
                  <a:pt x="209568" y="180214"/>
                </a:lnTo>
                <a:lnTo>
                  <a:pt x="218882" y="169487"/>
                </a:lnTo>
                <a:lnTo>
                  <a:pt x="228337" y="159045"/>
                </a:lnTo>
                <a:lnTo>
                  <a:pt x="237792" y="148461"/>
                </a:lnTo>
                <a:lnTo>
                  <a:pt x="247952" y="138018"/>
                </a:lnTo>
                <a:lnTo>
                  <a:pt x="257973" y="127575"/>
                </a:lnTo>
                <a:lnTo>
                  <a:pt x="257973" y="127575"/>
                </a:lnTo>
                <a:lnTo>
                  <a:pt x="268275" y="117273"/>
                </a:lnTo>
                <a:lnTo>
                  <a:pt x="278436" y="107395"/>
                </a:lnTo>
                <a:lnTo>
                  <a:pt x="288597" y="97798"/>
                </a:lnTo>
                <a:lnTo>
                  <a:pt x="298757" y="88483"/>
                </a:lnTo>
                <a:lnTo>
                  <a:pt x="308918" y="79593"/>
                </a:lnTo>
                <a:lnTo>
                  <a:pt x="318938" y="70843"/>
                </a:lnTo>
                <a:lnTo>
                  <a:pt x="328958" y="62235"/>
                </a:lnTo>
                <a:lnTo>
                  <a:pt x="338979" y="54050"/>
                </a:lnTo>
                <a:lnTo>
                  <a:pt x="349138" y="46287"/>
                </a:lnTo>
                <a:lnTo>
                  <a:pt x="359016" y="38667"/>
                </a:lnTo>
                <a:lnTo>
                  <a:pt x="368896" y="31470"/>
                </a:lnTo>
                <a:lnTo>
                  <a:pt x="378915" y="24696"/>
                </a:lnTo>
                <a:lnTo>
                  <a:pt x="388794" y="18063"/>
                </a:lnTo>
                <a:lnTo>
                  <a:pt x="398673" y="11712"/>
                </a:lnTo>
                <a:lnTo>
                  <a:pt x="408268" y="5643"/>
                </a:lnTo>
                <a:lnTo>
                  <a:pt x="418148" y="0"/>
                </a:lnTo>
                <a:close/>
              </a:path>
            </a:pathLst>
          </a:custGeom>
          <a:solidFill>
            <a:schemeClr val="tx2"/>
          </a:solidFill>
          <a:ln w="12700">
            <a:noFill/>
            <a:miter lim="800000"/>
            <a:headEnd type="none" w="sm" len="sm"/>
            <a:tailEnd type="none" w="sm" len="sm"/>
          </a:ln>
          <a:effectLst/>
          <a:extLst/>
        </p:spPr>
        <p:txBody>
          <a:bodyPr lIns="54000" tIns="18000" rIns="18000" rtlCol="0" anchor="ctr"/>
          <a:lstStyle/>
          <a:p>
            <a:pPr marL="265113" indent="-258763" algn="ctr" defTabSz="952500" eaLnBrk="0" hangingPunct="0">
              <a:lnSpc>
                <a:spcPct val="95000"/>
              </a:lnSpc>
              <a:spcBef>
                <a:spcPts val="500"/>
              </a:spcBef>
              <a:spcAft>
                <a:spcPts val="600"/>
              </a:spcAft>
              <a:buFont typeface="+mj-lt"/>
              <a:buAutoNum type="arabicPeriod"/>
            </a:pPr>
            <a:endParaRPr lang="en-US" sz="900" dirty="0" smtClean="0">
              <a:solidFill>
                <a:srgbClr val="707277"/>
              </a:solidFill>
              <a:effectLst>
                <a:outerShdw blurRad="38100" dist="38100" dir="2700000" algn="tl">
                  <a:srgbClr val="FFFFFF"/>
                </a:outerShdw>
              </a:effectLst>
            </a:endParaRPr>
          </a:p>
        </p:txBody>
      </p:sp>
    </p:spTree>
    <p:extLst>
      <p:ext uri="{BB962C8B-B14F-4D97-AF65-F5344CB8AC3E}">
        <p14:creationId xmlns:p14="http://schemas.microsoft.com/office/powerpoint/2010/main" val="26551463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45&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1-%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1&lt;/m_strFormatTime&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2&quot;&gt;&lt;elem m_fUsage=&quot;1.00000000000000000000E+000&quot;&gt;&lt;m_msothmcolidx val=&quot;0&quot;/&gt;&lt;m_rgb r=&quot;ca&quot; g=&quot;ca&quot; b=&quot;c1&quot;/&gt;&lt;m_ppcolschidx tagver0=&quot;23004&quot; tagname0=&quot;m_ppcolschidxUNRECOGNIZED&quot; val=&quot;0&quot;/&gt;&lt;m_nBrightness val=&quot;0&quot;/&gt;&lt;/elem&gt;&lt;elem m_fUsage=&quot;9.00000000000000020000E-001&quot;&gt;&lt;m_msothmcolidx val=&quot;0&quot;/&gt;&lt;m_rgb r=&quot;ff&quot; g=&quot;82&quot; b=&quot;82&quot;/&gt;&lt;m_ppcolschidx tagver0=&quot;23004&quot; tagname0=&quot;m_ppcolschidxUNRECOGNIZED&quot; val=&quot;0&quot;/&gt;&lt;m_nBrightness val=&quot;0&quot;/&gt;&lt;/elem&gt;&lt;/m_vecMRU&gt;&lt;/m_mruColor&gt;&lt;m_eweekdayFirstOfWeek val=&quot;2&quot;/&gt;&lt;m_eweekdayFirstOfWorkweek val=&quot;2&quot;/&gt;&lt;m_eweekdayFirstOfWeekend val=&quot;7&quot;/&gt;&lt;/CPresentation&gt;&lt;/root&gt;"/>
  <p:tag name="ISNEWSLIDENUMBER" val="True"/>
  <p:tag name="PREVIOUSNAME" val="C:\Users\Saptarshi Ganguly\Desktop\template.pptx"/>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100.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101.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102.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103.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104.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105.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106.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107.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108.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109.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11.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110.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111.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14.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115.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116.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117.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118.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119.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12.xml><?xml version="1.0" encoding="utf-8"?>
<p:tagLst xmlns:a="http://schemas.openxmlformats.org/drawingml/2006/main" xmlns:r="http://schemas.openxmlformats.org/officeDocument/2006/relationships" xmlns:p="http://schemas.openxmlformats.org/presentationml/2006/main">
  <p:tag name="FULLLENGTH" val="True"/>
</p:tagLst>
</file>

<file path=ppt/tags/tag120.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121.xml><?xml version="1.0" encoding="utf-8"?>
<p:tagLst xmlns:a="http://schemas.openxmlformats.org/drawingml/2006/main" xmlns:r="http://schemas.openxmlformats.org/officeDocument/2006/relationships" xmlns:p="http://schemas.openxmlformats.org/presentationml/2006/main">
  <p:tag name="FULLLENGTH" val="True"/>
</p:tagLst>
</file>

<file path=ppt/tags/tag122.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23.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24.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25.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26.xml><?xml version="1.0" encoding="utf-8"?>
<p:tagLst xmlns:a="http://schemas.openxmlformats.org/drawingml/2006/main" xmlns:r="http://schemas.openxmlformats.org/officeDocument/2006/relationships" xmlns:p="http://schemas.openxmlformats.org/presentationml/2006/main">
  <p:tag name="FULLLENGTH" val="True"/>
</p:tagLst>
</file>

<file path=ppt/tags/tag127.xml><?xml version="1.0" encoding="utf-8"?>
<p:tagLst xmlns:a="http://schemas.openxmlformats.org/drawingml/2006/main" xmlns:r="http://schemas.openxmlformats.org/officeDocument/2006/relationships" xmlns:p="http://schemas.openxmlformats.org/presentationml/2006/main">
  <p:tag name="FULLLENGTH" val="True"/>
</p:tagLst>
</file>

<file path=ppt/tags/tag128.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29.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3.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3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31.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32.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33.xml><?xml version="1.0" encoding="utf-8"?>
<p:tagLst xmlns:a="http://schemas.openxmlformats.org/drawingml/2006/main" xmlns:r="http://schemas.openxmlformats.org/officeDocument/2006/relationships" xmlns:p="http://schemas.openxmlformats.org/presentationml/2006/main">
  <p:tag name="FULLLENGTH" val="True"/>
</p:tagLst>
</file>

<file path=ppt/tags/tag134.xml><?xml version="1.0" encoding="utf-8"?>
<p:tagLst xmlns:a="http://schemas.openxmlformats.org/drawingml/2006/main" xmlns:r="http://schemas.openxmlformats.org/officeDocument/2006/relationships" xmlns:p="http://schemas.openxmlformats.org/presentationml/2006/main">
  <p:tag name="FULLLENGTH" val="True"/>
</p:tagLst>
</file>

<file path=ppt/tags/tag135.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36.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3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38.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39.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4.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40.xml><?xml version="1.0" encoding="utf-8"?>
<p:tagLst xmlns:a="http://schemas.openxmlformats.org/drawingml/2006/main" xmlns:r="http://schemas.openxmlformats.org/officeDocument/2006/relationships" xmlns:p="http://schemas.openxmlformats.org/presentationml/2006/main">
  <p:tag name="FULLLENGTH" val="True"/>
</p:tagLst>
</file>

<file path=ppt/tags/tag141.xml><?xml version="1.0" encoding="utf-8"?>
<p:tagLst xmlns:a="http://schemas.openxmlformats.org/drawingml/2006/main" xmlns:r="http://schemas.openxmlformats.org/officeDocument/2006/relationships" xmlns:p="http://schemas.openxmlformats.org/presentationml/2006/main">
  <p:tag name="FULLLENGTH" val="True"/>
</p:tagLst>
</file>

<file path=ppt/tags/tag142.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43.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4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45.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46.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47.xml><?xml version="1.0" encoding="utf-8"?>
<p:tagLst xmlns:a="http://schemas.openxmlformats.org/drawingml/2006/main" xmlns:r="http://schemas.openxmlformats.org/officeDocument/2006/relationships" xmlns:p="http://schemas.openxmlformats.org/presentationml/2006/main">
  <p:tag name="FULLLENGTH" val="True"/>
</p:tagLst>
</file>

<file path=ppt/tags/tag148.xml><?xml version="1.0" encoding="utf-8"?>
<p:tagLst xmlns:a="http://schemas.openxmlformats.org/drawingml/2006/main" xmlns:r="http://schemas.openxmlformats.org/officeDocument/2006/relationships" xmlns:p="http://schemas.openxmlformats.org/presentationml/2006/main">
  <p:tag name="FULLLENGTH" val="True"/>
</p:tagLst>
</file>

<file path=ppt/tags/tag149.xml><?xml version="1.0" encoding="utf-8"?>
<p:tagLst xmlns:a="http://schemas.openxmlformats.org/drawingml/2006/main" xmlns:r="http://schemas.openxmlformats.org/officeDocument/2006/relationships" xmlns:p="http://schemas.openxmlformats.org/presentationml/2006/main">
  <p:tag name="FULLLENGTH" val="True"/>
</p:tagLst>
</file>

<file path=ppt/tags/tag15.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50.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51.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5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53.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54.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55.xml><?xml version="1.0" encoding="utf-8"?>
<p:tagLst xmlns:a="http://schemas.openxmlformats.org/drawingml/2006/main" xmlns:r="http://schemas.openxmlformats.org/officeDocument/2006/relationships" xmlns:p="http://schemas.openxmlformats.org/presentationml/2006/main">
  <p:tag name="FULLENGTH" val="True"/>
</p:tagLst>
</file>

<file path=ppt/tags/tag156.xml><?xml version="1.0" encoding="utf-8"?>
<p:tagLst xmlns:a="http://schemas.openxmlformats.org/drawingml/2006/main" xmlns:r="http://schemas.openxmlformats.org/officeDocument/2006/relationships" xmlns:p="http://schemas.openxmlformats.org/presentationml/2006/main">
  <p:tag name="FULLLENGTH" val="True"/>
</p:tagLst>
</file>

<file path=ppt/tags/tag157.xml><?xml version="1.0" encoding="utf-8"?>
<p:tagLst xmlns:a="http://schemas.openxmlformats.org/drawingml/2006/main" xmlns:r="http://schemas.openxmlformats.org/officeDocument/2006/relationships" xmlns:p="http://schemas.openxmlformats.org/presentationml/2006/main">
  <p:tag name="FULLLENGTH" val="True"/>
</p:tagLst>
</file>

<file path=ppt/tags/tag158.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59.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6.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60.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61.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62.xml><?xml version="1.0" encoding="utf-8"?>
<p:tagLst xmlns:a="http://schemas.openxmlformats.org/drawingml/2006/main" xmlns:r="http://schemas.openxmlformats.org/officeDocument/2006/relationships" xmlns:p="http://schemas.openxmlformats.org/presentationml/2006/main">
  <p:tag name="FULLLENGTH" val="True"/>
</p:tagLst>
</file>

<file path=ppt/tags/tag163.xml><?xml version="1.0" encoding="utf-8"?>
<p:tagLst xmlns:a="http://schemas.openxmlformats.org/drawingml/2006/main" xmlns:r="http://schemas.openxmlformats.org/officeDocument/2006/relationships" xmlns:p="http://schemas.openxmlformats.org/presentationml/2006/main">
  <p:tag name="FULLLENGTH" val="True"/>
</p:tagLst>
</file>

<file path=ppt/tags/tag164.xml><?xml version="1.0" encoding="utf-8"?>
<p:tagLst xmlns:a="http://schemas.openxmlformats.org/drawingml/2006/main" xmlns:r="http://schemas.openxmlformats.org/officeDocument/2006/relationships" xmlns:p="http://schemas.openxmlformats.org/presentationml/2006/main">
  <p:tag name="FULLLENGTH" val="True"/>
</p:tagLst>
</file>

<file path=ppt/tags/tag165.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66.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6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68.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69.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7.xml><?xml version="1.0" encoding="utf-8"?>
<p:tagLst xmlns:a="http://schemas.openxmlformats.org/drawingml/2006/main" xmlns:r="http://schemas.openxmlformats.org/officeDocument/2006/relationships" xmlns:p="http://schemas.openxmlformats.org/presentationml/2006/main">
  <p:tag name="FULLLENGTH" val="True"/>
</p:tagLst>
</file>

<file path=ppt/tags/tag170.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71.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7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73.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74.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75.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76.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7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78.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79.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8.xml><?xml version="1.0" encoding="utf-8"?>
<p:tagLst xmlns:a="http://schemas.openxmlformats.org/drawingml/2006/main" xmlns:r="http://schemas.openxmlformats.org/officeDocument/2006/relationships" xmlns:p="http://schemas.openxmlformats.org/presentationml/2006/main">
  <p:tag name="FULLLENGTH" val="True"/>
</p:tagLst>
</file>

<file path=ppt/tags/tag180.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81.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8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83.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84.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85.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86.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8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88.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89.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9.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90.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91.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9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93.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94.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95.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96.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Lst>
</file>

<file path=ppt/tags/tag197.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MARTDIVIDERTYPE" val="Section"/>
  <p:tag name="SHOW EXECUTIVE SUMMARY" val="No"/>
</p:tagLst>
</file>

<file path=ppt/tags/tag198.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99.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00.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HOW EXECUTIVE SUMMARY" val="No"/>
  <p:tag name="SMARTDIVIDERTYPE" val="Appendix"/>
</p:tagLst>
</file>

<file path=ppt/tags/tag201.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202.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203.xml><?xml version="1.0" encoding="utf-8"?>
<p:tagLst xmlns:a="http://schemas.openxmlformats.org/drawingml/2006/main" xmlns:r="http://schemas.openxmlformats.org/officeDocument/2006/relationships" xmlns:p="http://schemas.openxmlformats.org/presentationml/2006/main">
  <p:tag name="SMARTOBJECT" val="Cover Content"/>
  <p:tag name="SMARTLINKEDSHAPEID" val="SideBar"/>
</p:tagLst>
</file>

<file path=ppt/tags/tag204.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205.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206.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207.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208.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209.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2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10.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211.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212.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213.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214.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215.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216.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217.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218.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219.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22.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20.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23.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224.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225.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226.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227.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228.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229.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23.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30.xml><?xml version="1.0" encoding="utf-8"?>
<p:tagLst xmlns:a="http://schemas.openxmlformats.org/drawingml/2006/main" xmlns:r="http://schemas.openxmlformats.org/officeDocument/2006/relationships" xmlns:p="http://schemas.openxmlformats.org/presentationml/2006/main">
  <p:tag name="FULLLENGTH" val="True"/>
</p:tagLst>
</file>

<file path=ppt/tags/tag231.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32.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33.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34.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35.xml><?xml version="1.0" encoding="utf-8"?>
<p:tagLst xmlns:a="http://schemas.openxmlformats.org/drawingml/2006/main" xmlns:r="http://schemas.openxmlformats.org/officeDocument/2006/relationships" xmlns:p="http://schemas.openxmlformats.org/presentationml/2006/main">
  <p:tag name="FULLLENGTH" val="True"/>
</p:tagLst>
</file>

<file path=ppt/tags/tag236.xml><?xml version="1.0" encoding="utf-8"?>
<p:tagLst xmlns:a="http://schemas.openxmlformats.org/drawingml/2006/main" xmlns:r="http://schemas.openxmlformats.org/officeDocument/2006/relationships" xmlns:p="http://schemas.openxmlformats.org/presentationml/2006/main">
  <p:tag name="FULLLENGTH" val="True"/>
</p:tagLst>
</file>

<file path=ppt/tags/tag237.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38.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3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4.xml><?xml version="1.0" encoding="utf-8"?>
<p:tagLst xmlns:a="http://schemas.openxmlformats.org/drawingml/2006/main" xmlns:r="http://schemas.openxmlformats.org/officeDocument/2006/relationships" xmlns:p="http://schemas.openxmlformats.org/presentationml/2006/main">
  <p:tag name="FULLLENGTH" val="True"/>
</p:tagLst>
</file>

<file path=ppt/tags/tag240.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41.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42.xml><?xml version="1.0" encoding="utf-8"?>
<p:tagLst xmlns:a="http://schemas.openxmlformats.org/drawingml/2006/main" xmlns:r="http://schemas.openxmlformats.org/officeDocument/2006/relationships" xmlns:p="http://schemas.openxmlformats.org/presentationml/2006/main">
  <p:tag name="FULLLENGTH" val="True"/>
</p:tagLst>
</file>

<file path=ppt/tags/tag243.xml><?xml version="1.0" encoding="utf-8"?>
<p:tagLst xmlns:a="http://schemas.openxmlformats.org/drawingml/2006/main" xmlns:r="http://schemas.openxmlformats.org/officeDocument/2006/relationships" xmlns:p="http://schemas.openxmlformats.org/presentationml/2006/main">
  <p:tag name="FULLLENGTH" val="True"/>
</p:tagLst>
</file>

<file path=ppt/tags/tag244.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45.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4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47.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48.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49.xml><?xml version="1.0" encoding="utf-8"?>
<p:tagLst xmlns:a="http://schemas.openxmlformats.org/drawingml/2006/main" xmlns:r="http://schemas.openxmlformats.org/officeDocument/2006/relationships" xmlns:p="http://schemas.openxmlformats.org/presentationml/2006/main">
  <p:tag name="FULLLENGTH" val="True"/>
</p:tagLst>
</file>

<file path=ppt/tags/tag25.xml><?xml version="1.0" encoding="utf-8"?>
<p:tagLst xmlns:a="http://schemas.openxmlformats.org/drawingml/2006/main" xmlns:r="http://schemas.openxmlformats.org/officeDocument/2006/relationships" xmlns:p="http://schemas.openxmlformats.org/presentationml/2006/main">
  <p:tag name="FULLLENGTH" val="True"/>
</p:tagLst>
</file>

<file path=ppt/tags/tag250.xml><?xml version="1.0" encoding="utf-8"?>
<p:tagLst xmlns:a="http://schemas.openxmlformats.org/drawingml/2006/main" xmlns:r="http://schemas.openxmlformats.org/officeDocument/2006/relationships" xmlns:p="http://schemas.openxmlformats.org/presentationml/2006/main">
  <p:tag name="FULLLENGTH" val="True"/>
</p:tagLst>
</file>

<file path=ppt/tags/tag251.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52.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5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54.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55.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56.xml><?xml version="1.0" encoding="utf-8"?>
<p:tagLst xmlns:a="http://schemas.openxmlformats.org/drawingml/2006/main" xmlns:r="http://schemas.openxmlformats.org/officeDocument/2006/relationships" xmlns:p="http://schemas.openxmlformats.org/presentationml/2006/main">
  <p:tag name="FULLLENGTH" val="True"/>
</p:tagLst>
</file>

<file path=ppt/tags/tag257.xml><?xml version="1.0" encoding="utf-8"?>
<p:tagLst xmlns:a="http://schemas.openxmlformats.org/drawingml/2006/main" xmlns:r="http://schemas.openxmlformats.org/officeDocument/2006/relationships" xmlns:p="http://schemas.openxmlformats.org/presentationml/2006/main">
  <p:tag name="FULLLENGTH" val="True"/>
</p:tagLst>
</file>

<file path=ppt/tags/tag258.xml><?xml version="1.0" encoding="utf-8"?>
<p:tagLst xmlns:a="http://schemas.openxmlformats.org/drawingml/2006/main" xmlns:r="http://schemas.openxmlformats.org/officeDocument/2006/relationships" xmlns:p="http://schemas.openxmlformats.org/presentationml/2006/main">
  <p:tag name="FULLLENGTH" val="True"/>
</p:tagLst>
</file>

<file path=ppt/tags/tag259.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6.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60.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6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62.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63.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64.xml><?xml version="1.0" encoding="utf-8"?>
<p:tagLst xmlns:a="http://schemas.openxmlformats.org/drawingml/2006/main" xmlns:r="http://schemas.openxmlformats.org/officeDocument/2006/relationships" xmlns:p="http://schemas.openxmlformats.org/presentationml/2006/main">
  <p:tag name="FULLENGTH" val="True"/>
</p:tagLst>
</file>

<file path=ppt/tags/tag265.xml><?xml version="1.0" encoding="utf-8"?>
<p:tagLst xmlns:a="http://schemas.openxmlformats.org/drawingml/2006/main" xmlns:r="http://schemas.openxmlformats.org/officeDocument/2006/relationships" xmlns:p="http://schemas.openxmlformats.org/presentationml/2006/main">
  <p:tag name="FULLLENGTH" val="True"/>
</p:tagLst>
</file>

<file path=ppt/tags/tag266.xml><?xml version="1.0" encoding="utf-8"?>
<p:tagLst xmlns:a="http://schemas.openxmlformats.org/drawingml/2006/main" xmlns:r="http://schemas.openxmlformats.org/officeDocument/2006/relationships" xmlns:p="http://schemas.openxmlformats.org/presentationml/2006/main">
  <p:tag name="FULLLENGTH" val="True"/>
</p:tagLst>
</file>

<file path=ppt/tags/tag267.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68.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69.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7.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70.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71.xml><?xml version="1.0" encoding="utf-8"?>
<p:tagLst xmlns:a="http://schemas.openxmlformats.org/drawingml/2006/main" xmlns:r="http://schemas.openxmlformats.org/officeDocument/2006/relationships" xmlns:p="http://schemas.openxmlformats.org/presentationml/2006/main">
  <p:tag name="FULLLENGTH" val="True"/>
</p:tagLst>
</file>

<file path=ppt/tags/tag272.xml><?xml version="1.0" encoding="utf-8"?>
<p:tagLst xmlns:a="http://schemas.openxmlformats.org/drawingml/2006/main" xmlns:r="http://schemas.openxmlformats.org/officeDocument/2006/relationships" xmlns:p="http://schemas.openxmlformats.org/presentationml/2006/main">
  <p:tag name="FULLLENGTH" val="True"/>
</p:tagLst>
</file>

<file path=ppt/tags/tag273.xml><?xml version="1.0" encoding="utf-8"?>
<p:tagLst xmlns:a="http://schemas.openxmlformats.org/drawingml/2006/main" xmlns:r="http://schemas.openxmlformats.org/officeDocument/2006/relationships" xmlns:p="http://schemas.openxmlformats.org/presentationml/2006/main">
  <p:tag name="FULLLENGTH" val="True"/>
</p:tagLst>
</file>

<file path=ppt/tags/tag274.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75.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7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77.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78.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79.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8.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80.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8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82.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83.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84.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85.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8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87.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88.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89.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9.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90.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9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92.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93.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94.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95.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9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97.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98.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99.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300.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30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302.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303.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304.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305.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Lst>
</file>

<file path=ppt/tags/tag306.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MARTDIVIDERTYPE" val="Section"/>
  <p:tag name="SHOW EXECUTIVE SUMMARY" val="No"/>
</p:tagLst>
</file>

<file path=ppt/tags/tag307.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308.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Lst>
</file>

<file path=ppt/tags/tag309.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HOW EXECUTIVE SUMMARY" val="No"/>
  <p:tag name="SMARTDIVIDERTYPE" val="Appendix"/>
</p:tagLst>
</file>

<file path=ppt/tags/tag31.xml><?xml version="1.0" encoding="utf-8"?>
<p:tagLst xmlns:a="http://schemas.openxmlformats.org/drawingml/2006/main" xmlns:r="http://schemas.openxmlformats.org/officeDocument/2006/relationships" xmlns:p="http://schemas.openxmlformats.org/presentationml/2006/main">
  <p:tag name="FULLLENGTH" val="True"/>
</p:tagLst>
</file>

<file path=ppt/tags/tag310.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311.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312.xml><?xml version="1.0" encoding="utf-8"?>
<p:tagLst xmlns:a="http://schemas.openxmlformats.org/drawingml/2006/main" xmlns:r="http://schemas.openxmlformats.org/officeDocument/2006/relationships" xmlns:p="http://schemas.openxmlformats.org/presentationml/2006/main">
  <p:tag name="SMARTOBJECT" val="Cover Content"/>
  <p:tag name="SMARTLINKEDSHAPEID" val="SideBar"/>
</p:tagLst>
</file>

<file path=ppt/tags/tag313.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314.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315.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316.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317.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318.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319.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32.xml><?xml version="1.0" encoding="utf-8"?>
<p:tagLst xmlns:a="http://schemas.openxmlformats.org/drawingml/2006/main" xmlns:r="http://schemas.openxmlformats.org/officeDocument/2006/relationships" xmlns:p="http://schemas.openxmlformats.org/presentationml/2006/main">
  <p:tag name="FULLLENGTH" val="True"/>
</p:tagLst>
</file>

<file path=ppt/tags/tag320.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321.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322.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323.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324.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325.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326.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327.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328.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329.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33.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NAME" val="Moon"/>
</p:tagLst>
</file>

<file path=ppt/tags/tag337.xml><?xml version="1.0" encoding="utf-8"?>
<p:tagLst xmlns:a="http://schemas.openxmlformats.org/drawingml/2006/main" xmlns:r="http://schemas.openxmlformats.org/officeDocument/2006/relationships" xmlns:p="http://schemas.openxmlformats.org/presentationml/2006/main">
  <p:tag name="NAME" val="Moon"/>
</p:tagLst>
</file>

<file path=ppt/tags/tag338.xml><?xml version="1.0" encoding="utf-8"?>
<p:tagLst xmlns:a="http://schemas.openxmlformats.org/drawingml/2006/main" xmlns:r="http://schemas.openxmlformats.org/officeDocument/2006/relationships" xmlns:p="http://schemas.openxmlformats.org/presentationml/2006/main">
  <p:tag name="NAME" val="Moon"/>
</p:tagLst>
</file>

<file path=ppt/tags/tag339.xml><?xml version="1.0" encoding="utf-8"?>
<p:tagLst xmlns:a="http://schemas.openxmlformats.org/drawingml/2006/main" xmlns:r="http://schemas.openxmlformats.org/officeDocument/2006/relationships" xmlns:p="http://schemas.openxmlformats.org/presentationml/2006/main">
  <p:tag name="NAME" val="Moon"/>
</p:tagLst>
</file>

<file path=ppt/tags/tag34.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340.xml><?xml version="1.0" encoding="utf-8"?>
<p:tagLst xmlns:a="http://schemas.openxmlformats.org/drawingml/2006/main" xmlns:r="http://schemas.openxmlformats.org/officeDocument/2006/relationships" xmlns:p="http://schemas.openxmlformats.org/presentationml/2006/main">
  <p:tag name="NAME" val="Moon"/>
</p:tagLst>
</file>

<file path=ppt/tags/tag341.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4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3.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4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45.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4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7.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4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49.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35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3.xml><?xml version="1.0" encoding="utf-8"?>
<p:tagLst xmlns:a="http://schemas.openxmlformats.org/drawingml/2006/main" xmlns:r="http://schemas.openxmlformats.org/officeDocument/2006/relationships" xmlns:p="http://schemas.openxmlformats.org/presentationml/2006/main">
  <p:tag name="NAME" val="Moon"/>
</p:tagLst>
</file>

<file path=ppt/tags/tag354.xml><?xml version="1.0" encoding="utf-8"?>
<p:tagLst xmlns:a="http://schemas.openxmlformats.org/drawingml/2006/main" xmlns:r="http://schemas.openxmlformats.org/officeDocument/2006/relationships" xmlns:p="http://schemas.openxmlformats.org/presentationml/2006/main">
  <p:tag name="NAME" val="Moon"/>
</p:tagLst>
</file>

<file path=ppt/tags/tag355.xml><?xml version="1.0" encoding="utf-8"?>
<p:tagLst xmlns:a="http://schemas.openxmlformats.org/drawingml/2006/main" xmlns:r="http://schemas.openxmlformats.org/officeDocument/2006/relationships" xmlns:p="http://schemas.openxmlformats.org/presentationml/2006/main">
  <p:tag name="NAME" val="Moon"/>
</p:tagLst>
</file>

<file path=ppt/tags/tag356.xml><?xml version="1.0" encoding="utf-8"?>
<p:tagLst xmlns:a="http://schemas.openxmlformats.org/drawingml/2006/main" xmlns:r="http://schemas.openxmlformats.org/officeDocument/2006/relationships" xmlns:p="http://schemas.openxmlformats.org/presentationml/2006/main">
  <p:tag name="NAME" val="Moon"/>
</p:tagLst>
</file>

<file path=ppt/tags/tag357.xml><?xml version="1.0" encoding="utf-8"?>
<p:tagLst xmlns:a="http://schemas.openxmlformats.org/drawingml/2006/main" xmlns:r="http://schemas.openxmlformats.org/officeDocument/2006/relationships" xmlns:p="http://schemas.openxmlformats.org/presentationml/2006/main">
  <p:tag name="NAME" val="Moon"/>
</p:tagLst>
</file>

<file path=ppt/tags/tag35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5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6.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36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6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6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6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6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6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6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6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370.xml><?xml version="1.0" encoding="utf-8"?>
<p:tagLst xmlns:a="http://schemas.openxmlformats.org/drawingml/2006/main" xmlns:r="http://schemas.openxmlformats.org/officeDocument/2006/relationships" xmlns:p="http://schemas.openxmlformats.org/presentationml/2006/main">
  <p:tag name="NAME" val="Moon"/>
</p:tagLst>
</file>

<file path=ppt/tags/tag371.xml><?xml version="1.0" encoding="utf-8"?>
<p:tagLst xmlns:a="http://schemas.openxmlformats.org/drawingml/2006/main" xmlns:r="http://schemas.openxmlformats.org/officeDocument/2006/relationships" xmlns:p="http://schemas.openxmlformats.org/presentationml/2006/main">
  <p:tag name="NAME" val="Moon"/>
</p:tagLst>
</file>

<file path=ppt/tags/tag372.xml><?xml version="1.0" encoding="utf-8"?>
<p:tagLst xmlns:a="http://schemas.openxmlformats.org/drawingml/2006/main" xmlns:r="http://schemas.openxmlformats.org/officeDocument/2006/relationships" xmlns:p="http://schemas.openxmlformats.org/presentationml/2006/main">
  <p:tag name="NAME" val="Moon"/>
</p:tagLst>
</file>

<file path=ppt/tags/tag373.xml><?xml version="1.0" encoding="utf-8"?>
<p:tagLst xmlns:a="http://schemas.openxmlformats.org/drawingml/2006/main" xmlns:r="http://schemas.openxmlformats.org/officeDocument/2006/relationships" xmlns:p="http://schemas.openxmlformats.org/presentationml/2006/main">
  <p:tag name="NAME" val="Moon"/>
</p:tagLst>
</file>

<file path=ppt/tags/tag374.xml><?xml version="1.0" encoding="utf-8"?>
<p:tagLst xmlns:a="http://schemas.openxmlformats.org/drawingml/2006/main" xmlns:r="http://schemas.openxmlformats.org/officeDocument/2006/relationships" xmlns:p="http://schemas.openxmlformats.org/presentationml/2006/main">
  <p:tag name="NAME" val="Moon"/>
</p:tagLst>
</file>

<file path=ppt/tags/tag375.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7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77.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7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79.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8.xml><?xml version="1.0" encoding="utf-8"?>
<p:tagLst xmlns:a="http://schemas.openxmlformats.org/drawingml/2006/main" xmlns:r="http://schemas.openxmlformats.org/officeDocument/2006/relationships" xmlns:p="http://schemas.openxmlformats.org/presentationml/2006/main">
  <p:tag name="FULLLENGTH" val="True"/>
</p:tagLst>
</file>

<file path=ppt/tags/tag38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81.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8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83.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8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7.xml><?xml version="1.0" encoding="utf-8"?>
<p:tagLst xmlns:a="http://schemas.openxmlformats.org/drawingml/2006/main" xmlns:r="http://schemas.openxmlformats.org/officeDocument/2006/relationships" xmlns:p="http://schemas.openxmlformats.org/presentationml/2006/main">
  <p:tag name="NAME" val="Moon"/>
</p:tagLst>
</file>

<file path=ppt/tags/tag388.xml><?xml version="1.0" encoding="utf-8"?>
<p:tagLst xmlns:a="http://schemas.openxmlformats.org/drawingml/2006/main" xmlns:r="http://schemas.openxmlformats.org/officeDocument/2006/relationships" xmlns:p="http://schemas.openxmlformats.org/presentationml/2006/main">
  <p:tag name="NAME" val="Moon"/>
</p:tagLst>
</file>

<file path=ppt/tags/tag389.xml><?xml version="1.0" encoding="utf-8"?>
<p:tagLst xmlns:a="http://schemas.openxmlformats.org/drawingml/2006/main" xmlns:r="http://schemas.openxmlformats.org/officeDocument/2006/relationships" xmlns:p="http://schemas.openxmlformats.org/presentationml/2006/main">
  <p:tag name="NAME" val="Moon"/>
</p:tagLst>
</file>

<file path=ppt/tags/tag39.xml><?xml version="1.0" encoding="utf-8"?>
<p:tagLst xmlns:a="http://schemas.openxmlformats.org/drawingml/2006/main" xmlns:r="http://schemas.openxmlformats.org/officeDocument/2006/relationships" xmlns:p="http://schemas.openxmlformats.org/presentationml/2006/main">
  <p:tag name="FULLLENGTH" val="True"/>
</p:tagLst>
</file>

<file path=ppt/tags/tag390.xml><?xml version="1.0" encoding="utf-8"?>
<p:tagLst xmlns:a="http://schemas.openxmlformats.org/drawingml/2006/main" xmlns:r="http://schemas.openxmlformats.org/officeDocument/2006/relationships" xmlns:p="http://schemas.openxmlformats.org/presentationml/2006/main">
  <p:tag name="NAME" val="Moon"/>
</p:tagLst>
</file>

<file path=ppt/tags/tag391.xml><?xml version="1.0" encoding="utf-8"?>
<p:tagLst xmlns:a="http://schemas.openxmlformats.org/drawingml/2006/main" xmlns:r="http://schemas.openxmlformats.org/officeDocument/2006/relationships" xmlns:p="http://schemas.openxmlformats.org/presentationml/2006/main">
  <p:tag name="NAME" val="Moon"/>
</p:tagLst>
</file>

<file path=ppt/tags/tag39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9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94.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95.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96.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9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9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9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40.xml><?xml version="1.0" encoding="utf-8"?>
<p:tagLst xmlns:a="http://schemas.openxmlformats.org/drawingml/2006/main" xmlns:r="http://schemas.openxmlformats.org/officeDocument/2006/relationships" xmlns:p="http://schemas.openxmlformats.org/presentationml/2006/main">
  <p:tag name="FULLLENGTH" val="True"/>
</p:tagLst>
</file>

<file path=ppt/tags/tag400.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401.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5.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40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0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08.xml><?xml version="1.0" encoding="utf-8"?>
<p:tagLst xmlns:a="http://schemas.openxmlformats.org/drawingml/2006/main" xmlns:r="http://schemas.openxmlformats.org/officeDocument/2006/relationships" xmlns:p="http://schemas.openxmlformats.org/presentationml/2006/main">
  <p:tag name="NAME" val="Moon"/>
</p:tagLst>
</file>

<file path=ppt/tags/tag409.xml><?xml version="1.0" encoding="utf-8"?>
<p:tagLst xmlns:a="http://schemas.openxmlformats.org/drawingml/2006/main" xmlns:r="http://schemas.openxmlformats.org/officeDocument/2006/relationships" xmlns:p="http://schemas.openxmlformats.org/presentationml/2006/main">
  <p:tag name="NAME" val="Moon"/>
</p:tagLst>
</file>

<file path=ppt/tags/tag41.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410.xml><?xml version="1.0" encoding="utf-8"?>
<p:tagLst xmlns:a="http://schemas.openxmlformats.org/drawingml/2006/main" xmlns:r="http://schemas.openxmlformats.org/officeDocument/2006/relationships" xmlns:p="http://schemas.openxmlformats.org/presentationml/2006/main">
  <p:tag name="NAME" val="Moon"/>
</p:tagLst>
</file>

<file path=ppt/tags/tag411.xml><?xml version="1.0" encoding="utf-8"?>
<p:tagLst xmlns:a="http://schemas.openxmlformats.org/drawingml/2006/main" xmlns:r="http://schemas.openxmlformats.org/officeDocument/2006/relationships" xmlns:p="http://schemas.openxmlformats.org/presentationml/2006/main">
  <p:tag name="NAME" val="Moon"/>
</p:tagLst>
</file>

<file path=ppt/tags/tag412.xml><?xml version="1.0" encoding="utf-8"?>
<p:tagLst xmlns:a="http://schemas.openxmlformats.org/drawingml/2006/main" xmlns:r="http://schemas.openxmlformats.org/officeDocument/2006/relationships" xmlns:p="http://schemas.openxmlformats.org/presentationml/2006/main">
  <p:tag name="NAME" val="Moon"/>
</p:tagLst>
</file>

<file path=ppt/tags/tag413.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4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15.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41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17.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1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19.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2.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42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21.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42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8.xml><?xml version="1.0" encoding="utf-8"?>
<p:tagLst xmlns:a="http://schemas.openxmlformats.org/drawingml/2006/main" xmlns:r="http://schemas.openxmlformats.org/officeDocument/2006/relationships" xmlns:p="http://schemas.openxmlformats.org/presentationml/2006/main">
  <p:tag name="NAME" val="SingleBoatText"/>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2.xml><?xml version="1.0" encoding="utf-8"?>
<p:tagLst xmlns:a="http://schemas.openxmlformats.org/drawingml/2006/main" xmlns:r="http://schemas.openxmlformats.org/officeDocument/2006/relationships" xmlns:p="http://schemas.openxmlformats.org/presentationml/2006/main">
  <p:tag name="NAME" val="SingleBoatText"/>
</p:tagLst>
</file>

<file path=ppt/tags/tag433.xml><?xml version="1.0" encoding="utf-8"?>
<p:tagLst xmlns:a="http://schemas.openxmlformats.org/drawingml/2006/main" xmlns:r="http://schemas.openxmlformats.org/officeDocument/2006/relationships" xmlns:p="http://schemas.openxmlformats.org/presentationml/2006/main">
  <p:tag name="NAME" val="SingleBoatText"/>
</p:tagLst>
</file>

<file path=ppt/tags/tag434.xml><?xml version="1.0" encoding="utf-8"?>
<p:tagLst xmlns:a="http://schemas.openxmlformats.org/drawingml/2006/main" xmlns:r="http://schemas.openxmlformats.org/officeDocument/2006/relationships" xmlns:p="http://schemas.openxmlformats.org/presentationml/2006/main">
  <p:tag name="NAME" val="RoundedRectangle"/>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6.xml><?xml version="1.0" encoding="utf-8"?>
<p:tagLst xmlns:a="http://schemas.openxmlformats.org/drawingml/2006/main" xmlns:r="http://schemas.openxmlformats.org/officeDocument/2006/relationships" xmlns:p="http://schemas.openxmlformats.org/presentationml/2006/main">
  <p:tag name="NAME" val="Rectangle"/>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8.xml><?xml version="1.0" encoding="utf-8"?>
<p:tagLst xmlns:a="http://schemas.openxmlformats.org/drawingml/2006/main" xmlns:r="http://schemas.openxmlformats.org/officeDocument/2006/relationships" xmlns:p="http://schemas.openxmlformats.org/presentationml/2006/main">
  <p:tag name="NAME" val="Rectangle"/>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440.xml><?xml version="1.0" encoding="utf-8"?>
<p:tagLst xmlns:a="http://schemas.openxmlformats.org/drawingml/2006/main" xmlns:r="http://schemas.openxmlformats.org/officeDocument/2006/relationships" xmlns:p="http://schemas.openxmlformats.org/presentationml/2006/main">
  <p:tag name="NAME" val="Rectangle"/>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2.xml><?xml version="1.0" encoding="utf-8"?>
<p:tagLst xmlns:a="http://schemas.openxmlformats.org/drawingml/2006/main" xmlns:r="http://schemas.openxmlformats.org/officeDocument/2006/relationships" xmlns:p="http://schemas.openxmlformats.org/presentationml/2006/main">
  <p:tag name="NAME" val="Rectangle"/>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4.xml><?xml version="1.0" encoding="utf-8"?>
<p:tagLst xmlns:a="http://schemas.openxmlformats.org/drawingml/2006/main" xmlns:r="http://schemas.openxmlformats.org/officeDocument/2006/relationships" xmlns:p="http://schemas.openxmlformats.org/presentationml/2006/main">
  <p:tag name="NAME" val="Rectangle"/>
</p:tagLst>
</file>

<file path=ppt/tags/tag445.xml><?xml version="1.0" encoding="utf-8"?>
<p:tagLst xmlns:a="http://schemas.openxmlformats.org/drawingml/2006/main" xmlns:r="http://schemas.openxmlformats.org/officeDocument/2006/relationships" xmlns:p="http://schemas.openxmlformats.org/presentationml/2006/main">
  <p:tag name="RESIZE" val="Yes"/>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Ulagsspf80GA_Ph9nG0z.A"/>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1.xml><?xml version="1.0" encoding="utf-8"?>
<p:tagLst xmlns:a="http://schemas.openxmlformats.org/drawingml/2006/main" xmlns:r="http://schemas.openxmlformats.org/officeDocument/2006/relationships" xmlns:p="http://schemas.openxmlformats.org/presentationml/2006/main">
  <p:tag name="NAME" val="SingleBoatText"/>
</p:tagLst>
</file>

<file path=ppt/tags/tag452.xml><?xml version="1.0" encoding="utf-8"?>
<p:tagLst xmlns:a="http://schemas.openxmlformats.org/drawingml/2006/main" xmlns:r="http://schemas.openxmlformats.org/officeDocument/2006/relationships" xmlns:p="http://schemas.openxmlformats.org/presentationml/2006/main">
  <p:tag name="RESIZE" val="Yes"/>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avzII_A0HUKKe8rTLqbMOA"/>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avzII_A0HUKKe8rTLqbMOA"/>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8.xml><?xml version="1.0" encoding="utf-8"?>
<p:tagLst xmlns:a="http://schemas.openxmlformats.org/drawingml/2006/main" xmlns:r="http://schemas.openxmlformats.org/officeDocument/2006/relationships" xmlns:p="http://schemas.openxmlformats.org/presentationml/2006/main">
  <p:tag name="NAME" val="Rectangle"/>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FULLENGTH" val="True"/>
</p:tagLst>
</file>

<file path=ppt/tags/tag460.xml><?xml version="1.0" encoding="utf-8"?>
<p:tagLst xmlns:a="http://schemas.openxmlformats.org/drawingml/2006/main" xmlns:r="http://schemas.openxmlformats.org/officeDocument/2006/relationships" xmlns:p="http://schemas.openxmlformats.org/presentationml/2006/main">
  <p:tag name="NAME" val="Rectangle"/>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4.xml><?xml version="1.0" encoding="utf-8"?>
<p:tagLst xmlns:a="http://schemas.openxmlformats.org/drawingml/2006/main" xmlns:r="http://schemas.openxmlformats.org/officeDocument/2006/relationships" xmlns:p="http://schemas.openxmlformats.org/presentationml/2006/main">
  <p:tag name="NAME" val="Rectangle"/>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7.xml><?xml version="1.0" encoding="utf-8"?>
<p:tagLst xmlns:a="http://schemas.openxmlformats.org/drawingml/2006/main" xmlns:r="http://schemas.openxmlformats.org/officeDocument/2006/relationships" xmlns:p="http://schemas.openxmlformats.org/presentationml/2006/main">
  <p:tag name="NAME" val="Rectangle"/>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FULLLENGTH" val="True"/>
</p:tagLst>
</file>

<file path=ppt/tags/tag48.xml><?xml version="1.0" encoding="utf-8"?>
<p:tagLst xmlns:a="http://schemas.openxmlformats.org/drawingml/2006/main" xmlns:r="http://schemas.openxmlformats.org/officeDocument/2006/relationships" xmlns:p="http://schemas.openxmlformats.org/presentationml/2006/main">
  <p:tag name="FULLLENGTH" val="True"/>
</p:tagLst>
</file>

<file path=ppt/tags/tag49.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5.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50.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51.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52.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53.xml><?xml version="1.0" encoding="utf-8"?>
<p:tagLst xmlns:a="http://schemas.openxmlformats.org/drawingml/2006/main" xmlns:r="http://schemas.openxmlformats.org/officeDocument/2006/relationships" xmlns:p="http://schemas.openxmlformats.org/presentationml/2006/main">
  <p:tag name="FULLLENGTH" val="True"/>
</p:tagLst>
</file>

<file path=ppt/tags/tag54.xml><?xml version="1.0" encoding="utf-8"?>
<p:tagLst xmlns:a="http://schemas.openxmlformats.org/drawingml/2006/main" xmlns:r="http://schemas.openxmlformats.org/officeDocument/2006/relationships" xmlns:p="http://schemas.openxmlformats.org/presentationml/2006/main">
  <p:tag name="FULLLENGTH" val="True"/>
</p:tagLst>
</file>

<file path=ppt/tags/tag55.xml><?xml version="1.0" encoding="utf-8"?>
<p:tagLst xmlns:a="http://schemas.openxmlformats.org/drawingml/2006/main" xmlns:r="http://schemas.openxmlformats.org/officeDocument/2006/relationships" xmlns:p="http://schemas.openxmlformats.org/presentationml/2006/main">
  <p:tag name="FULLLENGTH" val="True"/>
</p:tagLst>
</file>

<file path=ppt/tags/tag56.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57.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58.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59.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6.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60.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61.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62.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6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64.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65.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66.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67.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68.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69.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7.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70.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71.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72.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7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74.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75.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76.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77.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78.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79.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8.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80.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81.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82.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8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84.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85.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86.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87.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Lst>
</file>

<file path=ppt/tags/tag88.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MARTDIVIDERTYPE" val="Section"/>
  <p:tag name="SHOW EXECUTIVE SUMMARY" val="No"/>
</p:tagLst>
</file>

<file path=ppt/tags/tag89.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9.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90.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Lst>
</file>

<file path=ppt/tags/tag91.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HOW EXECUTIVE SUMMARY" val="No"/>
  <p:tag name="SMARTDIVIDERTYPE" val="Appendix"/>
</p:tagLst>
</file>

<file path=ppt/tags/tag92.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93.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94.xml><?xml version="1.0" encoding="utf-8"?>
<p:tagLst xmlns:a="http://schemas.openxmlformats.org/drawingml/2006/main" xmlns:r="http://schemas.openxmlformats.org/officeDocument/2006/relationships" xmlns:p="http://schemas.openxmlformats.org/presentationml/2006/main">
  <p:tag name="SMARTOBJECT" val="Cover Content"/>
  <p:tag name="SMARTLINKEDSHAPEID" val="SideBar"/>
</p:tagLst>
</file>

<file path=ppt/tags/tag95.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96.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97.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98.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99.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heme/theme1.xml><?xml version="1.0" encoding="utf-8"?>
<a:theme xmlns:a="http://schemas.openxmlformats.org/drawingml/2006/main" name="Santander_CUF_HCS218">
  <a:themeElements>
    <a:clrScheme name="">
      <a:dk1>
        <a:srgbClr val="000000"/>
      </a:dk1>
      <a:lt1>
        <a:srgbClr val="FFFFFF"/>
      </a:lt1>
      <a:dk2>
        <a:srgbClr val="707277"/>
      </a:dk2>
      <a:lt2>
        <a:srgbClr val="929497"/>
      </a:lt2>
      <a:accent1>
        <a:srgbClr val="FF0000"/>
      </a:accent1>
      <a:accent2>
        <a:srgbClr val="DDDDDD"/>
      </a:accent2>
      <a:accent3>
        <a:srgbClr val="000000"/>
      </a:accent3>
      <a:accent4>
        <a:srgbClr val="000000"/>
      </a:accent4>
      <a:accent5>
        <a:srgbClr val="FF6600"/>
      </a:accent5>
      <a:accent6>
        <a:srgbClr val="808080"/>
      </a:accent6>
      <a:hlink>
        <a:srgbClr val="000000"/>
      </a:hlink>
      <a:folHlink>
        <a:srgbClr val="000000"/>
      </a:folHlink>
    </a:clrScheme>
    <a:fontScheme name="14_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CF9B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lIns="54000" tIns="18000" rIns="18000" anchor="ctr"/>
      <a:lstStyle>
        <a:defPPr marL="265113" indent="-258763" defTabSz="952500" eaLnBrk="0" hangingPunct="0">
          <a:lnSpc>
            <a:spcPct val="95000"/>
          </a:lnSpc>
          <a:spcBef>
            <a:spcPts val="500"/>
          </a:spcBef>
          <a:spcAft>
            <a:spcPts val="600"/>
          </a:spcAft>
          <a:buFont typeface="+mj-lt"/>
          <a:buAutoNum type="arabicPeriod"/>
          <a:defRPr b="1" dirty="0" smtClean="0">
            <a:solidFill>
              <a:srgbClr val="000000"/>
            </a:solidFill>
            <a:effectLst>
              <a:outerShdw blurRad="38100" dist="38100" dir="2700000" algn="tl">
                <a:srgbClr val="FFFFFF"/>
              </a:outerShdw>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14_1 1">
        <a:dk1>
          <a:srgbClr val="000000"/>
        </a:dk1>
        <a:lt1>
          <a:srgbClr val="FFFFFF"/>
        </a:lt1>
        <a:dk2>
          <a:srgbClr val="000000"/>
        </a:dk2>
        <a:lt2>
          <a:srgbClr val="808080"/>
        </a:lt2>
        <a:accent1>
          <a:srgbClr val="BBE0E3"/>
        </a:accent1>
        <a:accent2>
          <a:srgbClr val="333399"/>
        </a:accent2>
        <a:accent3>
          <a:srgbClr val="009999"/>
        </a:accent3>
        <a:accent4>
          <a:srgbClr val="99CC00"/>
        </a:accent4>
        <a:accent5>
          <a:srgbClr val="FF6600"/>
        </a:accent5>
        <a:accent6>
          <a:srgbClr val="808080"/>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1 2">
        <a:dk1>
          <a:srgbClr val="000000"/>
        </a:dk1>
        <a:lt1>
          <a:srgbClr val="FFFFFF"/>
        </a:lt1>
        <a:dk2>
          <a:srgbClr val="000000"/>
        </a:dk2>
        <a:lt2>
          <a:srgbClr val="969696"/>
        </a:lt2>
        <a:accent1>
          <a:srgbClr val="FBDF53"/>
        </a:accent1>
        <a:accent2>
          <a:srgbClr val="FF9966"/>
        </a:accent2>
        <a:accent3>
          <a:srgbClr val="CC3300"/>
        </a:accent3>
        <a:accent4>
          <a:srgbClr val="996600"/>
        </a:accent4>
        <a:accent5>
          <a:srgbClr val="FF6600"/>
        </a:accent5>
        <a:accent6>
          <a:srgbClr val="808080"/>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1 3">
        <a:dk1>
          <a:srgbClr val="000000"/>
        </a:dk1>
        <a:lt1>
          <a:srgbClr val="FFFFFF"/>
        </a:lt1>
        <a:dk2>
          <a:srgbClr val="000000"/>
        </a:dk2>
        <a:lt2>
          <a:srgbClr val="808080"/>
        </a:lt2>
        <a:accent1>
          <a:srgbClr val="99CCFF"/>
        </a:accent1>
        <a:accent2>
          <a:srgbClr val="CCCCFF"/>
        </a:accent2>
        <a:accent3>
          <a:srgbClr val="3333CC"/>
        </a:accent3>
        <a:accent4>
          <a:srgbClr val="AF67FF"/>
        </a:accent4>
        <a:accent5>
          <a:srgbClr val="FF6600"/>
        </a:accent5>
        <a:accent6>
          <a:srgbClr val="808080"/>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1 4">
        <a:dk1>
          <a:srgbClr val="000000"/>
        </a:dk1>
        <a:lt1>
          <a:srgbClr val="DEF6F1"/>
        </a:lt1>
        <a:dk2>
          <a:srgbClr val="000000"/>
        </a:dk2>
        <a:lt2>
          <a:srgbClr val="969696"/>
        </a:lt2>
        <a:accent1>
          <a:srgbClr val="FFFFFF"/>
        </a:accent1>
        <a:accent2>
          <a:srgbClr val="8DC6FF"/>
        </a:accent2>
        <a:accent3>
          <a:srgbClr val="0066CC"/>
        </a:accent3>
        <a:accent4>
          <a:srgbClr val="00A800"/>
        </a:accent4>
        <a:accent5>
          <a:srgbClr val="FF6600"/>
        </a:accent5>
        <a:accent6>
          <a:srgbClr val="808080"/>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1 5">
        <a:dk1>
          <a:srgbClr val="000000"/>
        </a:dk1>
        <a:lt1>
          <a:srgbClr val="FFFFD9"/>
        </a:lt1>
        <a:dk2>
          <a:srgbClr val="000000"/>
        </a:dk2>
        <a:lt2>
          <a:srgbClr val="777777"/>
        </a:lt2>
        <a:accent1>
          <a:srgbClr val="FFFFF7"/>
        </a:accent1>
        <a:accent2>
          <a:srgbClr val="33CCCC"/>
        </a:accent2>
        <a:accent3>
          <a:srgbClr val="FF5050"/>
        </a:accent3>
        <a:accent4>
          <a:srgbClr val="FF9900"/>
        </a:accent4>
        <a:accent5>
          <a:srgbClr val="FF6600"/>
        </a:accent5>
        <a:accent6>
          <a:srgbClr val="80808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1 6">
        <a:dk1>
          <a:srgbClr val="005A58"/>
        </a:dk1>
        <a:lt1>
          <a:srgbClr val="FFFFFF"/>
        </a:lt1>
        <a:dk2>
          <a:srgbClr val="008080"/>
        </a:dk2>
        <a:lt2>
          <a:srgbClr val="FFFF99"/>
        </a:lt2>
        <a:accent1>
          <a:srgbClr val="006462"/>
        </a:accent1>
        <a:accent2>
          <a:srgbClr val="6D6FC7"/>
        </a:accent2>
        <a:accent3>
          <a:srgbClr val="00FFFF"/>
        </a:accent3>
        <a:accent4>
          <a:srgbClr val="00FF00"/>
        </a:accent4>
        <a:accent5>
          <a:srgbClr val="FF6600"/>
        </a:accent5>
        <a:accent6>
          <a:srgbClr val="808080"/>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1 7">
        <a:dk1>
          <a:srgbClr val="5C1F00"/>
        </a:dk1>
        <a:lt1>
          <a:srgbClr val="FFFFFF"/>
        </a:lt1>
        <a:dk2>
          <a:srgbClr val="800000"/>
        </a:dk2>
        <a:lt2>
          <a:srgbClr val="DFD293"/>
        </a:lt2>
        <a:accent1>
          <a:srgbClr val="CC3300"/>
        </a:accent1>
        <a:accent2>
          <a:srgbClr val="BE7960"/>
        </a:accent2>
        <a:accent3>
          <a:srgbClr val="FFFF99"/>
        </a:accent3>
        <a:accent4>
          <a:srgbClr val="D3A219"/>
        </a:accent4>
        <a:accent5>
          <a:srgbClr val="FF6600"/>
        </a:accent5>
        <a:accent6>
          <a:srgbClr val="80808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1 8">
        <a:dk1>
          <a:srgbClr val="003366"/>
        </a:dk1>
        <a:lt1>
          <a:srgbClr val="FFFFFF"/>
        </a:lt1>
        <a:dk2>
          <a:srgbClr val="000099"/>
        </a:dk2>
        <a:lt2>
          <a:srgbClr val="CCFFFF"/>
        </a:lt2>
        <a:accent1>
          <a:srgbClr val="3366CC"/>
        </a:accent1>
        <a:accent2>
          <a:srgbClr val="00B000"/>
        </a:accent2>
        <a:accent3>
          <a:srgbClr val="66CCFF"/>
        </a:accent3>
        <a:accent4>
          <a:srgbClr val="FFE701"/>
        </a:accent4>
        <a:accent5>
          <a:srgbClr val="FF6600"/>
        </a:accent5>
        <a:accent6>
          <a:srgbClr val="80808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1 9">
        <a:dk1>
          <a:srgbClr val="336699"/>
        </a:dk1>
        <a:lt1>
          <a:srgbClr val="FFFFFF"/>
        </a:lt1>
        <a:dk2>
          <a:srgbClr val="000000"/>
        </a:dk2>
        <a:lt2>
          <a:srgbClr val="E3EBF1"/>
        </a:lt2>
        <a:accent1>
          <a:srgbClr val="003399"/>
        </a:accent1>
        <a:accent2>
          <a:srgbClr val="468A4B"/>
        </a:accent2>
        <a:accent3>
          <a:srgbClr val="66CCFF"/>
        </a:accent3>
        <a:accent4>
          <a:srgbClr val="F0E500"/>
        </a:accent4>
        <a:accent5>
          <a:srgbClr val="FF6600"/>
        </a:accent5>
        <a:accent6>
          <a:srgbClr val="808080"/>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1 10">
        <a:dk1>
          <a:srgbClr val="777777"/>
        </a:dk1>
        <a:lt1>
          <a:srgbClr val="FFFFFF"/>
        </a:lt1>
        <a:dk2>
          <a:srgbClr val="686B5D"/>
        </a:dk2>
        <a:lt2>
          <a:srgbClr val="D1D1CB"/>
        </a:lt2>
        <a:accent1>
          <a:srgbClr val="909082"/>
        </a:accent1>
        <a:accent2>
          <a:srgbClr val="809EA8"/>
        </a:accent2>
        <a:accent3>
          <a:srgbClr val="FFCC66"/>
        </a:accent3>
        <a:accent4>
          <a:srgbClr val="E9DCB9"/>
        </a:accent4>
        <a:accent5>
          <a:srgbClr val="FF6600"/>
        </a:accent5>
        <a:accent6>
          <a:srgbClr val="808080"/>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1 11">
        <a:dk1>
          <a:srgbClr val="3E3E5C"/>
        </a:dk1>
        <a:lt1>
          <a:srgbClr val="FFFFFF"/>
        </a:lt1>
        <a:dk2>
          <a:srgbClr val="666699"/>
        </a:dk2>
        <a:lt2>
          <a:srgbClr val="FFFFFF"/>
        </a:lt2>
        <a:accent1>
          <a:srgbClr val="60597B"/>
        </a:accent1>
        <a:accent2>
          <a:srgbClr val="6666FF"/>
        </a:accent2>
        <a:accent3>
          <a:srgbClr val="99CCFF"/>
        </a:accent3>
        <a:accent4>
          <a:srgbClr val="FFFF99"/>
        </a:accent4>
        <a:accent5>
          <a:srgbClr val="FF6600"/>
        </a:accent5>
        <a:accent6>
          <a:srgbClr val="808080"/>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1 12">
        <a:dk1>
          <a:srgbClr val="2D2015"/>
        </a:dk1>
        <a:lt1>
          <a:srgbClr val="FFFFFF"/>
        </a:lt1>
        <a:dk2>
          <a:srgbClr val="523E26"/>
        </a:dk2>
        <a:lt2>
          <a:srgbClr val="DFC08D"/>
        </a:lt2>
        <a:accent1>
          <a:srgbClr val="8C7B70"/>
        </a:accent1>
        <a:accent2>
          <a:srgbClr val="8F5F2F"/>
        </a:accent2>
        <a:accent3>
          <a:srgbClr val="CCB400"/>
        </a:accent3>
        <a:accent4>
          <a:srgbClr val="8C9EA0"/>
        </a:accent4>
        <a:accent5>
          <a:srgbClr val="FF6600"/>
        </a:accent5>
        <a:accent6>
          <a:srgbClr val="808080"/>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1 13">
        <a:dk1>
          <a:srgbClr val="000000"/>
        </a:dk1>
        <a:lt1>
          <a:srgbClr val="FFFFFF"/>
        </a:lt1>
        <a:dk2>
          <a:srgbClr val="000000"/>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4">
        <a:dk1>
          <a:srgbClr val="000000"/>
        </a:dk1>
        <a:lt1>
          <a:srgbClr val="FFFFFF"/>
        </a:lt1>
        <a:dk2>
          <a:srgbClr val="7A6C7A"/>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5">
        <a:dk1>
          <a:srgbClr val="000000"/>
        </a:dk1>
        <a:lt1>
          <a:srgbClr val="FFFFFF"/>
        </a:lt1>
        <a:dk2>
          <a:srgbClr val="7A6C7A"/>
        </a:dk2>
        <a:lt2>
          <a:srgbClr val="DDDDDD"/>
        </a:lt2>
        <a:accent1>
          <a:srgbClr val="FF0000"/>
        </a:accent1>
        <a:accent2>
          <a:srgbClr val="EAEAEA"/>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6">
        <a:dk1>
          <a:srgbClr val="000000"/>
        </a:dk1>
        <a:lt1>
          <a:srgbClr val="FFFFFF"/>
        </a:lt1>
        <a:dk2>
          <a:srgbClr val="7A6C7A"/>
        </a:dk2>
        <a:lt2>
          <a:srgbClr val="DDDDDD"/>
        </a:lt2>
        <a:accent1>
          <a:srgbClr val="FF0000"/>
        </a:accent1>
        <a:accent2>
          <a:srgbClr val="B2B2B2"/>
        </a:accent2>
        <a:accent3>
          <a:srgbClr val="C0C0C0"/>
        </a:accent3>
        <a:accent4>
          <a:srgbClr val="CC0000"/>
        </a:accent4>
        <a:accent5>
          <a:srgbClr val="FF6600"/>
        </a:accent5>
        <a:accent6>
          <a:srgbClr val="808080"/>
        </a:accent6>
        <a:hlink>
          <a:srgbClr val="C0C0C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Diseño personalizado">
  <a:themeElements>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tab pos="407988" algn="l"/>
            <a:tab pos="6323013" algn="l"/>
          </a:tabLst>
          <a:defRPr kumimoji="0" lang="es-E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tab pos="407988" algn="l"/>
            <a:tab pos="6323013" algn="l"/>
          </a:tabLst>
          <a:defRPr kumimoji="0" lang="es-ES" sz="1000" b="0" i="0" u="none" strike="noStrike" cap="none" normalizeH="0" baseline="0" smtClean="0">
            <a:ln>
              <a:noFill/>
            </a:ln>
            <a:solidFill>
              <a:schemeClr val="tx1"/>
            </a:solidFill>
            <a:effectLst/>
            <a:latin typeface="Arial" charset="0"/>
          </a:defRPr>
        </a:defPPr>
      </a:lstStyle>
    </a:lnDef>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Santander_CUF_HCS218">
  <a:themeElements>
    <a:clrScheme name="">
      <a:dk1>
        <a:srgbClr val="000000"/>
      </a:dk1>
      <a:lt1>
        <a:srgbClr val="FFFFFF"/>
      </a:lt1>
      <a:dk2>
        <a:srgbClr val="707277"/>
      </a:dk2>
      <a:lt2>
        <a:srgbClr val="929497"/>
      </a:lt2>
      <a:accent1>
        <a:srgbClr val="FF0000"/>
      </a:accent1>
      <a:accent2>
        <a:srgbClr val="DDDDDD"/>
      </a:accent2>
      <a:accent3>
        <a:srgbClr val="000000"/>
      </a:accent3>
      <a:accent4>
        <a:srgbClr val="000000"/>
      </a:accent4>
      <a:accent5>
        <a:srgbClr val="FF6600"/>
      </a:accent5>
      <a:accent6>
        <a:srgbClr val="808080"/>
      </a:accent6>
      <a:hlink>
        <a:srgbClr val="000000"/>
      </a:hlink>
      <a:folHlink>
        <a:srgbClr val="000000"/>
      </a:folHlink>
    </a:clrScheme>
    <a:fontScheme name="14_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CF9B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lIns="54000" tIns="18000" rIns="18000" anchor="ctr"/>
      <a:lstStyle>
        <a:defPPr marL="265113" indent="-258763" defTabSz="952500" eaLnBrk="0" hangingPunct="0">
          <a:lnSpc>
            <a:spcPct val="95000"/>
          </a:lnSpc>
          <a:spcBef>
            <a:spcPts val="500"/>
          </a:spcBef>
          <a:spcAft>
            <a:spcPts val="600"/>
          </a:spcAft>
          <a:buFont typeface="+mj-lt"/>
          <a:buAutoNum type="arabicPeriod"/>
          <a:defRPr b="1" dirty="0" smtClean="0">
            <a:solidFill>
              <a:srgbClr val="000000"/>
            </a:solidFill>
            <a:effectLst>
              <a:outerShdw blurRad="38100" dist="38100" dir="2700000" algn="tl">
                <a:srgbClr val="FFFFFF"/>
              </a:outerShdw>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14_1 1">
        <a:dk1>
          <a:srgbClr val="000000"/>
        </a:dk1>
        <a:lt1>
          <a:srgbClr val="FFFFFF"/>
        </a:lt1>
        <a:dk2>
          <a:srgbClr val="000000"/>
        </a:dk2>
        <a:lt2>
          <a:srgbClr val="808080"/>
        </a:lt2>
        <a:accent1>
          <a:srgbClr val="BBE0E3"/>
        </a:accent1>
        <a:accent2>
          <a:srgbClr val="333399"/>
        </a:accent2>
        <a:accent3>
          <a:srgbClr val="009999"/>
        </a:accent3>
        <a:accent4>
          <a:srgbClr val="99CC00"/>
        </a:accent4>
        <a:accent5>
          <a:srgbClr val="FF6600"/>
        </a:accent5>
        <a:accent6>
          <a:srgbClr val="808080"/>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1 2">
        <a:dk1>
          <a:srgbClr val="000000"/>
        </a:dk1>
        <a:lt1>
          <a:srgbClr val="FFFFFF"/>
        </a:lt1>
        <a:dk2>
          <a:srgbClr val="000000"/>
        </a:dk2>
        <a:lt2>
          <a:srgbClr val="969696"/>
        </a:lt2>
        <a:accent1>
          <a:srgbClr val="FBDF53"/>
        </a:accent1>
        <a:accent2>
          <a:srgbClr val="FF9966"/>
        </a:accent2>
        <a:accent3>
          <a:srgbClr val="CC3300"/>
        </a:accent3>
        <a:accent4>
          <a:srgbClr val="996600"/>
        </a:accent4>
        <a:accent5>
          <a:srgbClr val="FF6600"/>
        </a:accent5>
        <a:accent6>
          <a:srgbClr val="808080"/>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1 3">
        <a:dk1>
          <a:srgbClr val="000000"/>
        </a:dk1>
        <a:lt1>
          <a:srgbClr val="FFFFFF"/>
        </a:lt1>
        <a:dk2>
          <a:srgbClr val="000000"/>
        </a:dk2>
        <a:lt2>
          <a:srgbClr val="808080"/>
        </a:lt2>
        <a:accent1>
          <a:srgbClr val="99CCFF"/>
        </a:accent1>
        <a:accent2>
          <a:srgbClr val="CCCCFF"/>
        </a:accent2>
        <a:accent3>
          <a:srgbClr val="3333CC"/>
        </a:accent3>
        <a:accent4>
          <a:srgbClr val="AF67FF"/>
        </a:accent4>
        <a:accent5>
          <a:srgbClr val="FF6600"/>
        </a:accent5>
        <a:accent6>
          <a:srgbClr val="808080"/>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1 4">
        <a:dk1>
          <a:srgbClr val="000000"/>
        </a:dk1>
        <a:lt1>
          <a:srgbClr val="DEF6F1"/>
        </a:lt1>
        <a:dk2>
          <a:srgbClr val="000000"/>
        </a:dk2>
        <a:lt2>
          <a:srgbClr val="969696"/>
        </a:lt2>
        <a:accent1>
          <a:srgbClr val="FFFFFF"/>
        </a:accent1>
        <a:accent2>
          <a:srgbClr val="8DC6FF"/>
        </a:accent2>
        <a:accent3>
          <a:srgbClr val="0066CC"/>
        </a:accent3>
        <a:accent4>
          <a:srgbClr val="00A800"/>
        </a:accent4>
        <a:accent5>
          <a:srgbClr val="FF6600"/>
        </a:accent5>
        <a:accent6>
          <a:srgbClr val="808080"/>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1 5">
        <a:dk1>
          <a:srgbClr val="000000"/>
        </a:dk1>
        <a:lt1>
          <a:srgbClr val="FFFFD9"/>
        </a:lt1>
        <a:dk2>
          <a:srgbClr val="000000"/>
        </a:dk2>
        <a:lt2>
          <a:srgbClr val="777777"/>
        </a:lt2>
        <a:accent1>
          <a:srgbClr val="FFFFF7"/>
        </a:accent1>
        <a:accent2>
          <a:srgbClr val="33CCCC"/>
        </a:accent2>
        <a:accent3>
          <a:srgbClr val="FF5050"/>
        </a:accent3>
        <a:accent4>
          <a:srgbClr val="FF9900"/>
        </a:accent4>
        <a:accent5>
          <a:srgbClr val="FF6600"/>
        </a:accent5>
        <a:accent6>
          <a:srgbClr val="80808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1 6">
        <a:dk1>
          <a:srgbClr val="005A58"/>
        </a:dk1>
        <a:lt1>
          <a:srgbClr val="FFFFFF"/>
        </a:lt1>
        <a:dk2>
          <a:srgbClr val="008080"/>
        </a:dk2>
        <a:lt2>
          <a:srgbClr val="FFFF99"/>
        </a:lt2>
        <a:accent1>
          <a:srgbClr val="006462"/>
        </a:accent1>
        <a:accent2>
          <a:srgbClr val="6D6FC7"/>
        </a:accent2>
        <a:accent3>
          <a:srgbClr val="00FFFF"/>
        </a:accent3>
        <a:accent4>
          <a:srgbClr val="00FF00"/>
        </a:accent4>
        <a:accent5>
          <a:srgbClr val="FF6600"/>
        </a:accent5>
        <a:accent6>
          <a:srgbClr val="808080"/>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1 7">
        <a:dk1>
          <a:srgbClr val="5C1F00"/>
        </a:dk1>
        <a:lt1>
          <a:srgbClr val="FFFFFF"/>
        </a:lt1>
        <a:dk2>
          <a:srgbClr val="800000"/>
        </a:dk2>
        <a:lt2>
          <a:srgbClr val="DFD293"/>
        </a:lt2>
        <a:accent1>
          <a:srgbClr val="CC3300"/>
        </a:accent1>
        <a:accent2>
          <a:srgbClr val="BE7960"/>
        </a:accent2>
        <a:accent3>
          <a:srgbClr val="FFFF99"/>
        </a:accent3>
        <a:accent4>
          <a:srgbClr val="D3A219"/>
        </a:accent4>
        <a:accent5>
          <a:srgbClr val="FF6600"/>
        </a:accent5>
        <a:accent6>
          <a:srgbClr val="80808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1 8">
        <a:dk1>
          <a:srgbClr val="003366"/>
        </a:dk1>
        <a:lt1>
          <a:srgbClr val="FFFFFF"/>
        </a:lt1>
        <a:dk2>
          <a:srgbClr val="000099"/>
        </a:dk2>
        <a:lt2>
          <a:srgbClr val="CCFFFF"/>
        </a:lt2>
        <a:accent1>
          <a:srgbClr val="3366CC"/>
        </a:accent1>
        <a:accent2>
          <a:srgbClr val="00B000"/>
        </a:accent2>
        <a:accent3>
          <a:srgbClr val="66CCFF"/>
        </a:accent3>
        <a:accent4>
          <a:srgbClr val="FFE701"/>
        </a:accent4>
        <a:accent5>
          <a:srgbClr val="FF6600"/>
        </a:accent5>
        <a:accent6>
          <a:srgbClr val="80808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1 9">
        <a:dk1>
          <a:srgbClr val="336699"/>
        </a:dk1>
        <a:lt1>
          <a:srgbClr val="FFFFFF"/>
        </a:lt1>
        <a:dk2>
          <a:srgbClr val="000000"/>
        </a:dk2>
        <a:lt2>
          <a:srgbClr val="E3EBF1"/>
        </a:lt2>
        <a:accent1>
          <a:srgbClr val="003399"/>
        </a:accent1>
        <a:accent2>
          <a:srgbClr val="468A4B"/>
        </a:accent2>
        <a:accent3>
          <a:srgbClr val="66CCFF"/>
        </a:accent3>
        <a:accent4>
          <a:srgbClr val="F0E500"/>
        </a:accent4>
        <a:accent5>
          <a:srgbClr val="FF6600"/>
        </a:accent5>
        <a:accent6>
          <a:srgbClr val="808080"/>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1 10">
        <a:dk1>
          <a:srgbClr val="777777"/>
        </a:dk1>
        <a:lt1>
          <a:srgbClr val="FFFFFF"/>
        </a:lt1>
        <a:dk2>
          <a:srgbClr val="686B5D"/>
        </a:dk2>
        <a:lt2>
          <a:srgbClr val="D1D1CB"/>
        </a:lt2>
        <a:accent1>
          <a:srgbClr val="909082"/>
        </a:accent1>
        <a:accent2>
          <a:srgbClr val="809EA8"/>
        </a:accent2>
        <a:accent3>
          <a:srgbClr val="FFCC66"/>
        </a:accent3>
        <a:accent4>
          <a:srgbClr val="E9DCB9"/>
        </a:accent4>
        <a:accent5>
          <a:srgbClr val="FF6600"/>
        </a:accent5>
        <a:accent6>
          <a:srgbClr val="808080"/>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1 11">
        <a:dk1>
          <a:srgbClr val="3E3E5C"/>
        </a:dk1>
        <a:lt1>
          <a:srgbClr val="FFFFFF"/>
        </a:lt1>
        <a:dk2>
          <a:srgbClr val="666699"/>
        </a:dk2>
        <a:lt2>
          <a:srgbClr val="FFFFFF"/>
        </a:lt2>
        <a:accent1>
          <a:srgbClr val="60597B"/>
        </a:accent1>
        <a:accent2>
          <a:srgbClr val="6666FF"/>
        </a:accent2>
        <a:accent3>
          <a:srgbClr val="99CCFF"/>
        </a:accent3>
        <a:accent4>
          <a:srgbClr val="FFFF99"/>
        </a:accent4>
        <a:accent5>
          <a:srgbClr val="FF6600"/>
        </a:accent5>
        <a:accent6>
          <a:srgbClr val="808080"/>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1 12">
        <a:dk1>
          <a:srgbClr val="2D2015"/>
        </a:dk1>
        <a:lt1>
          <a:srgbClr val="FFFFFF"/>
        </a:lt1>
        <a:dk2>
          <a:srgbClr val="523E26"/>
        </a:dk2>
        <a:lt2>
          <a:srgbClr val="DFC08D"/>
        </a:lt2>
        <a:accent1>
          <a:srgbClr val="8C7B70"/>
        </a:accent1>
        <a:accent2>
          <a:srgbClr val="8F5F2F"/>
        </a:accent2>
        <a:accent3>
          <a:srgbClr val="CCB400"/>
        </a:accent3>
        <a:accent4>
          <a:srgbClr val="8C9EA0"/>
        </a:accent4>
        <a:accent5>
          <a:srgbClr val="FF6600"/>
        </a:accent5>
        <a:accent6>
          <a:srgbClr val="808080"/>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1 13">
        <a:dk1>
          <a:srgbClr val="000000"/>
        </a:dk1>
        <a:lt1>
          <a:srgbClr val="FFFFFF"/>
        </a:lt1>
        <a:dk2>
          <a:srgbClr val="000000"/>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4">
        <a:dk1>
          <a:srgbClr val="000000"/>
        </a:dk1>
        <a:lt1>
          <a:srgbClr val="FFFFFF"/>
        </a:lt1>
        <a:dk2>
          <a:srgbClr val="7A6C7A"/>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5">
        <a:dk1>
          <a:srgbClr val="000000"/>
        </a:dk1>
        <a:lt1>
          <a:srgbClr val="FFFFFF"/>
        </a:lt1>
        <a:dk2>
          <a:srgbClr val="7A6C7A"/>
        </a:dk2>
        <a:lt2>
          <a:srgbClr val="DDDDDD"/>
        </a:lt2>
        <a:accent1>
          <a:srgbClr val="FF0000"/>
        </a:accent1>
        <a:accent2>
          <a:srgbClr val="EAEAEA"/>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6">
        <a:dk1>
          <a:srgbClr val="000000"/>
        </a:dk1>
        <a:lt1>
          <a:srgbClr val="FFFFFF"/>
        </a:lt1>
        <a:dk2>
          <a:srgbClr val="7A6C7A"/>
        </a:dk2>
        <a:lt2>
          <a:srgbClr val="DDDDDD"/>
        </a:lt2>
        <a:accent1>
          <a:srgbClr val="FF0000"/>
        </a:accent1>
        <a:accent2>
          <a:srgbClr val="B2B2B2"/>
        </a:accent2>
        <a:accent3>
          <a:srgbClr val="C0C0C0"/>
        </a:accent3>
        <a:accent4>
          <a:srgbClr val="CC0000"/>
        </a:accent4>
        <a:accent5>
          <a:srgbClr val="FF6600"/>
        </a:accent5>
        <a:accent6>
          <a:srgbClr val="808080"/>
        </a:accent6>
        <a:hlink>
          <a:srgbClr val="C0C0C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Diseño personalizado">
  <a:themeElements>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tab pos="407988" algn="l"/>
            <a:tab pos="6323013" algn="l"/>
          </a:tabLst>
          <a:defRPr kumimoji="0" lang="es-E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tab pos="407988" algn="l"/>
            <a:tab pos="6323013" algn="l"/>
          </a:tabLst>
          <a:defRPr kumimoji="0" lang="es-ES" sz="1000" b="0" i="0" u="none" strike="noStrike" cap="none" normalizeH="0" baseline="0" smtClean="0">
            <a:ln>
              <a:noFill/>
            </a:ln>
            <a:solidFill>
              <a:schemeClr val="tx1"/>
            </a:solidFill>
            <a:effectLst/>
            <a:latin typeface="Arial" charset="0"/>
          </a:defRPr>
        </a:defPPr>
      </a:lstStyle>
    </a:lnDef>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Santander_CF_HCS028">
  <a:themeElements>
    <a:clrScheme name="Current">
      <a:dk1>
        <a:srgbClr val="000000"/>
      </a:dk1>
      <a:lt1>
        <a:srgbClr val="FFFFFF"/>
      </a:lt1>
      <a:dk2>
        <a:srgbClr val="000000"/>
      </a:dk2>
      <a:lt2>
        <a:srgbClr val="FFFFFF"/>
      </a:lt2>
      <a:accent1>
        <a:srgbClr val="DCDCDC"/>
      </a:accent1>
      <a:accent2>
        <a:srgbClr val="B2B2B2"/>
      </a:accent2>
      <a:accent3>
        <a:srgbClr val="6E6E6E"/>
      </a:accent3>
      <a:accent4>
        <a:srgbClr val="FF0000"/>
      </a:accent4>
      <a:accent5>
        <a:srgbClr val="770000"/>
      </a:accent5>
      <a:accent6>
        <a:srgbClr val="808080"/>
      </a:accent6>
      <a:hlink>
        <a:srgbClr val="6E6E6E"/>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FFFFFF"/>
        </a:lt2>
        <a:accent1>
          <a:srgbClr val="DCDCDC"/>
        </a:accent1>
        <a:accent2>
          <a:srgbClr val="B2B2B2"/>
        </a:accent2>
        <a:accent3>
          <a:srgbClr val="6E6E6E"/>
        </a:accent3>
        <a:accent4>
          <a:srgbClr val="FF0000"/>
        </a:accent4>
        <a:accent5>
          <a:srgbClr val="770000"/>
        </a:accent5>
        <a:accent6>
          <a:srgbClr val="808080"/>
        </a:accent6>
        <a:hlink>
          <a:srgbClr val="6E6E6E"/>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_Santander_CF_HCS028">
  <a:themeElements>
    <a:clrScheme name="Current">
      <a:dk1>
        <a:srgbClr val="000000"/>
      </a:dk1>
      <a:lt1>
        <a:srgbClr val="FFFFFF"/>
      </a:lt1>
      <a:dk2>
        <a:srgbClr val="000000"/>
      </a:dk2>
      <a:lt2>
        <a:srgbClr val="FFFFFF"/>
      </a:lt2>
      <a:accent1>
        <a:srgbClr val="DCDCDC"/>
      </a:accent1>
      <a:accent2>
        <a:srgbClr val="B2B2B2"/>
      </a:accent2>
      <a:accent3>
        <a:srgbClr val="6E6E6E"/>
      </a:accent3>
      <a:accent4>
        <a:srgbClr val="FF0000"/>
      </a:accent4>
      <a:accent5>
        <a:srgbClr val="770000"/>
      </a:accent5>
      <a:accent6>
        <a:srgbClr val="808080"/>
      </a:accent6>
      <a:hlink>
        <a:srgbClr val="6E6E6E"/>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FFFFFF"/>
        </a:lt2>
        <a:accent1>
          <a:srgbClr val="DCDCDC"/>
        </a:accent1>
        <a:accent2>
          <a:srgbClr val="B2B2B2"/>
        </a:accent2>
        <a:accent3>
          <a:srgbClr val="6E6E6E"/>
        </a:accent3>
        <a:accent4>
          <a:srgbClr val="FF0000"/>
        </a:accent4>
        <a:accent5>
          <a:srgbClr val="770000"/>
        </a:accent5>
        <a:accent6>
          <a:srgbClr val="808080"/>
        </a:accent6>
        <a:hlink>
          <a:srgbClr val="6E6E6E"/>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2_Santander_CF_HCS028">
  <a:themeElements>
    <a:clrScheme name="Current">
      <a:dk1>
        <a:srgbClr val="000000"/>
      </a:dk1>
      <a:lt1>
        <a:srgbClr val="FFFFFF"/>
      </a:lt1>
      <a:dk2>
        <a:srgbClr val="000000"/>
      </a:dk2>
      <a:lt2>
        <a:srgbClr val="FFFFFF"/>
      </a:lt2>
      <a:accent1>
        <a:srgbClr val="DCDCDC"/>
      </a:accent1>
      <a:accent2>
        <a:srgbClr val="B2B2B2"/>
      </a:accent2>
      <a:accent3>
        <a:srgbClr val="6E6E6E"/>
      </a:accent3>
      <a:accent4>
        <a:srgbClr val="FF0000"/>
      </a:accent4>
      <a:accent5>
        <a:srgbClr val="770000"/>
      </a:accent5>
      <a:accent6>
        <a:srgbClr val="808080"/>
      </a:accent6>
      <a:hlink>
        <a:srgbClr val="6E6E6E"/>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FFFFFF"/>
        </a:lt2>
        <a:accent1>
          <a:srgbClr val="DCDCDC"/>
        </a:accent1>
        <a:accent2>
          <a:srgbClr val="B2B2B2"/>
        </a:accent2>
        <a:accent3>
          <a:srgbClr val="6E6E6E"/>
        </a:accent3>
        <a:accent4>
          <a:srgbClr val="FF0000"/>
        </a:accent4>
        <a:accent5>
          <a:srgbClr val="770000"/>
        </a:accent5>
        <a:accent6>
          <a:srgbClr val="808080"/>
        </a:accent6>
        <a:hlink>
          <a:srgbClr val="6E6E6E"/>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Santander_CF_HCS028">
  <a:themeElements>
    <a:clrScheme name="Current">
      <a:dk1>
        <a:srgbClr val="000000"/>
      </a:dk1>
      <a:lt1>
        <a:srgbClr val="FFFFFF"/>
      </a:lt1>
      <a:dk2>
        <a:srgbClr val="000000"/>
      </a:dk2>
      <a:lt2>
        <a:srgbClr val="FFFFFF"/>
      </a:lt2>
      <a:accent1>
        <a:srgbClr val="DCDCDC"/>
      </a:accent1>
      <a:accent2>
        <a:srgbClr val="B2B2B2"/>
      </a:accent2>
      <a:accent3>
        <a:srgbClr val="6E6E6E"/>
      </a:accent3>
      <a:accent4>
        <a:srgbClr val="FF0000"/>
      </a:accent4>
      <a:accent5>
        <a:srgbClr val="770000"/>
      </a:accent5>
      <a:accent6>
        <a:srgbClr val="808080"/>
      </a:accent6>
      <a:hlink>
        <a:srgbClr val="6E6E6E"/>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FFFFFF"/>
        </a:lt2>
        <a:accent1>
          <a:srgbClr val="DCDCDC"/>
        </a:accent1>
        <a:accent2>
          <a:srgbClr val="B2B2B2"/>
        </a:accent2>
        <a:accent3>
          <a:srgbClr val="6E6E6E"/>
        </a:accent3>
        <a:accent4>
          <a:srgbClr val="FF0000"/>
        </a:accent4>
        <a:accent5>
          <a:srgbClr val="770000"/>
        </a:accent5>
        <a:accent6>
          <a:srgbClr val="808080"/>
        </a:accent6>
        <a:hlink>
          <a:srgbClr val="6E6E6E"/>
        </a:hlink>
        <a:folHlink>
          <a:srgbClr val="FF00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2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Santander">
  <a:themeElements>
    <a:clrScheme name="Custom 5">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000000"/>
      </a:hlink>
      <a:folHlink>
        <a:srgbClr val="292929"/>
      </a:folHlink>
    </a:clrScheme>
    <a:fontScheme name="1_SovSan_Template_US">
      <a:majorFont>
        <a:latin typeface="Arial Bold"/>
        <a:ea typeface="ＭＳ Ｐゴシック"/>
        <a:cs typeface="ＭＳ Ｐゴシック"/>
      </a:majorFont>
      <a:minorFont>
        <a:latin typeface="Arial Bold"/>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ovSan_Template_U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ovSan_Template_US 14">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ovSan_Template_US 15">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ovSan_Template_US 16">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ovSan_Template_US 17">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ovSan_Template_US 18">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ovSan_Template_US 19">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ovSan_Template_US 20">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ovSan_Template_US 2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ovSan_Template_US 22">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ovSan_Template_US 2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ovSan_Template_US 24">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ovSan_Template_US 25">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1_SovSan_Template_US 26">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antander_CUF_HCS218">
  <a:themeElements>
    <a:clrScheme name="">
      <a:dk1>
        <a:srgbClr val="000000"/>
      </a:dk1>
      <a:lt1>
        <a:srgbClr val="FFFFFF"/>
      </a:lt1>
      <a:dk2>
        <a:srgbClr val="707277"/>
      </a:dk2>
      <a:lt2>
        <a:srgbClr val="929497"/>
      </a:lt2>
      <a:accent1>
        <a:srgbClr val="FF0000"/>
      </a:accent1>
      <a:accent2>
        <a:srgbClr val="DDDDDD"/>
      </a:accent2>
      <a:accent3>
        <a:srgbClr val="000000"/>
      </a:accent3>
      <a:accent4>
        <a:srgbClr val="000000"/>
      </a:accent4>
      <a:accent5>
        <a:srgbClr val="FF6600"/>
      </a:accent5>
      <a:accent6>
        <a:srgbClr val="808080"/>
      </a:accent6>
      <a:hlink>
        <a:srgbClr val="000000"/>
      </a:hlink>
      <a:folHlink>
        <a:srgbClr val="000000"/>
      </a:folHlink>
    </a:clrScheme>
    <a:fontScheme name="14_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CF9B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lIns="54000" tIns="18000" rIns="18000" anchor="ctr"/>
      <a:lstStyle>
        <a:defPPr marL="265113" indent="-258763" defTabSz="952500" eaLnBrk="0" hangingPunct="0">
          <a:lnSpc>
            <a:spcPct val="95000"/>
          </a:lnSpc>
          <a:spcBef>
            <a:spcPts val="500"/>
          </a:spcBef>
          <a:spcAft>
            <a:spcPts val="600"/>
          </a:spcAft>
          <a:buFont typeface="+mj-lt"/>
          <a:buAutoNum type="arabicPeriod"/>
          <a:defRPr b="1" dirty="0" smtClean="0">
            <a:solidFill>
              <a:srgbClr val="000000"/>
            </a:solidFill>
            <a:effectLst>
              <a:outerShdw blurRad="38100" dist="38100" dir="2700000" algn="tl">
                <a:srgbClr val="FFFFFF"/>
              </a:outerShdw>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14_1 1">
        <a:dk1>
          <a:srgbClr val="000000"/>
        </a:dk1>
        <a:lt1>
          <a:srgbClr val="FFFFFF"/>
        </a:lt1>
        <a:dk2>
          <a:srgbClr val="000000"/>
        </a:dk2>
        <a:lt2>
          <a:srgbClr val="808080"/>
        </a:lt2>
        <a:accent1>
          <a:srgbClr val="BBE0E3"/>
        </a:accent1>
        <a:accent2>
          <a:srgbClr val="333399"/>
        </a:accent2>
        <a:accent3>
          <a:srgbClr val="009999"/>
        </a:accent3>
        <a:accent4>
          <a:srgbClr val="99CC00"/>
        </a:accent4>
        <a:accent5>
          <a:srgbClr val="FF6600"/>
        </a:accent5>
        <a:accent6>
          <a:srgbClr val="808080"/>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1 2">
        <a:dk1>
          <a:srgbClr val="000000"/>
        </a:dk1>
        <a:lt1>
          <a:srgbClr val="FFFFFF"/>
        </a:lt1>
        <a:dk2>
          <a:srgbClr val="000000"/>
        </a:dk2>
        <a:lt2>
          <a:srgbClr val="969696"/>
        </a:lt2>
        <a:accent1>
          <a:srgbClr val="FBDF53"/>
        </a:accent1>
        <a:accent2>
          <a:srgbClr val="FF9966"/>
        </a:accent2>
        <a:accent3>
          <a:srgbClr val="CC3300"/>
        </a:accent3>
        <a:accent4>
          <a:srgbClr val="996600"/>
        </a:accent4>
        <a:accent5>
          <a:srgbClr val="FF6600"/>
        </a:accent5>
        <a:accent6>
          <a:srgbClr val="808080"/>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1 3">
        <a:dk1>
          <a:srgbClr val="000000"/>
        </a:dk1>
        <a:lt1>
          <a:srgbClr val="FFFFFF"/>
        </a:lt1>
        <a:dk2>
          <a:srgbClr val="000000"/>
        </a:dk2>
        <a:lt2>
          <a:srgbClr val="808080"/>
        </a:lt2>
        <a:accent1>
          <a:srgbClr val="99CCFF"/>
        </a:accent1>
        <a:accent2>
          <a:srgbClr val="CCCCFF"/>
        </a:accent2>
        <a:accent3>
          <a:srgbClr val="3333CC"/>
        </a:accent3>
        <a:accent4>
          <a:srgbClr val="AF67FF"/>
        </a:accent4>
        <a:accent5>
          <a:srgbClr val="FF6600"/>
        </a:accent5>
        <a:accent6>
          <a:srgbClr val="808080"/>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1 4">
        <a:dk1>
          <a:srgbClr val="000000"/>
        </a:dk1>
        <a:lt1>
          <a:srgbClr val="DEF6F1"/>
        </a:lt1>
        <a:dk2>
          <a:srgbClr val="000000"/>
        </a:dk2>
        <a:lt2>
          <a:srgbClr val="969696"/>
        </a:lt2>
        <a:accent1>
          <a:srgbClr val="FFFFFF"/>
        </a:accent1>
        <a:accent2>
          <a:srgbClr val="8DC6FF"/>
        </a:accent2>
        <a:accent3>
          <a:srgbClr val="0066CC"/>
        </a:accent3>
        <a:accent4>
          <a:srgbClr val="00A800"/>
        </a:accent4>
        <a:accent5>
          <a:srgbClr val="FF6600"/>
        </a:accent5>
        <a:accent6>
          <a:srgbClr val="808080"/>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1 5">
        <a:dk1>
          <a:srgbClr val="000000"/>
        </a:dk1>
        <a:lt1>
          <a:srgbClr val="FFFFD9"/>
        </a:lt1>
        <a:dk2>
          <a:srgbClr val="000000"/>
        </a:dk2>
        <a:lt2>
          <a:srgbClr val="777777"/>
        </a:lt2>
        <a:accent1>
          <a:srgbClr val="FFFFF7"/>
        </a:accent1>
        <a:accent2>
          <a:srgbClr val="33CCCC"/>
        </a:accent2>
        <a:accent3>
          <a:srgbClr val="FF5050"/>
        </a:accent3>
        <a:accent4>
          <a:srgbClr val="FF9900"/>
        </a:accent4>
        <a:accent5>
          <a:srgbClr val="FF6600"/>
        </a:accent5>
        <a:accent6>
          <a:srgbClr val="80808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1 6">
        <a:dk1>
          <a:srgbClr val="005A58"/>
        </a:dk1>
        <a:lt1>
          <a:srgbClr val="FFFFFF"/>
        </a:lt1>
        <a:dk2>
          <a:srgbClr val="008080"/>
        </a:dk2>
        <a:lt2>
          <a:srgbClr val="FFFF99"/>
        </a:lt2>
        <a:accent1>
          <a:srgbClr val="006462"/>
        </a:accent1>
        <a:accent2>
          <a:srgbClr val="6D6FC7"/>
        </a:accent2>
        <a:accent3>
          <a:srgbClr val="00FFFF"/>
        </a:accent3>
        <a:accent4>
          <a:srgbClr val="00FF00"/>
        </a:accent4>
        <a:accent5>
          <a:srgbClr val="FF6600"/>
        </a:accent5>
        <a:accent6>
          <a:srgbClr val="808080"/>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1 7">
        <a:dk1>
          <a:srgbClr val="5C1F00"/>
        </a:dk1>
        <a:lt1>
          <a:srgbClr val="FFFFFF"/>
        </a:lt1>
        <a:dk2>
          <a:srgbClr val="800000"/>
        </a:dk2>
        <a:lt2>
          <a:srgbClr val="DFD293"/>
        </a:lt2>
        <a:accent1>
          <a:srgbClr val="CC3300"/>
        </a:accent1>
        <a:accent2>
          <a:srgbClr val="BE7960"/>
        </a:accent2>
        <a:accent3>
          <a:srgbClr val="FFFF99"/>
        </a:accent3>
        <a:accent4>
          <a:srgbClr val="D3A219"/>
        </a:accent4>
        <a:accent5>
          <a:srgbClr val="FF6600"/>
        </a:accent5>
        <a:accent6>
          <a:srgbClr val="80808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1 8">
        <a:dk1>
          <a:srgbClr val="003366"/>
        </a:dk1>
        <a:lt1>
          <a:srgbClr val="FFFFFF"/>
        </a:lt1>
        <a:dk2>
          <a:srgbClr val="000099"/>
        </a:dk2>
        <a:lt2>
          <a:srgbClr val="CCFFFF"/>
        </a:lt2>
        <a:accent1>
          <a:srgbClr val="3366CC"/>
        </a:accent1>
        <a:accent2>
          <a:srgbClr val="00B000"/>
        </a:accent2>
        <a:accent3>
          <a:srgbClr val="66CCFF"/>
        </a:accent3>
        <a:accent4>
          <a:srgbClr val="FFE701"/>
        </a:accent4>
        <a:accent5>
          <a:srgbClr val="FF6600"/>
        </a:accent5>
        <a:accent6>
          <a:srgbClr val="80808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1 9">
        <a:dk1>
          <a:srgbClr val="336699"/>
        </a:dk1>
        <a:lt1>
          <a:srgbClr val="FFFFFF"/>
        </a:lt1>
        <a:dk2>
          <a:srgbClr val="000000"/>
        </a:dk2>
        <a:lt2>
          <a:srgbClr val="E3EBF1"/>
        </a:lt2>
        <a:accent1>
          <a:srgbClr val="003399"/>
        </a:accent1>
        <a:accent2>
          <a:srgbClr val="468A4B"/>
        </a:accent2>
        <a:accent3>
          <a:srgbClr val="66CCFF"/>
        </a:accent3>
        <a:accent4>
          <a:srgbClr val="F0E500"/>
        </a:accent4>
        <a:accent5>
          <a:srgbClr val="FF6600"/>
        </a:accent5>
        <a:accent6>
          <a:srgbClr val="808080"/>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1 10">
        <a:dk1>
          <a:srgbClr val="777777"/>
        </a:dk1>
        <a:lt1>
          <a:srgbClr val="FFFFFF"/>
        </a:lt1>
        <a:dk2>
          <a:srgbClr val="686B5D"/>
        </a:dk2>
        <a:lt2>
          <a:srgbClr val="D1D1CB"/>
        </a:lt2>
        <a:accent1>
          <a:srgbClr val="909082"/>
        </a:accent1>
        <a:accent2>
          <a:srgbClr val="809EA8"/>
        </a:accent2>
        <a:accent3>
          <a:srgbClr val="FFCC66"/>
        </a:accent3>
        <a:accent4>
          <a:srgbClr val="E9DCB9"/>
        </a:accent4>
        <a:accent5>
          <a:srgbClr val="FF6600"/>
        </a:accent5>
        <a:accent6>
          <a:srgbClr val="808080"/>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1 11">
        <a:dk1>
          <a:srgbClr val="3E3E5C"/>
        </a:dk1>
        <a:lt1>
          <a:srgbClr val="FFFFFF"/>
        </a:lt1>
        <a:dk2>
          <a:srgbClr val="666699"/>
        </a:dk2>
        <a:lt2>
          <a:srgbClr val="FFFFFF"/>
        </a:lt2>
        <a:accent1>
          <a:srgbClr val="60597B"/>
        </a:accent1>
        <a:accent2>
          <a:srgbClr val="6666FF"/>
        </a:accent2>
        <a:accent3>
          <a:srgbClr val="99CCFF"/>
        </a:accent3>
        <a:accent4>
          <a:srgbClr val="FFFF99"/>
        </a:accent4>
        <a:accent5>
          <a:srgbClr val="FF6600"/>
        </a:accent5>
        <a:accent6>
          <a:srgbClr val="808080"/>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1 12">
        <a:dk1>
          <a:srgbClr val="2D2015"/>
        </a:dk1>
        <a:lt1>
          <a:srgbClr val="FFFFFF"/>
        </a:lt1>
        <a:dk2>
          <a:srgbClr val="523E26"/>
        </a:dk2>
        <a:lt2>
          <a:srgbClr val="DFC08D"/>
        </a:lt2>
        <a:accent1>
          <a:srgbClr val="8C7B70"/>
        </a:accent1>
        <a:accent2>
          <a:srgbClr val="8F5F2F"/>
        </a:accent2>
        <a:accent3>
          <a:srgbClr val="CCB400"/>
        </a:accent3>
        <a:accent4>
          <a:srgbClr val="8C9EA0"/>
        </a:accent4>
        <a:accent5>
          <a:srgbClr val="FF6600"/>
        </a:accent5>
        <a:accent6>
          <a:srgbClr val="808080"/>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1 13">
        <a:dk1>
          <a:srgbClr val="000000"/>
        </a:dk1>
        <a:lt1>
          <a:srgbClr val="FFFFFF"/>
        </a:lt1>
        <a:dk2>
          <a:srgbClr val="000000"/>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4">
        <a:dk1>
          <a:srgbClr val="000000"/>
        </a:dk1>
        <a:lt1>
          <a:srgbClr val="FFFFFF"/>
        </a:lt1>
        <a:dk2>
          <a:srgbClr val="7A6C7A"/>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5">
        <a:dk1>
          <a:srgbClr val="000000"/>
        </a:dk1>
        <a:lt1>
          <a:srgbClr val="FFFFFF"/>
        </a:lt1>
        <a:dk2>
          <a:srgbClr val="7A6C7A"/>
        </a:dk2>
        <a:lt2>
          <a:srgbClr val="DDDDDD"/>
        </a:lt2>
        <a:accent1>
          <a:srgbClr val="FF0000"/>
        </a:accent1>
        <a:accent2>
          <a:srgbClr val="EAEAEA"/>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6">
        <a:dk1>
          <a:srgbClr val="000000"/>
        </a:dk1>
        <a:lt1>
          <a:srgbClr val="FFFFFF"/>
        </a:lt1>
        <a:dk2>
          <a:srgbClr val="7A6C7A"/>
        </a:dk2>
        <a:lt2>
          <a:srgbClr val="DDDDDD"/>
        </a:lt2>
        <a:accent1>
          <a:srgbClr val="FF0000"/>
        </a:accent1>
        <a:accent2>
          <a:srgbClr val="B2B2B2"/>
        </a:accent2>
        <a:accent3>
          <a:srgbClr val="C0C0C0"/>
        </a:accent3>
        <a:accent4>
          <a:srgbClr val="CC0000"/>
        </a:accent4>
        <a:accent5>
          <a:srgbClr val="FF6600"/>
        </a:accent5>
        <a:accent6>
          <a:srgbClr val="808080"/>
        </a:accent6>
        <a:hlink>
          <a:srgbClr val="C0C0C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4_Santander_CUF_HCS218">
  <a:themeElements>
    <a:clrScheme name="">
      <a:dk1>
        <a:srgbClr val="000000"/>
      </a:dk1>
      <a:lt1>
        <a:srgbClr val="FFFFFF"/>
      </a:lt1>
      <a:dk2>
        <a:srgbClr val="707277"/>
      </a:dk2>
      <a:lt2>
        <a:srgbClr val="929497"/>
      </a:lt2>
      <a:accent1>
        <a:srgbClr val="FF0000"/>
      </a:accent1>
      <a:accent2>
        <a:srgbClr val="DDDDDD"/>
      </a:accent2>
      <a:accent3>
        <a:srgbClr val="000000"/>
      </a:accent3>
      <a:accent4>
        <a:srgbClr val="000000"/>
      </a:accent4>
      <a:accent5>
        <a:srgbClr val="FF6600"/>
      </a:accent5>
      <a:accent6>
        <a:srgbClr val="808080"/>
      </a:accent6>
      <a:hlink>
        <a:srgbClr val="000000"/>
      </a:hlink>
      <a:folHlink>
        <a:srgbClr val="000000"/>
      </a:folHlink>
    </a:clrScheme>
    <a:fontScheme name="14_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CF9B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lIns="54000" tIns="18000" rIns="18000" anchor="ctr"/>
      <a:lstStyle>
        <a:defPPr marL="265113" indent="-258763" defTabSz="952500" eaLnBrk="0" hangingPunct="0">
          <a:lnSpc>
            <a:spcPct val="95000"/>
          </a:lnSpc>
          <a:spcBef>
            <a:spcPts val="500"/>
          </a:spcBef>
          <a:spcAft>
            <a:spcPts val="600"/>
          </a:spcAft>
          <a:buFont typeface="+mj-lt"/>
          <a:buAutoNum type="arabicPeriod"/>
          <a:defRPr b="1" dirty="0" smtClean="0">
            <a:solidFill>
              <a:srgbClr val="000000"/>
            </a:solidFill>
            <a:effectLst>
              <a:outerShdw blurRad="38100" dist="38100" dir="2700000" algn="tl">
                <a:srgbClr val="FFFFFF"/>
              </a:outerShdw>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14_1 1">
        <a:dk1>
          <a:srgbClr val="000000"/>
        </a:dk1>
        <a:lt1>
          <a:srgbClr val="FFFFFF"/>
        </a:lt1>
        <a:dk2>
          <a:srgbClr val="000000"/>
        </a:dk2>
        <a:lt2>
          <a:srgbClr val="808080"/>
        </a:lt2>
        <a:accent1>
          <a:srgbClr val="BBE0E3"/>
        </a:accent1>
        <a:accent2>
          <a:srgbClr val="333399"/>
        </a:accent2>
        <a:accent3>
          <a:srgbClr val="009999"/>
        </a:accent3>
        <a:accent4>
          <a:srgbClr val="99CC00"/>
        </a:accent4>
        <a:accent5>
          <a:srgbClr val="FF6600"/>
        </a:accent5>
        <a:accent6>
          <a:srgbClr val="808080"/>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1 2">
        <a:dk1>
          <a:srgbClr val="000000"/>
        </a:dk1>
        <a:lt1>
          <a:srgbClr val="FFFFFF"/>
        </a:lt1>
        <a:dk2>
          <a:srgbClr val="000000"/>
        </a:dk2>
        <a:lt2>
          <a:srgbClr val="969696"/>
        </a:lt2>
        <a:accent1>
          <a:srgbClr val="FBDF53"/>
        </a:accent1>
        <a:accent2>
          <a:srgbClr val="FF9966"/>
        </a:accent2>
        <a:accent3>
          <a:srgbClr val="CC3300"/>
        </a:accent3>
        <a:accent4>
          <a:srgbClr val="996600"/>
        </a:accent4>
        <a:accent5>
          <a:srgbClr val="FF6600"/>
        </a:accent5>
        <a:accent6>
          <a:srgbClr val="808080"/>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1 3">
        <a:dk1>
          <a:srgbClr val="000000"/>
        </a:dk1>
        <a:lt1>
          <a:srgbClr val="FFFFFF"/>
        </a:lt1>
        <a:dk2>
          <a:srgbClr val="000000"/>
        </a:dk2>
        <a:lt2>
          <a:srgbClr val="808080"/>
        </a:lt2>
        <a:accent1>
          <a:srgbClr val="99CCFF"/>
        </a:accent1>
        <a:accent2>
          <a:srgbClr val="CCCCFF"/>
        </a:accent2>
        <a:accent3>
          <a:srgbClr val="3333CC"/>
        </a:accent3>
        <a:accent4>
          <a:srgbClr val="AF67FF"/>
        </a:accent4>
        <a:accent5>
          <a:srgbClr val="FF6600"/>
        </a:accent5>
        <a:accent6>
          <a:srgbClr val="808080"/>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1 4">
        <a:dk1>
          <a:srgbClr val="000000"/>
        </a:dk1>
        <a:lt1>
          <a:srgbClr val="DEF6F1"/>
        </a:lt1>
        <a:dk2>
          <a:srgbClr val="000000"/>
        </a:dk2>
        <a:lt2>
          <a:srgbClr val="969696"/>
        </a:lt2>
        <a:accent1>
          <a:srgbClr val="FFFFFF"/>
        </a:accent1>
        <a:accent2>
          <a:srgbClr val="8DC6FF"/>
        </a:accent2>
        <a:accent3>
          <a:srgbClr val="0066CC"/>
        </a:accent3>
        <a:accent4>
          <a:srgbClr val="00A800"/>
        </a:accent4>
        <a:accent5>
          <a:srgbClr val="FF6600"/>
        </a:accent5>
        <a:accent6>
          <a:srgbClr val="808080"/>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1 5">
        <a:dk1>
          <a:srgbClr val="000000"/>
        </a:dk1>
        <a:lt1>
          <a:srgbClr val="FFFFD9"/>
        </a:lt1>
        <a:dk2>
          <a:srgbClr val="000000"/>
        </a:dk2>
        <a:lt2>
          <a:srgbClr val="777777"/>
        </a:lt2>
        <a:accent1>
          <a:srgbClr val="FFFFF7"/>
        </a:accent1>
        <a:accent2>
          <a:srgbClr val="33CCCC"/>
        </a:accent2>
        <a:accent3>
          <a:srgbClr val="FF5050"/>
        </a:accent3>
        <a:accent4>
          <a:srgbClr val="FF9900"/>
        </a:accent4>
        <a:accent5>
          <a:srgbClr val="FF6600"/>
        </a:accent5>
        <a:accent6>
          <a:srgbClr val="80808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1 6">
        <a:dk1>
          <a:srgbClr val="005A58"/>
        </a:dk1>
        <a:lt1>
          <a:srgbClr val="FFFFFF"/>
        </a:lt1>
        <a:dk2>
          <a:srgbClr val="008080"/>
        </a:dk2>
        <a:lt2>
          <a:srgbClr val="FFFF99"/>
        </a:lt2>
        <a:accent1>
          <a:srgbClr val="006462"/>
        </a:accent1>
        <a:accent2>
          <a:srgbClr val="6D6FC7"/>
        </a:accent2>
        <a:accent3>
          <a:srgbClr val="00FFFF"/>
        </a:accent3>
        <a:accent4>
          <a:srgbClr val="00FF00"/>
        </a:accent4>
        <a:accent5>
          <a:srgbClr val="FF6600"/>
        </a:accent5>
        <a:accent6>
          <a:srgbClr val="808080"/>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1 7">
        <a:dk1>
          <a:srgbClr val="5C1F00"/>
        </a:dk1>
        <a:lt1>
          <a:srgbClr val="FFFFFF"/>
        </a:lt1>
        <a:dk2>
          <a:srgbClr val="800000"/>
        </a:dk2>
        <a:lt2>
          <a:srgbClr val="DFD293"/>
        </a:lt2>
        <a:accent1>
          <a:srgbClr val="CC3300"/>
        </a:accent1>
        <a:accent2>
          <a:srgbClr val="BE7960"/>
        </a:accent2>
        <a:accent3>
          <a:srgbClr val="FFFF99"/>
        </a:accent3>
        <a:accent4>
          <a:srgbClr val="D3A219"/>
        </a:accent4>
        <a:accent5>
          <a:srgbClr val="FF6600"/>
        </a:accent5>
        <a:accent6>
          <a:srgbClr val="80808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1 8">
        <a:dk1>
          <a:srgbClr val="003366"/>
        </a:dk1>
        <a:lt1>
          <a:srgbClr val="FFFFFF"/>
        </a:lt1>
        <a:dk2>
          <a:srgbClr val="000099"/>
        </a:dk2>
        <a:lt2>
          <a:srgbClr val="CCFFFF"/>
        </a:lt2>
        <a:accent1>
          <a:srgbClr val="3366CC"/>
        </a:accent1>
        <a:accent2>
          <a:srgbClr val="00B000"/>
        </a:accent2>
        <a:accent3>
          <a:srgbClr val="66CCFF"/>
        </a:accent3>
        <a:accent4>
          <a:srgbClr val="FFE701"/>
        </a:accent4>
        <a:accent5>
          <a:srgbClr val="FF6600"/>
        </a:accent5>
        <a:accent6>
          <a:srgbClr val="80808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1 9">
        <a:dk1>
          <a:srgbClr val="336699"/>
        </a:dk1>
        <a:lt1>
          <a:srgbClr val="FFFFFF"/>
        </a:lt1>
        <a:dk2>
          <a:srgbClr val="000000"/>
        </a:dk2>
        <a:lt2>
          <a:srgbClr val="E3EBF1"/>
        </a:lt2>
        <a:accent1>
          <a:srgbClr val="003399"/>
        </a:accent1>
        <a:accent2>
          <a:srgbClr val="468A4B"/>
        </a:accent2>
        <a:accent3>
          <a:srgbClr val="66CCFF"/>
        </a:accent3>
        <a:accent4>
          <a:srgbClr val="F0E500"/>
        </a:accent4>
        <a:accent5>
          <a:srgbClr val="FF6600"/>
        </a:accent5>
        <a:accent6>
          <a:srgbClr val="808080"/>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1 10">
        <a:dk1>
          <a:srgbClr val="777777"/>
        </a:dk1>
        <a:lt1>
          <a:srgbClr val="FFFFFF"/>
        </a:lt1>
        <a:dk2>
          <a:srgbClr val="686B5D"/>
        </a:dk2>
        <a:lt2>
          <a:srgbClr val="D1D1CB"/>
        </a:lt2>
        <a:accent1>
          <a:srgbClr val="909082"/>
        </a:accent1>
        <a:accent2>
          <a:srgbClr val="809EA8"/>
        </a:accent2>
        <a:accent3>
          <a:srgbClr val="FFCC66"/>
        </a:accent3>
        <a:accent4>
          <a:srgbClr val="E9DCB9"/>
        </a:accent4>
        <a:accent5>
          <a:srgbClr val="FF6600"/>
        </a:accent5>
        <a:accent6>
          <a:srgbClr val="808080"/>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1 11">
        <a:dk1>
          <a:srgbClr val="3E3E5C"/>
        </a:dk1>
        <a:lt1>
          <a:srgbClr val="FFFFFF"/>
        </a:lt1>
        <a:dk2>
          <a:srgbClr val="666699"/>
        </a:dk2>
        <a:lt2>
          <a:srgbClr val="FFFFFF"/>
        </a:lt2>
        <a:accent1>
          <a:srgbClr val="60597B"/>
        </a:accent1>
        <a:accent2>
          <a:srgbClr val="6666FF"/>
        </a:accent2>
        <a:accent3>
          <a:srgbClr val="99CCFF"/>
        </a:accent3>
        <a:accent4>
          <a:srgbClr val="FFFF99"/>
        </a:accent4>
        <a:accent5>
          <a:srgbClr val="FF6600"/>
        </a:accent5>
        <a:accent6>
          <a:srgbClr val="808080"/>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1 12">
        <a:dk1>
          <a:srgbClr val="2D2015"/>
        </a:dk1>
        <a:lt1>
          <a:srgbClr val="FFFFFF"/>
        </a:lt1>
        <a:dk2>
          <a:srgbClr val="523E26"/>
        </a:dk2>
        <a:lt2>
          <a:srgbClr val="DFC08D"/>
        </a:lt2>
        <a:accent1>
          <a:srgbClr val="8C7B70"/>
        </a:accent1>
        <a:accent2>
          <a:srgbClr val="8F5F2F"/>
        </a:accent2>
        <a:accent3>
          <a:srgbClr val="CCB400"/>
        </a:accent3>
        <a:accent4>
          <a:srgbClr val="8C9EA0"/>
        </a:accent4>
        <a:accent5>
          <a:srgbClr val="FF6600"/>
        </a:accent5>
        <a:accent6>
          <a:srgbClr val="808080"/>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1 13">
        <a:dk1>
          <a:srgbClr val="000000"/>
        </a:dk1>
        <a:lt1>
          <a:srgbClr val="FFFFFF"/>
        </a:lt1>
        <a:dk2>
          <a:srgbClr val="000000"/>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4">
        <a:dk1>
          <a:srgbClr val="000000"/>
        </a:dk1>
        <a:lt1>
          <a:srgbClr val="FFFFFF"/>
        </a:lt1>
        <a:dk2>
          <a:srgbClr val="7A6C7A"/>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5">
        <a:dk1>
          <a:srgbClr val="000000"/>
        </a:dk1>
        <a:lt1>
          <a:srgbClr val="FFFFFF"/>
        </a:lt1>
        <a:dk2>
          <a:srgbClr val="7A6C7A"/>
        </a:dk2>
        <a:lt2>
          <a:srgbClr val="DDDDDD"/>
        </a:lt2>
        <a:accent1>
          <a:srgbClr val="FF0000"/>
        </a:accent1>
        <a:accent2>
          <a:srgbClr val="EAEAEA"/>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6">
        <a:dk1>
          <a:srgbClr val="000000"/>
        </a:dk1>
        <a:lt1>
          <a:srgbClr val="FFFFFF"/>
        </a:lt1>
        <a:dk2>
          <a:srgbClr val="7A6C7A"/>
        </a:dk2>
        <a:lt2>
          <a:srgbClr val="DDDDDD"/>
        </a:lt2>
        <a:accent1>
          <a:srgbClr val="FF0000"/>
        </a:accent1>
        <a:accent2>
          <a:srgbClr val="B2B2B2"/>
        </a:accent2>
        <a:accent3>
          <a:srgbClr val="C0C0C0"/>
        </a:accent3>
        <a:accent4>
          <a:srgbClr val="CC0000"/>
        </a:accent4>
        <a:accent5>
          <a:srgbClr val="FF6600"/>
        </a:accent5>
        <a:accent6>
          <a:srgbClr val="808080"/>
        </a:accent6>
        <a:hlink>
          <a:srgbClr val="C0C0C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Santander_CF_HCS255">
  <a:themeElements>
    <a:clrScheme name="Current">
      <a:dk1>
        <a:srgbClr val="000000"/>
      </a:dk1>
      <a:lt1>
        <a:srgbClr val="FFFFFF"/>
      </a:lt1>
      <a:dk2>
        <a:srgbClr val="000000"/>
      </a:dk2>
      <a:lt2>
        <a:srgbClr val="FFFFFF"/>
      </a:lt2>
      <a:accent1>
        <a:srgbClr val="FF0000"/>
      </a:accent1>
      <a:accent2>
        <a:srgbClr val="FAAF25"/>
      </a:accent2>
      <a:accent3>
        <a:srgbClr val="000000"/>
      </a:accent3>
      <a:accent4>
        <a:srgbClr val="969696"/>
      </a:accent4>
      <a:accent5>
        <a:srgbClr val="770000"/>
      </a:accent5>
      <a:accent6>
        <a:srgbClr val="808080"/>
      </a:accent6>
      <a:hlink>
        <a:srgbClr val="00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sz="160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FFFFFF"/>
        </a:lt2>
        <a:accent1>
          <a:srgbClr val="FF0000"/>
        </a:accent1>
        <a:accent2>
          <a:srgbClr val="FAAF25"/>
        </a:accent2>
        <a:accent3>
          <a:srgbClr val="000000"/>
        </a:accent3>
        <a:accent4>
          <a:srgbClr val="969696"/>
        </a:accent4>
        <a:accent5>
          <a:srgbClr val="770000"/>
        </a:accent5>
        <a:accent6>
          <a:srgbClr val="808080"/>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6_Santander_CUF_HCS218">
  <a:themeElements>
    <a:clrScheme name="">
      <a:dk1>
        <a:srgbClr val="000000"/>
      </a:dk1>
      <a:lt1>
        <a:srgbClr val="FFFFFF"/>
      </a:lt1>
      <a:dk2>
        <a:srgbClr val="707277"/>
      </a:dk2>
      <a:lt2>
        <a:srgbClr val="929497"/>
      </a:lt2>
      <a:accent1>
        <a:srgbClr val="FF0000"/>
      </a:accent1>
      <a:accent2>
        <a:srgbClr val="DDDDDD"/>
      </a:accent2>
      <a:accent3>
        <a:srgbClr val="000000"/>
      </a:accent3>
      <a:accent4>
        <a:srgbClr val="000000"/>
      </a:accent4>
      <a:accent5>
        <a:srgbClr val="FF6600"/>
      </a:accent5>
      <a:accent6>
        <a:srgbClr val="808080"/>
      </a:accent6>
      <a:hlink>
        <a:srgbClr val="000000"/>
      </a:hlink>
      <a:folHlink>
        <a:srgbClr val="000000"/>
      </a:folHlink>
    </a:clrScheme>
    <a:fontScheme name="14_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CF9B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lIns="54000" tIns="18000" rIns="18000" anchor="ctr"/>
      <a:lstStyle>
        <a:defPPr marL="265113" indent="-258763" defTabSz="952500" eaLnBrk="0" hangingPunct="0">
          <a:lnSpc>
            <a:spcPct val="95000"/>
          </a:lnSpc>
          <a:spcBef>
            <a:spcPts val="500"/>
          </a:spcBef>
          <a:spcAft>
            <a:spcPts val="600"/>
          </a:spcAft>
          <a:buFont typeface="+mj-lt"/>
          <a:buAutoNum type="arabicPeriod"/>
          <a:defRPr b="1" dirty="0" smtClean="0">
            <a:solidFill>
              <a:srgbClr val="000000"/>
            </a:solidFill>
            <a:effectLst>
              <a:outerShdw blurRad="38100" dist="38100" dir="2700000" algn="tl">
                <a:srgbClr val="FFFFFF"/>
              </a:outerShdw>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14_1 1">
        <a:dk1>
          <a:srgbClr val="000000"/>
        </a:dk1>
        <a:lt1>
          <a:srgbClr val="FFFFFF"/>
        </a:lt1>
        <a:dk2>
          <a:srgbClr val="000000"/>
        </a:dk2>
        <a:lt2>
          <a:srgbClr val="808080"/>
        </a:lt2>
        <a:accent1>
          <a:srgbClr val="BBE0E3"/>
        </a:accent1>
        <a:accent2>
          <a:srgbClr val="333399"/>
        </a:accent2>
        <a:accent3>
          <a:srgbClr val="009999"/>
        </a:accent3>
        <a:accent4>
          <a:srgbClr val="99CC00"/>
        </a:accent4>
        <a:accent5>
          <a:srgbClr val="FF6600"/>
        </a:accent5>
        <a:accent6>
          <a:srgbClr val="808080"/>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1 2">
        <a:dk1>
          <a:srgbClr val="000000"/>
        </a:dk1>
        <a:lt1>
          <a:srgbClr val="FFFFFF"/>
        </a:lt1>
        <a:dk2>
          <a:srgbClr val="000000"/>
        </a:dk2>
        <a:lt2>
          <a:srgbClr val="969696"/>
        </a:lt2>
        <a:accent1>
          <a:srgbClr val="FBDF53"/>
        </a:accent1>
        <a:accent2>
          <a:srgbClr val="FF9966"/>
        </a:accent2>
        <a:accent3>
          <a:srgbClr val="CC3300"/>
        </a:accent3>
        <a:accent4>
          <a:srgbClr val="996600"/>
        </a:accent4>
        <a:accent5>
          <a:srgbClr val="FF6600"/>
        </a:accent5>
        <a:accent6>
          <a:srgbClr val="808080"/>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1 3">
        <a:dk1>
          <a:srgbClr val="000000"/>
        </a:dk1>
        <a:lt1>
          <a:srgbClr val="FFFFFF"/>
        </a:lt1>
        <a:dk2>
          <a:srgbClr val="000000"/>
        </a:dk2>
        <a:lt2>
          <a:srgbClr val="808080"/>
        </a:lt2>
        <a:accent1>
          <a:srgbClr val="99CCFF"/>
        </a:accent1>
        <a:accent2>
          <a:srgbClr val="CCCCFF"/>
        </a:accent2>
        <a:accent3>
          <a:srgbClr val="3333CC"/>
        </a:accent3>
        <a:accent4>
          <a:srgbClr val="AF67FF"/>
        </a:accent4>
        <a:accent5>
          <a:srgbClr val="FF6600"/>
        </a:accent5>
        <a:accent6>
          <a:srgbClr val="808080"/>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1 4">
        <a:dk1>
          <a:srgbClr val="000000"/>
        </a:dk1>
        <a:lt1>
          <a:srgbClr val="DEF6F1"/>
        </a:lt1>
        <a:dk2>
          <a:srgbClr val="000000"/>
        </a:dk2>
        <a:lt2>
          <a:srgbClr val="969696"/>
        </a:lt2>
        <a:accent1>
          <a:srgbClr val="FFFFFF"/>
        </a:accent1>
        <a:accent2>
          <a:srgbClr val="8DC6FF"/>
        </a:accent2>
        <a:accent3>
          <a:srgbClr val="0066CC"/>
        </a:accent3>
        <a:accent4>
          <a:srgbClr val="00A800"/>
        </a:accent4>
        <a:accent5>
          <a:srgbClr val="FF6600"/>
        </a:accent5>
        <a:accent6>
          <a:srgbClr val="808080"/>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1 5">
        <a:dk1>
          <a:srgbClr val="000000"/>
        </a:dk1>
        <a:lt1>
          <a:srgbClr val="FFFFD9"/>
        </a:lt1>
        <a:dk2>
          <a:srgbClr val="000000"/>
        </a:dk2>
        <a:lt2>
          <a:srgbClr val="777777"/>
        </a:lt2>
        <a:accent1>
          <a:srgbClr val="FFFFF7"/>
        </a:accent1>
        <a:accent2>
          <a:srgbClr val="33CCCC"/>
        </a:accent2>
        <a:accent3>
          <a:srgbClr val="FF5050"/>
        </a:accent3>
        <a:accent4>
          <a:srgbClr val="FF9900"/>
        </a:accent4>
        <a:accent5>
          <a:srgbClr val="FF6600"/>
        </a:accent5>
        <a:accent6>
          <a:srgbClr val="80808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1 6">
        <a:dk1>
          <a:srgbClr val="005A58"/>
        </a:dk1>
        <a:lt1>
          <a:srgbClr val="FFFFFF"/>
        </a:lt1>
        <a:dk2>
          <a:srgbClr val="008080"/>
        </a:dk2>
        <a:lt2>
          <a:srgbClr val="FFFF99"/>
        </a:lt2>
        <a:accent1>
          <a:srgbClr val="006462"/>
        </a:accent1>
        <a:accent2>
          <a:srgbClr val="6D6FC7"/>
        </a:accent2>
        <a:accent3>
          <a:srgbClr val="00FFFF"/>
        </a:accent3>
        <a:accent4>
          <a:srgbClr val="00FF00"/>
        </a:accent4>
        <a:accent5>
          <a:srgbClr val="FF6600"/>
        </a:accent5>
        <a:accent6>
          <a:srgbClr val="808080"/>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1 7">
        <a:dk1>
          <a:srgbClr val="5C1F00"/>
        </a:dk1>
        <a:lt1>
          <a:srgbClr val="FFFFFF"/>
        </a:lt1>
        <a:dk2>
          <a:srgbClr val="800000"/>
        </a:dk2>
        <a:lt2>
          <a:srgbClr val="DFD293"/>
        </a:lt2>
        <a:accent1>
          <a:srgbClr val="CC3300"/>
        </a:accent1>
        <a:accent2>
          <a:srgbClr val="BE7960"/>
        </a:accent2>
        <a:accent3>
          <a:srgbClr val="FFFF99"/>
        </a:accent3>
        <a:accent4>
          <a:srgbClr val="D3A219"/>
        </a:accent4>
        <a:accent5>
          <a:srgbClr val="FF6600"/>
        </a:accent5>
        <a:accent6>
          <a:srgbClr val="80808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1 8">
        <a:dk1>
          <a:srgbClr val="003366"/>
        </a:dk1>
        <a:lt1>
          <a:srgbClr val="FFFFFF"/>
        </a:lt1>
        <a:dk2>
          <a:srgbClr val="000099"/>
        </a:dk2>
        <a:lt2>
          <a:srgbClr val="CCFFFF"/>
        </a:lt2>
        <a:accent1>
          <a:srgbClr val="3366CC"/>
        </a:accent1>
        <a:accent2>
          <a:srgbClr val="00B000"/>
        </a:accent2>
        <a:accent3>
          <a:srgbClr val="66CCFF"/>
        </a:accent3>
        <a:accent4>
          <a:srgbClr val="FFE701"/>
        </a:accent4>
        <a:accent5>
          <a:srgbClr val="FF6600"/>
        </a:accent5>
        <a:accent6>
          <a:srgbClr val="80808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1 9">
        <a:dk1>
          <a:srgbClr val="336699"/>
        </a:dk1>
        <a:lt1>
          <a:srgbClr val="FFFFFF"/>
        </a:lt1>
        <a:dk2>
          <a:srgbClr val="000000"/>
        </a:dk2>
        <a:lt2>
          <a:srgbClr val="E3EBF1"/>
        </a:lt2>
        <a:accent1>
          <a:srgbClr val="003399"/>
        </a:accent1>
        <a:accent2>
          <a:srgbClr val="468A4B"/>
        </a:accent2>
        <a:accent3>
          <a:srgbClr val="66CCFF"/>
        </a:accent3>
        <a:accent4>
          <a:srgbClr val="F0E500"/>
        </a:accent4>
        <a:accent5>
          <a:srgbClr val="FF6600"/>
        </a:accent5>
        <a:accent6>
          <a:srgbClr val="808080"/>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1 10">
        <a:dk1>
          <a:srgbClr val="777777"/>
        </a:dk1>
        <a:lt1>
          <a:srgbClr val="FFFFFF"/>
        </a:lt1>
        <a:dk2>
          <a:srgbClr val="686B5D"/>
        </a:dk2>
        <a:lt2>
          <a:srgbClr val="D1D1CB"/>
        </a:lt2>
        <a:accent1>
          <a:srgbClr val="909082"/>
        </a:accent1>
        <a:accent2>
          <a:srgbClr val="809EA8"/>
        </a:accent2>
        <a:accent3>
          <a:srgbClr val="FFCC66"/>
        </a:accent3>
        <a:accent4>
          <a:srgbClr val="E9DCB9"/>
        </a:accent4>
        <a:accent5>
          <a:srgbClr val="FF6600"/>
        </a:accent5>
        <a:accent6>
          <a:srgbClr val="808080"/>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1 11">
        <a:dk1>
          <a:srgbClr val="3E3E5C"/>
        </a:dk1>
        <a:lt1>
          <a:srgbClr val="FFFFFF"/>
        </a:lt1>
        <a:dk2>
          <a:srgbClr val="666699"/>
        </a:dk2>
        <a:lt2>
          <a:srgbClr val="FFFFFF"/>
        </a:lt2>
        <a:accent1>
          <a:srgbClr val="60597B"/>
        </a:accent1>
        <a:accent2>
          <a:srgbClr val="6666FF"/>
        </a:accent2>
        <a:accent3>
          <a:srgbClr val="99CCFF"/>
        </a:accent3>
        <a:accent4>
          <a:srgbClr val="FFFF99"/>
        </a:accent4>
        <a:accent5>
          <a:srgbClr val="FF6600"/>
        </a:accent5>
        <a:accent6>
          <a:srgbClr val="808080"/>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1 12">
        <a:dk1>
          <a:srgbClr val="2D2015"/>
        </a:dk1>
        <a:lt1>
          <a:srgbClr val="FFFFFF"/>
        </a:lt1>
        <a:dk2>
          <a:srgbClr val="523E26"/>
        </a:dk2>
        <a:lt2>
          <a:srgbClr val="DFC08D"/>
        </a:lt2>
        <a:accent1>
          <a:srgbClr val="8C7B70"/>
        </a:accent1>
        <a:accent2>
          <a:srgbClr val="8F5F2F"/>
        </a:accent2>
        <a:accent3>
          <a:srgbClr val="CCB400"/>
        </a:accent3>
        <a:accent4>
          <a:srgbClr val="8C9EA0"/>
        </a:accent4>
        <a:accent5>
          <a:srgbClr val="FF6600"/>
        </a:accent5>
        <a:accent6>
          <a:srgbClr val="808080"/>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1 13">
        <a:dk1>
          <a:srgbClr val="000000"/>
        </a:dk1>
        <a:lt1>
          <a:srgbClr val="FFFFFF"/>
        </a:lt1>
        <a:dk2>
          <a:srgbClr val="000000"/>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4">
        <a:dk1>
          <a:srgbClr val="000000"/>
        </a:dk1>
        <a:lt1>
          <a:srgbClr val="FFFFFF"/>
        </a:lt1>
        <a:dk2>
          <a:srgbClr val="7A6C7A"/>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5">
        <a:dk1>
          <a:srgbClr val="000000"/>
        </a:dk1>
        <a:lt1>
          <a:srgbClr val="FFFFFF"/>
        </a:lt1>
        <a:dk2>
          <a:srgbClr val="7A6C7A"/>
        </a:dk2>
        <a:lt2>
          <a:srgbClr val="DDDDDD"/>
        </a:lt2>
        <a:accent1>
          <a:srgbClr val="FF0000"/>
        </a:accent1>
        <a:accent2>
          <a:srgbClr val="EAEAEA"/>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6">
        <a:dk1>
          <a:srgbClr val="000000"/>
        </a:dk1>
        <a:lt1>
          <a:srgbClr val="FFFFFF"/>
        </a:lt1>
        <a:dk2>
          <a:srgbClr val="7A6C7A"/>
        </a:dk2>
        <a:lt2>
          <a:srgbClr val="DDDDDD"/>
        </a:lt2>
        <a:accent1>
          <a:srgbClr val="FF0000"/>
        </a:accent1>
        <a:accent2>
          <a:srgbClr val="B2B2B2"/>
        </a:accent2>
        <a:accent3>
          <a:srgbClr val="C0C0C0"/>
        </a:accent3>
        <a:accent4>
          <a:srgbClr val="CC0000"/>
        </a:accent4>
        <a:accent5>
          <a:srgbClr val="FF6600"/>
        </a:accent5>
        <a:accent6>
          <a:srgbClr val="808080"/>
        </a:accent6>
        <a:hlink>
          <a:srgbClr val="C0C0C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7_Santander_CUF_HCS218">
  <a:themeElements>
    <a:clrScheme name="">
      <a:dk1>
        <a:srgbClr val="000000"/>
      </a:dk1>
      <a:lt1>
        <a:srgbClr val="FFFFFF"/>
      </a:lt1>
      <a:dk2>
        <a:srgbClr val="707277"/>
      </a:dk2>
      <a:lt2>
        <a:srgbClr val="929497"/>
      </a:lt2>
      <a:accent1>
        <a:srgbClr val="FF0000"/>
      </a:accent1>
      <a:accent2>
        <a:srgbClr val="DDDDDD"/>
      </a:accent2>
      <a:accent3>
        <a:srgbClr val="000000"/>
      </a:accent3>
      <a:accent4>
        <a:srgbClr val="000000"/>
      </a:accent4>
      <a:accent5>
        <a:srgbClr val="FF6600"/>
      </a:accent5>
      <a:accent6>
        <a:srgbClr val="808080"/>
      </a:accent6>
      <a:hlink>
        <a:srgbClr val="000000"/>
      </a:hlink>
      <a:folHlink>
        <a:srgbClr val="000000"/>
      </a:folHlink>
    </a:clrScheme>
    <a:fontScheme name="14_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CF9B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lIns="54000" tIns="18000" rIns="18000" anchor="ctr"/>
      <a:lstStyle>
        <a:defPPr marL="265113" indent="-258763" defTabSz="952500" eaLnBrk="0" hangingPunct="0">
          <a:lnSpc>
            <a:spcPct val="95000"/>
          </a:lnSpc>
          <a:spcBef>
            <a:spcPts val="500"/>
          </a:spcBef>
          <a:spcAft>
            <a:spcPts val="600"/>
          </a:spcAft>
          <a:buFont typeface="+mj-lt"/>
          <a:buAutoNum type="arabicPeriod"/>
          <a:defRPr b="1" dirty="0" smtClean="0">
            <a:solidFill>
              <a:srgbClr val="000000"/>
            </a:solidFill>
            <a:effectLst>
              <a:outerShdw blurRad="38100" dist="38100" dir="2700000" algn="tl">
                <a:srgbClr val="FFFFFF"/>
              </a:outerShdw>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14_1 1">
        <a:dk1>
          <a:srgbClr val="000000"/>
        </a:dk1>
        <a:lt1>
          <a:srgbClr val="FFFFFF"/>
        </a:lt1>
        <a:dk2>
          <a:srgbClr val="000000"/>
        </a:dk2>
        <a:lt2>
          <a:srgbClr val="808080"/>
        </a:lt2>
        <a:accent1>
          <a:srgbClr val="BBE0E3"/>
        </a:accent1>
        <a:accent2>
          <a:srgbClr val="333399"/>
        </a:accent2>
        <a:accent3>
          <a:srgbClr val="009999"/>
        </a:accent3>
        <a:accent4>
          <a:srgbClr val="99CC00"/>
        </a:accent4>
        <a:accent5>
          <a:srgbClr val="FF6600"/>
        </a:accent5>
        <a:accent6>
          <a:srgbClr val="808080"/>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1 2">
        <a:dk1>
          <a:srgbClr val="000000"/>
        </a:dk1>
        <a:lt1>
          <a:srgbClr val="FFFFFF"/>
        </a:lt1>
        <a:dk2>
          <a:srgbClr val="000000"/>
        </a:dk2>
        <a:lt2>
          <a:srgbClr val="969696"/>
        </a:lt2>
        <a:accent1>
          <a:srgbClr val="FBDF53"/>
        </a:accent1>
        <a:accent2>
          <a:srgbClr val="FF9966"/>
        </a:accent2>
        <a:accent3>
          <a:srgbClr val="CC3300"/>
        </a:accent3>
        <a:accent4>
          <a:srgbClr val="996600"/>
        </a:accent4>
        <a:accent5>
          <a:srgbClr val="FF6600"/>
        </a:accent5>
        <a:accent6>
          <a:srgbClr val="808080"/>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1 3">
        <a:dk1>
          <a:srgbClr val="000000"/>
        </a:dk1>
        <a:lt1>
          <a:srgbClr val="FFFFFF"/>
        </a:lt1>
        <a:dk2>
          <a:srgbClr val="000000"/>
        </a:dk2>
        <a:lt2>
          <a:srgbClr val="808080"/>
        </a:lt2>
        <a:accent1>
          <a:srgbClr val="99CCFF"/>
        </a:accent1>
        <a:accent2>
          <a:srgbClr val="CCCCFF"/>
        </a:accent2>
        <a:accent3>
          <a:srgbClr val="3333CC"/>
        </a:accent3>
        <a:accent4>
          <a:srgbClr val="AF67FF"/>
        </a:accent4>
        <a:accent5>
          <a:srgbClr val="FF6600"/>
        </a:accent5>
        <a:accent6>
          <a:srgbClr val="808080"/>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1 4">
        <a:dk1>
          <a:srgbClr val="000000"/>
        </a:dk1>
        <a:lt1>
          <a:srgbClr val="DEF6F1"/>
        </a:lt1>
        <a:dk2>
          <a:srgbClr val="000000"/>
        </a:dk2>
        <a:lt2>
          <a:srgbClr val="969696"/>
        </a:lt2>
        <a:accent1>
          <a:srgbClr val="FFFFFF"/>
        </a:accent1>
        <a:accent2>
          <a:srgbClr val="8DC6FF"/>
        </a:accent2>
        <a:accent3>
          <a:srgbClr val="0066CC"/>
        </a:accent3>
        <a:accent4>
          <a:srgbClr val="00A800"/>
        </a:accent4>
        <a:accent5>
          <a:srgbClr val="FF6600"/>
        </a:accent5>
        <a:accent6>
          <a:srgbClr val="808080"/>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1 5">
        <a:dk1>
          <a:srgbClr val="000000"/>
        </a:dk1>
        <a:lt1>
          <a:srgbClr val="FFFFD9"/>
        </a:lt1>
        <a:dk2>
          <a:srgbClr val="000000"/>
        </a:dk2>
        <a:lt2>
          <a:srgbClr val="777777"/>
        </a:lt2>
        <a:accent1>
          <a:srgbClr val="FFFFF7"/>
        </a:accent1>
        <a:accent2>
          <a:srgbClr val="33CCCC"/>
        </a:accent2>
        <a:accent3>
          <a:srgbClr val="FF5050"/>
        </a:accent3>
        <a:accent4>
          <a:srgbClr val="FF9900"/>
        </a:accent4>
        <a:accent5>
          <a:srgbClr val="FF6600"/>
        </a:accent5>
        <a:accent6>
          <a:srgbClr val="80808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1 6">
        <a:dk1>
          <a:srgbClr val="005A58"/>
        </a:dk1>
        <a:lt1>
          <a:srgbClr val="FFFFFF"/>
        </a:lt1>
        <a:dk2>
          <a:srgbClr val="008080"/>
        </a:dk2>
        <a:lt2>
          <a:srgbClr val="FFFF99"/>
        </a:lt2>
        <a:accent1>
          <a:srgbClr val="006462"/>
        </a:accent1>
        <a:accent2>
          <a:srgbClr val="6D6FC7"/>
        </a:accent2>
        <a:accent3>
          <a:srgbClr val="00FFFF"/>
        </a:accent3>
        <a:accent4>
          <a:srgbClr val="00FF00"/>
        </a:accent4>
        <a:accent5>
          <a:srgbClr val="FF6600"/>
        </a:accent5>
        <a:accent6>
          <a:srgbClr val="808080"/>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1 7">
        <a:dk1>
          <a:srgbClr val="5C1F00"/>
        </a:dk1>
        <a:lt1>
          <a:srgbClr val="FFFFFF"/>
        </a:lt1>
        <a:dk2>
          <a:srgbClr val="800000"/>
        </a:dk2>
        <a:lt2>
          <a:srgbClr val="DFD293"/>
        </a:lt2>
        <a:accent1>
          <a:srgbClr val="CC3300"/>
        </a:accent1>
        <a:accent2>
          <a:srgbClr val="BE7960"/>
        </a:accent2>
        <a:accent3>
          <a:srgbClr val="FFFF99"/>
        </a:accent3>
        <a:accent4>
          <a:srgbClr val="D3A219"/>
        </a:accent4>
        <a:accent5>
          <a:srgbClr val="FF6600"/>
        </a:accent5>
        <a:accent6>
          <a:srgbClr val="80808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1 8">
        <a:dk1>
          <a:srgbClr val="003366"/>
        </a:dk1>
        <a:lt1>
          <a:srgbClr val="FFFFFF"/>
        </a:lt1>
        <a:dk2>
          <a:srgbClr val="000099"/>
        </a:dk2>
        <a:lt2>
          <a:srgbClr val="CCFFFF"/>
        </a:lt2>
        <a:accent1>
          <a:srgbClr val="3366CC"/>
        </a:accent1>
        <a:accent2>
          <a:srgbClr val="00B000"/>
        </a:accent2>
        <a:accent3>
          <a:srgbClr val="66CCFF"/>
        </a:accent3>
        <a:accent4>
          <a:srgbClr val="FFE701"/>
        </a:accent4>
        <a:accent5>
          <a:srgbClr val="FF6600"/>
        </a:accent5>
        <a:accent6>
          <a:srgbClr val="80808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1 9">
        <a:dk1>
          <a:srgbClr val="336699"/>
        </a:dk1>
        <a:lt1>
          <a:srgbClr val="FFFFFF"/>
        </a:lt1>
        <a:dk2>
          <a:srgbClr val="000000"/>
        </a:dk2>
        <a:lt2>
          <a:srgbClr val="E3EBF1"/>
        </a:lt2>
        <a:accent1>
          <a:srgbClr val="003399"/>
        </a:accent1>
        <a:accent2>
          <a:srgbClr val="468A4B"/>
        </a:accent2>
        <a:accent3>
          <a:srgbClr val="66CCFF"/>
        </a:accent3>
        <a:accent4>
          <a:srgbClr val="F0E500"/>
        </a:accent4>
        <a:accent5>
          <a:srgbClr val="FF6600"/>
        </a:accent5>
        <a:accent6>
          <a:srgbClr val="808080"/>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1 10">
        <a:dk1>
          <a:srgbClr val="777777"/>
        </a:dk1>
        <a:lt1>
          <a:srgbClr val="FFFFFF"/>
        </a:lt1>
        <a:dk2>
          <a:srgbClr val="686B5D"/>
        </a:dk2>
        <a:lt2>
          <a:srgbClr val="D1D1CB"/>
        </a:lt2>
        <a:accent1>
          <a:srgbClr val="909082"/>
        </a:accent1>
        <a:accent2>
          <a:srgbClr val="809EA8"/>
        </a:accent2>
        <a:accent3>
          <a:srgbClr val="FFCC66"/>
        </a:accent3>
        <a:accent4>
          <a:srgbClr val="E9DCB9"/>
        </a:accent4>
        <a:accent5>
          <a:srgbClr val="FF6600"/>
        </a:accent5>
        <a:accent6>
          <a:srgbClr val="808080"/>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1 11">
        <a:dk1>
          <a:srgbClr val="3E3E5C"/>
        </a:dk1>
        <a:lt1>
          <a:srgbClr val="FFFFFF"/>
        </a:lt1>
        <a:dk2>
          <a:srgbClr val="666699"/>
        </a:dk2>
        <a:lt2>
          <a:srgbClr val="FFFFFF"/>
        </a:lt2>
        <a:accent1>
          <a:srgbClr val="60597B"/>
        </a:accent1>
        <a:accent2>
          <a:srgbClr val="6666FF"/>
        </a:accent2>
        <a:accent3>
          <a:srgbClr val="99CCFF"/>
        </a:accent3>
        <a:accent4>
          <a:srgbClr val="FFFF99"/>
        </a:accent4>
        <a:accent5>
          <a:srgbClr val="FF6600"/>
        </a:accent5>
        <a:accent6>
          <a:srgbClr val="808080"/>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1 12">
        <a:dk1>
          <a:srgbClr val="2D2015"/>
        </a:dk1>
        <a:lt1>
          <a:srgbClr val="FFFFFF"/>
        </a:lt1>
        <a:dk2>
          <a:srgbClr val="523E26"/>
        </a:dk2>
        <a:lt2>
          <a:srgbClr val="DFC08D"/>
        </a:lt2>
        <a:accent1>
          <a:srgbClr val="8C7B70"/>
        </a:accent1>
        <a:accent2>
          <a:srgbClr val="8F5F2F"/>
        </a:accent2>
        <a:accent3>
          <a:srgbClr val="CCB400"/>
        </a:accent3>
        <a:accent4>
          <a:srgbClr val="8C9EA0"/>
        </a:accent4>
        <a:accent5>
          <a:srgbClr val="FF6600"/>
        </a:accent5>
        <a:accent6>
          <a:srgbClr val="808080"/>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1 13">
        <a:dk1>
          <a:srgbClr val="000000"/>
        </a:dk1>
        <a:lt1>
          <a:srgbClr val="FFFFFF"/>
        </a:lt1>
        <a:dk2>
          <a:srgbClr val="000000"/>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4">
        <a:dk1>
          <a:srgbClr val="000000"/>
        </a:dk1>
        <a:lt1>
          <a:srgbClr val="FFFFFF"/>
        </a:lt1>
        <a:dk2>
          <a:srgbClr val="7A6C7A"/>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5">
        <a:dk1>
          <a:srgbClr val="000000"/>
        </a:dk1>
        <a:lt1>
          <a:srgbClr val="FFFFFF"/>
        </a:lt1>
        <a:dk2>
          <a:srgbClr val="7A6C7A"/>
        </a:dk2>
        <a:lt2>
          <a:srgbClr val="DDDDDD"/>
        </a:lt2>
        <a:accent1>
          <a:srgbClr val="FF0000"/>
        </a:accent1>
        <a:accent2>
          <a:srgbClr val="EAEAEA"/>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6">
        <a:dk1>
          <a:srgbClr val="000000"/>
        </a:dk1>
        <a:lt1>
          <a:srgbClr val="FFFFFF"/>
        </a:lt1>
        <a:dk2>
          <a:srgbClr val="7A6C7A"/>
        </a:dk2>
        <a:lt2>
          <a:srgbClr val="DDDDDD"/>
        </a:lt2>
        <a:accent1>
          <a:srgbClr val="FF0000"/>
        </a:accent1>
        <a:accent2>
          <a:srgbClr val="B2B2B2"/>
        </a:accent2>
        <a:accent3>
          <a:srgbClr val="C0C0C0"/>
        </a:accent3>
        <a:accent4>
          <a:srgbClr val="CC0000"/>
        </a:accent4>
        <a:accent5>
          <a:srgbClr val="FF6600"/>
        </a:accent5>
        <a:accent6>
          <a:srgbClr val="808080"/>
        </a:accent6>
        <a:hlink>
          <a:srgbClr val="C0C0C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3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7 Storyboard Report">
  <a:themeElements>
    <a:clrScheme name="PwC Burgundy">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A32020"/>
      </a:hlink>
      <a:folHlink>
        <a:srgbClr val="A3202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6350">
          <a:solidFill>
            <a:schemeClr val="tx1"/>
          </a:solidFill>
        </a:ln>
      </a:spPr>
      <a:bodyPr vert="horz" wrap="square" lIns="91440" tIns="45720" rIns="91440" bIns="45720" rtlCol="0" anchor="ctr">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spAutoFit/>
      </a:bodyPr>
      <a:lstStyle>
        <a:defPPr>
          <a:defRPr noProof="0" dirty="0" smtClean="0">
            <a:solidFill>
              <a:schemeClr val="tx1"/>
            </a:solidFill>
            <a:latin typeface="Georgia" pitchFamily="18" charset="0"/>
            <a:cs typeface="Arial" pitchFamily="34" charset="0"/>
          </a:defRPr>
        </a:defPPr>
      </a:lstStyle>
    </a:txDef>
  </a:objectDefaults>
  <a:extraClrSchemeLst/>
</a:theme>
</file>

<file path=ppt/theme/theme4.xml><?xml version="1.0" encoding="utf-8"?>
<a:theme xmlns:a="http://schemas.openxmlformats.org/drawingml/2006/main" name="1_7 Storyboard Report">
  <a:themeElements>
    <a:clrScheme name="PwC Burgundy">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A32020"/>
      </a:hlink>
      <a:folHlink>
        <a:srgbClr val="A3202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6350">
          <a:solidFill>
            <a:schemeClr val="tx1"/>
          </a:solidFill>
        </a:ln>
      </a:spPr>
      <a:bodyPr vert="horz" wrap="square" lIns="91440" tIns="45720" rIns="91440" bIns="45720" rtlCol="0" anchor="ctr">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spAutoFit/>
      </a:bodyPr>
      <a:lstStyle>
        <a:defPPr>
          <a:defRPr noProof="0" dirty="0" smtClean="0">
            <a:solidFill>
              <a:schemeClr val="tx1"/>
            </a:solidFill>
            <a:latin typeface="Georgia" pitchFamily="18" charset="0"/>
            <a:cs typeface="Arial" pitchFamily="34" charset="0"/>
          </a:defRPr>
        </a:defPPr>
      </a:lstStyle>
    </a:txDef>
  </a:objectDefaults>
  <a:extraClrSchemeLst/>
</a:theme>
</file>

<file path=ppt/theme/theme5.xml><?xml version="1.0" encoding="utf-8"?>
<a:theme xmlns:a="http://schemas.openxmlformats.org/drawingml/2006/main" name="2_7 Storyboard Report">
  <a:themeElements>
    <a:clrScheme name="PwC Burgundy">
      <a:dk1>
        <a:srgbClr val="000000"/>
      </a:dk1>
      <a:lt1>
        <a:srgbClr val="FFFFFF"/>
      </a:lt1>
      <a:dk2>
        <a:srgbClr val="A32020"/>
      </a:dk2>
      <a:lt2>
        <a:srgbClr val="FFFFFF"/>
      </a:lt2>
      <a:accent1>
        <a:srgbClr val="A32020"/>
      </a:accent1>
      <a:accent2>
        <a:srgbClr val="E0301E"/>
      </a:accent2>
      <a:accent3>
        <a:srgbClr val="602320"/>
      </a:accent3>
      <a:accent4>
        <a:srgbClr val="DB536A"/>
      </a:accent4>
      <a:accent5>
        <a:srgbClr val="DC6900"/>
      </a:accent5>
      <a:accent6>
        <a:srgbClr val="FFB600"/>
      </a:accent6>
      <a:hlink>
        <a:srgbClr val="A32020"/>
      </a:hlink>
      <a:folHlink>
        <a:srgbClr val="A3202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6350">
          <a:solidFill>
            <a:schemeClr val="tx1"/>
          </a:solidFill>
        </a:ln>
      </a:spPr>
      <a:bodyPr vert="horz" wrap="square" lIns="91440" tIns="45720" rIns="91440" bIns="45720" rtlCol="0" anchor="ctr">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spAutoFit/>
      </a:bodyPr>
      <a:lstStyle>
        <a:defPPr>
          <a:defRPr noProof="0" dirty="0" smtClean="0">
            <a:solidFill>
              <a:schemeClr val="tx1"/>
            </a:solidFill>
            <a:latin typeface="Georgia" pitchFamily="18" charset="0"/>
            <a:cs typeface="Arial" pitchFamily="34" charset="0"/>
          </a:defRPr>
        </a:defPPr>
      </a:lstStyle>
    </a:txDef>
  </a:objectDefaults>
  <a:extraClrSchemeLst/>
</a:theme>
</file>

<file path=ppt/theme/theme6.xml><?xml version="1.0" encoding="utf-8"?>
<a:theme xmlns:a="http://schemas.openxmlformats.org/drawingml/2006/main" name="2_Santander_CUF_HCS218">
  <a:themeElements>
    <a:clrScheme name="">
      <a:dk1>
        <a:srgbClr val="000000"/>
      </a:dk1>
      <a:lt1>
        <a:srgbClr val="FFFFFF"/>
      </a:lt1>
      <a:dk2>
        <a:srgbClr val="707277"/>
      </a:dk2>
      <a:lt2>
        <a:srgbClr val="929497"/>
      </a:lt2>
      <a:accent1>
        <a:srgbClr val="FF0000"/>
      </a:accent1>
      <a:accent2>
        <a:srgbClr val="DDDDDD"/>
      </a:accent2>
      <a:accent3>
        <a:srgbClr val="000000"/>
      </a:accent3>
      <a:accent4>
        <a:srgbClr val="000000"/>
      </a:accent4>
      <a:accent5>
        <a:srgbClr val="FF6600"/>
      </a:accent5>
      <a:accent6>
        <a:srgbClr val="808080"/>
      </a:accent6>
      <a:hlink>
        <a:srgbClr val="000000"/>
      </a:hlink>
      <a:folHlink>
        <a:srgbClr val="000000"/>
      </a:folHlink>
    </a:clrScheme>
    <a:fontScheme name="14_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CF9B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lIns="54000" tIns="18000" rIns="18000" anchor="ctr"/>
      <a:lstStyle>
        <a:defPPr marL="265113" indent="-258763" defTabSz="952500" eaLnBrk="0" hangingPunct="0">
          <a:lnSpc>
            <a:spcPct val="95000"/>
          </a:lnSpc>
          <a:spcBef>
            <a:spcPts val="500"/>
          </a:spcBef>
          <a:spcAft>
            <a:spcPts val="600"/>
          </a:spcAft>
          <a:buFont typeface="+mj-lt"/>
          <a:buAutoNum type="arabicPeriod"/>
          <a:defRPr b="1" dirty="0" smtClean="0">
            <a:solidFill>
              <a:srgbClr val="000000"/>
            </a:solidFill>
            <a:effectLst>
              <a:outerShdw blurRad="38100" dist="38100" dir="2700000" algn="tl">
                <a:srgbClr val="FFFFFF"/>
              </a:outerShdw>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14_1 1">
        <a:dk1>
          <a:srgbClr val="000000"/>
        </a:dk1>
        <a:lt1>
          <a:srgbClr val="FFFFFF"/>
        </a:lt1>
        <a:dk2>
          <a:srgbClr val="000000"/>
        </a:dk2>
        <a:lt2>
          <a:srgbClr val="808080"/>
        </a:lt2>
        <a:accent1>
          <a:srgbClr val="BBE0E3"/>
        </a:accent1>
        <a:accent2>
          <a:srgbClr val="333399"/>
        </a:accent2>
        <a:accent3>
          <a:srgbClr val="009999"/>
        </a:accent3>
        <a:accent4>
          <a:srgbClr val="99CC00"/>
        </a:accent4>
        <a:accent5>
          <a:srgbClr val="FF6600"/>
        </a:accent5>
        <a:accent6>
          <a:srgbClr val="808080"/>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1 2">
        <a:dk1>
          <a:srgbClr val="000000"/>
        </a:dk1>
        <a:lt1>
          <a:srgbClr val="FFFFFF"/>
        </a:lt1>
        <a:dk2>
          <a:srgbClr val="000000"/>
        </a:dk2>
        <a:lt2>
          <a:srgbClr val="969696"/>
        </a:lt2>
        <a:accent1>
          <a:srgbClr val="FBDF53"/>
        </a:accent1>
        <a:accent2>
          <a:srgbClr val="FF9966"/>
        </a:accent2>
        <a:accent3>
          <a:srgbClr val="CC3300"/>
        </a:accent3>
        <a:accent4>
          <a:srgbClr val="996600"/>
        </a:accent4>
        <a:accent5>
          <a:srgbClr val="FF6600"/>
        </a:accent5>
        <a:accent6>
          <a:srgbClr val="808080"/>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1 3">
        <a:dk1>
          <a:srgbClr val="000000"/>
        </a:dk1>
        <a:lt1>
          <a:srgbClr val="FFFFFF"/>
        </a:lt1>
        <a:dk2>
          <a:srgbClr val="000000"/>
        </a:dk2>
        <a:lt2>
          <a:srgbClr val="808080"/>
        </a:lt2>
        <a:accent1>
          <a:srgbClr val="99CCFF"/>
        </a:accent1>
        <a:accent2>
          <a:srgbClr val="CCCCFF"/>
        </a:accent2>
        <a:accent3>
          <a:srgbClr val="3333CC"/>
        </a:accent3>
        <a:accent4>
          <a:srgbClr val="AF67FF"/>
        </a:accent4>
        <a:accent5>
          <a:srgbClr val="FF6600"/>
        </a:accent5>
        <a:accent6>
          <a:srgbClr val="808080"/>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1 4">
        <a:dk1>
          <a:srgbClr val="000000"/>
        </a:dk1>
        <a:lt1>
          <a:srgbClr val="DEF6F1"/>
        </a:lt1>
        <a:dk2>
          <a:srgbClr val="000000"/>
        </a:dk2>
        <a:lt2>
          <a:srgbClr val="969696"/>
        </a:lt2>
        <a:accent1>
          <a:srgbClr val="FFFFFF"/>
        </a:accent1>
        <a:accent2>
          <a:srgbClr val="8DC6FF"/>
        </a:accent2>
        <a:accent3>
          <a:srgbClr val="0066CC"/>
        </a:accent3>
        <a:accent4>
          <a:srgbClr val="00A800"/>
        </a:accent4>
        <a:accent5>
          <a:srgbClr val="FF6600"/>
        </a:accent5>
        <a:accent6>
          <a:srgbClr val="808080"/>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1 5">
        <a:dk1>
          <a:srgbClr val="000000"/>
        </a:dk1>
        <a:lt1>
          <a:srgbClr val="FFFFD9"/>
        </a:lt1>
        <a:dk2>
          <a:srgbClr val="000000"/>
        </a:dk2>
        <a:lt2>
          <a:srgbClr val="777777"/>
        </a:lt2>
        <a:accent1>
          <a:srgbClr val="FFFFF7"/>
        </a:accent1>
        <a:accent2>
          <a:srgbClr val="33CCCC"/>
        </a:accent2>
        <a:accent3>
          <a:srgbClr val="FF5050"/>
        </a:accent3>
        <a:accent4>
          <a:srgbClr val="FF9900"/>
        </a:accent4>
        <a:accent5>
          <a:srgbClr val="FF6600"/>
        </a:accent5>
        <a:accent6>
          <a:srgbClr val="80808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1 6">
        <a:dk1>
          <a:srgbClr val="005A58"/>
        </a:dk1>
        <a:lt1>
          <a:srgbClr val="FFFFFF"/>
        </a:lt1>
        <a:dk2>
          <a:srgbClr val="008080"/>
        </a:dk2>
        <a:lt2>
          <a:srgbClr val="FFFF99"/>
        </a:lt2>
        <a:accent1>
          <a:srgbClr val="006462"/>
        </a:accent1>
        <a:accent2>
          <a:srgbClr val="6D6FC7"/>
        </a:accent2>
        <a:accent3>
          <a:srgbClr val="00FFFF"/>
        </a:accent3>
        <a:accent4>
          <a:srgbClr val="00FF00"/>
        </a:accent4>
        <a:accent5>
          <a:srgbClr val="FF6600"/>
        </a:accent5>
        <a:accent6>
          <a:srgbClr val="808080"/>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1 7">
        <a:dk1>
          <a:srgbClr val="5C1F00"/>
        </a:dk1>
        <a:lt1>
          <a:srgbClr val="FFFFFF"/>
        </a:lt1>
        <a:dk2>
          <a:srgbClr val="800000"/>
        </a:dk2>
        <a:lt2>
          <a:srgbClr val="DFD293"/>
        </a:lt2>
        <a:accent1>
          <a:srgbClr val="CC3300"/>
        </a:accent1>
        <a:accent2>
          <a:srgbClr val="BE7960"/>
        </a:accent2>
        <a:accent3>
          <a:srgbClr val="FFFF99"/>
        </a:accent3>
        <a:accent4>
          <a:srgbClr val="D3A219"/>
        </a:accent4>
        <a:accent5>
          <a:srgbClr val="FF6600"/>
        </a:accent5>
        <a:accent6>
          <a:srgbClr val="80808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1 8">
        <a:dk1>
          <a:srgbClr val="003366"/>
        </a:dk1>
        <a:lt1>
          <a:srgbClr val="FFFFFF"/>
        </a:lt1>
        <a:dk2>
          <a:srgbClr val="000099"/>
        </a:dk2>
        <a:lt2>
          <a:srgbClr val="CCFFFF"/>
        </a:lt2>
        <a:accent1>
          <a:srgbClr val="3366CC"/>
        </a:accent1>
        <a:accent2>
          <a:srgbClr val="00B000"/>
        </a:accent2>
        <a:accent3>
          <a:srgbClr val="66CCFF"/>
        </a:accent3>
        <a:accent4>
          <a:srgbClr val="FFE701"/>
        </a:accent4>
        <a:accent5>
          <a:srgbClr val="FF6600"/>
        </a:accent5>
        <a:accent6>
          <a:srgbClr val="80808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1 9">
        <a:dk1>
          <a:srgbClr val="336699"/>
        </a:dk1>
        <a:lt1>
          <a:srgbClr val="FFFFFF"/>
        </a:lt1>
        <a:dk2>
          <a:srgbClr val="000000"/>
        </a:dk2>
        <a:lt2>
          <a:srgbClr val="E3EBF1"/>
        </a:lt2>
        <a:accent1>
          <a:srgbClr val="003399"/>
        </a:accent1>
        <a:accent2>
          <a:srgbClr val="468A4B"/>
        </a:accent2>
        <a:accent3>
          <a:srgbClr val="66CCFF"/>
        </a:accent3>
        <a:accent4>
          <a:srgbClr val="F0E500"/>
        </a:accent4>
        <a:accent5>
          <a:srgbClr val="FF6600"/>
        </a:accent5>
        <a:accent6>
          <a:srgbClr val="808080"/>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1 10">
        <a:dk1>
          <a:srgbClr val="777777"/>
        </a:dk1>
        <a:lt1>
          <a:srgbClr val="FFFFFF"/>
        </a:lt1>
        <a:dk2>
          <a:srgbClr val="686B5D"/>
        </a:dk2>
        <a:lt2>
          <a:srgbClr val="D1D1CB"/>
        </a:lt2>
        <a:accent1>
          <a:srgbClr val="909082"/>
        </a:accent1>
        <a:accent2>
          <a:srgbClr val="809EA8"/>
        </a:accent2>
        <a:accent3>
          <a:srgbClr val="FFCC66"/>
        </a:accent3>
        <a:accent4>
          <a:srgbClr val="E9DCB9"/>
        </a:accent4>
        <a:accent5>
          <a:srgbClr val="FF6600"/>
        </a:accent5>
        <a:accent6>
          <a:srgbClr val="808080"/>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1 11">
        <a:dk1>
          <a:srgbClr val="3E3E5C"/>
        </a:dk1>
        <a:lt1>
          <a:srgbClr val="FFFFFF"/>
        </a:lt1>
        <a:dk2>
          <a:srgbClr val="666699"/>
        </a:dk2>
        <a:lt2>
          <a:srgbClr val="FFFFFF"/>
        </a:lt2>
        <a:accent1>
          <a:srgbClr val="60597B"/>
        </a:accent1>
        <a:accent2>
          <a:srgbClr val="6666FF"/>
        </a:accent2>
        <a:accent3>
          <a:srgbClr val="99CCFF"/>
        </a:accent3>
        <a:accent4>
          <a:srgbClr val="FFFF99"/>
        </a:accent4>
        <a:accent5>
          <a:srgbClr val="FF6600"/>
        </a:accent5>
        <a:accent6>
          <a:srgbClr val="808080"/>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1 12">
        <a:dk1>
          <a:srgbClr val="2D2015"/>
        </a:dk1>
        <a:lt1>
          <a:srgbClr val="FFFFFF"/>
        </a:lt1>
        <a:dk2>
          <a:srgbClr val="523E26"/>
        </a:dk2>
        <a:lt2>
          <a:srgbClr val="DFC08D"/>
        </a:lt2>
        <a:accent1>
          <a:srgbClr val="8C7B70"/>
        </a:accent1>
        <a:accent2>
          <a:srgbClr val="8F5F2F"/>
        </a:accent2>
        <a:accent3>
          <a:srgbClr val="CCB400"/>
        </a:accent3>
        <a:accent4>
          <a:srgbClr val="8C9EA0"/>
        </a:accent4>
        <a:accent5>
          <a:srgbClr val="FF6600"/>
        </a:accent5>
        <a:accent6>
          <a:srgbClr val="808080"/>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1 13">
        <a:dk1>
          <a:srgbClr val="000000"/>
        </a:dk1>
        <a:lt1>
          <a:srgbClr val="FFFFFF"/>
        </a:lt1>
        <a:dk2>
          <a:srgbClr val="000000"/>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4">
        <a:dk1>
          <a:srgbClr val="000000"/>
        </a:dk1>
        <a:lt1>
          <a:srgbClr val="FFFFFF"/>
        </a:lt1>
        <a:dk2>
          <a:srgbClr val="7A6C7A"/>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5">
        <a:dk1>
          <a:srgbClr val="000000"/>
        </a:dk1>
        <a:lt1>
          <a:srgbClr val="FFFFFF"/>
        </a:lt1>
        <a:dk2>
          <a:srgbClr val="7A6C7A"/>
        </a:dk2>
        <a:lt2>
          <a:srgbClr val="DDDDDD"/>
        </a:lt2>
        <a:accent1>
          <a:srgbClr val="FF0000"/>
        </a:accent1>
        <a:accent2>
          <a:srgbClr val="EAEAEA"/>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6">
        <a:dk1>
          <a:srgbClr val="000000"/>
        </a:dk1>
        <a:lt1>
          <a:srgbClr val="FFFFFF"/>
        </a:lt1>
        <a:dk2>
          <a:srgbClr val="7A6C7A"/>
        </a:dk2>
        <a:lt2>
          <a:srgbClr val="DDDDDD"/>
        </a:lt2>
        <a:accent1>
          <a:srgbClr val="FF0000"/>
        </a:accent1>
        <a:accent2>
          <a:srgbClr val="B2B2B2"/>
        </a:accent2>
        <a:accent3>
          <a:srgbClr val="C0C0C0"/>
        </a:accent3>
        <a:accent4>
          <a:srgbClr val="CC0000"/>
        </a:accent4>
        <a:accent5>
          <a:srgbClr val="FF6600"/>
        </a:accent5>
        <a:accent6>
          <a:srgbClr val="808080"/>
        </a:accent6>
        <a:hlink>
          <a:srgbClr val="C0C0C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Santander_CUF_HCS218">
  <a:themeElements>
    <a:clrScheme name="">
      <a:dk1>
        <a:srgbClr val="000000"/>
      </a:dk1>
      <a:lt1>
        <a:srgbClr val="FFFFFF"/>
      </a:lt1>
      <a:dk2>
        <a:srgbClr val="707277"/>
      </a:dk2>
      <a:lt2>
        <a:srgbClr val="929497"/>
      </a:lt2>
      <a:accent1>
        <a:srgbClr val="FF0000"/>
      </a:accent1>
      <a:accent2>
        <a:srgbClr val="DDDDDD"/>
      </a:accent2>
      <a:accent3>
        <a:srgbClr val="000000"/>
      </a:accent3>
      <a:accent4>
        <a:srgbClr val="000000"/>
      </a:accent4>
      <a:accent5>
        <a:srgbClr val="FF6600"/>
      </a:accent5>
      <a:accent6>
        <a:srgbClr val="808080"/>
      </a:accent6>
      <a:hlink>
        <a:srgbClr val="000000"/>
      </a:hlink>
      <a:folHlink>
        <a:srgbClr val="000000"/>
      </a:folHlink>
    </a:clrScheme>
    <a:fontScheme name="14_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CF9B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lIns="54000" tIns="18000" rIns="18000" anchor="ctr"/>
      <a:lstStyle>
        <a:defPPr marL="265113" indent="-258763" defTabSz="952500" eaLnBrk="0" hangingPunct="0">
          <a:lnSpc>
            <a:spcPct val="95000"/>
          </a:lnSpc>
          <a:spcBef>
            <a:spcPts val="500"/>
          </a:spcBef>
          <a:spcAft>
            <a:spcPts val="600"/>
          </a:spcAft>
          <a:buFont typeface="+mj-lt"/>
          <a:buAutoNum type="arabicPeriod"/>
          <a:defRPr b="1" dirty="0" smtClean="0">
            <a:solidFill>
              <a:srgbClr val="000000"/>
            </a:solidFill>
            <a:effectLst>
              <a:outerShdw blurRad="38100" dist="38100" dir="2700000" algn="tl">
                <a:srgbClr val="FFFFFF"/>
              </a:outerShdw>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18000" tIns="45720" rIns="18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14_1 1">
        <a:dk1>
          <a:srgbClr val="000000"/>
        </a:dk1>
        <a:lt1>
          <a:srgbClr val="FFFFFF"/>
        </a:lt1>
        <a:dk2>
          <a:srgbClr val="000000"/>
        </a:dk2>
        <a:lt2>
          <a:srgbClr val="808080"/>
        </a:lt2>
        <a:accent1>
          <a:srgbClr val="BBE0E3"/>
        </a:accent1>
        <a:accent2>
          <a:srgbClr val="333399"/>
        </a:accent2>
        <a:accent3>
          <a:srgbClr val="009999"/>
        </a:accent3>
        <a:accent4>
          <a:srgbClr val="99CC00"/>
        </a:accent4>
        <a:accent5>
          <a:srgbClr val="FF6600"/>
        </a:accent5>
        <a:accent6>
          <a:srgbClr val="808080"/>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1 2">
        <a:dk1>
          <a:srgbClr val="000000"/>
        </a:dk1>
        <a:lt1>
          <a:srgbClr val="FFFFFF"/>
        </a:lt1>
        <a:dk2>
          <a:srgbClr val="000000"/>
        </a:dk2>
        <a:lt2>
          <a:srgbClr val="969696"/>
        </a:lt2>
        <a:accent1>
          <a:srgbClr val="FBDF53"/>
        </a:accent1>
        <a:accent2>
          <a:srgbClr val="FF9966"/>
        </a:accent2>
        <a:accent3>
          <a:srgbClr val="CC3300"/>
        </a:accent3>
        <a:accent4>
          <a:srgbClr val="996600"/>
        </a:accent4>
        <a:accent5>
          <a:srgbClr val="FF6600"/>
        </a:accent5>
        <a:accent6>
          <a:srgbClr val="808080"/>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1 3">
        <a:dk1>
          <a:srgbClr val="000000"/>
        </a:dk1>
        <a:lt1>
          <a:srgbClr val="FFFFFF"/>
        </a:lt1>
        <a:dk2>
          <a:srgbClr val="000000"/>
        </a:dk2>
        <a:lt2>
          <a:srgbClr val="808080"/>
        </a:lt2>
        <a:accent1>
          <a:srgbClr val="99CCFF"/>
        </a:accent1>
        <a:accent2>
          <a:srgbClr val="CCCCFF"/>
        </a:accent2>
        <a:accent3>
          <a:srgbClr val="3333CC"/>
        </a:accent3>
        <a:accent4>
          <a:srgbClr val="AF67FF"/>
        </a:accent4>
        <a:accent5>
          <a:srgbClr val="FF6600"/>
        </a:accent5>
        <a:accent6>
          <a:srgbClr val="808080"/>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1 4">
        <a:dk1>
          <a:srgbClr val="000000"/>
        </a:dk1>
        <a:lt1>
          <a:srgbClr val="DEF6F1"/>
        </a:lt1>
        <a:dk2>
          <a:srgbClr val="000000"/>
        </a:dk2>
        <a:lt2>
          <a:srgbClr val="969696"/>
        </a:lt2>
        <a:accent1>
          <a:srgbClr val="FFFFFF"/>
        </a:accent1>
        <a:accent2>
          <a:srgbClr val="8DC6FF"/>
        </a:accent2>
        <a:accent3>
          <a:srgbClr val="0066CC"/>
        </a:accent3>
        <a:accent4>
          <a:srgbClr val="00A800"/>
        </a:accent4>
        <a:accent5>
          <a:srgbClr val="FF6600"/>
        </a:accent5>
        <a:accent6>
          <a:srgbClr val="808080"/>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1 5">
        <a:dk1>
          <a:srgbClr val="000000"/>
        </a:dk1>
        <a:lt1>
          <a:srgbClr val="FFFFD9"/>
        </a:lt1>
        <a:dk2>
          <a:srgbClr val="000000"/>
        </a:dk2>
        <a:lt2>
          <a:srgbClr val="777777"/>
        </a:lt2>
        <a:accent1>
          <a:srgbClr val="FFFFF7"/>
        </a:accent1>
        <a:accent2>
          <a:srgbClr val="33CCCC"/>
        </a:accent2>
        <a:accent3>
          <a:srgbClr val="FF5050"/>
        </a:accent3>
        <a:accent4>
          <a:srgbClr val="FF9900"/>
        </a:accent4>
        <a:accent5>
          <a:srgbClr val="FF6600"/>
        </a:accent5>
        <a:accent6>
          <a:srgbClr val="80808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1 6">
        <a:dk1>
          <a:srgbClr val="005A58"/>
        </a:dk1>
        <a:lt1>
          <a:srgbClr val="FFFFFF"/>
        </a:lt1>
        <a:dk2>
          <a:srgbClr val="008080"/>
        </a:dk2>
        <a:lt2>
          <a:srgbClr val="FFFF99"/>
        </a:lt2>
        <a:accent1>
          <a:srgbClr val="006462"/>
        </a:accent1>
        <a:accent2>
          <a:srgbClr val="6D6FC7"/>
        </a:accent2>
        <a:accent3>
          <a:srgbClr val="00FFFF"/>
        </a:accent3>
        <a:accent4>
          <a:srgbClr val="00FF00"/>
        </a:accent4>
        <a:accent5>
          <a:srgbClr val="FF6600"/>
        </a:accent5>
        <a:accent6>
          <a:srgbClr val="808080"/>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1 7">
        <a:dk1>
          <a:srgbClr val="5C1F00"/>
        </a:dk1>
        <a:lt1>
          <a:srgbClr val="FFFFFF"/>
        </a:lt1>
        <a:dk2>
          <a:srgbClr val="800000"/>
        </a:dk2>
        <a:lt2>
          <a:srgbClr val="DFD293"/>
        </a:lt2>
        <a:accent1>
          <a:srgbClr val="CC3300"/>
        </a:accent1>
        <a:accent2>
          <a:srgbClr val="BE7960"/>
        </a:accent2>
        <a:accent3>
          <a:srgbClr val="FFFF99"/>
        </a:accent3>
        <a:accent4>
          <a:srgbClr val="D3A219"/>
        </a:accent4>
        <a:accent5>
          <a:srgbClr val="FF6600"/>
        </a:accent5>
        <a:accent6>
          <a:srgbClr val="80808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1 8">
        <a:dk1>
          <a:srgbClr val="003366"/>
        </a:dk1>
        <a:lt1>
          <a:srgbClr val="FFFFFF"/>
        </a:lt1>
        <a:dk2>
          <a:srgbClr val="000099"/>
        </a:dk2>
        <a:lt2>
          <a:srgbClr val="CCFFFF"/>
        </a:lt2>
        <a:accent1>
          <a:srgbClr val="3366CC"/>
        </a:accent1>
        <a:accent2>
          <a:srgbClr val="00B000"/>
        </a:accent2>
        <a:accent3>
          <a:srgbClr val="66CCFF"/>
        </a:accent3>
        <a:accent4>
          <a:srgbClr val="FFE701"/>
        </a:accent4>
        <a:accent5>
          <a:srgbClr val="FF6600"/>
        </a:accent5>
        <a:accent6>
          <a:srgbClr val="80808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1 9">
        <a:dk1>
          <a:srgbClr val="336699"/>
        </a:dk1>
        <a:lt1>
          <a:srgbClr val="FFFFFF"/>
        </a:lt1>
        <a:dk2>
          <a:srgbClr val="000000"/>
        </a:dk2>
        <a:lt2>
          <a:srgbClr val="E3EBF1"/>
        </a:lt2>
        <a:accent1>
          <a:srgbClr val="003399"/>
        </a:accent1>
        <a:accent2>
          <a:srgbClr val="468A4B"/>
        </a:accent2>
        <a:accent3>
          <a:srgbClr val="66CCFF"/>
        </a:accent3>
        <a:accent4>
          <a:srgbClr val="F0E500"/>
        </a:accent4>
        <a:accent5>
          <a:srgbClr val="FF6600"/>
        </a:accent5>
        <a:accent6>
          <a:srgbClr val="808080"/>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1 10">
        <a:dk1>
          <a:srgbClr val="777777"/>
        </a:dk1>
        <a:lt1>
          <a:srgbClr val="FFFFFF"/>
        </a:lt1>
        <a:dk2>
          <a:srgbClr val="686B5D"/>
        </a:dk2>
        <a:lt2>
          <a:srgbClr val="D1D1CB"/>
        </a:lt2>
        <a:accent1>
          <a:srgbClr val="909082"/>
        </a:accent1>
        <a:accent2>
          <a:srgbClr val="809EA8"/>
        </a:accent2>
        <a:accent3>
          <a:srgbClr val="FFCC66"/>
        </a:accent3>
        <a:accent4>
          <a:srgbClr val="E9DCB9"/>
        </a:accent4>
        <a:accent5>
          <a:srgbClr val="FF6600"/>
        </a:accent5>
        <a:accent6>
          <a:srgbClr val="808080"/>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1 11">
        <a:dk1>
          <a:srgbClr val="3E3E5C"/>
        </a:dk1>
        <a:lt1>
          <a:srgbClr val="FFFFFF"/>
        </a:lt1>
        <a:dk2>
          <a:srgbClr val="666699"/>
        </a:dk2>
        <a:lt2>
          <a:srgbClr val="FFFFFF"/>
        </a:lt2>
        <a:accent1>
          <a:srgbClr val="60597B"/>
        </a:accent1>
        <a:accent2>
          <a:srgbClr val="6666FF"/>
        </a:accent2>
        <a:accent3>
          <a:srgbClr val="99CCFF"/>
        </a:accent3>
        <a:accent4>
          <a:srgbClr val="FFFF99"/>
        </a:accent4>
        <a:accent5>
          <a:srgbClr val="FF6600"/>
        </a:accent5>
        <a:accent6>
          <a:srgbClr val="808080"/>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1 12">
        <a:dk1>
          <a:srgbClr val="2D2015"/>
        </a:dk1>
        <a:lt1>
          <a:srgbClr val="FFFFFF"/>
        </a:lt1>
        <a:dk2>
          <a:srgbClr val="523E26"/>
        </a:dk2>
        <a:lt2>
          <a:srgbClr val="DFC08D"/>
        </a:lt2>
        <a:accent1>
          <a:srgbClr val="8C7B70"/>
        </a:accent1>
        <a:accent2>
          <a:srgbClr val="8F5F2F"/>
        </a:accent2>
        <a:accent3>
          <a:srgbClr val="CCB400"/>
        </a:accent3>
        <a:accent4>
          <a:srgbClr val="8C9EA0"/>
        </a:accent4>
        <a:accent5>
          <a:srgbClr val="FF6600"/>
        </a:accent5>
        <a:accent6>
          <a:srgbClr val="808080"/>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4_1 13">
        <a:dk1>
          <a:srgbClr val="000000"/>
        </a:dk1>
        <a:lt1>
          <a:srgbClr val="FFFFFF"/>
        </a:lt1>
        <a:dk2>
          <a:srgbClr val="000000"/>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4">
        <a:dk1>
          <a:srgbClr val="000000"/>
        </a:dk1>
        <a:lt1>
          <a:srgbClr val="FFFFFF"/>
        </a:lt1>
        <a:dk2>
          <a:srgbClr val="7A6C7A"/>
        </a:dk2>
        <a:lt2>
          <a:srgbClr val="808080"/>
        </a:lt2>
        <a:accent1>
          <a:srgbClr val="FF0000"/>
        </a:accent1>
        <a:accent2>
          <a:srgbClr val="DDDDDD"/>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5">
        <a:dk1>
          <a:srgbClr val="000000"/>
        </a:dk1>
        <a:lt1>
          <a:srgbClr val="FFFFFF"/>
        </a:lt1>
        <a:dk2>
          <a:srgbClr val="7A6C7A"/>
        </a:dk2>
        <a:lt2>
          <a:srgbClr val="DDDDDD"/>
        </a:lt2>
        <a:accent1>
          <a:srgbClr val="FF0000"/>
        </a:accent1>
        <a:accent2>
          <a:srgbClr val="EAEAEA"/>
        </a:accent2>
        <a:accent3>
          <a:srgbClr val="C0C0C0"/>
        </a:accent3>
        <a:accent4>
          <a:srgbClr val="99CC00"/>
        </a:accent4>
        <a:accent5>
          <a:srgbClr val="FF6600"/>
        </a:accent5>
        <a:accent6>
          <a:srgbClr val="808080"/>
        </a:accent6>
        <a:hlink>
          <a:srgbClr val="C0C0C0"/>
        </a:hlink>
        <a:folHlink>
          <a:srgbClr val="99CC00"/>
        </a:folHlink>
      </a:clrScheme>
      <a:clrMap bg1="lt1" tx1="dk1" bg2="lt2" tx2="dk2" accent1="accent1" accent2="accent2" accent3="accent3" accent4="accent4" accent5="accent5" accent6="accent6" hlink="hlink" folHlink="folHlink"/>
    </a:extraClrScheme>
    <a:extraClrScheme>
      <a:clrScheme name="14_1 16">
        <a:dk1>
          <a:srgbClr val="000000"/>
        </a:dk1>
        <a:lt1>
          <a:srgbClr val="FFFFFF"/>
        </a:lt1>
        <a:dk2>
          <a:srgbClr val="7A6C7A"/>
        </a:dk2>
        <a:lt2>
          <a:srgbClr val="DDDDDD"/>
        </a:lt2>
        <a:accent1>
          <a:srgbClr val="FF0000"/>
        </a:accent1>
        <a:accent2>
          <a:srgbClr val="B2B2B2"/>
        </a:accent2>
        <a:accent3>
          <a:srgbClr val="C0C0C0"/>
        </a:accent3>
        <a:accent4>
          <a:srgbClr val="CC0000"/>
        </a:accent4>
        <a:accent5>
          <a:srgbClr val="FF6600"/>
        </a:accent5>
        <a:accent6>
          <a:srgbClr val="808080"/>
        </a:accent6>
        <a:hlink>
          <a:srgbClr val="C0C0C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Custom Design">
  <a:themeElements>
    <a:clrScheme name="Custom 1">
      <a:dk1>
        <a:sysClr val="windowText" lastClr="000000"/>
      </a:dk1>
      <a:lt1>
        <a:sysClr val="window" lastClr="FFFFFF"/>
      </a:lt1>
      <a:dk2>
        <a:srgbClr val="FF0000"/>
      </a:dk2>
      <a:lt2>
        <a:srgbClr val="FFFFFF"/>
      </a:lt2>
      <a:accent1>
        <a:srgbClr val="262626"/>
      </a:accent1>
      <a:accent2>
        <a:srgbClr val="3F3F3F"/>
      </a:accent2>
      <a:accent3>
        <a:srgbClr val="7F7F7F"/>
      </a:accent3>
      <a:accent4>
        <a:srgbClr val="7F7F7F"/>
      </a:accent4>
      <a:accent5>
        <a:srgbClr val="FFFFFF"/>
      </a:accent5>
      <a:accent6>
        <a:srgbClr val="FF6566"/>
      </a:accent6>
      <a:hlink>
        <a:srgbClr val="FF0000"/>
      </a:hlink>
      <a:folHlink>
        <a:srgbClr val="BF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grpFill/>
        <a:ln w="9525">
          <a:noFill/>
          <a:miter lim="800000"/>
          <a:headEnd/>
          <a:tailEnd/>
        </a:ln>
        <a:effectLst>
          <a:prstShdw prst="shdw18" dist="17961" dir="13500000">
            <a:schemeClr val="accent1">
              <a:gamma/>
              <a:shade val="60000"/>
              <a:invGamma/>
            </a:schemeClr>
          </a:prstShdw>
        </a:effectLst>
      </a:spPr>
      <a:bodyPr wrap="none" anchor="ctr">
        <a:noAutofit/>
      </a:bodyPr>
      <a:lstStyle>
        <a:defPPr>
          <a:defRPr dirty="0" smtClean="0">
            <a:solidFill>
              <a:schemeClr val="bg1"/>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Santander_CUF_HCS218</Template>
  <TotalTime>0</TotalTime>
  <Words>7548</Words>
  <Application>Microsoft Office PowerPoint</Application>
  <PresentationFormat>35mm Slides</PresentationFormat>
  <Paragraphs>1616</Paragraphs>
  <Slides>27</Slides>
  <Notes>18</Notes>
  <HiddenSlides>0</HiddenSlides>
  <MMClips>0</MMClips>
  <ScaleCrop>false</ScaleCrop>
  <HeadingPairs>
    <vt:vector size="6" baseType="variant">
      <vt:variant>
        <vt:lpstr>Theme</vt:lpstr>
      </vt:variant>
      <vt:variant>
        <vt:i4>24</vt:i4>
      </vt:variant>
      <vt:variant>
        <vt:lpstr>Embedded OLE Servers</vt:lpstr>
      </vt:variant>
      <vt:variant>
        <vt:i4>1</vt:i4>
      </vt:variant>
      <vt:variant>
        <vt:lpstr>Slide Titles</vt:lpstr>
      </vt:variant>
      <vt:variant>
        <vt:i4>27</vt:i4>
      </vt:variant>
    </vt:vector>
  </HeadingPairs>
  <TitlesOfParts>
    <vt:vector size="52" baseType="lpstr">
      <vt:lpstr>Santander_CUF_HCS218</vt:lpstr>
      <vt:lpstr>1_Santander_CUF_HCS218</vt:lpstr>
      <vt:lpstr>7 Storyboard Report</vt:lpstr>
      <vt:lpstr>1_7 Storyboard Report</vt:lpstr>
      <vt:lpstr>2_7 Storyboard Report</vt:lpstr>
      <vt:lpstr>2_Santander_CUF_HCS218</vt:lpstr>
      <vt:lpstr>Santander Teme</vt:lpstr>
      <vt:lpstr>3_Santander_CUF_HCS218</vt:lpstr>
      <vt:lpstr>1_Custom Design</vt:lpstr>
      <vt:lpstr>1_Santander Teme</vt:lpstr>
      <vt:lpstr>Diseño personalizado</vt:lpstr>
      <vt:lpstr>5_Santander_CUF_HCS218</vt:lpstr>
      <vt:lpstr>1_Diseño personalizado</vt:lpstr>
      <vt:lpstr>Santander_CF_HCS028</vt:lpstr>
      <vt:lpstr>1_Santander_CF_HCS028</vt:lpstr>
      <vt:lpstr>2_Santander_CF_HCS028</vt:lpstr>
      <vt:lpstr>3_Santander_CF_HCS028</vt:lpstr>
      <vt:lpstr>2_Santander Teme</vt:lpstr>
      <vt:lpstr>Santander</vt:lpstr>
      <vt:lpstr>4_Santander_CUF_HCS218</vt:lpstr>
      <vt:lpstr>Santander_CF_HCS255</vt:lpstr>
      <vt:lpstr>6_Santander_CUF_HCS218</vt:lpstr>
      <vt:lpstr>7_Santander_CUF_HCS218</vt:lpstr>
      <vt:lpstr>3_Santander Teme</vt:lpstr>
      <vt:lpstr>think-cell Slide</vt:lpstr>
      <vt:lpstr>PowerPoint Presentation</vt:lpstr>
      <vt:lpstr>Agenda for today’s meeting – Risk Transformation</vt:lpstr>
      <vt:lpstr>PowerPoint Presentation</vt:lpstr>
      <vt:lpstr>PowerPoint Presentation</vt:lpstr>
      <vt:lpstr>Risk Transformation - Summary</vt:lpstr>
      <vt:lpstr>Risk Transformation project plan(1/5)  – Risk Gov. &amp; Org. Current</vt:lpstr>
      <vt:lpstr>Risk Transformation project plan(2/5)  – Risk Appetite Current</vt:lpstr>
      <vt:lpstr>Risk Transformation project plan(3/5)  – Risk ID &amp; Measurement Current </vt:lpstr>
      <vt:lpstr>Risk Transformation project plan(4/5)  – Risk Management Processes Current</vt:lpstr>
      <vt:lpstr>Risk Transformation project plan(5/5)  – Risk Monitoring/Reporting Current</vt:lpstr>
      <vt:lpstr>The Risk Transformation workstream has been making early progress and is working towards a number of near-term planned deliverables</vt:lpstr>
      <vt:lpstr>Deep-dives in Risk ID and Measurement -Principles and Target State</vt:lpstr>
      <vt:lpstr>Deep-dives in Risk ID and Measurement Improvements compared to 2014 and plan to reach the Target State</vt:lpstr>
      <vt:lpstr>Deep-dives in Governance-Principles and Target State Governance work stream has defined key principles in order to build an effective Committee structure</vt:lpstr>
      <vt:lpstr>Deep-dives in Governance-Principles and Target State New Governance structure will be finalized through the Governance framework and the updated committee charters before end of year </vt:lpstr>
      <vt:lpstr>Risk Appetite Statement</vt:lpstr>
      <vt:lpstr>Appendix</vt:lpstr>
      <vt:lpstr>Change Tracker Summary </vt:lpstr>
      <vt:lpstr>Change Tracker Summary </vt:lpstr>
      <vt:lpstr>Risk Transformation project plan – Risk Gov. &amp; Org. Original </vt:lpstr>
      <vt:lpstr>Risk Transformation project plan – Risk Gov. &amp; Org. Original </vt:lpstr>
      <vt:lpstr>Risk Transformation project plan – Risk Gov. &amp; Org. Change Index</vt:lpstr>
      <vt:lpstr>Risk Transformation project plan – Risk Gov. &amp; Org. Change Index</vt:lpstr>
      <vt:lpstr>Risk Transformation project plan – Risk Appetite Original</vt:lpstr>
      <vt:lpstr>Risk Transformation project plan – Risk Appetite Change Index</vt:lpstr>
      <vt:lpstr>Risk Transformation project plan – Risk Management Original</vt:lpstr>
      <vt:lpstr>Risk Transformation project plan – Risk Management Change Index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2014-10-09T13:15:44Z</dcterms:created>
  <dcterms:modified xsi:type="dcterms:W3CDTF">2015-09-04T20:53:43Z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ce2010EditCount">
    <vt:lpwstr>1</vt:lpwstr>
  </property>
  <property fmtid="{D5CDD505-2E9C-101B-9397-08002B2CF9AE}" pid="3" name="Office2003EditCount">
    <vt:lpwstr>0</vt:lpwstr>
  </property>
  <property fmtid="{D5CDD505-2E9C-101B-9397-08002B2CF9AE}" pid="4" name="LastEditedOfficeVersion">
    <vt:lpwstr>Office2010</vt:lpwstr>
  </property>
  <property fmtid="{D5CDD505-2E9C-101B-9397-08002B2CF9AE}" pid="5" name="Office2010WasSaved">
    <vt:lpwstr>1</vt:lpwstr>
  </property>
</Properties>
</file>