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4.xml" ContentType="application/vnd.openxmlformats-officedocument.theme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5.xml" ContentType="application/vnd.openxmlformats-officedocument.theme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theme/theme6.xml" ContentType="application/vnd.openxmlformats-officedocument.theme+xml"/>
  <Override PartName="/ppt/tags/tag330.xml" ContentType="application/vnd.openxmlformats-officedocument.presentationml.tags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theme/theme7.xml" ContentType="application/vnd.openxmlformats-officedocument.theme+xml"/>
  <Override PartName="/ppt/tags/tag331.xml" ContentType="application/vnd.openxmlformats-officedocument.presentationml.tags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theme/theme8.xml" ContentType="application/vnd.openxmlformats-officedocument.theme+xml"/>
  <Override PartName="/ppt/tags/tag332.xml" ContentType="application/vnd.openxmlformats-officedocument.presentationml.tags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theme/theme9.xml" ContentType="application/vnd.openxmlformats-officedocument.theme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10.xml" ContentType="application/vnd.openxmlformats-officedocument.theme+xml"/>
  <Override PartName="/ppt/tags/tag333.xml" ContentType="application/vnd.openxmlformats-officedocument.presentationml.tags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theme/theme11.xml" ContentType="application/vnd.openxmlformats-officedocument.theme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theme/theme12.xml" ContentType="application/vnd.openxmlformats-officedocument.theme+xml"/>
  <Override PartName="/ppt/tags/tag334.xml" ContentType="application/vnd.openxmlformats-officedocument.presentationml.tags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theme/theme13.xml" ContentType="application/vnd.openxmlformats-officedocument.theme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theme/theme14.xml" ContentType="application/vnd.openxmlformats-officedocument.theme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theme/theme15.xml" ContentType="application/vnd.openxmlformats-officedocument.theme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theme/theme16.xml" ContentType="application/vnd.openxmlformats-officedocument.theme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theme/theme17.xml" ContentType="application/vnd.openxmlformats-officedocument.theme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theme/theme18.xml" ContentType="application/vnd.openxmlformats-officedocument.theme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theme/theme19.xml" ContentType="application/vnd.openxmlformats-officedocument.theme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theme/theme20.xml" ContentType="application/vnd.openxmlformats-officedocument.theme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theme/theme21.xml" ContentType="application/vnd.openxmlformats-officedocument.theme+xml"/>
  <Override PartName="/ppt/tags/tag403.xml" ContentType="application/vnd.openxmlformats-officedocument.presentationml.tags+xml"/>
  <Override PartName="/ppt/theme/theme22.xml" ContentType="application/vnd.openxmlformats-officedocument.theme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  <p:sldMasterId id="2147483668" r:id="rId2"/>
    <p:sldMasterId id="2147483676" r:id="rId3"/>
    <p:sldMasterId id="2147483701" r:id="rId4"/>
    <p:sldMasterId id="2147483738" r:id="rId5"/>
    <p:sldMasterId id="2147483785" r:id="rId6"/>
    <p:sldMasterId id="2147483789" r:id="rId7"/>
    <p:sldMasterId id="2147483803" r:id="rId8"/>
    <p:sldMasterId id="2147483809" r:id="rId9"/>
    <p:sldMasterId id="2147483828" r:id="rId10"/>
    <p:sldMasterId id="2147483850" r:id="rId11"/>
    <p:sldMasterId id="2147483866" r:id="rId12"/>
    <p:sldMasterId id="2147483870" r:id="rId13"/>
    <p:sldMasterId id="2147483885" r:id="rId14"/>
    <p:sldMasterId id="2147483892" r:id="rId15"/>
    <p:sldMasterId id="2147483899" r:id="rId16"/>
    <p:sldMasterId id="2147483906" r:id="rId17"/>
    <p:sldMasterId id="2147483913" r:id="rId18"/>
    <p:sldMasterId id="2147483925" r:id="rId19"/>
    <p:sldMasterId id="2147483934" r:id="rId20"/>
    <p:sldMasterId id="2147483963" r:id="rId21"/>
  </p:sldMasterIdLst>
  <p:notesMasterIdLst>
    <p:notesMasterId r:id="rId23"/>
  </p:notesMasterIdLst>
  <p:sldIdLst>
    <p:sldId id="1325" r:id="rId22"/>
  </p:sldIdLst>
  <p:sldSz cx="10287000" cy="6858000" type="35mm"/>
  <p:notesSz cx="7315200" cy="9601200"/>
  <p:custDataLst>
    <p:tags r:id="rId24"/>
  </p:custDataLst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73" userDrawn="1">
          <p15:clr>
            <a:srgbClr val="A4A3A4"/>
          </p15:clr>
        </p15:guide>
        <p15:guide id="4" orient="horz" pos="3135" userDrawn="1">
          <p15:clr>
            <a:srgbClr val="A4A3A4"/>
          </p15:clr>
        </p15:guide>
        <p15:guide id="5" pos="4737" userDrawn="1">
          <p15:clr>
            <a:srgbClr val="A4A3A4"/>
          </p15:clr>
        </p15:guide>
        <p15:guide id="6" pos="4805" userDrawn="1">
          <p15:clr>
            <a:srgbClr val="A4A3A4"/>
          </p15:clr>
        </p15:guide>
        <p15:guide id="7" pos="224" userDrawn="1">
          <p15:clr>
            <a:srgbClr val="A4A3A4"/>
          </p15:clr>
        </p15:guide>
        <p15:guide id="8" orient="horz" pos="3589" userDrawn="1">
          <p15:clr>
            <a:srgbClr val="A4A3A4"/>
          </p15:clr>
        </p15:guide>
        <p15:guide id="9" pos="6166" userDrawn="1">
          <p15:clr>
            <a:srgbClr val="A4A3A4"/>
          </p15:clr>
        </p15:guide>
        <p15:guide id="10" orient="horz" pos="2183" userDrawn="1">
          <p15:clr>
            <a:srgbClr val="A4A3A4"/>
          </p15:clr>
        </p15:guide>
        <p15:guide id="11" pos="995" userDrawn="1">
          <p15:clr>
            <a:srgbClr val="A4A3A4"/>
          </p15:clr>
        </p15:guide>
        <p15:guide id="12" pos="314" userDrawn="1">
          <p15:clr>
            <a:srgbClr val="A4A3A4"/>
          </p15:clr>
        </p15:guide>
        <p15:guide id="13" pos="405" userDrawn="1">
          <p15:clr>
            <a:srgbClr val="A4A3A4"/>
          </p15:clr>
        </p15:guide>
        <p15:guide id="14" pos="5531" userDrawn="1">
          <p15:clr>
            <a:srgbClr val="A4A3A4"/>
          </p15:clr>
        </p15:guide>
        <p15:guide id="15" pos="5644" userDrawn="1">
          <p15:clr>
            <a:srgbClr val="A4A3A4"/>
          </p15:clr>
        </p15:guide>
        <p15:guide id="16" orient="horz" pos="3294" userDrawn="1">
          <p15:clr>
            <a:srgbClr val="A4A3A4"/>
          </p15:clr>
        </p15:guide>
        <p15:guide id="17" orient="horz" pos="1321" userDrawn="1">
          <p15:clr>
            <a:srgbClr val="A4A3A4"/>
          </p15:clr>
        </p15:guide>
        <p15:guide id="18" orient="horz" pos="1412" userDrawn="1">
          <p15:clr>
            <a:srgbClr val="A4A3A4"/>
          </p15:clr>
        </p15:guide>
        <p15:guide id="19" orient="horz" pos="2092" userDrawn="1">
          <p15:clr>
            <a:srgbClr val="A4A3A4"/>
          </p15:clr>
        </p15:guide>
        <p15:guide id="20" orient="horz" pos="3430" userDrawn="1">
          <p15:clr>
            <a:srgbClr val="A4A3A4"/>
          </p15:clr>
        </p15:guide>
        <p15:guide id="21" orient="horz" pos="390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ECED"/>
    <a:srgbClr val="000000"/>
    <a:srgbClr val="FFCC66"/>
    <a:srgbClr val="7072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5356" autoAdjust="0"/>
    <p:restoredTop sz="95644" autoAdjust="0"/>
  </p:normalViewPr>
  <p:slideViewPr>
    <p:cSldViewPr snapToGrid="0" showGuides="1">
      <p:cViewPr varScale="1">
        <p:scale>
          <a:sx n="75" d="100"/>
          <a:sy n="75" d="100"/>
        </p:scale>
        <p:origin x="-690" y="-102"/>
      </p:cViewPr>
      <p:guideLst>
        <p:guide orient="horz" pos="73"/>
        <p:guide orient="horz" pos="3135"/>
        <p:guide orient="horz" pos="3589"/>
        <p:guide orient="horz" pos="2183"/>
        <p:guide orient="horz" pos="3294"/>
        <p:guide orient="horz" pos="1321"/>
        <p:guide orient="horz" pos="1412"/>
        <p:guide orient="horz" pos="2092"/>
        <p:guide orient="horz" pos="3430"/>
        <p:guide orient="horz" pos="3906"/>
        <p:guide pos="4737"/>
        <p:guide pos="4805"/>
        <p:guide pos="224"/>
        <p:guide pos="6166"/>
        <p:guide pos="995"/>
        <p:guide pos="314"/>
        <p:guide pos="405"/>
        <p:guide pos="5531"/>
        <p:guide pos="56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-2910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Master" Target="slideMasters/slideMaster21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Master" Target="slideMasters/slideMaster20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tags" Target="tags/tag1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0" y="1"/>
            <a:ext cx="3169920" cy="480060"/>
          </a:xfrm>
          <a:prstGeom prst="rect">
            <a:avLst/>
          </a:prstGeom>
        </p:spPr>
        <p:txBody>
          <a:bodyPr vert="horz" lIns="96640" tIns="48321" rIns="96640" bIns="4832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gray">
          <a:xfrm>
            <a:off x="4143587" y="1"/>
            <a:ext cx="3169920" cy="480060"/>
          </a:xfrm>
          <a:prstGeom prst="rect">
            <a:avLst/>
          </a:prstGeom>
        </p:spPr>
        <p:txBody>
          <a:bodyPr vert="horz" lIns="96640" tIns="48321" rIns="96640" bIns="48321" rtlCol="0"/>
          <a:lstStyle>
            <a:lvl1pPr algn="r">
              <a:defRPr sz="1200"/>
            </a:lvl1pPr>
          </a:lstStyle>
          <a:p>
            <a:fld id="{4BFEA9E9-6050-4733-B1E7-CDF217955658}" type="datetimeFigureOut">
              <a:rPr lang="en-US" smtClean="0"/>
              <a:t>7/30/2015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957263" y="719138"/>
            <a:ext cx="5400675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40" tIns="48321" rIns="96640" bIns="48321" rtlCol="0" anchor="ctr"/>
          <a:lstStyle/>
          <a:p>
            <a:endParaRPr lang="es-E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40" tIns="48321" rIns="96640" bIns="4832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gray"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40" tIns="48321" rIns="96640" bIns="48321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gray"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40" tIns="48321" rIns="96640" bIns="48321" rtlCol="0" anchor="b"/>
          <a:lstStyle>
            <a:lvl1pPr algn="r">
              <a:defRPr sz="1200"/>
            </a:lvl1pPr>
          </a:lstStyle>
          <a:p>
            <a:fld id="{3EB2AE19-CD09-44ED-85EF-CCA023F166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259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2AE19-CD09-44ED-85EF-CCA023F166E3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9153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3.xml"/><Relationship Id="rId3" Type="http://schemas.openxmlformats.org/officeDocument/2006/relationships/tags" Target="../tags/tag19.xml"/><Relationship Id="rId7" Type="http://schemas.openxmlformats.org/officeDocument/2006/relationships/tags" Target="../tags/tag23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3.xml"/><Relationship Id="rId3" Type="http://schemas.openxmlformats.org/officeDocument/2006/relationships/tags" Target="../tags/tag26.xml"/><Relationship Id="rId7" Type="http://schemas.openxmlformats.org/officeDocument/2006/relationships/tags" Target="../tags/tag30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3.xml"/><Relationship Id="rId3" Type="http://schemas.openxmlformats.org/officeDocument/2006/relationships/tags" Target="../tags/tag33.xml"/><Relationship Id="rId7" Type="http://schemas.openxmlformats.org/officeDocument/2006/relationships/tags" Target="../tags/tag37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5" Type="http://schemas.openxmlformats.org/officeDocument/2006/relationships/tags" Target="../tags/tag35.xml"/><Relationship Id="rId4" Type="http://schemas.openxmlformats.org/officeDocument/2006/relationships/tags" Target="../tags/tag34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45.xml"/><Relationship Id="rId3" Type="http://schemas.openxmlformats.org/officeDocument/2006/relationships/tags" Target="../tags/tag40.xml"/><Relationship Id="rId7" Type="http://schemas.openxmlformats.org/officeDocument/2006/relationships/tags" Target="../tags/tag44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tags" Target="../tags/tag43.xml"/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9" Type="http://schemas.openxmlformats.org/officeDocument/2006/relationships/slideMaster" Target="../slideMasters/slideMaster3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3.xml"/><Relationship Id="rId3" Type="http://schemas.openxmlformats.org/officeDocument/2006/relationships/tags" Target="../tags/tag48.xml"/><Relationship Id="rId7" Type="http://schemas.openxmlformats.org/officeDocument/2006/relationships/tags" Target="../tags/tag52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tags" Target="../tags/tag51.xml"/><Relationship Id="rId5" Type="http://schemas.openxmlformats.org/officeDocument/2006/relationships/tags" Target="../tags/tag50.xml"/><Relationship Id="rId4" Type="http://schemas.openxmlformats.org/officeDocument/2006/relationships/tags" Target="../tags/tag49.xml"/></Relationships>
</file>

<file path=ppt/slideLayouts/_rels/slideLayout14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4.xml"/><Relationship Id="rId7" Type="http://schemas.openxmlformats.org/officeDocument/2006/relationships/image" Target="../media/image5.wmf"/><Relationship Id="rId2" Type="http://schemas.openxmlformats.org/officeDocument/2006/relationships/tags" Target="../tags/tag351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.png"/><Relationship Id="rId5" Type="http://schemas.openxmlformats.org/officeDocument/2006/relationships/image" Target="../media/image14.emf"/><Relationship Id="rId4" Type="http://schemas.openxmlformats.org/officeDocument/2006/relationships/oleObject" Target="../embeddings/oleObject11.bin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5.xml"/><Relationship Id="rId7" Type="http://schemas.openxmlformats.org/officeDocument/2006/relationships/image" Target="../media/image5.wmf"/><Relationship Id="rId2" Type="http://schemas.openxmlformats.org/officeDocument/2006/relationships/tags" Target="../tags/tag368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.png"/><Relationship Id="rId5" Type="http://schemas.openxmlformats.org/officeDocument/2006/relationships/image" Target="../media/image14.emf"/><Relationship Id="rId4" Type="http://schemas.openxmlformats.org/officeDocument/2006/relationships/oleObject" Target="../embeddings/oleObject13.bin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60.xml"/><Relationship Id="rId3" Type="http://schemas.openxmlformats.org/officeDocument/2006/relationships/tags" Target="../tags/tag55.xml"/><Relationship Id="rId7" Type="http://schemas.openxmlformats.org/officeDocument/2006/relationships/tags" Target="../tags/tag59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tags" Target="../tags/tag56.xml"/><Relationship Id="rId9" Type="http://schemas.openxmlformats.org/officeDocument/2006/relationships/slideMaster" Target="../slideMasters/slideMaster3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6.xml"/><Relationship Id="rId7" Type="http://schemas.openxmlformats.org/officeDocument/2006/relationships/image" Target="../media/image5.wmf"/><Relationship Id="rId2" Type="http://schemas.openxmlformats.org/officeDocument/2006/relationships/tags" Target="../tags/tag385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.png"/><Relationship Id="rId5" Type="http://schemas.openxmlformats.org/officeDocument/2006/relationships/image" Target="../media/image14.emf"/><Relationship Id="rId4" Type="http://schemas.openxmlformats.org/officeDocument/2006/relationships/oleObject" Target="../embeddings/oleObject15.bin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5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7.xml"/><Relationship Id="rId7" Type="http://schemas.openxmlformats.org/officeDocument/2006/relationships/image" Target="../media/image5.wmf"/><Relationship Id="rId2" Type="http://schemas.openxmlformats.org/officeDocument/2006/relationships/tags" Target="../tags/tag40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4.png"/><Relationship Id="rId5" Type="http://schemas.openxmlformats.org/officeDocument/2006/relationships/image" Target="../media/image14.emf"/><Relationship Id="rId4" Type="http://schemas.openxmlformats.org/officeDocument/2006/relationships/oleObject" Target="../embeddings/oleObject17.bin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6" Type="http://schemas.openxmlformats.org/officeDocument/2006/relationships/slideMaster" Target="../slideMasters/slideMaster3.xml"/><Relationship Id="rId5" Type="http://schemas.openxmlformats.org/officeDocument/2006/relationships/tags" Target="../tags/tag65.xml"/><Relationship Id="rId4" Type="http://schemas.openxmlformats.org/officeDocument/2006/relationships/tags" Target="../tags/tag64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8.xml"/></Relationships>
</file>

<file path=ppt/slideLayouts/_rels/slideLayout1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8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8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6" Type="http://schemas.openxmlformats.org/officeDocument/2006/relationships/slideMaster" Target="../slideMasters/slideMaster3.xml"/><Relationship Id="rId5" Type="http://schemas.openxmlformats.org/officeDocument/2006/relationships/tags" Target="../tags/tag70.xml"/><Relationship Id="rId4" Type="http://schemas.openxmlformats.org/officeDocument/2006/relationships/tags" Target="../tags/tag69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9.xml"/><Relationship Id="rId4" Type="http://schemas.openxmlformats.org/officeDocument/2006/relationships/image" Target="../media/image15.png"/></Relationships>
</file>

<file path=ppt/slideLayouts/_rels/slideLayout1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9.xml"/><Relationship Id="rId4" Type="http://schemas.openxmlformats.org/officeDocument/2006/relationships/image" Target="../media/image15.png"/></Relationships>
</file>

<file path=ppt/slideLayouts/_rels/slideLayout1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9.xml"/><Relationship Id="rId4" Type="http://schemas.openxmlformats.org/officeDocument/2006/relationships/image" Target="../media/image15.png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6" Type="http://schemas.openxmlformats.org/officeDocument/2006/relationships/slideMaster" Target="../slideMasters/slideMaster3.xml"/><Relationship Id="rId5" Type="http://schemas.openxmlformats.org/officeDocument/2006/relationships/tags" Target="../tags/tag75.xml"/><Relationship Id="rId4" Type="http://schemas.openxmlformats.org/officeDocument/2006/relationships/tags" Target="../tags/tag74.xml"/></Relationships>
</file>

<file path=ppt/slideLayouts/_rels/slideLayout1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9.xml"/><Relationship Id="rId4" Type="http://schemas.openxmlformats.org/officeDocument/2006/relationships/image" Target="../media/image15.png"/></Relationships>
</file>

<file path=ppt/slideLayouts/_rels/slideLayout1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9.xml"/><Relationship Id="rId4" Type="http://schemas.openxmlformats.org/officeDocument/2006/relationships/image" Target="../media/image15.png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6" Type="http://schemas.openxmlformats.org/officeDocument/2006/relationships/slideMaster" Target="../slideMasters/slideMaster3.xml"/><Relationship Id="rId5" Type="http://schemas.openxmlformats.org/officeDocument/2006/relationships/tags" Target="../tags/tag80.xml"/><Relationship Id="rId4" Type="http://schemas.openxmlformats.org/officeDocument/2006/relationships/tags" Target="../tags/tag79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" Type="http://schemas.openxmlformats.org/officeDocument/2006/relationships/tags" Target="../tags/tag81.xml"/><Relationship Id="rId6" Type="http://schemas.openxmlformats.org/officeDocument/2006/relationships/slideMaster" Target="../slideMasters/slideMaster3.xml"/><Relationship Id="rId5" Type="http://schemas.openxmlformats.org/officeDocument/2006/relationships/tags" Target="../tags/tag85.xml"/><Relationship Id="rId4" Type="http://schemas.openxmlformats.org/officeDocument/2006/relationships/tags" Target="../tags/tag84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tags" Target="../tags/tag88.xml"/><Relationship Id="rId2" Type="http://schemas.openxmlformats.org/officeDocument/2006/relationships/tags" Target="../tags/tag87.xml"/><Relationship Id="rId1" Type="http://schemas.openxmlformats.org/officeDocument/2006/relationships/tags" Target="../tags/tag86.xml"/><Relationship Id="rId4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tags" Target="../tags/tag91.xml"/><Relationship Id="rId2" Type="http://schemas.openxmlformats.org/officeDocument/2006/relationships/tags" Target="../tags/tag90.xml"/><Relationship Id="rId1" Type="http://schemas.openxmlformats.org/officeDocument/2006/relationships/tags" Target="../tags/tag89.xml"/><Relationship Id="rId4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tags" Target="../tags/tag99.xml"/><Relationship Id="rId3" Type="http://schemas.openxmlformats.org/officeDocument/2006/relationships/tags" Target="../tags/tag94.xml"/><Relationship Id="rId7" Type="http://schemas.openxmlformats.org/officeDocument/2006/relationships/tags" Target="../tags/tag98.xml"/><Relationship Id="rId2" Type="http://schemas.openxmlformats.org/officeDocument/2006/relationships/tags" Target="../tags/tag93.xml"/><Relationship Id="rId1" Type="http://schemas.openxmlformats.org/officeDocument/2006/relationships/tags" Target="../tags/tag92.xml"/><Relationship Id="rId6" Type="http://schemas.openxmlformats.org/officeDocument/2006/relationships/tags" Target="../tags/tag97.xml"/><Relationship Id="rId5" Type="http://schemas.openxmlformats.org/officeDocument/2006/relationships/tags" Target="../tags/tag96.xml"/><Relationship Id="rId4" Type="http://schemas.openxmlformats.org/officeDocument/2006/relationships/tags" Target="../tags/tag95.xml"/><Relationship Id="rId9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tags" Target="../tags/tag102.xml"/><Relationship Id="rId7" Type="http://schemas.openxmlformats.org/officeDocument/2006/relationships/slideMaster" Target="../slideMasters/slideMaster3.xml"/><Relationship Id="rId2" Type="http://schemas.openxmlformats.org/officeDocument/2006/relationships/tags" Target="../tags/tag101.xml"/><Relationship Id="rId1" Type="http://schemas.openxmlformats.org/officeDocument/2006/relationships/tags" Target="../tags/tag100.xml"/><Relationship Id="rId6" Type="http://schemas.openxmlformats.org/officeDocument/2006/relationships/tags" Target="../tags/tag105.xml"/><Relationship Id="rId5" Type="http://schemas.openxmlformats.org/officeDocument/2006/relationships/tags" Target="../tags/tag104.xml"/><Relationship Id="rId4" Type="http://schemas.openxmlformats.org/officeDocument/2006/relationships/tags" Target="../tags/tag103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tags" Target="../tags/tag108.xml"/><Relationship Id="rId7" Type="http://schemas.openxmlformats.org/officeDocument/2006/relationships/slideMaster" Target="../slideMasters/slideMaster3.xml"/><Relationship Id="rId2" Type="http://schemas.openxmlformats.org/officeDocument/2006/relationships/tags" Target="../tags/tag107.xml"/><Relationship Id="rId1" Type="http://schemas.openxmlformats.org/officeDocument/2006/relationships/tags" Target="../tags/tag106.xml"/><Relationship Id="rId6" Type="http://schemas.openxmlformats.org/officeDocument/2006/relationships/tags" Target="../tags/tag111.xml"/><Relationship Id="rId5" Type="http://schemas.openxmlformats.org/officeDocument/2006/relationships/tags" Target="../tags/tag110.xml"/><Relationship Id="rId4" Type="http://schemas.openxmlformats.org/officeDocument/2006/relationships/tags" Target="../tags/tag109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4.xml"/><Relationship Id="rId3" Type="http://schemas.openxmlformats.org/officeDocument/2006/relationships/tags" Target="../tags/tag116.xml"/><Relationship Id="rId7" Type="http://schemas.openxmlformats.org/officeDocument/2006/relationships/tags" Target="../tags/tag120.xml"/><Relationship Id="rId2" Type="http://schemas.openxmlformats.org/officeDocument/2006/relationships/tags" Target="../tags/tag115.xml"/><Relationship Id="rId1" Type="http://schemas.openxmlformats.org/officeDocument/2006/relationships/tags" Target="../tags/tag114.xml"/><Relationship Id="rId6" Type="http://schemas.openxmlformats.org/officeDocument/2006/relationships/tags" Target="../tags/tag119.xml"/><Relationship Id="rId5" Type="http://schemas.openxmlformats.org/officeDocument/2006/relationships/tags" Target="../tags/tag118.xml"/><Relationship Id="rId4" Type="http://schemas.openxmlformats.org/officeDocument/2006/relationships/tags" Target="../tags/tag117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tags" Target="../tags/tag123.xml"/><Relationship Id="rId2" Type="http://schemas.openxmlformats.org/officeDocument/2006/relationships/tags" Target="../tags/tag122.xml"/><Relationship Id="rId1" Type="http://schemas.openxmlformats.org/officeDocument/2006/relationships/tags" Target="../tags/tag121.xml"/><Relationship Id="rId6" Type="http://schemas.openxmlformats.org/officeDocument/2006/relationships/slideMaster" Target="../slideMasters/slideMaster4.xml"/><Relationship Id="rId5" Type="http://schemas.openxmlformats.org/officeDocument/2006/relationships/tags" Target="../tags/tag125.xml"/><Relationship Id="rId4" Type="http://schemas.openxmlformats.org/officeDocument/2006/relationships/tags" Target="../tags/tag124.xml"/></Relationships>
</file>

<file path=ppt/slideLayouts/_rels/slideLayout32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4.xml"/><Relationship Id="rId3" Type="http://schemas.openxmlformats.org/officeDocument/2006/relationships/tags" Target="../tags/tag128.xml"/><Relationship Id="rId7" Type="http://schemas.openxmlformats.org/officeDocument/2006/relationships/tags" Target="../tags/tag132.xml"/><Relationship Id="rId2" Type="http://schemas.openxmlformats.org/officeDocument/2006/relationships/tags" Target="../tags/tag127.xml"/><Relationship Id="rId1" Type="http://schemas.openxmlformats.org/officeDocument/2006/relationships/tags" Target="../tags/tag126.xml"/><Relationship Id="rId6" Type="http://schemas.openxmlformats.org/officeDocument/2006/relationships/tags" Target="../tags/tag131.xml"/><Relationship Id="rId5" Type="http://schemas.openxmlformats.org/officeDocument/2006/relationships/tags" Target="../tags/tag130.xml"/><Relationship Id="rId4" Type="http://schemas.openxmlformats.org/officeDocument/2006/relationships/tags" Target="../tags/tag129.xml"/></Relationships>
</file>

<file path=ppt/slideLayouts/_rels/slideLayout33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4.xml"/><Relationship Id="rId3" Type="http://schemas.openxmlformats.org/officeDocument/2006/relationships/tags" Target="../tags/tag135.xml"/><Relationship Id="rId7" Type="http://schemas.openxmlformats.org/officeDocument/2006/relationships/tags" Target="../tags/tag139.xml"/><Relationship Id="rId2" Type="http://schemas.openxmlformats.org/officeDocument/2006/relationships/tags" Target="../tags/tag134.xml"/><Relationship Id="rId1" Type="http://schemas.openxmlformats.org/officeDocument/2006/relationships/tags" Target="../tags/tag133.xml"/><Relationship Id="rId6" Type="http://schemas.openxmlformats.org/officeDocument/2006/relationships/tags" Target="../tags/tag138.xml"/><Relationship Id="rId5" Type="http://schemas.openxmlformats.org/officeDocument/2006/relationships/tags" Target="../tags/tag137.xml"/><Relationship Id="rId4" Type="http://schemas.openxmlformats.org/officeDocument/2006/relationships/tags" Target="../tags/tag136.xml"/></Relationships>
</file>

<file path=ppt/slideLayouts/_rels/slideLayout34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4.xml"/><Relationship Id="rId3" Type="http://schemas.openxmlformats.org/officeDocument/2006/relationships/tags" Target="../tags/tag142.xml"/><Relationship Id="rId7" Type="http://schemas.openxmlformats.org/officeDocument/2006/relationships/tags" Target="../tags/tag146.xml"/><Relationship Id="rId2" Type="http://schemas.openxmlformats.org/officeDocument/2006/relationships/tags" Target="../tags/tag141.xml"/><Relationship Id="rId1" Type="http://schemas.openxmlformats.org/officeDocument/2006/relationships/tags" Target="../tags/tag140.xml"/><Relationship Id="rId6" Type="http://schemas.openxmlformats.org/officeDocument/2006/relationships/tags" Target="../tags/tag145.xml"/><Relationship Id="rId5" Type="http://schemas.openxmlformats.org/officeDocument/2006/relationships/tags" Target="../tags/tag144.xml"/><Relationship Id="rId4" Type="http://schemas.openxmlformats.org/officeDocument/2006/relationships/tags" Target="../tags/tag143.xml"/></Relationships>
</file>

<file path=ppt/slideLayouts/_rels/slideLayout35.xml.rels><?xml version="1.0" encoding="UTF-8" standalone="yes"?>
<Relationships xmlns="http://schemas.openxmlformats.org/package/2006/relationships"><Relationship Id="rId8" Type="http://schemas.openxmlformats.org/officeDocument/2006/relationships/tags" Target="../tags/tag154.xml"/><Relationship Id="rId3" Type="http://schemas.openxmlformats.org/officeDocument/2006/relationships/tags" Target="../tags/tag149.xml"/><Relationship Id="rId7" Type="http://schemas.openxmlformats.org/officeDocument/2006/relationships/tags" Target="../tags/tag153.xml"/><Relationship Id="rId2" Type="http://schemas.openxmlformats.org/officeDocument/2006/relationships/tags" Target="../tags/tag148.xml"/><Relationship Id="rId1" Type="http://schemas.openxmlformats.org/officeDocument/2006/relationships/tags" Target="../tags/tag147.xml"/><Relationship Id="rId6" Type="http://schemas.openxmlformats.org/officeDocument/2006/relationships/tags" Target="../tags/tag152.xml"/><Relationship Id="rId5" Type="http://schemas.openxmlformats.org/officeDocument/2006/relationships/tags" Target="../tags/tag151.xml"/><Relationship Id="rId4" Type="http://schemas.openxmlformats.org/officeDocument/2006/relationships/tags" Target="../tags/tag150.xml"/><Relationship Id="rId9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4.xml"/><Relationship Id="rId3" Type="http://schemas.openxmlformats.org/officeDocument/2006/relationships/tags" Target="../tags/tag157.xml"/><Relationship Id="rId7" Type="http://schemas.openxmlformats.org/officeDocument/2006/relationships/tags" Target="../tags/tag161.xml"/><Relationship Id="rId2" Type="http://schemas.openxmlformats.org/officeDocument/2006/relationships/tags" Target="../tags/tag156.xml"/><Relationship Id="rId1" Type="http://schemas.openxmlformats.org/officeDocument/2006/relationships/tags" Target="../tags/tag155.xml"/><Relationship Id="rId6" Type="http://schemas.openxmlformats.org/officeDocument/2006/relationships/tags" Target="../tags/tag160.xml"/><Relationship Id="rId5" Type="http://schemas.openxmlformats.org/officeDocument/2006/relationships/tags" Target="../tags/tag159.xml"/><Relationship Id="rId4" Type="http://schemas.openxmlformats.org/officeDocument/2006/relationships/tags" Target="../tags/tag158.xml"/></Relationships>
</file>

<file path=ppt/slideLayouts/_rels/slideLayout37.xml.rels><?xml version="1.0" encoding="UTF-8" standalone="yes"?>
<Relationships xmlns="http://schemas.openxmlformats.org/package/2006/relationships"><Relationship Id="rId8" Type="http://schemas.openxmlformats.org/officeDocument/2006/relationships/tags" Target="../tags/tag169.xml"/><Relationship Id="rId3" Type="http://schemas.openxmlformats.org/officeDocument/2006/relationships/tags" Target="../tags/tag164.xml"/><Relationship Id="rId7" Type="http://schemas.openxmlformats.org/officeDocument/2006/relationships/tags" Target="../tags/tag168.xml"/><Relationship Id="rId2" Type="http://schemas.openxmlformats.org/officeDocument/2006/relationships/tags" Target="../tags/tag163.xml"/><Relationship Id="rId1" Type="http://schemas.openxmlformats.org/officeDocument/2006/relationships/tags" Target="../tags/tag162.xml"/><Relationship Id="rId6" Type="http://schemas.openxmlformats.org/officeDocument/2006/relationships/tags" Target="../tags/tag167.xml"/><Relationship Id="rId5" Type="http://schemas.openxmlformats.org/officeDocument/2006/relationships/tags" Target="../tags/tag166.xml"/><Relationship Id="rId4" Type="http://schemas.openxmlformats.org/officeDocument/2006/relationships/tags" Target="../tags/tag165.xml"/><Relationship Id="rId9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tags" Target="../tags/tag172.xml"/><Relationship Id="rId2" Type="http://schemas.openxmlformats.org/officeDocument/2006/relationships/tags" Target="../tags/tag171.xml"/><Relationship Id="rId1" Type="http://schemas.openxmlformats.org/officeDocument/2006/relationships/tags" Target="../tags/tag170.xml"/><Relationship Id="rId6" Type="http://schemas.openxmlformats.org/officeDocument/2006/relationships/slideMaster" Target="../slideMasters/slideMaster4.xml"/><Relationship Id="rId5" Type="http://schemas.openxmlformats.org/officeDocument/2006/relationships/tags" Target="../tags/tag174.xml"/><Relationship Id="rId4" Type="http://schemas.openxmlformats.org/officeDocument/2006/relationships/tags" Target="../tags/tag173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tags" Target="../tags/tag177.xml"/><Relationship Id="rId2" Type="http://schemas.openxmlformats.org/officeDocument/2006/relationships/tags" Target="../tags/tag176.xml"/><Relationship Id="rId1" Type="http://schemas.openxmlformats.org/officeDocument/2006/relationships/tags" Target="../tags/tag175.xml"/><Relationship Id="rId6" Type="http://schemas.openxmlformats.org/officeDocument/2006/relationships/slideMaster" Target="../slideMasters/slideMaster4.xml"/><Relationship Id="rId5" Type="http://schemas.openxmlformats.org/officeDocument/2006/relationships/tags" Target="../tags/tag179.xml"/><Relationship Id="rId4" Type="http://schemas.openxmlformats.org/officeDocument/2006/relationships/tags" Target="../tags/tag178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tags" Target="../tags/tag182.xml"/><Relationship Id="rId2" Type="http://schemas.openxmlformats.org/officeDocument/2006/relationships/tags" Target="../tags/tag181.xml"/><Relationship Id="rId1" Type="http://schemas.openxmlformats.org/officeDocument/2006/relationships/tags" Target="../tags/tag180.xml"/><Relationship Id="rId6" Type="http://schemas.openxmlformats.org/officeDocument/2006/relationships/slideMaster" Target="../slideMasters/slideMaster4.xml"/><Relationship Id="rId5" Type="http://schemas.openxmlformats.org/officeDocument/2006/relationships/tags" Target="../tags/tag184.xml"/><Relationship Id="rId4" Type="http://schemas.openxmlformats.org/officeDocument/2006/relationships/tags" Target="../tags/tag183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tags" Target="../tags/tag187.xml"/><Relationship Id="rId2" Type="http://schemas.openxmlformats.org/officeDocument/2006/relationships/tags" Target="../tags/tag186.xml"/><Relationship Id="rId1" Type="http://schemas.openxmlformats.org/officeDocument/2006/relationships/tags" Target="../tags/tag185.xml"/><Relationship Id="rId6" Type="http://schemas.openxmlformats.org/officeDocument/2006/relationships/slideMaster" Target="../slideMasters/slideMaster4.xml"/><Relationship Id="rId5" Type="http://schemas.openxmlformats.org/officeDocument/2006/relationships/tags" Target="../tags/tag189.xml"/><Relationship Id="rId4" Type="http://schemas.openxmlformats.org/officeDocument/2006/relationships/tags" Target="../tags/tag188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tags" Target="../tags/tag192.xml"/><Relationship Id="rId2" Type="http://schemas.openxmlformats.org/officeDocument/2006/relationships/tags" Target="../tags/tag191.xml"/><Relationship Id="rId1" Type="http://schemas.openxmlformats.org/officeDocument/2006/relationships/tags" Target="../tags/tag190.xml"/><Relationship Id="rId6" Type="http://schemas.openxmlformats.org/officeDocument/2006/relationships/slideMaster" Target="../slideMasters/slideMaster4.xml"/><Relationship Id="rId5" Type="http://schemas.openxmlformats.org/officeDocument/2006/relationships/tags" Target="../tags/tag194.xml"/><Relationship Id="rId4" Type="http://schemas.openxmlformats.org/officeDocument/2006/relationships/tags" Target="../tags/tag19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tags" Target="../tags/tag197.xml"/><Relationship Id="rId2" Type="http://schemas.openxmlformats.org/officeDocument/2006/relationships/tags" Target="../tags/tag196.xml"/><Relationship Id="rId1" Type="http://schemas.openxmlformats.org/officeDocument/2006/relationships/tags" Target="../tags/tag195.xml"/><Relationship Id="rId4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tags" Target="../tags/tag200.xml"/><Relationship Id="rId2" Type="http://schemas.openxmlformats.org/officeDocument/2006/relationships/tags" Target="../tags/tag199.xml"/><Relationship Id="rId1" Type="http://schemas.openxmlformats.org/officeDocument/2006/relationships/tags" Target="../tags/tag198.xml"/><Relationship Id="rId4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8" Type="http://schemas.openxmlformats.org/officeDocument/2006/relationships/tags" Target="../tags/tag208.xml"/><Relationship Id="rId3" Type="http://schemas.openxmlformats.org/officeDocument/2006/relationships/tags" Target="../tags/tag203.xml"/><Relationship Id="rId7" Type="http://schemas.openxmlformats.org/officeDocument/2006/relationships/tags" Target="../tags/tag207.xml"/><Relationship Id="rId2" Type="http://schemas.openxmlformats.org/officeDocument/2006/relationships/tags" Target="../tags/tag202.xml"/><Relationship Id="rId1" Type="http://schemas.openxmlformats.org/officeDocument/2006/relationships/tags" Target="../tags/tag201.xml"/><Relationship Id="rId6" Type="http://schemas.openxmlformats.org/officeDocument/2006/relationships/tags" Target="../tags/tag206.xml"/><Relationship Id="rId5" Type="http://schemas.openxmlformats.org/officeDocument/2006/relationships/tags" Target="../tags/tag205.xml"/><Relationship Id="rId4" Type="http://schemas.openxmlformats.org/officeDocument/2006/relationships/tags" Target="../tags/tag204.xml"/><Relationship Id="rId9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tags" Target="../tags/tag211.xml"/><Relationship Id="rId7" Type="http://schemas.openxmlformats.org/officeDocument/2006/relationships/slideMaster" Target="../slideMasters/slideMaster4.xml"/><Relationship Id="rId2" Type="http://schemas.openxmlformats.org/officeDocument/2006/relationships/tags" Target="../tags/tag210.xml"/><Relationship Id="rId1" Type="http://schemas.openxmlformats.org/officeDocument/2006/relationships/tags" Target="../tags/tag209.xml"/><Relationship Id="rId6" Type="http://schemas.openxmlformats.org/officeDocument/2006/relationships/tags" Target="../tags/tag214.xml"/><Relationship Id="rId5" Type="http://schemas.openxmlformats.org/officeDocument/2006/relationships/tags" Target="../tags/tag213.xml"/><Relationship Id="rId4" Type="http://schemas.openxmlformats.org/officeDocument/2006/relationships/tags" Target="../tags/tag212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tags" Target="../tags/tag217.xml"/><Relationship Id="rId7" Type="http://schemas.openxmlformats.org/officeDocument/2006/relationships/slideMaster" Target="../slideMasters/slideMaster4.xml"/><Relationship Id="rId2" Type="http://schemas.openxmlformats.org/officeDocument/2006/relationships/tags" Target="../tags/tag216.xml"/><Relationship Id="rId1" Type="http://schemas.openxmlformats.org/officeDocument/2006/relationships/tags" Target="../tags/tag215.xml"/><Relationship Id="rId6" Type="http://schemas.openxmlformats.org/officeDocument/2006/relationships/tags" Target="../tags/tag220.xml"/><Relationship Id="rId5" Type="http://schemas.openxmlformats.org/officeDocument/2006/relationships/tags" Target="../tags/tag219.xml"/><Relationship Id="rId4" Type="http://schemas.openxmlformats.org/officeDocument/2006/relationships/tags" Target="../tags/tag218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5.xml"/><Relationship Id="rId3" Type="http://schemas.openxmlformats.org/officeDocument/2006/relationships/tags" Target="../tags/tag225.xml"/><Relationship Id="rId7" Type="http://schemas.openxmlformats.org/officeDocument/2006/relationships/tags" Target="../tags/tag229.xml"/><Relationship Id="rId2" Type="http://schemas.openxmlformats.org/officeDocument/2006/relationships/tags" Target="../tags/tag224.xml"/><Relationship Id="rId1" Type="http://schemas.openxmlformats.org/officeDocument/2006/relationships/tags" Target="../tags/tag223.xml"/><Relationship Id="rId6" Type="http://schemas.openxmlformats.org/officeDocument/2006/relationships/tags" Target="../tags/tag228.xml"/><Relationship Id="rId5" Type="http://schemas.openxmlformats.org/officeDocument/2006/relationships/tags" Target="../tags/tag227.xml"/><Relationship Id="rId4" Type="http://schemas.openxmlformats.org/officeDocument/2006/relationships/tags" Target="../tags/tag226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tags" Target="../tags/tag232.xml"/><Relationship Id="rId2" Type="http://schemas.openxmlformats.org/officeDocument/2006/relationships/tags" Target="../tags/tag231.xml"/><Relationship Id="rId1" Type="http://schemas.openxmlformats.org/officeDocument/2006/relationships/tags" Target="../tags/tag230.xml"/><Relationship Id="rId6" Type="http://schemas.openxmlformats.org/officeDocument/2006/relationships/slideMaster" Target="../slideMasters/slideMaster5.xml"/><Relationship Id="rId5" Type="http://schemas.openxmlformats.org/officeDocument/2006/relationships/tags" Target="../tags/tag234.xml"/><Relationship Id="rId4" Type="http://schemas.openxmlformats.org/officeDocument/2006/relationships/tags" Target="../tags/tag233.xml"/></Relationships>
</file>

<file path=ppt/slideLayouts/_rels/slideLayout53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5.xml"/><Relationship Id="rId3" Type="http://schemas.openxmlformats.org/officeDocument/2006/relationships/tags" Target="../tags/tag237.xml"/><Relationship Id="rId7" Type="http://schemas.openxmlformats.org/officeDocument/2006/relationships/tags" Target="../tags/tag241.xml"/><Relationship Id="rId2" Type="http://schemas.openxmlformats.org/officeDocument/2006/relationships/tags" Target="../tags/tag236.xml"/><Relationship Id="rId1" Type="http://schemas.openxmlformats.org/officeDocument/2006/relationships/tags" Target="../tags/tag235.xml"/><Relationship Id="rId6" Type="http://schemas.openxmlformats.org/officeDocument/2006/relationships/tags" Target="../tags/tag240.xml"/><Relationship Id="rId5" Type="http://schemas.openxmlformats.org/officeDocument/2006/relationships/tags" Target="../tags/tag239.xml"/><Relationship Id="rId4" Type="http://schemas.openxmlformats.org/officeDocument/2006/relationships/tags" Target="../tags/tag238.xml"/></Relationships>
</file>

<file path=ppt/slideLayouts/_rels/slideLayout54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5.xml"/><Relationship Id="rId3" Type="http://schemas.openxmlformats.org/officeDocument/2006/relationships/tags" Target="../tags/tag244.xml"/><Relationship Id="rId7" Type="http://schemas.openxmlformats.org/officeDocument/2006/relationships/tags" Target="../tags/tag248.xml"/><Relationship Id="rId2" Type="http://schemas.openxmlformats.org/officeDocument/2006/relationships/tags" Target="../tags/tag243.xml"/><Relationship Id="rId1" Type="http://schemas.openxmlformats.org/officeDocument/2006/relationships/tags" Target="../tags/tag242.xml"/><Relationship Id="rId6" Type="http://schemas.openxmlformats.org/officeDocument/2006/relationships/tags" Target="../tags/tag247.xml"/><Relationship Id="rId5" Type="http://schemas.openxmlformats.org/officeDocument/2006/relationships/tags" Target="../tags/tag246.xml"/><Relationship Id="rId4" Type="http://schemas.openxmlformats.org/officeDocument/2006/relationships/tags" Target="../tags/tag245.xml"/></Relationships>
</file>

<file path=ppt/slideLayouts/_rels/slideLayout55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5.xml"/><Relationship Id="rId3" Type="http://schemas.openxmlformats.org/officeDocument/2006/relationships/tags" Target="../tags/tag251.xml"/><Relationship Id="rId7" Type="http://schemas.openxmlformats.org/officeDocument/2006/relationships/tags" Target="../tags/tag255.xml"/><Relationship Id="rId2" Type="http://schemas.openxmlformats.org/officeDocument/2006/relationships/tags" Target="../tags/tag250.xml"/><Relationship Id="rId1" Type="http://schemas.openxmlformats.org/officeDocument/2006/relationships/tags" Target="../tags/tag249.xml"/><Relationship Id="rId6" Type="http://schemas.openxmlformats.org/officeDocument/2006/relationships/tags" Target="../tags/tag254.xml"/><Relationship Id="rId5" Type="http://schemas.openxmlformats.org/officeDocument/2006/relationships/tags" Target="../tags/tag253.xml"/><Relationship Id="rId4" Type="http://schemas.openxmlformats.org/officeDocument/2006/relationships/tags" Target="../tags/tag252.xml"/></Relationships>
</file>

<file path=ppt/slideLayouts/_rels/slideLayout56.xml.rels><?xml version="1.0" encoding="UTF-8" standalone="yes"?>
<Relationships xmlns="http://schemas.openxmlformats.org/package/2006/relationships"><Relationship Id="rId8" Type="http://schemas.openxmlformats.org/officeDocument/2006/relationships/tags" Target="../tags/tag263.xml"/><Relationship Id="rId3" Type="http://schemas.openxmlformats.org/officeDocument/2006/relationships/tags" Target="../tags/tag258.xml"/><Relationship Id="rId7" Type="http://schemas.openxmlformats.org/officeDocument/2006/relationships/tags" Target="../tags/tag262.xml"/><Relationship Id="rId2" Type="http://schemas.openxmlformats.org/officeDocument/2006/relationships/tags" Target="../tags/tag257.xml"/><Relationship Id="rId1" Type="http://schemas.openxmlformats.org/officeDocument/2006/relationships/tags" Target="../tags/tag256.xml"/><Relationship Id="rId6" Type="http://schemas.openxmlformats.org/officeDocument/2006/relationships/tags" Target="../tags/tag261.xml"/><Relationship Id="rId5" Type="http://schemas.openxmlformats.org/officeDocument/2006/relationships/tags" Target="../tags/tag260.xml"/><Relationship Id="rId4" Type="http://schemas.openxmlformats.org/officeDocument/2006/relationships/tags" Target="../tags/tag259.xml"/><Relationship Id="rId9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5.xml"/><Relationship Id="rId3" Type="http://schemas.openxmlformats.org/officeDocument/2006/relationships/tags" Target="../tags/tag266.xml"/><Relationship Id="rId7" Type="http://schemas.openxmlformats.org/officeDocument/2006/relationships/tags" Target="../tags/tag270.xml"/><Relationship Id="rId2" Type="http://schemas.openxmlformats.org/officeDocument/2006/relationships/tags" Target="../tags/tag265.xml"/><Relationship Id="rId1" Type="http://schemas.openxmlformats.org/officeDocument/2006/relationships/tags" Target="../tags/tag264.xml"/><Relationship Id="rId6" Type="http://schemas.openxmlformats.org/officeDocument/2006/relationships/tags" Target="../tags/tag269.xml"/><Relationship Id="rId5" Type="http://schemas.openxmlformats.org/officeDocument/2006/relationships/tags" Target="../tags/tag268.xml"/><Relationship Id="rId4" Type="http://schemas.openxmlformats.org/officeDocument/2006/relationships/tags" Target="../tags/tag267.xml"/></Relationships>
</file>

<file path=ppt/slideLayouts/_rels/slideLayout58.xml.rels><?xml version="1.0" encoding="UTF-8" standalone="yes"?>
<Relationships xmlns="http://schemas.openxmlformats.org/package/2006/relationships"><Relationship Id="rId8" Type="http://schemas.openxmlformats.org/officeDocument/2006/relationships/tags" Target="../tags/tag278.xml"/><Relationship Id="rId3" Type="http://schemas.openxmlformats.org/officeDocument/2006/relationships/tags" Target="../tags/tag273.xml"/><Relationship Id="rId7" Type="http://schemas.openxmlformats.org/officeDocument/2006/relationships/tags" Target="../tags/tag277.xml"/><Relationship Id="rId2" Type="http://schemas.openxmlformats.org/officeDocument/2006/relationships/tags" Target="../tags/tag272.xml"/><Relationship Id="rId1" Type="http://schemas.openxmlformats.org/officeDocument/2006/relationships/tags" Target="../tags/tag271.xml"/><Relationship Id="rId6" Type="http://schemas.openxmlformats.org/officeDocument/2006/relationships/tags" Target="../tags/tag276.xml"/><Relationship Id="rId5" Type="http://schemas.openxmlformats.org/officeDocument/2006/relationships/tags" Target="../tags/tag275.xml"/><Relationship Id="rId4" Type="http://schemas.openxmlformats.org/officeDocument/2006/relationships/tags" Target="../tags/tag274.xml"/><Relationship Id="rId9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tags" Target="../tags/tag281.xml"/><Relationship Id="rId2" Type="http://schemas.openxmlformats.org/officeDocument/2006/relationships/tags" Target="../tags/tag280.xml"/><Relationship Id="rId1" Type="http://schemas.openxmlformats.org/officeDocument/2006/relationships/tags" Target="../tags/tag279.xml"/><Relationship Id="rId6" Type="http://schemas.openxmlformats.org/officeDocument/2006/relationships/slideMaster" Target="../slideMasters/slideMaster5.xml"/><Relationship Id="rId5" Type="http://schemas.openxmlformats.org/officeDocument/2006/relationships/tags" Target="../tags/tag283.xml"/><Relationship Id="rId4" Type="http://schemas.openxmlformats.org/officeDocument/2006/relationships/tags" Target="../tags/tag28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tags" Target="../tags/tag286.xml"/><Relationship Id="rId2" Type="http://schemas.openxmlformats.org/officeDocument/2006/relationships/tags" Target="../tags/tag285.xml"/><Relationship Id="rId1" Type="http://schemas.openxmlformats.org/officeDocument/2006/relationships/tags" Target="../tags/tag284.xml"/><Relationship Id="rId6" Type="http://schemas.openxmlformats.org/officeDocument/2006/relationships/slideMaster" Target="../slideMasters/slideMaster5.xml"/><Relationship Id="rId5" Type="http://schemas.openxmlformats.org/officeDocument/2006/relationships/tags" Target="../tags/tag288.xml"/><Relationship Id="rId4" Type="http://schemas.openxmlformats.org/officeDocument/2006/relationships/tags" Target="../tags/tag287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tags" Target="../tags/tag291.xml"/><Relationship Id="rId2" Type="http://schemas.openxmlformats.org/officeDocument/2006/relationships/tags" Target="../tags/tag290.xml"/><Relationship Id="rId1" Type="http://schemas.openxmlformats.org/officeDocument/2006/relationships/tags" Target="../tags/tag289.xml"/><Relationship Id="rId6" Type="http://schemas.openxmlformats.org/officeDocument/2006/relationships/slideMaster" Target="../slideMasters/slideMaster5.xml"/><Relationship Id="rId5" Type="http://schemas.openxmlformats.org/officeDocument/2006/relationships/tags" Target="../tags/tag293.xml"/><Relationship Id="rId4" Type="http://schemas.openxmlformats.org/officeDocument/2006/relationships/tags" Target="../tags/tag292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tags" Target="../tags/tag296.xml"/><Relationship Id="rId2" Type="http://schemas.openxmlformats.org/officeDocument/2006/relationships/tags" Target="../tags/tag295.xml"/><Relationship Id="rId1" Type="http://schemas.openxmlformats.org/officeDocument/2006/relationships/tags" Target="../tags/tag294.xml"/><Relationship Id="rId6" Type="http://schemas.openxmlformats.org/officeDocument/2006/relationships/slideMaster" Target="../slideMasters/slideMaster5.xml"/><Relationship Id="rId5" Type="http://schemas.openxmlformats.org/officeDocument/2006/relationships/tags" Target="../tags/tag298.xml"/><Relationship Id="rId4" Type="http://schemas.openxmlformats.org/officeDocument/2006/relationships/tags" Target="../tags/tag297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tags" Target="../tags/tag301.xml"/><Relationship Id="rId2" Type="http://schemas.openxmlformats.org/officeDocument/2006/relationships/tags" Target="../tags/tag300.xml"/><Relationship Id="rId1" Type="http://schemas.openxmlformats.org/officeDocument/2006/relationships/tags" Target="../tags/tag299.xml"/><Relationship Id="rId6" Type="http://schemas.openxmlformats.org/officeDocument/2006/relationships/slideMaster" Target="../slideMasters/slideMaster5.xml"/><Relationship Id="rId5" Type="http://schemas.openxmlformats.org/officeDocument/2006/relationships/tags" Target="../tags/tag303.xml"/><Relationship Id="rId4" Type="http://schemas.openxmlformats.org/officeDocument/2006/relationships/tags" Target="../tags/tag30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tags" Target="../tags/tag306.xml"/><Relationship Id="rId2" Type="http://schemas.openxmlformats.org/officeDocument/2006/relationships/tags" Target="../tags/tag305.xml"/><Relationship Id="rId1" Type="http://schemas.openxmlformats.org/officeDocument/2006/relationships/tags" Target="../tags/tag304.xml"/><Relationship Id="rId4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tags" Target="../tags/tag309.xml"/><Relationship Id="rId2" Type="http://schemas.openxmlformats.org/officeDocument/2006/relationships/tags" Target="../tags/tag308.xml"/><Relationship Id="rId1" Type="http://schemas.openxmlformats.org/officeDocument/2006/relationships/tags" Target="../tags/tag307.xml"/><Relationship Id="rId4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8" Type="http://schemas.openxmlformats.org/officeDocument/2006/relationships/tags" Target="../tags/tag317.xml"/><Relationship Id="rId3" Type="http://schemas.openxmlformats.org/officeDocument/2006/relationships/tags" Target="../tags/tag312.xml"/><Relationship Id="rId7" Type="http://schemas.openxmlformats.org/officeDocument/2006/relationships/tags" Target="../tags/tag316.xml"/><Relationship Id="rId2" Type="http://schemas.openxmlformats.org/officeDocument/2006/relationships/tags" Target="../tags/tag311.xml"/><Relationship Id="rId1" Type="http://schemas.openxmlformats.org/officeDocument/2006/relationships/tags" Target="../tags/tag310.xml"/><Relationship Id="rId6" Type="http://schemas.openxmlformats.org/officeDocument/2006/relationships/tags" Target="../tags/tag315.xml"/><Relationship Id="rId5" Type="http://schemas.openxmlformats.org/officeDocument/2006/relationships/tags" Target="../tags/tag314.xml"/><Relationship Id="rId4" Type="http://schemas.openxmlformats.org/officeDocument/2006/relationships/tags" Target="../tags/tag313.xml"/><Relationship Id="rId9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tags" Target="../tags/tag320.xml"/><Relationship Id="rId7" Type="http://schemas.openxmlformats.org/officeDocument/2006/relationships/slideMaster" Target="../slideMasters/slideMaster5.xml"/><Relationship Id="rId2" Type="http://schemas.openxmlformats.org/officeDocument/2006/relationships/tags" Target="../tags/tag319.xml"/><Relationship Id="rId1" Type="http://schemas.openxmlformats.org/officeDocument/2006/relationships/tags" Target="../tags/tag318.xml"/><Relationship Id="rId6" Type="http://schemas.openxmlformats.org/officeDocument/2006/relationships/tags" Target="../tags/tag323.xml"/><Relationship Id="rId5" Type="http://schemas.openxmlformats.org/officeDocument/2006/relationships/tags" Target="../tags/tag322.xml"/><Relationship Id="rId4" Type="http://schemas.openxmlformats.org/officeDocument/2006/relationships/tags" Target="../tags/tag32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tags" Target="../tags/tag326.xml"/><Relationship Id="rId7" Type="http://schemas.openxmlformats.org/officeDocument/2006/relationships/slideMaster" Target="../slideMasters/slideMaster5.xml"/><Relationship Id="rId2" Type="http://schemas.openxmlformats.org/officeDocument/2006/relationships/tags" Target="../tags/tag325.xml"/><Relationship Id="rId1" Type="http://schemas.openxmlformats.org/officeDocument/2006/relationships/tags" Target="../tags/tag324.xml"/><Relationship Id="rId6" Type="http://schemas.openxmlformats.org/officeDocument/2006/relationships/tags" Target="../tags/tag329.xml"/><Relationship Id="rId5" Type="http://schemas.openxmlformats.org/officeDocument/2006/relationships/tags" Target="../tags/tag328.xml"/><Relationship Id="rId4" Type="http://schemas.openxmlformats.org/officeDocument/2006/relationships/tags" Target="../tags/tag327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3.xml"/><Relationship Id="rId3" Type="http://schemas.openxmlformats.org/officeDocument/2006/relationships/tags" Target="../tags/tag7.xml"/><Relationship Id="rId7" Type="http://schemas.openxmlformats.org/officeDocument/2006/relationships/tags" Target="../tags/tag1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8.xml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3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0.xml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130467"/>
            <a:ext cx="874395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346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23"/>
          <p:cNvSpPr>
            <a:spLocks noGrp="1"/>
          </p:cNvSpPr>
          <p:nvPr>
            <p:ph type="title" hasCustomPrompt="1"/>
          </p:nvPr>
        </p:nvSpPr>
        <p:spPr>
          <a:xfrm>
            <a:off x="542405" y="728830"/>
            <a:ext cx="9202190" cy="806824"/>
          </a:xfrm>
        </p:spPr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1"/>
            </p:custDataLst>
          </p:nvPr>
        </p:nvSpPr>
        <p:spPr>
          <a:xfrm>
            <a:off x="542405" y="1672814"/>
            <a:ext cx="4526280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  <p:custDataLst>
              <p:tags r:id="rId2"/>
            </p:custDataLst>
          </p:nvPr>
        </p:nvSpPr>
        <p:spPr>
          <a:xfrm>
            <a:off x="5218315" y="1672814"/>
            <a:ext cx="4526280" cy="3896958"/>
          </a:xfrm>
        </p:spPr>
        <p:txBody>
          <a:bodyPr tIns="0" bIns="0"/>
          <a:lstStyle>
            <a:lvl5pPr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8" name="PwC Text"/>
          <p:cNvSpPr txBox="1"/>
          <p:nvPr userDrawn="1"/>
        </p:nvSpPr>
        <p:spPr>
          <a:xfrm>
            <a:off x="550099" y="6430384"/>
            <a:ext cx="280555" cy="94550"/>
          </a:xfrm>
          <a:prstGeom prst="rect">
            <a:avLst/>
          </a:prstGeom>
          <a:noFill/>
        </p:spPr>
        <p:txBody>
          <a:bodyPr vert="horz" wrap="none" lIns="0" tIns="0" rIns="0" bIns="0" rtlCol="0" anchor="t" anchorCtr="0">
            <a:noAutofit/>
          </a:bodyPr>
          <a:lstStyle/>
          <a:p>
            <a:pPr defTabSz="914293">
              <a:lnSpc>
                <a:spcPts val="897"/>
              </a:lnSpc>
            </a:pPr>
            <a:r>
              <a:rPr lang="en-US" sz="800" noProof="1">
                <a:solidFill>
                  <a:srgbClr val="000000"/>
                </a:solidFill>
                <a:cs typeface="Arial" pitchFamily="34" charset="0"/>
              </a:rPr>
              <a:t>PwC</a:t>
            </a:r>
          </a:p>
        </p:txBody>
      </p:sp>
      <p:sp>
        <p:nvSpPr>
          <p:cNvPr id="17" name="Disclaimer" hidden="1"/>
          <p:cNvSpPr txBox="1"/>
          <p:nvPr userDrawn="1">
            <p:custDataLst>
              <p:tags r:id="rId3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41" name="Executive Summary" hidden="1"/>
          <p:cNvSpPr txBox="1"/>
          <p:nvPr userDrawn="1">
            <p:custDataLst>
              <p:tags r:id="rId4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24" name="Draft stamp" hidden="1"/>
          <p:cNvSpPr txBox="1"/>
          <p:nvPr userDrawn="1">
            <p:custDataLst>
              <p:tags r:id="rId5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6" name="Section Header"/>
          <p:cNvSpPr txBox="1"/>
          <p:nvPr userDrawn="1">
            <p:custDataLst>
              <p:tags r:id="rId6"/>
            </p:custDataLst>
          </p:nvPr>
        </p:nvSpPr>
        <p:spPr>
          <a:xfrm>
            <a:off x="542405" y="470647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1" name="Date/Filepath" hidden="1"/>
          <p:cNvSpPr txBox="1"/>
          <p:nvPr userDrawn="1">
            <p:custDataLst>
              <p:tags r:id="rId7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19" name="Frame Line"/>
          <p:cNvCxnSpPr/>
          <p:nvPr userDrawn="1"/>
        </p:nvCxnSpPr>
        <p:spPr>
          <a:xfrm flipV="1">
            <a:off x="389660" y="626986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6267982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602" y="4407001"/>
            <a:ext cx="874395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602" y="2906713"/>
            <a:ext cx="874395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858375" y="0"/>
            <a:ext cx="428625" cy="381000"/>
          </a:xfrm>
        </p:spPr>
        <p:txBody>
          <a:bodyPr/>
          <a:lstStyle>
            <a:lvl1pPr>
              <a:defRPr/>
            </a:lvl1pPr>
          </a:lstStyle>
          <a:p>
            <a:fld id="{A7FC83F1-D64B-48DF-9CCD-2AA2C35A0115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4286260" y="-47655"/>
            <a:ext cx="17145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PRELIMINARY – For Discussion</a:t>
            </a:r>
          </a:p>
        </p:txBody>
      </p:sp>
    </p:spTree>
    <p:extLst>
      <p:ext uri="{BB962C8B-B14F-4D97-AF65-F5344CB8AC3E}">
        <p14:creationId xmlns:p14="http://schemas.microsoft.com/office/powerpoint/2010/main" val="27265388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626" y="1381129"/>
            <a:ext cx="4629150" cy="4486275"/>
          </a:xfrm>
        </p:spPr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  <a:lvl2pPr marL="346075" indent="-173038">
              <a:defRPr sz="1200">
                <a:solidFill>
                  <a:schemeClr val="tx2"/>
                </a:solidFill>
              </a:defRPr>
            </a:lvl2pPr>
            <a:lvl3pPr marL="511175" indent="-165100">
              <a:defRPr sz="1200">
                <a:solidFill>
                  <a:schemeClr val="tx2"/>
                </a:solidFill>
              </a:defRPr>
            </a:lvl3pPr>
            <a:lvl4pPr marL="684213" indent="-173038">
              <a:defRPr sz="1200">
                <a:solidFill>
                  <a:schemeClr val="tx2"/>
                </a:solidFill>
              </a:defRPr>
            </a:lvl4pPr>
            <a:lvl5pPr marL="857250" indent="-173038">
              <a:defRPr sz="1200">
                <a:solidFill>
                  <a:schemeClr val="tx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9225" y="1381129"/>
            <a:ext cx="4629150" cy="4486275"/>
          </a:xfrm>
        </p:spPr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  <a:lvl2pPr marL="346075" indent="-173038">
              <a:defRPr sz="1200">
                <a:solidFill>
                  <a:schemeClr val="tx2"/>
                </a:solidFill>
              </a:defRPr>
            </a:lvl2pPr>
            <a:lvl3pPr marL="511175" indent="-165100">
              <a:defRPr sz="1200">
                <a:solidFill>
                  <a:schemeClr val="tx2"/>
                </a:solidFill>
              </a:defRPr>
            </a:lvl3pPr>
            <a:lvl4pPr marL="684213" indent="-173038">
              <a:defRPr sz="1200">
                <a:solidFill>
                  <a:schemeClr val="tx2"/>
                </a:solidFill>
              </a:defRPr>
            </a:lvl4pPr>
            <a:lvl5pPr marL="857250" indent="-173038">
              <a:defRPr sz="1200">
                <a:solidFill>
                  <a:schemeClr val="tx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858375" y="0"/>
            <a:ext cx="428625" cy="381000"/>
          </a:xfrm>
        </p:spPr>
        <p:txBody>
          <a:bodyPr/>
          <a:lstStyle>
            <a:lvl1pPr>
              <a:defRPr/>
            </a:lvl1pPr>
          </a:lstStyle>
          <a:p>
            <a:fld id="{A7FC83F1-D64B-48DF-9CCD-2AA2C35A0115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4286260" y="-47655"/>
            <a:ext cx="17145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PRELIMINARY – For Discussion</a:t>
            </a:r>
          </a:p>
        </p:txBody>
      </p:sp>
    </p:spTree>
    <p:extLst>
      <p:ext uri="{BB962C8B-B14F-4D97-AF65-F5344CB8AC3E}">
        <p14:creationId xmlns:p14="http://schemas.microsoft.com/office/powerpoint/2010/main" val="2622489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8" name="Picture 10" descr="fondo02"/>
          <p:cNvPicPr>
            <a:picLocks noChangeAspect="1" noChangeArrowheads="1"/>
          </p:cNvPicPr>
          <p:nvPr/>
        </p:nvPicPr>
        <p:blipFill>
          <a:blip r:embed="rId2"/>
          <a:srcRect t="91110"/>
          <a:stretch>
            <a:fillRect/>
          </a:stretch>
        </p:blipFill>
        <p:spPr bwMode="auto">
          <a:xfrm>
            <a:off x="0" y="6248400"/>
            <a:ext cx="10287000" cy="609600"/>
          </a:xfrm>
          <a:prstGeom prst="rect">
            <a:avLst/>
          </a:prstGeom>
          <a:noFill/>
        </p:spPr>
      </p:pic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71675" y="6283325"/>
            <a:ext cx="5486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800" b="0" i="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>
                <a:solidFill>
                  <a:srgbClr val="FFFFFF"/>
                </a:solidFill>
              </a:rPr>
              <a:t>Source: xxx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0" name="Picture 11" descr="Logo_Peq0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6345339"/>
            <a:ext cx="2157413" cy="352425"/>
          </a:xfrm>
          <a:prstGeom prst="rect">
            <a:avLst/>
          </a:prstGeom>
          <a:noFill/>
        </p:spPr>
      </p:pic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858375" y="0"/>
            <a:ext cx="428625" cy="381000"/>
          </a:xfrm>
        </p:spPr>
        <p:txBody>
          <a:bodyPr/>
          <a:lstStyle>
            <a:lvl1pPr>
              <a:defRPr/>
            </a:lvl1pPr>
          </a:lstStyle>
          <a:p>
            <a:fld id="{A7FC83F1-D64B-48DF-9CCD-2AA2C35A011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126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858375" y="0"/>
            <a:ext cx="428625" cy="381000"/>
          </a:xfrm>
        </p:spPr>
        <p:txBody>
          <a:bodyPr/>
          <a:lstStyle>
            <a:lvl1pPr>
              <a:defRPr/>
            </a:lvl1pPr>
          </a:lstStyle>
          <a:p>
            <a:fld id="{A7FC83F1-D64B-48DF-9CCD-2AA2C35A0115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4286260" y="-47655"/>
            <a:ext cx="17145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PRELIMINARY – For Discussion</a:t>
            </a:r>
          </a:p>
        </p:txBody>
      </p:sp>
    </p:spTree>
    <p:extLst>
      <p:ext uri="{BB962C8B-B14F-4D97-AF65-F5344CB8AC3E}">
        <p14:creationId xmlns:p14="http://schemas.microsoft.com/office/powerpoint/2010/main" val="19656473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407" y="273050"/>
            <a:ext cx="338435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931" y="273058"/>
            <a:ext cx="575071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407" y="1435103"/>
            <a:ext cx="338435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4286260" y="-47655"/>
            <a:ext cx="17145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PRELIMINARY – For Discussion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8375" y="0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pPr fontAlgn="base">
              <a:lnSpc>
                <a:spcPct val="86000"/>
              </a:lnSpc>
              <a:spcBef>
                <a:spcPct val="0"/>
              </a:spcBef>
              <a:spcAft>
                <a:spcPct val="0"/>
              </a:spcAft>
            </a:pPr>
            <a:fld id="{4B553441-A85E-4A5F-B6E9-6327667DC369}" type="slidenum">
              <a:rPr lang="en-US" smtClean="0"/>
              <a:pPr fontAlgn="base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427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334" y="4800600"/>
            <a:ext cx="6172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6334" y="612775"/>
            <a:ext cx="6172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6334" y="5367338"/>
            <a:ext cx="6172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4286260" y="-47655"/>
            <a:ext cx="17145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PRELIMINARY – For Discussion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8375" y="0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pPr fontAlgn="base">
              <a:lnSpc>
                <a:spcPct val="86000"/>
              </a:lnSpc>
              <a:spcBef>
                <a:spcPct val="0"/>
              </a:spcBef>
              <a:spcAft>
                <a:spcPct val="0"/>
              </a:spcAft>
            </a:pPr>
            <a:fld id="{4B553441-A85E-4A5F-B6E9-6327667DC369}" type="slidenum">
              <a:rPr lang="en-US" smtClean="0"/>
              <a:pPr fontAlgn="base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4974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4286260" y="-47655"/>
            <a:ext cx="17145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PRELIMINARY – For Discussion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8375" y="0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pPr fontAlgn="base">
              <a:lnSpc>
                <a:spcPct val="86000"/>
              </a:lnSpc>
              <a:spcBef>
                <a:spcPct val="0"/>
              </a:spcBef>
              <a:spcAft>
                <a:spcPct val="0"/>
              </a:spcAft>
            </a:pPr>
            <a:fld id="{4B553441-A85E-4A5F-B6E9-6327667DC369}" type="slidenum">
              <a:rPr lang="en-US" smtClean="0"/>
              <a:pPr fontAlgn="base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3719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00940" y="381000"/>
            <a:ext cx="2357438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8625" y="381000"/>
            <a:ext cx="6900863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4286260" y="-47655"/>
            <a:ext cx="17145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PRELIMINARY – For Discussion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4457701" y="104746"/>
            <a:ext cx="17145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PRELIMINARY – For Discussion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8375" y="0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pPr fontAlgn="base">
              <a:lnSpc>
                <a:spcPct val="86000"/>
              </a:lnSpc>
              <a:spcBef>
                <a:spcPct val="0"/>
              </a:spcBef>
              <a:spcAft>
                <a:spcPct val="0"/>
              </a:spcAft>
            </a:pPr>
            <a:fld id="{4B553441-A85E-4A5F-B6E9-6327667DC369}" type="slidenum">
              <a:rPr lang="en-US" smtClean="0"/>
              <a:pPr fontAlgn="base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6847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s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22" name="Rectangle 15"/>
          <p:cNvSpPr>
            <a:spLocks noChangeArrowheads="1"/>
          </p:cNvSpPr>
          <p:nvPr/>
        </p:nvSpPr>
        <p:spPr bwMode="gray">
          <a:xfrm>
            <a:off x="9144195" y="6477102"/>
            <a:ext cx="642831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en-GB" sz="1100">
                <a:solidFill>
                  <a:srgbClr val="FFFFFF"/>
                </a:solidFill>
                <a:cs typeface="Arial" charset="0"/>
              </a:rPr>
              <a:pPr algn="r" eaLnBrk="0" hangingPunct="0"/>
              <a:t>‹#›</a:t>
            </a:fld>
            <a:endParaRPr lang="en-GB" sz="1100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486383" y="1406525"/>
            <a:ext cx="4166498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tx2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Heading 12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Subheading 12 </a:t>
            </a:r>
            <a:r>
              <a:rPr lang="en-US" dirty="0" err="1" smtClean="0"/>
              <a:t>pt</a:t>
            </a:r>
            <a:endParaRPr lang="en-US" dirty="0" smtClean="0"/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6" hasCustomPrompt="1"/>
          </p:nvPr>
        </p:nvSpPr>
        <p:spPr>
          <a:xfrm>
            <a:off x="5625623" y="1406525"/>
            <a:ext cx="4166498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tx2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Heading 12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Subheading 12 </a:t>
            </a:r>
            <a:r>
              <a:rPr lang="en-US" dirty="0" err="1" smtClean="0"/>
              <a:t>pt</a:t>
            </a:r>
            <a:endParaRPr lang="en-US" dirty="0" smtClean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84675" y="1930404"/>
            <a:ext cx="4168198" cy="4100513"/>
          </a:xfrm>
        </p:spPr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  <a:lvl2pPr>
              <a:defRPr sz="1200">
                <a:solidFill>
                  <a:schemeClr val="tx2"/>
                </a:solidFill>
              </a:defRPr>
            </a:lvl2pPr>
            <a:lvl3pPr>
              <a:defRPr sz="1200">
                <a:solidFill>
                  <a:schemeClr val="tx2"/>
                </a:solidFill>
              </a:defRPr>
            </a:lvl3pPr>
            <a:lvl4pPr>
              <a:defRPr sz="1200">
                <a:solidFill>
                  <a:schemeClr val="tx2"/>
                </a:solidFill>
              </a:defRPr>
            </a:lvl4pPr>
            <a:lvl5pPr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6" name="Content Placeholder 2"/>
          <p:cNvSpPr>
            <a:spLocks noGrp="1"/>
          </p:cNvSpPr>
          <p:nvPr>
            <p:ph idx="11"/>
          </p:nvPr>
        </p:nvSpPr>
        <p:spPr>
          <a:xfrm>
            <a:off x="5623932" y="1930404"/>
            <a:ext cx="4168198" cy="4100513"/>
          </a:xfrm>
        </p:spPr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  <a:lvl2pPr>
              <a:defRPr sz="1200">
                <a:solidFill>
                  <a:schemeClr val="tx2"/>
                </a:solidFill>
              </a:defRPr>
            </a:lvl2pPr>
            <a:lvl3pPr>
              <a:defRPr sz="1200">
                <a:solidFill>
                  <a:schemeClr val="tx2"/>
                </a:solidFill>
              </a:defRPr>
            </a:lvl3pPr>
            <a:lvl4pPr>
              <a:defRPr sz="1200">
                <a:solidFill>
                  <a:schemeClr val="tx2"/>
                </a:solidFill>
              </a:defRPr>
            </a:lvl4pPr>
            <a:lvl5pPr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0" name="Rectangle 15"/>
          <p:cNvSpPr>
            <a:spLocks noChangeArrowheads="1"/>
          </p:cNvSpPr>
          <p:nvPr/>
        </p:nvSpPr>
        <p:spPr bwMode="gray">
          <a:xfrm>
            <a:off x="9144195" y="6477102"/>
            <a:ext cx="642831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en-GB" sz="1100">
                <a:solidFill>
                  <a:srgbClr val="FFFFFF"/>
                </a:solidFill>
                <a:cs typeface="Arial" charset="0"/>
              </a:rPr>
              <a:pPr algn="r" eaLnBrk="0" hangingPunct="0"/>
              <a:t>‹#›</a:t>
            </a:fld>
            <a:endParaRPr lang="en-GB" sz="1100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9" name="Rectangle 15"/>
          <p:cNvSpPr>
            <a:spLocks noChangeArrowheads="1"/>
          </p:cNvSpPr>
          <p:nvPr userDrawn="1"/>
        </p:nvSpPr>
        <p:spPr bwMode="gray">
          <a:xfrm>
            <a:off x="9144195" y="6476022"/>
            <a:ext cx="642831" cy="169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en-GB" sz="1100">
                <a:solidFill>
                  <a:srgbClr val="FFFFFF"/>
                </a:solidFill>
                <a:cs typeface="Arial" charset="0"/>
              </a:rPr>
              <a:pPr algn="r" eaLnBrk="0" hangingPunct="0"/>
              <a:t>‹#›</a:t>
            </a:fld>
            <a:endParaRPr lang="en-GB" sz="1100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1" name="Copyright"/>
          <p:cNvSpPr txBox="1">
            <a:spLocks noChangeArrowheads="1"/>
          </p:cNvSpPr>
          <p:nvPr userDrawn="1"/>
        </p:nvSpPr>
        <p:spPr bwMode="gray">
          <a:xfrm>
            <a:off x="493193" y="6539141"/>
            <a:ext cx="68127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700" dirty="0" smtClean="0">
                <a:solidFill>
                  <a:srgbClr val="FFFFFF"/>
                </a:solidFill>
                <a:cs typeface="Arial" charset="0"/>
              </a:rPr>
              <a:t>© Oliver Wyman </a:t>
            </a:r>
            <a:endParaRPr lang="en-GB" sz="700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7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8375" y="0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pPr fontAlgn="base">
              <a:lnSpc>
                <a:spcPct val="86000"/>
              </a:lnSpc>
              <a:spcBef>
                <a:spcPct val="0"/>
              </a:spcBef>
              <a:spcAft>
                <a:spcPct val="0"/>
              </a:spcAft>
            </a:pPr>
            <a:fld id="{4B553441-A85E-4A5F-B6E9-6327667DC369}" type="slidenum">
              <a:rPr lang="en-US" smtClean="0"/>
              <a:pPr fontAlgn="base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7968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130426"/>
            <a:ext cx="874395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5847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3821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Lar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1"/>
            </p:custDataLst>
          </p:nvPr>
        </p:nvSpPr>
        <p:spPr>
          <a:xfrm>
            <a:off x="542406" y="1952513"/>
            <a:ext cx="6078682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  <p:custDataLst>
              <p:tags r:id="rId2"/>
            </p:custDataLst>
          </p:nvPr>
        </p:nvSpPr>
        <p:spPr>
          <a:xfrm>
            <a:off x="6780068" y="1952513"/>
            <a:ext cx="2964527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7" name="Disclaimer" hidden="1"/>
          <p:cNvSpPr txBox="1"/>
          <p:nvPr userDrawn="1">
            <p:custDataLst>
              <p:tags r:id="rId3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9" name="Executive Summary" hidden="1"/>
          <p:cNvSpPr txBox="1"/>
          <p:nvPr userDrawn="1">
            <p:custDataLst>
              <p:tags r:id="rId4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24" name="Draft stamp" hidden="1"/>
          <p:cNvSpPr txBox="1"/>
          <p:nvPr userDrawn="1">
            <p:custDataLst>
              <p:tags r:id="rId5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6" name="Section Header"/>
          <p:cNvSpPr txBox="1"/>
          <p:nvPr userDrawn="1">
            <p:custDataLst>
              <p:tags r:id="rId6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1" name="Date/Filepath" hidden="1"/>
          <p:cNvSpPr txBox="1"/>
          <p:nvPr userDrawn="1">
            <p:custDataLst>
              <p:tags r:id="rId7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0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1858407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600201"/>
            <a:ext cx="9258300" cy="228370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1483837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602" y="4406901"/>
            <a:ext cx="874395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602" y="4006790"/>
            <a:ext cx="8743950" cy="40011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55043579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1600201"/>
            <a:ext cx="4543425" cy="243143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9225" y="1600201"/>
            <a:ext cx="4543425" cy="243143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7909758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1343878"/>
            <a:ext cx="4545212" cy="83099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212" cy="212365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25654" y="1343878"/>
            <a:ext cx="4546997" cy="83099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5654" y="2174875"/>
            <a:ext cx="4546997" cy="212365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7812632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4400337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0508068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273050"/>
            <a:ext cx="3384352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931" y="273051"/>
            <a:ext cx="5750719" cy="277614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1435101"/>
            <a:ext cx="3384352" cy="3077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9784065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324" y="4800600"/>
            <a:ext cx="6172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6324" y="612775"/>
            <a:ext cx="6172200" cy="5847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6324" y="5367338"/>
            <a:ext cx="6172200" cy="3077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90979372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04172" y="1600201"/>
            <a:ext cx="2868478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2561830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58075" y="274639"/>
            <a:ext cx="2314575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10590" y="274639"/>
            <a:ext cx="2376035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09890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Lar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1"/>
            </p:custDataLst>
          </p:nvPr>
        </p:nvSpPr>
        <p:spPr>
          <a:xfrm>
            <a:off x="542406" y="1952513"/>
            <a:ext cx="2964527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  <p:custDataLst>
              <p:tags r:id="rId2"/>
            </p:custDataLst>
          </p:nvPr>
        </p:nvSpPr>
        <p:spPr>
          <a:xfrm>
            <a:off x="3665913" y="1952513"/>
            <a:ext cx="6078682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7" name="Disclaimer" hidden="1"/>
          <p:cNvSpPr txBox="1"/>
          <p:nvPr userDrawn="1">
            <p:custDataLst>
              <p:tags r:id="rId3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9" name="Executive Summary" hidden="1"/>
          <p:cNvSpPr txBox="1"/>
          <p:nvPr userDrawn="1">
            <p:custDataLst>
              <p:tags r:id="rId4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24" name="Draft stamp" hidden="1"/>
          <p:cNvSpPr txBox="1"/>
          <p:nvPr userDrawn="1">
            <p:custDataLst>
              <p:tags r:id="rId5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6" name="Section Header"/>
          <p:cNvSpPr txBox="1"/>
          <p:nvPr userDrawn="1">
            <p:custDataLst>
              <p:tags r:id="rId6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1" name="Date/Filepath" hidden="1"/>
          <p:cNvSpPr txBox="1"/>
          <p:nvPr userDrawn="1">
            <p:custDataLst>
              <p:tags r:id="rId7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0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7031310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14350" y="1600201"/>
            <a:ext cx="4543425" cy="277614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229225" y="1600200"/>
            <a:ext cx="4543425" cy="277614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229225" y="3938589"/>
            <a:ext cx="4543425" cy="277614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118440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514350" y="274639"/>
            <a:ext cx="9258300" cy="228370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2824794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14350" y="1600201"/>
            <a:ext cx="4543425" cy="277614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9225" y="1600201"/>
            <a:ext cx="4543425" cy="277614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9988666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130468"/>
            <a:ext cx="874395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051" y="3886200"/>
            <a:ext cx="72009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06352" indent="0" algn="ctr">
              <a:buNone/>
              <a:defRPr/>
            </a:lvl2pPr>
            <a:lvl3pPr marL="812704" indent="0" algn="ctr">
              <a:buNone/>
              <a:defRPr/>
            </a:lvl3pPr>
            <a:lvl4pPr marL="1219055" indent="0" algn="ctr">
              <a:buNone/>
              <a:defRPr/>
            </a:lvl4pPr>
            <a:lvl5pPr marL="1625407" indent="0" algn="ctr">
              <a:buNone/>
              <a:defRPr/>
            </a:lvl5pPr>
            <a:lvl6pPr marL="2031759" indent="0" algn="ctr">
              <a:buNone/>
              <a:defRPr/>
            </a:lvl6pPr>
            <a:lvl7pPr marL="2438111" indent="0" algn="ctr">
              <a:buNone/>
              <a:defRPr/>
            </a:lvl7pPr>
            <a:lvl8pPr marL="2844462" indent="0" algn="ctr">
              <a:buNone/>
              <a:defRPr/>
            </a:lvl8pPr>
            <a:lvl9pPr marL="3250814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463744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596748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126303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130426"/>
            <a:ext cx="874395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4473336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600201"/>
            <a:ext cx="92583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2848459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602" y="4406901"/>
            <a:ext cx="874395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602" y="2906713"/>
            <a:ext cx="874395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09635518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1600201"/>
            <a:ext cx="4543425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9225" y="1600201"/>
            <a:ext cx="4543425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36462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Tw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1"/>
            </p:custDataLst>
          </p:nvPr>
        </p:nvSpPr>
        <p:spPr>
          <a:xfrm>
            <a:off x="542405" y="1952514"/>
            <a:ext cx="4526280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  <p:custDataLst>
              <p:tags r:id="rId2"/>
            </p:custDataLst>
          </p:nvPr>
        </p:nvSpPr>
        <p:spPr>
          <a:xfrm>
            <a:off x="542405" y="3969573"/>
            <a:ext cx="4526280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38" name="Content Placeholder 4"/>
          <p:cNvSpPr>
            <a:spLocks noGrp="1"/>
          </p:cNvSpPr>
          <p:nvPr>
            <p:ph sz="quarter" idx="26"/>
            <p:custDataLst>
              <p:tags r:id="rId3"/>
            </p:custDataLst>
          </p:nvPr>
        </p:nvSpPr>
        <p:spPr>
          <a:xfrm>
            <a:off x="5218315" y="1952513"/>
            <a:ext cx="4526280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44" name="Disclaimer" hidden="1"/>
          <p:cNvSpPr txBox="1"/>
          <p:nvPr userDrawn="1">
            <p:custDataLst>
              <p:tags r:id="rId4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31" name="Executive Summary" hidden="1"/>
          <p:cNvSpPr txBox="1"/>
          <p:nvPr userDrawn="1">
            <p:custDataLst>
              <p:tags r:id="rId5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26" name="Draft stamp" hidden="1"/>
          <p:cNvSpPr txBox="1"/>
          <p:nvPr userDrawn="1">
            <p:custDataLst>
              <p:tags r:id="rId6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9" name="Section Header"/>
          <p:cNvSpPr txBox="1"/>
          <p:nvPr userDrawn="1">
            <p:custDataLst>
              <p:tags r:id="rId7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5" name="Date/Filepath" hidden="1"/>
          <p:cNvSpPr txBox="1"/>
          <p:nvPr userDrawn="1">
            <p:custDataLst>
              <p:tags r:id="rId8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17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0067181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21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21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25654" y="1535113"/>
            <a:ext cx="454699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5654" y="2174875"/>
            <a:ext cx="454699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675097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5636763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3053975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273050"/>
            <a:ext cx="3384352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931" y="273051"/>
            <a:ext cx="575071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1435101"/>
            <a:ext cx="3384352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2432313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324" y="4800600"/>
            <a:ext cx="6172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6324" y="612775"/>
            <a:ext cx="6172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6324" y="5367338"/>
            <a:ext cx="6172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8278179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1600201"/>
            <a:ext cx="92583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2765223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58075" y="274639"/>
            <a:ext cx="2314575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274639"/>
            <a:ext cx="6772275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6485704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14350" y="1600201"/>
            <a:ext cx="4543425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229225" y="1600200"/>
            <a:ext cx="4543425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229225" y="3938589"/>
            <a:ext cx="4543425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0886405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514350" y="274639"/>
            <a:ext cx="92583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6049396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14350" y="1600201"/>
            <a:ext cx="4543425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9225" y="1600201"/>
            <a:ext cx="4543425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59144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Tw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Insert banner statement here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quarter" idx="10"/>
            <p:custDataLst>
              <p:tags r:id="rId1"/>
            </p:custDataLst>
          </p:nvPr>
        </p:nvSpPr>
        <p:spPr>
          <a:xfrm>
            <a:off x="542405" y="1952513"/>
            <a:ext cx="4526280" cy="389695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Content Placeholder 3"/>
          <p:cNvSpPr>
            <a:spLocks noGrp="1"/>
          </p:cNvSpPr>
          <p:nvPr>
            <p:ph sz="quarter" idx="11"/>
            <p:custDataLst>
              <p:tags r:id="rId2"/>
            </p:custDataLst>
          </p:nvPr>
        </p:nvSpPr>
        <p:spPr>
          <a:xfrm>
            <a:off x="5218315" y="1952514"/>
            <a:ext cx="4526280" cy="18798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Content Placeholder 4"/>
          <p:cNvSpPr>
            <a:spLocks noGrp="1"/>
          </p:cNvSpPr>
          <p:nvPr>
            <p:ph sz="quarter" idx="12"/>
            <p:custDataLst>
              <p:tags r:id="rId3"/>
            </p:custDataLst>
          </p:nvPr>
        </p:nvSpPr>
        <p:spPr>
          <a:xfrm>
            <a:off x="5218315" y="3969573"/>
            <a:ext cx="4526280" cy="18798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7" name="Disclaimer" hidden="1"/>
          <p:cNvSpPr txBox="1"/>
          <p:nvPr userDrawn="1">
            <p:custDataLst>
              <p:tags r:id="rId4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4" name="Executive Summary" hidden="1"/>
          <p:cNvSpPr txBox="1"/>
          <p:nvPr userDrawn="1">
            <p:custDataLst>
              <p:tags r:id="rId5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15" name="Section Header"/>
          <p:cNvSpPr txBox="1"/>
          <p:nvPr userDrawn="1">
            <p:custDataLst>
              <p:tags r:id="rId6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17" name="Date/Filepath" hidden="1"/>
          <p:cNvSpPr txBox="1"/>
          <p:nvPr userDrawn="1">
            <p:custDataLst>
              <p:tags r:id="rId7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9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2847541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824" y="1622"/>
          <a:ext cx="1821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1111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24" y="1622"/>
                        <a:ext cx="1821" cy="1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7" descr="fondo02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0" y="0"/>
            <a:ext cx="10287000" cy="6858000"/>
          </a:xfrm>
          <a:prstGeom prst="rect">
            <a:avLst/>
          </a:prstGeom>
          <a:noFill/>
        </p:spPr>
      </p:pic>
      <p:pic>
        <p:nvPicPr>
          <p:cNvPr id="16" name="Picture 8" descr="Logo_Peq01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7858125" y="6345307"/>
            <a:ext cx="2157413" cy="352425"/>
          </a:xfrm>
          <a:prstGeom prst="rect">
            <a:avLst/>
          </a:prstGeom>
          <a:noFill/>
        </p:spPr>
      </p:pic>
      <p:grpSp>
        <p:nvGrpSpPr>
          <p:cNvPr id="8" name="McK Title Elements" hidden="1"/>
          <p:cNvGrpSpPr>
            <a:grpSpLocks/>
          </p:cNvGrpSpPr>
          <p:nvPr userDrawn="1"/>
        </p:nvGrpSpPr>
        <p:grpSpPr bwMode="auto">
          <a:xfrm>
            <a:off x="291677" y="4782369"/>
            <a:ext cx="5665596" cy="494023"/>
            <a:chOff x="1663" y="3106"/>
            <a:chExt cx="3109" cy="305"/>
          </a:xfrm>
        </p:grpSpPr>
        <p:sp>
          <p:nvSpPr>
            <p:cNvPr id="9" name="McK Document type"/>
            <p:cNvSpPr txBox="1">
              <a:spLocks noChangeArrowheads="1"/>
            </p:cNvSpPr>
            <p:nvPr/>
          </p:nvSpPr>
          <p:spPr bwMode="auto">
            <a:xfrm>
              <a:off x="1663" y="3106"/>
              <a:ext cx="3109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dirty="0" smtClean="0">
                  <a:solidFill>
                    <a:srgbClr val="FFFFFF"/>
                  </a:solidFill>
                  <a:latin typeface="Arial"/>
                </a:rPr>
                <a:t>Document type</a:t>
              </a:r>
            </a:p>
          </p:txBody>
        </p:sp>
        <p:sp>
          <p:nvSpPr>
            <p:cNvPr id="10" name="McK Date"/>
            <p:cNvSpPr txBox="1">
              <a:spLocks noChangeArrowheads="1"/>
            </p:cNvSpPr>
            <p:nvPr/>
          </p:nvSpPr>
          <p:spPr bwMode="auto">
            <a:xfrm>
              <a:off x="1663" y="3275"/>
              <a:ext cx="3109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dirty="0" smtClean="0">
                  <a:solidFill>
                    <a:srgbClr val="FFFFFF"/>
                  </a:solidFill>
                  <a:latin typeface="Arial"/>
                </a:rPr>
                <a:t>Date</a:t>
              </a:r>
            </a:p>
          </p:txBody>
        </p:sp>
      </p:grpSp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291678" y="2127636"/>
            <a:ext cx="7533267" cy="507831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l">
              <a:defRPr sz="3300" b="1" baseline="0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291678" y="3596314"/>
            <a:ext cx="7533267" cy="219820"/>
          </a:xfrm>
        </p:spPr>
        <p:txBody>
          <a:bodyPr wrap="square">
            <a:spAutoFit/>
          </a:bodyPr>
          <a:lstStyle>
            <a:lvl1pPr algn="l">
              <a:defRPr sz="1400" baseline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35789453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428626" y="451190"/>
            <a:ext cx="9403174" cy="298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33704263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934998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110796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776318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0133927" y="6519666"/>
            <a:ext cx="153075" cy="72657"/>
          </a:xfrm>
          <a:prstGeom prst="rect">
            <a:avLst/>
          </a:prstGeom>
        </p:spPr>
        <p:txBody>
          <a:bodyPr/>
          <a:lstStyle>
            <a:lvl1pPr>
              <a:defRPr sz="204">
                <a:solidFill>
                  <a:schemeClr val="bg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1AB0911-F300-47FF-9B7F-585CA3853659}" type="slidenum">
              <a:rPr lang="en-US" smtClean="0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lang="en-US" dirty="0" smtClean="0">
                <a:solidFill>
                  <a:srgbClr val="FFFFFF"/>
                </a:solidFill>
              </a:rPr>
              <a:t>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9613703" y="6435725"/>
            <a:ext cx="234851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237C09F-CDC2-4469-A42E-E6D5317111E8}" type="slidenum">
              <a:rPr lang="en-US" sz="1000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16387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824" y="1622"/>
          <a:ext cx="1821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3159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24" y="1622"/>
                        <a:ext cx="1821" cy="1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7" descr="fondo02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0" y="0"/>
            <a:ext cx="10287000" cy="6858000"/>
          </a:xfrm>
          <a:prstGeom prst="rect">
            <a:avLst/>
          </a:prstGeom>
          <a:noFill/>
        </p:spPr>
      </p:pic>
      <p:pic>
        <p:nvPicPr>
          <p:cNvPr id="16" name="Picture 8" descr="Logo_Peq01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7858125" y="6345307"/>
            <a:ext cx="2157413" cy="352425"/>
          </a:xfrm>
          <a:prstGeom prst="rect">
            <a:avLst/>
          </a:prstGeom>
          <a:noFill/>
        </p:spPr>
      </p:pic>
      <p:grpSp>
        <p:nvGrpSpPr>
          <p:cNvPr id="8" name="McK Title Elements" hidden="1"/>
          <p:cNvGrpSpPr>
            <a:grpSpLocks/>
          </p:cNvGrpSpPr>
          <p:nvPr userDrawn="1"/>
        </p:nvGrpSpPr>
        <p:grpSpPr bwMode="auto">
          <a:xfrm>
            <a:off x="291677" y="4782369"/>
            <a:ext cx="5665596" cy="494023"/>
            <a:chOff x="1663" y="3106"/>
            <a:chExt cx="3109" cy="305"/>
          </a:xfrm>
        </p:grpSpPr>
        <p:sp>
          <p:nvSpPr>
            <p:cNvPr id="9" name="McK Document type"/>
            <p:cNvSpPr txBox="1">
              <a:spLocks noChangeArrowheads="1"/>
            </p:cNvSpPr>
            <p:nvPr/>
          </p:nvSpPr>
          <p:spPr bwMode="auto">
            <a:xfrm>
              <a:off x="1663" y="3106"/>
              <a:ext cx="3109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dirty="0" smtClean="0">
                  <a:solidFill>
                    <a:srgbClr val="FFFFFF"/>
                  </a:solidFill>
                  <a:latin typeface="Arial"/>
                </a:rPr>
                <a:t>Document type</a:t>
              </a:r>
            </a:p>
          </p:txBody>
        </p:sp>
        <p:sp>
          <p:nvSpPr>
            <p:cNvPr id="10" name="McK Date"/>
            <p:cNvSpPr txBox="1">
              <a:spLocks noChangeArrowheads="1"/>
            </p:cNvSpPr>
            <p:nvPr/>
          </p:nvSpPr>
          <p:spPr bwMode="auto">
            <a:xfrm>
              <a:off x="1663" y="3275"/>
              <a:ext cx="3109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dirty="0" smtClean="0">
                  <a:solidFill>
                    <a:srgbClr val="FFFFFF"/>
                  </a:solidFill>
                  <a:latin typeface="Arial"/>
                </a:rPr>
                <a:t>Date</a:t>
              </a:r>
            </a:p>
          </p:txBody>
        </p:sp>
      </p:grpSp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291678" y="2127636"/>
            <a:ext cx="7533267" cy="507831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l">
              <a:defRPr sz="3300" b="1" baseline="0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291678" y="3596314"/>
            <a:ext cx="7533267" cy="219820"/>
          </a:xfrm>
        </p:spPr>
        <p:txBody>
          <a:bodyPr wrap="square">
            <a:spAutoFit/>
          </a:bodyPr>
          <a:lstStyle>
            <a:lvl1pPr algn="l">
              <a:defRPr sz="1400" baseline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9869464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428626" y="451190"/>
            <a:ext cx="9403174" cy="298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1825698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614177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6853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1"/>
            </p:custDataLst>
          </p:nvPr>
        </p:nvSpPr>
        <p:spPr>
          <a:xfrm>
            <a:off x="542406" y="1952513"/>
            <a:ext cx="2964527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  <p:custDataLst>
              <p:tags r:id="rId2"/>
            </p:custDataLst>
          </p:nvPr>
        </p:nvSpPr>
        <p:spPr>
          <a:xfrm>
            <a:off x="3665913" y="1952513"/>
            <a:ext cx="2964527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8" name="Content Placeholder 4"/>
          <p:cNvSpPr>
            <a:spLocks noGrp="1"/>
          </p:cNvSpPr>
          <p:nvPr>
            <p:ph sz="quarter" idx="26"/>
            <p:custDataLst>
              <p:tags r:id="rId3"/>
            </p:custDataLst>
          </p:nvPr>
        </p:nvSpPr>
        <p:spPr>
          <a:xfrm>
            <a:off x="6780068" y="1952513"/>
            <a:ext cx="2964527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7" name="Disclaimer" hidden="1"/>
          <p:cNvSpPr txBox="1"/>
          <p:nvPr userDrawn="1">
            <p:custDataLst>
              <p:tags r:id="rId4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30" name="Executive Summary" hidden="1"/>
          <p:cNvSpPr txBox="1"/>
          <p:nvPr userDrawn="1">
            <p:custDataLst>
              <p:tags r:id="rId5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25" name="Draft stamp" hidden="1"/>
          <p:cNvSpPr txBox="1"/>
          <p:nvPr userDrawn="1">
            <p:custDataLst>
              <p:tags r:id="rId6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8" name="Section Header"/>
          <p:cNvSpPr txBox="1"/>
          <p:nvPr userDrawn="1">
            <p:custDataLst>
              <p:tags r:id="rId7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3" name="Date/Filepath" hidden="1"/>
          <p:cNvSpPr txBox="1"/>
          <p:nvPr userDrawn="1">
            <p:custDataLst>
              <p:tags r:id="rId8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0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6566196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695492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0133927" y="6519666"/>
            <a:ext cx="153075" cy="72657"/>
          </a:xfrm>
          <a:prstGeom prst="rect">
            <a:avLst/>
          </a:prstGeom>
        </p:spPr>
        <p:txBody>
          <a:bodyPr/>
          <a:lstStyle>
            <a:lvl1pPr>
              <a:defRPr sz="204">
                <a:solidFill>
                  <a:schemeClr val="bg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1AB0911-F300-47FF-9B7F-585CA3853659}" type="slidenum">
              <a:rPr lang="en-US" smtClean="0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lang="en-US" dirty="0" smtClean="0">
                <a:solidFill>
                  <a:srgbClr val="FFFFFF"/>
                </a:solidFill>
              </a:rPr>
              <a:t>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9613703" y="6435725"/>
            <a:ext cx="234851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237C09F-CDC2-4469-A42E-E6D5317111E8}" type="slidenum">
              <a:rPr lang="en-US" sz="1000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4158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824" y="1622"/>
          <a:ext cx="1821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616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24" y="1622"/>
                        <a:ext cx="1821" cy="1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7" descr="fondo02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0" y="0"/>
            <a:ext cx="10287000" cy="6858000"/>
          </a:xfrm>
          <a:prstGeom prst="rect">
            <a:avLst/>
          </a:prstGeom>
          <a:noFill/>
        </p:spPr>
      </p:pic>
      <p:pic>
        <p:nvPicPr>
          <p:cNvPr id="16" name="Picture 8" descr="Logo_Peq01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7858125" y="6345307"/>
            <a:ext cx="2157413" cy="352425"/>
          </a:xfrm>
          <a:prstGeom prst="rect">
            <a:avLst/>
          </a:prstGeom>
          <a:noFill/>
        </p:spPr>
      </p:pic>
      <p:grpSp>
        <p:nvGrpSpPr>
          <p:cNvPr id="8" name="McK Title Elements" hidden="1"/>
          <p:cNvGrpSpPr>
            <a:grpSpLocks/>
          </p:cNvGrpSpPr>
          <p:nvPr userDrawn="1"/>
        </p:nvGrpSpPr>
        <p:grpSpPr bwMode="auto">
          <a:xfrm>
            <a:off x="291677" y="4782369"/>
            <a:ext cx="5665596" cy="494023"/>
            <a:chOff x="1663" y="3106"/>
            <a:chExt cx="3109" cy="305"/>
          </a:xfrm>
        </p:grpSpPr>
        <p:sp>
          <p:nvSpPr>
            <p:cNvPr id="9" name="McK Document type"/>
            <p:cNvSpPr txBox="1">
              <a:spLocks noChangeArrowheads="1"/>
            </p:cNvSpPr>
            <p:nvPr/>
          </p:nvSpPr>
          <p:spPr bwMode="auto">
            <a:xfrm>
              <a:off x="1663" y="3106"/>
              <a:ext cx="3109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dirty="0" smtClean="0">
                  <a:solidFill>
                    <a:srgbClr val="FFFFFF"/>
                  </a:solidFill>
                  <a:latin typeface="Arial"/>
                </a:rPr>
                <a:t>Document type</a:t>
              </a:r>
            </a:p>
          </p:txBody>
        </p:sp>
        <p:sp>
          <p:nvSpPr>
            <p:cNvPr id="10" name="McK Date"/>
            <p:cNvSpPr txBox="1">
              <a:spLocks noChangeArrowheads="1"/>
            </p:cNvSpPr>
            <p:nvPr/>
          </p:nvSpPr>
          <p:spPr bwMode="auto">
            <a:xfrm>
              <a:off x="1663" y="3275"/>
              <a:ext cx="3109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dirty="0" smtClean="0">
                  <a:solidFill>
                    <a:srgbClr val="FFFFFF"/>
                  </a:solidFill>
                  <a:latin typeface="Arial"/>
                </a:rPr>
                <a:t>Date</a:t>
              </a:r>
            </a:p>
          </p:txBody>
        </p:sp>
      </p:grpSp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291678" y="2127636"/>
            <a:ext cx="7533267" cy="507831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l">
              <a:defRPr sz="3300" b="1" baseline="0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291678" y="3596314"/>
            <a:ext cx="7533267" cy="219820"/>
          </a:xfrm>
        </p:spPr>
        <p:txBody>
          <a:bodyPr wrap="square">
            <a:spAutoFit/>
          </a:bodyPr>
          <a:lstStyle>
            <a:lvl1pPr algn="l">
              <a:defRPr sz="1400" baseline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2704079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428626" y="451190"/>
            <a:ext cx="9403174" cy="298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603139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254527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117895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872015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0133927" y="6519666"/>
            <a:ext cx="153075" cy="72657"/>
          </a:xfrm>
          <a:prstGeom prst="rect">
            <a:avLst/>
          </a:prstGeom>
        </p:spPr>
        <p:txBody>
          <a:bodyPr/>
          <a:lstStyle>
            <a:lvl1pPr>
              <a:defRPr sz="204">
                <a:solidFill>
                  <a:schemeClr val="bg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1AB0911-F300-47FF-9B7F-585CA3853659}" type="slidenum">
              <a:rPr lang="en-US" smtClean="0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lang="en-US" dirty="0" smtClean="0">
                <a:solidFill>
                  <a:srgbClr val="FFFFFF"/>
                </a:solidFill>
              </a:rPr>
              <a:t>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9613703" y="6435725"/>
            <a:ext cx="234851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237C09F-CDC2-4469-A42E-E6D5317111E8}" type="slidenum">
              <a:rPr lang="en-US" sz="1000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3169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824" y="1622"/>
          <a:ext cx="1821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821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24" y="1622"/>
                        <a:ext cx="1821" cy="1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7" descr="fondo02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0" y="0"/>
            <a:ext cx="10287000" cy="6858000"/>
          </a:xfrm>
          <a:prstGeom prst="rect">
            <a:avLst/>
          </a:prstGeom>
          <a:noFill/>
        </p:spPr>
      </p:pic>
      <p:pic>
        <p:nvPicPr>
          <p:cNvPr id="16" name="Picture 8" descr="Logo_Peq01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7858125" y="6345307"/>
            <a:ext cx="2157413" cy="352425"/>
          </a:xfrm>
          <a:prstGeom prst="rect">
            <a:avLst/>
          </a:prstGeom>
          <a:noFill/>
        </p:spPr>
      </p:pic>
      <p:grpSp>
        <p:nvGrpSpPr>
          <p:cNvPr id="8" name="McK Title Elements" hidden="1"/>
          <p:cNvGrpSpPr>
            <a:grpSpLocks/>
          </p:cNvGrpSpPr>
          <p:nvPr userDrawn="1"/>
        </p:nvGrpSpPr>
        <p:grpSpPr bwMode="auto">
          <a:xfrm>
            <a:off x="291677" y="4782369"/>
            <a:ext cx="5665596" cy="494023"/>
            <a:chOff x="1663" y="3106"/>
            <a:chExt cx="3109" cy="305"/>
          </a:xfrm>
        </p:grpSpPr>
        <p:sp>
          <p:nvSpPr>
            <p:cNvPr id="9" name="McK Document type"/>
            <p:cNvSpPr txBox="1">
              <a:spLocks noChangeArrowheads="1"/>
            </p:cNvSpPr>
            <p:nvPr/>
          </p:nvSpPr>
          <p:spPr bwMode="auto">
            <a:xfrm>
              <a:off x="1663" y="3106"/>
              <a:ext cx="3109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dirty="0" smtClean="0">
                  <a:solidFill>
                    <a:srgbClr val="FFFFFF"/>
                  </a:solidFill>
                  <a:latin typeface="Arial"/>
                </a:rPr>
                <a:t>Document type</a:t>
              </a:r>
            </a:p>
          </p:txBody>
        </p:sp>
        <p:sp>
          <p:nvSpPr>
            <p:cNvPr id="10" name="McK Date"/>
            <p:cNvSpPr txBox="1">
              <a:spLocks noChangeArrowheads="1"/>
            </p:cNvSpPr>
            <p:nvPr/>
          </p:nvSpPr>
          <p:spPr bwMode="auto">
            <a:xfrm>
              <a:off x="1663" y="3275"/>
              <a:ext cx="3109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dirty="0" smtClean="0">
                  <a:solidFill>
                    <a:srgbClr val="FFFFFF"/>
                  </a:solidFill>
                  <a:latin typeface="Arial"/>
                </a:rPr>
                <a:t>Date</a:t>
              </a:r>
            </a:p>
          </p:txBody>
        </p:sp>
      </p:grpSp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291678" y="2127636"/>
            <a:ext cx="7533267" cy="507831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l">
              <a:defRPr sz="3300" b="1" baseline="0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291678" y="3596314"/>
            <a:ext cx="7533267" cy="219820"/>
          </a:xfrm>
        </p:spPr>
        <p:txBody>
          <a:bodyPr wrap="square">
            <a:spAutoFit/>
          </a:bodyPr>
          <a:lstStyle>
            <a:lvl1pPr algn="l">
              <a:defRPr sz="1400" baseline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3208865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428626" y="451190"/>
            <a:ext cx="9403174" cy="298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2538215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F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</p:nvPr>
        </p:nvSpPr>
        <p:spPr>
          <a:xfrm>
            <a:off x="542405" y="1952514"/>
            <a:ext cx="4526280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</p:nvPr>
        </p:nvSpPr>
        <p:spPr>
          <a:xfrm>
            <a:off x="5218315" y="1952514"/>
            <a:ext cx="4526280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8" name="Content Placeholder 4"/>
          <p:cNvSpPr>
            <a:spLocks noGrp="1"/>
          </p:cNvSpPr>
          <p:nvPr>
            <p:ph sz="quarter" idx="26"/>
          </p:nvPr>
        </p:nvSpPr>
        <p:spPr>
          <a:xfrm>
            <a:off x="542405" y="3969573"/>
            <a:ext cx="4526280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0" name="Content Placeholder 5"/>
          <p:cNvSpPr>
            <a:spLocks noGrp="1"/>
          </p:cNvSpPr>
          <p:nvPr>
            <p:ph sz="quarter" idx="27"/>
          </p:nvPr>
        </p:nvSpPr>
        <p:spPr>
          <a:xfrm>
            <a:off x="5218315" y="3969573"/>
            <a:ext cx="4526280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8" name="Disclaimer" hidden="1"/>
          <p:cNvSpPr txBox="1"/>
          <p:nvPr userDrawn="1">
            <p:custDataLst>
              <p:tags r:id="rId1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30" name="Executive Summary" hidden="1"/>
          <p:cNvSpPr txBox="1"/>
          <p:nvPr userDrawn="1">
            <p:custDataLst>
              <p:tags r:id="rId2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32" name="Draft stamp" hidden="1"/>
          <p:cNvSpPr txBox="1"/>
          <p:nvPr userDrawn="1">
            <p:custDataLst>
              <p:tags r:id="rId3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9" name="Section Header"/>
          <p:cNvSpPr txBox="1"/>
          <p:nvPr userDrawn="1">
            <p:custDataLst>
              <p:tags r:id="rId4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4" name="Date/Filepath" hidden="1"/>
          <p:cNvSpPr txBox="1"/>
          <p:nvPr userDrawn="1">
            <p:custDataLst>
              <p:tags r:id="rId5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2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396404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195149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84799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15216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fondo0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0287000" cy="6858000"/>
          </a:xfrm>
          <a:prstGeom prst="rect">
            <a:avLst/>
          </a:prstGeom>
          <a:noFill/>
        </p:spPr>
      </p:pic>
      <p:pic>
        <p:nvPicPr>
          <p:cNvPr id="5" name="Picture 8" descr="Logo_Peq0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6345434"/>
            <a:ext cx="2157412" cy="352425"/>
          </a:xfrm>
          <a:prstGeom prst="rect">
            <a:avLst/>
          </a:prstGeom>
          <a:noFill/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857625" y="3962400"/>
            <a:ext cx="4972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sz="1500" u="sng" dirty="0">
              <a:solidFill>
                <a:srgbClr val="FFFFFF"/>
              </a:solidFill>
            </a:endParaRPr>
          </a:p>
        </p:txBody>
      </p:sp>
      <p:sp>
        <p:nvSpPr>
          <p:cNvPr id="6153" name="Rectangle 9"/>
          <p:cNvSpPr>
            <a:spLocks noGrp="1" noChangeArrowheads="1"/>
          </p:cNvSpPr>
          <p:nvPr>
            <p:ph type="ctrTitle" sz="quarter"/>
          </p:nvPr>
        </p:nvSpPr>
        <p:spPr>
          <a:xfrm>
            <a:off x="3857625" y="1066800"/>
            <a:ext cx="5314950" cy="2819400"/>
          </a:xfrm>
        </p:spPr>
        <p:txBody>
          <a:bodyPr wrap="square"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154" name="Rectangle 1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42900" y="1219200"/>
            <a:ext cx="1800225" cy="2286000"/>
          </a:xfrm>
        </p:spPr>
        <p:txBody>
          <a:bodyPr lIns="91440" tIns="45720" rIns="91440" bIns="45720"/>
          <a:lstStyle>
            <a:lvl1pPr marL="0" indent="0">
              <a:lnSpc>
                <a:spcPct val="140000"/>
              </a:lnSpc>
              <a:defRPr sz="140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Subnomenclature"/>
          <p:cNvSpPr txBox="1"/>
          <p:nvPr/>
        </p:nvSpPr>
        <p:spPr>
          <a:xfrm>
            <a:off x="1016267" y="6437412"/>
            <a:ext cx="65" cy="153888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sz="1000" b="1" dirty="0">
              <a:solidFill>
                <a:srgbClr val="FFFFFF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8375" y="0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fld id="{4B553441-A85E-4A5F-B6E9-6327667DC3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1310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625" y="381007"/>
            <a:ext cx="9429750" cy="733419"/>
          </a:xfrm>
        </p:spPr>
        <p:txBody>
          <a:bodyPr wrap="square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28625" y="1381125"/>
            <a:ext cx="9429750" cy="448627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Title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858375" y="0"/>
            <a:ext cx="428625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7FC83F1-D64B-48DF-9CCD-2AA2C35A0115}" type="slidenum">
              <a:rPr lang="en-US"/>
              <a:pPr/>
              <a:t>‹#›</a:t>
            </a:fld>
            <a:endParaRPr lang="en-US" dirty="0"/>
          </a:p>
        </p:txBody>
      </p:sp>
      <p:pic>
        <p:nvPicPr>
          <p:cNvPr id="12" name="Picture 10" descr="fondo02"/>
          <p:cNvPicPr>
            <a:picLocks noChangeAspect="1" noChangeArrowheads="1"/>
          </p:cNvPicPr>
          <p:nvPr/>
        </p:nvPicPr>
        <p:blipFill>
          <a:blip r:embed="rId2"/>
          <a:srcRect t="91110"/>
          <a:stretch>
            <a:fillRect/>
          </a:stretch>
        </p:blipFill>
        <p:spPr bwMode="auto">
          <a:xfrm>
            <a:off x="0" y="6248400"/>
            <a:ext cx="10287000" cy="609600"/>
          </a:xfrm>
          <a:prstGeom prst="rect">
            <a:avLst/>
          </a:prstGeom>
          <a:noFill/>
        </p:spPr>
      </p:pic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71675" y="6283325"/>
            <a:ext cx="5486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800" b="0" i="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>
                <a:solidFill>
                  <a:srgbClr val="FFFFFF"/>
                </a:solidFill>
              </a:rPr>
              <a:t>Source: xxx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4" name="Picture 11" descr="Logo_Peq0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6345434"/>
            <a:ext cx="2157412" cy="352425"/>
          </a:xfrm>
          <a:prstGeom prst="rect">
            <a:avLst/>
          </a:prstGeom>
          <a:noFill/>
        </p:spPr>
      </p:pic>
      <p:sp>
        <p:nvSpPr>
          <p:cNvPr id="9" name="DocID"/>
          <p:cNvSpPr txBox="1"/>
          <p:nvPr userDrawn="1"/>
        </p:nvSpPr>
        <p:spPr>
          <a:xfrm>
            <a:off x="1357815" y="6532791"/>
            <a:ext cx="65" cy="107722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de-DE" sz="7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825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602" y="4407096"/>
            <a:ext cx="874395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602" y="2906713"/>
            <a:ext cx="874395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8375" y="0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fld id="{4B553441-A85E-4A5F-B6E9-6327667DC3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0665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627" y="1381129"/>
            <a:ext cx="4629150" cy="4486275"/>
          </a:xfrm>
        </p:spPr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  <a:lvl2pPr marL="346075" indent="-173038">
              <a:defRPr sz="1200">
                <a:solidFill>
                  <a:schemeClr val="tx2"/>
                </a:solidFill>
              </a:defRPr>
            </a:lvl2pPr>
            <a:lvl3pPr marL="511175" indent="-165100">
              <a:defRPr sz="1200">
                <a:solidFill>
                  <a:schemeClr val="tx2"/>
                </a:solidFill>
              </a:defRPr>
            </a:lvl3pPr>
            <a:lvl4pPr marL="684213" indent="-173038">
              <a:defRPr sz="1200">
                <a:solidFill>
                  <a:schemeClr val="tx2"/>
                </a:solidFill>
              </a:defRPr>
            </a:lvl4pPr>
            <a:lvl5pPr marL="857250" indent="-173038">
              <a:defRPr sz="1200">
                <a:solidFill>
                  <a:schemeClr val="tx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9225" y="1381129"/>
            <a:ext cx="4629150" cy="4486275"/>
          </a:xfrm>
        </p:spPr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  <a:lvl2pPr marL="346075" indent="-173038">
              <a:defRPr sz="1200">
                <a:solidFill>
                  <a:schemeClr val="tx2"/>
                </a:solidFill>
              </a:defRPr>
            </a:lvl2pPr>
            <a:lvl3pPr marL="511175" indent="-165100">
              <a:defRPr sz="1200">
                <a:solidFill>
                  <a:schemeClr val="tx2"/>
                </a:solidFill>
              </a:defRPr>
            </a:lvl3pPr>
            <a:lvl4pPr marL="684213" indent="-173038">
              <a:defRPr sz="1200">
                <a:solidFill>
                  <a:schemeClr val="tx2"/>
                </a:solidFill>
              </a:defRPr>
            </a:lvl4pPr>
            <a:lvl5pPr marL="857250" indent="-173038">
              <a:defRPr sz="1200">
                <a:solidFill>
                  <a:schemeClr val="tx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8375" y="0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fld id="{4B553441-A85E-4A5F-B6E9-6327667DC3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514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8" name="Picture 10" descr="fondo02"/>
          <p:cNvPicPr>
            <a:picLocks noChangeAspect="1" noChangeArrowheads="1"/>
          </p:cNvPicPr>
          <p:nvPr/>
        </p:nvPicPr>
        <p:blipFill>
          <a:blip r:embed="rId2"/>
          <a:srcRect t="91110"/>
          <a:stretch>
            <a:fillRect/>
          </a:stretch>
        </p:blipFill>
        <p:spPr bwMode="auto">
          <a:xfrm>
            <a:off x="0" y="6248400"/>
            <a:ext cx="10287000" cy="609600"/>
          </a:xfrm>
          <a:prstGeom prst="rect">
            <a:avLst/>
          </a:prstGeom>
          <a:noFill/>
        </p:spPr>
      </p:pic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71675" y="6283325"/>
            <a:ext cx="5486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800" b="0" i="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>
                <a:solidFill>
                  <a:srgbClr val="FFFFFF"/>
                </a:solidFill>
              </a:rPr>
              <a:t>Source: xxx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0" name="Picture 11" descr="Logo_Peq0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6345434"/>
            <a:ext cx="2157412" cy="352425"/>
          </a:xfrm>
          <a:prstGeom prst="rect">
            <a:avLst/>
          </a:prstGeom>
          <a:noFill/>
        </p:spPr>
      </p:pic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858375" y="0"/>
            <a:ext cx="428625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7FC83F1-D64B-48DF-9CCD-2AA2C35A011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7416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8375" y="0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fld id="{4B553441-A85E-4A5F-B6E9-6327667DC3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8895684" y="136476"/>
            <a:ext cx="864713" cy="272956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FF0000"/>
                </a:solidFill>
              </a:rPr>
              <a:t>DRAFT</a:t>
            </a:r>
            <a:endParaRPr 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6661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460" y="273050"/>
            <a:ext cx="338435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932" y="273058"/>
            <a:ext cx="575071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460" y="1435103"/>
            <a:ext cx="338435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8375" y="0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fld id="{4B553441-A85E-4A5F-B6E9-6327667DC3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9867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Long Top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quarter" idx="10"/>
          </p:nvPr>
        </p:nvSpPr>
        <p:spPr>
          <a:xfrm>
            <a:off x="542405" y="1952514"/>
            <a:ext cx="9202190" cy="187989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8" name="Content Placeholder 3"/>
          <p:cNvSpPr>
            <a:spLocks noGrp="1"/>
          </p:cNvSpPr>
          <p:nvPr>
            <p:ph sz="quarter" idx="11"/>
          </p:nvPr>
        </p:nvSpPr>
        <p:spPr>
          <a:xfrm>
            <a:off x="542405" y="3969573"/>
            <a:ext cx="4526280" cy="18798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Content Placeholder 4"/>
          <p:cNvSpPr>
            <a:spLocks noGrp="1"/>
          </p:cNvSpPr>
          <p:nvPr>
            <p:ph sz="quarter" idx="12"/>
          </p:nvPr>
        </p:nvSpPr>
        <p:spPr>
          <a:xfrm>
            <a:off x="5218315" y="3969573"/>
            <a:ext cx="4526280" cy="18798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7" name="Disclaimer" hidden="1"/>
          <p:cNvSpPr txBox="1"/>
          <p:nvPr userDrawn="1">
            <p:custDataLst>
              <p:tags r:id="rId1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4" name="Executive Summary" hidden="1"/>
          <p:cNvSpPr txBox="1"/>
          <p:nvPr userDrawn="1">
            <p:custDataLst>
              <p:tags r:id="rId2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19" name="Draft stamp" hidden="1"/>
          <p:cNvSpPr txBox="1"/>
          <p:nvPr userDrawn="1">
            <p:custDataLst>
              <p:tags r:id="rId3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5" name="Section Header"/>
          <p:cNvSpPr txBox="1"/>
          <p:nvPr userDrawn="1">
            <p:custDataLst>
              <p:tags r:id="rId4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17" name="Date/Filepath" hidden="1"/>
          <p:cNvSpPr txBox="1"/>
          <p:nvPr userDrawn="1">
            <p:custDataLst>
              <p:tags r:id="rId5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9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6712978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335" y="4800600"/>
            <a:ext cx="6172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6335" y="612775"/>
            <a:ext cx="6172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6335" y="5367338"/>
            <a:ext cx="6172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8375" y="0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fld id="{4B553441-A85E-4A5F-B6E9-6327667DC3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8895684" y="136476"/>
            <a:ext cx="864713" cy="272956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FF0000"/>
                </a:solidFill>
              </a:rPr>
              <a:t>DRAFT</a:t>
            </a:r>
            <a:endParaRPr 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0248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8375" y="0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fld id="{4B553441-A85E-4A5F-B6E9-6327667DC3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7085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00940" y="381000"/>
            <a:ext cx="2357438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8625" y="381000"/>
            <a:ext cx="6900862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8375" y="0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fld id="{4B553441-A85E-4A5F-B6E9-6327667DC3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2665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s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625" y="381007"/>
            <a:ext cx="9423019" cy="73341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430256" y="1406525"/>
            <a:ext cx="4222626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tx2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Heading 12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Subheading 12 </a:t>
            </a:r>
            <a:r>
              <a:rPr lang="en-US" dirty="0" err="1" smtClean="0"/>
              <a:t>pt</a:t>
            </a:r>
            <a:endParaRPr lang="en-US" dirty="0" smtClean="0"/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6" hasCustomPrompt="1"/>
          </p:nvPr>
        </p:nvSpPr>
        <p:spPr>
          <a:xfrm>
            <a:off x="5625623" y="1406525"/>
            <a:ext cx="4226020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tx2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Heading 12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Subheading 12 </a:t>
            </a:r>
            <a:r>
              <a:rPr lang="en-US" dirty="0" err="1" smtClean="0"/>
              <a:t>pt</a:t>
            </a:r>
            <a:endParaRPr lang="en-US" dirty="0" smtClean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30255" y="1930404"/>
            <a:ext cx="4222618" cy="4100513"/>
          </a:xfrm>
        </p:spPr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  <a:lvl2pPr>
              <a:defRPr sz="1200">
                <a:solidFill>
                  <a:schemeClr val="tx2"/>
                </a:solidFill>
              </a:defRPr>
            </a:lvl2pPr>
            <a:lvl3pPr>
              <a:defRPr sz="1200">
                <a:solidFill>
                  <a:schemeClr val="tx2"/>
                </a:solidFill>
              </a:defRPr>
            </a:lvl3pPr>
            <a:lvl4pPr>
              <a:defRPr sz="1200">
                <a:solidFill>
                  <a:schemeClr val="tx2"/>
                </a:solidFill>
              </a:defRPr>
            </a:lvl4pPr>
            <a:lvl5pPr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6" name="Content Placeholder 2"/>
          <p:cNvSpPr>
            <a:spLocks noGrp="1"/>
          </p:cNvSpPr>
          <p:nvPr>
            <p:ph idx="11"/>
          </p:nvPr>
        </p:nvSpPr>
        <p:spPr>
          <a:xfrm>
            <a:off x="5623931" y="1930404"/>
            <a:ext cx="4227712" cy="4100513"/>
          </a:xfrm>
        </p:spPr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  <a:lvl2pPr>
              <a:defRPr sz="1200">
                <a:solidFill>
                  <a:schemeClr val="tx2"/>
                </a:solidFill>
              </a:defRPr>
            </a:lvl2pPr>
            <a:lvl3pPr>
              <a:defRPr sz="1200">
                <a:solidFill>
                  <a:schemeClr val="tx2"/>
                </a:solidFill>
              </a:defRPr>
            </a:lvl3pPr>
            <a:lvl4pPr>
              <a:defRPr sz="1200">
                <a:solidFill>
                  <a:schemeClr val="tx2"/>
                </a:solidFill>
              </a:defRPr>
            </a:lvl4pPr>
            <a:lvl5pPr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858375" y="0"/>
            <a:ext cx="428625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7FC83F1-D64B-48DF-9CCD-2AA2C35A011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590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5656" y="2468628"/>
            <a:ext cx="874395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7361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8"/>
          <p:cNvSpPr>
            <a:spLocks noChangeShapeType="1"/>
          </p:cNvSpPr>
          <p:nvPr/>
        </p:nvSpPr>
        <p:spPr bwMode="auto">
          <a:xfrm>
            <a:off x="428625" y="762000"/>
            <a:ext cx="9429750" cy="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5" name="Picture 15" descr="Logo_Peq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6345239"/>
            <a:ext cx="2157413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6" descr="SOV_lineartRev"/>
          <p:cNvPicPr>
            <a:picLocks noChangeAspect="1" noChangeArrowheads="1"/>
          </p:cNvPicPr>
          <p:nvPr/>
        </p:nvPicPr>
        <p:blipFill>
          <a:blip r:embed="rId3"/>
          <a:srcRect l="24763"/>
          <a:stretch>
            <a:fillRect/>
          </a:stretch>
        </p:blipFill>
        <p:spPr bwMode="auto">
          <a:xfrm>
            <a:off x="342900" y="6364288"/>
            <a:ext cx="1416249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6157914"/>
            <a:ext cx="10287000" cy="700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9" descr="Logo_Peq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72412" y="6324601"/>
            <a:ext cx="2157413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6"/>
          <p:cNvSpPr txBox="1">
            <a:spLocks noGrp="1" noChangeArrowheads="1"/>
          </p:cNvSpPr>
          <p:nvPr/>
        </p:nvSpPr>
        <p:spPr bwMode="auto">
          <a:xfrm>
            <a:off x="9843467" y="53008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94059C39-E9F4-4992-A9EA-5A58DF5A1ABA}" type="slidenum">
              <a:rPr lang="en-US" sz="1400">
                <a:solidFill>
                  <a:srgbClr val="FF0000"/>
                </a:solidFill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482" y="270012"/>
            <a:ext cx="8898255" cy="429768"/>
          </a:xfrm>
          <a:prstGeom prst="rect">
            <a:avLst/>
          </a:prstGeom>
          <a:noFill/>
        </p:spPr>
        <p:txBody>
          <a:bodyPr anchor="ctr"/>
          <a:lstStyle>
            <a:lvl1pPr>
              <a:defRPr sz="2400" b="1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" y="838200"/>
            <a:ext cx="9429750" cy="5029200"/>
          </a:xfrm>
          <a:prstGeom prst="rect">
            <a:avLst/>
          </a:prstGeom>
        </p:spPr>
        <p:txBody>
          <a:bodyPr/>
          <a:lstStyle>
            <a:lvl1pPr marL="341313" indent="-341313">
              <a:buFont typeface="Wingdings" pitchFamily="2" charset="2"/>
              <a:buChar char="§"/>
              <a:defRPr sz="2000">
                <a:latin typeface="Calibri" pitchFamily="34" charset="0"/>
                <a:cs typeface="Calibri" pitchFamily="34" charset="0"/>
              </a:defRPr>
            </a:lvl1pPr>
            <a:lvl2pPr marL="576263" indent="-238125">
              <a:defRPr sz="1800">
                <a:latin typeface="Calibri" pitchFamily="34" charset="0"/>
                <a:cs typeface="Calibri" pitchFamily="34" charset="0"/>
              </a:defRPr>
            </a:lvl2pPr>
            <a:lvl3pPr marL="806450" indent="-228600">
              <a:defRPr sz="1600">
                <a:latin typeface="Calibri" pitchFamily="34" charset="0"/>
                <a:cs typeface="Calibri" pitchFamily="34" charset="0"/>
              </a:defRPr>
            </a:lvl3pPr>
            <a:lvl4pPr marL="1087438" indent="-228600">
              <a:defRPr sz="1400">
                <a:latin typeface="Calibri" pitchFamily="34" charset="0"/>
                <a:cs typeface="Calibri" pitchFamily="34" charset="0"/>
              </a:defRPr>
            </a:lvl4pPr>
            <a:lvl5pPr marL="1317625" indent="-228600">
              <a:defRPr sz="12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28625" y="270012"/>
            <a:ext cx="478631" cy="429768"/>
          </a:xfrm>
          <a:prstGeom prst="rect">
            <a:avLst/>
          </a:prstGeom>
          <a:noFill/>
        </p:spPr>
        <p:txBody>
          <a:bodyPr lIns="0" tIns="0" rIns="0" bIns="0" anchor="ctr"/>
          <a:lstStyle>
            <a:lvl1pPr marL="0" indent="0" algn="ctr">
              <a:buFontTx/>
              <a:buNone/>
              <a:defRPr sz="24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930058" y="281086"/>
            <a:ext cx="0" cy="4114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00970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5" descr="Logo_Peq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6345239"/>
            <a:ext cx="2157413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6" descr="SOV_lineartRev"/>
          <p:cNvPicPr>
            <a:picLocks noChangeAspect="1" noChangeArrowheads="1"/>
          </p:cNvPicPr>
          <p:nvPr/>
        </p:nvPicPr>
        <p:blipFill>
          <a:blip r:embed="rId3"/>
          <a:srcRect l="24763"/>
          <a:stretch>
            <a:fillRect/>
          </a:stretch>
        </p:blipFill>
        <p:spPr bwMode="auto">
          <a:xfrm>
            <a:off x="342900" y="6364288"/>
            <a:ext cx="1416249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6157914"/>
            <a:ext cx="10287000" cy="700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9" descr="Logo_Peq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72412" y="6324601"/>
            <a:ext cx="2157413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6"/>
          <p:cNvSpPr txBox="1">
            <a:spLocks noGrp="1" noChangeArrowheads="1"/>
          </p:cNvSpPr>
          <p:nvPr/>
        </p:nvSpPr>
        <p:spPr bwMode="auto">
          <a:xfrm>
            <a:off x="9843467" y="53008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94059C39-E9F4-4992-A9EA-5A58DF5A1ABA}" type="slidenum">
              <a:rPr lang="en-US" sz="1400">
                <a:solidFill>
                  <a:srgbClr val="FF0000"/>
                </a:solidFill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186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5" descr="Logo_Peq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6345239"/>
            <a:ext cx="2157413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6" descr="SOV_lineartRev"/>
          <p:cNvPicPr>
            <a:picLocks noChangeAspect="1" noChangeArrowheads="1"/>
          </p:cNvPicPr>
          <p:nvPr/>
        </p:nvPicPr>
        <p:blipFill>
          <a:blip r:embed="rId3"/>
          <a:srcRect l="24763"/>
          <a:stretch>
            <a:fillRect/>
          </a:stretch>
        </p:blipFill>
        <p:spPr bwMode="auto">
          <a:xfrm>
            <a:off x="342900" y="6364288"/>
            <a:ext cx="1416249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6157914"/>
            <a:ext cx="10287000" cy="700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9" descr="Logo_Peq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72412" y="6324601"/>
            <a:ext cx="2157413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6"/>
          <p:cNvSpPr txBox="1">
            <a:spLocks noGrp="1" noChangeArrowheads="1"/>
          </p:cNvSpPr>
          <p:nvPr/>
        </p:nvSpPr>
        <p:spPr bwMode="auto">
          <a:xfrm>
            <a:off x="9843467" y="53008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94059C39-E9F4-4992-A9EA-5A58DF5A1ABA}" type="slidenum">
              <a:rPr lang="en-US" sz="1400">
                <a:solidFill>
                  <a:srgbClr val="FF0000"/>
                </a:solidFill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9" name="Line 8"/>
          <p:cNvSpPr>
            <a:spLocks noChangeShapeType="1"/>
          </p:cNvSpPr>
          <p:nvPr userDrawn="1"/>
        </p:nvSpPr>
        <p:spPr bwMode="auto">
          <a:xfrm>
            <a:off x="428625" y="762000"/>
            <a:ext cx="9429750" cy="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28625" y="270012"/>
            <a:ext cx="9446112" cy="429768"/>
          </a:xfrm>
          <a:prstGeom prst="rect">
            <a:avLst/>
          </a:prstGeom>
          <a:noFill/>
        </p:spPr>
        <p:txBody>
          <a:bodyPr anchor="ctr"/>
          <a:lstStyle>
            <a:lvl1pPr>
              <a:defRPr sz="2400" b="1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5121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2455979"/>
      </p:ext>
    </p:extLst>
  </p:cSld>
  <p:clrMapOvr>
    <a:masterClrMapping/>
  </p:clrMapOvr>
  <p:transition spd="slow">
    <p:wipe/>
  </p:transition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60734" y="152400"/>
            <a:ext cx="617220" cy="658368"/>
          </a:xfrm>
          <a:prstGeom prst="rect">
            <a:avLst/>
          </a:prstGeom>
        </p:spPr>
        <p:txBody>
          <a:bodyPr anchor="ctr"/>
          <a:lstStyle>
            <a:lvl1pPr>
              <a:defRPr sz="3600" b="1" i="0">
                <a:solidFill>
                  <a:srgbClr val="FF0000"/>
                </a:solidFill>
                <a:latin typeface="Arial Black" pitchFamily="34" charset="0"/>
              </a:defRPr>
            </a:lvl1pPr>
          </a:lstStyle>
          <a:p>
            <a:pPr lvl="0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" name="Line 13"/>
          <p:cNvSpPr>
            <a:spLocks noChangeShapeType="1"/>
          </p:cNvSpPr>
          <p:nvPr userDrawn="1"/>
        </p:nvSpPr>
        <p:spPr bwMode="auto">
          <a:xfrm>
            <a:off x="857251" y="219080"/>
            <a:ext cx="0" cy="5715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 lIns="91392" tIns="45696" rIns="91392" bIns="45696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i="1" dirty="0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10" name="Text Placeholder 9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953691" y="152405"/>
            <a:ext cx="8435340" cy="402336"/>
          </a:xfrm>
          <a:prstGeom prst="rect">
            <a:avLst/>
          </a:prstGeom>
        </p:spPr>
        <p:txBody>
          <a:bodyPr anchor="ctr"/>
          <a:lstStyle>
            <a:lvl1pPr>
              <a:defRPr sz="2400" b="1" i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Insert Title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953691" y="554741"/>
            <a:ext cx="8435340" cy="274320"/>
          </a:xfrm>
          <a:prstGeom prst="rect">
            <a:avLst/>
          </a:prstGeom>
        </p:spPr>
        <p:txBody>
          <a:bodyPr anchor="ctr"/>
          <a:lstStyle>
            <a:lvl1pPr>
              <a:defRPr sz="1200" b="1" i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Insert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13393"/>
      </p:ext>
    </p:extLst>
  </p:cSld>
  <p:clrMapOvr>
    <a:masterClrMapping/>
  </p:clrMapOvr>
  <p:transition spd="slow"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Long Bottom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quarter" idx="10"/>
          </p:nvPr>
        </p:nvSpPr>
        <p:spPr>
          <a:xfrm>
            <a:off x="542404" y="1952514"/>
            <a:ext cx="4526280" cy="18798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Content Placeholder 3"/>
          <p:cNvSpPr>
            <a:spLocks noGrp="1"/>
          </p:cNvSpPr>
          <p:nvPr>
            <p:ph sz="quarter" idx="11"/>
          </p:nvPr>
        </p:nvSpPr>
        <p:spPr>
          <a:xfrm>
            <a:off x="5218315" y="1952514"/>
            <a:ext cx="4526280" cy="18798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Content Placeholder 4"/>
          <p:cNvSpPr>
            <a:spLocks noGrp="1"/>
          </p:cNvSpPr>
          <p:nvPr>
            <p:ph sz="quarter" idx="12"/>
          </p:nvPr>
        </p:nvSpPr>
        <p:spPr>
          <a:xfrm>
            <a:off x="542275" y="3969573"/>
            <a:ext cx="9202190" cy="18798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7" name="Disclaimer" hidden="1"/>
          <p:cNvSpPr txBox="1"/>
          <p:nvPr userDrawn="1">
            <p:custDataLst>
              <p:tags r:id="rId1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4" name="Executive Summary" hidden="1"/>
          <p:cNvSpPr txBox="1"/>
          <p:nvPr userDrawn="1">
            <p:custDataLst>
              <p:tags r:id="rId2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19" name="Draft stamp" hidden="1"/>
          <p:cNvSpPr txBox="1"/>
          <p:nvPr userDrawn="1">
            <p:custDataLst>
              <p:tags r:id="rId3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5" name="Section Header"/>
          <p:cNvSpPr txBox="1"/>
          <p:nvPr userDrawn="1">
            <p:custDataLst>
              <p:tags r:id="rId4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17" name="Date/Filepath" hidden="1"/>
          <p:cNvSpPr txBox="1"/>
          <p:nvPr userDrawn="1">
            <p:custDataLst>
              <p:tags r:id="rId5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9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288600"/>
      </p:ext>
    </p:extLst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8"/>
          <p:cNvSpPr>
            <a:spLocks noChangeShapeType="1"/>
          </p:cNvSpPr>
          <p:nvPr/>
        </p:nvSpPr>
        <p:spPr bwMode="auto">
          <a:xfrm>
            <a:off x="428625" y="762000"/>
            <a:ext cx="9429750" cy="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5" name="Picture 15" descr="Logo_Peq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8125" y="6345239"/>
            <a:ext cx="2157413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6" descr="SOV_lineartRev"/>
          <p:cNvPicPr>
            <a:picLocks noChangeAspect="1" noChangeArrowheads="1"/>
          </p:cNvPicPr>
          <p:nvPr/>
        </p:nvPicPr>
        <p:blipFill>
          <a:blip r:embed="rId3" cstate="print"/>
          <a:srcRect l="24763"/>
          <a:stretch>
            <a:fillRect/>
          </a:stretch>
        </p:blipFill>
        <p:spPr bwMode="auto">
          <a:xfrm>
            <a:off x="342900" y="6364288"/>
            <a:ext cx="1416249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6157914"/>
            <a:ext cx="10287000" cy="700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9" descr="Logo_Peq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72412" y="6324601"/>
            <a:ext cx="2157413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6"/>
          <p:cNvSpPr txBox="1">
            <a:spLocks noGrp="1" noChangeArrowheads="1"/>
          </p:cNvSpPr>
          <p:nvPr/>
        </p:nvSpPr>
        <p:spPr bwMode="auto">
          <a:xfrm>
            <a:off x="9843467" y="53008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94059C39-E9F4-4992-A9EA-5A58DF5A1ABA}" type="slidenum">
              <a:rPr lang="en-US" sz="1400">
                <a:solidFill>
                  <a:srgbClr val="FF0000"/>
                </a:solidFill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482" y="270012"/>
            <a:ext cx="8898255" cy="429768"/>
          </a:xfrm>
          <a:prstGeom prst="rect">
            <a:avLst/>
          </a:prstGeom>
          <a:noFill/>
        </p:spPr>
        <p:txBody>
          <a:bodyPr anchor="ctr"/>
          <a:lstStyle>
            <a:lvl1pPr>
              <a:defRPr sz="2400" b="1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" y="838200"/>
            <a:ext cx="9429750" cy="5029200"/>
          </a:xfrm>
          <a:prstGeom prst="rect">
            <a:avLst/>
          </a:prstGeom>
        </p:spPr>
        <p:txBody>
          <a:bodyPr/>
          <a:lstStyle>
            <a:lvl1pPr marL="341313" indent="-341313">
              <a:buFont typeface="Wingdings" pitchFamily="2" charset="2"/>
              <a:buChar char="§"/>
              <a:defRPr sz="2000">
                <a:latin typeface="Calibri" pitchFamily="34" charset="0"/>
                <a:cs typeface="Calibri" pitchFamily="34" charset="0"/>
              </a:defRPr>
            </a:lvl1pPr>
            <a:lvl2pPr marL="576263" indent="-238125">
              <a:defRPr sz="1800">
                <a:latin typeface="Calibri" pitchFamily="34" charset="0"/>
                <a:cs typeface="Calibri" pitchFamily="34" charset="0"/>
              </a:defRPr>
            </a:lvl2pPr>
            <a:lvl3pPr marL="806450" indent="-228600">
              <a:defRPr sz="1600">
                <a:latin typeface="Calibri" pitchFamily="34" charset="0"/>
                <a:cs typeface="Calibri" pitchFamily="34" charset="0"/>
              </a:defRPr>
            </a:lvl3pPr>
            <a:lvl4pPr marL="1087438" indent="-228600">
              <a:defRPr sz="1400">
                <a:latin typeface="Calibri" pitchFamily="34" charset="0"/>
                <a:cs typeface="Calibri" pitchFamily="34" charset="0"/>
              </a:defRPr>
            </a:lvl4pPr>
            <a:lvl5pPr marL="1317625" indent="-228600">
              <a:defRPr sz="12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28625" y="270012"/>
            <a:ext cx="478631" cy="429768"/>
          </a:xfrm>
          <a:prstGeom prst="rect">
            <a:avLst/>
          </a:prstGeom>
          <a:noFill/>
        </p:spPr>
        <p:txBody>
          <a:bodyPr lIns="0" tIns="0" rIns="0" bIns="0" anchor="ctr"/>
          <a:lstStyle>
            <a:lvl1pPr marL="0" indent="0" algn="ctr">
              <a:buFontTx/>
              <a:buNone/>
              <a:defRPr sz="24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930058" y="281086"/>
            <a:ext cx="0" cy="4114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59746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5" descr="Logo_Peq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6" y="6345241"/>
            <a:ext cx="2157413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6" descr="SOV_lineartRev"/>
          <p:cNvPicPr>
            <a:picLocks noChangeAspect="1" noChangeArrowheads="1"/>
          </p:cNvPicPr>
          <p:nvPr/>
        </p:nvPicPr>
        <p:blipFill>
          <a:blip r:embed="rId3"/>
          <a:srcRect l="24763"/>
          <a:stretch>
            <a:fillRect/>
          </a:stretch>
        </p:blipFill>
        <p:spPr bwMode="auto">
          <a:xfrm>
            <a:off x="342900" y="6364288"/>
            <a:ext cx="1416249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6157916"/>
            <a:ext cx="10287000" cy="700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9" descr="Logo_Peq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72412" y="6324603"/>
            <a:ext cx="2157413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6"/>
          <p:cNvSpPr txBox="1">
            <a:spLocks noGrp="1" noChangeArrowheads="1"/>
          </p:cNvSpPr>
          <p:nvPr/>
        </p:nvSpPr>
        <p:spPr bwMode="auto">
          <a:xfrm>
            <a:off x="9843468" y="53008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94059C39-E9F4-4992-A9EA-5A58DF5A1ABA}" type="slidenum">
              <a:rPr lang="en-US" sz="1400" i="1">
                <a:solidFill>
                  <a:srgbClr val="FF0000"/>
                </a:solidFill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400" i="1" dirty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482" y="270012"/>
            <a:ext cx="8898255" cy="429768"/>
          </a:xfrm>
          <a:prstGeom prst="rect">
            <a:avLst/>
          </a:prstGeom>
          <a:noFill/>
        </p:spPr>
        <p:txBody>
          <a:bodyPr anchor="ctr"/>
          <a:lstStyle>
            <a:lvl1pPr>
              <a:defRPr sz="2400" b="1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" y="838200"/>
            <a:ext cx="9429750" cy="5029200"/>
          </a:xfrm>
          <a:prstGeom prst="rect">
            <a:avLst/>
          </a:prstGeom>
        </p:spPr>
        <p:txBody>
          <a:bodyPr/>
          <a:lstStyle>
            <a:lvl1pPr marL="341313" indent="-341313">
              <a:buFont typeface="Wingdings" pitchFamily="2" charset="2"/>
              <a:buChar char="§"/>
              <a:defRPr sz="2000">
                <a:latin typeface="Calibri" pitchFamily="34" charset="0"/>
                <a:cs typeface="Calibri" pitchFamily="34" charset="0"/>
              </a:defRPr>
            </a:lvl1pPr>
            <a:lvl2pPr marL="576263" indent="-238125">
              <a:defRPr sz="1800">
                <a:latin typeface="Calibri" pitchFamily="34" charset="0"/>
                <a:cs typeface="Calibri" pitchFamily="34" charset="0"/>
              </a:defRPr>
            </a:lvl2pPr>
            <a:lvl3pPr marL="806450" indent="-228600">
              <a:defRPr sz="1600">
                <a:latin typeface="Calibri" pitchFamily="34" charset="0"/>
                <a:cs typeface="Calibri" pitchFamily="34" charset="0"/>
              </a:defRPr>
            </a:lvl3pPr>
            <a:lvl4pPr marL="1087438" indent="-228600">
              <a:defRPr sz="1400">
                <a:latin typeface="Calibri" pitchFamily="34" charset="0"/>
                <a:cs typeface="Calibri" pitchFamily="34" charset="0"/>
              </a:defRPr>
            </a:lvl4pPr>
            <a:lvl5pPr marL="1317625" indent="-228600">
              <a:defRPr sz="12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5197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130426"/>
            <a:ext cx="874395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4993743"/>
      </p:ext>
    </p:extLst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600201"/>
            <a:ext cx="92583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9831321"/>
      </p:ext>
    </p:extLst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602" y="4406901"/>
            <a:ext cx="874395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602" y="2906713"/>
            <a:ext cx="874395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11425765"/>
      </p:ext>
    </p:extLst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1600201"/>
            <a:ext cx="4543425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9225" y="1600201"/>
            <a:ext cx="4543425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1788596"/>
      </p:ext>
    </p:extLst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21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21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25654" y="1535113"/>
            <a:ext cx="454699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5654" y="2174875"/>
            <a:ext cx="454699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8109949"/>
      </p:ext>
    </p:extLst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7581806"/>
      </p:ext>
    </p:extLst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5279452"/>
      </p:ext>
    </p:extLst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273050"/>
            <a:ext cx="3384352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931" y="273051"/>
            <a:ext cx="575071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1435101"/>
            <a:ext cx="3384352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26798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S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</p:nvPr>
        </p:nvSpPr>
        <p:spPr>
          <a:xfrm>
            <a:off x="542406" y="1952514"/>
            <a:ext cx="2964527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</p:nvPr>
        </p:nvSpPr>
        <p:spPr>
          <a:xfrm>
            <a:off x="3663478" y="1952514"/>
            <a:ext cx="2964527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8" name="Content Placeholder 4"/>
          <p:cNvSpPr>
            <a:spLocks noGrp="1"/>
          </p:cNvSpPr>
          <p:nvPr>
            <p:ph sz="quarter" idx="26"/>
          </p:nvPr>
        </p:nvSpPr>
        <p:spPr>
          <a:xfrm>
            <a:off x="6780068" y="1952514"/>
            <a:ext cx="2964527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0" name="Content Placeholder 5"/>
          <p:cNvSpPr>
            <a:spLocks noGrp="1"/>
          </p:cNvSpPr>
          <p:nvPr>
            <p:ph sz="quarter" idx="27"/>
          </p:nvPr>
        </p:nvSpPr>
        <p:spPr>
          <a:xfrm>
            <a:off x="542406" y="3969573"/>
            <a:ext cx="2964527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2" name="Content Placeholder 6"/>
          <p:cNvSpPr>
            <a:spLocks noGrp="1"/>
          </p:cNvSpPr>
          <p:nvPr>
            <p:ph sz="quarter" idx="28"/>
          </p:nvPr>
        </p:nvSpPr>
        <p:spPr>
          <a:xfrm>
            <a:off x="3663478" y="3969573"/>
            <a:ext cx="2964527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4" name="Content Placeholder 7"/>
          <p:cNvSpPr>
            <a:spLocks noGrp="1"/>
          </p:cNvSpPr>
          <p:nvPr>
            <p:ph sz="quarter" idx="29"/>
          </p:nvPr>
        </p:nvSpPr>
        <p:spPr>
          <a:xfrm>
            <a:off x="6780068" y="3969573"/>
            <a:ext cx="2964527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0" name="Disclaimer" hidden="1"/>
          <p:cNvSpPr txBox="1"/>
          <p:nvPr userDrawn="1">
            <p:custDataLst>
              <p:tags r:id="rId1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32" name="Executive Summary" hidden="1"/>
          <p:cNvSpPr txBox="1"/>
          <p:nvPr userDrawn="1">
            <p:custDataLst>
              <p:tags r:id="rId2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37" name="Draft stamp" hidden="1"/>
          <p:cNvSpPr txBox="1"/>
          <p:nvPr userDrawn="1">
            <p:custDataLst>
              <p:tags r:id="rId3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21" name="Section Header"/>
          <p:cNvSpPr txBox="1"/>
          <p:nvPr userDrawn="1">
            <p:custDataLst>
              <p:tags r:id="rId4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33" name="Date/Filepath" hidden="1"/>
          <p:cNvSpPr txBox="1"/>
          <p:nvPr userDrawn="1">
            <p:custDataLst>
              <p:tags r:id="rId5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4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5044697"/>
      </p:ext>
    </p:extLst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324" y="4800600"/>
            <a:ext cx="6172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6324" y="612775"/>
            <a:ext cx="6172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6324" y="5367338"/>
            <a:ext cx="6172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5132067"/>
      </p:ext>
    </p:extLst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1600201"/>
            <a:ext cx="92583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5794307"/>
      </p:ext>
    </p:extLst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58075" y="274639"/>
            <a:ext cx="2314575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274639"/>
            <a:ext cx="6772275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4107443"/>
      </p:ext>
    </p:extLst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14350" y="1600201"/>
            <a:ext cx="4543425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229225" y="1600200"/>
            <a:ext cx="4543425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229225" y="3938589"/>
            <a:ext cx="4543425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715375"/>
      </p:ext>
    </p:extLst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514350" y="274639"/>
            <a:ext cx="92583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861922"/>
      </p:ext>
    </p:extLst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14350" y="1600201"/>
            <a:ext cx="4543425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9225" y="1600201"/>
            <a:ext cx="4543425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8853614"/>
      </p:ext>
    </p:extLst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130469"/>
            <a:ext cx="874395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148035"/>
      </p:ext>
    </p:extLst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595508"/>
      </p:ext>
    </p:extLst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551926"/>
      </p:ext>
    </p:extLst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625" y="381009"/>
            <a:ext cx="9429750" cy="733419"/>
          </a:xfrm>
        </p:spPr>
        <p:txBody>
          <a:bodyPr wrap="square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28625" y="1381125"/>
            <a:ext cx="9429750" cy="448627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Title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858375" y="0"/>
            <a:ext cx="428625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7FC83F1-D64B-48DF-9CCD-2AA2C35A0115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2" name="Picture 10" descr="fondo02"/>
          <p:cNvPicPr>
            <a:picLocks noChangeAspect="1" noChangeArrowheads="1"/>
          </p:cNvPicPr>
          <p:nvPr/>
        </p:nvPicPr>
        <p:blipFill>
          <a:blip r:embed="rId2"/>
          <a:srcRect t="91110"/>
          <a:stretch>
            <a:fillRect/>
          </a:stretch>
        </p:blipFill>
        <p:spPr bwMode="auto">
          <a:xfrm>
            <a:off x="0" y="6248400"/>
            <a:ext cx="10287000" cy="609600"/>
          </a:xfrm>
          <a:prstGeom prst="rect">
            <a:avLst/>
          </a:prstGeom>
          <a:noFill/>
        </p:spPr>
      </p:pic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71675" y="6283325"/>
            <a:ext cx="5486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800" b="0" i="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>
                <a:solidFill>
                  <a:srgbClr val="FFFFFF"/>
                </a:solidFill>
              </a:rPr>
              <a:t>Source: xxx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4" name="Picture 11" descr="Logo_Peq0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6345436"/>
            <a:ext cx="2157413" cy="352425"/>
          </a:xfrm>
          <a:prstGeom prst="rect">
            <a:avLst/>
          </a:prstGeom>
          <a:noFill/>
        </p:spPr>
      </p:pic>
      <p:sp>
        <p:nvSpPr>
          <p:cNvPr id="9" name="DocID"/>
          <p:cNvSpPr txBox="1"/>
          <p:nvPr userDrawn="1"/>
        </p:nvSpPr>
        <p:spPr>
          <a:xfrm>
            <a:off x="1357816" y="6532791"/>
            <a:ext cx="65" cy="107722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spAutoFit/>
          </a:bodyPr>
          <a:lstStyle/>
          <a:p>
            <a:pPr defTabSz="457200"/>
            <a:endParaRPr lang="de-DE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83994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0987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16" name="Disclaimer" hidden="1"/>
          <p:cNvSpPr txBox="1"/>
          <p:nvPr userDrawn="1">
            <p:custDataLst>
              <p:tags r:id="rId1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7" name="Executive Summary" hidden="1"/>
          <p:cNvSpPr txBox="1"/>
          <p:nvPr userDrawn="1">
            <p:custDataLst>
              <p:tags r:id="rId2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21" name="Draft stamp" hidden="1"/>
          <p:cNvSpPr txBox="1"/>
          <p:nvPr userDrawn="1">
            <p:custDataLst>
              <p:tags r:id="rId3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4" name="Section Header"/>
          <p:cNvSpPr txBox="1"/>
          <p:nvPr userDrawn="1">
            <p:custDataLst>
              <p:tags r:id="rId4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19" name="Date/Filepath" hidden="1"/>
          <p:cNvSpPr txBox="1"/>
          <p:nvPr userDrawn="1">
            <p:custDataLst>
              <p:tags r:id="rId5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18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8948793"/>
      </p:ext>
    </p:extLst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602" y="4407098"/>
            <a:ext cx="874395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602" y="2906713"/>
            <a:ext cx="874395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8375" y="0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fld id="{4B553441-A85E-4A5F-B6E9-6327667DC3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4253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60008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Title Only No Header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noProof="0"/>
          </a:p>
        </p:txBody>
      </p:sp>
      <p:cxnSp>
        <p:nvCxnSpPr>
          <p:cNvPr id="7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0651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ection Divider Title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542405" y="1392767"/>
            <a:ext cx="9202190" cy="446276"/>
          </a:xfrm>
        </p:spPr>
        <p:txBody>
          <a:bodyPr wrap="square" tIns="0" bIns="0" anchor="t">
            <a:spAutoFit/>
          </a:bodyPr>
          <a:lstStyle>
            <a:lvl1pPr algn="l">
              <a:defRPr sz="2900" b="1" i="1" cap="none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add Section Divider Title</a:t>
            </a:r>
            <a:endParaRPr lang="en-US" noProof="0" dirty="0"/>
          </a:p>
        </p:txBody>
      </p:sp>
      <p:sp>
        <p:nvSpPr>
          <p:cNvPr id="6" name="Section No.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542405" y="959294"/>
            <a:ext cx="9202190" cy="381176"/>
          </a:xfrm>
        </p:spPr>
        <p:txBody>
          <a:bodyPr wrap="none" tIns="0" bIns="0" anchor="t"/>
          <a:lstStyle>
            <a:lvl1pPr marL="0" indent="0">
              <a:spcAft>
                <a:spcPts val="0"/>
              </a:spcAft>
              <a:buNone/>
              <a:defRPr sz="2900" b="0" i="0">
                <a:solidFill>
                  <a:schemeClr val="tx1"/>
                </a:solidFill>
                <a:latin typeface="+mj-lt"/>
              </a:defRPr>
            </a:lvl1pPr>
            <a:lvl2pPr marL="45714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9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3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87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17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Click to edit Section Divider style</a:t>
            </a:r>
            <a:endParaRPr lang="en-US" noProof="0" dirty="0" smtClean="0"/>
          </a:p>
        </p:txBody>
      </p:sp>
      <p:sp>
        <p:nvSpPr>
          <p:cNvPr id="11" name="Slide Tags" hidden="1"/>
          <p:cNvSpPr txBox="1"/>
          <p:nvPr userDrawn="1">
            <p:custDataLst>
              <p:tags r:id="rId3"/>
            </p:custDataLst>
          </p:nvPr>
        </p:nvSpPr>
        <p:spPr>
          <a:xfrm>
            <a:off x="1" y="201706"/>
            <a:ext cx="1636568" cy="236748"/>
          </a:xfrm>
          <a:prstGeom prst="rect">
            <a:avLst/>
          </a:prstGeom>
          <a:noFill/>
        </p:spPr>
        <p:txBody>
          <a:bodyPr wrap="square" lIns="82058" tIns="41029" rIns="82058" bIns="41029" rtlCol="0">
            <a:spAutoFit/>
          </a:bodyPr>
          <a:lstStyle/>
          <a:p>
            <a:pPr defTabSz="914293"/>
            <a:r>
              <a:rPr lang="en-US" sz="1000" noProof="1">
                <a:solidFill>
                  <a:srgbClr val="000000"/>
                </a:solidFill>
              </a:rPr>
              <a:t>Slide Tags</a:t>
            </a:r>
          </a:p>
        </p:txBody>
      </p:sp>
      <p:cxnSp>
        <p:nvCxnSpPr>
          <p:cNvPr id="12" name="Frame Line"/>
          <p:cNvCxnSpPr/>
          <p:nvPr userDrawn="1"/>
        </p:nvCxnSpPr>
        <p:spPr>
          <a:xfrm flipV="1">
            <a:off x="389660" y="90529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881749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ppendix Divider Title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542405" y="1393299"/>
            <a:ext cx="9202190" cy="446276"/>
          </a:xfrm>
        </p:spPr>
        <p:txBody>
          <a:bodyPr wrap="square" tIns="0" bIns="0" anchor="t">
            <a:spAutoFit/>
          </a:bodyPr>
          <a:lstStyle>
            <a:lvl1pPr algn="l">
              <a:defRPr sz="2900" b="1" i="1" cap="none" baseline="0">
                <a:latin typeface="+mj-lt"/>
              </a:defRPr>
            </a:lvl1pPr>
          </a:lstStyle>
          <a:p>
            <a:r>
              <a:rPr lang="en-US" noProof="0" smtClean="0"/>
              <a:t>Click to add Appendix Divider Title</a:t>
            </a:r>
            <a:endParaRPr lang="en-US" noProof="0" dirty="0"/>
          </a:p>
        </p:txBody>
      </p:sp>
      <p:sp>
        <p:nvSpPr>
          <p:cNvPr id="3" name="Section No.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542405" y="959294"/>
            <a:ext cx="9202190" cy="381176"/>
          </a:xfrm>
        </p:spPr>
        <p:txBody>
          <a:bodyPr wrap="none" tIns="0" bIns="0" anchor="t"/>
          <a:lstStyle>
            <a:lvl1pPr marL="0" indent="0">
              <a:spcAft>
                <a:spcPts val="0"/>
              </a:spcAft>
              <a:buNone/>
              <a:defRPr sz="2900" b="0" i="0">
                <a:solidFill>
                  <a:schemeClr val="tx1"/>
                </a:solidFill>
                <a:latin typeface="+mj-lt"/>
              </a:defRPr>
            </a:lvl1pPr>
            <a:lvl2pPr marL="45714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9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3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87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17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Click to edit Appendix Divider style</a:t>
            </a:r>
            <a:endParaRPr lang="en-US" noProof="0" dirty="0" smtClean="0"/>
          </a:p>
        </p:txBody>
      </p:sp>
      <p:sp>
        <p:nvSpPr>
          <p:cNvPr id="16" name="Slide Tags" hidden="1"/>
          <p:cNvSpPr txBox="1"/>
          <p:nvPr userDrawn="1">
            <p:custDataLst>
              <p:tags r:id="rId3"/>
            </p:custDataLst>
          </p:nvPr>
        </p:nvSpPr>
        <p:spPr>
          <a:xfrm>
            <a:off x="1" y="201706"/>
            <a:ext cx="1636568" cy="236748"/>
          </a:xfrm>
          <a:prstGeom prst="rect">
            <a:avLst/>
          </a:prstGeom>
          <a:noFill/>
        </p:spPr>
        <p:txBody>
          <a:bodyPr wrap="square" lIns="82058" tIns="41029" rIns="82058" bIns="41029" rtlCol="0">
            <a:spAutoFit/>
          </a:bodyPr>
          <a:lstStyle/>
          <a:p>
            <a:pPr defTabSz="914293"/>
            <a:r>
              <a:rPr lang="en-US" sz="1000" noProof="1">
                <a:solidFill>
                  <a:srgbClr val="000000"/>
                </a:solidFill>
              </a:rPr>
              <a:t>Slide Tags</a:t>
            </a:r>
          </a:p>
        </p:txBody>
      </p:sp>
      <p:cxnSp>
        <p:nvCxnSpPr>
          <p:cNvPr id="17" name="Frame Line"/>
          <p:cNvCxnSpPr/>
          <p:nvPr userDrawn="1"/>
        </p:nvCxnSpPr>
        <p:spPr>
          <a:xfrm flipV="1">
            <a:off x="389660" y="90529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61365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Logo with Panels"/>
          <p:cNvGrpSpPr/>
          <p:nvPr userDrawn="1"/>
        </p:nvGrpSpPr>
        <p:grpSpPr>
          <a:xfrm>
            <a:off x="1156059" y="0"/>
            <a:ext cx="9130941" cy="6457244"/>
            <a:chOff x="1130368" y="0"/>
            <a:chExt cx="8928031" cy="7318210"/>
          </a:xfrm>
        </p:grpSpPr>
        <p:grpSp>
          <p:nvGrpSpPr>
            <p:cNvPr id="37" name="Logo Shapes"/>
            <p:cNvGrpSpPr/>
            <p:nvPr userDrawn="1"/>
          </p:nvGrpSpPr>
          <p:grpSpPr>
            <a:xfrm>
              <a:off x="1904992" y="0"/>
              <a:ext cx="8153407" cy="6792223"/>
              <a:chOff x="1828800" y="-7143"/>
              <a:chExt cx="8153407" cy="6792223"/>
            </a:xfrm>
          </p:grpSpPr>
          <p:sp>
            <p:nvSpPr>
              <p:cNvPr id="44" name="Rectangle 1"/>
              <p:cNvSpPr>
                <a:spLocks noChangeArrowheads="1"/>
              </p:cNvSpPr>
              <p:nvPr/>
            </p:nvSpPr>
            <p:spPr bwMode="gray">
              <a:xfrm>
                <a:off x="1832930" y="4496096"/>
                <a:ext cx="8149277" cy="2288752"/>
              </a:xfrm>
              <a:prstGeom prst="rect">
                <a:avLst/>
              </a:prstGeom>
              <a:solidFill>
                <a:srgbClr val="F3BE2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5" name="Rectangle 2"/>
              <p:cNvSpPr>
                <a:spLocks noChangeArrowheads="1"/>
              </p:cNvSpPr>
              <p:nvPr userDrawn="1"/>
            </p:nvSpPr>
            <p:spPr bwMode="gray">
              <a:xfrm>
                <a:off x="1828800" y="3583782"/>
                <a:ext cx="7132320" cy="3201066"/>
              </a:xfrm>
              <a:prstGeom prst="rect">
                <a:avLst/>
              </a:prstGeom>
              <a:solidFill>
                <a:srgbClr val="F3BC87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6" name="Rectangle 3"/>
              <p:cNvSpPr>
                <a:spLocks noChangeArrowheads="1"/>
              </p:cNvSpPr>
              <p:nvPr userDrawn="1"/>
            </p:nvSpPr>
            <p:spPr bwMode="gray">
              <a:xfrm>
                <a:off x="1828800" y="4496096"/>
                <a:ext cx="7132320" cy="2288752"/>
              </a:xfrm>
              <a:prstGeom prst="rect">
                <a:avLst/>
              </a:prstGeom>
              <a:solidFill>
                <a:srgbClr val="E88C1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7" name="Rectangle 4"/>
              <p:cNvSpPr>
                <a:spLocks noChangeArrowheads="1"/>
              </p:cNvSpPr>
              <p:nvPr/>
            </p:nvSpPr>
            <p:spPr bwMode="gray">
              <a:xfrm>
                <a:off x="1828800" y="-7143"/>
                <a:ext cx="6248400" cy="6772722"/>
              </a:xfrm>
              <a:prstGeom prst="rect">
                <a:avLst/>
              </a:prstGeom>
              <a:solidFill>
                <a:srgbClr val="EE9C3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8" name="Rectangle 5"/>
              <p:cNvSpPr>
                <a:spLocks noChangeArrowheads="1"/>
              </p:cNvSpPr>
              <p:nvPr userDrawn="1"/>
            </p:nvSpPr>
            <p:spPr bwMode="gray">
              <a:xfrm>
                <a:off x="1828800" y="1137665"/>
                <a:ext cx="6492240" cy="5627914"/>
              </a:xfrm>
              <a:prstGeom prst="rect">
                <a:avLst/>
              </a:prstGeom>
              <a:solidFill>
                <a:srgbClr val="E669A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9" name="Rectangle 6"/>
              <p:cNvSpPr>
                <a:spLocks noChangeArrowheads="1"/>
              </p:cNvSpPr>
              <p:nvPr userDrawn="1"/>
            </p:nvSpPr>
            <p:spPr bwMode="gray">
              <a:xfrm>
                <a:off x="1828800" y="3583782"/>
                <a:ext cx="6492240" cy="3201066"/>
              </a:xfrm>
              <a:prstGeom prst="rect">
                <a:avLst/>
              </a:prstGeom>
              <a:solidFill>
                <a:srgbClr val="DB4D5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0" name="Rectangle 7"/>
              <p:cNvSpPr>
                <a:spLocks noChangeArrowheads="1"/>
              </p:cNvSpPr>
              <p:nvPr userDrawn="1"/>
            </p:nvSpPr>
            <p:spPr bwMode="gray">
              <a:xfrm>
                <a:off x="1828800" y="1137665"/>
                <a:ext cx="6248400" cy="5627914"/>
              </a:xfrm>
              <a:prstGeom prst="rect">
                <a:avLst/>
              </a:prstGeom>
              <a:solidFill>
                <a:srgbClr val="D74021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1" name="Rectangle 8"/>
              <p:cNvSpPr>
                <a:spLocks noChangeArrowheads="1"/>
              </p:cNvSpPr>
              <p:nvPr userDrawn="1"/>
            </p:nvSpPr>
            <p:spPr bwMode="gray">
              <a:xfrm>
                <a:off x="1828800" y="4496096"/>
                <a:ext cx="6492240" cy="2288752"/>
              </a:xfrm>
              <a:prstGeom prst="rect">
                <a:avLst/>
              </a:prstGeom>
              <a:solidFill>
                <a:srgbClr val="D1390D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2" name="Rectangle 9"/>
              <p:cNvSpPr/>
              <p:nvPr userDrawn="1"/>
            </p:nvSpPr>
            <p:spPr bwMode="gray">
              <a:xfrm>
                <a:off x="1828800" y="3583782"/>
                <a:ext cx="6246019" cy="3201066"/>
              </a:xfrm>
              <a:prstGeom prst="rect">
                <a:avLst/>
              </a:prstGeom>
              <a:solidFill>
                <a:srgbClr val="CD2F0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3" name="Rectangle 10"/>
              <p:cNvSpPr>
                <a:spLocks noChangeArrowheads="1"/>
              </p:cNvSpPr>
              <p:nvPr userDrawn="1"/>
            </p:nvSpPr>
            <p:spPr bwMode="gray">
              <a:xfrm>
                <a:off x="1828800" y="4495801"/>
                <a:ext cx="6245352" cy="2288752"/>
              </a:xfrm>
              <a:prstGeom prst="rect">
                <a:avLst/>
              </a:prstGeom>
              <a:solidFill>
                <a:srgbClr val="C4230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4" name="Rectangle 11"/>
              <p:cNvSpPr>
                <a:spLocks noChangeArrowheads="1"/>
              </p:cNvSpPr>
              <p:nvPr userDrawn="1"/>
            </p:nvSpPr>
            <p:spPr bwMode="gray">
              <a:xfrm>
                <a:off x="1828800" y="4800832"/>
                <a:ext cx="2286000" cy="1984248"/>
              </a:xfrm>
              <a:prstGeom prst="rect">
                <a:avLst/>
              </a:prstGeom>
              <a:solidFill>
                <a:srgbClr val="9A170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0" name="Logo"/>
            <p:cNvGrpSpPr/>
            <p:nvPr userDrawn="1"/>
          </p:nvGrpSpPr>
          <p:grpSpPr>
            <a:xfrm>
              <a:off x="1130368" y="6790556"/>
              <a:ext cx="905256" cy="527654"/>
              <a:chOff x="1130368" y="6790556"/>
              <a:chExt cx="905256" cy="527654"/>
            </a:xfrm>
          </p:grpSpPr>
          <p:sp>
            <p:nvSpPr>
              <p:cNvPr id="41" name="Rectangle 0"/>
              <p:cNvSpPr>
                <a:spLocks noChangeArrowheads="1"/>
              </p:cNvSpPr>
              <p:nvPr userDrawn="1"/>
            </p:nvSpPr>
            <p:spPr bwMode="black">
              <a:xfrm>
                <a:off x="1676368" y="6790556"/>
                <a:ext cx="228600" cy="57350"/>
              </a:xfrm>
              <a:prstGeom prst="rect">
                <a:avLst/>
              </a:prstGeom>
              <a:solidFill>
                <a:srgbClr val="A1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2" name="Freeform 41"/>
              <p:cNvSpPr>
                <a:spLocks noEditPoints="1"/>
              </p:cNvSpPr>
              <p:nvPr userDrawn="1"/>
            </p:nvSpPr>
            <p:spPr bwMode="black">
              <a:xfrm>
                <a:off x="1130368" y="6976999"/>
                <a:ext cx="905256" cy="341211"/>
              </a:xfrm>
              <a:custGeom>
                <a:avLst/>
                <a:gdLst/>
                <a:ahLst/>
                <a:cxnLst>
                  <a:cxn ang="0">
                    <a:pos x="581" y="233"/>
                  </a:cxn>
                  <a:cxn ang="0">
                    <a:pos x="538" y="949"/>
                  </a:cxn>
                  <a:cxn ang="0">
                    <a:pos x="630" y="946"/>
                  </a:cxn>
                  <a:cxn ang="0">
                    <a:pos x="793" y="880"/>
                  </a:cxn>
                  <a:cxn ang="0">
                    <a:pos x="886" y="728"/>
                  </a:cxn>
                  <a:cxn ang="0">
                    <a:pos x="905" y="505"/>
                  </a:cxn>
                  <a:cxn ang="0">
                    <a:pos x="850" y="329"/>
                  </a:cxn>
                  <a:cxn ang="0">
                    <a:pos x="727" y="241"/>
                  </a:cxn>
                  <a:cxn ang="0">
                    <a:pos x="521" y="3"/>
                  </a:cxn>
                  <a:cxn ang="0">
                    <a:pos x="643" y="74"/>
                  </a:cxn>
                  <a:cxn ang="0">
                    <a:pos x="761" y="24"/>
                  </a:cxn>
                  <a:cxn ang="0">
                    <a:pos x="855" y="9"/>
                  </a:cxn>
                  <a:cxn ang="0">
                    <a:pos x="1026" y="40"/>
                  </a:cxn>
                  <a:cxn ang="0">
                    <a:pos x="1180" y="172"/>
                  </a:cxn>
                  <a:cxn ang="0">
                    <a:pos x="1265" y="383"/>
                  </a:cxn>
                  <a:cxn ang="0">
                    <a:pos x="1265" y="641"/>
                  </a:cxn>
                  <a:cxn ang="0">
                    <a:pos x="1175" y="857"/>
                  </a:cxn>
                  <a:cxn ang="0">
                    <a:pos x="1005" y="1006"/>
                  </a:cxn>
                  <a:cxn ang="0">
                    <a:pos x="766" y="1074"/>
                  </a:cxn>
                  <a:cxn ang="0">
                    <a:pos x="601" y="1074"/>
                  </a:cxn>
                  <a:cxn ang="0">
                    <a:pos x="692" y="1447"/>
                  </a:cxn>
                  <a:cxn ang="0">
                    <a:pos x="171" y="1408"/>
                  </a:cxn>
                  <a:cxn ang="0">
                    <a:pos x="413" y="3"/>
                  </a:cxn>
                  <a:cxn ang="0">
                    <a:pos x="3876" y="20"/>
                  </a:cxn>
                  <a:cxn ang="0">
                    <a:pos x="4036" y="100"/>
                  </a:cxn>
                  <a:cxn ang="0">
                    <a:pos x="4113" y="232"/>
                  </a:cxn>
                  <a:cxn ang="0">
                    <a:pos x="4091" y="362"/>
                  </a:cxn>
                  <a:cxn ang="0">
                    <a:pos x="3995" y="436"/>
                  </a:cxn>
                  <a:cxn ang="0">
                    <a:pos x="3859" y="438"/>
                  </a:cxn>
                  <a:cxn ang="0">
                    <a:pos x="3757" y="114"/>
                  </a:cxn>
                  <a:cxn ang="0">
                    <a:pos x="3597" y="187"/>
                  </a:cxn>
                  <a:cxn ang="0">
                    <a:pos x="3508" y="339"/>
                  </a:cxn>
                  <a:cxn ang="0">
                    <a:pos x="3489" y="565"/>
                  </a:cxn>
                  <a:cxn ang="0">
                    <a:pos x="3547" y="753"/>
                  </a:cxn>
                  <a:cxn ang="0">
                    <a:pos x="3668" y="869"/>
                  </a:cxn>
                  <a:cxn ang="0">
                    <a:pos x="3821" y="896"/>
                  </a:cxn>
                  <a:cxn ang="0">
                    <a:pos x="3931" y="872"/>
                  </a:cxn>
                  <a:cxn ang="0">
                    <a:pos x="4079" y="810"/>
                  </a:cxn>
                  <a:cxn ang="0">
                    <a:pos x="4016" y="1024"/>
                  </a:cxn>
                  <a:cxn ang="0">
                    <a:pos x="3830" y="1080"/>
                  </a:cxn>
                  <a:cxn ang="0">
                    <a:pos x="3651" y="1095"/>
                  </a:cxn>
                  <a:cxn ang="0">
                    <a:pos x="3426" y="1060"/>
                  </a:cxn>
                  <a:cxn ang="0">
                    <a:pos x="3255" y="947"/>
                  </a:cxn>
                  <a:cxn ang="0">
                    <a:pos x="3140" y="772"/>
                  </a:cxn>
                  <a:cxn ang="0">
                    <a:pos x="3101" y="561"/>
                  </a:cxn>
                  <a:cxn ang="0">
                    <a:pos x="3153" y="318"/>
                  </a:cxn>
                  <a:cxn ang="0">
                    <a:pos x="3293" y="135"/>
                  </a:cxn>
                  <a:cxn ang="0">
                    <a:pos x="3508" y="27"/>
                  </a:cxn>
                  <a:cxn ang="0">
                    <a:pos x="2910" y="0"/>
                  </a:cxn>
                  <a:cxn ang="0">
                    <a:pos x="3040" y="52"/>
                  </a:cxn>
                  <a:cxn ang="0">
                    <a:pos x="3093" y="178"/>
                  </a:cxn>
                  <a:cxn ang="0">
                    <a:pos x="3071" y="277"/>
                  </a:cxn>
                  <a:cxn ang="0">
                    <a:pos x="3004" y="393"/>
                  </a:cxn>
                  <a:cxn ang="0">
                    <a:pos x="2876" y="561"/>
                  </a:cxn>
                  <a:cxn ang="0">
                    <a:pos x="1784" y="1078"/>
                  </a:cxn>
                  <a:cxn ang="0">
                    <a:pos x="1313" y="118"/>
                  </a:cxn>
                  <a:cxn ang="0">
                    <a:pos x="2247" y="25"/>
                  </a:cxn>
                  <a:cxn ang="0">
                    <a:pos x="2759" y="62"/>
                  </a:cxn>
                  <a:cxn ang="0">
                    <a:pos x="2872" y="4"/>
                  </a:cxn>
                </a:cxnLst>
                <a:rect l="0" t="0" r="r" b="b"/>
                <a:pathLst>
                  <a:path w="4127" h="1544">
                    <a:moveTo>
                      <a:pt x="640" y="229"/>
                    </a:moveTo>
                    <a:lnTo>
                      <a:pt x="622" y="229"/>
                    </a:lnTo>
                    <a:lnTo>
                      <a:pt x="603" y="230"/>
                    </a:lnTo>
                    <a:lnTo>
                      <a:pt x="581" y="233"/>
                    </a:lnTo>
                    <a:lnTo>
                      <a:pt x="553" y="235"/>
                    </a:lnTo>
                    <a:lnTo>
                      <a:pt x="521" y="241"/>
                    </a:lnTo>
                    <a:lnTo>
                      <a:pt x="521" y="947"/>
                    </a:lnTo>
                    <a:lnTo>
                      <a:pt x="538" y="949"/>
                    </a:lnTo>
                    <a:lnTo>
                      <a:pt x="553" y="949"/>
                    </a:lnTo>
                    <a:lnTo>
                      <a:pt x="566" y="949"/>
                    </a:lnTo>
                    <a:lnTo>
                      <a:pt x="578" y="949"/>
                    </a:lnTo>
                    <a:lnTo>
                      <a:pt x="630" y="946"/>
                    </a:lnTo>
                    <a:lnTo>
                      <a:pt x="677" y="937"/>
                    </a:lnTo>
                    <a:lnTo>
                      <a:pt x="720" y="924"/>
                    </a:lnTo>
                    <a:lnTo>
                      <a:pt x="758" y="905"/>
                    </a:lnTo>
                    <a:lnTo>
                      <a:pt x="793" y="880"/>
                    </a:lnTo>
                    <a:lnTo>
                      <a:pt x="824" y="850"/>
                    </a:lnTo>
                    <a:lnTo>
                      <a:pt x="849" y="815"/>
                    </a:lnTo>
                    <a:lnTo>
                      <a:pt x="870" y="775"/>
                    </a:lnTo>
                    <a:lnTo>
                      <a:pt x="886" y="728"/>
                    </a:lnTo>
                    <a:lnTo>
                      <a:pt x="897" y="678"/>
                    </a:lnTo>
                    <a:lnTo>
                      <a:pt x="905" y="622"/>
                    </a:lnTo>
                    <a:lnTo>
                      <a:pt x="907" y="561"/>
                    </a:lnTo>
                    <a:lnTo>
                      <a:pt x="905" y="505"/>
                    </a:lnTo>
                    <a:lnTo>
                      <a:pt x="897" y="452"/>
                    </a:lnTo>
                    <a:lnTo>
                      <a:pt x="886" y="407"/>
                    </a:lnTo>
                    <a:lnTo>
                      <a:pt x="870" y="366"/>
                    </a:lnTo>
                    <a:lnTo>
                      <a:pt x="850" y="329"/>
                    </a:lnTo>
                    <a:lnTo>
                      <a:pt x="826" y="299"/>
                    </a:lnTo>
                    <a:lnTo>
                      <a:pt x="797" y="274"/>
                    </a:lnTo>
                    <a:lnTo>
                      <a:pt x="763" y="254"/>
                    </a:lnTo>
                    <a:lnTo>
                      <a:pt x="727" y="241"/>
                    </a:lnTo>
                    <a:lnTo>
                      <a:pt x="686" y="232"/>
                    </a:lnTo>
                    <a:lnTo>
                      <a:pt x="640" y="229"/>
                    </a:lnTo>
                    <a:close/>
                    <a:moveTo>
                      <a:pt x="413" y="3"/>
                    </a:moveTo>
                    <a:lnTo>
                      <a:pt x="521" y="3"/>
                    </a:lnTo>
                    <a:lnTo>
                      <a:pt x="521" y="143"/>
                    </a:lnTo>
                    <a:lnTo>
                      <a:pt x="566" y="117"/>
                    </a:lnTo>
                    <a:lnTo>
                      <a:pt x="607" y="93"/>
                    </a:lnTo>
                    <a:lnTo>
                      <a:pt x="643" y="74"/>
                    </a:lnTo>
                    <a:lnTo>
                      <a:pt x="677" y="57"/>
                    </a:lnTo>
                    <a:lnTo>
                      <a:pt x="707" y="44"/>
                    </a:lnTo>
                    <a:lnTo>
                      <a:pt x="735" y="33"/>
                    </a:lnTo>
                    <a:lnTo>
                      <a:pt x="761" y="24"/>
                    </a:lnTo>
                    <a:lnTo>
                      <a:pt x="785" y="18"/>
                    </a:lnTo>
                    <a:lnTo>
                      <a:pt x="809" y="13"/>
                    </a:lnTo>
                    <a:lnTo>
                      <a:pt x="831" y="10"/>
                    </a:lnTo>
                    <a:lnTo>
                      <a:pt x="855" y="9"/>
                    </a:lnTo>
                    <a:lnTo>
                      <a:pt x="879" y="8"/>
                    </a:lnTo>
                    <a:lnTo>
                      <a:pt x="931" y="12"/>
                    </a:lnTo>
                    <a:lnTo>
                      <a:pt x="980" y="23"/>
                    </a:lnTo>
                    <a:lnTo>
                      <a:pt x="1026" y="40"/>
                    </a:lnTo>
                    <a:lnTo>
                      <a:pt x="1070" y="64"/>
                    </a:lnTo>
                    <a:lnTo>
                      <a:pt x="1110" y="94"/>
                    </a:lnTo>
                    <a:lnTo>
                      <a:pt x="1148" y="130"/>
                    </a:lnTo>
                    <a:lnTo>
                      <a:pt x="1180" y="172"/>
                    </a:lnTo>
                    <a:lnTo>
                      <a:pt x="1209" y="218"/>
                    </a:lnTo>
                    <a:lnTo>
                      <a:pt x="1233" y="268"/>
                    </a:lnTo>
                    <a:lnTo>
                      <a:pt x="1252" y="324"/>
                    </a:lnTo>
                    <a:lnTo>
                      <a:pt x="1265" y="383"/>
                    </a:lnTo>
                    <a:lnTo>
                      <a:pt x="1274" y="446"/>
                    </a:lnTo>
                    <a:lnTo>
                      <a:pt x="1278" y="512"/>
                    </a:lnTo>
                    <a:lnTo>
                      <a:pt x="1274" y="578"/>
                    </a:lnTo>
                    <a:lnTo>
                      <a:pt x="1265" y="641"/>
                    </a:lnTo>
                    <a:lnTo>
                      <a:pt x="1252" y="701"/>
                    </a:lnTo>
                    <a:lnTo>
                      <a:pt x="1232" y="756"/>
                    </a:lnTo>
                    <a:lnTo>
                      <a:pt x="1205" y="809"/>
                    </a:lnTo>
                    <a:lnTo>
                      <a:pt x="1175" y="857"/>
                    </a:lnTo>
                    <a:lnTo>
                      <a:pt x="1140" y="901"/>
                    </a:lnTo>
                    <a:lnTo>
                      <a:pt x="1099" y="941"/>
                    </a:lnTo>
                    <a:lnTo>
                      <a:pt x="1054" y="976"/>
                    </a:lnTo>
                    <a:lnTo>
                      <a:pt x="1005" y="1006"/>
                    </a:lnTo>
                    <a:lnTo>
                      <a:pt x="951" y="1031"/>
                    </a:lnTo>
                    <a:lnTo>
                      <a:pt x="894" y="1051"/>
                    </a:lnTo>
                    <a:lnTo>
                      <a:pt x="831" y="1065"/>
                    </a:lnTo>
                    <a:lnTo>
                      <a:pt x="766" y="1074"/>
                    </a:lnTo>
                    <a:lnTo>
                      <a:pt x="696" y="1078"/>
                    </a:lnTo>
                    <a:lnTo>
                      <a:pt x="670" y="1078"/>
                    </a:lnTo>
                    <a:lnTo>
                      <a:pt x="637" y="1076"/>
                    </a:lnTo>
                    <a:lnTo>
                      <a:pt x="601" y="1074"/>
                    </a:lnTo>
                    <a:lnTo>
                      <a:pt x="561" y="1071"/>
                    </a:lnTo>
                    <a:lnTo>
                      <a:pt x="521" y="1068"/>
                    </a:lnTo>
                    <a:lnTo>
                      <a:pt x="521" y="1408"/>
                    </a:lnTo>
                    <a:lnTo>
                      <a:pt x="692" y="1447"/>
                    </a:lnTo>
                    <a:lnTo>
                      <a:pt x="692" y="1544"/>
                    </a:lnTo>
                    <a:lnTo>
                      <a:pt x="18" y="1544"/>
                    </a:lnTo>
                    <a:lnTo>
                      <a:pt x="18" y="1447"/>
                    </a:lnTo>
                    <a:lnTo>
                      <a:pt x="171" y="1408"/>
                    </a:lnTo>
                    <a:lnTo>
                      <a:pt x="171" y="229"/>
                    </a:lnTo>
                    <a:lnTo>
                      <a:pt x="0" y="229"/>
                    </a:lnTo>
                    <a:lnTo>
                      <a:pt x="0" y="128"/>
                    </a:lnTo>
                    <a:lnTo>
                      <a:pt x="413" y="3"/>
                    </a:lnTo>
                    <a:close/>
                    <a:moveTo>
                      <a:pt x="3711" y="0"/>
                    </a:moveTo>
                    <a:lnTo>
                      <a:pt x="3770" y="3"/>
                    </a:lnTo>
                    <a:lnTo>
                      <a:pt x="3825" y="9"/>
                    </a:lnTo>
                    <a:lnTo>
                      <a:pt x="3876" y="20"/>
                    </a:lnTo>
                    <a:lnTo>
                      <a:pt x="3923" y="34"/>
                    </a:lnTo>
                    <a:lnTo>
                      <a:pt x="3965" y="53"/>
                    </a:lnTo>
                    <a:lnTo>
                      <a:pt x="4004" y="75"/>
                    </a:lnTo>
                    <a:lnTo>
                      <a:pt x="4036" y="100"/>
                    </a:lnTo>
                    <a:lnTo>
                      <a:pt x="4064" y="129"/>
                    </a:lnTo>
                    <a:lnTo>
                      <a:pt x="4086" y="160"/>
                    </a:lnTo>
                    <a:lnTo>
                      <a:pt x="4103" y="194"/>
                    </a:lnTo>
                    <a:lnTo>
                      <a:pt x="4113" y="232"/>
                    </a:lnTo>
                    <a:lnTo>
                      <a:pt x="4117" y="271"/>
                    </a:lnTo>
                    <a:lnTo>
                      <a:pt x="4114" y="304"/>
                    </a:lnTo>
                    <a:lnTo>
                      <a:pt x="4105" y="334"/>
                    </a:lnTo>
                    <a:lnTo>
                      <a:pt x="4091" y="362"/>
                    </a:lnTo>
                    <a:lnTo>
                      <a:pt x="4074" y="387"/>
                    </a:lnTo>
                    <a:lnTo>
                      <a:pt x="4051" y="407"/>
                    </a:lnTo>
                    <a:lnTo>
                      <a:pt x="4025" y="423"/>
                    </a:lnTo>
                    <a:lnTo>
                      <a:pt x="3995" y="436"/>
                    </a:lnTo>
                    <a:lnTo>
                      <a:pt x="3961" y="443"/>
                    </a:lnTo>
                    <a:lnTo>
                      <a:pt x="3925" y="446"/>
                    </a:lnTo>
                    <a:lnTo>
                      <a:pt x="3891" y="444"/>
                    </a:lnTo>
                    <a:lnTo>
                      <a:pt x="3859" y="438"/>
                    </a:lnTo>
                    <a:lnTo>
                      <a:pt x="3826" y="428"/>
                    </a:lnTo>
                    <a:lnTo>
                      <a:pt x="3792" y="413"/>
                    </a:lnTo>
                    <a:lnTo>
                      <a:pt x="3757" y="394"/>
                    </a:lnTo>
                    <a:lnTo>
                      <a:pt x="3757" y="114"/>
                    </a:lnTo>
                    <a:lnTo>
                      <a:pt x="3711" y="125"/>
                    </a:lnTo>
                    <a:lnTo>
                      <a:pt x="3668" y="140"/>
                    </a:lnTo>
                    <a:lnTo>
                      <a:pt x="3631" y="162"/>
                    </a:lnTo>
                    <a:lnTo>
                      <a:pt x="3597" y="187"/>
                    </a:lnTo>
                    <a:lnTo>
                      <a:pt x="3568" y="218"/>
                    </a:lnTo>
                    <a:lnTo>
                      <a:pt x="3543" y="253"/>
                    </a:lnTo>
                    <a:lnTo>
                      <a:pt x="3523" y="294"/>
                    </a:lnTo>
                    <a:lnTo>
                      <a:pt x="3508" y="339"/>
                    </a:lnTo>
                    <a:lnTo>
                      <a:pt x="3497" y="391"/>
                    </a:lnTo>
                    <a:lnTo>
                      <a:pt x="3489" y="447"/>
                    </a:lnTo>
                    <a:lnTo>
                      <a:pt x="3487" y="507"/>
                    </a:lnTo>
                    <a:lnTo>
                      <a:pt x="3489" y="565"/>
                    </a:lnTo>
                    <a:lnTo>
                      <a:pt x="3497" y="617"/>
                    </a:lnTo>
                    <a:lnTo>
                      <a:pt x="3509" y="667"/>
                    </a:lnTo>
                    <a:lnTo>
                      <a:pt x="3526" y="712"/>
                    </a:lnTo>
                    <a:lnTo>
                      <a:pt x="3547" y="753"/>
                    </a:lnTo>
                    <a:lnTo>
                      <a:pt x="3571" y="790"/>
                    </a:lnTo>
                    <a:lnTo>
                      <a:pt x="3600" y="821"/>
                    </a:lnTo>
                    <a:lnTo>
                      <a:pt x="3632" y="847"/>
                    </a:lnTo>
                    <a:lnTo>
                      <a:pt x="3668" y="869"/>
                    </a:lnTo>
                    <a:lnTo>
                      <a:pt x="3707" y="885"/>
                    </a:lnTo>
                    <a:lnTo>
                      <a:pt x="3750" y="894"/>
                    </a:lnTo>
                    <a:lnTo>
                      <a:pt x="3795" y="897"/>
                    </a:lnTo>
                    <a:lnTo>
                      <a:pt x="3821" y="896"/>
                    </a:lnTo>
                    <a:lnTo>
                      <a:pt x="3847" y="894"/>
                    </a:lnTo>
                    <a:lnTo>
                      <a:pt x="3874" y="889"/>
                    </a:lnTo>
                    <a:lnTo>
                      <a:pt x="3901" y="881"/>
                    </a:lnTo>
                    <a:lnTo>
                      <a:pt x="3931" y="872"/>
                    </a:lnTo>
                    <a:lnTo>
                      <a:pt x="3964" y="861"/>
                    </a:lnTo>
                    <a:lnTo>
                      <a:pt x="3999" y="846"/>
                    </a:lnTo>
                    <a:lnTo>
                      <a:pt x="4036" y="830"/>
                    </a:lnTo>
                    <a:lnTo>
                      <a:pt x="4079" y="810"/>
                    </a:lnTo>
                    <a:lnTo>
                      <a:pt x="4127" y="787"/>
                    </a:lnTo>
                    <a:lnTo>
                      <a:pt x="4127" y="976"/>
                    </a:lnTo>
                    <a:lnTo>
                      <a:pt x="4069" y="1001"/>
                    </a:lnTo>
                    <a:lnTo>
                      <a:pt x="4016" y="1024"/>
                    </a:lnTo>
                    <a:lnTo>
                      <a:pt x="3966" y="1041"/>
                    </a:lnTo>
                    <a:lnTo>
                      <a:pt x="3919" y="1058"/>
                    </a:lnTo>
                    <a:lnTo>
                      <a:pt x="3874" y="1070"/>
                    </a:lnTo>
                    <a:lnTo>
                      <a:pt x="3830" y="1080"/>
                    </a:lnTo>
                    <a:lnTo>
                      <a:pt x="3786" y="1086"/>
                    </a:lnTo>
                    <a:lnTo>
                      <a:pt x="3742" y="1091"/>
                    </a:lnTo>
                    <a:lnTo>
                      <a:pt x="3697" y="1094"/>
                    </a:lnTo>
                    <a:lnTo>
                      <a:pt x="3651" y="1095"/>
                    </a:lnTo>
                    <a:lnTo>
                      <a:pt x="3588" y="1093"/>
                    </a:lnTo>
                    <a:lnTo>
                      <a:pt x="3530" y="1086"/>
                    </a:lnTo>
                    <a:lnTo>
                      <a:pt x="3476" y="1075"/>
                    </a:lnTo>
                    <a:lnTo>
                      <a:pt x="3426" y="1060"/>
                    </a:lnTo>
                    <a:lnTo>
                      <a:pt x="3378" y="1039"/>
                    </a:lnTo>
                    <a:lnTo>
                      <a:pt x="3334" y="1014"/>
                    </a:lnTo>
                    <a:lnTo>
                      <a:pt x="3294" y="984"/>
                    </a:lnTo>
                    <a:lnTo>
                      <a:pt x="3255" y="947"/>
                    </a:lnTo>
                    <a:lnTo>
                      <a:pt x="3219" y="907"/>
                    </a:lnTo>
                    <a:lnTo>
                      <a:pt x="3188" y="865"/>
                    </a:lnTo>
                    <a:lnTo>
                      <a:pt x="3162" y="820"/>
                    </a:lnTo>
                    <a:lnTo>
                      <a:pt x="3140" y="772"/>
                    </a:lnTo>
                    <a:lnTo>
                      <a:pt x="3124" y="722"/>
                    </a:lnTo>
                    <a:lnTo>
                      <a:pt x="3111" y="670"/>
                    </a:lnTo>
                    <a:lnTo>
                      <a:pt x="3104" y="616"/>
                    </a:lnTo>
                    <a:lnTo>
                      <a:pt x="3101" y="561"/>
                    </a:lnTo>
                    <a:lnTo>
                      <a:pt x="3105" y="494"/>
                    </a:lnTo>
                    <a:lnTo>
                      <a:pt x="3115" y="433"/>
                    </a:lnTo>
                    <a:lnTo>
                      <a:pt x="3130" y="373"/>
                    </a:lnTo>
                    <a:lnTo>
                      <a:pt x="3153" y="318"/>
                    </a:lnTo>
                    <a:lnTo>
                      <a:pt x="3179" y="267"/>
                    </a:lnTo>
                    <a:lnTo>
                      <a:pt x="3213" y="219"/>
                    </a:lnTo>
                    <a:lnTo>
                      <a:pt x="3250" y="175"/>
                    </a:lnTo>
                    <a:lnTo>
                      <a:pt x="3293" y="135"/>
                    </a:lnTo>
                    <a:lnTo>
                      <a:pt x="3341" y="102"/>
                    </a:lnTo>
                    <a:lnTo>
                      <a:pt x="3392" y="72"/>
                    </a:lnTo>
                    <a:lnTo>
                      <a:pt x="3448" y="47"/>
                    </a:lnTo>
                    <a:lnTo>
                      <a:pt x="3508" y="27"/>
                    </a:lnTo>
                    <a:lnTo>
                      <a:pt x="3573" y="12"/>
                    </a:lnTo>
                    <a:lnTo>
                      <a:pt x="3640" y="3"/>
                    </a:lnTo>
                    <a:lnTo>
                      <a:pt x="3711" y="0"/>
                    </a:lnTo>
                    <a:close/>
                    <a:moveTo>
                      <a:pt x="2910" y="0"/>
                    </a:moveTo>
                    <a:lnTo>
                      <a:pt x="2948" y="4"/>
                    </a:lnTo>
                    <a:lnTo>
                      <a:pt x="2983" y="14"/>
                    </a:lnTo>
                    <a:lnTo>
                      <a:pt x="3014" y="30"/>
                    </a:lnTo>
                    <a:lnTo>
                      <a:pt x="3040" y="52"/>
                    </a:lnTo>
                    <a:lnTo>
                      <a:pt x="3063" y="78"/>
                    </a:lnTo>
                    <a:lnTo>
                      <a:pt x="3079" y="109"/>
                    </a:lnTo>
                    <a:lnTo>
                      <a:pt x="3089" y="142"/>
                    </a:lnTo>
                    <a:lnTo>
                      <a:pt x="3093" y="178"/>
                    </a:lnTo>
                    <a:lnTo>
                      <a:pt x="3091" y="203"/>
                    </a:lnTo>
                    <a:lnTo>
                      <a:pt x="3088" y="227"/>
                    </a:lnTo>
                    <a:lnTo>
                      <a:pt x="3081" y="252"/>
                    </a:lnTo>
                    <a:lnTo>
                      <a:pt x="3071" y="277"/>
                    </a:lnTo>
                    <a:lnTo>
                      <a:pt x="3060" y="303"/>
                    </a:lnTo>
                    <a:lnTo>
                      <a:pt x="3044" y="331"/>
                    </a:lnTo>
                    <a:lnTo>
                      <a:pt x="3025" y="361"/>
                    </a:lnTo>
                    <a:lnTo>
                      <a:pt x="3004" y="393"/>
                    </a:lnTo>
                    <a:lnTo>
                      <a:pt x="2978" y="429"/>
                    </a:lnTo>
                    <a:lnTo>
                      <a:pt x="2948" y="468"/>
                    </a:lnTo>
                    <a:lnTo>
                      <a:pt x="2914" y="512"/>
                    </a:lnTo>
                    <a:lnTo>
                      <a:pt x="2876" y="561"/>
                    </a:lnTo>
                    <a:lnTo>
                      <a:pt x="2472" y="1078"/>
                    </a:lnTo>
                    <a:lnTo>
                      <a:pt x="2182" y="1078"/>
                    </a:lnTo>
                    <a:lnTo>
                      <a:pt x="2182" y="424"/>
                    </a:lnTo>
                    <a:lnTo>
                      <a:pt x="1784" y="1078"/>
                    </a:lnTo>
                    <a:lnTo>
                      <a:pt x="1518" y="1078"/>
                    </a:lnTo>
                    <a:lnTo>
                      <a:pt x="1518" y="234"/>
                    </a:lnTo>
                    <a:lnTo>
                      <a:pt x="1313" y="214"/>
                    </a:lnTo>
                    <a:lnTo>
                      <a:pt x="1313" y="118"/>
                    </a:lnTo>
                    <a:lnTo>
                      <a:pt x="1690" y="25"/>
                    </a:lnTo>
                    <a:lnTo>
                      <a:pt x="1832" y="25"/>
                    </a:lnTo>
                    <a:lnTo>
                      <a:pt x="1832" y="713"/>
                    </a:lnTo>
                    <a:lnTo>
                      <a:pt x="2247" y="25"/>
                    </a:lnTo>
                    <a:lnTo>
                      <a:pt x="2497" y="25"/>
                    </a:lnTo>
                    <a:lnTo>
                      <a:pt x="2497" y="822"/>
                    </a:lnTo>
                    <a:lnTo>
                      <a:pt x="2759" y="473"/>
                    </a:lnTo>
                    <a:lnTo>
                      <a:pt x="2759" y="62"/>
                    </a:lnTo>
                    <a:lnTo>
                      <a:pt x="2779" y="44"/>
                    </a:lnTo>
                    <a:lnTo>
                      <a:pt x="2806" y="27"/>
                    </a:lnTo>
                    <a:lnTo>
                      <a:pt x="2837" y="13"/>
                    </a:lnTo>
                    <a:lnTo>
                      <a:pt x="2872" y="4"/>
                    </a:lnTo>
                    <a:lnTo>
                      <a:pt x="29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55" name="Report Title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 bwMode="white">
          <a:xfrm>
            <a:off x="2103564" y="1112680"/>
            <a:ext cx="6078682" cy="434270"/>
          </a:xfrm>
        </p:spPr>
        <p:txBody>
          <a:bodyPr vert="horz" lIns="0" tIns="0" rIns="0" bIns="32306" rtlCol="0" anchor="t" anchorCtr="0">
            <a:spAutoFit/>
          </a:bodyPr>
          <a:lstStyle>
            <a:lvl1pPr algn="l" defTabSz="91429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900" b="1" i="1" kern="1200" baseline="0" noProof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smtClean="0"/>
              <a:t>Report Title</a:t>
            </a:r>
            <a:endParaRPr lang="en-US" noProof="0" dirty="0"/>
          </a:p>
        </p:txBody>
      </p:sp>
      <p:sp>
        <p:nvSpPr>
          <p:cNvPr id="56" name="Report Subtitle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 bwMode="white">
          <a:xfrm>
            <a:off x="2103564" y="1546412"/>
            <a:ext cx="6078682" cy="401648"/>
          </a:xfrm>
        </p:spPr>
        <p:txBody>
          <a:bodyPr tIns="0" bIns="0">
            <a:sp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900" baseline="0">
                <a:solidFill>
                  <a:schemeClr val="bg1"/>
                </a:solidFill>
                <a:latin typeface="+mj-lt"/>
              </a:defRPr>
            </a:lvl1pPr>
            <a:lvl2pPr marL="4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Subtitle</a:t>
            </a:r>
          </a:p>
        </p:txBody>
      </p:sp>
      <p:sp>
        <p:nvSpPr>
          <p:cNvPr id="57" name="Content Placeholder 34"/>
          <p:cNvSpPr>
            <a:spLocks noGrp="1"/>
          </p:cNvSpPr>
          <p:nvPr>
            <p:ph sz="quarter" idx="10" hasCustomPrompt="1"/>
            <p:custDataLst>
              <p:tags r:id="rId3"/>
            </p:custDataLst>
          </p:nvPr>
        </p:nvSpPr>
        <p:spPr>
          <a:xfrm>
            <a:off x="542406" y="4098665"/>
            <a:ext cx="1253143" cy="1145689"/>
          </a:xfrm>
        </p:spPr>
        <p:txBody>
          <a:bodyPr/>
          <a:lstStyle>
            <a:lvl1pPr>
              <a:defRPr sz="900" i="1"/>
            </a:lvl1pPr>
          </a:lstStyle>
          <a:p>
            <a:pPr lvl="0"/>
            <a:r>
              <a:rPr lang="en-US" noProof="0" smtClean="0"/>
              <a:t>Click to enter text</a:t>
            </a:r>
            <a:endParaRPr lang="en-US" noProof="0"/>
          </a:p>
        </p:txBody>
      </p:sp>
      <p:cxnSp>
        <p:nvCxnSpPr>
          <p:cNvPr id="58" name="Frame Line"/>
          <p:cNvCxnSpPr/>
          <p:nvPr userDrawn="1"/>
        </p:nvCxnSpPr>
        <p:spPr bwMode="black">
          <a:xfrm flipV="1">
            <a:off x="389660" y="3170817"/>
            <a:ext cx="1402773" cy="127059"/>
          </a:xfrm>
          <a:prstGeom prst="bentConnector3">
            <a:avLst>
              <a:gd name="adj1" fmla="val -174"/>
            </a:avLst>
          </a:prstGeom>
          <a:ln w="12700" cap="rnd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over image"/>
          <p:cNvSpPr txBox="1">
            <a:spLocks noChangeAspect="1"/>
          </p:cNvSpPr>
          <p:nvPr userDrawn="1">
            <p:custDataLst>
              <p:tags r:id="rId4"/>
            </p:custDataLst>
          </p:nvPr>
        </p:nvSpPr>
        <p:spPr>
          <a:xfrm>
            <a:off x="1947615" y="3167623"/>
            <a:ext cx="6872654" cy="2823882"/>
          </a:xfrm>
          <a:prstGeom prst="rect">
            <a:avLst/>
          </a:prstGeom>
          <a:noFill/>
          <a:ln w="3175">
            <a:noFill/>
          </a:ln>
        </p:spPr>
        <p:txBody>
          <a:bodyPr wrap="square" lIns="0" tIns="0" rIns="0" bIns="0" rtlCol="0">
            <a:noAutofit/>
          </a:bodyPr>
          <a:lstStyle/>
          <a:p>
            <a:pPr indent="-274288" defTabSz="914293">
              <a:spcAft>
                <a:spcPts val="900"/>
              </a:spcAft>
            </a:pPr>
            <a:endParaRPr lang="en-US" sz="2000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60" name="Descriptor"/>
          <p:cNvSpPr txBox="1"/>
          <p:nvPr userDrawn="1">
            <p:custDataLst>
              <p:tags r:id="rId5"/>
            </p:custDataLst>
          </p:nvPr>
        </p:nvSpPr>
        <p:spPr bwMode="white">
          <a:xfrm>
            <a:off x="2104160" y="742278"/>
            <a:ext cx="65" cy="1384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defTabSz="914293"/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61" name="Confidentiality stamp"/>
          <p:cNvSpPr txBox="1"/>
          <p:nvPr userDrawn="1">
            <p:custDataLst>
              <p:tags r:id="rId6"/>
            </p:custDataLst>
          </p:nvPr>
        </p:nvSpPr>
        <p:spPr bwMode="black">
          <a:xfrm>
            <a:off x="542406" y="3291841"/>
            <a:ext cx="125314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914293"/>
            <a:endParaRPr lang="en-US" sz="900" i="1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62" name="Draft stamp"/>
          <p:cNvSpPr txBox="1"/>
          <p:nvPr userDrawn="1">
            <p:custDataLst>
              <p:tags r:id="rId7"/>
            </p:custDataLst>
          </p:nvPr>
        </p:nvSpPr>
        <p:spPr bwMode="black">
          <a:xfrm>
            <a:off x="542406" y="3566160"/>
            <a:ext cx="1402773" cy="26278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123087" rtlCol="0" anchor="t" anchorCtr="0">
            <a:spAutoFit/>
          </a:bodyPr>
          <a:lstStyle/>
          <a:p>
            <a:pPr defTabSz="914293"/>
            <a:endParaRPr lang="en-US" sz="900" b="1" i="1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63" name="Report Date"/>
          <p:cNvSpPr txBox="1"/>
          <p:nvPr userDrawn="1">
            <p:custDataLst>
              <p:tags r:id="rId8"/>
            </p:custDataLst>
          </p:nvPr>
        </p:nvSpPr>
        <p:spPr bwMode="black">
          <a:xfrm>
            <a:off x="542406" y="3832413"/>
            <a:ext cx="125314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914293"/>
            <a:endParaRPr lang="en-US" sz="900" i="1" dirty="0">
              <a:solidFill>
                <a:srgbClr val="000000"/>
              </a:solidFill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554491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: Fixed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Logo with Panels"/>
          <p:cNvGrpSpPr/>
          <p:nvPr userDrawn="1"/>
        </p:nvGrpSpPr>
        <p:grpSpPr>
          <a:xfrm>
            <a:off x="1156058" y="5640894"/>
            <a:ext cx="1245668" cy="816350"/>
            <a:chOff x="3835013" y="2828854"/>
            <a:chExt cx="1217986" cy="925197"/>
          </a:xfrm>
        </p:grpSpPr>
        <p:grpSp>
          <p:nvGrpSpPr>
            <p:cNvPr id="28" name="Logo Panels"/>
            <p:cNvGrpSpPr/>
            <p:nvPr/>
          </p:nvGrpSpPr>
          <p:grpSpPr>
            <a:xfrm>
              <a:off x="4609614" y="2828854"/>
              <a:ext cx="443385" cy="397546"/>
              <a:chOff x="4609614" y="2828854"/>
              <a:chExt cx="443385" cy="397546"/>
            </a:xfrm>
          </p:grpSpPr>
          <p:sp>
            <p:nvSpPr>
              <p:cNvPr id="34" name="Rectangle 1"/>
              <p:cNvSpPr>
                <a:spLocks noChangeArrowheads="1"/>
              </p:cNvSpPr>
              <p:nvPr/>
            </p:nvSpPr>
            <p:spPr bwMode="gray">
              <a:xfrm>
                <a:off x="4609614" y="3112483"/>
                <a:ext cx="443385" cy="113916"/>
              </a:xfrm>
              <a:prstGeom prst="rect">
                <a:avLst/>
              </a:prstGeom>
              <a:solidFill>
                <a:srgbClr val="F445F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5" name="Rectangle 2"/>
              <p:cNvSpPr>
                <a:spLocks noChangeArrowheads="1"/>
              </p:cNvSpPr>
              <p:nvPr/>
            </p:nvSpPr>
            <p:spPr bwMode="gray">
              <a:xfrm>
                <a:off x="4609618" y="2873556"/>
                <a:ext cx="269567" cy="352844"/>
              </a:xfrm>
              <a:prstGeom prst="rect">
                <a:avLst/>
              </a:prstGeom>
              <a:solidFill>
                <a:srgbClr val="F6B67F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6" name="Rectangle 3"/>
              <p:cNvSpPr>
                <a:spLocks noChangeArrowheads="1"/>
              </p:cNvSpPr>
              <p:nvPr/>
            </p:nvSpPr>
            <p:spPr bwMode="gray">
              <a:xfrm>
                <a:off x="4609618" y="2828854"/>
                <a:ext cx="224319" cy="397545"/>
              </a:xfrm>
              <a:prstGeom prst="rect">
                <a:avLst/>
              </a:prstGeom>
              <a:solidFill>
                <a:srgbClr val="F48F17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7" name="Rectangle 4"/>
              <p:cNvSpPr>
                <a:spLocks noChangeArrowheads="1"/>
              </p:cNvSpPr>
              <p:nvPr/>
            </p:nvSpPr>
            <p:spPr bwMode="gray">
              <a:xfrm>
                <a:off x="4609617" y="2873555"/>
                <a:ext cx="224319" cy="352844"/>
              </a:xfrm>
              <a:prstGeom prst="rect">
                <a:avLst/>
              </a:prstGeom>
              <a:solidFill>
                <a:srgbClr val="EB660B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8" name="Rectangle 5"/>
              <p:cNvSpPr>
                <a:spLocks noChangeArrowheads="1"/>
              </p:cNvSpPr>
              <p:nvPr/>
            </p:nvSpPr>
            <p:spPr bwMode="gray">
              <a:xfrm>
                <a:off x="4609615" y="2944211"/>
                <a:ext cx="383843" cy="282188"/>
              </a:xfrm>
              <a:prstGeom prst="rect">
                <a:avLst/>
              </a:prstGeom>
              <a:solidFill>
                <a:srgbClr val="F3BF09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9" name="Rectangle 6"/>
              <p:cNvSpPr>
                <a:spLocks noChangeArrowheads="1"/>
              </p:cNvSpPr>
              <p:nvPr/>
            </p:nvSpPr>
            <p:spPr bwMode="gray">
              <a:xfrm>
                <a:off x="4609616" y="3112483"/>
                <a:ext cx="383842" cy="113916"/>
              </a:xfrm>
              <a:prstGeom prst="rect">
                <a:avLst/>
              </a:prstGeom>
              <a:solidFill>
                <a:srgbClr val="E93409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0" name="Rectangle 7"/>
              <p:cNvSpPr>
                <a:spLocks noChangeArrowheads="1"/>
              </p:cNvSpPr>
              <p:nvPr/>
            </p:nvSpPr>
            <p:spPr bwMode="gray">
              <a:xfrm>
                <a:off x="4609616" y="2944211"/>
                <a:ext cx="269570" cy="282188"/>
              </a:xfrm>
              <a:prstGeom prst="rect">
                <a:avLst/>
              </a:prstGeom>
              <a:solidFill>
                <a:srgbClr val="EA880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1" name="Rectangle 8"/>
              <p:cNvSpPr>
                <a:spLocks noChangeArrowheads="1"/>
              </p:cNvSpPr>
              <p:nvPr/>
            </p:nvSpPr>
            <p:spPr bwMode="gray">
              <a:xfrm>
                <a:off x="4609616" y="3112483"/>
                <a:ext cx="269569" cy="113916"/>
              </a:xfrm>
              <a:prstGeom prst="rect">
                <a:avLst/>
              </a:prstGeom>
              <a:solidFill>
                <a:srgbClr val="E0250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2" name="Rectangle 9"/>
              <p:cNvSpPr>
                <a:spLocks/>
              </p:cNvSpPr>
              <p:nvPr/>
            </p:nvSpPr>
            <p:spPr bwMode="gray">
              <a:xfrm>
                <a:off x="4609616" y="2944211"/>
                <a:ext cx="224321" cy="282188"/>
              </a:xfrm>
              <a:prstGeom prst="rect">
                <a:avLst/>
              </a:prstGeom>
              <a:solidFill>
                <a:srgbClr val="E04C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4" name="Rectangle 10"/>
              <p:cNvSpPr>
                <a:spLocks noChangeArrowheads="1"/>
              </p:cNvSpPr>
              <p:nvPr/>
            </p:nvSpPr>
            <p:spPr bwMode="gray">
              <a:xfrm>
                <a:off x="4609617" y="3112483"/>
                <a:ext cx="224320" cy="113916"/>
              </a:xfrm>
              <a:prstGeom prst="rect">
                <a:avLst/>
              </a:prstGeom>
              <a:solidFill>
                <a:srgbClr val="D614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5" name="Rectangle 11"/>
              <p:cNvSpPr>
                <a:spLocks noChangeArrowheads="1"/>
              </p:cNvSpPr>
              <p:nvPr/>
            </p:nvSpPr>
            <p:spPr bwMode="gray">
              <a:xfrm>
                <a:off x="4609617" y="3052823"/>
                <a:ext cx="141027" cy="173576"/>
              </a:xfrm>
              <a:prstGeom prst="rect">
                <a:avLst/>
              </a:prstGeom>
              <a:solidFill>
                <a:srgbClr val="C93C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3" name="Rectangle 12"/>
              <p:cNvSpPr>
                <a:spLocks noChangeArrowheads="1"/>
              </p:cNvSpPr>
              <p:nvPr/>
            </p:nvSpPr>
            <p:spPr bwMode="gray">
              <a:xfrm>
                <a:off x="4609617" y="3112483"/>
                <a:ext cx="141027" cy="113916"/>
              </a:xfrm>
              <a:prstGeom prst="rect">
                <a:avLst/>
              </a:prstGeom>
              <a:solidFill>
                <a:srgbClr val="C01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9" name="Logo"/>
            <p:cNvGrpSpPr/>
            <p:nvPr/>
          </p:nvGrpSpPr>
          <p:grpSpPr>
            <a:xfrm>
              <a:off x="3835013" y="3226397"/>
              <a:ext cx="905256" cy="527654"/>
              <a:chOff x="3835013" y="3226397"/>
              <a:chExt cx="905256" cy="527654"/>
            </a:xfrm>
          </p:grpSpPr>
          <p:sp>
            <p:nvSpPr>
              <p:cNvPr id="30" name="Rectangle 0"/>
              <p:cNvSpPr>
                <a:spLocks noChangeArrowheads="1"/>
              </p:cNvSpPr>
              <p:nvPr/>
            </p:nvSpPr>
            <p:spPr bwMode="black">
              <a:xfrm>
                <a:off x="4381013" y="3226397"/>
                <a:ext cx="228600" cy="57350"/>
              </a:xfrm>
              <a:prstGeom prst="rect">
                <a:avLst/>
              </a:prstGeom>
              <a:solidFill>
                <a:srgbClr val="A1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3" name="Freeform 32"/>
              <p:cNvSpPr>
                <a:spLocks noEditPoints="1"/>
              </p:cNvSpPr>
              <p:nvPr/>
            </p:nvSpPr>
            <p:spPr bwMode="black">
              <a:xfrm>
                <a:off x="3835013" y="3412840"/>
                <a:ext cx="905256" cy="341211"/>
              </a:xfrm>
              <a:custGeom>
                <a:avLst/>
                <a:gdLst/>
                <a:ahLst/>
                <a:cxnLst>
                  <a:cxn ang="0">
                    <a:pos x="581" y="233"/>
                  </a:cxn>
                  <a:cxn ang="0">
                    <a:pos x="538" y="949"/>
                  </a:cxn>
                  <a:cxn ang="0">
                    <a:pos x="630" y="946"/>
                  </a:cxn>
                  <a:cxn ang="0">
                    <a:pos x="793" y="880"/>
                  </a:cxn>
                  <a:cxn ang="0">
                    <a:pos x="886" y="728"/>
                  </a:cxn>
                  <a:cxn ang="0">
                    <a:pos x="905" y="505"/>
                  </a:cxn>
                  <a:cxn ang="0">
                    <a:pos x="850" y="329"/>
                  </a:cxn>
                  <a:cxn ang="0">
                    <a:pos x="727" y="241"/>
                  </a:cxn>
                  <a:cxn ang="0">
                    <a:pos x="521" y="3"/>
                  </a:cxn>
                  <a:cxn ang="0">
                    <a:pos x="643" y="74"/>
                  </a:cxn>
                  <a:cxn ang="0">
                    <a:pos x="761" y="24"/>
                  </a:cxn>
                  <a:cxn ang="0">
                    <a:pos x="855" y="9"/>
                  </a:cxn>
                  <a:cxn ang="0">
                    <a:pos x="1026" y="40"/>
                  </a:cxn>
                  <a:cxn ang="0">
                    <a:pos x="1180" y="172"/>
                  </a:cxn>
                  <a:cxn ang="0">
                    <a:pos x="1265" y="383"/>
                  </a:cxn>
                  <a:cxn ang="0">
                    <a:pos x="1265" y="641"/>
                  </a:cxn>
                  <a:cxn ang="0">
                    <a:pos x="1175" y="857"/>
                  </a:cxn>
                  <a:cxn ang="0">
                    <a:pos x="1005" y="1006"/>
                  </a:cxn>
                  <a:cxn ang="0">
                    <a:pos x="766" y="1074"/>
                  </a:cxn>
                  <a:cxn ang="0">
                    <a:pos x="601" y="1074"/>
                  </a:cxn>
                  <a:cxn ang="0">
                    <a:pos x="692" y="1447"/>
                  </a:cxn>
                  <a:cxn ang="0">
                    <a:pos x="171" y="1408"/>
                  </a:cxn>
                  <a:cxn ang="0">
                    <a:pos x="413" y="3"/>
                  </a:cxn>
                  <a:cxn ang="0">
                    <a:pos x="3876" y="20"/>
                  </a:cxn>
                  <a:cxn ang="0">
                    <a:pos x="4036" y="100"/>
                  </a:cxn>
                  <a:cxn ang="0">
                    <a:pos x="4113" y="232"/>
                  </a:cxn>
                  <a:cxn ang="0">
                    <a:pos x="4091" y="362"/>
                  </a:cxn>
                  <a:cxn ang="0">
                    <a:pos x="3995" y="436"/>
                  </a:cxn>
                  <a:cxn ang="0">
                    <a:pos x="3859" y="438"/>
                  </a:cxn>
                  <a:cxn ang="0">
                    <a:pos x="3757" y="114"/>
                  </a:cxn>
                  <a:cxn ang="0">
                    <a:pos x="3597" y="187"/>
                  </a:cxn>
                  <a:cxn ang="0">
                    <a:pos x="3508" y="339"/>
                  </a:cxn>
                  <a:cxn ang="0">
                    <a:pos x="3489" y="565"/>
                  </a:cxn>
                  <a:cxn ang="0">
                    <a:pos x="3547" y="753"/>
                  </a:cxn>
                  <a:cxn ang="0">
                    <a:pos x="3668" y="869"/>
                  </a:cxn>
                  <a:cxn ang="0">
                    <a:pos x="3821" y="896"/>
                  </a:cxn>
                  <a:cxn ang="0">
                    <a:pos x="3931" y="872"/>
                  </a:cxn>
                  <a:cxn ang="0">
                    <a:pos x="4079" y="810"/>
                  </a:cxn>
                  <a:cxn ang="0">
                    <a:pos x="4016" y="1024"/>
                  </a:cxn>
                  <a:cxn ang="0">
                    <a:pos x="3830" y="1080"/>
                  </a:cxn>
                  <a:cxn ang="0">
                    <a:pos x="3651" y="1095"/>
                  </a:cxn>
                  <a:cxn ang="0">
                    <a:pos x="3426" y="1060"/>
                  </a:cxn>
                  <a:cxn ang="0">
                    <a:pos x="3255" y="947"/>
                  </a:cxn>
                  <a:cxn ang="0">
                    <a:pos x="3140" y="772"/>
                  </a:cxn>
                  <a:cxn ang="0">
                    <a:pos x="3101" y="561"/>
                  </a:cxn>
                  <a:cxn ang="0">
                    <a:pos x="3153" y="318"/>
                  </a:cxn>
                  <a:cxn ang="0">
                    <a:pos x="3293" y="135"/>
                  </a:cxn>
                  <a:cxn ang="0">
                    <a:pos x="3508" y="27"/>
                  </a:cxn>
                  <a:cxn ang="0">
                    <a:pos x="2910" y="0"/>
                  </a:cxn>
                  <a:cxn ang="0">
                    <a:pos x="3040" y="52"/>
                  </a:cxn>
                  <a:cxn ang="0">
                    <a:pos x="3093" y="178"/>
                  </a:cxn>
                  <a:cxn ang="0">
                    <a:pos x="3071" y="277"/>
                  </a:cxn>
                  <a:cxn ang="0">
                    <a:pos x="3004" y="393"/>
                  </a:cxn>
                  <a:cxn ang="0">
                    <a:pos x="2876" y="561"/>
                  </a:cxn>
                  <a:cxn ang="0">
                    <a:pos x="1784" y="1078"/>
                  </a:cxn>
                  <a:cxn ang="0">
                    <a:pos x="1313" y="118"/>
                  </a:cxn>
                  <a:cxn ang="0">
                    <a:pos x="2247" y="25"/>
                  </a:cxn>
                  <a:cxn ang="0">
                    <a:pos x="2759" y="62"/>
                  </a:cxn>
                  <a:cxn ang="0">
                    <a:pos x="2872" y="4"/>
                  </a:cxn>
                </a:cxnLst>
                <a:rect l="0" t="0" r="r" b="b"/>
                <a:pathLst>
                  <a:path w="4127" h="1544">
                    <a:moveTo>
                      <a:pt x="640" y="229"/>
                    </a:moveTo>
                    <a:lnTo>
                      <a:pt x="622" y="229"/>
                    </a:lnTo>
                    <a:lnTo>
                      <a:pt x="603" y="230"/>
                    </a:lnTo>
                    <a:lnTo>
                      <a:pt x="581" y="233"/>
                    </a:lnTo>
                    <a:lnTo>
                      <a:pt x="553" y="235"/>
                    </a:lnTo>
                    <a:lnTo>
                      <a:pt x="521" y="241"/>
                    </a:lnTo>
                    <a:lnTo>
                      <a:pt x="521" y="947"/>
                    </a:lnTo>
                    <a:lnTo>
                      <a:pt x="538" y="949"/>
                    </a:lnTo>
                    <a:lnTo>
                      <a:pt x="553" y="949"/>
                    </a:lnTo>
                    <a:lnTo>
                      <a:pt x="566" y="949"/>
                    </a:lnTo>
                    <a:lnTo>
                      <a:pt x="578" y="949"/>
                    </a:lnTo>
                    <a:lnTo>
                      <a:pt x="630" y="946"/>
                    </a:lnTo>
                    <a:lnTo>
                      <a:pt x="677" y="937"/>
                    </a:lnTo>
                    <a:lnTo>
                      <a:pt x="720" y="924"/>
                    </a:lnTo>
                    <a:lnTo>
                      <a:pt x="758" y="905"/>
                    </a:lnTo>
                    <a:lnTo>
                      <a:pt x="793" y="880"/>
                    </a:lnTo>
                    <a:lnTo>
                      <a:pt x="824" y="850"/>
                    </a:lnTo>
                    <a:lnTo>
                      <a:pt x="849" y="815"/>
                    </a:lnTo>
                    <a:lnTo>
                      <a:pt x="870" y="775"/>
                    </a:lnTo>
                    <a:lnTo>
                      <a:pt x="886" y="728"/>
                    </a:lnTo>
                    <a:lnTo>
                      <a:pt x="897" y="678"/>
                    </a:lnTo>
                    <a:lnTo>
                      <a:pt x="905" y="622"/>
                    </a:lnTo>
                    <a:lnTo>
                      <a:pt x="907" y="561"/>
                    </a:lnTo>
                    <a:lnTo>
                      <a:pt x="905" y="505"/>
                    </a:lnTo>
                    <a:lnTo>
                      <a:pt x="897" y="452"/>
                    </a:lnTo>
                    <a:lnTo>
                      <a:pt x="886" y="407"/>
                    </a:lnTo>
                    <a:lnTo>
                      <a:pt x="870" y="366"/>
                    </a:lnTo>
                    <a:lnTo>
                      <a:pt x="850" y="329"/>
                    </a:lnTo>
                    <a:lnTo>
                      <a:pt x="826" y="299"/>
                    </a:lnTo>
                    <a:lnTo>
                      <a:pt x="797" y="274"/>
                    </a:lnTo>
                    <a:lnTo>
                      <a:pt x="763" y="254"/>
                    </a:lnTo>
                    <a:lnTo>
                      <a:pt x="727" y="241"/>
                    </a:lnTo>
                    <a:lnTo>
                      <a:pt x="686" y="232"/>
                    </a:lnTo>
                    <a:lnTo>
                      <a:pt x="640" y="229"/>
                    </a:lnTo>
                    <a:close/>
                    <a:moveTo>
                      <a:pt x="413" y="3"/>
                    </a:moveTo>
                    <a:lnTo>
                      <a:pt x="521" y="3"/>
                    </a:lnTo>
                    <a:lnTo>
                      <a:pt x="521" y="143"/>
                    </a:lnTo>
                    <a:lnTo>
                      <a:pt x="566" y="117"/>
                    </a:lnTo>
                    <a:lnTo>
                      <a:pt x="607" y="93"/>
                    </a:lnTo>
                    <a:lnTo>
                      <a:pt x="643" y="74"/>
                    </a:lnTo>
                    <a:lnTo>
                      <a:pt x="677" y="57"/>
                    </a:lnTo>
                    <a:lnTo>
                      <a:pt x="707" y="44"/>
                    </a:lnTo>
                    <a:lnTo>
                      <a:pt x="735" y="33"/>
                    </a:lnTo>
                    <a:lnTo>
                      <a:pt x="761" y="24"/>
                    </a:lnTo>
                    <a:lnTo>
                      <a:pt x="785" y="18"/>
                    </a:lnTo>
                    <a:lnTo>
                      <a:pt x="809" y="13"/>
                    </a:lnTo>
                    <a:lnTo>
                      <a:pt x="831" y="10"/>
                    </a:lnTo>
                    <a:lnTo>
                      <a:pt x="855" y="9"/>
                    </a:lnTo>
                    <a:lnTo>
                      <a:pt x="879" y="8"/>
                    </a:lnTo>
                    <a:lnTo>
                      <a:pt x="931" y="12"/>
                    </a:lnTo>
                    <a:lnTo>
                      <a:pt x="980" y="23"/>
                    </a:lnTo>
                    <a:lnTo>
                      <a:pt x="1026" y="40"/>
                    </a:lnTo>
                    <a:lnTo>
                      <a:pt x="1070" y="64"/>
                    </a:lnTo>
                    <a:lnTo>
                      <a:pt x="1110" y="94"/>
                    </a:lnTo>
                    <a:lnTo>
                      <a:pt x="1148" y="130"/>
                    </a:lnTo>
                    <a:lnTo>
                      <a:pt x="1180" y="172"/>
                    </a:lnTo>
                    <a:lnTo>
                      <a:pt x="1209" y="218"/>
                    </a:lnTo>
                    <a:lnTo>
                      <a:pt x="1233" y="268"/>
                    </a:lnTo>
                    <a:lnTo>
                      <a:pt x="1252" y="324"/>
                    </a:lnTo>
                    <a:lnTo>
                      <a:pt x="1265" y="383"/>
                    </a:lnTo>
                    <a:lnTo>
                      <a:pt x="1274" y="446"/>
                    </a:lnTo>
                    <a:lnTo>
                      <a:pt x="1278" y="512"/>
                    </a:lnTo>
                    <a:lnTo>
                      <a:pt x="1274" y="578"/>
                    </a:lnTo>
                    <a:lnTo>
                      <a:pt x="1265" y="641"/>
                    </a:lnTo>
                    <a:lnTo>
                      <a:pt x="1252" y="701"/>
                    </a:lnTo>
                    <a:lnTo>
                      <a:pt x="1232" y="756"/>
                    </a:lnTo>
                    <a:lnTo>
                      <a:pt x="1205" y="809"/>
                    </a:lnTo>
                    <a:lnTo>
                      <a:pt x="1175" y="857"/>
                    </a:lnTo>
                    <a:lnTo>
                      <a:pt x="1140" y="901"/>
                    </a:lnTo>
                    <a:lnTo>
                      <a:pt x="1099" y="941"/>
                    </a:lnTo>
                    <a:lnTo>
                      <a:pt x="1054" y="976"/>
                    </a:lnTo>
                    <a:lnTo>
                      <a:pt x="1005" y="1006"/>
                    </a:lnTo>
                    <a:lnTo>
                      <a:pt x="951" y="1031"/>
                    </a:lnTo>
                    <a:lnTo>
                      <a:pt x="894" y="1051"/>
                    </a:lnTo>
                    <a:lnTo>
                      <a:pt x="831" y="1065"/>
                    </a:lnTo>
                    <a:lnTo>
                      <a:pt x="766" y="1074"/>
                    </a:lnTo>
                    <a:lnTo>
                      <a:pt x="696" y="1078"/>
                    </a:lnTo>
                    <a:lnTo>
                      <a:pt x="670" y="1078"/>
                    </a:lnTo>
                    <a:lnTo>
                      <a:pt x="637" y="1076"/>
                    </a:lnTo>
                    <a:lnTo>
                      <a:pt x="601" y="1074"/>
                    </a:lnTo>
                    <a:lnTo>
                      <a:pt x="561" y="1071"/>
                    </a:lnTo>
                    <a:lnTo>
                      <a:pt x="521" y="1068"/>
                    </a:lnTo>
                    <a:lnTo>
                      <a:pt x="521" y="1408"/>
                    </a:lnTo>
                    <a:lnTo>
                      <a:pt x="692" y="1447"/>
                    </a:lnTo>
                    <a:lnTo>
                      <a:pt x="692" y="1544"/>
                    </a:lnTo>
                    <a:lnTo>
                      <a:pt x="18" y="1544"/>
                    </a:lnTo>
                    <a:lnTo>
                      <a:pt x="18" y="1447"/>
                    </a:lnTo>
                    <a:lnTo>
                      <a:pt x="171" y="1408"/>
                    </a:lnTo>
                    <a:lnTo>
                      <a:pt x="171" y="229"/>
                    </a:lnTo>
                    <a:lnTo>
                      <a:pt x="0" y="229"/>
                    </a:lnTo>
                    <a:lnTo>
                      <a:pt x="0" y="128"/>
                    </a:lnTo>
                    <a:lnTo>
                      <a:pt x="413" y="3"/>
                    </a:lnTo>
                    <a:close/>
                    <a:moveTo>
                      <a:pt x="3711" y="0"/>
                    </a:moveTo>
                    <a:lnTo>
                      <a:pt x="3770" y="3"/>
                    </a:lnTo>
                    <a:lnTo>
                      <a:pt x="3825" y="9"/>
                    </a:lnTo>
                    <a:lnTo>
                      <a:pt x="3876" y="20"/>
                    </a:lnTo>
                    <a:lnTo>
                      <a:pt x="3923" y="34"/>
                    </a:lnTo>
                    <a:lnTo>
                      <a:pt x="3965" y="53"/>
                    </a:lnTo>
                    <a:lnTo>
                      <a:pt x="4004" y="75"/>
                    </a:lnTo>
                    <a:lnTo>
                      <a:pt x="4036" y="100"/>
                    </a:lnTo>
                    <a:lnTo>
                      <a:pt x="4064" y="129"/>
                    </a:lnTo>
                    <a:lnTo>
                      <a:pt x="4086" y="160"/>
                    </a:lnTo>
                    <a:lnTo>
                      <a:pt x="4103" y="194"/>
                    </a:lnTo>
                    <a:lnTo>
                      <a:pt x="4113" y="232"/>
                    </a:lnTo>
                    <a:lnTo>
                      <a:pt x="4117" y="271"/>
                    </a:lnTo>
                    <a:lnTo>
                      <a:pt x="4114" y="304"/>
                    </a:lnTo>
                    <a:lnTo>
                      <a:pt x="4105" y="334"/>
                    </a:lnTo>
                    <a:lnTo>
                      <a:pt x="4091" y="362"/>
                    </a:lnTo>
                    <a:lnTo>
                      <a:pt x="4074" y="387"/>
                    </a:lnTo>
                    <a:lnTo>
                      <a:pt x="4051" y="407"/>
                    </a:lnTo>
                    <a:lnTo>
                      <a:pt x="4025" y="423"/>
                    </a:lnTo>
                    <a:lnTo>
                      <a:pt x="3995" y="436"/>
                    </a:lnTo>
                    <a:lnTo>
                      <a:pt x="3961" y="443"/>
                    </a:lnTo>
                    <a:lnTo>
                      <a:pt x="3925" y="446"/>
                    </a:lnTo>
                    <a:lnTo>
                      <a:pt x="3891" y="444"/>
                    </a:lnTo>
                    <a:lnTo>
                      <a:pt x="3859" y="438"/>
                    </a:lnTo>
                    <a:lnTo>
                      <a:pt x="3826" y="428"/>
                    </a:lnTo>
                    <a:lnTo>
                      <a:pt x="3792" y="413"/>
                    </a:lnTo>
                    <a:lnTo>
                      <a:pt x="3757" y="394"/>
                    </a:lnTo>
                    <a:lnTo>
                      <a:pt x="3757" y="114"/>
                    </a:lnTo>
                    <a:lnTo>
                      <a:pt x="3711" y="125"/>
                    </a:lnTo>
                    <a:lnTo>
                      <a:pt x="3668" y="140"/>
                    </a:lnTo>
                    <a:lnTo>
                      <a:pt x="3631" y="162"/>
                    </a:lnTo>
                    <a:lnTo>
                      <a:pt x="3597" y="187"/>
                    </a:lnTo>
                    <a:lnTo>
                      <a:pt x="3568" y="218"/>
                    </a:lnTo>
                    <a:lnTo>
                      <a:pt x="3543" y="253"/>
                    </a:lnTo>
                    <a:lnTo>
                      <a:pt x="3523" y="294"/>
                    </a:lnTo>
                    <a:lnTo>
                      <a:pt x="3508" y="339"/>
                    </a:lnTo>
                    <a:lnTo>
                      <a:pt x="3497" y="391"/>
                    </a:lnTo>
                    <a:lnTo>
                      <a:pt x="3489" y="447"/>
                    </a:lnTo>
                    <a:lnTo>
                      <a:pt x="3487" y="507"/>
                    </a:lnTo>
                    <a:lnTo>
                      <a:pt x="3489" y="565"/>
                    </a:lnTo>
                    <a:lnTo>
                      <a:pt x="3497" y="617"/>
                    </a:lnTo>
                    <a:lnTo>
                      <a:pt x="3509" y="667"/>
                    </a:lnTo>
                    <a:lnTo>
                      <a:pt x="3526" y="712"/>
                    </a:lnTo>
                    <a:lnTo>
                      <a:pt x="3547" y="753"/>
                    </a:lnTo>
                    <a:lnTo>
                      <a:pt x="3571" y="790"/>
                    </a:lnTo>
                    <a:lnTo>
                      <a:pt x="3600" y="821"/>
                    </a:lnTo>
                    <a:lnTo>
                      <a:pt x="3632" y="847"/>
                    </a:lnTo>
                    <a:lnTo>
                      <a:pt x="3668" y="869"/>
                    </a:lnTo>
                    <a:lnTo>
                      <a:pt x="3707" y="885"/>
                    </a:lnTo>
                    <a:lnTo>
                      <a:pt x="3750" y="894"/>
                    </a:lnTo>
                    <a:lnTo>
                      <a:pt x="3795" y="897"/>
                    </a:lnTo>
                    <a:lnTo>
                      <a:pt x="3821" y="896"/>
                    </a:lnTo>
                    <a:lnTo>
                      <a:pt x="3847" y="894"/>
                    </a:lnTo>
                    <a:lnTo>
                      <a:pt x="3874" y="889"/>
                    </a:lnTo>
                    <a:lnTo>
                      <a:pt x="3901" y="881"/>
                    </a:lnTo>
                    <a:lnTo>
                      <a:pt x="3931" y="872"/>
                    </a:lnTo>
                    <a:lnTo>
                      <a:pt x="3964" y="861"/>
                    </a:lnTo>
                    <a:lnTo>
                      <a:pt x="3999" y="846"/>
                    </a:lnTo>
                    <a:lnTo>
                      <a:pt x="4036" y="830"/>
                    </a:lnTo>
                    <a:lnTo>
                      <a:pt x="4079" y="810"/>
                    </a:lnTo>
                    <a:lnTo>
                      <a:pt x="4127" y="787"/>
                    </a:lnTo>
                    <a:lnTo>
                      <a:pt x="4127" y="976"/>
                    </a:lnTo>
                    <a:lnTo>
                      <a:pt x="4069" y="1001"/>
                    </a:lnTo>
                    <a:lnTo>
                      <a:pt x="4016" y="1024"/>
                    </a:lnTo>
                    <a:lnTo>
                      <a:pt x="3966" y="1041"/>
                    </a:lnTo>
                    <a:lnTo>
                      <a:pt x="3919" y="1058"/>
                    </a:lnTo>
                    <a:lnTo>
                      <a:pt x="3874" y="1070"/>
                    </a:lnTo>
                    <a:lnTo>
                      <a:pt x="3830" y="1080"/>
                    </a:lnTo>
                    <a:lnTo>
                      <a:pt x="3786" y="1086"/>
                    </a:lnTo>
                    <a:lnTo>
                      <a:pt x="3742" y="1091"/>
                    </a:lnTo>
                    <a:lnTo>
                      <a:pt x="3697" y="1094"/>
                    </a:lnTo>
                    <a:lnTo>
                      <a:pt x="3651" y="1095"/>
                    </a:lnTo>
                    <a:lnTo>
                      <a:pt x="3588" y="1093"/>
                    </a:lnTo>
                    <a:lnTo>
                      <a:pt x="3530" y="1086"/>
                    </a:lnTo>
                    <a:lnTo>
                      <a:pt x="3476" y="1075"/>
                    </a:lnTo>
                    <a:lnTo>
                      <a:pt x="3426" y="1060"/>
                    </a:lnTo>
                    <a:lnTo>
                      <a:pt x="3378" y="1039"/>
                    </a:lnTo>
                    <a:lnTo>
                      <a:pt x="3334" y="1014"/>
                    </a:lnTo>
                    <a:lnTo>
                      <a:pt x="3294" y="984"/>
                    </a:lnTo>
                    <a:lnTo>
                      <a:pt x="3255" y="947"/>
                    </a:lnTo>
                    <a:lnTo>
                      <a:pt x="3219" y="907"/>
                    </a:lnTo>
                    <a:lnTo>
                      <a:pt x="3188" y="865"/>
                    </a:lnTo>
                    <a:lnTo>
                      <a:pt x="3162" y="820"/>
                    </a:lnTo>
                    <a:lnTo>
                      <a:pt x="3140" y="772"/>
                    </a:lnTo>
                    <a:lnTo>
                      <a:pt x="3124" y="722"/>
                    </a:lnTo>
                    <a:lnTo>
                      <a:pt x="3111" y="670"/>
                    </a:lnTo>
                    <a:lnTo>
                      <a:pt x="3104" y="616"/>
                    </a:lnTo>
                    <a:lnTo>
                      <a:pt x="3101" y="561"/>
                    </a:lnTo>
                    <a:lnTo>
                      <a:pt x="3105" y="494"/>
                    </a:lnTo>
                    <a:lnTo>
                      <a:pt x="3115" y="433"/>
                    </a:lnTo>
                    <a:lnTo>
                      <a:pt x="3130" y="373"/>
                    </a:lnTo>
                    <a:lnTo>
                      <a:pt x="3153" y="318"/>
                    </a:lnTo>
                    <a:lnTo>
                      <a:pt x="3179" y="267"/>
                    </a:lnTo>
                    <a:lnTo>
                      <a:pt x="3213" y="219"/>
                    </a:lnTo>
                    <a:lnTo>
                      <a:pt x="3250" y="175"/>
                    </a:lnTo>
                    <a:lnTo>
                      <a:pt x="3293" y="135"/>
                    </a:lnTo>
                    <a:lnTo>
                      <a:pt x="3341" y="102"/>
                    </a:lnTo>
                    <a:lnTo>
                      <a:pt x="3392" y="72"/>
                    </a:lnTo>
                    <a:lnTo>
                      <a:pt x="3448" y="47"/>
                    </a:lnTo>
                    <a:lnTo>
                      <a:pt x="3508" y="27"/>
                    </a:lnTo>
                    <a:lnTo>
                      <a:pt x="3573" y="12"/>
                    </a:lnTo>
                    <a:lnTo>
                      <a:pt x="3640" y="3"/>
                    </a:lnTo>
                    <a:lnTo>
                      <a:pt x="3711" y="0"/>
                    </a:lnTo>
                    <a:close/>
                    <a:moveTo>
                      <a:pt x="2910" y="0"/>
                    </a:moveTo>
                    <a:lnTo>
                      <a:pt x="2948" y="4"/>
                    </a:lnTo>
                    <a:lnTo>
                      <a:pt x="2983" y="14"/>
                    </a:lnTo>
                    <a:lnTo>
                      <a:pt x="3014" y="30"/>
                    </a:lnTo>
                    <a:lnTo>
                      <a:pt x="3040" y="52"/>
                    </a:lnTo>
                    <a:lnTo>
                      <a:pt x="3063" y="78"/>
                    </a:lnTo>
                    <a:lnTo>
                      <a:pt x="3079" y="109"/>
                    </a:lnTo>
                    <a:lnTo>
                      <a:pt x="3089" y="142"/>
                    </a:lnTo>
                    <a:lnTo>
                      <a:pt x="3093" y="178"/>
                    </a:lnTo>
                    <a:lnTo>
                      <a:pt x="3091" y="203"/>
                    </a:lnTo>
                    <a:lnTo>
                      <a:pt x="3088" y="227"/>
                    </a:lnTo>
                    <a:lnTo>
                      <a:pt x="3081" y="252"/>
                    </a:lnTo>
                    <a:lnTo>
                      <a:pt x="3071" y="277"/>
                    </a:lnTo>
                    <a:lnTo>
                      <a:pt x="3060" y="303"/>
                    </a:lnTo>
                    <a:lnTo>
                      <a:pt x="3044" y="331"/>
                    </a:lnTo>
                    <a:lnTo>
                      <a:pt x="3025" y="361"/>
                    </a:lnTo>
                    <a:lnTo>
                      <a:pt x="3004" y="393"/>
                    </a:lnTo>
                    <a:lnTo>
                      <a:pt x="2978" y="429"/>
                    </a:lnTo>
                    <a:lnTo>
                      <a:pt x="2948" y="468"/>
                    </a:lnTo>
                    <a:lnTo>
                      <a:pt x="2914" y="512"/>
                    </a:lnTo>
                    <a:lnTo>
                      <a:pt x="2876" y="561"/>
                    </a:lnTo>
                    <a:lnTo>
                      <a:pt x="2472" y="1078"/>
                    </a:lnTo>
                    <a:lnTo>
                      <a:pt x="2182" y="1078"/>
                    </a:lnTo>
                    <a:lnTo>
                      <a:pt x="2182" y="424"/>
                    </a:lnTo>
                    <a:lnTo>
                      <a:pt x="1784" y="1078"/>
                    </a:lnTo>
                    <a:lnTo>
                      <a:pt x="1518" y="1078"/>
                    </a:lnTo>
                    <a:lnTo>
                      <a:pt x="1518" y="234"/>
                    </a:lnTo>
                    <a:lnTo>
                      <a:pt x="1313" y="214"/>
                    </a:lnTo>
                    <a:lnTo>
                      <a:pt x="1313" y="118"/>
                    </a:lnTo>
                    <a:lnTo>
                      <a:pt x="1690" y="25"/>
                    </a:lnTo>
                    <a:lnTo>
                      <a:pt x="1832" y="25"/>
                    </a:lnTo>
                    <a:lnTo>
                      <a:pt x="1832" y="713"/>
                    </a:lnTo>
                    <a:lnTo>
                      <a:pt x="2247" y="25"/>
                    </a:lnTo>
                    <a:lnTo>
                      <a:pt x="2497" y="25"/>
                    </a:lnTo>
                    <a:lnTo>
                      <a:pt x="2497" y="822"/>
                    </a:lnTo>
                    <a:lnTo>
                      <a:pt x="2759" y="473"/>
                    </a:lnTo>
                    <a:lnTo>
                      <a:pt x="2759" y="62"/>
                    </a:lnTo>
                    <a:lnTo>
                      <a:pt x="2779" y="44"/>
                    </a:lnTo>
                    <a:lnTo>
                      <a:pt x="2806" y="27"/>
                    </a:lnTo>
                    <a:lnTo>
                      <a:pt x="2837" y="13"/>
                    </a:lnTo>
                    <a:lnTo>
                      <a:pt x="2872" y="4"/>
                    </a:lnTo>
                    <a:lnTo>
                      <a:pt x="29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64" name="Repot Title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 bwMode="black">
          <a:xfrm>
            <a:off x="2103564" y="1112680"/>
            <a:ext cx="6078682" cy="434270"/>
          </a:xfrm>
        </p:spPr>
        <p:txBody>
          <a:bodyPr vert="horz" lIns="0" tIns="0" rIns="0" bIns="32306" rtlCol="0" anchor="t" anchorCtr="0">
            <a:spAutoFit/>
          </a:bodyPr>
          <a:lstStyle>
            <a:lvl1pPr algn="l" defTabSz="91429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900" b="1" i="1" kern="1200" baseline="0" noProof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smtClean="0"/>
              <a:t>Report Title</a:t>
            </a:r>
            <a:endParaRPr lang="en-US" noProof="0" dirty="0"/>
          </a:p>
        </p:txBody>
      </p:sp>
      <p:sp>
        <p:nvSpPr>
          <p:cNvPr id="65" name="Report Subtitle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 bwMode="black">
          <a:xfrm>
            <a:off x="2103564" y="1546412"/>
            <a:ext cx="6078682" cy="401648"/>
          </a:xfrm>
        </p:spPr>
        <p:txBody>
          <a:bodyPr tIns="0" bIns="0">
            <a:sp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900" baseline="0">
                <a:solidFill>
                  <a:schemeClr val="tx1"/>
                </a:solidFill>
                <a:latin typeface="+mj-lt"/>
              </a:defRPr>
            </a:lvl1pPr>
            <a:lvl2pPr marL="4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Subtitle</a:t>
            </a:r>
            <a:endParaRPr lang="en-US" noProof="0"/>
          </a:p>
        </p:txBody>
      </p:sp>
      <p:cxnSp>
        <p:nvCxnSpPr>
          <p:cNvPr id="66" name="Frame Line"/>
          <p:cNvCxnSpPr/>
          <p:nvPr userDrawn="1"/>
        </p:nvCxnSpPr>
        <p:spPr bwMode="black">
          <a:xfrm flipV="1">
            <a:off x="1948297" y="1006541"/>
            <a:ext cx="7788431" cy="127059"/>
          </a:xfrm>
          <a:prstGeom prst="bentConnector3">
            <a:avLst>
              <a:gd name="adj1" fmla="val -3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Frame Line"/>
          <p:cNvCxnSpPr/>
          <p:nvPr userDrawn="1"/>
        </p:nvCxnSpPr>
        <p:spPr bwMode="black">
          <a:xfrm flipV="1">
            <a:off x="389660" y="3170817"/>
            <a:ext cx="1402773" cy="127059"/>
          </a:xfrm>
          <a:prstGeom prst="bentConnector3">
            <a:avLst>
              <a:gd name="adj1" fmla="val -174"/>
            </a:avLst>
          </a:prstGeom>
          <a:ln w="12700" cap="rnd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Descriptor"/>
          <p:cNvSpPr txBox="1"/>
          <p:nvPr userDrawn="1">
            <p:custDataLst>
              <p:tags r:id="rId3"/>
            </p:custDataLst>
          </p:nvPr>
        </p:nvSpPr>
        <p:spPr bwMode="white">
          <a:xfrm>
            <a:off x="2104160" y="742278"/>
            <a:ext cx="65" cy="1384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defTabSz="914293"/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69" name="Confidentiality stamp"/>
          <p:cNvSpPr txBox="1"/>
          <p:nvPr userDrawn="1">
            <p:custDataLst>
              <p:tags r:id="rId4"/>
            </p:custDataLst>
          </p:nvPr>
        </p:nvSpPr>
        <p:spPr bwMode="black">
          <a:xfrm>
            <a:off x="542406" y="3291841"/>
            <a:ext cx="125314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914293"/>
            <a:endParaRPr lang="en-US" sz="900" i="1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70" name="Draft stamp"/>
          <p:cNvSpPr txBox="1"/>
          <p:nvPr userDrawn="1">
            <p:custDataLst>
              <p:tags r:id="rId5"/>
            </p:custDataLst>
          </p:nvPr>
        </p:nvSpPr>
        <p:spPr bwMode="black">
          <a:xfrm>
            <a:off x="542406" y="3566160"/>
            <a:ext cx="1402773" cy="26278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123087" rtlCol="0" anchor="t" anchorCtr="0">
            <a:spAutoFit/>
          </a:bodyPr>
          <a:lstStyle/>
          <a:p>
            <a:pPr defTabSz="914293"/>
            <a:endParaRPr lang="en-US" sz="900" b="1" i="1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71" name="Report Date"/>
          <p:cNvSpPr txBox="1"/>
          <p:nvPr userDrawn="1">
            <p:custDataLst>
              <p:tags r:id="rId6"/>
            </p:custDataLst>
          </p:nvPr>
        </p:nvSpPr>
        <p:spPr bwMode="black">
          <a:xfrm>
            <a:off x="542406" y="3832413"/>
            <a:ext cx="125314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914293"/>
            <a:endParaRPr lang="en-US" sz="900" i="1" dirty="0">
              <a:solidFill>
                <a:srgbClr val="000000"/>
              </a:solidFill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417693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: Col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Logo with Panels"/>
          <p:cNvGrpSpPr/>
          <p:nvPr userDrawn="1"/>
        </p:nvGrpSpPr>
        <p:grpSpPr>
          <a:xfrm>
            <a:off x="1156059" y="0"/>
            <a:ext cx="9130942" cy="6457244"/>
            <a:chOff x="1130368" y="0"/>
            <a:chExt cx="8928032" cy="7318210"/>
          </a:xfrm>
        </p:grpSpPr>
        <p:grpSp>
          <p:nvGrpSpPr>
            <p:cNvPr id="19" name="Logo Shapes"/>
            <p:cNvGrpSpPr/>
            <p:nvPr userDrawn="1"/>
          </p:nvGrpSpPr>
          <p:grpSpPr>
            <a:xfrm>
              <a:off x="1904991" y="0"/>
              <a:ext cx="8153409" cy="6792221"/>
              <a:chOff x="1828799" y="0"/>
              <a:chExt cx="8153409" cy="6792221"/>
            </a:xfrm>
          </p:grpSpPr>
          <p:sp>
            <p:nvSpPr>
              <p:cNvPr id="31" name="Rectangle 2"/>
              <p:cNvSpPr>
                <a:spLocks noChangeArrowheads="1"/>
              </p:cNvSpPr>
              <p:nvPr userDrawn="1"/>
            </p:nvSpPr>
            <p:spPr bwMode="gray">
              <a:xfrm>
                <a:off x="1828799" y="1150143"/>
                <a:ext cx="8153409" cy="56388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2" name="Rectangle 4"/>
              <p:cNvSpPr>
                <a:spLocks noChangeArrowheads="1"/>
              </p:cNvSpPr>
              <p:nvPr/>
            </p:nvSpPr>
            <p:spPr bwMode="gray">
              <a:xfrm>
                <a:off x="1828800" y="0"/>
                <a:ext cx="6248400" cy="6792221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3" name="Rectangle 7"/>
              <p:cNvSpPr>
                <a:spLocks noChangeArrowheads="1"/>
              </p:cNvSpPr>
              <p:nvPr userDrawn="1"/>
            </p:nvSpPr>
            <p:spPr bwMode="gray">
              <a:xfrm>
                <a:off x="1828800" y="1150143"/>
                <a:ext cx="6248400" cy="5638799"/>
              </a:xfrm>
              <a:prstGeom prst="rect">
                <a:avLst/>
              </a:prstGeom>
              <a:solidFill>
                <a:schemeClr val="accent1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0" name="Logo"/>
            <p:cNvGrpSpPr/>
            <p:nvPr userDrawn="1"/>
          </p:nvGrpSpPr>
          <p:grpSpPr>
            <a:xfrm>
              <a:off x="1130368" y="6790556"/>
              <a:ext cx="905256" cy="527654"/>
              <a:chOff x="1130368" y="6790556"/>
              <a:chExt cx="905256" cy="527654"/>
            </a:xfrm>
          </p:grpSpPr>
          <p:sp>
            <p:nvSpPr>
              <p:cNvPr id="28" name="Rectangle 0"/>
              <p:cNvSpPr>
                <a:spLocks noChangeArrowheads="1"/>
              </p:cNvSpPr>
              <p:nvPr userDrawn="1"/>
            </p:nvSpPr>
            <p:spPr bwMode="black">
              <a:xfrm>
                <a:off x="1676368" y="6790556"/>
                <a:ext cx="228600" cy="57350"/>
              </a:xfrm>
              <a:prstGeom prst="rect">
                <a:avLst/>
              </a:prstGeom>
              <a:solidFill>
                <a:schemeClr val="accent1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0" name="Freeform 29"/>
              <p:cNvSpPr>
                <a:spLocks noEditPoints="1"/>
              </p:cNvSpPr>
              <p:nvPr userDrawn="1"/>
            </p:nvSpPr>
            <p:spPr bwMode="black">
              <a:xfrm>
                <a:off x="1130368" y="6976999"/>
                <a:ext cx="905256" cy="341211"/>
              </a:xfrm>
              <a:custGeom>
                <a:avLst/>
                <a:gdLst/>
                <a:ahLst/>
                <a:cxnLst>
                  <a:cxn ang="0">
                    <a:pos x="581" y="233"/>
                  </a:cxn>
                  <a:cxn ang="0">
                    <a:pos x="538" y="949"/>
                  </a:cxn>
                  <a:cxn ang="0">
                    <a:pos x="630" y="946"/>
                  </a:cxn>
                  <a:cxn ang="0">
                    <a:pos x="793" y="880"/>
                  </a:cxn>
                  <a:cxn ang="0">
                    <a:pos x="886" y="728"/>
                  </a:cxn>
                  <a:cxn ang="0">
                    <a:pos x="905" y="505"/>
                  </a:cxn>
                  <a:cxn ang="0">
                    <a:pos x="850" y="329"/>
                  </a:cxn>
                  <a:cxn ang="0">
                    <a:pos x="727" y="241"/>
                  </a:cxn>
                  <a:cxn ang="0">
                    <a:pos x="521" y="3"/>
                  </a:cxn>
                  <a:cxn ang="0">
                    <a:pos x="643" y="74"/>
                  </a:cxn>
                  <a:cxn ang="0">
                    <a:pos x="761" y="24"/>
                  </a:cxn>
                  <a:cxn ang="0">
                    <a:pos x="855" y="9"/>
                  </a:cxn>
                  <a:cxn ang="0">
                    <a:pos x="1026" y="40"/>
                  </a:cxn>
                  <a:cxn ang="0">
                    <a:pos x="1180" y="172"/>
                  </a:cxn>
                  <a:cxn ang="0">
                    <a:pos x="1265" y="383"/>
                  </a:cxn>
                  <a:cxn ang="0">
                    <a:pos x="1265" y="641"/>
                  </a:cxn>
                  <a:cxn ang="0">
                    <a:pos x="1175" y="857"/>
                  </a:cxn>
                  <a:cxn ang="0">
                    <a:pos x="1005" y="1006"/>
                  </a:cxn>
                  <a:cxn ang="0">
                    <a:pos x="766" y="1074"/>
                  </a:cxn>
                  <a:cxn ang="0">
                    <a:pos x="601" y="1074"/>
                  </a:cxn>
                  <a:cxn ang="0">
                    <a:pos x="692" y="1447"/>
                  </a:cxn>
                  <a:cxn ang="0">
                    <a:pos x="171" y="1408"/>
                  </a:cxn>
                  <a:cxn ang="0">
                    <a:pos x="413" y="3"/>
                  </a:cxn>
                  <a:cxn ang="0">
                    <a:pos x="3876" y="20"/>
                  </a:cxn>
                  <a:cxn ang="0">
                    <a:pos x="4036" y="100"/>
                  </a:cxn>
                  <a:cxn ang="0">
                    <a:pos x="4113" y="232"/>
                  </a:cxn>
                  <a:cxn ang="0">
                    <a:pos x="4091" y="362"/>
                  </a:cxn>
                  <a:cxn ang="0">
                    <a:pos x="3995" y="436"/>
                  </a:cxn>
                  <a:cxn ang="0">
                    <a:pos x="3859" y="438"/>
                  </a:cxn>
                  <a:cxn ang="0">
                    <a:pos x="3757" y="114"/>
                  </a:cxn>
                  <a:cxn ang="0">
                    <a:pos x="3597" y="187"/>
                  </a:cxn>
                  <a:cxn ang="0">
                    <a:pos x="3508" y="339"/>
                  </a:cxn>
                  <a:cxn ang="0">
                    <a:pos x="3489" y="565"/>
                  </a:cxn>
                  <a:cxn ang="0">
                    <a:pos x="3547" y="753"/>
                  </a:cxn>
                  <a:cxn ang="0">
                    <a:pos x="3668" y="869"/>
                  </a:cxn>
                  <a:cxn ang="0">
                    <a:pos x="3821" y="896"/>
                  </a:cxn>
                  <a:cxn ang="0">
                    <a:pos x="3931" y="872"/>
                  </a:cxn>
                  <a:cxn ang="0">
                    <a:pos x="4079" y="810"/>
                  </a:cxn>
                  <a:cxn ang="0">
                    <a:pos x="4016" y="1024"/>
                  </a:cxn>
                  <a:cxn ang="0">
                    <a:pos x="3830" y="1080"/>
                  </a:cxn>
                  <a:cxn ang="0">
                    <a:pos x="3651" y="1095"/>
                  </a:cxn>
                  <a:cxn ang="0">
                    <a:pos x="3426" y="1060"/>
                  </a:cxn>
                  <a:cxn ang="0">
                    <a:pos x="3255" y="947"/>
                  </a:cxn>
                  <a:cxn ang="0">
                    <a:pos x="3140" y="772"/>
                  </a:cxn>
                  <a:cxn ang="0">
                    <a:pos x="3101" y="561"/>
                  </a:cxn>
                  <a:cxn ang="0">
                    <a:pos x="3153" y="318"/>
                  </a:cxn>
                  <a:cxn ang="0">
                    <a:pos x="3293" y="135"/>
                  </a:cxn>
                  <a:cxn ang="0">
                    <a:pos x="3508" y="27"/>
                  </a:cxn>
                  <a:cxn ang="0">
                    <a:pos x="2910" y="0"/>
                  </a:cxn>
                  <a:cxn ang="0">
                    <a:pos x="3040" y="52"/>
                  </a:cxn>
                  <a:cxn ang="0">
                    <a:pos x="3093" y="178"/>
                  </a:cxn>
                  <a:cxn ang="0">
                    <a:pos x="3071" y="277"/>
                  </a:cxn>
                  <a:cxn ang="0">
                    <a:pos x="3004" y="393"/>
                  </a:cxn>
                  <a:cxn ang="0">
                    <a:pos x="2876" y="561"/>
                  </a:cxn>
                  <a:cxn ang="0">
                    <a:pos x="1784" y="1078"/>
                  </a:cxn>
                  <a:cxn ang="0">
                    <a:pos x="1313" y="118"/>
                  </a:cxn>
                  <a:cxn ang="0">
                    <a:pos x="2247" y="25"/>
                  </a:cxn>
                  <a:cxn ang="0">
                    <a:pos x="2759" y="62"/>
                  </a:cxn>
                  <a:cxn ang="0">
                    <a:pos x="2872" y="4"/>
                  </a:cxn>
                </a:cxnLst>
                <a:rect l="0" t="0" r="r" b="b"/>
                <a:pathLst>
                  <a:path w="4127" h="1544">
                    <a:moveTo>
                      <a:pt x="640" y="229"/>
                    </a:moveTo>
                    <a:lnTo>
                      <a:pt x="622" y="229"/>
                    </a:lnTo>
                    <a:lnTo>
                      <a:pt x="603" y="230"/>
                    </a:lnTo>
                    <a:lnTo>
                      <a:pt x="581" y="233"/>
                    </a:lnTo>
                    <a:lnTo>
                      <a:pt x="553" y="235"/>
                    </a:lnTo>
                    <a:lnTo>
                      <a:pt x="521" y="241"/>
                    </a:lnTo>
                    <a:lnTo>
                      <a:pt x="521" y="947"/>
                    </a:lnTo>
                    <a:lnTo>
                      <a:pt x="538" y="949"/>
                    </a:lnTo>
                    <a:lnTo>
                      <a:pt x="553" y="949"/>
                    </a:lnTo>
                    <a:lnTo>
                      <a:pt x="566" y="949"/>
                    </a:lnTo>
                    <a:lnTo>
                      <a:pt x="578" y="949"/>
                    </a:lnTo>
                    <a:lnTo>
                      <a:pt x="630" y="946"/>
                    </a:lnTo>
                    <a:lnTo>
                      <a:pt x="677" y="937"/>
                    </a:lnTo>
                    <a:lnTo>
                      <a:pt x="720" y="924"/>
                    </a:lnTo>
                    <a:lnTo>
                      <a:pt x="758" y="905"/>
                    </a:lnTo>
                    <a:lnTo>
                      <a:pt x="793" y="880"/>
                    </a:lnTo>
                    <a:lnTo>
                      <a:pt x="824" y="850"/>
                    </a:lnTo>
                    <a:lnTo>
                      <a:pt x="849" y="815"/>
                    </a:lnTo>
                    <a:lnTo>
                      <a:pt x="870" y="775"/>
                    </a:lnTo>
                    <a:lnTo>
                      <a:pt x="886" y="728"/>
                    </a:lnTo>
                    <a:lnTo>
                      <a:pt x="897" y="678"/>
                    </a:lnTo>
                    <a:lnTo>
                      <a:pt x="905" y="622"/>
                    </a:lnTo>
                    <a:lnTo>
                      <a:pt x="907" y="561"/>
                    </a:lnTo>
                    <a:lnTo>
                      <a:pt x="905" y="505"/>
                    </a:lnTo>
                    <a:lnTo>
                      <a:pt x="897" y="452"/>
                    </a:lnTo>
                    <a:lnTo>
                      <a:pt x="886" y="407"/>
                    </a:lnTo>
                    <a:lnTo>
                      <a:pt x="870" y="366"/>
                    </a:lnTo>
                    <a:lnTo>
                      <a:pt x="850" y="329"/>
                    </a:lnTo>
                    <a:lnTo>
                      <a:pt x="826" y="299"/>
                    </a:lnTo>
                    <a:lnTo>
                      <a:pt x="797" y="274"/>
                    </a:lnTo>
                    <a:lnTo>
                      <a:pt x="763" y="254"/>
                    </a:lnTo>
                    <a:lnTo>
                      <a:pt x="727" y="241"/>
                    </a:lnTo>
                    <a:lnTo>
                      <a:pt x="686" y="232"/>
                    </a:lnTo>
                    <a:lnTo>
                      <a:pt x="640" y="229"/>
                    </a:lnTo>
                    <a:close/>
                    <a:moveTo>
                      <a:pt x="413" y="3"/>
                    </a:moveTo>
                    <a:lnTo>
                      <a:pt x="521" y="3"/>
                    </a:lnTo>
                    <a:lnTo>
                      <a:pt x="521" y="143"/>
                    </a:lnTo>
                    <a:lnTo>
                      <a:pt x="566" y="117"/>
                    </a:lnTo>
                    <a:lnTo>
                      <a:pt x="607" y="93"/>
                    </a:lnTo>
                    <a:lnTo>
                      <a:pt x="643" y="74"/>
                    </a:lnTo>
                    <a:lnTo>
                      <a:pt x="677" y="57"/>
                    </a:lnTo>
                    <a:lnTo>
                      <a:pt x="707" y="44"/>
                    </a:lnTo>
                    <a:lnTo>
                      <a:pt x="735" y="33"/>
                    </a:lnTo>
                    <a:lnTo>
                      <a:pt x="761" y="24"/>
                    </a:lnTo>
                    <a:lnTo>
                      <a:pt x="785" y="18"/>
                    </a:lnTo>
                    <a:lnTo>
                      <a:pt x="809" y="13"/>
                    </a:lnTo>
                    <a:lnTo>
                      <a:pt x="831" y="10"/>
                    </a:lnTo>
                    <a:lnTo>
                      <a:pt x="855" y="9"/>
                    </a:lnTo>
                    <a:lnTo>
                      <a:pt x="879" y="8"/>
                    </a:lnTo>
                    <a:lnTo>
                      <a:pt x="931" y="12"/>
                    </a:lnTo>
                    <a:lnTo>
                      <a:pt x="980" y="23"/>
                    </a:lnTo>
                    <a:lnTo>
                      <a:pt x="1026" y="40"/>
                    </a:lnTo>
                    <a:lnTo>
                      <a:pt x="1070" y="64"/>
                    </a:lnTo>
                    <a:lnTo>
                      <a:pt x="1110" y="94"/>
                    </a:lnTo>
                    <a:lnTo>
                      <a:pt x="1148" y="130"/>
                    </a:lnTo>
                    <a:lnTo>
                      <a:pt x="1180" y="172"/>
                    </a:lnTo>
                    <a:lnTo>
                      <a:pt x="1209" y="218"/>
                    </a:lnTo>
                    <a:lnTo>
                      <a:pt x="1233" y="268"/>
                    </a:lnTo>
                    <a:lnTo>
                      <a:pt x="1252" y="324"/>
                    </a:lnTo>
                    <a:lnTo>
                      <a:pt x="1265" y="383"/>
                    </a:lnTo>
                    <a:lnTo>
                      <a:pt x="1274" y="446"/>
                    </a:lnTo>
                    <a:lnTo>
                      <a:pt x="1278" y="512"/>
                    </a:lnTo>
                    <a:lnTo>
                      <a:pt x="1274" y="578"/>
                    </a:lnTo>
                    <a:lnTo>
                      <a:pt x="1265" y="641"/>
                    </a:lnTo>
                    <a:lnTo>
                      <a:pt x="1252" y="701"/>
                    </a:lnTo>
                    <a:lnTo>
                      <a:pt x="1232" y="756"/>
                    </a:lnTo>
                    <a:lnTo>
                      <a:pt x="1205" y="809"/>
                    </a:lnTo>
                    <a:lnTo>
                      <a:pt x="1175" y="857"/>
                    </a:lnTo>
                    <a:lnTo>
                      <a:pt x="1140" y="901"/>
                    </a:lnTo>
                    <a:lnTo>
                      <a:pt x="1099" y="941"/>
                    </a:lnTo>
                    <a:lnTo>
                      <a:pt x="1054" y="976"/>
                    </a:lnTo>
                    <a:lnTo>
                      <a:pt x="1005" y="1006"/>
                    </a:lnTo>
                    <a:lnTo>
                      <a:pt x="951" y="1031"/>
                    </a:lnTo>
                    <a:lnTo>
                      <a:pt x="894" y="1051"/>
                    </a:lnTo>
                    <a:lnTo>
                      <a:pt x="831" y="1065"/>
                    </a:lnTo>
                    <a:lnTo>
                      <a:pt x="766" y="1074"/>
                    </a:lnTo>
                    <a:lnTo>
                      <a:pt x="696" y="1078"/>
                    </a:lnTo>
                    <a:lnTo>
                      <a:pt x="670" y="1078"/>
                    </a:lnTo>
                    <a:lnTo>
                      <a:pt x="637" y="1076"/>
                    </a:lnTo>
                    <a:lnTo>
                      <a:pt x="601" y="1074"/>
                    </a:lnTo>
                    <a:lnTo>
                      <a:pt x="561" y="1071"/>
                    </a:lnTo>
                    <a:lnTo>
                      <a:pt x="521" y="1068"/>
                    </a:lnTo>
                    <a:lnTo>
                      <a:pt x="521" y="1408"/>
                    </a:lnTo>
                    <a:lnTo>
                      <a:pt x="692" y="1447"/>
                    </a:lnTo>
                    <a:lnTo>
                      <a:pt x="692" y="1544"/>
                    </a:lnTo>
                    <a:lnTo>
                      <a:pt x="18" y="1544"/>
                    </a:lnTo>
                    <a:lnTo>
                      <a:pt x="18" y="1447"/>
                    </a:lnTo>
                    <a:lnTo>
                      <a:pt x="171" y="1408"/>
                    </a:lnTo>
                    <a:lnTo>
                      <a:pt x="171" y="229"/>
                    </a:lnTo>
                    <a:lnTo>
                      <a:pt x="0" y="229"/>
                    </a:lnTo>
                    <a:lnTo>
                      <a:pt x="0" y="128"/>
                    </a:lnTo>
                    <a:lnTo>
                      <a:pt x="413" y="3"/>
                    </a:lnTo>
                    <a:close/>
                    <a:moveTo>
                      <a:pt x="3711" y="0"/>
                    </a:moveTo>
                    <a:lnTo>
                      <a:pt x="3770" y="3"/>
                    </a:lnTo>
                    <a:lnTo>
                      <a:pt x="3825" y="9"/>
                    </a:lnTo>
                    <a:lnTo>
                      <a:pt x="3876" y="20"/>
                    </a:lnTo>
                    <a:lnTo>
                      <a:pt x="3923" y="34"/>
                    </a:lnTo>
                    <a:lnTo>
                      <a:pt x="3965" y="53"/>
                    </a:lnTo>
                    <a:lnTo>
                      <a:pt x="4004" y="75"/>
                    </a:lnTo>
                    <a:lnTo>
                      <a:pt x="4036" y="100"/>
                    </a:lnTo>
                    <a:lnTo>
                      <a:pt x="4064" y="129"/>
                    </a:lnTo>
                    <a:lnTo>
                      <a:pt x="4086" y="160"/>
                    </a:lnTo>
                    <a:lnTo>
                      <a:pt x="4103" y="194"/>
                    </a:lnTo>
                    <a:lnTo>
                      <a:pt x="4113" y="232"/>
                    </a:lnTo>
                    <a:lnTo>
                      <a:pt x="4117" y="271"/>
                    </a:lnTo>
                    <a:lnTo>
                      <a:pt x="4114" y="304"/>
                    </a:lnTo>
                    <a:lnTo>
                      <a:pt x="4105" y="334"/>
                    </a:lnTo>
                    <a:lnTo>
                      <a:pt x="4091" y="362"/>
                    </a:lnTo>
                    <a:lnTo>
                      <a:pt x="4074" y="387"/>
                    </a:lnTo>
                    <a:lnTo>
                      <a:pt x="4051" y="407"/>
                    </a:lnTo>
                    <a:lnTo>
                      <a:pt x="4025" y="423"/>
                    </a:lnTo>
                    <a:lnTo>
                      <a:pt x="3995" y="436"/>
                    </a:lnTo>
                    <a:lnTo>
                      <a:pt x="3961" y="443"/>
                    </a:lnTo>
                    <a:lnTo>
                      <a:pt x="3925" y="446"/>
                    </a:lnTo>
                    <a:lnTo>
                      <a:pt x="3891" y="444"/>
                    </a:lnTo>
                    <a:lnTo>
                      <a:pt x="3859" y="438"/>
                    </a:lnTo>
                    <a:lnTo>
                      <a:pt x="3826" y="428"/>
                    </a:lnTo>
                    <a:lnTo>
                      <a:pt x="3792" y="413"/>
                    </a:lnTo>
                    <a:lnTo>
                      <a:pt x="3757" y="394"/>
                    </a:lnTo>
                    <a:lnTo>
                      <a:pt x="3757" y="114"/>
                    </a:lnTo>
                    <a:lnTo>
                      <a:pt x="3711" y="125"/>
                    </a:lnTo>
                    <a:lnTo>
                      <a:pt x="3668" y="140"/>
                    </a:lnTo>
                    <a:lnTo>
                      <a:pt x="3631" y="162"/>
                    </a:lnTo>
                    <a:lnTo>
                      <a:pt x="3597" y="187"/>
                    </a:lnTo>
                    <a:lnTo>
                      <a:pt x="3568" y="218"/>
                    </a:lnTo>
                    <a:lnTo>
                      <a:pt x="3543" y="253"/>
                    </a:lnTo>
                    <a:lnTo>
                      <a:pt x="3523" y="294"/>
                    </a:lnTo>
                    <a:lnTo>
                      <a:pt x="3508" y="339"/>
                    </a:lnTo>
                    <a:lnTo>
                      <a:pt x="3497" y="391"/>
                    </a:lnTo>
                    <a:lnTo>
                      <a:pt x="3489" y="447"/>
                    </a:lnTo>
                    <a:lnTo>
                      <a:pt x="3487" y="507"/>
                    </a:lnTo>
                    <a:lnTo>
                      <a:pt x="3489" y="565"/>
                    </a:lnTo>
                    <a:lnTo>
                      <a:pt x="3497" y="617"/>
                    </a:lnTo>
                    <a:lnTo>
                      <a:pt x="3509" y="667"/>
                    </a:lnTo>
                    <a:lnTo>
                      <a:pt x="3526" y="712"/>
                    </a:lnTo>
                    <a:lnTo>
                      <a:pt x="3547" y="753"/>
                    </a:lnTo>
                    <a:lnTo>
                      <a:pt x="3571" y="790"/>
                    </a:lnTo>
                    <a:lnTo>
                      <a:pt x="3600" y="821"/>
                    </a:lnTo>
                    <a:lnTo>
                      <a:pt x="3632" y="847"/>
                    </a:lnTo>
                    <a:lnTo>
                      <a:pt x="3668" y="869"/>
                    </a:lnTo>
                    <a:lnTo>
                      <a:pt x="3707" y="885"/>
                    </a:lnTo>
                    <a:lnTo>
                      <a:pt x="3750" y="894"/>
                    </a:lnTo>
                    <a:lnTo>
                      <a:pt x="3795" y="897"/>
                    </a:lnTo>
                    <a:lnTo>
                      <a:pt x="3821" y="896"/>
                    </a:lnTo>
                    <a:lnTo>
                      <a:pt x="3847" y="894"/>
                    </a:lnTo>
                    <a:lnTo>
                      <a:pt x="3874" y="889"/>
                    </a:lnTo>
                    <a:lnTo>
                      <a:pt x="3901" y="881"/>
                    </a:lnTo>
                    <a:lnTo>
                      <a:pt x="3931" y="872"/>
                    </a:lnTo>
                    <a:lnTo>
                      <a:pt x="3964" y="861"/>
                    </a:lnTo>
                    <a:lnTo>
                      <a:pt x="3999" y="846"/>
                    </a:lnTo>
                    <a:lnTo>
                      <a:pt x="4036" y="830"/>
                    </a:lnTo>
                    <a:lnTo>
                      <a:pt x="4079" y="810"/>
                    </a:lnTo>
                    <a:lnTo>
                      <a:pt x="4127" y="787"/>
                    </a:lnTo>
                    <a:lnTo>
                      <a:pt x="4127" y="976"/>
                    </a:lnTo>
                    <a:lnTo>
                      <a:pt x="4069" y="1001"/>
                    </a:lnTo>
                    <a:lnTo>
                      <a:pt x="4016" y="1024"/>
                    </a:lnTo>
                    <a:lnTo>
                      <a:pt x="3966" y="1041"/>
                    </a:lnTo>
                    <a:lnTo>
                      <a:pt x="3919" y="1058"/>
                    </a:lnTo>
                    <a:lnTo>
                      <a:pt x="3874" y="1070"/>
                    </a:lnTo>
                    <a:lnTo>
                      <a:pt x="3830" y="1080"/>
                    </a:lnTo>
                    <a:lnTo>
                      <a:pt x="3786" y="1086"/>
                    </a:lnTo>
                    <a:lnTo>
                      <a:pt x="3742" y="1091"/>
                    </a:lnTo>
                    <a:lnTo>
                      <a:pt x="3697" y="1094"/>
                    </a:lnTo>
                    <a:lnTo>
                      <a:pt x="3651" y="1095"/>
                    </a:lnTo>
                    <a:lnTo>
                      <a:pt x="3588" y="1093"/>
                    </a:lnTo>
                    <a:lnTo>
                      <a:pt x="3530" y="1086"/>
                    </a:lnTo>
                    <a:lnTo>
                      <a:pt x="3476" y="1075"/>
                    </a:lnTo>
                    <a:lnTo>
                      <a:pt x="3426" y="1060"/>
                    </a:lnTo>
                    <a:lnTo>
                      <a:pt x="3378" y="1039"/>
                    </a:lnTo>
                    <a:lnTo>
                      <a:pt x="3334" y="1014"/>
                    </a:lnTo>
                    <a:lnTo>
                      <a:pt x="3294" y="984"/>
                    </a:lnTo>
                    <a:lnTo>
                      <a:pt x="3255" y="947"/>
                    </a:lnTo>
                    <a:lnTo>
                      <a:pt x="3219" y="907"/>
                    </a:lnTo>
                    <a:lnTo>
                      <a:pt x="3188" y="865"/>
                    </a:lnTo>
                    <a:lnTo>
                      <a:pt x="3162" y="820"/>
                    </a:lnTo>
                    <a:lnTo>
                      <a:pt x="3140" y="772"/>
                    </a:lnTo>
                    <a:lnTo>
                      <a:pt x="3124" y="722"/>
                    </a:lnTo>
                    <a:lnTo>
                      <a:pt x="3111" y="670"/>
                    </a:lnTo>
                    <a:lnTo>
                      <a:pt x="3104" y="616"/>
                    </a:lnTo>
                    <a:lnTo>
                      <a:pt x="3101" y="561"/>
                    </a:lnTo>
                    <a:lnTo>
                      <a:pt x="3105" y="494"/>
                    </a:lnTo>
                    <a:lnTo>
                      <a:pt x="3115" y="433"/>
                    </a:lnTo>
                    <a:lnTo>
                      <a:pt x="3130" y="373"/>
                    </a:lnTo>
                    <a:lnTo>
                      <a:pt x="3153" y="318"/>
                    </a:lnTo>
                    <a:lnTo>
                      <a:pt x="3179" y="267"/>
                    </a:lnTo>
                    <a:lnTo>
                      <a:pt x="3213" y="219"/>
                    </a:lnTo>
                    <a:lnTo>
                      <a:pt x="3250" y="175"/>
                    </a:lnTo>
                    <a:lnTo>
                      <a:pt x="3293" y="135"/>
                    </a:lnTo>
                    <a:lnTo>
                      <a:pt x="3341" y="102"/>
                    </a:lnTo>
                    <a:lnTo>
                      <a:pt x="3392" y="72"/>
                    </a:lnTo>
                    <a:lnTo>
                      <a:pt x="3448" y="47"/>
                    </a:lnTo>
                    <a:lnTo>
                      <a:pt x="3508" y="27"/>
                    </a:lnTo>
                    <a:lnTo>
                      <a:pt x="3573" y="12"/>
                    </a:lnTo>
                    <a:lnTo>
                      <a:pt x="3640" y="3"/>
                    </a:lnTo>
                    <a:lnTo>
                      <a:pt x="3711" y="0"/>
                    </a:lnTo>
                    <a:close/>
                    <a:moveTo>
                      <a:pt x="2910" y="0"/>
                    </a:moveTo>
                    <a:lnTo>
                      <a:pt x="2948" y="4"/>
                    </a:lnTo>
                    <a:lnTo>
                      <a:pt x="2983" y="14"/>
                    </a:lnTo>
                    <a:lnTo>
                      <a:pt x="3014" y="30"/>
                    </a:lnTo>
                    <a:lnTo>
                      <a:pt x="3040" y="52"/>
                    </a:lnTo>
                    <a:lnTo>
                      <a:pt x="3063" y="78"/>
                    </a:lnTo>
                    <a:lnTo>
                      <a:pt x="3079" y="109"/>
                    </a:lnTo>
                    <a:lnTo>
                      <a:pt x="3089" y="142"/>
                    </a:lnTo>
                    <a:lnTo>
                      <a:pt x="3093" y="178"/>
                    </a:lnTo>
                    <a:lnTo>
                      <a:pt x="3091" y="203"/>
                    </a:lnTo>
                    <a:lnTo>
                      <a:pt x="3088" y="227"/>
                    </a:lnTo>
                    <a:lnTo>
                      <a:pt x="3081" y="252"/>
                    </a:lnTo>
                    <a:lnTo>
                      <a:pt x="3071" y="277"/>
                    </a:lnTo>
                    <a:lnTo>
                      <a:pt x="3060" y="303"/>
                    </a:lnTo>
                    <a:lnTo>
                      <a:pt x="3044" y="331"/>
                    </a:lnTo>
                    <a:lnTo>
                      <a:pt x="3025" y="361"/>
                    </a:lnTo>
                    <a:lnTo>
                      <a:pt x="3004" y="393"/>
                    </a:lnTo>
                    <a:lnTo>
                      <a:pt x="2978" y="429"/>
                    </a:lnTo>
                    <a:lnTo>
                      <a:pt x="2948" y="468"/>
                    </a:lnTo>
                    <a:lnTo>
                      <a:pt x="2914" y="512"/>
                    </a:lnTo>
                    <a:lnTo>
                      <a:pt x="2876" y="561"/>
                    </a:lnTo>
                    <a:lnTo>
                      <a:pt x="2472" y="1078"/>
                    </a:lnTo>
                    <a:lnTo>
                      <a:pt x="2182" y="1078"/>
                    </a:lnTo>
                    <a:lnTo>
                      <a:pt x="2182" y="424"/>
                    </a:lnTo>
                    <a:lnTo>
                      <a:pt x="1784" y="1078"/>
                    </a:lnTo>
                    <a:lnTo>
                      <a:pt x="1518" y="1078"/>
                    </a:lnTo>
                    <a:lnTo>
                      <a:pt x="1518" y="234"/>
                    </a:lnTo>
                    <a:lnTo>
                      <a:pt x="1313" y="214"/>
                    </a:lnTo>
                    <a:lnTo>
                      <a:pt x="1313" y="118"/>
                    </a:lnTo>
                    <a:lnTo>
                      <a:pt x="1690" y="25"/>
                    </a:lnTo>
                    <a:lnTo>
                      <a:pt x="1832" y="25"/>
                    </a:lnTo>
                    <a:lnTo>
                      <a:pt x="1832" y="713"/>
                    </a:lnTo>
                    <a:lnTo>
                      <a:pt x="2247" y="25"/>
                    </a:lnTo>
                    <a:lnTo>
                      <a:pt x="2497" y="25"/>
                    </a:lnTo>
                    <a:lnTo>
                      <a:pt x="2497" y="822"/>
                    </a:lnTo>
                    <a:lnTo>
                      <a:pt x="2759" y="473"/>
                    </a:lnTo>
                    <a:lnTo>
                      <a:pt x="2759" y="62"/>
                    </a:lnTo>
                    <a:lnTo>
                      <a:pt x="2779" y="44"/>
                    </a:lnTo>
                    <a:lnTo>
                      <a:pt x="2806" y="27"/>
                    </a:lnTo>
                    <a:lnTo>
                      <a:pt x="2837" y="13"/>
                    </a:lnTo>
                    <a:lnTo>
                      <a:pt x="2872" y="4"/>
                    </a:lnTo>
                    <a:lnTo>
                      <a:pt x="29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34" name="Report Title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 bwMode="white">
          <a:xfrm>
            <a:off x="2103564" y="1112680"/>
            <a:ext cx="6078682" cy="434270"/>
          </a:xfrm>
        </p:spPr>
        <p:txBody>
          <a:bodyPr vert="horz" lIns="0" tIns="0" rIns="0" bIns="32306" rtlCol="0" anchor="t" anchorCtr="0">
            <a:spAutoFit/>
          </a:bodyPr>
          <a:lstStyle>
            <a:lvl1pPr algn="l" defTabSz="91429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900" b="1" i="1" kern="1200" baseline="0" noProof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smtClean="0"/>
              <a:t>Report Title</a:t>
            </a:r>
            <a:endParaRPr lang="en-US" noProof="0" dirty="0"/>
          </a:p>
        </p:txBody>
      </p:sp>
      <p:sp>
        <p:nvSpPr>
          <p:cNvPr id="35" name="Report Subtitle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 bwMode="white">
          <a:xfrm>
            <a:off x="2103564" y="1546412"/>
            <a:ext cx="6078682" cy="401648"/>
          </a:xfrm>
        </p:spPr>
        <p:txBody>
          <a:bodyPr tIns="0" bIns="0">
            <a:sp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900" baseline="0">
                <a:solidFill>
                  <a:schemeClr val="bg1"/>
                </a:solidFill>
                <a:latin typeface="+mj-lt"/>
              </a:defRPr>
            </a:lvl1pPr>
            <a:lvl2pPr marL="4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Subtitle</a:t>
            </a:r>
            <a:endParaRPr lang="en-US" noProof="0"/>
          </a:p>
        </p:txBody>
      </p:sp>
      <p:cxnSp>
        <p:nvCxnSpPr>
          <p:cNvPr id="36" name="Frame Line"/>
          <p:cNvCxnSpPr/>
          <p:nvPr userDrawn="1"/>
        </p:nvCxnSpPr>
        <p:spPr bwMode="black">
          <a:xfrm flipV="1">
            <a:off x="389660" y="3170817"/>
            <a:ext cx="1402773" cy="127059"/>
          </a:xfrm>
          <a:prstGeom prst="bentConnector3">
            <a:avLst>
              <a:gd name="adj1" fmla="val -174"/>
            </a:avLst>
          </a:prstGeom>
          <a:ln w="12700" cap="rnd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Descriptor"/>
          <p:cNvSpPr txBox="1"/>
          <p:nvPr userDrawn="1">
            <p:custDataLst>
              <p:tags r:id="rId3"/>
            </p:custDataLst>
          </p:nvPr>
        </p:nvSpPr>
        <p:spPr bwMode="white">
          <a:xfrm>
            <a:off x="2104160" y="742278"/>
            <a:ext cx="65" cy="1384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defTabSz="914293"/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38" name="Confidentiality stamp"/>
          <p:cNvSpPr txBox="1"/>
          <p:nvPr userDrawn="1">
            <p:custDataLst>
              <p:tags r:id="rId4"/>
            </p:custDataLst>
          </p:nvPr>
        </p:nvSpPr>
        <p:spPr bwMode="black">
          <a:xfrm>
            <a:off x="542406" y="3291841"/>
            <a:ext cx="125314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914293"/>
            <a:endParaRPr lang="en-US" sz="900" i="1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39" name="Draft stamp"/>
          <p:cNvSpPr txBox="1"/>
          <p:nvPr userDrawn="1">
            <p:custDataLst>
              <p:tags r:id="rId5"/>
            </p:custDataLst>
          </p:nvPr>
        </p:nvSpPr>
        <p:spPr bwMode="black">
          <a:xfrm>
            <a:off x="542406" y="3566160"/>
            <a:ext cx="1402773" cy="26278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123087" rtlCol="0" anchor="t" anchorCtr="0">
            <a:spAutoFit/>
          </a:bodyPr>
          <a:lstStyle/>
          <a:p>
            <a:pPr defTabSz="914293"/>
            <a:endParaRPr lang="en-US" sz="900" b="1" i="1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40" name="Report Date"/>
          <p:cNvSpPr txBox="1"/>
          <p:nvPr userDrawn="1">
            <p:custDataLst>
              <p:tags r:id="rId6"/>
            </p:custDataLst>
          </p:nvPr>
        </p:nvSpPr>
        <p:spPr bwMode="black">
          <a:xfrm>
            <a:off x="542406" y="3832413"/>
            <a:ext cx="125314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914293"/>
            <a:endParaRPr lang="en-US" sz="900" i="1" dirty="0">
              <a:solidFill>
                <a:srgbClr val="000000"/>
              </a:solidFill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237372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71525" y="2130476"/>
            <a:ext cx="8743950" cy="1470025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514350" y="6356401"/>
            <a:ext cx="24003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sz="140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514725" y="6356401"/>
            <a:ext cx="325755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sz="1400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 descr="fondo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197" y="-3175"/>
            <a:ext cx="10335221" cy="686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18 Grupo"/>
          <p:cNvGrpSpPr/>
          <p:nvPr/>
        </p:nvGrpSpPr>
        <p:grpSpPr>
          <a:xfrm>
            <a:off x="7814760" y="6330551"/>
            <a:ext cx="2322512" cy="406398"/>
            <a:chOff x="6946451" y="6330551"/>
            <a:chExt cx="2064454" cy="406398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6946451" y="6330551"/>
              <a:ext cx="449960" cy="406398"/>
            </a:xfrm>
            <a:custGeom>
              <a:avLst/>
              <a:gdLst>
                <a:gd name="T0" fmla="*/ 171 w 332"/>
                <a:gd name="T1" fmla="*/ 14 h 300"/>
                <a:gd name="T2" fmla="*/ 234 w 332"/>
                <a:gd name="T3" fmla="*/ 134 h 300"/>
                <a:gd name="T4" fmla="*/ 232 w 332"/>
                <a:gd name="T5" fmla="*/ 143 h 300"/>
                <a:gd name="T6" fmla="*/ 332 w 332"/>
                <a:gd name="T7" fmla="*/ 217 h 300"/>
                <a:gd name="T8" fmla="*/ 166 w 332"/>
                <a:gd name="T9" fmla="*/ 300 h 300"/>
                <a:gd name="T10" fmla="*/ 165 w 332"/>
                <a:gd name="T11" fmla="*/ 300 h 300"/>
                <a:gd name="T12" fmla="*/ 0 w 332"/>
                <a:gd name="T13" fmla="*/ 219 h 300"/>
                <a:gd name="T14" fmla="*/ 99 w 332"/>
                <a:gd name="T15" fmla="*/ 143 h 300"/>
                <a:gd name="T16" fmla="*/ 163 w 332"/>
                <a:gd name="T17" fmla="*/ 245 h 300"/>
                <a:gd name="T18" fmla="*/ 163 w 332"/>
                <a:gd name="T19" fmla="*/ 249 h 300"/>
                <a:gd name="T20" fmla="*/ 163 w 332"/>
                <a:gd name="T21" fmla="*/ 253 h 300"/>
                <a:gd name="T22" fmla="*/ 176 w 332"/>
                <a:gd name="T23" fmla="*/ 224 h 300"/>
                <a:gd name="T24" fmla="*/ 116 w 332"/>
                <a:gd name="T25" fmla="*/ 98 h 300"/>
                <a:gd name="T26" fmla="*/ 134 w 332"/>
                <a:gd name="T27" fmla="*/ 60 h 300"/>
                <a:gd name="T28" fmla="*/ 134 w 332"/>
                <a:gd name="T29" fmla="*/ 74 h 300"/>
                <a:gd name="T30" fmla="*/ 199 w 332"/>
                <a:gd name="T31" fmla="*/ 186 h 300"/>
                <a:gd name="T32" fmla="*/ 199 w 332"/>
                <a:gd name="T33" fmla="*/ 197 h 300"/>
                <a:gd name="T34" fmla="*/ 214 w 332"/>
                <a:gd name="T35" fmla="*/ 164 h 300"/>
                <a:gd name="T36" fmla="*/ 153 w 332"/>
                <a:gd name="T37" fmla="*/ 38 h 300"/>
                <a:gd name="T38" fmla="*/ 171 w 332"/>
                <a:gd name="T39" fmla="*/ 0 h 300"/>
                <a:gd name="T40" fmla="*/ 171 w 332"/>
                <a:gd name="T41" fmla="*/ 14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2" h="300">
                  <a:moveTo>
                    <a:pt x="171" y="14"/>
                  </a:moveTo>
                  <a:cubicBezTo>
                    <a:pt x="171" y="51"/>
                    <a:pt x="234" y="92"/>
                    <a:pt x="234" y="134"/>
                  </a:cubicBezTo>
                  <a:cubicBezTo>
                    <a:pt x="234" y="134"/>
                    <a:pt x="234" y="138"/>
                    <a:pt x="232" y="143"/>
                  </a:cubicBezTo>
                  <a:cubicBezTo>
                    <a:pt x="291" y="155"/>
                    <a:pt x="332" y="183"/>
                    <a:pt x="332" y="217"/>
                  </a:cubicBezTo>
                  <a:cubicBezTo>
                    <a:pt x="332" y="262"/>
                    <a:pt x="258" y="300"/>
                    <a:pt x="166" y="300"/>
                  </a:cubicBezTo>
                  <a:cubicBezTo>
                    <a:pt x="166" y="300"/>
                    <a:pt x="165" y="300"/>
                    <a:pt x="165" y="300"/>
                  </a:cubicBezTo>
                  <a:cubicBezTo>
                    <a:pt x="74" y="300"/>
                    <a:pt x="0" y="264"/>
                    <a:pt x="0" y="219"/>
                  </a:cubicBezTo>
                  <a:cubicBezTo>
                    <a:pt x="0" y="185"/>
                    <a:pt x="45" y="158"/>
                    <a:pt x="99" y="143"/>
                  </a:cubicBezTo>
                  <a:cubicBezTo>
                    <a:pt x="99" y="162"/>
                    <a:pt x="161" y="221"/>
                    <a:pt x="163" y="245"/>
                  </a:cubicBezTo>
                  <a:cubicBezTo>
                    <a:pt x="163" y="245"/>
                    <a:pt x="163" y="247"/>
                    <a:pt x="163" y="249"/>
                  </a:cubicBezTo>
                  <a:cubicBezTo>
                    <a:pt x="163" y="250"/>
                    <a:pt x="163" y="251"/>
                    <a:pt x="163" y="253"/>
                  </a:cubicBezTo>
                  <a:cubicBezTo>
                    <a:pt x="176" y="246"/>
                    <a:pt x="176" y="224"/>
                    <a:pt x="176" y="224"/>
                  </a:cubicBezTo>
                  <a:cubicBezTo>
                    <a:pt x="176" y="172"/>
                    <a:pt x="116" y="149"/>
                    <a:pt x="116" y="98"/>
                  </a:cubicBezTo>
                  <a:cubicBezTo>
                    <a:pt x="116" y="79"/>
                    <a:pt x="125" y="64"/>
                    <a:pt x="134" y="60"/>
                  </a:cubicBezTo>
                  <a:cubicBezTo>
                    <a:pt x="134" y="74"/>
                    <a:pt x="134" y="74"/>
                    <a:pt x="134" y="74"/>
                  </a:cubicBezTo>
                  <a:cubicBezTo>
                    <a:pt x="134" y="111"/>
                    <a:pt x="199" y="152"/>
                    <a:pt x="199" y="186"/>
                  </a:cubicBezTo>
                  <a:cubicBezTo>
                    <a:pt x="199" y="197"/>
                    <a:pt x="199" y="197"/>
                    <a:pt x="199" y="197"/>
                  </a:cubicBezTo>
                  <a:cubicBezTo>
                    <a:pt x="214" y="191"/>
                    <a:pt x="214" y="164"/>
                    <a:pt x="214" y="164"/>
                  </a:cubicBezTo>
                  <a:cubicBezTo>
                    <a:pt x="214" y="117"/>
                    <a:pt x="153" y="91"/>
                    <a:pt x="153" y="38"/>
                  </a:cubicBezTo>
                  <a:cubicBezTo>
                    <a:pt x="153" y="19"/>
                    <a:pt x="163" y="4"/>
                    <a:pt x="171" y="0"/>
                  </a:cubicBezTo>
                  <a:cubicBezTo>
                    <a:pt x="171" y="14"/>
                    <a:pt x="171" y="14"/>
                    <a:pt x="171" y="1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7507695" y="6453705"/>
              <a:ext cx="152801" cy="253487"/>
            </a:xfrm>
            <a:custGeom>
              <a:avLst/>
              <a:gdLst>
                <a:gd name="T0" fmla="*/ 54 w 128"/>
                <a:gd name="T1" fmla="*/ 212 h 212"/>
                <a:gd name="T2" fmla="*/ 0 w 128"/>
                <a:gd name="T3" fmla="*/ 203 h 212"/>
                <a:gd name="T4" fmla="*/ 0 w 128"/>
                <a:gd name="T5" fmla="*/ 148 h 212"/>
                <a:gd name="T6" fmla="*/ 7 w 128"/>
                <a:gd name="T7" fmla="*/ 148 h 212"/>
                <a:gd name="T8" fmla="*/ 59 w 128"/>
                <a:gd name="T9" fmla="*/ 199 h 212"/>
                <a:gd name="T10" fmla="*/ 102 w 128"/>
                <a:gd name="T11" fmla="*/ 163 h 212"/>
                <a:gd name="T12" fmla="*/ 63 w 128"/>
                <a:gd name="T13" fmla="*/ 121 h 212"/>
                <a:gd name="T14" fmla="*/ 40 w 128"/>
                <a:gd name="T15" fmla="*/ 109 h 212"/>
                <a:gd name="T16" fmla="*/ 1 w 128"/>
                <a:gd name="T17" fmla="*/ 57 h 212"/>
                <a:gd name="T18" fmla="*/ 67 w 128"/>
                <a:gd name="T19" fmla="*/ 0 h 212"/>
                <a:gd name="T20" fmla="*/ 121 w 128"/>
                <a:gd name="T21" fmla="*/ 10 h 212"/>
                <a:gd name="T22" fmla="*/ 121 w 128"/>
                <a:gd name="T23" fmla="*/ 59 h 212"/>
                <a:gd name="T24" fmla="*/ 113 w 128"/>
                <a:gd name="T25" fmla="*/ 59 h 212"/>
                <a:gd name="T26" fmla="*/ 64 w 128"/>
                <a:gd name="T27" fmla="*/ 13 h 212"/>
                <a:gd name="T28" fmla="*/ 29 w 128"/>
                <a:gd name="T29" fmla="*/ 43 h 212"/>
                <a:gd name="T30" fmla="*/ 59 w 128"/>
                <a:gd name="T31" fmla="*/ 80 h 212"/>
                <a:gd name="T32" fmla="*/ 82 w 128"/>
                <a:gd name="T33" fmla="*/ 91 h 212"/>
                <a:gd name="T34" fmla="*/ 128 w 128"/>
                <a:gd name="T35" fmla="*/ 149 h 212"/>
                <a:gd name="T36" fmla="*/ 54 w 128"/>
                <a:gd name="T37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" h="212">
                  <a:moveTo>
                    <a:pt x="54" y="212"/>
                  </a:moveTo>
                  <a:cubicBezTo>
                    <a:pt x="23" y="212"/>
                    <a:pt x="0" y="203"/>
                    <a:pt x="0" y="203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7" y="148"/>
                    <a:pt x="7" y="148"/>
                    <a:pt x="7" y="148"/>
                  </a:cubicBezTo>
                  <a:cubicBezTo>
                    <a:pt x="11" y="177"/>
                    <a:pt x="34" y="199"/>
                    <a:pt x="59" y="199"/>
                  </a:cubicBezTo>
                  <a:cubicBezTo>
                    <a:pt x="84" y="199"/>
                    <a:pt x="102" y="185"/>
                    <a:pt x="102" y="163"/>
                  </a:cubicBezTo>
                  <a:cubicBezTo>
                    <a:pt x="102" y="139"/>
                    <a:pt x="78" y="129"/>
                    <a:pt x="63" y="121"/>
                  </a:cubicBezTo>
                  <a:cubicBezTo>
                    <a:pt x="40" y="109"/>
                    <a:pt x="40" y="109"/>
                    <a:pt x="40" y="109"/>
                  </a:cubicBezTo>
                  <a:cubicBezTo>
                    <a:pt x="18" y="99"/>
                    <a:pt x="1" y="81"/>
                    <a:pt x="1" y="57"/>
                  </a:cubicBezTo>
                  <a:cubicBezTo>
                    <a:pt x="1" y="26"/>
                    <a:pt x="24" y="0"/>
                    <a:pt x="67" y="0"/>
                  </a:cubicBezTo>
                  <a:cubicBezTo>
                    <a:pt x="97" y="0"/>
                    <a:pt x="121" y="10"/>
                    <a:pt x="121" y="10"/>
                  </a:cubicBezTo>
                  <a:cubicBezTo>
                    <a:pt x="121" y="59"/>
                    <a:pt x="121" y="59"/>
                    <a:pt x="121" y="59"/>
                  </a:cubicBezTo>
                  <a:cubicBezTo>
                    <a:pt x="113" y="59"/>
                    <a:pt x="113" y="59"/>
                    <a:pt x="113" y="59"/>
                  </a:cubicBezTo>
                  <a:cubicBezTo>
                    <a:pt x="108" y="33"/>
                    <a:pt x="94" y="13"/>
                    <a:pt x="64" y="13"/>
                  </a:cubicBezTo>
                  <a:cubicBezTo>
                    <a:pt x="42" y="13"/>
                    <a:pt x="29" y="28"/>
                    <a:pt x="29" y="43"/>
                  </a:cubicBezTo>
                  <a:cubicBezTo>
                    <a:pt x="29" y="63"/>
                    <a:pt x="43" y="72"/>
                    <a:pt x="59" y="80"/>
                  </a:cubicBezTo>
                  <a:cubicBezTo>
                    <a:pt x="82" y="91"/>
                    <a:pt x="82" y="91"/>
                    <a:pt x="82" y="91"/>
                  </a:cubicBezTo>
                  <a:cubicBezTo>
                    <a:pt x="103" y="102"/>
                    <a:pt x="128" y="119"/>
                    <a:pt x="128" y="149"/>
                  </a:cubicBezTo>
                  <a:cubicBezTo>
                    <a:pt x="128" y="187"/>
                    <a:pt x="102" y="212"/>
                    <a:pt x="54" y="2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Freeform 8"/>
            <p:cNvSpPr>
              <a:spLocks noEditPoints="1"/>
            </p:cNvSpPr>
            <p:nvPr/>
          </p:nvSpPr>
          <p:spPr bwMode="auto">
            <a:xfrm>
              <a:off x="7693889" y="6544778"/>
              <a:ext cx="147235" cy="160390"/>
            </a:xfrm>
            <a:custGeom>
              <a:avLst/>
              <a:gdLst>
                <a:gd name="T0" fmla="*/ 33 w 123"/>
                <a:gd name="T1" fmla="*/ 134 h 134"/>
                <a:gd name="T2" fmla="*/ 0 w 123"/>
                <a:gd name="T3" fmla="*/ 102 h 134"/>
                <a:gd name="T4" fmla="*/ 33 w 123"/>
                <a:gd name="T5" fmla="*/ 69 h 134"/>
                <a:gd name="T6" fmla="*/ 72 w 123"/>
                <a:gd name="T7" fmla="*/ 55 h 134"/>
                <a:gd name="T8" fmla="*/ 72 w 123"/>
                <a:gd name="T9" fmla="*/ 43 h 134"/>
                <a:gd name="T10" fmla="*/ 51 w 123"/>
                <a:gd name="T11" fmla="*/ 13 h 134"/>
                <a:gd name="T12" fmla="*/ 29 w 123"/>
                <a:gd name="T13" fmla="*/ 24 h 134"/>
                <a:gd name="T14" fmla="*/ 27 w 123"/>
                <a:gd name="T15" fmla="*/ 34 h 134"/>
                <a:gd name="T16" fmla="*/ 30 w 123"/>
                <a:gd name="T17" fmla="*/ 44 h 134"/>
                <a:gd name="T18" fmla="*/ 11 w 123"/>
                <a:gd name="T19" fmla="*/ 53 h 134"/>
                <a:gd name="T20" fmla="*/ 6 w 123"/>
                <a:gd name="T21" fmla="*/ 37 h 134"/>
                <a:gd name="T22" fmla="*/ 6 w 123"/>
                <a:gd name="T23" fmla="*/ 34 h 134"/>
                <a:gd name="T24" fmla="*/ 28 w 123"/>
                <a:gd name="T25" fmla="*/ 9 h 134"/>
                <a:gd name="T26" fmla="*/ 58 w 123"/>
                <a:gd name="T27" fmla="*/ 0 h 134"/>
                <a:gd name="T28" fmla="*/ 101 w 123"/>
                <a:gd name="T29" fmla="*/ 38 h 134"/>
                <a:gd name="T30" fmla="*/ 101 w 123"/>
                <a:gd name="T31" fmla="*/ 98 h 134"/>
                <a:gd name="T32" fmla="*/ 109 w 123"/>
                <a:gd name="T33" fmla="*/ 114 h 134"/>
                <a:gd name="T34" fmla="*/ 116 w 123"/>
                <a:gd name="T35" fmla="*/ 113 h 134"/>
                <a:gd name="T36" fmla="*/ 123 w 123"/>
                <a:gd name="T37" fmla="*/ 111 h 134"/>
                <a:gd name="T38" fmla="*/ 123 w 123"/>
                <a:gd name="T39" fmla="*/ 119 h 134"/>
                <a:gd name="T40" fmla="*/ 83 w 123"/>
                <a:gd name="T41" fmla="*/ 134 h 134"/>
                <a:gd name="T42" fmla="*/ 73 w 123"/>
                <a:gd name="T43" fmla="*/ 116 h 134"/>
                <a:gd name="T44" fmla="*/ 33 w 123"/>
                <a:gd name="T45" fmla="*/ 134 h 134"/>
                <a:gd name="T46" fmla="*/ 44 w 123"/>
                <a:gd name="T47" fmla="*/ 76 h 134"/>
                <a:gd name="T48" fmla="*/ 28 w 123"/>
                <a:gd name="T49" fmla="*/ 97 h 134"/>
                <a:gd name="T50" fmla="*/ 47 w 123"/>
                <a:gd name="T51" fmla="*/ 117 h 134"/>
                <a:gd name="T52" fmla="*/ 72 w 123"/>
                <a:gd name="T53" fmla="*/ 107 h 134"/>
                <a:gd name="T54" fmla="*/ 72 w 123"/>
                <a:gd name="T55" fmla="*/ 64 h 134"/>
                <a:gd name="T56" fmla="*/ 44 w 123"/>
                <a:gd name="T57" fmla="*/ 76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3" h="134">
                  <a:moveTo>
                    <a:pt x="33" y="134"/>
                  </a:moveTo>
                  <a:cubicBezTo>
                    <a:pt x="13" y="134"/>
                    <a:pt x="0" y="121"/>
                    <a:pt x="0" y="102"/>
                  </a:cubicBezTo>
                  <a:cubicBezTo>
                    <a:pt x="0" y="88"/>
                    <a:pt x="10" y="77"/>
                    <a:pt x="33" y="69"/>
                  </a:cubicBezTo>
                  <a:cubicBezTo>
                    <a:pt x="72" y="55"/>
                    <a:pt x="72" y="55"/>
                    <a:pt x="72" y="55"/>
                  </a:cubicBezTo>
                  <a:cubicBezTo>
                    <a:pt x="72" y="43"/>
                    <a:pt x="72" y="43"/>
                    <a:pt x="72" y="43"/>
                  </a:cubicBezTo>
                  <a:cubicBezTo>
                    <a:pt x="72" y="24"/>
                    <a:pt x="63" y="13"/>
                    <a:pt x="51" y="13"/>
                  </a:cubicBezTo>
                  <a:cubicBezTo>
                    <a:pt x="42" y="13"/>
                    <a:pt x="33" y="17"/>
                    <a:pt x="29" y="24"/>
                  </a:cubicBezTo>
                  <a:cubicBezTo>
                    <a:pt x="27" y="27"/>
                    <a:pt x="27" y="31"/>
                    <a:pt x="27" y="34"/>
                  </a:cubicBezTo>
                  <a:cubicBezTo>
                    <a:pt x="27" y="39"/>
                    <a:pt x="30" y="44"/>
                    <a:pt x="30" y="44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8" y="49"/>
                    <a:pt x="6" y="43"/>
                    <a:pt x="6" y="37"/>
                  </a:cubicBezTo>
                  <a:cubicBezTo>
                    <a:pt x="6" y="36"/>
                    <a:pt x="6" y="35"/>
                    <a:pt x="6" y="34"/>
                  </a:cubicBezTo>
                  <a:cubicBezTo>
                    <a:pt x="7" y="23"/>
                    <a:pt x="16" y="16"/>
                    <a:pt x="28" y="9"/>
                  </a:cubicBezTo>
                  <a:cubicBezTo>
                    <a:pt x="40" y="2"/>
                    <a:pt x="51" y="0"/>
                    <a:pt x="58" y="0"/>
                  </a:cubicBezTo>
                  <a:cubicBezTo>
                    <a:pt x="94" y="0"/>
                    <a:pt x="101" y="29"/>
                    <a:pt x="101" y="38"/>
                  </a:cubicBezTo>
                  <a:cubicBezTo>
                    <a:pt x="101" y="98"/>
                    <a:pt x="101" y="98"/>
                    <a:pt x="101" y="98"/>
                  </a:cubicBezTo>
                  <a:cubicBezTo>
                    <a:pt x="101" y="108"/>
                    <a:pt x="102" y="114"/>
                    <a:pt x="109" y="114"/>
                  </a:cubicBezTo>
                  <a:cubicBezTo>
                    <a:pt x="112" y="114"/>
                    <a:pt x="113" y="114"/>
                    <a:pt x="116" y="113"/>
                  </a:cubicBezTo>
                  <a:cubicBezTo>
                    <a:pt x="123" y="111"/>
                    <a:pt x="123" y="111"/>
                    <a:pt x="123" y="111"/>
                  </a:cubicBezTo>
                  <a:cubicBezTo>
                    <a:pt x="123" y="119"/>
                    <a:pt x="123" y="119"/>
                    <a:pt x="123" y="119"/>
                  </a:cubicBezTo>
                  <a:cubicBezTo>
                    <a:pt x="83" y="134"/>
                    <a:pt x="83" y="134"/>
                    <a:pt x="83" y="134"/>
                  </a:cubicBezTo>
                  <a:cubicBezTo>
                    <a:pt x="77" y="130"/>
                    <a:pt x="74" y="122"/>
                    <a:pt x="73" y="116"/>
                  </a:cubicBezTo>
                  <a:cubicBezTo>
                    <a:pt x="63" y="124"/>
                    <a:pt x="46" y="134"/>
                    <a:pt x="33" y="134"/>
                  </a:cubicBezTo>
                  <a:close/>
                  <a:moveTo>
                    <a:pt x="44" y="76"/>
                  </a:moveTo>
                  <a:cubicBezTo>
                    <a:pt x="38" y="78"/>
                    <a:pt x="28" y="83"/>
                    <a:pt x="28" y="97"/>
                  </a:cubicBezTo>
                  <a:cubicBezTo>
                    <a:pt x="28" y="105"/>
                    <a:pt x="32" y="117"/>
                    <a:pt x="47" y="117"/>
                  </a:cubicBezTo>
                  <a:cubicBezTo>
                    <a:pt x="54" y="117"/>
                    <a:pt x="64" y="113"/>
                    <a:pt x="72" y="107"/>
                  </a:cubicBezTo>
                  <a:cubicBezTo>
                    <a:pt x="72" y="64"/>
                    <a:pt x="72" y="64"/>
                    <a:pt x="72" y="64"/>
                  </a:cubicBezTo>
                  <a:cubicBezTo>
                    <a:pt x="44" y="76"/>
                    <a:pt x="44" y="76"/>
                    <a:pt x="44" y="7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7851748" y="6544778"/>
              <a:ext cx="183158" cy="157860"/>
            </a:xfrm>
            <a:custGeom>
              <a:avLst/>
              <a:gdLst>
                <a:gd name="T0" fmla="*/ 0 w 153"/>
                <a:gd name="T1" fmla="*/ 132 h 132"/>
                <a:gd name="T2" fmla="*/ 0 w 153"/>
                <a:gd name="T3" fmla="*/ 125 h 132"/>
                <a:gd name="T4" fmla="*/ 10 w 153"/>
                <a:gd name="T5" fmla="*/ 123 h 132"/>
                <a:gd name="T6" fmla="*/ 20 w 153"/>
                <a:gd name="T7" fmla="*/ 112 h 132"/>
                <a:gd name="T8" fmla="*/ 20 w 153"/>
                <a:gd name="T9" fmla="*/ 34 h 132"/>
                <a:gd name="T10" fmla="*/ 11 w 153"/>
                <a:gd name="T11" fmla="*/ 24 h 132"/>
                <a:gd name="T12" fmla="*/ 4 w 153"/>
                <a:gd name="T13" fmla="*/ 25 h 132"/>
                <a:gd name="T14" fmla="*/ 0 w 153"/>
                <a:gd name="T15" fmla="*/ 26 h 132"/>
                <a:gd name="T16" fmla="*/ 0 w 153"/>
                <a:gd name="T17" fmla="*/ 18 h 132"/>
                <a:gd name="T18" fmla="*/ 42 w 153"/>
                <a:gd name="T19" fmla="*/ 0 h 132"/>
                <a:gd name="T20" fmla="*/ 48 w 153"/>
                <a:gd name="T21" fmla="*/ 0 h 132"/>
                <a:gd name="T22" fmla="*/ 48 w 153"/>
                <a:gd name="T23" fmla="*/ 21 h 132"/>
                <a:gd name="T24" fmla="*/ 90 w 153"/>
                <a:gd name="T25" fmla="*/ 0 h 132"/>
                <a:gd name="T26" fmla="*/ 133 w 153"/>
                <a:gd name="T27" fmla="*/ 46 h 132"/>
                <a:gd name="T28" fmla="*/ 133 w 153"/>
                <a:gd name="T29" fmla="*/ 112 h 132"/>
                <a:gd name="T30" fmla="*/ 144 w 153"/>
                <a:gd name="T31" fmla="*/ 123 h 132"/>
                <a:gd name="T32" fmla="*/ 153 w 153"/>
                <a:gd name="T33" fmla="*/ 125 h 132"/>
                <a:gd name="T34" fmla="*/ 153 w 153"/>
                <a:gd name="T35" fmla="*/ 132 h 132"/>
                <a:gd name="T36" fmla="*/ 84 w 153"/>
                <a:gd name="T37" fmla="*/ 132 h 132"/>
                <a:gd name="T38" fmla="*/ 84 w 153"/>
                <a:gd name="T39" fmla="*/ 125 h 132"/>
                <a:gd name="T40" fmla="*/ 94 w 153"/>
                <a:gd name="T41" fmla="*/ 123 h 132"/>
                <a:gd name="T42" fmla="*/ 104 w 153"/>
                <a:gd name="T43" fmla="*/ 112 h 132"/>
                <a:gd name="T44" fmla="*/ 104 w 153"/>
                <a:gd name="T45" fmla="*/ 46 h 132"/>
                <a:gd name="T46" fmla="*/ 79 w 153"/>
                <a:gd name="T47" fmla="*/ 18 h 132"/>
                <a:gd name="T48" fmla="*/ 49 w 153"/>
                <a:gd name="T49" fmla="*/ 31 h 132"/>
                <a:gd name="T50" fmla="*/ 49 w 153"/>
                <a:gd name="T51" fmla="*/ 112 h 132"/>
                <a:gd name="T52" fmla="*/ 59 w 153"/>
                <a:gd name="T53" fmla="*/ 123 h 132"/>
                <a:gd name="T54" fmla="*/ 69 w 153"/>
                <a:gd name="T55" fmla="*/ 125 h 132"/>
                <a:gd name="T56" fmla="*/ 69 w 153"/>
                <a:gd name="T57" fmla="*/ 132 h 132"/>
                <a:gd name="T58" fmla="*/ 0 w 153"/>
                <a:gd name="T5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53" h="132">
                  <a:moveTo>
                    <a:pt x="0" y="132"/>
                  </a:moveTo>
                  <a:cubicBezTo>
                    <a:pt x="0" y="125"/>
                    <a:pt x="0" y="125"/>
                    <a:pt x="0" y="125"/>
                  </a:cubicBezTo>
                  <a:cubicBezTo>
                    <a:pt x="10" y="123"/>
                    <a:pt x="10" y="123"/>
                    <a:pt x="10" y="123"/>
                  </a:cubicBezTo>
                  <a:cubicBezTo>
                    <a:pt x="16" y="122"/>
                    <a:pt x="20" y="117"/>
                    <a:pt x="20" y="112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20" y="27"/>
                    <a:pt x="17" y="24"/>
                    <a:pt x="11" y="24"/>
                  </a:cubicBezTo>
                  <a:cubicBezTo>
                    <a:pt x="9" y="24"/>
                    <a:pt x="7" y="24"/>
                    <a:pt x="4" y="25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21"/>
                    <a:pt x="48" y="21"/>
                    <a:pt x="48" y="21"/>
                  </a:cubicBezTo>
                  <a:cubicBezTo>
                    <a:pt x="61" y="7"/>
                    <a:pt x="76" y="0"/>
                    <a:pt x="90" y="0"/>
                  </a:cubicBezTo>
                  <a:cubicBezTo>
                    <a:pt x="119" y="0"/>
                    <a:pt x="133" y="21"/>
                    <a:pt x="133" y="46"/>
                  </a:cubicBezTo>
                  <a:cubicBezTo>
                    <a:pt x="133" y="112"/>
                    <a:pt x="133" y="112"/>
                    <a:pt x="133" y="112"/>
                  </a:cubicBezTo>
                  <a:cubicBezTo>
                    <a:pt x="133" y="117"/>
                    <a:pt x="138" y="122"/>
                    <a:pt x="144" y="123"/>
                  </a:cubicBezTo>
                  <a:cubicBezTo>
                    <a:pt x="153" y="125"/>
                    <a:pt x="153" y="125"/>
                    <a:pt x="153" y="125"/>
                  </a:cubicBezTo>
                  <a:cubicBezTo>
                    <a:pt x="153" y="132"/>
                    <a:pt x="153" y="132"/>
                    <a:pt x="153" y="132"/>
                  </a:cubicBezTo>
                  <a:cubicBezTo>
                    <a:pt x="84" y="132"/>
                    <a:pt x="84" y="132"/>
                    <a:pt x="84" y="132"/>
                  </a:cubicBezTo>
                  <a:cubicBezTo>
                    <a:pt x="84" y="125"/>
                    <a:pt x="84" y="125"/>
                    <a:pt x="84" y="125"/>
                  </a:cubicBezTo>
                  <a:cubicBezTo>
                    <a:pt x="94" y="123"/>
                    <a:pt x="94" y="123"/>
                    <a:pt x="94" y="123"/>
                  </a:cubicBezTo>
                  <a:cubicBezTo>
                    <a:pt x="100" y="122"/>
                    <a:pt x="104" y="117"/>
                    <a:pt x="104" y="112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37"/>
                    <a:pt x="102" y="18"/>
                    <a:pt x="79" y="18"/>
                  </a:cubicBezTo>
                  <a:cubicBezTo>
                    <a:pt x="66" y="18"/>
                    <a:pt x="55" y="26"/>
                    <a:pt x="49" y="31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9" y="117"/>
                    <a:pt x="54" y="122"/>
                    <a:pt x="59" y="123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69" y="132"/>
                    <a:pt x="69" y="132"/>
                    <a:pt x="69" y="132"/>
                  </a:cubicBezTo>
                  <a:cubicBezTo>
                    <a:pt x="0" y="132"/>
                    <a:pt x="0" y="132"/>
                    <a:pt x="0" y="13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8046543" y="6506325"/>
              <a:ext cx="114853" cy="197325"/>
            </a:xfrm>
            <a:custGeom>
              <a:avLst/>
              <a:gdLst>
                <a:gd name="T0" fmla="*/ 91 w 96"/>
                <a:gd name="T1" fmla="*/ 49 h 165"/>
                <a:gd name="T2" fmla="*/ 50 w 96"/>
                <a:gd name="T3" fmla="*/ 49 h 165"/>
                <a:gd name="T4" fmla="*/ 50 w 96"/>
                <a:gd name="T5" fmla="*/ 121 h 165"/>
                <a:gd name="T6" fmla="*/ 70 w 96"/>
                <a:gd name="T7" fmla="*/ 146 h 165"/>
                <a:gd name="T8" fmla="*/ 91 w 96"/>
                <a:gd name="T9" fmla="*/ 141 h 165"/>
                <a:gd name="T10" fmla="*/ 94 w 96"/>
                <a:gd name="T11" fmla="*/ 148 h 165"/>
                <a:gd name="T12" fmla="*/ 68 w 96"/>
                <a:gd name="T13" fmla="*/ 164 h 165"/>
                <a:gd name="T14" fmla="*/ 60 w 96"/>
                <a:gd name="T15" fmla="*/ 165 h 165"/>
                <a:gd name="T16" fmla="*/ 21 w 96"/>
                <a:gd name="T17" fmla="*/ 119 h 165"/>
                <a:gd name="T18" fmla="*/ 21 w 96"/>
                <a:gd name="T19" fmla="*/ 49 h 165"/>
                <a:gd name="T20" fmla="*/ 0 w 96"/>
                <a:gd name="T21" fmla="*/ 49 h 165"/>
                <a:gd name="T22" fmla="*/ 0 w 96"/>
                <a:gd name="T23" fmla="*/ 42 h 165"/>
                <a:gd name="T24" fmla="*/ 44 w 96"/>
                <a:gd name="T25" fmla="*/ 0 h 165"/>
                <a:gd name="T26" fmla="*/ 50 w 96"/>
                <a:gd name="T27" fmla="*/ 0 h 165"/>
                <a:gd name="T28" fmla="*/ 50 w 96"/>
                <a:gd name="T29" fmla="*/ 37 h 165"/>
                <a:gd name="T30" fmla="*/ 96 w 96"/>
                <a:gd name="T31" fmla="*/ 37 h 165"/>
                <a:gd name="T32" fmla="*/ 91 w 96"/>
                <a:gd name="T33" fmla="*/ 49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6" h="165">
                  <a:moveTo>
                    <a:pt x="91" y="49"/>
                  </a:moveTo>
                  <a:cubicBezTo>
                    <a:pt x="50" y="49"/>
                    <a:pt x="50" y="49"/>
                    <a:pt x="50" y="49"/>
                  </a:cubicBezTo>
                  <a:cubicBezTo>
                    <a:pt x="50" y="121"/>
                    <a:pt x="50" y="121"/>
                    <a:pt x="50" y="121"/>
                  </a:cubicBezTo>
                  <a:cubicBezTo>
                    <a:pt x="50" y="137"/>
                    <a:pt x="58" y="146"/>
                    <a:pt x="70" y="146"/>
                  </a:cubicBezTo>
                  <a:cubicBezTo>
                    <a:pt x="75" y="146"/>
                    <a:pt x="83" y="145"/>
                    <a:pt x="91" y="141"/>
                  </a:cubicBezTo>
                  <a:cubicBezTo>
                    <a:pt x="94" y="148"/>
                    <a:pt x="94" y="148"/>
                    <a:pt x="94" y="148"/>
                  </a:cubicBezTo>
                  <a:cubicBezTo>
                    <a:pt x="68" y="164"/>
                    <a:pt x="68" y="164"/>
                    <a:pt x="68" y="164"/>
                  </a:cubicBezTo>
                  <a:cubicBezTo>
                    <a:pt x="68" y="164"/>
                    <a:pt x="62" y="165"/>
                    <a:pt x="60" y="165"/>
                  </a:cubicBezTo>
                  <a:cubicBezTo>
                    <a:pt x="35" y="165"/>
                    <a:pt x="21" y="150"/>
                    <a:pt x="21" y="11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2"/>
                    <a:pt x="32" y="30"/>
                    <a:pt x="44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0" y="37"/>
                    <a:pt x="50" y="37"/>
                    <a:pt x="50" y="37"/>
                  </a:cubicBezTo>
                  <a:cubicBezTo>
                    <a:pt x="96" y="37"/>
                    <a:pt x="96" y="37"/>
                    <a:pt x="96" y="37"/>
                  </a:cubicBezTo>
                  <a:cubicBezTo>
                    <a:pt x="91" y="49"/>
                    <a:pt x="91" y="49"/>
                    <a:pt x="91" y="4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Freeform 11"/>
            <p:cNvSpPr>
              <a:spLocks noEditPoints="1"/>
            </p:cNvSpPr>
            <p:nvPr/>
          </p:nvSpPr>
          <p:spPr bwMode="auto">
            <a:xfrm>
              <a:off x="8174551" y="6544778"/>
              <a:ext cx="146729" cy="160390"/>
            </a:xfrm>
            <a:custGeom>
              <a:avLst/>
              <a:gdLst>
                <a:gd name="T0" fmla="*/ 33 w 123"/>
                <a:gd name="T1" fmla="*/ 134 h 134"/>
                <a:gd name="T2" fmla="*/ 0 w 123"/>
                <a:gd name="T3" fmla="*/ 102 h 134"/>
                <a:gd name="T4" fmla="*/ 33 w 123"/>
                <a:gd name="T5" fmla="*/ 69 h 134"/>
                <a:gd name="T6" fmla="*/ 72 w 123"/>
                <a:gd name="T7" fmla="*/ 55 h 134"/>
                <a:gd name="T8" fmla="*/ 72 w 123"/>
                <a:gd name="T9" fmla="*/ 43 h 134"/>
                <a:gd name="T10" fmla="*/ 51 w 123"/>
                <a:gd name="T11" fmla="*/ 13 h 134"/>
                <a:gd name="T12" fmla="*/ 29 w 123"/>
                <a:gd name="T13" fmla="*/ 24 h 134"/>
                <a:gd name="T14" fmla="*/ 27 w 123"/>
                <a:gd name="T15" fmla="*/ 34 h 134"/>
                <a:gd name="T16" fmla="*/ 30 w 123"/>
                <a:gd name="T17" fmla="*/ 44 h 134"/>
                <a:gd name="T18" fmla="*/ 11 w 123"/>
                <a:gd name="T19" fmla="*/ 53 h 134"/>
                <a:gd name="T20" fmla="*/ 6 w 123"/>
                <a:gd name="T21" fmla="*/ 37 h 134"/>
                <a:gd name="T22" fmla="*/ 6 w 123"/>
                <a:gd name="T23" fmla="*/ 34 h 134"/>
                <a:gd name="T24" fmla="*/ 28 w 123"/>
                <a:gd name="T25" fmla="*/ 9 h 134"/>
                <a:gd name="T26" fmla="*/ 58 w 123"/>
                <a:gd name="T27" fmla="*/ 0 h 134"/>
                <a:gd name="T28" fmla="*/ 101 w 123"/>
                <a:gd name="T29" fmla="*/ 38 h 134"/>
                <a:gd name="T30" fmla="*/ 101 w 123"/>
                <a:gd name="T31" fmla="*/ 98 h 134"/>
                <a:gd name="T32" fmla="*/ 109 w 123"/>
                <a:gd name="T33" fmla="*/ 114 h 134"/>
                <a:gd name="T34" fmla="*/ 116 w 123"/>
                <a:gd name="T35" fmla="*/ 113 h 134"/>
                <a:gd name="T36" fmla="*/ 123 w 123"/>
                <a:gd name="T37" fmla="*/ 111 h 134"/>
                <a:gd name="T38" fmla="*/ 123 w 123"/>
                <a:gd name="T39" fmla="*/ 119 h 134"/>
                <a:gd name="T40" fmla="*/ 83 w 123"/>
                <a:gd name="T41" fmla="*/ 134 h 134"/>
                <a:gd name="T42" fmla="*/ 73 w 123"/>
                <a:gd name="T43" fmla="*/ 116 h 134"/>
                <a:gd name="T44" fmla="*/ 33 w 123"/>
                <a:gd name="T45" fmla="*/ 134 h 134"/>
                <a:gd name="T46" fmla="*/ 44 w 123"/>
                <a:gd name="T47" fmla="*/ 76 h 134"/>
                <a:gd name="T48" fmla="*/ 28 w 123"/>
                <a:gd name="T49" fmla="*/ 97 h 134"/>
                <a:gd name="T50" fmla="*/ 47 w 123"/>
                <a:gd name="T51" fmla="*/ 117 h 134"/>
                <a:gd name="T52" fmla="*/ 72 w 123"/>
                <a:gd name="T53" fmla="*/ 107 h 134"/>
                <a:gd name="T54" fmla="*/ 72 w 123"/>
                <a:gd name="T55" fmla="*/ 64 h 134"/>
                <a:gd name="T56" fmla="*/ 44 w 123"/>
                <a:gd name="T57" fmla="*/ 76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3" h="134">
                  <a:moveTo>
                    <a:pt x="33" y="134"/>
                  </a:moveTo>
                  <a:cubicBezTo>
                    <a:pt x="13" y="134"/>
                    <a:pt x="0" y="121"/>
                    <a:pt x="0" y="102"/>
                  </a:cubicBezTo>
                  <a:cubicBezTo>
                    <a:pt x="0" y="88"/>
                    <a:pt x="10" y="77"/>
                    <a:pt x="33" y="69"/>
                  </a:cubicBezTo>
                  <a:cubicBezTo>
                    <a:pt x="72" y="55"/>
                    <a:pt x="72" y="55"/>
                    <a:pt x="72" y="55"/>
                  </a:cubicBezTo>
                  <a:cubicBezTo>
                    <a:pt x="72" y="43"/>
                    <a:pt x="72" y="43"/>
                    <a:pt x="72" y="43"/>
                  </a:cubicBezTo>
                  <a:cubicBezTo>
                    <a:pt x="72" y="24"/>
                    <a:pt x="63" y="13"/>
                    <a:pt x="51" y="13"/>
                  </a:cubicBezTo>
                  <a:cubicBezTo>
                    <a:pt x="42" y="13"/>
                    <a:pt x="33" y="17"/>
                    <a:pt x="29" y="24"/>
                  </a:cubicBezTo>
                  <a:cubicBezTo>
                    <a:pt x="27" y="27"/>
                    <a:pt x="27" y="31"/>
                    <a:pt x="27" y="34"/>
                  </a:cubicBezTo>
                  <a:cubicBezTo>
                    <a:pt x="27" y="39"/>
                    <a:pt x="30" y="44"/>
                    <a:pt x="30" y="44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8" y="49"/>
                    <a:pt x="6" y="43"/>
                    <a:pt x="6" y="37"/>
                  </a:cubicBezTo>
                  <a:cubicBezTo>
                    <a:pt x="6" y="36"/>
                    <a:pt x="6" y="35"/>
                    <a:pt x="6" y="34"/>
                  </a:cubicBezTo>
                  <a:cubicBezTo>
                    <a:pt x="7" y="23"/>
                    <a:pt x="16" y="16"/>
                    <a:pt x="28" y="9"/>
                  </a:cubicBezTo>
                  <a:cubicBezTo>
                    <a:pt x="40" y="2"/>
                    <a:pt x="51" y="0"/>
                    <a:pt x="58" y="0"/>
                  </a:cubicBezTo>
                  <a:cubicBezTo>
                    <a:pt x="94" y="0"/>
                    <a:pt x="101" y="29"/>
                    <a:pt x="101" y="38"/>
                  </a:cubicBezTo>
                  <a:cubicBezTo>
                    <a:pt x="101" y="98"/>
                    <a:pt x="101" y="98"/>
                    <a:pt x="101" y="98"/>
                  </a:cubicBezTo>
                  <a:cubicBezTo>
                    <a:pt x="101" y="108"/>
                    <a:pt x="102" y="114"/>
                    <a:pt x="109" y="114"/>
                  </a:cubicBezTo>
                  <a:cubicBezTo>
                    <a:pt x="112" y="114"/>
                    <a:pt x="113" y="114"/>
                    <a:pt x="116" y="113"/>
                  </a:cubicBezTo>
                  <a:cubicBezTo>
                    <a:pt x="123" y="111"/>
                    <a:pt x="123" y="111"/>
                    <a:pt x="123" y="111"/>
                  </a:cubicBezTo>
                  <a:cubicBezTo>
                    <a:pt x="123" y="119"/>
                    <a:pt x="123" y="119"/>
                    <a:pt x="123" y="119"/>
                  </a:cubicBezTo>
                  <a:cubicBezTo>
                    <a:pt x="83" y="134"/>
                    <a:pt x="83" y="134"/>
                    <a:pt x="83" y="134"/>
                  </a:cubicBezTo>
                  <a:cubicBezTo>
                    <a:pt x="77" y="130"/>
                    <a:pt x="74" y="122"/>
                    <a:pt x="73" y="116"/>
                  </a:cubicBezTo>
                  <a:cubicBezTo>
                    <a:pt x="63" y="124"/>
                    <a:pt x="46" y="134"/>
                    <a:pt x="33" y="134"/>
                  </a:cubicBezTo>
                  <a:close/>
                  <a:moveTo>
                    <a:pt x="44" y="76"/>
                  </a:moveTo>
                  <a:cubicBezTo>
                    <a:pt x="38" y="78"/>
                    <a:pt x="28" y="83"/>
                    <a:pt x="28" y="97"/>
                  </a:cubicBezTo>
                  <a:cubicBezTo>
                    <a:pt x="28" y="105"/>
                    <a:pt x="32" y="117"/>
                    <a:pt x="47" y="117"/>
                  </a:cubicBezTo>
                  <a:cubicBezTo>
                    <a:pt x="54" y="117"/>
                    <a:pt x="64" y="113"/>
                    <a:pt x="72" y="107"/>
                  </a:cubicBezTo>
                  <a:cubicBezTo>
                    <a:pt x="72" y="64"/>
                    <a:pt x="72" y="64"/>
                    <a:pt x="72" y="64"/>
                  </a:cubicBezTo>
                  <a:cubicBezTo>
                    <a:pt x="44" y="76"/>
                    <a:pt x="44" y="76"/>
                    <a:pt x="44" y="7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8332411" y="6544778"/>
              <a:ext cx="182652" cy="157860"/>
            </a:xfrm>
            <a:custGeom>
              <a:avLst/>
              <a:gdLst>
                <a:gd name="T0" fmla="*/ 0 w 153"/>
                <a:gd name="T1" fmla="*/ 132 h 132"/>
                <a:gd name="T2" fmla="*/ 0 w 153"/>
                <a:gd name="T3" fmla="*/ 125 h 132"/>
                <a:gd name="T4" fmla="*/ 10 w 153"/>
                <a:gd name="T5" fmla="*/ 123 h 132"/>
                <a:gd name="T6" fmla="*/ 20 w 153"/>
                <a:gd name="T7" fmla="*/ 112 h 132"/>
                <a:gd name="T8" fmla="*/ 20 w 153"/>
                <a:gd name="T9" fmla="*/ 34 h 132"/>
                <a:gd name="T10" fmla="*/ 11 w 153"/>
                <a:gd name="T11" fmla="*/ 24 h 132"/>
                <a:gd name="T12" fmla="*/ 4 w 153"/>
                <a:gd name="T13" fmla="*/ 25 h 132"/>
                <a:gd name="T14" fmla="*/ 0 w 153"/>
                <a:gd name="T15" fmla="*/ 26 h 132"/>
                <a:gd name="T16" fmla="*/ 0 w 153"/>
                <a:gd name="T17" fmla="*/ 18 h 132"/>
                <a:gd name="T18" fmla="*/ 42 w 153"/>
                <a:gd name="T19" fmla="*/ 0 h 132"/>
                <a:gd name="T20" fmla="*/ 48 w 153"/>
                <a:gd name="T21" fmla="*/ 0 h 132"/>
                <a:gd name="T22" fmla="*/ 48 w 153"/>
                <a:gd name="T23" fmla="*/ 21 h 132"/>
                <a:gd name="T24" fmla="*/ 89 w 153"/>
                <a:gd name="T25" fmla="*/ 0 h 132"/>
                <a:gd name="T26" fmla="*/ 133 w 153"/>
                <a:gd name="T27" fmla="*/ 46 h 132"/>
                <a:gd name="T28" fmla="*/ 133 w 153"/>
                <a:gd name="T29" fmla="*/ 112 h 132"/>
                <a:gd name="T30" fmla="*/ 143 w 153"/>
                <a:gd name="T31" fmla="*/ 123 h 132"/>
                <a:gd name="T32" fmla="*/ 153 w 153"/>
                <a:gd name="T33" fmla="*/ 125 h 132"/>
                <a:gd name="T34" fmla="*/ 153 w 153"/>
                <a:gd name="T35" fmla="*/ 132 h 132"/>
                <a:gd name="T36" fmla="*/ 84 w 153"/>
                <a:gd name="T37" fmla="*/ 132 h 132"/>
                <a:gd name="T38" fmla="*/ 84 w 153"/>
                <a:gd name="T39" fmla="*/ 125 h 132"/>
                <a:gd name="T40" fmla="*/ 94 w 153"/>
                <a:gd name="T41" fmla="*/ 123 h 132"/>
                <a:gd name="T42" fmla="*/ 104 w 153"/>
                <a:gd name="T43" fmla="*/ 112 h 132"/>
                <a:gd name="T44" fmla="*/ 104 w 153"/>
                <a:gd name="T45" fmla="*/ 46 h 132"/>
                <a:gd name="T46" fmla="*/ 79 w 153"/>
                <a:gd name="T47" fmla="*/ 18 h 132"/>
                <a:gd name="T48" fmla="*/ 49 w 153"/>
                <a:gd name="T49" fmla="*/ 31 h 132"/>
                <a:gd name="T50" fmla="*/ 49 w 153"/>
                <a:gd name="T51" fmla="*/ 112 h 132"/>
                <a:gd name="T52" fmla="*/ 59 w 153"/>
                <a:gd name="T53" fmla="*/ 123 h 132"/>
                <a:gd name="T54" fmla="*/ 69 w 153"/>
                <a:gd name="T55" fmla="*/ 125 h 132"/>
                <a:gd name="T56" fmla="*/ 69 w 153"/>
                <a:gd name="T57" fmla="*/ 132 h 132"/>
                <a:gd name="T58" fmla="*/ 0 w 153"/>
                <a:gd name="T5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53" h="132">
                  <a:moveTo>
                    <a:pt x="0" y="132"/>
                  </a:moveTo>
                  <a:cubicBezTo>
                    <a:pt x="0" y="125"/>
                    <a:pt x="0" y="125"/>
                    <a:pt x="0" y="125"/>
                  </a:cubicBezTo>
                  <a:cubicBezTo>
                    <a:pt x="10" y="123"/>
                    <a:pt x="10" y="123"/>
                    <a:pt x="10" y="123"/>
                  </a:cubicBezTo>
                  <a:cubicBezTo>
                    <a:pt x="16" y="122"/>
                    <a:pt x="20" y="117"/>
                    <a:pt x="20" y="112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20" y="27"/>
                    <a:pt x="17" y="24"/>
                    <a:pt x="11" y="24"/>
                  </a:cubicBezTo>
                  <a:cubicBezTo>
                    <a:pt x="9" y="24"/>
                    <a:pt x="6" y="24"/>
                    <a:pt x="4" y="25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21"/>
                    <a:pt x="48" y="21"/>
                    <a:pt x="48" y="21"/>
                  </a:cubicBezTo>
                  <a:cubicBezTo>
                    <a:pt x="61" y="7"/>
                    <a:pt x="76" y="0"/>
                    <a:pt x="89" y="0"/>
                  </a:cubicBezTo>
                  <a:cubicBezTo>
                    <a:pt x="119" y="0"/>
                    <a:pt x="133" y="21"/>
                    <a:pt x="133" y="46"/>
                  </a:cubicBezTo>
                  <a:cubicBezTo>
                    <a:pt x="133" y="112"/>
                    <a:pt x="133" y="112"/>
                    <a:pt x="133" y="112"/>
                  </a:cubicBezTo>
                  <a:cubicBezTo>
                    <a:pt x="133" y="117"/>
                    <a:pt x="138" y="122"/>
                    <a:pt x="143" y="123"/>
                  </a:cubicBezTo>
                  <a:cubicBezTo>
                    <a:pt x="153" y="125"/>
                    <a:pt x="153" y="125"/>
                    <a:pt x="153" y="125"/>
                  </a:cubicBezTo>
                  <a:cubicBezTo>
                    <a:pt x="153" y="132"/>
                    <a:pt x="153" y="132"/>
                    <a:pt x="153" y="132"/>
                  </a:cubicBezTo>
                  <a:cubicBezTo>
                    <a:pt x="84" y="132"/>
                    <a:pt x="84" y="132"/>
                    <a:pt x="84" y="132"/>
                  </a:cubicBezTo>
                  <a:cubicBezTo>
                    <a:pt x="84" y="125"/>
                    <a:pt x="84" y="125"/>
                    <a:pt x="84" y="125"/>
                  </a:cubicBezTo>
                  <a:cubicBezTo>
                    <a:pt x="94" y="123"/>
                    <a:pt x="94" y="123"/>
                    <a:pt x="94" y="123"/>
                  </a:cubicBezTo>
                  <a:cubicBezTo>
                    <a:pt x="100" y="122"/>
                    <a:pt x="104" y="117"/>
                    <a:pt x="104" y="112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37"/>
                    <a:pt x="102" y="18"/>
                    <a:pt x="79" y="18"/>
                  </a:cubicBezTo>
                  <a:cubicBezTo>
                    <a:pt x="66" y="18"/>
                    <a:pt x="55" y="26"/>
                    <a:pt x="49" y="31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9" y="117"/>
                    <a:pt x="53" y="122"/>
                    <a:pt x="59" y="123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69" y="132"/>
                    <a:pt x="69" y="132"/>
                    <a:pt x="69" y="132"/>
                  </a:cubicBezTo>
                  <a:cubicBezTo>
                    <a:pt x="0" y="132"/>
                    <a:pt x="0" y="132"/>
                    <a:pt x="0" y="13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Freeform 13"/>
            <p:cNvSpPr>
              <a:spLocks noEditPoints="1"/>
            </p:cNvSpPr>
            <p:nvPr/>
          </p:nvSpPr>
          <p:spPr bwMode="auto">
            <a:xfrm>
              <a:off x="8531760" y="6430937"/>
              <a:ext cx="181640" cy="274231"/>
            </a:xfrm>
            <a:custGeom>
              <a:avLst/>
              <a:gdLst>
                <a:gd name="T0" fmla="*/ 60 w 152"/>
                <a:gd name="T1" fmla="*/ 229 h 229"/>
                <a:gd name="T2" fmla="*/ 0 w 152"/>
                <a:gd name="T3" fmla="*/ 165 h 229"/>
                <a:gd name="T4" fmla="*/ 70 w 152"/>
                <a:gd name="T5" fmla="*/ 95 h 229"/>
                <a:gd name="T6" fmla="*/ 100 w 152"/>
                <a:gd name="T7" fmla="*/ 100 h 229"/>
                <a:gd name="T8" fmla="*/ 100 w 152"/>
                <a:gd name="T9" fmla="*/ 34 h 229"/>
                <a:gd name="T10" fmla="*/ 91 w 152"/>
                <a:gd name="T11" fmla="*/ 25 h 229"/>
                <a:gd name="T12" fmla="*/ 83 w 152"/>
                <a:gd name="T13" fmla="*/ 26 h 229"/>
                <a:gd name="T14" fmla="*/ 77 w 152"/>
                <a:gd name="T15" fmla="*/ 28 h 229"/>
                <a:gd name="T16" fmla="*/ 77 w 152"/>
                <a:gd name="T17" fmla="*/ 20 h 229"/>
                <a:gd name="T18" fmla="*/ 123 w 152"/>
                <a:gd name="T19" fmla="*/ 0 h 229"/>
                <a:gd name="T20" fmla="*/ 129 w 152"/>
                <a:gd name="T21" fmla="*/ 0 h 229"/>
                <a:gd name="T22" fmla="*/ 129 w 152"/>
                <a:gd name="T23" fmla="*/ 192 h 229"/>
                <a:gd name="T24" fmla="*/ 138 w 152"/>
                <a:gd name="T25" fmla="*/ 209 h 229"/>
                <a:gd name="T26" fmla="*/ 145 w 152"/>
                <a:gd name="T27" fmla="*/ 208 h 229"/>
                <a:gd name="T28" fmla="*/ 152 w 152"/>
                <a:gd name="T29" fmla="*/ 206 h 229"/>
                <a:gd name="T30" fmla="*/ 152 w 152"/>
                <a:gd name="T31" fmla="*/ 214 h 229"/>
                <a:gd name="T32" fmla="*/ 112 w 152"/>
                <a:gd name="T33" fmla="*/ 229 h 229"/>
                <a:gd name="T34" fmla="*/ 101 w 152"/>
                <a:gd name="T35" fmla="*/ 210 h 229"/>
                <a:gd name="T36" fmla="*/ 60 w 152"/>
                <a:gd name="T37" fmla="*/ 229 h 229"/>
                <a:gd name="T38" fmla="*/ 73 w 152"/>
                <a:gd name="T39" fmla="*/ 107 h 229"/>
                <a:gd name="T40" fmla="*/ 31 w 152"/>
                <a:gd name="T41" fmla="*/ 159 h 229"/>
                <a:gd name="T42" fmla="*/ 73 w 152"/>
                <a:gd name="T43" fmla="*/ 211 h 229"/>
                <a:gd name="T44" fmla="*/ 100 w 152"/>
                <a:gd name="T45" fmla="*/ 198 h 229"/>
                <a:gd name="T46" fmla="*/ 100 w 152"/>
                <a:gd name="T47" fmla="*/ 122 h 229"/>
                <a:gd name="T48" fmla="*/ 73 w 152"/>
                <a:gd name="T49" fmla="*/ 107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2" h="229">
                  <a:moveTo>
                    <a:pt x="60" y="229"/>
                  </a:moveTo>
                  <a:cubicBezTo>
                    <a:pt x="33" y="229"/>
                    <a:pt x="0" y="209"/>
                    <a:pt x="0" y="165"/>
                  </a:cubicBezTo>
                  <a:cubicBezTo>
                    <a:pt x="0" y="126"/>
                    <a:pt x="30" y="95"/>
                    <a:pt x="70" y="95"/>
                  </a:cubicBezTo>
                  <a:cubicBezTo>
                    <a:pt x="83" y="95"/>
                    <a:pt x="93" y="97"/>
                    <a:pt x="100" y="100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27"/>
                    <a:pt x="96" y="25"/>
                    <a:pt x="91" y="25"/>
                  </a:cubicBezTo>
                  <a:cubicBezTo>
                    <a:pt x="89" y="25"/>
                    <a:pt x="86" y="25"/>
                    <a:pt x="83" y="26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29" y="192"/>
                    <a:pt x="129" y="192"/>
                    <a:pt x="129" y="192"/>
                  </a:cubicBezTo>
                  <a:cubicBezTo>
                    <a:pt x="129" y="203"/>
                    <a:pt x="131" y="209"/>
                    <a:pt x="138" y="209"/>
                  </a:cubicBezTo>
                  <a:cubicBezTo>
                    <a:pt x="141" y="209"/>
                    <a:pt x="142" y="209"/>
                    <a:pt x="145" y="208"/>
                  </a:cubicBezTo>
                  <a:cubicBezTo>
                    <a:pt x="152" y="206"/>
                    <a:pt x="152" y="206"/>
                    <a:pt x="152" y="206"/>
                  </a:cubicBezTo>
                  <a:cubicBezTo>
                    <a:pt x="152" y="214"/>
                    <a:pt x="152" y="214"/>
                    <a:pt x="152" y="214"/>
                  </a:cubicBezTo>
                  <a:cubicBezTo>
                    <a:pt x="112" y="229"/>
                    <a:pt x="112" y="229"/>
                    <a:pt x="112" y="229"/>
                  </a:cubicBezTo>
                  <a:cubicBezTo>
                    <a:pt x="105" y="225"/>
                    <a:pt x="102" y="217"/>
                    <a:pt x="101" y="210"/>
                  </a:cubicBezTo>
                  <a:cubicBezTo>
                    <a:pt x="93" y="218"/>
                    <a:pt x="80" y="229"/>
                    <a:pt x="60" y="229"/>
                  </a:cubicBezTo>
                  <a:close/>
                  <a:moveTo>
                    <a:pt x="73" y="107"/>
                  </a:moveTo>
                  <a:cubicBezTo>
                    <a:pt x="52" y="107"/>
                    <a:pt x="31" y="120"/>
                    <a:pt x="31" y="159"/>
                  </a:cubicBezTo>
                  <a:cubicBezTo>
                    <a:pt x="31" y="192"/>
                    <a:pt x="47" y="211"/>
                    <a:pt x="73" y="211"/>
                  </a:cubicBezTo>
                  <a:cubicBezTo>
                    <a:pt x="88" y="211"/>
                    <a:pt x="98" y="202"/>
                    <a:pt x="100" y="198"/>
                  </a:cubicBezTo>
                  <a:cubicBezTo>
                    <a:pt x="100" y="122"/>
                    <a:pt x="100" y="122"/>
                    <a:pt x="100" y="122"/>
                  </a:cubicBezTo>
                  <a:cubicBezTo>
                    <a:pt x="96" y="113"/>
                    <a:pt x="85" y="107"/>
                    <a:pt x="73" y="10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Freeform 14"/>
            <p:cNvSpPr>
              <a:spLocks noEditPoints="1"/>
            </p:cNvSpPr>
            <p:nvPr/>
          </p:nvSpPr>
          <p:spPr bwMode="auto">
            <a:xfrm>
              <a:off x="8729085" y="6544778"/>
              <a:ext cx="143187" cy="160390"/>
            </a:xfrm>
            <a:custGeom>
              <a:avLst/>
              <a:gdLst>
                <a:gd name="T0" fmla="*/ 30 w 120"/>
                <a:gd name="T1" fmla="*/ 57 h 134"/>
                <a:gd name="T2" fmla="*/ 30 w 120"/>
                <a:gd name="T3" fmla="*/ 58 h 134"/>
                <a:gd name="T4" fmla="*/ 79 w 120"/>
                <a:gd name="T5" fmla="*/ 116 h 134"/>
                <a:gd name="T6" fmla="*/ 116 w 120"/>
                <a:gd name="T7" fmla="*/ 103 h 134"/>
                <a:gd name="T8" fmla="*/ 116 w 120"/>
                <a:gd name="T9" fmla="*/ 115 h 134"/>
                <a:gd name="T10" fmla="*/ 65 w 120"/>
                <a:gd name="T11" fmla="*/ 134 h 134"/>
                <a:gd name="T12" fmla="*/ 0 w 120"/>
                <a:gd name="T13" fmla="*/ 68 h 134"/>
                <a:gd name="T14" fmla="*/ 65 w 120"/>
                <a:gd name="T15" fmla="*/ 0 h 134"/>
                <a:gd name="T16" fmla="*/ 120 w 120"/>
                <a:gd name="T17" fmla="*/ 53 h 134"/>
                <a:gd name="T18" fmla="*/ 120 w 120"/>
                <a:gd name="T19" fmla="*/ 57 h 134"/>
                <a:gd name="T20" fmla="*/ 30 w 120"/>
                <a:gd name="T21" fmla="*/ 57 h 134"/>
                <a:gd name="T22" fmla="*/ 89 w 120"/>
                <a:gd name="T23" fmla="*/ 45 h 134"/>
                <a:gd name="T24" fmla="*/ 89 w 120"/>
                <a:gd name="T25" fmla="*/ 44 h 134"/>
                <a:gd name="T26" fmla="*/ 63 w 120"/>
                <a:gd name="T27" fmla="*/ 12 h 134"/>
                <a:gd name="T28" fmla="*/ 31 w 120"/>
                <a:gd name="T29" fmla="*/ 45 h 134"/>
                <a:gd name="T30" fmla="*/ 89 w 120"/>
                <a:gd name="T31" fmla="*/ 45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0" h="134">
                  <a:moveTo>
                    <a:pt x="30" y="57"/>
                  </a:moveTo>
                  <a:cubicBezTo>
                    <a:pt x="30" y="58"/>
                    <a:pt x="30" y="58"/>
                    <a:pt x="30" y="58"/>
                  </a:cubicBezTo>
                  <a:cubicBezTo>
                    <a:pt x="29" y="97"/>
                    <a:pt x="52" y="116"/>
                    <a:pt x="79" y="116"/>
                  </a:cubicBezTo>
                  <a:cubicBezTo>
                    <a:pt x="93" y="116"/>
                    <a:pt x="106" y="111"/>
                    <a:pt x="116" y="103"/>
                  </a:cubicBezTo>
                  <a:cubicBezTo>
                    <a:pt x="116" y="115"/>
                    <a:pt x="116" y="115"/>
                    <a:pt x="116" y="115"/>
                  </a:cubicBezTo>
                  <a:cubicBezTo>
                    <a:pt x="104" y="125"/>
                    <a:pt x="87" y="134"/>
                    <a:pt x="65" y="134"/>
                  </a:cubicBezTo>
                  <a:cubicBezTo>
                    <a:pt x="20" y="134"/>
                    <a:pt x="0" y="101"/>
                    <a:pt x="0" y="68"/>
                  </a:cubicBezTo>
                  <a:cubicBezTo>
                    <a:pt x="0" y="31"/>
                    <a:pt x="28" y="0"/>
                    <a:pt x="65" y="0"/>
                  </a:cubicBezTo>
                  <a:cubicBezTo>
                    <a:pt x="96" y="0"/>
                    <a:pt x="120" y="21"/>
                    <a:pt x="120" y="53"/>
                  </a:cubicBezTo>
                  <a:cubicBezTo>
                    <a:pt x="120" y="57"/>
                    <a:pt x="120" y="57"/>
                    <a:pt x="120" y="57"/>
                  </a:cubicBezTo>
                  <a:cubicBezTo>
                    <a:pt x="30" y="57"/>
                    <a:pt x="30" y="57"/>
                    <a:pt x="30" y="57"/>
                  </a:cubicBezTo>
                  <a:close/>
                  <a:moveTo>
                    <a:pt x="89" y="45"/>
                  </a:moveTo>
                  <a:cubicBezTo>
                    <a:pt x="89" y="44"/>
                    <a:pt x="89" y="44"/>
                    <a:pt x="89" y="44"/>
                  </a:cubicBezTo>
                  <a:cubicBezTo>
                    <a:pt x="89" y="22"/>
                    <a:pt x="77" y="12"/>
                    <a:pt x="63" y="12"/>
                  </a:cubicBezTo>
                  <a:cubicBezTo>
                    <a:pt x="46" y="12"/>
                    <a:pt x="34" y="23"/>
                    <a:pt x="31" y="45"/>
                  </a:cubicBezTo>
                  <a:cubicBezTo>
                    <a:pt x="89" y="45"/>
                    <a:pt x="89" y="45"/>
                    <a:pt x="89" y="4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8893016" y="6543766"/>
              <a:ext cx="117889" cy="158872"/>
            </a:xfrm>
            <a:custGeom>
              <a:avLst/>
              <a:gdLst>
                <a:gd name="T0" fmla="*/ 0 w 99"/>
                <a:gd name="T1" fmla="*/ 133 h 133"/>
                <a:gd name="T2" fmla="*/ 0 w 99"/>
                <a:gd name="T3" fmla="*/ 126 h 133"/>
                <a:gd name="T4" fmla="*/ 9 w 99"/>
                <a:gd name="T5" fmla="*/ 124 h 133"/>
                <a:gd name="T6" fmla="*/ 19 w 99"/>
                <a:gd name="T7" fmla="*/ 113 h 133"/>
                <a:gd name="T8" fmla="*/ 19 w 99"/>
                <a:gd name="T9" fmla="*/ 35 h 133"/>
                <a:gd name="T10" fmla="*/ 10 w 99"/>
                <a:gd name="T11" fmla="*/ 25 h 133"/>
                <a:gd name="T12" fmla="*/ 4 w 99"/>
                <a:gd name="T13" fmla="*/ 26 h 133"/>
                <a:gd name="T14" fmla="*/ 0 w 99"/>
                <a:gd name="T15" fmla="*/ 27 h 133"/>
                <a:gd name="T16" fmla="*/ 0 w 99"/>
                <a:gd name="T17" fmla="*/ 19 h 133"/>
                <a:gd name="T18" fmla="*/ 41 w 99"/>
                <a:gd name="T19" fmla="*/ 1 h 133"/>
                <a:gd name="T20" fmla="*/ 47 w 99"/>
                <a:gd name="T21" fmla="*/ 1 h 133"/>
                <a:gd name="T22" fmla="*/ 47 w 99"/>
                <a:gd name="T23" fmla="*/ 29 h 133"/>
                <a:gd name="T24" fmla="*/ 84 w 99"/>
                <a:gd name="T25" fmla="*/ 0 h 133"/>
                <a:gd name="T26" fmla="*/ 99 w 99"/>
                <a:gd name="T27" fmla="*/ 3 h 133"/>
                <a:gd name="T28" fmla="*/ 99 w 99"/>
                <a:gd name="T29" fmla="*/ 34 h 133"/>
                <a:gd name="T30" fmla="*/ 93 w 99"/>
                <a:gd name="T31" fmla="*/ 34 h 133"/>
                <a:gd name="T32" fmla="*/ 77 w 99"/>
                <a:gd name="T33" fmla="*/ 22 h 133"/>
                <a:gd name="T34" fmla="*/ 48 w 99"/>
                <a:gd name="T35" fmla="*/ 41 h 133"/>
                <a:gd name="T36" fmla="*/ 48 w 99"/>
                <a:gd name="T37" fmla="*/ 113 h 133"/>
                <a:gd name="T38" fmla="*/ 60 w 99"/>
                <a:gd name="T39" fmla="*/ 124 h 133"/>
                <a:gd name="T40" fmla="*/ 74 w 99"/>
                <a:gd name="T41" fmla="*/ 126 h 133"/>
                <a:gd name="T42" fmla="*/ 74 w 99"/>
                <a:gd name="T43" fmla="*/ 133 h 133"/>
                <a:gd name="T44" fmla="*/ 0 w 99"/>
                <a:gd name="T45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9" h="133">
                  <a:moveTo>
                    <a:pt x="0" y="133"/>
                  </a:moveTo>
                  <a:cubicBezTo>
                    <a:pt x="0" y="126"/>
                    <a:pt x="0" y="126"/>
                    <a:pt x="0" y="126"/>
                  </a:cubicBezTo>
                  <a:cubicBezTo>
                    <a:pt x="9" y="124"/>
                    <a:pt x="9" y="124"/>
                    <a:pt x="9" y="124"/>
                  </a:cubicBezTo>
                  <a:cubicBezTo>
                    <a:pt x="15" y="123"/>
                    <a:pt x="19" y="118"/>
                    <a:pt x="19" y="113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19" y="28"/>
                    <a:pt x="16" y="25"/>
                    <a:pt x="10" y="25"/>
                  </a:cubicBezTo>
                  <a:cubicBezTo>
                    <a:pt x="8" y="25"/>
                    <a:pt x="6" y="25"/>
                    <a:pt x="4" y="26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58" y="9"/>
                    <a:pt x="70" y="0"/>
                    <a:pt x="84" y="0"/>
                  </a:cubicBezTo>
                  <a:cubicBezTo>
                    <a:pt x="96" y="0"/>
                    <a:pt x="99" y="3"/>
                    <a:pt x="99" y="3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3" y="34"/>
                    <a:pt x="93" y="34"/>
                    <a:pt x="93" y="34"/>
                  </a:cubicBezTo>
                  <a:cubicBezTo>
                    <a:pt x="92" y="26"/>
                    <a:pt x="86" y="22"/>
                    <a:pt x="77" y="22"/>
                  </a:cubicBezTo>
                  <a:cubicBezTo>
                    <a:pt x="68" y="22"/>
                    <a:pt x="56" y="24"/>
                    <a:pt x="48" y="41"/>
                  </a:cubicBezTo>
                  <a:cubicBezTo>
                    <a:pt x="48" y="113"/>
                    <a:pt x="48" y="113"/>
                    <a:pt x="48" y="113"/>
                  </a:cubicBezTo>
                  <a:cubicBezTo>
                    <a:pt x="48" y="118"/>
                    <a:pt x="54" y="123"/>
                    <a:pt x="60" y="124"/>
                  </a:cubicBezTo>
                  <a:cubicBezTo>
                    <a:pt x="74" y="126"/>
                    <a:pt x="74" y="126"/>
                    <a:pt x="74" y="126"/>
                  </a:cubicBezTo>
                  <a:cubicBezTo>
                    <a:pt x="74" y="133"/>
                    <a:pt x="74" y="133"/>
                    <a:pt x="74" y="133"/>
                  </a:cubicBezTo>
                  <a:cubicBezTo>
                    <a:pt x="0" y="133"/>
                    <a:pt x="0" y="133"/>
                    <a:pt x="0" y="13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20" name="Picture 2" descr="fondo0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197" y="-3175"/>
            <a:ext cx="10335221" cy="686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4856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5" descr="Logo_Peq0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5" y="6345239"/>
            <a:ext cx="2157413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6" descr="SOV_lineartRev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6364288"/>
            <a:ext cx="1416249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8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57914"/>
            <a:ext cx="10287000" cy="7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9" descr="Logo_Peq0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2412" y="6324601"/>
            <a:ext cx="2157413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1499FA-1D36-4D85-A29A-76D9DB51C3E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971675" y="6283325"/>
            <a:ext cx="54864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FFFFFF"/>
                </a:solidFill>
              </a:rPr>
              <a:t>Source: xxx</a:t>
            </a:r>
          </a:p>
        </p:txBody>
      </p:sp>
      <p:sp>
        <p:nvSpPr>
          <p:cNvPr id="12" name="Line 8"/>
          <p:cNvSpPr>
            <a:spLocks noChangeShapeType="1"/>
          </p:cNvSpPr>
          <p:nvPr userDrawn="1"/>
        </p:nvSpPr>
        <p:spPr bwMode="auto">
          <a:xfrm>
            <a:off x="428625" y="762000"/>
            <a:ext cx="9429750" cy="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214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13377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Logo with Panels"/>
          <p:cNvGrpSpPr/>
          <p:nvPr userDrawn="1"/>
        </p:nvGrpSpPr>
        <p:grpSpPr>
          <a:xfrm>
            <a:off x="1156059" y="0"/>
            <a:ext cx="9130941" cy="6457244"/>
            <a:chOff x="1130368" y="0"/>
            <a:chExt cx="8928031" cy="7318210"/>
          </a:xfrm>
        </p:grpSpPr>
        <p:grpSp>
          <p:nvGrpSpPr>
            <p:cNvPr id="37" name="Logo Shapes"/>
            <p:cNvGrpSpPr/>
            <p:nvPr userDrawn="1"/>
          </p:nvGrpSpPr>
          <p:grpSpPr>
            <a:xfrm>
              <a:off x="1904992" y="0"/>
              <a:ext cx="8153407" cy="6792223"/>
              <a:chOff x="1828800" y="-7143"/>
              <a:chExt cx="8153407" cy="6792223"/>
            </a:xfrm>
          </p:grpSpPr>
          <p:sp>
            <p:nvSpPr>
              <p:cNvPr id="45" name="Rectangle 1"/>
              <p:cNvSpPr>
                <a:spLocks noChangeArrowheads="1"/>
              </p:cNvSpPr>
              <p:nvPr/>
            </p:nvSpPr>
            <p:spPr bwMode="gray">
              <a:xfrm>
                <a:off x="1832930" y="4496096"/>
                <a:ext cx="8149277" cy="2288752"/>
              </a:xfrm>
              <a:prstGeom prst="rect">
                <a:avLst/>
              </a:prstGeom>
              <a:solidFill>
                <a:srgbClr val="F3BE2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6" name="Rectangle 2"/>
              <p:cNvSpPr>
                <a:spLocks noChangeArrowheads="1"/>
              </p:cNvSpPr>
              <p:nvPr userDrawn="1"/>
            </p:nvSpPr>
            <p:spPr bwMode="gray">
              <a:xfrm>
                <a:off x="1828800" y="3583783"/>
                <a:ext cx="7132320" cy="3201066"/>
              </a:xfrm>
              <a:prstGeom prst="rect">
                <a:avLst/>
              </a:prstGeom>
              <a:solidFill>
                <a:srgbClr val="F3BC87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7" name="Rectangle 3"/>
              <p:cNvSpPr>
                <a:spLocks noChangeArrowheads="1"/>
              </p:cNvSpPr>
              <p:nvPr userDrawn="1"/>
            </p:nvSpPr>
            <p:spPr bwMode="gray">
              <a:xfrm>
                <a:off x="1828800" y="4496096"/>
                <a:ext cx="7132320" cy="2288752"/>
              </a:xfrm>
              <a:prstGeom prst="rect">
                <a:avLst/>
              </a:prstGeom>
              <a:solidFill>
                <a:srgbClr val="E88C1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8" name="Rectangle 4"/>
              <p:cNvSpPr>
                <a:spLocks noChangeArrowheads="1"/>
              </p:cNvSpPr>
              <p:nvPr/>
            </p:nvSpPr>
            <p:spPr bwMode="gray">
              <a:xfrm>
                <a:off x="1828800" y="-7143"/>
                <a:ext cx="6248400" cy="6772722"/>
              </a:xfrm>
              <a:prstGeom prst="rect">
                <a:avLst/>
              </a:prstGeom>
              <a:solidFill>
                <a:srgbClr val="EE9C3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9" name="Rectangle 5"/>
              <p:cNvSpPr>
                <a:spLocks noChangeArrowheads="1"/>
              </p:cNvSpPr>
              <p:nvPr userDrawn="1"/>
            </p:nvSpPr>
            <p:spPr bwMode="gray">
              <a:xfrm>
                <a:off x="1828800" y="1137665"/>
                <a:ext cx="6492240" cy="5627914"/>
              </a:xfrm>
              <a:prstGeom prst="rect">
                <a:avLst/>
              </a:prstGeom>
              <a:solidFill>
                <a:srgbClr val="E669A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0" name="Rectangle 6"/>
              <p:cNvSpPr>
                <a:spLocks noChangeArrowheads="1"/>
              </p:cNvSpPr>
              <p:nvPr userDrawn="1"/>
            </p:nvSpPr>
            <p:spPr bwMode="gray">
              <a:xfrm>
                <a:off x="1828800" y="3583783"/>
                <a:ext cx="6492240" cy="3201066"/>
              </a:xfrm>
              <a:prstGeom prst="rect">
                <a:avLst/>
              </a:prstGeom>
              <a:solidFill>
                <a:srgbClr val="DB4D5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1" name="Rectangle 7"/>
              <p:cNvSpPr>
                <a:spLocks noChangeArrowheads="1"/>
              </p:cNvSpPr>
              <p:nvPr userDrawn="1"/>
            </p:nvSpPr>
            <p:spPr bwMode="gray">
              <a:xfrm>
                <a:off x="1828800" y="1137665"/>
                <a:ext cx="6248400" cy="5627914"/>
              </a:xfrm>
              <a:prstGeom prst="rect">
                <a:avLst/>
              </a:prstGeom>
              <a:solidFill>
                <a:srgbClr val="D74021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2" name="Rectangle 8"/>
              <p:cNvSpPr>
                <a:spLocks noChangeArrowheads="1"/>
              </p:cNvSpPr>
              <p:nvPr userDrawn="1"/>
            </p:nvSpPr>
            <p:spPr bwMode="gray">
              <a:xfrm>
                <a:off x="1828800" y="4496096"/>
                <a:ext cx="6492240" cy="2288752"/>
              </a:xfrm>
              <a:prstGeom prst="rect">
                <a:avLst/>
              </a:prstGeom>
              <a:solidFill>
                <a:srgbClr val="D1390D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3" name="Rectangle 9"/>
              <p:cNvSpPr/>
              <p:nvPr userDrawn="1"/>
            </p:nvSpPr>
            <p:spPr bwMode="gray">
              <a:xfrm>
                <a:off x="1828800" y="3583783"/>
                <a:ext cx="6246019" cy="3201066"/>
              </a:xfrm>
              <a:prstGeom prst="rect">
                <a:avLst/>
              </a:prstGeom>
              <a:solidFill>
                <a:srgbClr val="CD2F0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4" name="Rectangle 10"/>
              <p:cNvSpPr>
                <a:spLocks noChangeArrowheads="1"/>
              </p:cNvSpPr>
              <p:nvPr userDrawn="1"/>
            </p:nvSpPr>
            <p:spPr bwMode="gray">
              <a:xfrm>
                <a:off x="1828800" y="4495801"/>
                <a:ext cx="6245352" cy="2288752"/>
              </a:xfrm>
              <a:prstGeom prst="rect">
                <a:avLst/>
              </a:prstGeom>
              <a:solidFill>
                <a:srgbClr val="C4230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5" name="Rectangle 11"/>
              <p:cNvSpPr>
                <a:spLocks noChangeArrowheads="1"/>
              </p:cNvSpPr>
              <p:nvPr userDrawn="1"/>
            </p:nvSpPr>
            <p:spPr bwMode="gray">
              <a:xfrm>
                <a:off x="1828800" y="4800832"/>
                <a:ext cx="2286000" cy="1984248"/>
              </a:xfrm>
              <a:prstGeom prst="rect">
                <a:avLst/>
              </a:prstGeom>
              <a:solidFill>
                <a:srgbClr val="9A170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1" name="Logo"/>
            <p:cNvGrpSpPr/>
            <p:nvPr userDrawn="1"/>
          </p:nvGrpSpPr>
          <p:grpSpPr>
            <a:xfrm>
              <a:off x="1130368" y="6790556"/>
              <a:ext cx="905256" cy="527654"/>
              <a:chOff x="1130368" y="6790556"/>
              <a:chExt cx="905256" cy="527654"/>
            </a:xfrm>
          </p:grpSpPr>
          <p:sp>
            <p:nvSpPr>
              <p:cNvPr id="42" name="Rectangle 0"/>
              <p:cNvSpPr>
                <a:spLocks noChangeArrowheads="1"/>
              </p:cNvSpPr>
              <p:nvPr userDrawn="1"/>
            </p:nvSpPr>
            <p:spPr bwMode="black">
              <a:xfrm>
                <a:off x="1676368" y="6790556"/>
                <a:ext cx="228600" cy="57350"/>
              </a:xfrm>
              <a:prstGeom prst="rect">
                <a:avLst/>
              </a:prstGeom>
              <a:solidFill>
                <a:srgbClr val="A1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4" name="Freeform 43"/>
              <p:cNvSpPr>
                <a:spLocks noEditPoints="1"/>
              </p:cNvSpPr>
              <p:nvPr userDrawn="1"/>
            </p:nvSpPr>
            <p:spPr bwMode="black">
              <a:xfrm>
                <a:off x="1130368" y="6976999"/>
                <a:ext cx="905256" cy="341211"/>
              </a:xfrm>
              <a:custGeom>
                <a:avLst/>
                <a:gdLst/>
                <a:ahLst/>
                <a:cxnLst>
                  <a:cxn ang="0">
                    <a:pos x="581" y="233"/>
                  </a:cxn>
                  <a:cxn ang="0">
                    <a:pos x="538" y="949"/>
                  </a:cxn>
                  <a:cxn ang="0">
                    <a:pos x="630" y="946"/>
                  </a:cxn>
                  <a:cxn ang="0">
                    <a:pos x="793" y="880"/>
                  </a:cxn>
                  <a:cxn ang="0">
                    <a:pos x="886" y="728"/>
                  </a:cxn>
                  <a:cxn ang="0">
                    <a:pos x="905" y="505"/>
                  </a:cxn>
                  <a:cxn ang="0">
                    <a:pos x="850" y="329"/>
                  </a:cxn>
                  <a:cxn ang="0">
                    <a:pos x="727" y="241"/>
                  </a:cxn>
                  <a:cxn ang="0">
                    <a:pos x="521" y="3"/>
                  </a:cxn>
                  <a:cxn ang="0">
                    <a:pos x="643" y="74"/>
                  </a:cxn>
                  <a:cxn ang="0">
                    <a:pos x="761" y="24"/>
                  </a:cxn>
                  <a:cxn ang="0">
                    <a:pos x="855" y="9"/>
                  </a:cxn>
                  <a:cxn ang="0">
                    <a:pos x="1026" y="40"/>
                  </a:cxn>
                  <a:cxn ang="0">
                    <a:pos x="1180" y="172"/>
                  </a:cxn>
                  <a:cxn ang="0">
                    <a:pos x="1265" y="383"/>
                  </a:cxn>
                  <a:cxn ang="0">
                    <a:pos x="1265" y="641"/>
                  </a:cxn>
                  <a:cxn ang="0">
                    <a:pos x="1175" y="857"/>
                  </a:cxn>
                  <a:cxn ang="0">
                    <a:pos x="1005" y="1006"/>
                  </a:cxn>
                  <a:cxn ang="0">
                    <a:pos x="766" y="1074"/>
                  </a:cxn>
                  <a:cxn ang="0">
                    <a:pos x="601" y="1074"/>
                  </a:cxn>
                  <a:cxn ang="0">
                    <a:pos x="692" y="1447"/>
                  </a:cxn>
                  <a:cxn ang="0">
                    <a:pos x="171" y="1408"/>
                  </a:cxn>
                  <a:cxn ang="0">
                    <a:pos x="413" y="3"/>
                  </a:cxn>
                  <a:cxn ang="0">
                    <a:pos x="3876" y="20"/>
                  </a:cxn>
                  <a:cxn ang="0">
                    <a:pos x="4036" y="100"/>
                  </a:cxn>
                  <a:cxn ang="0">
                    <a:pos x="4113" y="232"/>
                  </a:cxn>
                  <a:cxn ang="0">
                    <a:pos x="4091" y="362"/>
                  </a:cxn>
                  <a:cxn ang="0">
                    <a:pos x="3995" y="436"/>
                  </a:cxn>
                  <a:cxn ang="0">
                    <a:pos x="3859" y="438"/>
                  </a:cxn>
                  <a:cxn ang="0">
                    <a:pos x="3757" y="114"/>
                  </a:cxn>
                  <a:cxn ang="0">
                    <a:pos x="3597" y="187"/>
                  </a:cxn>
                  <a:cxn ang="0">
                    <a:pos x="3508" y="339"/>
                  </a:cxn>
                  <a:cxn ang="0">
                    <a:pos x="3489" y="565"/>
                  </a:cxn>
                  <a:cxn ang="0">
                    <a:pos x="3547" y="753"/>
                  </a:cxn>
                  <a:cxn ang="0">
                    <a:pos x="3668" y="869"/>
                  </a:cxn>
                  <a:cxn ang="0">
                    <a:pos x="3821" y="896"/>
                  </a:cxn>
                  <a:cxn ang="0">
                    <a:pos x="3931" y="872"/>
                  </a:cxn>
                  <a:cxn ang="0">
                    <a:pos x="4079" y="810"/>
                  </a:cxn>
                  <a:cxn ang="0">
                    <a:pos x="4016" y="1024"/>
                  </a:cxn>
                  <a:cxn ang="0">
                    <a:pos x="3830" y="1080"/>
                  </a:cxn>
                  <a:cxn ang="0">
                    <a:pos x="3651" y="1095"/>
                  </a:cxn>
                  <a:cxn ang="0">
                    <a:pos x="3426" y="1060"/>
                  </a:cxn>
                  <a:cxn ang="0">
                    <a:pos x="3255" y="947"/>
                  </a:cxn>
                  <a:cxn ang="0">
                    <a:pos x="3140" y="772"/>
                  </a:cxn>
                  <a:cxn ang="0">
                    <a:pos x="3101" y="561"/>
                  </a:cxn>
                  <a:cxn ang="0">
                    <a:pos x="3153" y="318"/>
                  </a:cxn>
                  <a:cxn ang="0">
                    <a:pos x="3293" y="135"/>
                  </a:cxn>
                  <a:cxn ang="0">
                    <a:pos x="3508" y="27"/>
                  </a:cxn>
                  <a:cxn ang="0">
                    <a:pos x="2910" y="0"/>
                  </a:cxn>
                  <a:cxn ang="0">
                    <a:pos x="3040" y="52"/>
                  </a:cxn>
                  <a:cxn ang="0">
                    <a:pos x="3093" y="178"/>
                  </a:cxn>
                  <a:cxn ang="0">
                    <a:pos x="3071" y="277"/>
                  </a:cxn>
                  <a:cxn ang="0">
                    <a:pos x="3004" y="393"/>
                  </a:cxn>
                  <a:cxn ang="0">
                    <a:pos x="2876" y="561"/>
                  </a:cxn>
                  <a:cxn ang="0">
                    <a:pos x="1784" y="1078"/>
                  </a:cxn>
                  <a:cxn ang="0">
                    <a:pos x="1313" y="118"/>
                  </a:cxn>
                  <a:cxn ang="0">
                    <a:pos x="2247" y="25"/>
                  </a:cxn>
                  <a:cxn ang="0">
                    <a:pos x="2759" y="62"/>
                  </a:cxn>
                  <a:cxn ang="0">
                    <a:pos x="2872" y="4"/>
                  </a:cxn>
                </a:cxnLst>
                <a:rect l="0" t="0" r="r" b="b"/>
                <a:pathLst>
                  <a:path w="4127" h="1544">
                    <a:moveTo>
                      <a:pt x="640" y="229"/>
                    </a:moveTo>
                    <a:lnTo>
                      <a:pt x="622" y="229"/>
                    </a:lnTo>
                    <a:lnTo>
                      <a:pt x="603" y="230"/>
                    </a:lnTo>
                    <a:lnTo>
                      <a:pt x="581" y="233"/>
                    </a:lnTo>
                    <a:lnTo>
                      <a:pt x="553" y="235"/>
                    </a:lnTo>
                    <a:lnTo>
                      <a:pt x="521" y="241"/>
                    </a:lnTo>
                    <a:lnTo>
                      <a:pt x="521" y="947"/>
                    </a:lnTo>
                    <a:lnTo>
                      <a:pt x="538" y="949"/>
                    </a:lnTo>
                    <a:lnTo>
                      <a:pt x="553" y="949"/>
                    </a:lnTo>
                    <a:lnTo>
                      <a:pt x="566" y="949"/>
                    </a:lnTo>
                    <a:lnTo>
                      <a:pt x="578" y="949"/>
                    </a:lnTo>
                    <a:lnTo>
                      <a:pt x="630" y="946"/>
                    </a:lnTo>
                    <a:lnTo>
                      <a:pt x="677" y="937"/>
                    </a:lnTo>
                    <a:lnTo>
                      <a:pt x="720" y="924"/>
                    </a:lnTo>
                    <a:lnTo>
                      <a:pt x="758" y="905"/>
                    </a:lnTo>
                    <a:lnTo>
                      <a:pt x="793" y="880"/>
                    </a:lnTo>
                    <a:lnTo>
                      <a:pt x="824" y="850"/>
                    </a:lnTo>
                    <a:lnTo>
                      <a:pt x="849" y="815"/>
                    </a:lnTo>
                    <a:lnTo>
                      <a:pt x="870" y="775"/>
                    </a:lnTo>
                    <a:lnTo>
                      <a:pt x="886" y="728"/>
                    </a:lnTo>
                    <a:lnTo>
                      <a:pt x="897" y="678"/>
                    </a:lnTo>
                    <a:lnTo>
                      <a:pt x="905" y="622"/>
                    </a:lnTo>
                    <a:lnTo>
                      <a:pt x="907" y="561"/>
                    </a:lnTo>
                    <a:lnTo>
                      <a:pt x="905" y="505"/>
                    </a:lnTo>
                    <a:lnTo>
                      <a:pt x="897" y="452"/>
                    </a:lnTo>
                    <a:lnTo>
                      <a:pt x="886" y="407"/>
                    </a:lnTo>
                    <a:lnTo>
                      <a:pt x="870" y="366"/>
                    </a:lnTo>
                    <a:lnTo>
                      <a:pt x="850" y="329"/>
                    </a:lnTo>
                    <a:lnTo>
                      <a:pt x="826" y="299"/>
                    </a:lnTo>
                    <a:lnTo>
                      <a:pt x="797" y="274"/>
                    </a:lnTo>
                    <a:lnTo>
                      <a:pt x="763" y="254"/>
                    </a:lnTo>
                    <a:lnTo>
                      <a:pt x="727" y="241"/>
                    </a:lnTo>
                    <a:lnTo>
                      <a:pt x="686" y="232"/>
                    </a:lnTo>
                    <a:lnTo>
                      <a:pt x="640" y="229"/>
                    </a:lnTo>
                    <a:close/>
                    <a:moveTo>
                      <a:pt x="413" y="3"/>
                    </a:moveTo>
                    <a:lnTo>
                      <a:pt x="521" y="3"/>
                    </a:lnTo>
                    <a:lnTo>
                      <a:pt x="521" y="143"/>
                    </a:lnTo>
                    <a:lnTo>
                      <a:pt x="566" y="117"/>
                    </a:lnTo>
                    <a:lnTo>
                      <a:pt x="607" y="93"/>
                    </a:lnTo>
                    <a:lnTo>
                      <a:pt x="643" y="74"/>
                    </a:lnTo>
                    <a:lnTo>
                      <a:pt x="677" y="57"/>
                    </a:lnTo>
                    <a:lnTo>
                      <a:pt x="707" y="44"/>
                    </a:lnTo>
                    <a:lnTo>
                      <a:pt x="735" y="33"/>
                    </a:lnTo>
                    <a:lnTo>
                      <a:pt x="761" y="24"/>
                    </a:lnTo>
                    <a:lnTo>
                      <a:pt x="785" y="18"/>
                    </a:lnTo>
                    <a:lnTo>
                      <a:pt x="809" y="13"/>
                    </a:lnTo>
                    <a:lnTo>
                      <a:pt x="831" y="10"/>
                    </a:lnTo>
                    <a:lnTo>
                      <a:pt x="855" y="9"/>
                    </a:lnTo>
                    <a:lnTo>
                      <a:pt x="879" y="8"/>
                    </a:lnTo>
                    <a:lnTo>
                      <a:pt x="931" y="12"/>
                    </a:lnTo>
                    <a:lnTo>
                      <a:pt x="980" y="23"/>
                    </a:lnTo>
                    <a:lnTo>
                      <a:pt x="1026" y="40"/>
                    </a:lnTo>
                    <a:lnTo>
                      <a:pt x="1070" y="64"/>
                    </a:lnTo>
                    <a:lnTo>
                      <a:pt x="1110" y="94"/>
                    </a:lnTo>
                    <a:lnTo>
                      <a:pt x="1148" y="130"/>
                    </a:lnTo>
                    <a:lnTo>
                      <a:pt x="1180" y="172"/>
                    </a:lnTo>
                    <a:lnTo>
                      <a:pt x="1209" y="218"/>
                    </a:lnTo>
                    <a:lnTo>
                      <a:pt x="1233" y="268"/>
                    </a:lnTo>
                    <a:lnTo>
                      <a:pt x="1252" y="324"/>
                    </a:lnTo>
                    <a:lnTo>
                      <a:pt x="1265" y="383"/>
                    </a:lnTo>
                    <a:lnTo>
                      <a:pt x="1274" y="446"/>
                    </a:lnTo>
                    <a:lnTo>
                      <a:pt x="1278" y="512"/>
                    </a:lnTo>
                    <a:lnTo>
                      <a:pt x="1274" y="578"/>
                    </a:lnTo>
                    <a:lnTo>
                      <a:pt x="1265" y="641"/>
                    </a:lnTo>
                    <a:lnTo>
                      <a:pt x="1252" y="701"/>
                    </a:lnTo>
                    <a:lnTo>
                      <a:pt x="1232" y="756"/>
                    </a:lnTo>
                    <a:lnTo>
                      <a:pt x="1205" y="809"/>
                    </a:lnTo>
                    <a:lnTo>
                      <a:pt x="1175" y="857"/>
                    </a:lnTo>
                    <a:lnTo>
                      <a:pt x="1140" y="901"/>
                    </a:lnTo>
                    <a:lnTo>
                      <a:pt x="1099" y="941"/>
                    </a:lnTo>
                    <a:lnTo>
                      <a:pt x="1054" y="976"/>
                    </a:lnTo>
                    <a:lnTo>
                      <a:pt x="1005" y="1006"/>
                    </a:lnTo>
                    <a:lnTo>
                      <a:pt x="951" y="1031"/>
                    </a:lnTo>
                    <a:lnTo>
                      <a:pt x="894" y="1051"/>
                    </a:lnTo>
                    <a:lnTo>
                      <a:pt x="831" y="1065"/>
                    </a:lnTo>
                    <a:lnTo>
                      <a:pt x="766" y="1074"/>
                    </a:lnTo>
                    <a:lnTo>
                      <a:pt x="696" y="1078"/>
                    </a:lnTo>
                    <a:lnTo>
                      <a:pt x="670" y="1078"/>
                    </a:lnTo>
                    <a:lnTo>
                      <a:pt x="637" y="1076"/>
                    </a:lnTo>
                    <a:lnTo>
                      <a:pt x="601" y="1074"/>
                    </a:lnTo>
                    <a:lnTo>
                      <a:pt x="561" y="1071"/>
                    </a:lnTo>
                    <a:lnTo>
                      <a:pt x="521" y="1068"/>
                    </a:lnTo>
                    <a:lnTo>
                      <a:pt x="521" y="1408"/>
                    </a:lnTo>
                    <a:lnTo>
                      <a:pt x="692" y="1447"/>
                    </a:lnTo>
                    <a:lnTo>
                      <a:pt x="692" y="1544"/>
                    </a:lnTo>
                    <a:lnTo>
                      <a:pt x="18" y="1544"/>
                    </a:lnTo>
                    <a:lnTo>
                      <a:pt x="18" y="1447"/>
                    </a:lnTo>
                    <a:lnTo>
                      <a:pt x="171" y="1408"/>
                    </a:lnTo>
                    <a:lnTo>
                      <a:pt x="171" y="229"/>
                    </a:lnTo>
                    <a:lnTo>
                      <a:pt x="0" y="229"/>
                    </a:lnTo>
                    <a:lnTo>
                      <a:pt x="0" y="128"/>
                    </a:lnTo>
                    <a:lnTo>
                      <a:pt x="413" y="3"/>
                    </a:lnTo>
                    <a:close/>
                    <a:moveTo>
                      <a:pt x="3711" y="0"/>
                    </a:moveTo>
                    <a:lnTo>
                      <a:pt x="3770" y="3"/>
                    </a:lnTo>
                    <a:lnTo>
                      <a:pt x="3825" y="9"/>
                    </a:lnTo>
                    <a:lnTo>
                      <a:pt x="3876" y="20"/>
                    </a:lnTo>
                    <a:lnTo>
                      <a:pt x="3923" y="34"/>
                    </a:lnTo>
                    <a:lnTo>
                      <a:pt x="3965" y="53"/>
                    </a:lnTo>
                    <a:lnTo>
                      <a:pt x="4004" y="75"/>
                    </a:lnTo>
                    <a:lnTo>
                      <a:pt x="4036" y="100"/>
                    </a:lnTo>
                    <a:lnTo>
                      <a:pt x="4064" y="129"/>
                    </a:lnTo>
                    <a:lnTo>
                      <a:pt x="4086" y="160"/>
                    </a:lnTo>
                    <a:lnTo>
                      <a:pt x="4103" y="194"/>
                    </a:lnTo>
                    <a:lnTo>
                      <a:pt x="4113" y="232"/>
                    </a:lnTo>
                    <a:lnTo>
                      <a:pt x="4117" y="271"/>
                    </a:lnTo>
                    <a:lnTo>
                      <a:pt x="4114" y="304"/>
                    </a:lnTo>
                    <a:lnTo>
                      <a:pt x="4105" y="334"/>
                    </a:lnTo>
                    <a:lnTo>
                      <a:pt x="4091" y="362"/>
                    </a:lnTo>
                    <a:lnTo>
                      <a:pt x="4074" y="387"/>
                    </a:lnTo>
                    <a:lnTo>
                      <a:pt x="4051" y="407"/>
                    </a:lnTo>
                    <a:lnTo>
                      <a:pt x="4025" y="423"/>
                    </a:lnTo>
                    <a:lnTo>
                      <a:pt x="3995" y="436"/>
                    </a:lnTo>
                    <a:lnTo>
                      <a:pt x="3961" y="443"/>
                    </a:lnTo>
                    <a:lnTo>
                      <a:pt x="3925" y="446"/>
                    </a:lnTo>
                    <a:lnTo>
                      <a:pt x="3891" y="444"/>
                    </a:lnTo>
                    <a:lnTo>
                      <a:pt x="3859" y="438"/>
                    </a:lnTo>
                    <a:lnTo>
                      <a:pt x="3826" y="428"/>
                    </a:lnTo>
                    <a:lnTo>
                      <a:pt x="3792" y="413"/>
                    </a:lnTo>
                    <a:lnTo>
                      <a:pt x="3757" y="394"/>
                    </a:lnTo>
                    <a:lnTo>
                      <a:pt x="3757" y="114"/>
                    </a:lnTo>
                    <a:lnTo>
                      <a:pt x="3711" y="125"/>
                    </a:lnTo>
                    <a:lnTo>
                      <a:pt x="3668" y="140"/>
                    </a:lnTo>
                    <a:lnTo>
                      <a:pt x="3631" y="162"/>
                    </a:lnTo>
                    <a:lnTo>
                      <a:pt x="3597" y="187"/>
                    </a:lnTo>
                    <a:lnTo>
                      <a:pt x="3568" y="218"/>
                    </a:lnTo>
                    <a:lnTo>
                      <a:pt x="3543" y="253"/>
                    </a:lnTo>
                    <a:lnTo>
                      <a:pt x="3523" y="294"/>
                    </a:lnTo>
                    <a:lnTo>
                      <a:pt x="3508" y="339"/>
                    </a:lnTo>
                    <a:lnTo>
                      <a:pt x="3497" y="391"/>
                    </a:lnTo>
                    <a:lnTo>
                      <a:pt x="3489" y="447"/>
                    </a:lnTo>
                    <a:lnTo>
                      <a:pt x="3487" y="507"/>
                    </a:lnTo>
                    <a:lnTo>
                      <a:pt x="3489" y="565"/>
                    </a:lnTo>
                    <a:lnTo>
                      <a:pt x="3497" y="617"/>
                    </a:lnTo>
                    <a:lnTo>
                      <a:pt x="3509" y="667"/>
                    </a:lnTo>
                    <a:lnTo>
                      <a:pt x="3526" y="712"/>
                    </a:lnTo>
                    <a:lnTo>
                      <a:pt x="3547" y="753"/>
                    </a:lnTo>
                    <a:lnTo>
                      <a:pt x="3571" y="790"/>
                    </a:lnTo>
                    <a:lnTo>
                      <a:pt x="3600" y="821"/>
                    </a:lnTo>
                    <a:lnTo>
                      <a:pt x="3632" y="847"/>
                    </a:lnTo>
                    <a:lnTo>
                      <a:pt x="3668" y="869"/>
                    </a:lnTo>
                    <a:lnTo>
                      <a:pt x="3707" y="885"/>
                    </a:lnTo>
                    <a:lnTo>
                      <a:pt x="3750" y="894"/>
                    </a:lnTo>
                    <a:lnTo>
                      <a:pt x="3795" y="897"/>
                    </a:lnTo>
                    <a:lnTo>
                      <a:pt x="3821" y="896"/>
                    </a:lnTo>
                    <a:lnTo>
                      <a:pt x="3847" y="894"/>
                    </a:lnTo>
                    <a:lnTo>
                      <a:pt x="3874" y="889"/>
                    </a:lnTo>
                    <a:lnTo>
                      <a:pt x="3901" y="881"/>
                    </a:lnTo>
                    <a:lnTo>
                      <a:pt x="3931" y="872"/>
                    </a:lnTo>
                    <a:lnTo>
                      <a:pt x="3964" y="861"/>
                    </a:lnTo>
                    <a:lnTo>
                      <a:pt x="3999" y="846"/>
                    </a:lnTo>
                    <a:lnTo>
                      <a:pt x="4036" y="830"/>
                    </a:lnTo>
                    <a:lnTo>
                      <a:pt x="4079" y="810"/>
                    </a:lnTo>
                    <a:lnTo>
                      <a:pt x="4127" y="787"/>
                    </a:lnTo>
                    <a:lnTo>
                      <a:pt x="4127" y="976"/>
                    </a:lnTo>
                    <a:lnTo>
                      <a:pt x="4069" y="1001"/>
                    </a:lnTo>
                    <a:lnTo>
                      <a:pt x="4016" y="1024"/>
                    </a:lnTo>
                    <a:lnTo>
                      <a:pt x="3966" y="1041"/>
                    </a:lnTo>
                    <a:lnTo>
                      <a:pt x="3919" y="1058"/>
                    </a:lnTo>
                    <a:lnTo>
                      <a:pt x="3874" y="1070"/>
                    </a:lnTo>
                    <a:lnTo>
                      <a:pt x="3830" y="1080"/>
                    </a:lnTo>
                    <a:lnTo>
                      <a:pt x="3786" y="1086"/>
                    </a:lnTo>
                    <a:lnTo>
                      <a:pt x="3742" y="1091"/>
                    </a:lnTo>
                    <a:lnTo>
                      <a:pt x="3697" y="1094"/>
                    </a:lnTo>
                    <a:lnTo>
                      <a:pt x="3651" y="1095"/>
                    </a:lnTo>
                    <a:lnTo>
                      <a:pt x="3588" y="1093"/>
                    </a:lnTo>
                    <a:lnTo>
                      <a:pt x="3530" y="1086"/>
                    </a:lnTo>
                    <a:lnTo>
                      <a:pt x="3476" y="1075"/>
                    </a:lnTo>
                    <a:lnTo>
                      <a:pt x="3426" y="1060"/>
                    </a:lnTo>
                    <a:lnTo>
                      <a:pt x="3378" y="1039"/>
                    </a:lnTo>
                    <a:lnTo>
                      <a:pt x="3334" y="1014"/>
                    </a:lnTo>
                    <a:lnTo>
                      <a:pt x="3294" y="984"/>
                    </a:lnTo>
                    <a:lnTo>
                      <a:pt x="3255" y="947"/>
                    </a:lnTo>
                    <a:lnTo>
                      <a:pt x="3219" y="907"/>
                    </a:lnTo>
                    <a:lnTo>
                      <a:pt x="3188" y="865"/>
                    </a:lnTo>
                    <a:lnTo>
                      <a:pt x="3162" y="820"/>
                    </a:lnTo>
                    <a:lnTo>
                      <a:pt x="3140" y="772"/>
                    </a:lnTo>
                    <a:lnTo>
                      <a:pt x="3124" y="722"/>
                    </a:lnTo>
                    <a:lnTo>
                      <a:pt x="3111" y="670"/>
                    </a:lnTo>
                    <a:lnTo>
                      <a:pt x="3104" y="616"/>
                    </a:lnTo>
                    <a:lnTo>
                      <a:pt x="3101" y="561"/>
                    </a:lnTo>
                    <a:lnTo>
                      <a:pt x="3105" y="494"/>
                    </a:lnTo>
                    <a:lnTo>
                      <a:pt x="3115" y="433"/>
                    </a:lnTo>
                    <a:lnTo>
                      <a:pt x="3130" y="373"/>
                    </a:lnTo>
                    <a:lnTo>
                      <a:pt x="3153" y="318"/>
                    </a:lnTo>
                    <a:lnTo>
                      <a:pt x="3179" y="267"/>
                    </a:lnTo>
                    <a:lnTo>
                      <a:pt x="3213" y="219"/>
                    </a:lnTo>
                    <a:lnTo>
                      <a:pt x="3250" y="175"/>
                    </a:lnTo>
                    <a:lnTo>
                      <a:pt x="3293" y="135"/>
                    </a:lnTo>
                    <a:lnTo>
                      <a:pt x="3341" y="102"/>
                    </a:lnTo>
                    <a:lnTo>
                      <a:pt x="3392" y="72"/>
                    </a:lnTo>
                    <a:lnTo>
                      <a:pt x="3448" y="47"/>
                    </a:lnTo>
                    <a:lnTo>
                      <a:pt x="3508" y="27"/>
                    </a:lnTo>
                    <a:lnTo>
                      <a:pt x="3573" y="12"/>
                    </a:lnTo>
                    <a:lnTo>
                      <a:pt x="3640" y="3"/>
                    </a:lnTo>
                    <a:lnTo>
                      <a:pt x="3711" y="0"/>
                    </a:lnTo>
                    <a:close/>
                    <a:moveTo>
                      <a:pt x="2910" y="0"/>
                    </a:moveTo>
                    <a:lnTo>
                      <a:pt x="2948" y="4"/>
                    </a:lnTo>
                    <a:lnTo>
                      <a:pt x="2983" y="14"/>
                    </a:lnTo>
                    <a:lnTo>
                      <a:pt x="3014" y="30"/>
                    </a:lnTo>
                    <a:lnTo>
                      <a:pt x="3040" y="52"/>
                    </a:lnTo>
                    <a:lnTo>
                      <a:pt x="3063" y="78"/>
                    </a:lnTo>
                    <a:lnTo>
                      <a:pt x="3079" y="109"/>
                    </a:lnTo>
                    <a:lnTo>
                      <a:pt x="3089" y="142"/>
                    </a:lnTo>
                    <a:lnTo>
                      <a:pt x="3093" y="178"/>
                    </a:lnTo>
                    <a:lnTo>
                      <a:pt x="3091" y="203"/>
                    </a:lnTo>
                    <a:lnTo>
                      <a:pt x="3088" y="227"/>
                    </a:lnTo>
                    <a:lnTo>
                      <a:pt x="3081" y="252"/>
                    </a:lnTo>
                    <a:lnTo>
                      <a:pt x="3071" y="277"/>
                    </a:lnTo>
                    <a:lnTo>
                      <a:pt x="3060" y="303"/>
                    </a:lnTo>
                    <a:lnTo>
                      <a:pt x="3044" y="331"/>
                    </a:lnTo>
                    <a:lnTo>
                      <a:pt x="3025" y="361"/>
                    </a:lnTo>
                    <a:lnTo>
                      <a:pt x="3004" y="393"/>
                    </a:lnTo>
                    <a:lnTo>
                      <a:pt x="2978" y="429"/>
                    </a:lnTo>
                    <a:lnTo>
                      <a:pt x="2948" y="468"/>
                    </a:lnTo>
                    <a:lnTo>
                      <a:pt x="2914" y="512"/>
                    </a:lnTo>
                    <a:lnTo>
                      <a:pt x="2876" y="561"/>
                    </a:lnTo>
                    <a:lnTo>
                      <a:pt x="2472" y="1078"/>
                    </a:lnTo>
                    <a:lnTo>
                      <a:pt x="2182" y="1078"/>
                    </a:lnTo>
                    <a:lnTo>
                      <a:pt x="2182" y="424"/>
                    </a:lnTo>
                    <a:lnTo>
                      <a:pt x="1784" y="1078"/>
                    </a:lnTo>
                    <a:lnTo>
                      <a:pt x="1518" y="1078"/>
                    </a:lnTo>
                    <a:lnTo>
                      <a:pt x="1518" y="234"/>
                    </a:lnTo>
                    <a:lnTo>
                      <a:pt x="1313" y="214"/>
                    </a:lnTo>
                    <a:lnTo>
                      <a:pt x="1313" y="118"/>
                    </a:lnTo>
                    <a:lnTo>
                      <a:pt x="1690" y="25"/>
                    </a:lnTo>
                    <a:lnTo>
                      <a:pt x="1832" y="25"/>
                    </a:lnTo>
                    <a:lnTo>
                      <a:pt x="1832" y="713"/>
                    </a:lnTo>
                    <a:lnTo>
                      <a:pt x="2247" y="25"/>
                    </a:lnTo>
                    <a:lnTo>
                      <a:pt x="2497" y="25"/>
                    </a:lnTo>
                    <a:lnTo>
                      <a:pt x="2497" y="822"/>
                    </a:lnTo>
                    <a:lnTo>
                      <a:pt x="2759" y="473"/>
                    </a:lnTo>
                    <a:lnTo>
                      <a:pt x="2759" y="62"/>
                    </a:lnTo>
                    <a:lnTo>
                      <a:pt x="2779" y="44"/>
                    </a:lnTo>
                    <a:lnTo>
                      <a:pt x="2806" y="27"/>
                    </a:lnTo>
                    <a:lnTo>
                      <a:pt x="2837" y="13"/>
                    </a:lnTo>
                    <a:lnTo>
                      <a:pt x="2872" y="4"/>
                    </a:lnTo>
                    <a:lnTo>
                      <a:pt x="29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56" name="Report Title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 bwMode="white">
          <a:xfrm>
            <a:off x="2103564" y="1112680"/>
            <a:ext cx="6078682" cy="434270"/>
          </a:xfrm>
        </p:spPr>
        <p:txBody>
          <a:bodyPr vert="horz" lIns="0" tIns="0" rIns="0" bIns="32306" rtlCol="0" anchor="t" anchorCtr="0">
            <a:spAutoFit/>
          </a:bodyPr>
          <a:lstStyle>
            <a:lvl1pPr algn="l" defTabSz="91429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900" b="1" i="1" kern="1200" baseline="0" noProof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smtClean="0"/>
              <a:t>Report Title</a:t>
            </a:r>
            <a:endParaRPr lang="en-US" noProof="0" dirty="0"/>
          </a:p>
        </p:txBody>
      </p:sp>
      <p:sp>
        <p:nvSpPr>
          <p:cNvPr id="57" name="Report Subtitle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 bwMode="white">
          <a:xfrm>
            <a:off x="2103564" y="1546412"/>
            <a:ext cx="6078682" cy="401648"/>
          </a:xfrm>
        </p:spPr>
        <p:txBody>
          <a:bodyPr tIns="0" bIns="0">
            <a:sp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900" baseline="0">
                <a:solidFill>
                  <a:schemeClr val="bg1"/>
                </a:solidFill>
                <a:latin typeface="+mj-lt"/>
              </a:defRPr>
            </a:lvl1pPr>
            <a:lvl2pPr marL="4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Subtitle</a:t>
            </a:r>
            <a:endParaRPr lang="en-US" noProof="0" dirty="0" smtClean="0"/>
          </a:p>
        </p:txBody>
      </p:sp>
      <p:sp>
        <p:nvSpPr>
          <p:cNvPr id="58" name="Cover image"/>
          <p:cNvSpPr txBox="1">
            <a:spLocks noChangeAspect="1"/>
          </p:cNvSpPr>
          <p:nvPr userDrawn="1">
            <p:custDataLst>
              <p:tags r:id="rId3"/>
            </p:custDataLst>
          </p:nvPr>
        </p:nvSpPr>
        <p:spPr>
          <a:xfrm>
            <a:off x="1947615" y="3167623"/>
            <a:ext cx="6872654" cy="2823882"/>
          </a:xfrm>
          <a:prstGeom prst="rect">
            <a:avLst/>
          </a:prstGeom>
          <a:noFill/>
          <a:ln w="3175">
            <a:noFill/>
          </a:ln>
        </p:spPr>
        <p:txBody>
          <a:bodyPr wrap="square" lIns="0" tIns="0" rIns="0" bIns="0" rtlCol="0">
            <a:noAutofit/>
          </a:bodyPr>
          <a:lstStyle/>
          <a:p>
            <a:pPr indent="-274288" defTabSz="914293">
              <a:spcAft>
                <a:spcPts val="900"/>
              </a:spcAft>
            </a:pPr>
            <a:endParaRPr lang="en-US" sz="2000" dirty="0">
              <a:solidFill>
                <a:srgbClr val="000000"/>
              </a:solidFill>
              <a:latin typeface="Georgia" pitchFamily="18" charset="0"/>
            </a:endParaRPr>
          </a:p>
        </p:txBody>
      </p:sp>
      <p:cxnSp>
        <p:nvCxnSpPr>
          <p:cNvPr id="59" name="Frame Line"/>
          <p:cNvCxnSpPr/>
          <p:nvPr userDrawn="1"/>
        </p:nvCxnSpPr>
        <p:spPr bwMode="black">
          <a:xfrm flipV="1">
            <a:off x="389660" y="3171488"/>
            <a:ext cx="1402773" cy="127059"/>
          </a:xfrm>
          <a:prstGeom prst="bentConnector3">
            <a:avLst>
              <a:gd name="adj1" fmla="val -174"/>
            </a:avLst>
          </a:prstGeom>
          <a:ln w="12700" cap="rnd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Descriptor"/>
          <p:cNvSpPr txBox="1"/>
          <p:nvPr userDrawn="1">
            <p:custDataLst>
              <p:tags r:id="rId4"/>
            </p:custDataLst>
          </p:nvPr>
        </p:nvSpPr>
        <p:spPr bwMode="white">
          <a:xfrm>
            <a:off x="2104160" y="742278"/>
            <a:ext cx="65" cy="1384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defTabSz="914293"/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61" name="Confidentiality stamp"/>
          <p:cNvSpPr txBox="1"/>
          <p:nvPr userDrawn="1">
            <p:custDataLst>
              <p:tags r:id="rId5"/>
            </p:custDataLst>
          </p:nvPr>
        </p:nvSpPr>
        <p:spPr bwMode="black">
          <a:xfrm>
            <a:off x="542406" y="3291841"/>
            <a:ext cx="125314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914293"/>
            <a:endParaRPr lang="en-US" sz="900" i="1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62" name="Draft stamp"/>
          <p:cNvSpPr txBox="1"/>
          <p:nvPr userDrawn="1">
            <p:custDataLst>
              <p:tags r:id="rId6"/>
            </p:custDataLst>
          </p:nvPr>
        </p:nvSpPr>
        <p:spPr bwMode="black">
          <a:xfrm>
            <a:off x="542406" y="3566160"/>
            <a:ext cx="1402773" cy="26278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123087" rtlCol="0" anchor="t" anchorCtr="0">
            <a:spAutoFit/>
          </a:bodyPr>
          <a:lstStyle/>
          <a:p>
            <a:pPr defTabSz="914293"/>
            <a:endParaRPr lang="en-US" sz="900" b="1" i="1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63" name="Report Date"/>
          <p:cNvSpPr txBox="1"/>
          <p:nvPr userDrawn="1">
            <p:custDataLst>
              <p:tags r:id="rId7"/>
            </p:custDataLst>
          </p:nvPr>
        </p:nvSpPr>
        <p:spPr bwMode="black">
          <a:xfrm>
            <a:off x="542406" y="3832413"/>
            <a:ext cx="125314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914293"/>
            <a:endParaRPr lang="en-US" sz="900" i="1" dirty="0">
              <a:solidFill>
                <a:srgbClr val="000000"/>
              </a:solidFill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476226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3"/>
          <p:cNvSpPr>
            <a:spLocks noGrp="1"/>
          </p:cNvSpPr>
          <p:nvPr>
            <p:ph type="title" hasCustomPrompt="1"/>
          </p:nvPr>
        </p:nvSpPr>
        <p:spPr>
          <a:xfrm>
            <a:off x="542405" y="728830"/>
            <a:ext cx="9202190" cy="806824"/>
          </a:xfrm>
        </p:spPr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1"/>
            </p:custDataLst>
          </p:nvPr>
        </p:nvSpPr>
        <p:spPr>
          <a:xfrm>
            <a:off x="542405" y="1672814"/>
            <a:ext cx="9202190" cy="3896958"/>
          </a:xfrm>
        </p:spPr>
        <p:txBody>
          <a:bodyPr tIns="0" bIns="0"/>
          <a:lstStyle>
            <a:lvl5pPr>
              <a:defRPr/>
            </a:lvl5pPr>
            <a:lvl6pPr>
              <a:buAutoNum type="arabicPeriod"/>
              <a:defRPr/>
            </a:lvl6pPr>
            <a:lvl7pPr>
              <a:buAutoNum type="alphaLcPeriod"/>
              <a:defRPr/>
            </a:lvl7pPr>
            <a:lvl8pPr>
              <a:buAutoNum type="romanLcPeriod"/>
              <a:defRPr/>
            </a:lvl8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29" name="Disclaimer" hidden="1"/>
          <p:cNvSpPr txBox="1"/>
          <p:nvPr userDrawn="1">
            <p:custDataLst>
              <p:tags r:id="rId2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18" name="Executive Summary" hidden="1"/>
          <p:cNvSpPr txBox="1"/>
          <p:nvPr userDrawn="1">
            <p:custDataLst>
              <p:tags r:id="rId3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16" name="Section Header"/>
          <p:cNvSpPr txBox="1"/>
          <p:nvPr userDrawn="1">
            <p:custDataLst>
              <p:tags r:id="rId4"/>
            </p:custDataLst>
          </p:nvPr>
        </p:nvSpPr>
        <p:spPr>
          <a:xfrm>
            <a:off x="542405" y="470647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3" name="Date/Filepath" hidden="1"/>
          <p:cNvSpPr txBox="1"/>
          <p:nvPr userDrawn="1">
            <p:custDataLst>
              <p:tags r:id="rId5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4" name="Frame Line"/>
          <p:cNvCxnSpPr/>
          <p:nvPr userDrawn="1"/>
        </p:nvCxnSpPr>
        <p:spPr>
          <a:xfrm flipV="1">
            <a:off x="389660" y="626986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0"/>
          <p:cNvSpPr>
            <a:spLocks noGrp="1"/>
          </p:cNvSpPr>
          <p:nvPr>
            <p:ph type="sldNum" sz="quarter" idx="4"/>
          </p:nvPr>
        </p:nvSpPr>
        <p:spPr>
          <a:xfrm>
            <a:off x="7372676" y="6390043"/>
            <a:ext cx="2399651" cy="365592"/>
          </a:xfrm>
          <a:prstGeom prst="rect">
            <a:avLst/>
          </a:prstGeom>
        </p:spPr>
        <p:txBody>
          <a:bodyPr vert="horz" lIns="82058" tIns="41029" rIns="82058" bIns="41029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00394C5F-48D8-4B88-B63D-0ED59ABE59A4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085440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23"/>
          <p:cNvSpPr>
            <a:spLocks noGrp="1"/>
          </p:cNvSpPr>
          <p:nvPr>
            <p:ph type="title" hasCustomPrompt="1"/>
          </p:nvPr>
        </p:nvSpPr>
        <p:spPr>
          <a:xfrm>
            <a:off x="542405" y="728830"/>
            <a:ext cx="9202190" cy="806824"/>
          </a:xfrm>
        </p:spPr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1"/>
            </p:custDataLst>
          </p:nvPr>
        </p:nvSpPr>
        <p:spPr>
          <a:xfrm>
            <a:off x="542405" y="1672814"/>
            <a:ext cx="4526280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  <p:custDataLst>
              <p:tags r:id="rId2"/>
            </p:custDataLst>
          </p:nvPr>
        </p:nvSpPr>
        <p:spPr>
          <a:xfrm>
            <a:off x="5218315" y="1672814"/>
            <a:ext cx="4526280" cy="3896958"/>
          </a:xfrm>
        </p:spPr>
        <p:txBody>
          <a:bodyPr tIns="0" bIns="0"/>
          <a:lstStyle>
            <a:lvl5pPr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8" name="PwC Text"/>
          <p:cNvSpPr txBox="1"/>
          <p:nvPr userDrawn="1"/>
        </p:nvSpPr>
        <p:spPr>
          <a:xfrm>
            <a:off x="550099" y="6430384"/>
            <a:ext cx="280555" cy="94550"/>
          </a:xfrm>
          <a:prstGeom prst="rect">
            <a:avLst/>
          </a:prstGeom>
          <a:noFill/>
        </p:spPr>
        <p:txBody>
          <a:bodyPr vert="horz" wrap="none" lIns="0" tIns="0" rIns="0" bIns="0" rtlCol="0" anchor="t" anchorCtr="0">
            <a:noAutofit/>
          </a:bodyPr>
          <a:lstStyle/>
          <a:p>
            <a:pPr defTabSz="914293">
              <a:lnSpc>
                <a:spcPts val="897"/>
              </a:lnSpc>
            </a:pPr>
            <a:r>
              <a:rPr lang="en-US" sz="800" noProof="1">
                <a:solidFill>
                  <a:srgbClr val="000000"/>
                </a:solidFill>
                <a:cs typeface="Arial" pitchFamily="34" charset="0"/>
              </a:rPr>
              <a:t>PwC</a:t>
            </a:r>
          </a:p>
        </p:txBody>
      </p:sp>
      <p:sp>
        <p:nvSpPr>
          <p:cNvPr id="17" name="Disclaimer" hidden="1"/>
          <p:cNvSpPr txBox="1"/>
          <p:nvPr userDrawn="1">
            <p:custDataLst>
              <p:tags r:id="rId3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41" name="Executive Summary" hidden="1"/>
          <p:cNvSpPr txBox="1"/>
          <p:nvPr userDrawn="1">
            <p:custDataLst>
              <p:tags r:id="rId4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24" name="Draft stamp" hidden="1"/>
          <p:cNvSpPr txBox="1"/>
          <p:nvPr userDrawn="1">
            <p:custDataLst>
              <p:tags r:id="rId5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6" name="Section Header"/>
          <p:cNvSpPr txBox="1"/>
          <p:nvPr userDrawn="1">
            <p:custDataLst>
              <p:tags r:id="rId6"/>
            </p:custDataLst>
          </p:nvPr>
        </p:nvSpPr>
        <p:spPr>
          <a:xfrm>
            <a:off x="542405" y="470647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1" name="Date/Filepath" hidden="1"/>
          <p:cNvSpPr txBox="1"/>
          <p:nvPr userDrawn="1">
            <p:custDataLst>
              <p:tags r:id="rId7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19" name="Frame Line"/>
          <p:cNvCxnSpPr/>
          <p:nvPr userDrawn="1"/>
        </p:nvCxnSpPr>
        <p:spPr>
          <a:xfrm flipV="1">
            <a:off x="389660" y="626986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684782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Lar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1"/>
            </p:custDataLst>
          </p:nvPr>
        </p:nvSpPr>
        <p:spPr>
          <a:xfrm>
            <a:off x="542406" y="1952513"/>
            <a:ext cx="6078682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  <p:custDataLst>
              <p:tags r:id="rId2"/>
            </p:custDataLst>
          </p:nvPr>
        </p:nvSpPr>
        <p:spPr>
          <a:xfrm>
            <a:off x="6780068" y="1952513"/>
            <a:ext cx="2964527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7" name="Disclaimer" hidden="1"/>
          <p:cNvSpPr txBox="1"/>
          <p:nvPr userDrawn="1">
            <p:custDataLst>
              <p:tags r:id="rId3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9" name="Executive Summary" hidden="1"/>
          <p:cNvSpPr txBox="1"/>
          <p:nvPr userDrawn="1">
            <p:custDataLst>
              <p:tags r:id="rId4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24" name="Draft stamp" hidden="1"/>
          <p:cNvSpPr txBox="1"/>
          <p:nvPr userDrawn="1">
            <p:custDataLst>
              <p:tags r:id="rId5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6" name="Section Header"/>
          <p:cNvSpPr txBox="1"/>
          <p:nvPr userDrawn="1">
            <p:custDataLst>
              <p:tags r:id="rId6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1" name="Date/Filepath" hidden="1"/>
          <p:cNvSpPr txBox="1"/>
          <p:nvPr userDrawn="1">
            <p:custDataLst>
              <p:tags r:id="rId7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0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044816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Lar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1"/>
            </p:custDataLst>
          </p:nvPr>
        </p:nvSpPr>
        <p:spPr>
          <a:xfrm>
            <a:off x="542406" y="1952513"/>
            <a:ext cx="2964527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  <p:custDataLst>
              <p:tags r:id="rId2"/>
            </p:custDataLst>
          </p:nvPr>
        </p:nvSpPr>
        <p:spPr>
          <a:xfrm>
            <a:off x="3665913" y="1952513"/>
            <a:ext cx="6078682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7" name="Disclaimer" hidden="1"/>
          <p:cNvSpPr txBox="1"/>
          <p:nvPr userDrawn="1">
            <p:custDataLst>
              <p:tags r:id="rId3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9" name="Executive Summary" hidden="1"/>
          <p:cNvSpPr txBox="1"/>
          <p:nvPr userDrawn="1">
            <p:custDataLst>
              <p:tags r:id="rId4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24" name="Draft stamp" hidden="1"/>
          <p:cNvSpPr txBox="1"/>
          <p:nvPr userDrawn="1">
            <p:custDataLst>
              <p:tags r:id="rId5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6" name="Section Header"/>
          <p:cNvSpPr txBox="1"/>
          <p:nvPr userDrawn="1">
            <p:custDataLst>
              <p:tags r:id="rId6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1" name="Date/Filepath" hidden="1"/>
          <p:cNvSpPr txBox="1"/>
          <p:nvPr userDrawn="1">
            <p:custDataLst>
              <p:tags r:id="rId7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0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7361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Tw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1"/>
            </p:custDataLst>
          </p:nvPr>
        </p:nvSpPr>
        <p:spPr>
          <a:xfrm>
            <a:off x="542405" y="1952514"/>
            <a:ext cx="4526280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  <p:custDataLst>
              <p:tags r:id="rId2"/>
            </p:custDataLst>
          </p:nvPr>
        </p:nvSpPr>
        <p:spPr>
          <a:xfrm>
            <a:off x="542405" y="3969573"/>
            <a:ext cx="4526280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38" name="Content Placeholder 4"/>
          <p:cNvSpPr>
            <a:spLocks noGrp="1"/>
          </p:cNvSpPr>
          <p:nvPr>
            <p:ph sz="quarter" idx="26"/>
            <p:custDataLst>
              <p:tags r:id="rId3"/>
            </p:custDataLst>
          </p:nvPr>
        </p:nvSpPr>
        <p:spPr>
          <a:xfrm>
            <a:off x="5218315" y="1952513"/>
            <a:ext cx="4526280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44" name="Disclaimer" hidden="1"/>
          <p:cNvSpPr txBox="1"/>
          <p:nvPr userDrawn="1">
            <p:custDataLst>
              <p:tags r:id="rId4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31" name="Executive Summary" hidden="1"/>
          <p:cNvSpPr txBox="1"/>
          <p:nvPr userDrawn="1">
            <p:custDataLst>
              <p:tags r:id="rId5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26" name="Draft stamp" hidden="1"/>
          <p:cNvSpPr txBox="1"/>
          <p:nvPr userDrawn="1">
            <p:custDataLst>
              <p:tags r:id="rId6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9" name="Section Header"/>
          <p:cNvSpPr txBox="1"/>
          <p:nvPr userDrawn="1">
            <p:custDataLst>
              <p:tags r:id="rId7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5" name="Date/Filepath" hidden="1"/>
          <p:cNvSpPr txBox="1"/>
          <p:nvPr userDrawn="1">
            <p:custDataLst>
              <p:tags r:id="rId8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17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282240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Tw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Insert banner statement here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quarter" idx="10"/>
            <p:custDataLst>
              <p:tags r:id="rId1"/>
            </p:custDataLst>
          </p:nvPr>
        </p:nvSpPr>
        <p:spPr>
          <a:xfrm>
            <a:off x="542405" y="1952513"/>
            <a:ext cx="4526280" cy="389695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Content Placeholder 3"/>
          <p:cNvSpPr>
            <a:spLocks noGrp="1"/>
          </p:cNvSpPr>
          <p:nvPr>
            <p:ph sz="quarter" idx="11"/>
            <p:custDataLst>
              <p:tags r:id="rId2"/>
            </p:custDataLst>
          </p:nvPr>
        </p:nvSpPr>
        <p:spPr>
          <a:xfrm>
            <a:off x="5218315" y="1952514"/>
            <a:ext cx="4526280" cy="18798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Content Placeholder 4"/>
          <p:cNvSpPr>
            <a:spLocks noGrp="1"/>
          </p:cNvSpPr>
          <p:nvPr>
            <p:ph sz="quarter" idx="12"/>
            <p:custDataLst>
              <p:tags r:id="rId3"/>
            </p:custDataLst>
          </p:nvPr>
        </p:nvSpPr>
        <p:spPr>
          <a:xfrm>
            <a:off x="5218315" y="3969573"/>
            <a:ext cx="4526280" cy="18798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7" name="Disclaimer" hidden="1"/>
          <p:cNvSpPr txBox="1"/>
          <p:nvPr userDrawn="1">
            <p:custDataLst>
              <p:tags r:id="rId4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4" name="Executive Summary" hidden="1"/>
          <p:cNvSpPr txBox="1"/>
          <p:nvPr userDrawn="1">
            <p:custDataLst>
              <p:tags r:id="rId5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15" name="Section Header"/>
          <p:cNvSpPr txBox="1"/>
          <p:nvPr userDrawn="1">
            <p:custDataLst>
              <p:tags r:id="rId6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17" name="Date/Filepath" hidden="1"/>
          <p:cNvSpPr txBox="1"/>
          <p:nvPr userDrawn="1">
            <p:custDataLst>
              <p:tags r:id="rId7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9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635737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1"/>
            </p:custDataLst>
          </p:nvPr>
        </p:nvSpPr>
        <p:spPr>
          <a:xfrm>
            <a:off x="542406" y="1952513"/>
            <a:ext cx="2964527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  <p:custDataLst>
              <p:tags r:id="rId2"/>
            </p:custDataLst>
          </p:nvPr>
        </p:nvSpPr>
        <p:spPr>
          <a:xfrm>
            <a:off x="3665913" y="1952513"/>
            <a:ext cx="2964527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8" name="Content Placeholder 4"/>
          <p:cNvSpPr>
            <a:spLocks noGrp="1"/>
          </p:cNvSpPr>
          <p:nvPr>
            <p:ph sz="quarter" idx="26"/>
            <p:custDataLst>
              <p:tags r:id="rId3"/>
            </p:custDataLst>
          </p:nvPr>
        </p:nvSpPr>
        <p:spPr>
          <a:xfrm>
            <a:off x="6780068" y="1952513"/>
            <a:ext cx="2964527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7" name="Disclaimer" hidden="1"/>
          <p:cNvSpPr txBox="1"/>
          <p:nvPr userDrawn="1">
            <p:custDataLst>
              <p:tags r:id="rId4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30" name="Executive Summary" hidden="1"/>
          <p:cNvSpPr txBox="1"/>
          <p:nvPr userDrawn="1">
            <p:custDataLst>
              <p:tags r:id="rId5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25" name="Draft stamp" hidden="1"/>
          <p:cNvSpPr txBox="1"/>
          <p:nvPr userDrawn="1">
            <p:custDataLst>
              <p:tags r:id="rId6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8" name="Section Header"/>
          <p:cNvSpPr txBox="1"/>
          <p:nvPr userDrawn="1">
            <p:custDataLst>
              <p:tags r:id="rId7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3" name="Date/Filepath" hidden="1"/>
          <p:cNvSpPr txBox="1"/>
          <p:nvPr userDrawn="1">
            <p:custDataLst>
              <p:tags r:id="rId8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0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623734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F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</p:nvPr>
        </p:nvSpPr>
        <p:spPr>
          <a:xfrm>
            <a:off x="542405" y="1952514"/>
            <a:ext cx="4526280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</p:nvPr>
        </p:nvSpPr>
        <p:spPr>
          <a:xfrm>
            <a:off x="5218315" y="1952514"/>
            <a:ext cx="4526280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8" name="Content Placeholder 4"/>
          <p:cNvSpPr>
            <a:spLocks noGrp="1"/>
          </p:cNvSpPr>
          <p:nvPr>
            <p:ph sz="quarter" idx="26"/>
          </p:nvPr>
        </p:nvSpPr>
        <p:spPr>
          <a:xfrm>
            <a:off x="542405" y="3969573"/>
            <a:ext cx="4526280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0" name="Content Placeholder 5"/>
          <p:cNvSpPr>
            <a:spLocks noGrp="1"/>
          </p:cNvSpPr>
          <p:nvPr>
            <p:ph sz="quarter" idx="27"/>
          </p:nvPr>
        </p:nvSpPr>
        <p:spPr>
          <a:xfrm>
            <a:off x="5218315" y="3969573"/>
            <a:ext cx="4526280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8" name="Disclaimer" hidden="1"/>
          <p:cNvSpPr txBox="1"/>
          <p:nvPr userDrawn="1">
            <p:custDataLst>
              <p:tags r:id="rId1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30" name="Executive Summary" hidden="1"/>
          <p:cNvSpPr txBox="1"/>
          <p:nvPr userDrawn="1">
            <p:custDataLst>
              <p:tags r:id="rId2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32" name="Draft stamp" hidden="1"/>
          <p:cNvSpPr txBox="1"/>
          <p:nvPr userDrawn="1">
            <p:custDataLst>
              <p:tags r:id="rId3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9" name="Section Header"/>
          <p:cNvSpPr txBox="1"/>
          <p:nvPr userDrawn="1">
            <p:custDataLst>
              <p:tags r:id="rId4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4" name="Date/Filepath" hidden="1"/>
          <p:cNvSpPr txBox="1"/>
          <p:nvPr userDrawn="1">
            <p:custDataLst>
              <p:tags r:id="rId5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2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015564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Long Top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quarter" idx="10"/>
          </p:nvPr>
        </p:nvSpPr>
        <p:spPr>
          <a:xfrm>
            <a:off x="542405" y="1952514"/>
            <a:ext cx="9202190" cy="187989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8" name="Content Placeholder 3"/>
          <p:cNvSpPr>
            <a:spLocks noGrp="1"/>
          </p:cNvSpPr>
          <p:nvPr>
            <p:ph sz="quarter" idx="11"/>
          </p:nvPr>
        </p:nvSpPr>
        <p:spPr>
          <a:xfrm>
            <a:off x="542405" y="3969573"/>
            <a:ext cx="4526280" cy="18798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Content Placeholder 4"/>
          <p:cNvSpPr>
            <a:spLocks noGrp="1"/>
          </p:cNvSpPr>
          <p:nvPr>
            <p:ph sz="quarter" idx="12"/>
          </p:nvPr>
        </p:nvSpPr>
        <p:spPr>
          <a:xfrm>
            <a:off x="5218315" y="3969573"/>
            <a:ext cx="4526280" cy="18798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7" name="Disclaimer" hidden="1"/>
          <p:cNvSpPr txBox="1"/>
          <p:nvPr userDrawn="1">
            <p:custDataLst>
              <p:tags r:id="rId1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4" name="Executive Summary" hidden="1"/>
          <p:cNvSpPr txBox="1"/>
          <p:nvPr userDrawn="1">
            <p:custDataLst>
              <p:tags r:id="rId2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19" name="Draft stamp" hidden="1"/>
          <p:cNvSpPr txBox="1"/>
          <p:nvPr userDrawn="1">
            <p:custDataLst>
              <p:tags r:id="rId3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5" name="Section Header"/>
          <p:cNvSpPr txBox="1"/>
          <p:nvPr userDrawn="1">
            <p:custDataLst>
              <p:tags r:id="rId4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17" name="Date/Filepath" hidden="1"/>
          <p:cNvSpPr txBox="1"/>
          <p:nvPr userDrawn="1">
            <p:custDataLst>
              <p:tags r:id="rId5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9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608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130467"/>
            <a:ext cx="874395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31386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Long Bottom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quarter" idx="10"/>
          </p:nvPr>
        </p:nvSpPr>
        <p:spPr>
          <a:xfrm>
            <a:off x="542404" y="1952514"/>
            <a:ext cx="4526280" cy="18798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Content Placeholder 3"/>
          <p:cNvSpPr>
            <a:spLocks noGrp="1"/>
          </p:cNvSpPr>
          <p:nvPr>
            <p:ph sz="quarter" idx="11"/>
          </p:nvPr>
        </p:nvSpPr>
        <p:spPr>
          <a:xfrm>
            <a:off x="5218315" y="1952514"/>
            <a:ext cx="4526280" cy="18798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Content Placeholder 4"/>
          <p:cNvSpPr>
            <a:spLocks noGrp="1"/>
          </p:cNvSpPr>
          <p:nvPr>
            <p:ph sz="quarter" idx="12"/>
          </p:nvPr>
        </p:nvSpPr>
        <p:spPr>
          <a:xfrm>
            <a:off x="542275" y="3969573"/>
            <a:ext cx="9202190" cy="18798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7" name="Disclaimer" hidden="1"/>
          <p:cNvSpPr txBox="1"/>
          <p:nvPr userDrawn="1">
            <p:custDataLst>
              <p:tags r:id="rId1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4" name="Executive Summary" hidden="1"/>
          <p:cNvSpPr txBox="1"/>
          <p:nvPr userDrawn="1">
            <p:custDataLst>
              <p:tags r:id="rId2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19" name="Draft stamp" hidden="1"/>
          <p:cNvSpPr txBox="1"/>
          <p:nvPr userDrawn="1">
            <p:custDataLst>
              <p:tags r:id="rId3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5" name="Section Header"/>
          <p:cNvSpPr txBox="1"/>
          <p:nvPr userDrawn="1">
            <p:custDataLst>
              <p:tags r:id="rId4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17" name="Date/Filepath" hidden="1"/>
          <p:cNvSpPr txBox="1"/>
          <p:nvPr userDrawn="1">
            <p:custDataLst>
              <p:tags r:id="rId5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9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237816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S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</p:nvPr>
        </p:nvSpPr>
        <p:spPr>
          <a:xfrm>
            <a:off x="542406" y="1952514"/>
            <a:ext cx="2964527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</p:nvPr>
        </p:nvSpPr>
        <p:spPr>
          <a:xfrm>
            <a:off x="3663478" y="1952514"/>
            <a:ext cx="2964527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8" name="Content Placeholder 4"/>
          <p:cNvSpPr>
            <a:spLocks noGrp="1"/>
          </p:cNvSpPr>
          <p:nvPr>
            <p:ph sz="quarter" idx="26"/>
          </p:nvPr>
        </p:nvSpPr>
        <p:spPr>
          <a:xfrm>
            <a:off x="6780068" y="1952514"/>
            <a:ext cx="2964527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0" name="Content Placeholder 5"/>
          <p:cNvSpPr>
            <a:spLocks noGrp="1"/>
          </p:cNvSpPr>
          <p:nvPr>
            <p:ph sz="quarter" idx="27"/>
          </p:nvPr>
        </p:nvSpPr>
        <p:spPr>
          <a:xfrm>
            <a:off x="542406" y="3969573"/>
            <a:ext cx="2964527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2" name="Content Placeholder 6"/>
          <p:cNvSpPr>
            <a:spLocks noGrp="1"/>
          </p:cNvSpPr>
          <p:nvPr>
            <p:ph sz="quarter" idx="28"/>
          </p:nvPr>
        </p:nvSpPr>
        <p:spPr>
          <a:xfrm>
            <a:off x="3663478" y="3969573"/>
            <a:ext cx="2964527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4" name="Content Placeholder 7"/>
          <p:cNvSpPr>
            <a:spLocks noGrp="1"/>
          </p:cNvSpPr>
          <p:nvPr>
            <p:ph sz="quarter" idx="29"/>
          </p:nvPr>
        </p:nvSpPr>
        <p:spPr>
          <a:xfrm>
            <a:off x="6780068" y="3969573"/>
            <a:ext cx="2964527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0" name="Disclaimer" hidden="1"/>
          <p:cNvSpPr txBox="1"/>
          <p:nvPr userDrawn="1">
            <p:custDataLst>
              <p:tags r:id="rId1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32" name="Executive Summary" hidden="1"/>
          <p:cNvSpPr txBox="1"/>
          <p:nvPr userDrawn="1">
            <p:custDataLst>
              <p:tags r:id="rId2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37" name="Draft stamp" hidden="1"/>
          <p:cNvSpPr txBox="1"/>
          <p:nvPr userDrawn="1">
            <p:custDataLst>
              <p:tags r:id="rId3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21" name="Section Header"/>
          <p:cNvSpPr txBox="1"/>
          <p:nvPr userDrawn="1">
            <p:custDataLst>
              <p:tags r:id="rId4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33" name="Date/Filepath" hidden="1"/>
          <p:cNvSpPr txBox="1"/>
          <p:nvPr userDrawn="1">
            <p:custDataLst>
              <p:tags r:id="rId5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4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696510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16" name="Disclaimer" hidden="1"/>
          <p:cNvSpPr txBox="1"/>
          <p:nvPr userDrawn="1">
            <p:custDataLst>
              <p:tags r:id="rId1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7" name="Executive Summary" hidden="1"/>
          <p:cNvSpPr txBox="1"/>
          <p:nvPr userDrawn="1">
            <p:custDataLst>
              <p:tags r:id="rId2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21" name="Draft stamp" hidden="1"/>
          <p:cNvSpPr txBox="1"/>
          <p:nvPr userDrawn="1">
            <p:custDataLst>
              <p:tags r:id="rId3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4" name="Section Header"/>
          <p:cNvSpPr txBox="1"/>
          <p:nvPr userDrawn="1">
            <p:custDataLst>
              <p:tags r:id="rId4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19" name="Date/Filepath" hidden="1"/>
          <p:cNvSpPr txBox="1"/>
          <p:nvPr userDrawn="1">
            <p:custDataLst>
              <p:tags r:id="rId5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18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388017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549543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Title Only No Header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noProof="0"/>
          </a:p>
        </p:txBody>
      </p:sp>
      <p:cxnSp>
        <p:nvCxnSpPr>
          <p:cNvPr id="7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570341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ection Divider Title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542405" y="1392767"/>
            <a:ext cx="9202190" cy="446276"/>
          </a:xfrm>
        </p:spPr>
        <p:txBody>
          <a:bodyPr wrap="square" tIns="0" bIns="0" anchor="t">
            <a:spAutoFit/>
          </a:bodyPr>
          <a:lstStyle>
            <a:lvl1pPr algn="l">
              <a:defRPr sz="2900" b="1" i="1" cap="none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add Section Divider Title</a:t>
            </a:r>
            <a:endParaRPr lang="en-US" noProof="0" dirty="0"/>
          </a:p>
        </p:txBody>
      </p:sp>
      <p:sp>
        <p:nvSpPr>
          <p:cNvPr id="6" name="Section No.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542405" y="959294"/>
            <a:ext cx="9202190" cy="381176"/>
          </a:xfrm>
        </p:spPr>
        <p:txBody>
          <a:bodyPr wrap="none" tIns="0" bIns="0" anchor="t"/>
          <a:lstStyle>
            <a:lvl1pPr marL="0" indent="0">
              <a:spcAft>
                <a:spcPts val="0"/>
              </a:spcAft>
              <a:buNone/>
              <a:defRPr sz="2900" b="0" i="0">
                <a:solidFill>
                  <a:schemeClr val="tx1"/>
                </a:solidFill>
                <a:latin typeface="+mj-lt"/>
              </a:defRPr>
            </a:lvl1pPr>
            <a:lvl2pPr marL="45714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9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3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87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17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Click to edit Section Divider style</a:t>
            </a:r>
            <a:endParaRPr lang="en-US" noProof="0" dirty="0" smtClean="0"/>
          </a:p>
        </p:txBody>
      </p:sp>
      <p:sp>
        <p:nvSpPr>
          <p:cNvPr id="11" name="Slide Tags" hidden="1"/>
          <p:cNvSpPr txBox="1"/>
          <p:nvPr userDrawn="1">
            <p:custDataLst>
              <p:tags r:id="rId3"/>
            </p:custDataLst>
          </p:nvPr>
        </p:nvSpPr>
        <p:spPr>
          <a:xfrm>
            <a:off x="1" y="201706"/>
            <a:ext cx="1636568" cy="236748"/>
          </a:xfrm>
          <a:prstGeom prst="rect">
            <a:avLst/>
          </a:prstGeom>
          <a:noFill/>
        </p:spPr>
        <p:txBody>
          <a:bodyPr wrap="square" lIns="82058" tIns="41029" rIns="82058" bIns="41029" rtlCol="0">
            <a:spAutoFit/>
          </a:bodyPr>
          <a:lstStyle/>
          <a:p>
            <a:pPr defTabSz="914293"/>
            <a:r>
              <a:rPr lang="en-US" sz="1000" noProof="1">
                <a:solidFill>
                  <a:srgbClr val="000000"/>
                </a:solidFill>
              </a:rPr>
              <a:t>Slide Tags</a:t>
            </a:r>
          </a:p>
        </p:txBody>
      </p:sp>
      <p:cxnSp>
        <p:nvCxnSpPr>
          <p:cNvPr id="12" name="Frame Line"/>
          <p:cNvCxnSpPr/>
          <p:nvPr userDrawn="1"/>
        </p:nvCxnSpPr>
        <p:spPr>
          <a:xfrm flipV="1">
            <a:off x="389660" y="90529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875072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ppendix Divider Title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542405" y="1393299"/>
            <a:ext cx="9202190" cy="446276"/>
          </a:xfrm>
        </p:spPr>
        <p:txBody>
          <a:bodyPr wrap="square" tIns="0" bIns="0" anchor="t">
            <a:spAutoFit/>
          </a:bodyPr>
          <a:lstStyle>
            <a:lvl1pPr algn="l">
              <a:defRPr sz="2900" b="1" i="1" cap="none" baseline="0">
                <a:latin typeface="+mj-lt"/>
              </a:defRPr>
            </a:lvl1pPr>
          </a:lstStyle>
          <a:p>
            <a:r>
              <a:rPr lang="en-US" noProof="0" smtClean="0"/>
              <a:t>Click to add Appendix Divider Title</a:t>
            </a:r>
            <a:endParaRPr lang="en-US" noProof="0" dirty="0"/>
          </a:p>
        </p:txBody>
      </p:sp>
      <p:sp>
        <p:nvSpPr>
          <p:cNvPr id="3" name="Section No.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542405" y="959294"/>
            <a:ext cx="9202190" cy="381176"/>
          </a:xfrm>
        </p:spPr>
        <p:txBody>
          <a:bodyPr wrap="none" tIns="0" bIns="0" anchor="t"/>
          <a:lstStyle>
            <a:lvl1pPr marL="0" indent="0">
              <a:spcAft>
                <a:spcPts val="0"/>
              </a:spcAft>
              <a:buNone/>
              <a:defRPr sz="2900" b="0" i="0">
                <a:solidFill>
                  <a:schemeClr val="tx1"/>
                </a:solidFill>
                <a:latin typeface="+mj-lt"/>
              </a:defRPr>
            </a:lvl1pPr>
            <a:lvl2pPr marL="45714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9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3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87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17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Click to edit Appendix Divider style</a:t>
            </a:r>
            <a:endParaRPr lang="en-US" noProof="0" dirty="0" smtClean="0"/>
          </a:p>
        </p:txBody>
      </p:sp>
      <p:sp>
        <p:nvSpPr>
          <p:cNvPr id="16" name="Slide Tags" hidden="1"/>
          <p:cNvSpPr txBox="1"/>
          <p:nvPr userDrawn="1">
            <p:custDataLst>
              <p:tags r:id="rId3"/>
            </p:custDataLst>
          </p:nvPr>
        </p:nvSpPr>
        <p:spPr>
          <a:xfrm>
            <a:off x="1" y="201706"/>
            <a:ext cx="1636568" cy="236748"/>
          </a:xfrm>
          <a:prstGeom prst="rect">
            <a:avLst/>
          </a:prstGeom>
          <a:noFill/>
        </p:spPr>
        <p:txBody>
          <a:bodyPr wrap="square" lIns="82058" tIns="41029" rIns="82058" bIns="41029" rtlCol="0">
            <a:spAutoFit/>
          </a:bodyPr>
          <a:lstStyle/>
          <a:p>
            <a:pPr defTabSz="914293"/>
            <a:r>
              <a:rPr lang="en-US" sz="1000" noProof="1">
                <a:solidFill>
                  <a:srgbClr val="000000"/>
                </a:solidFill>
              </a:rPr>
              <a:t>Slide Tags</a:t>
            </a:r>
          </a:p>
        </p:txBody>
      </p:sp>
      <p:cxnSp>
        <p:nvCxnSpPr>
          <p:cNvPr id="17" name="Frame Line"/>
          <p:cNvCxnSpPr/>
          <p:nvPr userDrawn="1"/>
        </p:nvCxnSpPr>
        <p:spPr>
          <a:xfrm flipV="1">
            <a:off x="389660" y="90529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292831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Logo with Panels"/>
          <p:cNvGrpSpPr/>
          <p:nvPr userDrawn="1"/>
        </p:nvGrpSpPr>
        <p:grpSpPr>
          <a:xfrm>
            <a:off x="1156059" y="0"/>
            <a:ext cx="9130941" cy="6457244"/>
            <a:chOff x="1130368" y="0"/>
            <a:chExt cx="8928031" cy="7318210"/>
          </a:xfrm>
        </p:grpSpPr>
        <p:grpSp>
          <p:nvGrpSpPr>
            <p:cNvPr id="37" name="Logo Shapes"/>
            <p:cNvGrpSpPr/>
            <p:nvPr userDrawn="1"/>
          </p:nvGrpSpPr>
          <p:grpSpPr>
            <a:xfrm>
              <a:off x="1904992" y="0"/>
              <a:ext cx="8153407" cy="6792223"/>
              <a:chOff x="1828800" y="-7143"/>
              <a:chExt cx="8153407" cy="6792223"/>
            </a:xfrm>
          </p:grpSpPr>
          <p:sp>
            <p:nvSpPr>
              <p:cNvPr id="44" name="Rectangle 1"/>
              <p:cNvSpPr>
                <a:spLocks noChangeArrowheads="1"/>
              </p:cNvSpPr>
              <p:nvPr/>
            </p:nvSpPr>
            <p:spPr bwMode="gray">
              <a:xfrm>
                <a:off x="1832930" y="4496096"/>
                <a:ext cx="8149277" cy="2288752"/>
              </a:xfrm>
              <a:prstGeom prst="rect">
                <a:avLst/>
              </a:prstGeom>
              <a:solidFill>
                <a:srgbClr val="F3BE2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5" name="Rectangle 2"/>
              <p:cNvSpPr>
                <a:spLocks noChangeArrowheads="1"/>
              </p:cNvSpPr>
              <p:nvPr userDrawn="1"/>
            </p:nvSpPr>
            <p:spPr bwMode="gray">
              <a:xfrm>
                <a:off x="1828800" y="3583782"/>
                <a:ext cx="7132320" cy="3201066"/>
              </a:xfrm>
              <a:prstGeom prst="rect">
                <a:avLst/>
              </a:prstGeom>
              <a:solidFill>
                <a:srgbClr val="F3BC87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6" name="Rectangle 3"/>
              <p:cNvSpPr>
                <a:spLocks noChangeArrowheads="1"/>
              </p:cNvSpPr>
              <p:nvPr userDrawn="1"/>
            </p:nvSpPr>
            <p:spPr bwMode="gray">
              <a:xfrm>
                <a:off x="1828800" y="4496096"/>
                <a:ext cx="7132320" cy="2288752"/>
              </a:xfrm>
              <a:prstGeom prst="rect">
                <a:avLst/>
              </a:prstGeom>
              <a:solidFill>
                <a:srgbClr val="E88C1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7" name="Rectangle 4"/>
              <p:cNvSpPr>
                <a:spLocks noChangeArrowheads="1"/>
              </p:cNvSpPr>
              <p:nvPr/>
            </p:nvSpPr>
            <p:spPr bwMode="gray">
              <a:xfrm>
                <a:off x="1828800" y="-7143"/>
                <a:ext cx="6248400" cy="6772722"/>
              </a:xfrm>
              <a:prstGeom prst="rect">
                <a:avLst/>
              </a:prstGeom>
              <a:solidFill>
                <a:srgbClr val="EE9C3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8" name="Rectangle 5"/>
              <p:cNvSpPr>
                <a:spLocks noChangeArrowheads="1"/>
              </p:cNvSpPr>
              <p:nvPr userDrawn="1"/>
            </p:nvSpPr>
            <p:spPr bwMode="gray">
              <a:xfrm>
                <a:off x="1828800" y="1137665"/>
                <a:ext cx="6492240" cy="5627914"/>
              </a:xfrm>
              <a:prstGeom prst="rect">
                <a:avLst/>
              </a:prstGeom>
              <a:solidFill>
                <a:srgbClr val="E669A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9" name="Rectangle 6"/>
              <p:cNvSpPr>
                <a:spLocks noChangeArrowheads="1"/>
              </p:cNvSpPr>
              <p:nvPr userDrawn="1"/>
            </p:nvSpPr>
            <p:spPr bwMode="gray">
              <a:xfrm>
                <a:off x="1828800" y="3583782"/>
                <a:ext cx="6492240" cy="3201066"/>
              </a:xfrm>
              <a:prstGeom prst="rect">
                <a:avLst/>
              </a:prstGeom>
              <a:solidFill>
                <a:srgbClr val="DB4D5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0" name="Rectangle 7"/>
              <p:cNvSpPr>
                <a:spLocks noChangeArrowheads="1"/>
              </p:cNvSpPr>
              <p:nvPr userDrawn="1"/>
            </p:nvSpPr>
            <p:spPr bwMode="gray">
              <a:xfrm>
                <a:off x="1828800" y="1137665"/>
                <a:ext cx="6248400" cy="5627914"/>
              </a:xfrm>
              <a:prstGeom prst="rect">
                <a:avLst/>
              </a:prstGeom>
              <a:solidFill>
                <a:srgbClr val="D74021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1" name="Rectangle 8"/>
              <p:cNvSpPr>
                <a:spLocks noChangeArrowheads="1"/>
              </p:cNvSpPr>
              <p:nvPr userDrawn="1"/>
            </p:nvSpPr>
            <p:spPr bwMode="gray">
              <a:xfrm>
                <a:off x="1828800" y="4496096"/>
                <a:ext cx="6492240" cy="2288752"/>
              </a:xfrm>
              <a:prstGeom prst="rect">
                <a:avLst/>
              </a:prstGeom>
              <a:solidFill>
                <a:srgbClr val="D1390D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2" name="Rectangle 9"/>
              <p:cNvSpPr/>
              <p:nvPr userDrawn="1"/>
            </p:nvSpPr>
            <p:spPr bwMode="gray">
              <a:xfrm>
                <a:off x="1828800" y="3583782"/>
                <a:ext cx="6246019" cy="3201066"/>
              </a:xfrm>
              <a:prstGeom prst="rect">
                <a:avLst/>
              </a:prstGeom>
              <a:solidFill>
                <a:srgbClr val="CD2F0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3" name="Rectangle 10"/>
              <p:cNvSpPr>
                <a:spLocks noChangeArrowheads="1"/>
              </p:cNvSpPr>
              <p:nvPr userDrawn="1"/>
            </p:nvSpPr>
            <p:spPr bwMode="gray">
              <a:xfrm>
                <a:off x="1828800" y="4495801"/>
                <a:ext cx="6245352" cy="2288752"/>
              </a:xfrm>
              <a:prstGeom prst="rect">
                <a:avLst/>
              </a:prstGeom>
              <a:solidFill>
                <a:srgbClr val="C4230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4" name="Rectangle 11"/>
              <p:cNvSpPr>
                <a:spLocks noChangeArrowheads="1"/>
              </p:cNvSpPr>
              <p:nvPr userDrawn="1"/>
            </p:nvSpPr>
            <p:spPr bwMode="gray">
              <a:xfrm>
                <a:off x="1828800" y="4800832"/>
                <a:ext cx="2286000" cy="1984248"/>
              </a:xfrm>
              <a:prstGeom prst="rect">
                <a:avLst/>
              </a:prstGeom>
              <a:solidFill>
                <a:srgbClr val="9A170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0" name="Logo"/>
            <p:cNvGrpSpPr/>
            <p:nvPr userDrawn="1"/>
          </p:nvGrpSpPr>
          <p:grpSpPr>
            <a:xfrm>
              <a:off x="1130368" y="6790556"/>
              <a:ext cx="905256" cy="527654"/>
              <a:chOff x="1130368" y="6790556"/>
              <a:chExt cx="905256" cy="527654"/>
            </a:xfrm>
          </p:grpSpPr>
          <p:sp>
            <p:nvSpPr>
              <p:cNvPr id="41" name="Rectangle 0"/>
              <p:cNvSpPr>
                <a:spLocks noChangeArrowheads="1"/>
              </p:cNvSpPr>
              <p:nvPr userDrawn="1"/>
            </p:nvSpPr>
            <p:spPr bwMode="black">
              <a:xfrm>
                <a:off x="1676368" y="6790556"/>
                <a:ext cx="228600" cy="57350"/>
              </a:xfrm>
              <a:prstGeom prst="rect">
                <a:avLst/>
              </a:prstGeom>
              <a:solidFill>
                <a:srgbClr val="A1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2" name="Freeform 41"/>
              <p:cNvSpPr>
                <a:spLocks noEditPoints="1"/>
              </p:cNvSpPr>
              <p:nvPr userDrawn="1"/>
            </p:nvSpPr>
            <p:spPr bwMode="black">
              <a:xfrm>
                <a:off x="1130368" y="6976999"/>
                <a:ext cx="905256" cy="341211"/>
              </a:xfrm>
              <a:custGeom>
                <a:avLst/>
                <a:gdLst/>
                <a:ahLst/>
                <a:cxnLst>
                  <a:cxn ang="0">
                    <a:pos x="581" y="233"/>
                  </a:cxn>
                  <a:cxn ang="0">
                    <a:pos x="538" y="949"/>
                  </a:cxn>
                  <a:cxn ang="0">
                    <a:pos x="630" y="946"/>
                  </a:cxn>
                  <a:cxn ang="0">
                    <a:pos x="793" y="880"/>
                  </a:cxn>
                  <a:cxn ang="0">
                    <a:pos x="886" y="728"/>
                  </a:cxn>
                  <a:cxn ang="0">
                    <a:pos x="905" y="505"/>
                  </a:cxn>
                  <a:cxn ang="0">
                    <a:pos x="850" y="329"/>
                  </a:cxn>
                  <a:cxn ang="0">
                    <a:pos x="727" y="241"/>
                  </a:cxn>
                  <a:cxn ang="0">
                    <a:pos x="521" y="3"/>
                  </a:cxn>
                  <a:cxn ang="0">
                    <a:pos x="643" y="74"/>
                  </a:cxn>
                  <a:cxn ang="0">
                    <a:pos x="761" y="24"/>
                  </a:cxn>
                  <a:cxn ang="0">
                    <a:pos x="855" y="9"/>
                  </a:cxn>
                  <a:cxn ang="0">
                    <a:pos x="1026" y="40"/>
                  </a:cxn>
                  <a:cxn ang="0">
                    <a:pos x="1180" y="172"/>
                  </a:cxn>
                  <a:cxn ang="0">
                    <a:pos x="1265" y="383"/>
                  </a:cxn>
                  <a:cxn ang="0">
                    <a:pos x="1265" y="641"/>
                  </a:cxn>
                  <a:cxn ang="0">
                    <a:pos x="1175" y="857"/>
                  </a:cxn>
                  <a:cxn ang="0">
                    <a:pos x="1005" y="1006"/>
                  </a:cxn>
                  <a:cxn ang="0">
                    <a:pos x="766" y="1074"/>
                  </a:cxn>
                  <a:cxn ang="0">
                    <a:pos x="601" y="1074"/>
                  </a:cxn>
                  <a:cxn ang="0">
                    <a:pos x="692" y="1447"/>
                  </a:cxn>
                  <a:cxn ang="0">
                    <a:pos x="171" y="1408"/>
                  </a:cxn>
                  <a:cxn ang="0">
                    <a:pos x="413" y="3"/>
                  </a:cxn>
                  <a:cxn ang="0">
                    <a:pos x="3876" y="20"/>
                  </a:cxn>
                  <a:cxn ang="0">
                    <a:pos x="4036" y="100"/>
                  </a:cxn>
                  <a:cxn ang="0">
                    <a:pos x="4113" y="232"/>
                  </a:cxn>
                  <a:cxn ang="0">
                    <a:pos x="4091" y="362"/>
                  </a:cxn>
                  <a:cxn ang="0">
                    <a:pos x="3995" y="436"/>
                  </a:cxn>
                  <a:cxn ang="0">
                    <a:pos x="3859" y="438"/>
                  </a:cxn>
                  <a:cxn ang="0">
                    <a:pos x="3757" y="114"/>
                  </a:cxn>
                  <a:cxn ang="0">
                    <a:pos x="3597" y="187"/>
                  </a:cxn>
                  <a:cxn ang="0">
                    <a:pos x="3508" y="339"/>
                  </a:cxn>
                  <a:cxn ang="0">
                    <a:pos x="3489" y="565"/>
                  </a:cxn>
                  <a:cxn ang="0">
                    <a:pos x="3547" y="753"/>
                  </a:cxn>
                  <a:cxn ang="0">
                    <a:pos x="3668" y="869"/>
                  </a:cxn>
                  <a:cxn ang="0">
                    <a:pos x="3821" y="896"/>
                  </a:cxn>
                  <a:cxn ang="0">
                    <a:pos x="3931" y="872"/>
                  </a:cxn>
                  <a:cxn ang="0">
                    <a:pos x="4079" y="810"/>
                  </a:cxn>
                  <a:cxn ang="0">
                    <a:pos x="4016" y="1024"/>
                  </a:cxn>
                  <a:cxn ang="0">
                    <a:pos x="3830" y="1080"/>
                  </a:cxn>
                  <a:cxn ang="0">
                    <a:pos x="3651" y="1095"/>
                  </a:cxn>
                  <a:cxn ang="0">
                    <a:pos x="3426" y="1060"/>
                  </a:cxn>
                  <a:cxn ang="0">
                    <a:pos x="3255" y="947"/>
                  </a:cxn>
                  <a:cxn ang="0">
                    <a:pos x="3140" y="772"/>
                  </a:cxn>
                  <a:cxn ang="0">
                    <a:pos x="3101" y="561"/>
                  </a:cxn>
                  <a:cxn ang="0">
                    <a:pos x="3153" y="318"/>
                  </a:cxn>
                  <a:cxn ang="0">
                    <a:pos x="3293" y="135"/>
                  </a:cxn>
                  <a:cxn ang="0">
                    <a:pos x="3508" y="27"/>
                  </a:cxn>
                  <a:cxn ang="0">
                    <a:pos x="2910" y="0"/>
                  </a:cxn>
                  <a:cxn ang="0">
                    <a:pos x="3040" y="52"/>
                  </a:cxn>
                  <a:cxn ang="0">
                    <a:pos x="3093" y="178"/>
                  </a:cxn>
                  <a:cxn ang="0">
                    <a:pos x="3071" y="277"/>
                  </a:cxn>
                  <a:cxn ang="0">
                    <a:pos x="3004" y="393"/>
                  </a:cxn>
                  <a:cxn ang="0">
                    <a:pos x="2876" y="561"/>
                  </a:cxn>
                  <a:cxn ang="0">
                    <a:pos x="1784" y="1078"/>
                  </a:cxn>
                  <a:cxn ang="0">
                    <a:pos x="1313" y="118"/>
                  </a:cxn>
                  <a:cxn ang="0">
                    <a:pos x="2247" y="25"/>
                  </a:cxn>
                  <a:cxn ang="0">
                    <a:pos x="2759" y="62"/>
                  </a:cxn>
                  <a:cxn ang="0">
                    <a:pos x="2872" y="4"/>
                  </a:cxn>
                </a:cxnLst>
                <a:rect l="0" t="0" r="r" b="b"/>
                <a:pathLst>
                  <a:path w="4127" h="1544">
                    <a:moveTo>
                      <a:pt x="640" y="229"/>
                    </a:moveTo>
                    <a:lnTo>
                      <a:pt x="622" y="229"/>
                    </a:lnTo>
                    <a:lnTo>
                      <a:pt x="603" y="230"/>
                    </a:lnTo>
                    <a:lnTo>
                      <a:pt x="581" y="233"/>
                    </a:lnTo>
                    <a:lnTo>
                      <a:pt x="553" y="235"/>
                    </a:lnTo>
                    <a:lnTo>
                      <a:pt x="521" y="241"/>
                    </a:lnTo>
                    <a:lnTo>
                      <a:pt x="521" y="947"/>
                    </a:lnTo>
                    <a:lnTo>
                      <a:pt x="538" y="949"/>
                    </a:lnTo>
                    <a:lnTo>
                      <a:pt x="553" y="949"/>
                    </a:lnTo>
                    <a:lnTo>
                      <a:pt x="566" y="949"/>
                    </a:lnTo>
                    <a:lnTo>
                      <a:pt x="578" y="949"/>
                    </a:lnTo>
                    <a:lnTo>
                      <a:pt x="630" y="946"/>
                    </a:lnTo>
                    <a:lnTo>
                      <a:pt x="677" y="937"/>
                    </a:lnTo>
                    <a:lnTo>
                      <a:pt x="720" y="924"/>
                    </a:lnTo>
                    <a:lnTo>
                      <a:pt x="758" y="905"/>
                    </a:lnTo>
                    <a:lnTo>
                      <a:pt x="793" y="880"/>
                    </a:lnTo>
                    <a:lnTo>
                      <a:pt x="824" y="850"/>
                    </a:lnTo>
                    <a:lnTo>
                      <a:pt x="849" y="815"/>
                    </a:lnTo>
                    <a:lnTo>
                      <a:pt x="870" y="775"/>
                    </a:lnTo>
                    <a:lnTo>
                      <a:pt x="886" y="728"/>
                    </a:lnTo>
                    <a:lnTo>
                      <a:pt x="897" y="678"/>
                    </a:lnTo>
                    <a:lnTo>
                      <a:pt x="905" y="622"/>
                    </a:lnTo>
                    <a:lnTo>
                      <a:pt x="907" y="561"/>
                    </a:lnTo>
                    <a:lnTo>
                      <a:pt x="905" y="505"/>
                    </a:lnTo>
                    <a:lnTo>
                      <a:pt x="897" y="452"/>
                    </a:lnTo>
                    <a:lnTo>
                      <a:pt x="886" y="407"/>
                    </a:lnTo>
                    <a:lnTo>
                      <a:pt x="870" y="366"/>
                    </a:lnTo>
                    <a:lnTo>
                      <a:pt x="850" y="329"/>
                    </a:lnTo>
                    <a:lnTo>
                      <a:pt x="826" y="299"/>
                    </a:lnTo>
                    <a:lnTo>
                      <a:pt x="797" y="274"/>
                    </a:lnTo>
                    <a:lnTo>
                      <a:pt x="763" y="254"/>
                    </a:lnTo>
                    <a:lnTo>
                      <a:pt x="727" y="241"/>
                    </a:lnTo>
                    <a:lnTo>
                      <a:pt x="686" y="232"/>
                    </a:lnTo>
                    <a:lnTo>
                      <a:pt x="640" y="229"/>
                    </a:lnTo>
                    <a:close/>
                    <a:moveTo>
                      <a:pt x="413" y="3"/>
                    </a:moveTo>
                    <a:lnTo>
                      <a:pt x="521" y="3"/>
                    </a:lnTo>
                    <a:lnTo>
                      <a:pt x="521" y="143"/>
                    </a:lnTo>
                    <a:lnTo>
                      <a:pt x="566" y="117"/>
                    </a:lnTo>
                    <a:lnTo>
                      <a:pt x="607" y="93"/>
                    </a:lnTo>
                    <a:lnTo>
                      <a:pt x="643" y="74"/>
                    </a:lnTo>
                    <a:lnTo>
                      <a:pt x="677" y="57"/>
                    </a:lnTo>
                    <a:lnTo>
                      <a:pt x="707" y="44"/>
                    </a:lnTo>
                    <a:lnTo>
                      <a:pt x="735" y="33"/>
                    </a:lnTo>
                    <a:lnTo>
                      <a:pt x="761" y="24"/>
                    </a:lnTo>
                    <a:lnTo>
                      <a:pt x="785" y="18"/>
                    </a:lnTo>
                    <a:lnTo>
                      <a:pt x="809" y="13"/>
                    </a:lnTo>
                    <a:lnTo>
                      <a:pt x="831" y="10"/>
                    </a:lnTo>
                    <a:lnTo>
                      <a:pt x="855" y="9"/>
                    </a:lnTo>
                    <a:lnTo>
                      <a:pt x="879" y="8"/>
                    </a:lnTo>
                    <a:lnTo>
                      <a:pt x="931" y="12"/>
                    </a:lnTo>
                    <a:lnTo>
                      <a:pt x="980" y="23"/>
                    </a:lnTo>
                    <a:lnTo>
                      <a:pt x="1026" y="40"/>
                    </a:lnTo>
                    <a:lnTo>
                      <a:pt x="1070" y="64"/>
                    </a:lnTo>
                    <a:lnTo>
                      <a:pt x="1110" y="94"/>
                    </a:lnTo>
                    <a:lnTo>
                      <a:pt x="1148" y="130"/>
                    </a:lnTo>
                    <a:lnTo>
                      <a:pt x="1180" y="172"/>
                    </a:lnTo>
                    <a:lnTo>
                      <a:pt x="1209" y="218"/>
                    </a:lnTo>
                    <a:lnTo>
                      <a:pt x="1233" y="268"/>
                    </a:lnTo>
                    <a:lnTo>
                      <a:pt x="1252" y="324"/>
                    </a:lnTo>
                    <a:lnTo>
                      <a:pt x="1265" y="383"/>
                    </a:lnTo>
                    <a:lnTo>
                      <a:pt x="1274" y="446"/>
                    </a:lnTo>
                    <a:lnTo>
                      <a:pt x="1278" y="512"/>
                    </a:lnTo>
                    <a:lnTo>
                      <a:pt x="1274" y="578"/>
                    </a:lnTo>
                    <a:lnTo>
                      <a:pt x="1265" y="641"/>
                    </a:lnTo>
                    <a:lnTo>
                      <a:pt x="1252" y="701"/>
                    </a:lnTo>
                    <a:lnTo>
                      <a:pt x="1232" y="756"/>
                    </a:lnTo>
                    <a:lnTo>
                      <a:pt x="1205" y="809"/>
                    </a:lnTo>
                    <a:lnTo>
                      <a:pt x="1175" y="857"/>
                    </a:lnTo>
                    <a:lnTo>
                      <a:pt x="1140" y="901"/>
                    </a:lnTo>
                    <a:lnTo>
                      <a:pt x="1099" y="941"/>
                    </a:lnTo>
                    <a:lnTo>
                      <a:pt x="1054" y="976"/>
                    </a:lnTo>
                    <a:lnTo>
                      <a:pt x="1005" y="1006"/>
                    </a:lnTo>
                    <a:lnTo>
                      <a:pt x="951" y="1031"/>
                    </a:lnTo>
                    <a:lnTo>
                      <a:pt x="894" y="1051"/>
                    </a:lnTo>
                    <a:lnTo>
                      <a:pt x="831" y="1065"/>
                    </a:lnTo>
                    <a:lnTo>
                      <a:pt x="766" y="1074"/>
                    </a:lnTo>
                    <a:lnTo>
                      <a:pt x="696" y="1078"/>
                    </a:lnTo>
                    <a:lnTo>
                      <a:pt x="670" y="1078"/>
                    </a:lnTo>
                    <a:lnTo>
                      <a:pt x="637" y="1076"/>
                    </a:lnTo>
                    <a:lnTo>
                      <a:pt x="601" y="1074"/>
                    </a:lnTo>
                    <a:lnTo>
                      <a:pt x="561" y="1071"/>
                    </a:lnTo>
                    <a:lnTo>
                      <a:pt x="521" y="1068"/>
                    </a:lnTo>
                    <a:lnTo>
                      <a:pt x="521" y="1408"/>
                    </a:lnTo>
                    <a:lnTo>
                      <a:pt x="692" y="1447"/>
                    </a:lnTo>
                    <a:lnTo>
                      <a:pt x="692" y="1544"/>
                    </a:lnTo>
                    <a:lnTo>
                      <a:pt x="18" y="1544"/>
                    </a:lnTo>
                    <a:lnTo>
                      <a:pt x="18" y="1447"/>
                    </a:lnTo>
                    <a:lnTo>
                      <a:pt x="171" y="1408"/>
                    </a:lnTo>
                    <a:lnTo>
                      <a:pt x="171" y="229"/>
                    </a:lnTo>
                    <a:lnTo>
                      <a:pt x="0" y="229"/>
                    </a:lnTo>
                    <a:lnTo>
                      <a:pt x="0" y="128"/>
                    </a:lnTo>
                    <a:lnTo>
                      <a:pt x="413" y="3"/>
                    </a:lnTo>
                    <a:close/>
                    <a:moveTo>
                      <a:pt x="3711" y="0"/>
                    </a:moveTo>
                    <a:lnTo>
                      <a:pt x="3770" y="3"/>
                    </a:lnTo>
                    <a:lnTo>
                      <a:pt x="3825" y="9"/>
                    </a:lnTo>
                    <a:lnTo>
                      <a:pt x="3876" y="20"/>
                    </a:lnTo>
                    <a:lnTo>
                      <a:pt x="3923" y="34"/>
                    </a:lnTo>
                    <a:lnTo>
                      <a:pt x="3965" y="53"/>
                    </a:lnTo>
                    <a:lnTo>
                      <a:pt x="4004" y="75"/>
                    </a:lnTo>
                    <a:lnTo>
                      <a:pt x="4036" y="100"/>
                    </a:lnTo>
                    <a:lnTo>
                      <a:pt x="4064" y="129"/>
                    </a:lnTo>
                    <a:lnTo>
                      <a:pt x="4086" y="160"/>
                    </a:lnTo>
                    <a:lnTo>
                      <a:pt x="4103" y="194"/>
                    </a:lnTo>
                    <a:lnTo>
                      <a:pt x="4113" y="232"/>
                    </a:lnTo>
                    <a:lnTo>
                      <a:pt x="4117" y="271"/>
                    </a:lnTo>
                    <a:lnTo>
                      <a:pt x="4114" y="304"/>
                    </a:lnTo>
                    <a:lnTo>
                      <a:pt x="4105" y="334"/>
                    </a:lnTo>
                    <a:lnTo>
                      <a:pt x="4091" y="362"/>
                    </a:lnTo>
                    <a:lnTo>
                      <a:pt x="4074" y="387"/>
                    </a:lnTo>
                    <a:lnTo>
                      <a:pt x="4051" y="407"/>
                    </a:lnTo>
                    <a:lnTo>
                      <a:pt x="4025" y="423"/>
                    </a:lnTo>
                    <a:lnTo>
                      <a:pt x="3995" y="436"/>
                    </a:lnTo>
                    <a:lnTo>
                      <a:pt x="3961" y="443"/>
                    </a:lnTo>
                    <a:lnTo>
                      <a:pt x="3925" y="446"/>
                    </a:lnTo>
                    <a:lnTo>
                      <a:pt x="3891" y="444"/>
                    </a:lnTo>
                    <a:lnTo>
                      <a:pt x="3859" y="438"/>
                    </a:lnTo>
                    <a:lnTo>
                      <a:pt x="3826" y="428"/>
                    </a:lnTo>
                    <a:lnTo>
                      <a:pt x="3792" y="413"/>
                    </a:lnTo>
                    <a:lnTo>
                      <a:pt x="3757" y="394"/>
                    </a:lnTo>
                    <a:lnTo>
                      <a:pt x="3757" y="114"/>
                    </a:lnTo>
                    <a:lnTo>
                      <a:pt x="3711" y="125"/>
                    </a:lnTo>
                    <a:lnTo>
                      <a:pt x="3668" y="140"/>
                    </a:lnTo>
                    <a:lnTo>
                      <a:pt x="3631" y="162"/>
                    </a:lnTo>
                    <a:lnTo>
                      <a:pt x="3597" y="187"/>
                    </a:lnTo>
                    <a:lnTo>
                      <a:pt x="3568" y="218"/>
                    </a:lnTo>
                    <a:lnTo>
                      <a:pt x="3543" y="253"/>
                    </a:lnTo>
                    <a:lnTo>
                      <a:pt x="3523" y="294"/>
                    </a:lnTo>
                    <a:lnTo>
                      <a:pt x="3508" y="339"/>
                    </a:lnTo>
                    <a:lnTo>
                      <a:pt x="3497" y="391"/>
                    </a:lnTo>
                    <a:lnTo>
                      <a:pt x="3489" y="447"/>
                    </a:lnTo>
                    <a:lnTo>
                      <a:pt x="3487" y="507"/>
                    </a:lnTo>
                    <a:lnTo>
                      <a:pt x="3489" y="565"/>
                    </a:lnTo>
                    <a:lnTo>
                      <a:pt x="3497" y="617"/>
                    </a:lnTo>
                    <a:lnTo>
                      <a:pt x="3509" y="667"/>
                    </a:lnTo>
                    <a:lnTo>
                      <a:pt x="3526" y="712"/>
                    </a:lnTo>
                    <a:lnTo>
                      <a:pt x="3547" y="753"/>
                    </a:lnTo>
                    <a:lnTo>
                      <a:pt x="3571" y="790"/>
                    </a:lnTo>
                    <a:lnTo>
                      <a:pt x="3600" y="821"/>
                    </a:lnTo>
                    <a:lnTo>
                      <a:pt x="3632" y="847"/>
                    </a:lnTo>
                    <a:lnTo>
                      <a:pt x="3668" y="869"/>
                    </a:lnTo>
                    <a:lnTo>
                      <a:pt x="3707" y="885"/>
                    </a:lnTo>
                    <a:lnTo>
                      <a:pt x="3750" y="894"/>
                    </a:lnTo>
                    <a:lnTo>
                      <a:pt x="3795" y="897"/>
                    </a:lnTo>
                    <a:lnTo>
                      <a:pt x="3821" y="896"/>
                    </a:lnTo>
                    <a:lnTo>
                      <a:pt x="3847" y="894"/>
                    </a:lnTo>
                    <a:lnTo>
                      <a:pt x="3874" y="889"/>
                    </a:lnTo>
                    <a:lnTo>
                      <a:pt x="3901" y="881"/>
                    </a:lnTo>
                    <a:lnTo>
                      <a:pt x="3931" y="872"/>
                    </a:lnTo>
                    <a:lnTo>
                      <a:pt x="3964" y="861"/>
                    </a:lnTo>
                    <a:lnTo>
                      <a:pt x="3999" y="846"/>
                    </a:lnTo>
                    <a:lnTo>
                      <a:pt x="4036" y="830"/>
                    </a:lnTo>
                    <a:lnTo>
                      <a:pt x="4079" y="810"/>
                    </a:lnTo>
                    <a:lnTo>
                      <a:pt x="4127" y="787"/>
                    </a:lnTo>
                    <a:lnTo>
                      <a:pt x="4127" y="976"/>
                    </a:lnTo>
                    <a:lnTo>
                      <a:pt x="4069" y="1001"/>
                    </a:lnTo>
                    <a:lnTo>
                      <a:pt x="4016" y="1024"/>
                    </a:lnTo>
                    <a:lnTo>
                      <a:pt x="3966" y="1041"/>
                    </a:lnTo>
                    <a:lnTo>
                      <a:pt x="3919" y="1058"/>
                    </a:lnTo>
                    <a:lnTo>
                      <a:pt x="3874" y="1070"/>
                    </a:lnTo>
                    <a:lnTo>
                      <a:pt x="3830" y="1080"/>
                    </a:lnTo>
                    <a:lnTo>
                      <a:pt x="3786" y="1086"/>
                    </a:lnTo>
                    <a:lnTo>
                      <a:pt x="3742" y="1091"/>
                    </a:lnTo>
                    <a:lnTo>
                      <a:pt x="3697" y="1094"/>
                    </a:lnTo>
                    <a:lnTo>
                      <a:pt x="3651" y="1095"/>
                    </a:lnTo>
                    <a:lnTo>
                      <a:pt x="3588" y="1093"/>
                    </a:lnTo>
                    <a:lnTo>
                      <a:pt x="3530" y="1086"/>
                    </a:lnTo>
                    <a:lnTo>
                      <a:pt x="3476" y="1075"/>
                    </a:lnTo>
                    <a:lnTo>
                      <a:pt x="3426" y="1060"/>
                    </a:lnTo>
                    <a:lnTo>
                      <a:pt x="3378" y="1039"/>
                    </a:lnTo>
                    <a:lnTo>
                      <a:pt x="3334" y="1014"/>
                    </a:lnTo>
                    <a:lnTo>
                      <a:pt x="3294" y="984"/>
                    </a:lnTo>
                    <a:lnTo>
                      <a:pt x="3255" y="947"/>
                    </a:lnTo>
                    <a:lnTo>
                      <a:pt x="3219" y="907"/>
                    </a:lnTo>
                    <a:lnTo>
                      <a:pt x="3188" y="865"/>
                    </a:lnTo>
                    <a:lnTo>
                      <a:pt x="3162" y="820"/>
                    </a:lnTo>
                    <a:lnTo>
                      <a:pt x="3140" y="772"/>
                    </a:lnTo>
                    <a:lnTo>
                      <a:pt x="3124" y="722"/>
                    </a:lnTo>
                    <a:lnTo>
                      <a:pt x="3111" y="670"/>
                    </a:lnTo>
                    <a:lnTo>
                      <a:pt x="3104" y="616"/>
                    </a:lnTo>
                    <a:lnTo>
                      <a:pt x="3101" y="561"/>
                    </a:lnTo>
                    <a:lnTo>
                      <a:pt x="3105" y="494"/>
                    </a:lnTo>
                    <a:lnTo>
                      <a:pt x="3115" y="433"/>
                    </a:lnTo>
                    <a:lnTo>
                      <a:pt x="3130" y="373"/>
                    </a:lnTo>
                    <a:lnTo>
                      <a:pt x="3153" y="318"/>
                    </a:lnTo>
                    <a:lnTo>
                      <a:pt x="3179" y="267"/>
                    </a:lnTo>
                    <a:lnTo>
                      <a:pt x="3213" y="219"/>
                    </a:lnTo>
                    <a:lnTo>
                      <a:pt x="3250" y="175"/>
                    </a:lnTo>
                    <a:lnTo>
                      <a:pt x="3293" y="135"/>
                    </a:lnTo>
                    <a:lnTo>
                      <a:pt x="3341" y="102"/>
                    </a:lnTo>
                    <a:lnTo>
                      <a:pt x="3392" y="72"/>
                    </a:lnTo>
                    <a:lnTo>
                      <a:pt x="3448" y="47"/>
                    </a:lnTo>
                    <a:lnTo>
                      <a:pt x="3508" y="27"/>
                    </a:lnTo>
                    <a:lnTo>
                      <a:pt x="3573" y="12"/>
                    </a:lnTo>
                    <a:lnTo>
                      <a:pt x="3640" y="3"/>
                    </a:lnTo>
                    <a:lnTo>
                      <a:pt x="3711" y="0"/>
                    </a:lnTo>
                    <a:close/>
                    <a:moveTo>
                      <a:pt x="2910" y="0"/>
                    </a:moveTo>
                    <a:lnTo>
                      <a:pt x="2948" y="4"/>
                    </a:lnTo>
                    <a:lnTo>
                      <a:pt x="2983" y="14"/>
                    </a:lnTo>
                    <a:lnTo>
                      <a:pt x="3014" y="30"/>
                    </a:lnTo>
                    <a:lnTo>
                      <a:pt x="3040" y="52"/>
                    </a:lnTo>
                    <a:lnTo>
                      <a:pt x="3063" y="78"/>
                    </a:lnTo>
                    <a:lnTo>
                      <a:pt x="3079" y="109"/>
                    </a:lnTo>
                    <a:lnTo>
                      <a:pt x="3089" y="142"/>
                    </a:lnTo>
                    <a:lnTo>
                      <a:pt x="3093" y="178"/>
                    </a:lnTo>
                    <a:lnTo>
                      <a:pt x="3091" y="203"/>
                    </a:lnTo>
                    <a:lnTo>
                      <a:pt x="3088" y="227"/>
                    </a:lnTo>
                    <a:lnTo>
                      <a:pt x="3081" y="252"/>
                    </a:lnTo>
                    <a:lnTo>
                      <a:pt x="3071" y="277"/>
                    </a:lnTo>
                    <a:lnTo>
                      <a:pt x="3060" y="303"/>
                    </a:lnTo>
                    <a:lnTo>
                      <a:pt x="3044" y="331"/>
                    </a:lnTo>
                    <a:lnTo>
                      <a:pt x="3025" y="361"/>
                    </a:lnTo>
                    <a:lnTo>
                      <a:pt x="3004" y="393"/>
                    </a:lnTo>
                    <a:lnTo>
                      <a:pt x="2978" y="429"/>
                    </a:lnTo>
                    <a:lnTo>
                      <a:pt x="2948" y="468"/>
                    </a:lnTo>
                    <a:lnTo>
                      <a:pt x="2914" y="512"/>
                    </a:lnTo>
                    <a:lnTo>
                      <a:pt x="2876" y="561"/>
                    </a:lnTo>
                    <a:lnTo>
                      <a:pt x="2472" y="1078"/>
                    </a:lnTo>
                    <a:lnTo>
                      <a:pt x="2182" y="1078"/>
                    </a:lnTo>
                    <a:lnTo>
                      <a:pt x="2182" y="424"/>
                    </a:lnTo>
                    <a:lnTo>
                      <a:pt x="1784" y="1078"/>
                    </a:lnTo>
                    <a:lnTo>
                      <a:pt x="1518" y="1078"/>
                    </a:lnTo>
                    <a:lnTo>
                      <a:pt x="1518" y="234"/>
                    </a:lnTo>
                    <a:lnTo>
                      <a:pt x="1313" y="214"/>
                    </a:lnTo>
                    <a:lnTo>
                      <a:pt x="1313" y="118"/>
                    </a:lnTo>
                    <a:lnTo>
                      <a:pt x="1690" y="25"/>
                    </a:lnTo>
                    <a:lnTo>
                      <a:pt x="1832" y="25"/>
                    </a:lnTo>
                    <a:lnTo>
                      <a:pt x="1832" y="713"/>
                    </a:lnTo>
                    <a:lnTo>
                      <a:pt x="2247" y="25"/>
                    </a:lnTo>
                    <a:lnTo>
                      <a:pt x="2497" y="25"/>
                    </a:lnTo>
                    <a:lnTo>
                      <a:pt x="2497" y="822"/>
                    </a:lnTo>
                    <a:lnTo>
                      <a:pt x="2759" y="473"/>
                    </a:lnTo>
                    <a:lnTo>
                      <a:pt x="2759" y="62"/>
                    </a:lnTo>
                    <a:lnTo>
                      <a:pt x="2779" y="44"/>
                    </a:lnTo>
                    <a:lnTo>
                      <a:pt x="2806" y="27"/>
                    </a:lnTo>
                    <a:lnTo>
                      <a:pt x="2837" y="13"/>
                    </a:lnTo>
                    <a:lnTo>
                      <a:pt x="2872" y="4"/>
                    </a:lnTo>
                    <a:lnTo>
                      <a:pt x="29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55" name="Report Title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 bwMode="white">
          <a:xfrm>
            <a:off x="2103564" y="1112680"/>
            <a:ext cx="6078682" cy="434270"/>
          </a:xfrm>
        </p:spPr>
        <p:txBody>
          <a:bodyPr vert="horz" lIns="0" tIns="0" rIns="0" bIns="32306" rtlCol="0" anchor="t" anchorCtr="0">
            <a:spAutoFit/>
          </a:bodyPr>
          <a:lstStyle>
            <a:lvl1pPr algn="l" defTabSz="91429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900" b="1" i="1" kern="1200" baseline="0" noProof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smtClean="0"/>
              <a:t>Report Title</a:t>
            </a:r>
            <a:endParaRPr lang="en-US" noProof="0" dirty="0"/>
          </a:p>
        </p:txBody>
      </p:sp>
      <p:sp>
        <p:nvSpPr>
          <p:cNvPr id="56" name="Report Subtitle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 bwMode="white">
          <a:xfrm>
            <a:off x="2103564" y="1546412"/>
            <a:ext cx="6078682" cy="401648"/>
          </a:xfrm>
        </p:spPr>
        <p:txBody>
          <a:bodyPr tIns="0" bIns="0">
            <a:sp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900" baseline="0">
                <a:solidFill>
                  <a:schemeClr val="bg1"/>
                </a:solidFill>
                <a:latin typeface="+mj-lt"/>
              </a:defRPr>
            </a:lvl1pPr>
            <a:lvl2pPr marL="4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Subtitle</a:t>
            </a:r>
          </a:p>
        </p:txBody>
      </p:sp>
      <p:sp>
        <p:nvSpPr>
          <p:cNvPr id="57" name="Content Placeholder 34"/>
          <p:cNvSpPr>
            <a:spLocks noGrp="1"/>
          </p:cNvSpPr>
          <p:nvPr>
            <p:ph sz="quarter" idx="10" hasCustomPrompt="1"/>
            <p:custDataLst>
              <p:tags r:id="rId3"/>
            </p:custDataLst>
          </p:nvPr>
        </p:nvSpPr>
        <p:spPr>
          <a:xfrm>
            <a:off x="542406" y="4098665"/>
            <a:ext cx="1253143" cy="1145689"/>
          </a:xfrm>
        </p:spPr>
        <p:txBody>
          <a:bodyPr/>
          <a:lstStyle>
            <a:lvl1pPr>
              <a:defRPr sz="900" i="1"/>
            </a:lvl1pPr>
          </a:lstStyle>
          <a:p>
            <a:pPr lvl="0"/>
            <a:r>
              <a:rPr lang="en-US" noProof="0" smtClean="0"/>
              <a:t>Click to enter text</a:t>
            </a:r>
            <a:endParaRPr lang="en-US" noProof="0"/>
          </a:p>
        </p:txBody>
      </p:sp>
      <p:cxnSp>
        <p:nvCxnSpPr>
          <p:cNvPr id="58" name="Frame Line"/>
          <p:cNvCxnSpPr/>
          <p:nvPr userDrawn="1"/>
        </p:nvCxnSpPr>
        <p:spPr bwMode="black">
          <a:xfrm flipV="1">
            <a:off x="389660" y="3170817"/>
            <a:ext cx="1402773" cy="127059"/>
          </a:xfrm>
          <a:prstGeom prst="bentConnector3">
            <a:avLst>
              <a:gd name="adj1" fmla="val -174"/>
            </a:avLst>
          </a:prstGeom>
          <a:ln w="12700" cap="rnd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over image"/>
          <p:cNvSpPr txBox="1">
            <a:spLocks noChangeAspect="1"/>
          </p:cNvSpPr>
          <p:nvPr userDrawn="1">
            <p:custDataLst>
              <p:tags r:id="rId4"/>
            </p:custDataLst>
          </p:nvPr>
        </p:nvSpPr>
        <p:spPr>
          <a:xfrm>
            <a:off x="1947615" y="3167623"/>
            <a:ext cx="6872654" cy="2823882"/>
          </a:xfrm>
          <a:prstGeom prst="rect">
            <a:avLst/>
          </a:prstGeom>
          <a:noFill/>
          <a:ln w="3175">
            <a:noFill/>
          </a:ln>
        </p:spPr>
        <p:txBody>
          <a:bodyPr wrap="square" lIns="0" tIns="0" rIns="0" bIns="0" rtlCol="0">
            <a:noAutofit/>
          </a:bodyPr>
          <a:lstStyle/>
          <a:p>
            <a:pPr indent="-274288" defTabSz="914293">
              <a:spcAft>
                <a:spcPts val="900"/>
              </a:spcAft>
            </a:pPr>
            <a:endParaRPr lang="en-US" sz="2000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60" name="Descriptor"/>
          <p:cNvSpPr txBox="1"/>
          <p:nvPr userDrawn="1">
            <p:custDataLst>
              <p:tags r:id="rId5"/>
            </p:custDataLst>
          </p:nvPr>
        </p:nvSpPr>
        <p:spPr bwMode="white">
          <a:xfrm>
            <a:off x="2104160" y="742278"/>
            <a:ext cx="65" cy="1384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defTabSz="914293"/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61" name="Confidentiality stamp"/>
          <p:cNvSpPr txBox="1"/>
          <p:nvPr userDrawn="1">
            <p:custDataLst>
              <p:tags r:id="rId6"/>
            </p:custDataLst>
          </p:nvPr>
        </p:nvSpPr>
        <p:spPr bwMode="black">
          <a:xfrm>
            <a:off x="542406" y="3291841"/>
            <a:ext cx="125314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914293"/>
            <a:endParaRPr lang="en-US" sz="900" i="1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62" name="Draft stamp"/>
          <p:cNvSpPr txBox="1"/>
          <p:nvPr userDrawn="1">
            <p:custDataLst>
              <p:tags r:id="rId7"/>
            </p:custDataLst>
          </p:nvPr>
        </p:nvSpPr>
        <p:spPr bwMode="black">
          <a:xfrm>
            <a:off x="542406" y="3566160"/>
            <a:ext cx="1402773" cy="26278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123087" rtlCol="0" anchor="t" anchorCtr="0">
            <a:spAutoFit/>
          </a:bodyPr>
          <a:lstStyle/>
          <a:p>
            <a:pPr defTabSz="914293"/>
            <a:endParaRPr lang="en-US" sz="900" b="1" i="1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63" name="Report Date"/>
          <p:cNvSpPr txBox="1"/>
          <p:nvPr userDrawn="1">
            <p:custDataLst>
              <p:tags r:id="rId8"/>
            </p:custDataLst>
          </p:nvPr>
        </p:nvSpPr>
        <p:spPr bwMode="black">
          <a:xfrm>
            <a:off x="542406" y="3832413"/>
            <a:ext cx="125314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914293"/>
            <a:endParaRPr lang="en-US" sz="900" i="1" dirty="0">
              <a:solidFill>
                <a:srgbClr val="000000"/>
              </a:solidFill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138419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: Fixed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Logo with Panels"/>
          <p:cNvGrpSpPr/>
          <p:nvPr userDrawn="1"/>
        </p:nvGrpSpPr>
        <p:grpSpPr>
          <a:xfrm>
            <a:off x="1156058" y="5640894"/>
            <a:ext cx="1245668" cy="816350"/>
            <a:chOff x="3835013" y="2828854"/>
            <a:chExt cx="1217986" cy="925197"/>
          </a:xfrm>
        </p:grpSpPr>
        <p:grpSp>
          <p:nvGrpSpPr>
            <p:cNvPr id="28" name="Logo Panels"/>
            <p:cNvGrpSpPr/>
            <p:nvPr/>
          </p:nvGrpSpPr>
          <p:grpSpPr>
            <a:xfrm>
              <a:off x="4609614" y="2828854"/>
              <a:ext cx="443385" cy="397546"/>
              <a:chOff x="4609614" y="2828854"/>
              <a:chExt cx="443385" cy="397546"/>
            </a:xfrm>
          </p:grpSpPr>
          <p:sp>
            <p:nvSpPr>
              <p:cNvPr id="34" name="Rectangle 1"/>
              <p:cNvSpPr>
                <a:spLocks noChangeArrowheads="1"/>
              </p:cNvSpPr>
              <p:nvPr/>
            </p:nvSpPr>
            <p:spPr bwMode="gray">
              <a:xfrm>
                <a:off x="4609614" y="3112483"/>
                <a:ext cx="443385" cy="113916"/>
              </a:xfrm>
              <a:prstGeom prst="rect">
                <a:avLst/>
              </a:prstGeom>
              <a:solidFill>
                <a:srgbClr val="F445F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5" name="Rectangle 2"/>
              <p:cNvSpPr>
                <a:spLocks noChangeArrowheads="1"/>
              </p:cNvSpPr>
              <p:nvPr/>
            </p:nvSpPr>
            <p:spPr bwMode="gray">
              <a:xfrm>
                <a:off x="4609618" y="2873556"/>
                <a:ext cx="269567" cy="352844"/>
              </a:xfrm>
              <a:prstGeom prst="rect">
                <a:avLst/>
              </a:prstGeom>
              <a:solidFill>
                <a:srgbClr val="F6B67F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6" name="Rectangle 3"/>
              <p:cNvSpPr>
                <a:spLocks noChangeArrowheads="1"/>
              </p:cNvSpPr>
              <p:nvPr/>
            </p:nvSpPr>
            <p:spPr bwMode="gray">
              <a:xfrm>
                <a:off x="4609618" y="2828854"/>
                <a:ext cx="224319" cy="397545"/>
              </a:xfrm>
              <a:prstGeom prst="rect">
                <a:avLst/>
              </a:prstGeom>
              <a:solidFill>
                <a:srgbClr val="F48F17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7" name="Rectangle 4"/>
              <p:cNvSpPr>
                <a:spLocks noChangeArrowheads="1"/>
              </p:cNvSpPr>
              <p:nvPr/>
            </p:nvSpPr>
            <p:spPr bwMode="gray">
              <a:xfrm>
                <a:off x="4609617" y="2873555"/>
                <a:ext cx="224319" cy="352844"/>
              </a:xfrm>
              <a:prstGeom prst="rect">
                <a:avLst/>
              </a:prstGeom>
              <a:solidFill>
                <a:srgbClr val="EB660B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8" name="Rectangle 5"/>
              <p:cNvSpPr>
                <a:spLocks noChangeArrowheads="1"/>
              </p:cNvSpPr>
              <p:nvPr/>
            </p:nvSpPr>
            <p:spPr bwMode="gray">
              <a:xfrm>
                <a:off x="4609615" y="2944211"/>
                <a:ext cx="383843" cy="282188"/>
              </a:xfrm>
              <a:prstGeom prst="rect">
                <a:avLst/>
              </a:prstGeom>
              <a:solidFill>
                <a:srgbClr val="F3BF09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9" name="Rectangle 6"/>
              <p:cNvSpPr>
                <a:spLocks noChangeArrowheads="1"/>
              </p:cNvSpPr>
              <p:nvPr/>
            </p:nvSpPr>
            <p:spPr bwMode="gray">
              <a:xfrm>
                <a:off x="4609616" y="3112483"/>
                <a:ext cx="383842" cy="113916"/>
              </a:xfrm>
              <a:prstGeom prst="rect">
                <a:avLst/>
              </a:prstGeom>
              <a:solidFill>
                <a:srgbClr val="E93409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0" name="Rectangle 7"/>
              <p:cNvSpPr>
                <a:spLocks noChangeArrowheads="1"/>
              </p:cNvSpPr>
              <p:nvPr/>
            </p:nvSpPr>
            <p:spPr bwMode="gray">
              <a:xfrm>
                <a:off x="4609616" y="2944211"/>
                <a:ext cx="269570" cy="282188"/>
              </a:xfrm>
              <a:prstGeom prst="rect">
                <a:avLst/>
              </a:prstGeom>
              <a:solidFill>
                <a:srgbClr val="EA880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1" name="Rectangle 8"/>
              <p:cNvSpPr>
                <a:spLocks noChangeArrowheads="1"/>
              </p:cNvSpPr>
              <p:nvPr/>
            </p:nvSpPr>
            <p:spPr bwMode="gray">
              <a:xfrm>
                <a:off x="4609616" y="3112483"/>
                <a:ext cx="269569" cy="113916"/>
              </a:xfrm>
              <a:prstGeom prst="rect">
                <a:avLst/>
              </a:prstGeom>
              <a:solidFill>
                <a:srgbClr val="E0250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2" name="Rectangle 9"/>
              <p:cNvSpPr>
                <a:spLocks/>
              </p:cNvSpPr>
              <p:nvPr/>
            </p:nvSpPr>
            <p:spPr bwMode="gray">
              <a:xfrm>
                <a:off x="4609616" y="2944211"/>
                <a:ext cx="224321" cy="282188"/>
              </a:xfrm>
              <a:prstGeom prst="rect">
                <a:avLst/>
              </a:prstGeom>
              <a:solidFill>
                <a:srgbClr val="E04C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4" name="Rectangle 10"/>
              <p:cNvSpPr>
                <a:spLocks noChangeArrowheads="1"/>
              </p:cNvSpPr>
              <p:nvPr/>
            </p:nvSpPr>
            <p:spPr bwMode="gray">
              <a:xfrm>
                <a:off x="4609617" y="3112483"/>
                <a:ext cx="224320" cy="113916"/>
              </a:xfrm>
              <a:prstGeom prst="rect">
                <a:avLst/>
              </a:prstGeom>
              <a:solidFill>
                <a:srgbClr val="D614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5" name="Rectangle 11"/>
              <p:cNvSpPr>
                <a:spLocks noChangeArrowheads="1"/>
              </p:cNvSpPr>
              <p:nvPr/>
            </p:nvSpPr>
            <p:spPr bwMode="gray">
              <a:xfrm>
                <a:off x="4609617" y="3052823"/>
                <a:ext cx="141027" cy="173576"/>
              </a:xfrm>
              <a:prstGeom prst="rect">
                <a:avLst/>
              </a:prstGeom>
              <a:solidFill>
                <a:srgbClr val="C93C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3" name="Rectangle 12"/>
              <p:cNvSpPr>
                <a:spLocks noChangeArrowheads="1"/>
              </p:cNvSpPr>
              <p:nvPr/>
            </p:nvSpPr>
            <p:spPr bwMode="gray">
              <a:xfrm>
                <a:off x="4609617" y="3112483"/>
                <a:ext cx="141027" cy="113916"/>
              </a:xfrm>
              <a:prstGeom prst="rect">
                <a:avLst/>
              </a:prstGeom>
              <a:solidFill>
                <a:srgbClr val="C01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9" name="Logo"/>
            <p:cNvGrpSpPr/>
            <p:nvPr/>
          </p:nvGrpSpPr>
          <p:grpSpPr>
            <a:xfrm>
              <a:off x="3835013" y="3226397"/>
              <a:ext cx="905256" cy="527654"/>
              <a:chOff x="3835013" y="3226397"/>
              <a:chExt cx="905256" cy="527654"/>
            </a:xfrm>
          </p:grpSpPr>
          <p:sp>
            <p:nvSpPr>
              <p:cNvPr id="30" name="Rectangle 0"/>
              <p:cNvSpPr>
                <a:spLocks noChangeArrowheads="1"/>
              </p:cNvSpPr>
              <p:nvPr/>
            </p:nvSpPr>
            <p:spPr bwMode="black">
              <a:xfrm>
                <a:off x="4381013" y="3226397"/>
                <a:ext cx="228600" cy="57350"/>
              </a:xfrm>
              <a:prstGeom prst="rect">
                <a:avLst/>
              </a:prstGeom>
              <a:solidFill>
                <a:srgbClr val="A1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3" name="Freeform 32"/>
              <p:cNvSpPr>
                <a:spLocks noEditPoints="1"/>
              </p:cNvSpPr>
              <p:nvPr/>
            </p:nvSpPr>
            <p:spPr bwMode="black">
              <a:xfrm>
                <a:off x="3835013" y="3412840"/>
                <a:ext cx="905256" cy="341211"/>
              </a:xfrm>
              <a:custGeom>
                <a:avLst/>
                <a:gdLst/>
                <a:ahLst/>
                <a:cxnLst>
                  <a:cxn ang="0">
                    <a:pos x="581" y="233"/>
                  </a:cxn>
                  <a:cxn ang="0">
                    <a:pos x="538" y="949"/>
                  </a:cxn>
                  <a:cxn ang="0">
                    <a:pos x="630" y="946"/>
                  </a:cxn>
                  <a:cxn ang="0">
                    <a:pos x="793" y="880"/>
                  </a:cxn>
                  <a:cxn ang="0">
                    <a:pos x="886" y="728"/>
                  </a:cxn>
                  <a:cxn ang="0">
                    <a:pos x="905" y="505"/>
                  </a:cxn>
                  <a:cxn ang="0">
                    <a:pos x="850" y="329"/>
                  </a:cxn>
                  <a:cxn ang="0">
                    <a:pos x="727" y="241"/>
                  </a:cxn>
                  <a:cxn ang="0">
                    <a:pos x="521" y="3"/>
                  </a:cxn>
                  <a:cxn ang="0">
                    <a:pos x="643" y="74"/>
                  </a:cxn>
                  <a:cxn ang="0">
                    <a:pos x="761" y="24"/>
                  </a:cxn>
                  <a:cxn ang="0">
                    <a:pos x="855" y="9"/>
                  </a:cxn>
                  <a:cxn ang="0">
                    <a:pos x="1026" y="40"/>
                  </a:cxn>
                  <a:cxn ang="0">
                    <a:pos x="1180" y="172"/>
                  </a:cxn>
                  <a:cxn ang="0">
                    <a:pos x="1265" y="383"/>
                  </a:cxn>
                  <a:cxn ang="0">
                    <a:pos x="1265" y="641"/>
                  </a:cxn>
                  <a:cxn ang="0">
                    <a:pos x="1175" y="857"/>
                  </a:cxn>
                  <a:cxn ang="0">
                    <a:pos x="1005" y="1006"/>
                  </a:cxn>
                  <a:cxn ang="0">
                    <a:pos x="766" y="1074"/>
                  </a:cxn>
                  <a:cxn ang="0">
                    <a:pos x="601" y="1074"/>
                  </a:cxn>
                  <a:cxn ang="0">
                    <a:pos x="692" y="1447"/>
                  </a:cxn>
                  <a:cxn ang="0">
                    <a:pos x="171" y="1408"/>
                  </a:cxn>
                  <a:cxn ang="0">
                    <a:pos x="413" y="3"/>
                  </a:cxn>
                  <a:cxn ang="0">
                    <a:pos x="3876" y="20"/>
                  </a:cxn>
                  <a:cxn ang="0">
                    <a:pos x="4036" y="100"/>
                  </a:cxn>
                  <a:cxn ang="0">
                    <a:pos x="4113" y="232"/>
                  </a:cxn>
                  <a:cxn ang="0">
                    <a:pos x="4091" y="362"/>
                  </a:cxn>
                  <a:cxn ang="0">
                    <a:pos x="3995" y="436"/>
                  </a:cxn>
                  <a:cxn ang="0">
                    <a:pos x="3859" y="438"/>
                  </a:cxn>
                  <a:cxn ang="0">
                    <a:pos x="3757" y="114"/>
                  </a:cxn>
                  <a:cxn ang="0">
                    <a:pos x="3597" y="187"/>
                  </a:cxn>
                  <a:cxn ang="0">
                    <a:pos x="3508" y="339"/>
                  </a:cxn>
                  <a:cxn ang="0">
                    <a:pos x="3489" y="565"/>
                  </a:cxn>
                  <a:cxn ang="0">
                    <a:pos x="3547" y="753"/>
                  </a:cxn>
                  <a:cxn ang="0">
                    <a:pos x="3668" y="869"/>
                  </a:cxn>
                  <a:cxn ang="0">
                    <a:pos x="3821" y="896"/>
                  </a:cxn>
                  <a:cxn ang="0">
                    <a:pos x="3931" y="872"/>
                  </a:cxn>
                  <a:cxn ang="0">
                    <a:pos x="4079" y="810"/>
                  </a:cxn>
                  <a:cxn ang="0">
                    <a:pos x="4016" y="1024"/>
                  </a:cxn>
                  <a:cxn ang="0">
                    <a:pos x="3830" y="1080"/>
                  </a:cxn>
                  <a:cxn ang="0">
                    <a:pos x="3651" y="1095"/>
                  </a:cxn>
                  <a:cxn ang="0">
                    <a:pos x="3426" y="1060"/>
                  </a:cxn>
                  <a:cxn ang="0">
                    <a:pos x="3255" y="947"/>
                  </a:cxn>
                  <a:cxn ang="0">
                    <a:pos x="3140" y="772"/>
                  </a:cxn>
                  <a:cxn ang="0">
                    <a:pos x="3101" y="561"/>
                  </a:cxn>
                  <a:cxn ang="0">
                    <a:pos x="3153" y="318"/>
                  </a:cxn>
                  <a:cxn ang="0">
                    <a:pos x="3293" y="135"/>
                  </a:cxn>
                  <a:cxn ang="0">
                    <a:pos x="3508" y="27"/>
                  </a:cxn>
                  <a:cxn ang="0">
                    <a:pos x="2910" y="0"/>
                  </a:cxn>
                  <a:cxn ang="0">
                    <a:pos x="3040" y="52"/>
                  </a:cxn>
                  <a:cxn ang="0">
                    <a:pos x="3093" y="178"/>
                  </a:cxn>
                  <a:cxn ang="0">
                    <a:pos x="3071" y="277"/>
                  </a:cxn>
                  <a:cxn ang="0">
                    <a:pos x="3004" y="393"/>
                  </a:cxn>
                  <a:cxn ang="0">
                    <a:pos x="2876" y="561"/>
                  </a:cxn>
                  <a:cxn ang="0">
                    <a:pos x="1784" y="1078"/>
                  </a:cxn>
                  <a:cxn ang="0">
                    <a:pos x="1313" y="118"/>
                  </a:cxn>
                  <a:cxn ang="0">
                    <a:pos x="2247" y="25"/>
                  </a:cxn>
                  <a:cxn ang="0">
                    <a:pos x="2759" y="62"/>
                  </a:cxn>
                  <a:cxn ang="0">
                    <a:pos x="2872" y="4"/>
                  </a:cxn>
                </a:cxnLst>
                <a:rect l="0" t="0" r="r" b="b"/>
                <a:pathLst>
                  <a:path w="4127" h="1544">
                    <a:moveTo>
                      <a:pt x="640" y="229"/>
                    </a:moveTo>
                    <a:lnTo>
                      <a:pt x="622" y="229"/>
                    </a:lnTo>
                    <a:lnTo>
                      <a:pt x="603" y="230"/>
                    </a:lnTo>
                    <a:lnTo>
                      <a:pt x="581" y="233"/>
                    </a:lnTo>
                    <a:lnTo>
                      <a:pt x="553" y="235"/>
                    </a:lnTo>
                    <a:lnTo>
                      <a:pt x="521" y="241"/>
                    </a:lnTo>
                    <a:lnTo>
                      <a:pt x="521" y="947"/>
                    </a:lnTo>
                    <a:lnTo>
                      <a:pt x="538" y="949"/>
                    </a:lnTo>
                    <a:lnTo>
                      <a:pt x="553" y="949"/>
                    </a:lnTo>
                    <a:lnTo>
                      <a:pt x="566" y="949"/>
                    </a:lnTo>
                    <a:lnTo>
                      <a:pt x="578" y="949"/>
                    </a:lnTo>
                    <a:lnTo>
                      <a:pt x="630" y="946"/>
                    </a:lnTo>
                    <a:lnTo>
                      <a:pt x="677" y="937"/>
                    </a:lnTo>
                    <a:lnTo>
                      <a:pt x="720" y="924"/>
                    </a:lnTo>
                    <a:lnTo>
                      <a:pt x="758" y="905"/>
                    </a:lnTo>
                    <a:lnTo>
                      <a:pt x="793" y="880"/>
                    </a:lnTo>
                    <a:lnTo>
                      <a:pt x="824" y="850"/>
                    </a:lnTo>
                    <a:lnTo>
                      <a:pt x="849" y="815"/>
                    </a:lnTo>
                    <a:lnTo>
                      <a:pt x="870" y="775"/>
                    </a:lnTo>
                    <a:lnTo>
                      <a:pt x="886" y="728"/>
                    </a:lnTo>
                    <a:lnTo>
                      <a:pt x="897" y="678"/>
                    </a:lnTo>
                    <a:lnTo>
                      <a:pt x="905" y="622"/>
                    </a:lnTo>
                    <a:lnTo>
                      <a:pt x="907" y="561"/>
                    </a:lnTo>
                    <a:lnTo>
                      <a:pt x="905" y="505"/>
                    </a:lnTo>
                    <a:lnTo>
                      <a:pt x="897" y="452"/>
                    </a:lnTo>
                    <a:lnTo>
                      <a:pt x="886" y="407"/>
                    </a:lnTo>
                    <a:lnTo>
                      <a:pt x="870" y="366"/>
                    </a:lnTo>
                    <a:lnTo>
                      <a:pt x="850" y="329"/>
                    </a:lnTo>
                    <a:lnTo>
                      <a:pt x="826" y="299"/>
                    </a:lnTo>
                    <a:lnTo>
                      <a:pt x="797" y="274"/>
                    </a:lnTo>
                    <a:lnTo>
                      <a:pt x="763" y="254"/>
                    </a:lnTo>
                    <a:lnTo>
                      <a:pt x="727" y="241"/>
                    </a:lnTo>
                    <a:lnTo>
                      <a:pt x="686" y="232"/>
                    </a:lnTo>
                    <a:lnTo>
                      <a:pt x="640" y="229"/>
                    </a:lnTo>
                    <a:close/>
                    <a:moveTo>
                      <a:pt x="413" y="3"/>
                    </a:moveTo>
                    <a:lnTo>
                      <a:pt x="521" y="3"/>
                    </a:lnTo>
                    <a:lnTo>
                      <a:pt x="521" y="143"/>
                    </a:lnTo>
                    <a:lnTo>
                      <a:pt x="566" y="117"/>
                    </a:lnTo>
                    <a:lnTo>
                      <a:pt x="607" y="93"/>
                    </a:lnTo>
                    <a:lnTo>
                      <a:pt x="643" y="74"/>
                    </a:lnTo>
                    <a:lnTo>
                      <a:pt x="677" y="57"/>
                    </a:lnTo>
                    <a:lnTo>
                      <a:pt x="707" y="44"/>
                    </a:lnTo>
                    <a:lnTo>
                      <a:pt x="735" y="33"/>
                    </a:lnTo>
                    <a:lnTo>
                      <a:pt x="761" y="24"/>
                    </a:lnTo>
                    <a:lnTo>
                      <a:pt x="785" y="18"/>
                    </a:lnTo>
                    <a:lnTo>
                      <a:pt x="809" y="13"/>
                    </a:lnTo>
                    <a:lnTo>
                      <a:pt x="831" y="10"/>
                    </a:lnTo>
                    <a:lnTo>
                      <a:pt x="855" y="9"/>
                    </a:lnTo>
                    <a:lnTo>
                      <a:pt x="879" y="8"/>
                    </a:lnTo>
                    <a:lnTo>
                      <a:pt x="931" y="12"/>
                    </a:lnTo>
                    <a:lnTo>
                      <a:pt x="980" y="23"/>
                    </a:lnTo>
                    <a:lnTo>
                      <a:pt x="1026" y="40"/>
                    </a:lnTo>
                    <a:lnTo>
                      <a:pt x="1070" y="64"/>
                    </a:lnTo>
                    <a:lnTo>
                      <a:pt x="1110" y="94"/>
                    </a:lnTo>
                    <a:lnTo>
                      <a:pt x="1148" y="130"/>
                    </a:lnTo>
                    <a:lnTo>
                      <a:pt x="1180" y="172"/>
                    </a:lnTo>
                    <a:lnTo>
                      <a:pt x="1209" y="218"/>
                    </a:lnTo>
                    <a:lnTo>
                      <a:pt x="1233" y="268"/>
                    </a:lnTo>
                    <a:lnTo>
                      <a:pt x="1252" y="324"/>
                    </a:lnTo>
                    <a:lnTo>
                      <a:pt x="1265" y="383"/>
                    </a:lnTo>
                    <a:lnTo>
                      <a:pt x="1274" y="446"/>
                    </a:lnTo>
                    <a:lnTo>
                      <a:pt x="1278" y="512"/>
                    </a:lnTo>
                    <a:lnTo>
                      <a:pt x="1274" y="578"/>
                    </a:lnTo>
                    <a:lnTo>
                      <a:pt x="1265" y="641"/>
                    </a:lnTo>
                    <a:lnTo>
                      <a:pt x="1252" y="701"/>
                    </a:lnTo>
                    <a:lnTo>
                      <a:pt x="1232" y="756"/>
                    </a:lnTo>
                    <a:lnTo>
                      <a:pt x="1205" y="809"/>
                    </a:lnTo>
                    <a:lnTo>
                      <a:pt x="1175" y="857"/>
                    </a:lnTo>
                    <a:lnTo>
                      <a:pt x="1140" y="901"/>
                    </a:lnTo>
                    <a:lnTo>
                      <a:pt x="1099" y="941"/>
                    </a:lnTo>
                    <a:lnTo>
                      <a:pt x="1054" y="976"/>
                    </a:lnTo>
                    <a:lnTo>
                      <a:pt x="1005" y="1006"/>
                    </a:lnTo>
                    <a:lnTo>
                      <a:pt x="951" y="1031"/>
                    </a:lnTo>
                    <a:lnTo>
                      <a:pt x="894" y="1051"/>
                    </a:lnTo>
                    <a:lnTo>
                      <a:pt x="831" y="1065"/>
                    </a:lnTo>
                    <a:lnTo>
                      <a:pt x="766" y="1074"/>
                    </a:lnTo>
                    <a:lnTo>
                      <a:pt x="696" y="1078"/>
                    </a:lnTo>
                    <a:lnTo>
                      <a:pt x="670" y="1078"/>
                    </a:lnTo>
                    <a:lnTo>
                      <a:pt x="637" y="1076"/>
                    </a:lnTo>
                    <a:lnTo>
                      <a:pt x="601" y="1074"/>
                    </a:lnTo>
                    <a:lnTo>
                      <a:pt x="561" y="1071"/>
                    </a:lnTo>
                    <a:lnTo>
                      <a:pt x="521" y="1068"/>
                    </a:lnTo>
                    <a:lnTo>
                      <a:pt x="521" y="1408"/>
                    </a:lnTo>
                    <a:lnTo>
                      <a:pt x="692" y="1447"/>
                    </a:lnTo>
                    <a:lnTo>
                      <a:pt x="692" y="1544"/>
                    </a:lnTo>
                    <a:lnTo>
                      <a:pt x="18" y="1544"/>
                    </a:lnTo>
                    <a:lnTo>
                      <a:pt x="18" y="1447"/>
                    </a:lnTo>
                    <a:lnTo>
                      <a:pt x="171" y="1408"/>
                    </a:lnTo>
                    <a:lnTo>
                      <a:pt x="171" y="229"/>
                    </a:lnTo>
                    <a:lnTo>
                      <a:pt x="0" y="229"/>
                    </a:lnTo>
                    <a:lnTo>
                      <a:pt x="0" y="128"/>
                    </a:lnTo>
                    <a:lnTo>
                      <a:pt x="413" y="3"/>
                    </a:lnTo>
                    <a:close/>
                    <a:moveTo>
                      <a:pt x="3711" y="0"/>
                    </a:moveTo>
                    <a:lnTo>
                      <a:pt x="3770" y="3"/>
                    </a:lnTo>
                    <a:lnTo>
                      <a:pt x="3825" y="9"/>
                    </a:lnTo>
                    <a:lnTo>
                      <a:pt x="3876" y="20"/>
                    </a:lnTo>
                    <a:lnTo>
                      <a:pt x="3923" y="34"/>
                    </a:lnTo>
                    <a:lnTo>
                      <a:pt x="3965" y="53"/>
                    </a:lnTo>
                    <a:lnTo>
                      <a:pt x="4004" y="75"/>
                    </a:lnTo>
                    <a:lnTo>
                      <a:pt x="4036" y="100"/>
                    </a:lnTo>
                    <a:lnTo>
                      <a:pt x="4064" y="129"/>
                    </a:lnTo>
                    <a:lnTo>
                      <a:pt x="4086" y="160"/>
                    </a:lnTo>
                    <a:lnTo>
                      <a:pt x="4103" y="194"/>
                    </a:lnTo>
                    <a:lnTo>
                      <a:pt x="4113" y="232"/>
                    </a:lnTo>
                    <a:lnTo>
                      <a:pt x="4117" y="271"/>
                    </a:lnTo>
                    <a:lnTo>
                      <a:pt x="4114" y="304"/>
                    </a:lnTo>
                    <a:lnTo>
                      <a:pt x="4105" y="334"/>
                    </a:lnTo>
                    <a:lnTo>
                      <a:pt x="4091" y="362"/>
                    </a:lnTo>
                    <a:lnTo>
                      <a:pt x="4074" y="387"/>
                    </a:lnTo>
                    <a:lnTo>
                      <a:pt x="4051" y="407"/>
                    </a:lnTo>
                    <a:lnTo>
                      <a:pt x="4025" y="423"/>
                    </a:lnTo>
                    <a:lnTo>
                      <a:pt x="3995" y="436"/>
                    </a:lnTo>
                    <a:lnTo>
                      <a:pt x="3961" y="443"/>
                    </a:lnTo>
                    <a:lnTo>
                      <a:pt x="3925" y="446"/>
                    </a:lnTo>
                    <a:lnTo>
                      <a:pt x="3891" y="444"/>
                    </a:lnTo>
                    <a:lnTo>
                      <a:pt x="3859" y="438"/>
                    </a:lnTo>
                    <a:lnTo>
                      <a:pt x="3826" y="428"/>
                    </a:lnTo>
                    <a:lnTo>
                      <a:pt x="3792" y="413"/>
                    </a:lnTo>
                    <a:lnTo>
                      <a:pt x="3757" y="394"/>
                    </a:lnTo>
                    <a:lnTo>
                      <a:pt x="3757" y="114"/>
                    </a:lnTo>
                    <a:lnTo>
                      <a:pt x="3711" y="125"/>
                    </a:lnTo>
                    <a:lnTo>
                      <a:pt x="3668" y="140"/>
                    </a:lnTo>
                    <a:lnTo>
                      <a:pt x="3631" y="162"/>
                    </a:lnTo>
                    <a:lnTo>
                      <a:pt x="3597" y="187"/>
                    </a:lnTo>
                    <a:lnTo>
                      <a:pt x="3568" y="218"/>
                    </a:lnTo>
                    <a:lnTo>
                      <a:pt x="3543" y="253"/>
                    </a:lnTo>
                    <a:lnTo>
                      <a:pt x="3523" y="294"/>
                    </a:lnTo>
                    <a:lnTo>
                      <a:pt x="3508" y="339"/>
                    </a:lnTo>
                    <a:lnTo>
                      <a:pt x="3497" y="391"/>
                    </a:lnTo>
                    <a:lnTo>
                      <a:pt x="3489" y="447"/>
                    </a:lnTo>
                    <a:lnTo>
                      <a:pt x="3487" y="507"/>
                    </a:lnTo>
                    <a:lnTo>
                      <a:pt x="3489" y="565"/>
                    </a:lnTo>
                    <a:lnTo>
                      <a:pt x="3497" y="617"/>
                    </a:lnTo>
                    <a:lnTo>
                      <a:pt x="3509" y="667"/>
                    </a:lnTo>
                    <a:lnTo>
                      <a:pt x="3526" y="712"/>
                    </a:lnTo>
                    <a:lnTo>
                      <a:pt x="3547" y="753"/>
                    </a:lnTo>
                    <a:lnTo>
                      <a:pt x="3571" y="790"/>
                    </a:lnTo>
                    <a:lnTo>
                      <a:pt x="3600" y="821"/>
                    </a:lnTo>
                    <a:lnTo>
                      <a:pt x="3632" y="847"/>
                    </a:lnTo>
                    <a:lnTo>
                      <a:pt x="3668" y="869"/>
                    </a:lnTo>
                    <a:lnTo>
                      <a:pt x="3707" y="885"/>
                    </a:lnTo>
                    <a:lnTo>
                      <a:pt x="3750" y="894"/>
                    </a:lnTo>
                    <a:lnTo>
                      <a:pt x="3795" y="897"/>
                    </a:lnTo>
                    <a:lnTo>
                      <a:pt x="3821" y="896"/>
                    </a:lnTo>
                    <a:lnTo>
                      <a:pt x="3847" y="894"/>
                    </a:lnTo>
                    <a:lnTo>
                      <a:pt x="3874" y="889"/>
                    </a:lnTo>
                    <a:lnTo>
                      <a:pt x="3901" y="881"/>
                    </a:lnTo>
                    <a:lnTo>
                      <a:pt x="3931" y="872"/>
                    </a:lnTo>
                    <a:lnTo>
                      <a:pt x="3964" y="861"/>
                    </a:lnTo>
                    <a:lnTo>
                      <a:pt x="3999" y="846"/>
                    </a:lnTo>
                    <a:lnTo>
                      <a:pt x="4036" y="830"/>
                    </a:lnTo>
                    <a:lnTo>
                      <a:pt x="4079" y="810"/>
                    </a:lnTo>
                    <a:lnTo>
                      <a:pt x="4127" y="787"/>
                    </a:lnTo>
                    <a:lnTo>
                      <a:pt x="4127" y="976"/>
                    </a:lnTo>
                    <a:lnTo>
                      <a:pt x="4069" y="1001"/>
                    </a:lnTo>
                    <a:lnTo>
                      <a:pt x="4016" y="1024"/>
                    </a:lnTo>
                    <a:lnTo>
                      <a:pt x="3966" y="1041"/>
                    </a:lnTo>
                    <a:lnTo>
                      <a:pt x="3919" y="1058"/>
                    </a:lnTo>
                    <a:lnTo>
                      <a:pt x="3874" y="1070"/>
                    </a:lnTo>
                    <a:lnTo>
                      <a:pt x="3830" y="1080"/>
                    </a:lnTo>
                    <a:lnTo>
                      <a:pt x="3786" y="1086"/>
                    </a:lnTo>
                    <a:lnTo>
                      <a:pt x="3742" y="1091"/>
                    </a:lnTo>
                    <a:lnTo>
                      <a:pt x="3697" y="1094"/>
                    </a:lnTo>
                    <a:lnTo>
                      <a:pt x="3651" y="1095"/>
                    </a:lnTo>
                    <a:lnTo>
                      <a:pt x="3588" y="1093"/>
                    </a:lnTo>
                    <a:lnTo>
                      <a:pt x="3530" y="1086"/>
                    </a:lnTo>
                    <a:lnTo>
                      <a:pt x="3476" y="1075"/>
                    </a:lnTo>
                    <a:lnTo>
                      <a:pt x="3426" y="1060"/>
                    </a:lnTo>
                    <a:lnTo>
                      <a:pt x="3378" y="1039"/>
                    </a:lnTo>
                    <a:lnTo>
                      <a:pt x="3334" y="1014"/>
                    </a:lnTo>
                    <a:lnTo>
                      <a:pt x="3294" y="984"/>
                    </a:lnTo>
                    <a:lnTo>
                      <a:pt x="3255" y="947"/>
                    </a:lnTo>
                    <a:lnTo>
                      <a:pt x="3219" y="907"/>
                    </a:lnTo>
                    <a:lnTo>
                      <a:pt x="3188" y="865"/>
                    </a:lnTo>
                    <a:lnTo>
                      <a:pt x="3162" y="820"/>
                    </a:lnTo>
                    <a:lnTo>
                      <a:pt x="3140" y="772"/>
                    </a:lnTo>
                    <a:lnTo>
                      <a:pt x="3124" y="722"/>
                    </a:lnTo>
                    <a:lnTo>
                      <a:pt x="3111" y="670"/>
                    </a:lnTo>
                    <a:lnTo>
                      <a:pt x="3104" y="616"/>
                    </a:lnTo>
                    <a:lnTo>
                      <a:pt x="3101" y="561"/>
                    </a:lnTo>
                    <a:lnTo>
                      <a:pt x="3105" y="494"/>
                    </a:lnTo>
                    <a:lnTo>
                      <a:pt x="3115" y="433"/>
                    </a:lnTo>
                    <a:lnTo>
                      <a:pt x="3130" y="373"/>
                    </a:lnTo>
                    <a:lnTo>
                      <a:pt x="3153" y="318"/>
                    </a:lnTo>
                    <a:lnTo>
                      <a:pt x="3179" y="267"/>
                    </a:lnTo>
                    <a:lnTo>
                      <a:pt x="3213" y="219"/>
                    </a:lnTo>
                    <a:lnTo>
                      <a:pt x="3250" y="175"/>
                    </a:lnTo>
                    <a:lnTo>
                      <a:pt x="3293" y="135"/>
                    </a:lnTo>
                    <a:lnTo>
                      <a:pt x="3341" y="102"/>
                    </a:lnTo>
                    <a:lnTo>
                      <a:pt x="3392" y="72"/>
                    </a:lnTo>
                    <a:lnTo>
                      <a:pt x="3448" y="47"/>
                    </a:lnTo>
                    <a:lnTo>
                      <a:pt x="3508" y="27"/>
                    </a:lnTo>
                    <a:lnTo>
                      <a:pt x="3573" y="12"/>
                    </a:lnTo>
                    <a:lnTo>
                      <a:pt x="3640" y="3"/>
                    </a:lnTo>
                    <a:lnTo>
                      <a:pt x="3711" y="0"/>
                    </a:lnTo>
                    <a:close/>
                    <a:moveTo>
                      <a:pt x="2910" y="0"/>
                    </a:moveTo>
                    <a:lnTo>
                      <a:pt x="2948" y="4"/>
                    </a:lnTo>
                    <a:lnTo>
                      <a:pt x="2983" y="14"/>
                    </a:lnTo>
                    <a:lnTo>
                      <a:pt x="3014" y="30"/>
                    </a:lnTo>
                    <a:lnTo>
                      <a:pt x="3040" y="52"/>
                    </a:lnTo>
                    <a:lnTo>
                      <a:pt x="3063" y="78"/>
                    </a:lnTo>
                    <a:lnTo>
                      <a:pt x="3079" y="109"/>
                    </a:lnTo>
                    <a:lnTo>
                      <a:pt x="3089" y="142"/>
                    </a:lnTo>
                    <a:lnTo>
                      <a:pt x="3093" y="178"/>
                    </a:lnTo>
                    <a:lnTo>
                      <a:pt x="3091" y="203"/>
                    </a:lnTo>
                    <a:lnTo>
                      <a:pt x="3088" y="227"/>
                    </a:lnTo>
                    <a:lnTo>
                      <a:pt x="3081" y="252"/>
                    </a:lnTo>
                    <a:lnTo>
                      <a:pt x="3071" y="277"/>
                    </a:lnTo>
                    <a:lnTo>
                      <a:pt x="3060" y="303"/>
                    </a:lnTo>
                    <a:lnTo>
                      <a:pt x="3044" y="331"/>
                    </a:lnTo>
                    <a:lnTo>
                      <a:pt x="3025" y="361"/>
                    </a:lnTo>
                    <a:lnTo>
                      <a:pt x="3004" y="393"/>
                    </a:lnTo>
                    <a:lnTo>
                      <a:pt x="2978" y="429"/>
                    </a:lnTo>
                    <a:lnTo>
                      <a:pt x="2948" y="468"/>
                    </a:lnTo>
                    <a:lnTo>
                      <a:pt x="2914" y="512"/>
                    </a:lnTo>
                    <a:lnTo>
                      <a:pt x="2876" y="561"/>
                    </a:lnTo>
                    <a:lnTo>
                      <a:pt x="2472" y="1078"/>
                    </a:lnTo>
                    <a:lnTo>
                      <a:pt x="2182" y="1078"/>
                    </a:lnTo>
                    <a:lnTo>
                      <a:pt x="2182" y="424"/>
                    </a:lnTo>
                    <a:lnTo>
                      <a:pt x="1784" y="1078"/>
                    </a:lnTo>
                    <a:lnTo>
                      <a:pt x="1518" y="1078"/>
                    </a:lnTo>
                    <a:lnTo>
                      <a:pt x="1518" y="234"/>
                    </a:lnTo>
                    <a:lnTo>
                      <a:pt x="1313" y="214"/>
                    </a:lnTo>
                    <a:lnTo>
                      <a:pt x="1313" y="118"/>
                    </a:lnTo>
                    <a:lnTo>
                      <a:pt x="1690" y="25"/>
                    </a:lnTo>
                    <a:lnTo>
                      <a:pt x="1832" y="25"/>
                    </a:lnTo>
                    <a:lnTo>
                      <a:pt x="1832" y="713"/>
                    </a:lnTo>
                    <a:lnTo>
                      <a:pt x="2247" y="25"/>
                    </a:lnTo>
                    <a:lnTo>
                      <a:pt x="2497" y="25"/>
                    </a:lnTo>
                    <a:lnTo>
                      <a:pt x="2497" y="822"/>
                    </a:lnTo>
                    <a:lnTo>
                      <a:pt x="2759" y="473"/>
                    </a:lnTo>
                    <a:lnTo>
                      <a:pt x="2759" y="62"/>
                    </a:lnTo>
                    <a:lnTo>
                      <a:pt x="2779" y="44"/>
                    </a:lnTo>
                    <a:lnTo>
                      <a:pt x="2806" y="27"/>
                    </a:lnTo>
                    <a:lnTo>
                      <a:pt x="2837" y="13"/>
                    </a:lnTo>
                    <a:lnTo>
                      <a:pt x="2872" y="4"/>
                    </a:lnTo>
                    <a:lnTo>
                      <a:pt x="29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64" name="Repot Title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 bwMode="black">
          <a:xfrm>
            <a:off x="2103564" y="1112680"/>
            <a:ext cx="6078682" cy="434270"/>
          </a:xfrm>
        </p:spPr>
        <p:txBody>
          <a:bodyPr vert="horz" lIns="0" tIns="0" rIns="0" bIns="32306" rtlCol="0" anchor="t" anchorCtr="0">
            <a:spAutoFit/>
          </a:bodyPr>
          <a:lstStyle>
            <a:lvl1pPr algn="l" defTabSz="91429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900" b="1" i="1" kern="1200" baseline="0" noProof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smtClean="0"/>
              <a:t>Report Title</a:t>
            </a:r>
            <a:endParaRPr lang="en-US" noProof="0" dirty="0"/>
          </a:p>
        </p:txBody>
      </p:sp>
      <p:sp>
        <p:nvSpPr>
          <p:cNvPr id="65" name="Report Subtitle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 bwMode="black">
          <a:xfrm>
            <a:off x="2103564" y="1546412"/>
            <a:ext cx="6078682" cy="401648"/>
          </a:xfrm>
        </p:spPr>
        <p:txBody>
          <a:bodyPr tIns="0" bIns="0">
            <a:sp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900" baseline="0">
                <a:solidFill>
                  <a:schemeClr val="tx1"/>
                </a:solidFill>
                <a:latin typeface="+mj-lt"/>
              </a:defRPr>
            </a:lvl1pPr>
            <a:lvl2pPr marL="4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Subtitle</a:t>
            </a:r>
            <a:endParaRPr lang="en-US" noProof="0"/>
          </a:p>
        </p:txBody>
      </p:sp>
      <p:cxnSp>
        <p:nvCxnSpPr>
          <p:cNvPr id="66" name="Frame Line"/>
          <p:cNvCxnSpPr/>
          <p:nvPr userDrawn="1"/>
        </p:nvCxnSpPr>
        <p:spPr bwMode="black">
          <a:xfrm flipV="1">
            <a:off x="1948297" y="1006541"/>
            <a:ext cx="7788431" cy="127059"/>
          </a:xfrm>
          <a:prstGeom prst="bentConnector3">
            <a:avLst>
              <a:gd name="adj1" fmla="val -3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Frame Line"/>
          <p:cNvCxnSpPr/>
          <p:nvPr userDrawn="1"/>
        </p:nvCxnSpPr>
        <p:spPr bwMode="black">
          <a:xfrm flipV="1">
            <a:off x="389660" y="3170817"/>
            <a:ext cx="1402773" cy="127059"/>
          </a:xfrm>
          <a:prstGeom prst="bentConnector3">
            <a:avLst>
              <a:gd name="adj1" fmla="val -174"/>
            </a:avLst>
          </a:prstGeom>
          <a:ln w="12700" cap="rnd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Descriptor"/>
          <p:cNvSpPr txBox="1"/>
          <p:nvPr userDrawn="1">
            <p:custDataLst>
              <p:tags r:id="rId3"/>
            </p:custDataLst>
          </p:nvPr>
        </p:nvSpPr>
        <p:spPr bwMode="white">
          <a:xfrm>
            <a:off x="2104160" y="742278"/>
            <a:ext cx="65" cy="1384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defTabSz="914293"/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69" name="Confidentiality stamp"/>
          <p:cNvSpPr txBox="1"/>
          <p:nvPr userDrawn="1">
            <p:custDataLst>
              <p:tags r:id="rId4"/>
            </p:custDataLst>
          </p:nvPr>
        </p:nvSpPr>
        <p:spPr bwMode="black">
          <a:xfrm>
            <a:off x="542406" y="3291841"/>
            <a:ext cx="125314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914293"/>
            <a:endParaRPr lang="en-US" sz="900" i="1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70" name="Draft stamp"/>
          <p:cNvSpPr txBox="1"/>
          <p:nvPr userDrawn="1">
            <p:custDataLst>
              <p:tags r:id="rId5"/>
            </p:custDataLst>
          </p:nvPr>
        </p:nvSpPr>
        <p:spPr bwMode="black">
          <a:xfrm>
            <a:off x="542406" y="3566160"/>
            <a:ext cx="1402773" cy="26278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123087" rtlCol="0" anchor="t" anchorCtr="0">
            <a:spAutoFit/>
          </a:bodyPr>
          <a:lstStyle/>
          <a:p>
            <a:pPr defTabSz="914293"/>
            <a:endParaRPr lang="en-US" sz="900" b="1" i="1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71" name="Report Date"/>
          <p:cNvSpPr txBox="1"/>
          <p:nvPr userDrawn="1">
            <p:custDataLst>
              <p:tags r:id="rId6"/>
            </p:custDataLst>
          </p:nvPr>
        </p:nvSpPr>
        <p:spPr bwMode="black">
          <a:xfrm>
            <a:off x="542406" y="3832413"/>
            <a:ext cx="125314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914293"/>
            <a:endParaRPr lang="en-US" sz="900" i="1" dirty="0">
              <a:solidFill>
                <a:srgbClr val="000000"/>
              </a:solidFill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363827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: Col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Logo with Panels"/>
          <p:cNvGrpSpPr/>
          <p:nvPr userDrawn="1"/>
        </p:nvGrpSpPr>
        <p:grpSpPr>
          <a:xfrm>
            <a:off x="1156059" y="0"/>
            <a:ext cx="9130942" cy="6457244"/>
            <a:chOff x="1130368" y="0"/>
            <a:chExt cx="8928032" cy="7318210"/>
          </a:xfrm>
        </p:grpSpPr>
        <p:grpSp>
          <p:nvGrpSpPr>
            <p:cNvPr id="19" name="Logo Shapes"/>
            <p:cNvGrpSpPr/>
            <p:nvPr userDrawn="1"/>
          </p:nvGrpSpPr>
          <p:grpSpPr>
            <a:xfrm>
              <a:off x="1904991" y="0"/>
              <a:ext cx="8153409" cy="6792221"/>
              <a:chOff x="1828799" y="0"/>
              <a:chExt cx="8153409" cy="6792221"/>
            </a:xfrm>
          </p:grpSpPr>
          <p:sp>
            <p:nvSpPr>
              <p:cNvPr id="31" name="Rectangle 2"/>
              <p:cNvSpPr>
                <a:spLocks noChangeArrowheads="1"/>
              </p:cNvSpPr>
              <p:nvPr userDrawn="1"/>
            </p:nvSpPr>
            <p:spPr bwMode="gray">
              <a:xfrm>
                <a:off x="1828799" y="1150143"/>
                <a:ext cx="8153409" cy="56388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2" name="Rectangle 4"/>
              <p:cNvSpPr>
                <a:spLocks noChangeArrowheads="1"/>
              </p:cNvSpPr>
              <p:nvPr/>
            </p:nvSpPr>
            <p:spPr bwMode="gray">
              <a:xfrm>
                <a:off x="1828800" y="0"/>
                <a:ext cx="6248400" cy="6792221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3" name="Rectangle 7"/>
              <p:cNvSpPr>
                <a:spLocks noChangeArrowheads="1"/>
              </p:cNvSpPr>
              <p:nvPr userDrawn="1"/>
            </p:nvSpPr>
            <p:spPr bwMode="gray">
              <a:xfrm>
                <a:off x="1828800" y="1150143"/>
                <a:ext cx="6248400" cy="5638799"/>
              </a:xfrm>
              <a:prstGeom prst="rect">
                <a:avLst/>
              </a:prstGeom>
              <a:solidFill>
                <a:schemeClr val="accent1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0" name="Logo"/>
            <p:cNvGrpSpPr/>
            <p:nvPr userDrawn="1"/>
          </p:nvGrpSpPr>
          <p:grpSpPr>
            <a:xfrm>
              <a:off x="1130368" y="6790556"/>
              <a:ext cx="905256" cy="527654"/>
              <a:chOff x="1130368" y="6790556"/>
              <a:chExt cx="905256" cy="527654"/>
            </a:xfrm>
          </p:grpSpPr>
          <p:sp>
            <p:nvSpPr>
              <p:cNvPr id="28" name="Rectangle 0"/>
              <p:cNvSpPr>
                <a:spLocks noChangeArrowheads="1"/>
              </p:cNvSpPr>
              <p:nvPr userDrawn="1"/>
            </p:nvSpPr>
            <p:spPr bwMode="black">
              <a:xfrm>
                <a:off x="1676368" y="6790556"/>
                <a:ext cx="228600" cy="57350"/>
              </a:xfrm>
              <a:prstGeom prst="rect">
                <a:avLst/>
              </a:prstGeom>
              <a:solidFill>
                <a:schemeClr val="accent1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0" name="Freeform 29"/>
              <p:cNvSpPr>
                <a:spLocks noEditPoints="1"/>
              </p:cNvSpPr>
              <p:nvPr userDrawn="1"/>
            </p:nvSpPr>
            <p:spPr bwMode="black">
              <a:xfrm>
                <a:off x="1130368" y="6976999"/>
                <a:ext cx="905256" cy="341211"/>
              </a:xfrm>
              <a:custGeom>
                <a:avLst/>
                <a:gdLst/>
                <a:ahLst/>
                <a:cxnLst>
                  <a:cxn ang="0">
                    <a:pos x="581" y="233"/>
                  </a:cxn>
                  <a:cxn ang="0">
                    <a:pos x="538" y="949"/>
                  </a:cxn>
                  <a:cxn ang="0">
                    <a:pos x="630" y="946"/>
                  </a:cxn>
                  <a:cxn ang="0">
                    <a:pos x="793" y="880"/>
                  </a:cxn>
                  <a:cxn ang="0">
                    <a:pos x="886" y="728"/>
                  </a:cxn>
                  <a:cxn ang="0">
                    <a:pos x="905" y="505"/>
                  </a:cxn>
                  <a:cxn ang="0">
                    <a:pos x="850" y="329"/>
                  </a:cxn>
                  <a:cxn ang="0">
                    <a:pos x="727" y="241"/>
                  </a:cxn>
                  <a:cxn ang="0">
                    <a:pos x="521" y="3"/>
                  </a:cxn>
                  <a:cxn ang="0">
                    <a:pos x="643" y="74"/>
                  </a:cxn>
                  <a:cxn ang="0">
                    <a:pos x="761" y="24"/>
                  </a:cxn>
                  <a:cxn ang="0">
                    <a:pos x="855" y="9"/>
                  </a:cxn>
                  <a:cxn ang="0">
                    <a:pos x="1026" y="40"/>
                  </a:cxn>
                  <a:cxn ang="0">
                    <a:pos x="1180" y="172"/>
                  </a:cxn>
                  <a:cxn ang="0">
                    <a:pos x="1265" y="383"/>
                  </a:cxn>
                  <a:cxn ang="0">
                    <a:pos x="1265" y="641"/>
                  </a:cxn>
                  <a:cxn ang="0">
                    <a:pos x="1175" y="857"/>
                  </a:cxn>
                  <a:cxn ang="0">
                    <a:pos x="1005" y="1006"/>
                  </a:cxn>
                  <a:cxn ang="0">
                    <a:pos x="766" y="1074"/>
                  </a:cxn>
                  <a:cxn ang="0">
                    <a:pos x="601" y="1074"/>
                  </a:cxn>
                  <a:cxn ang="0">
                    <a:pos x="692" y="1447"/>
                  </a:cxn>
                  <a:cxn ang="0">
                    <a:pos x="171" y="1408"/>
                  </a:cxn>
                  <a:cxn ang="0">
                    <a:pos x="413" y="3"/>
                  </a:cxn>
                  <a:cxn ang="0">
                    <a:pos x="3876" y="20"/>
                  </a:cxn>
                  <a:cxn ang="0">
                    <a:pos x="4036" y="100"/>
                  </a:cxn>
                  <a:cxn ang="0">
                    <a:pos x="4113" y="232"/>
                  </a:cxn>
                  <a:cxn ang="0">
                    <a:pos x="4091" y="362"/>
                  </a:cxn>
                  <a:cxn ang="0">
                    <a:pos x="3995" y="436"/>
                  </a:cxn>
                  <a:cxn ang="0">
                    <a:pos x="3859" y="438"/>
                  </a:cxn>
                  <a:cxn ang="0">
                    <a:pos x="3757" y="114"/>
                  </a:cxn>
                  <a:cxn ang="0">
                    <a:pos x="3597" y="187"/>
                  </a:cxn>
                  <a:cxn ang="0">
                    <a:pos x="3508" y="339"/>
                  </a:cxn>
                  <a:cxn ang="0">
                    <a:pos x="3489" y="565"/>
                  </a:cxn>
                  <a:cxn ang="0">
                    <a:pos x="3547" y="753"/>
                  </a:cxn>
                  <a:cxn ang="0">
                    <a:pos x="3668" y="869"/>
                  </a:cxn>
                  <a:cxn ang="0">
                    <a:pos x="3821" y="896"/>
                  </a:cxn>
                  <a:cxn ang="0">
                    <a:pos x="3931" y="872"/>
                  </a:cxn>
                  <a:cxn ang="0">
                    <a:pos x="4079" y="810"/>
                  </a:cxn>
                  <a:cxn ang="0">
                    <a:pos x="4016" y="1024"/>
                  </a:cxn>
                  <a:cxn ang="0">
                    <a:pos x="3830" y="1080"/>
                  </a:cxn>
                  <a:cxn ang="0">
                    <a:pos x="3651" y="1095"/>
                  </a:cxn>
                  <a:cxn ang="0">
                    <a:pos x="3426" y="1060"/>
                  </a:cxn>
                  <a:cxn ang="0">
                    <a:pos x="3255" y="947"/>
                  </a:cxn>
                  <a:cxn ang="0">
                    <a:pos x="3140" y="772"/>
                  </a:cxn>
                  <a:cxn ang="0">
                    <a:pos x="3101" y="561"/>
                  </a:cxn>
                  <a:cxn ang="0">
                    <a:pos x="3153" y="318"/>
                  </a:cxn>
                  <a:cxn ang="0">
                    <a:pos x="3293" y="135"/>
                  </a:cxn>
                  <a:cxn ang="0">
                    <a:pos x="3508" y="27"/>
                  </a:cxn>
                  <a:cxn ang="0">
                    <a:pos x="2910" y="0"/>
                  </a:cxn>
                  <a:cxn ang="0">
                    <a:pos x="3040" y="52"/>
                  </a:cxn>
                  <a:cxn ang="0">
                    <a:pos x="3093" y="178"/>
                  </a:cxn>
                  <a:cxn ang="0">
                    <a:pos x="3071" y="277"/>
                  </a:cxn>
                  <a:cxn ang="0">
                    <a:pos x="3004" y="393"/>
                  </a:cxn>
                  <a:cxn ang="0">
                    <a:pos x="2876" y="561"/>
                  </a:cxn>
                  <a:cxn ang="0">
                    <a:pos x="1784" y="1078"/>
                  </a:cxn>
                  <a:cxn ang="0">
                    <a:pos x="1313" y="118"/>
                  </a:cxn>
                  <a:cxn ang="0">
                    <a:pos x="2247" y="25"/>
                  </a:cxn>
                  <a:cxn ang="0">
                    <a:pos x="2759" y="62"/>
                  </a:cxn>
                  <a:cxn ang="0">
                    <a:pos x="2872" y="4"/>
                  </a:cxn>
                </a:cxnLst>
                <a:rect l="0" t="0" r="r" b="b"/>
                <a:pathLst>
                  <a:path w="4127" h="1544">
                    <a:moveTo>
                      <a:pt x="640" y="229"/>
                    </a:moveTo>
                    <a:lnTo>
                      <a:pt x="622" y="229"/>
                    </a:lnTo>
                    <a:lnTo>
                      <a:pt x="603" y="230"/>
                    </a:lnTo>
                    <a:lnTo>
                      <a:pt x="581" y="233"/>
                    </a:lnTo>
                    <a:lnTo>
                      <a:pt x="553" y="235"/>
                    </a:lnTo>
                    <a:lnTo>
                      <a:pt x="521" y="241"/>
                    </a:lnTo>
                    <a:lnTo>
                      <a:pt x="521" y="947"/>
                    </a:lnTo>
                    <a:lnTo>
                      <a:pt x="538" y="949"/>
                    </a:lnTo>
                    <a:lnTo>
                      <a:pt x="553" y="949"/>
                    </a:lnTo>
                    <a:lnTo>
                      <a:pt x="566" y="949"/>
                    </a:lnTo>
                    <a:lnTo>
                      <a:pt x="578" y="949"/>
                    </a:lnTo>
                    <a:lnTo>
                      <a:pt x="630" y="946"/>
                    </a:lnTo>
                    <a:lnTo>
                      <a:pt x="677" y="937"/>
                    </a:lnTo>
                    <a:lnTo>
                      <a:pt x="720" y="924"/>
                    </a:lnTo>
                    <a:lnTo>
                      <a:pt x="758" y="905"/>
                    </a:lnTo>
                    <a:lnTo>
                      <a:pt x="793" y="880"/>
                    </a:lnTo>
                    <a:lnTo>
                      <a:pt x="824" y="850"/>
                    </a:lnTo>
                    <a:lnTo>
                      <a:pt x="849" y="815"/>
                    </a:lnTo>
                    <a:lnTo>
                      <a:pt x="870" y="775"/>
                    </a:lnTo>
                    <a:lnTo>
                      <a:pt x="886" y="728"/>
                    </a:lnTo>
                    <a:lnTo>
                      <a:pt x="897" y="678"/>
                    </a:lnTo>
                    <a:lnTo>
                      <a:pt x="905" y="622"/>
                    </a:lnTo>
                    <a:lnTo>
                      <a:pt x="907" y="561"/>
                    </a:lnTo>
                    <a:lnTo>
                      <a:pt x="905" y="505"/>
                    </a:lnTo>
                    <a:lnTo>
                      <a:pt x="897" y="452"/>
                    </a:lnTo>
                    <a:lnTo>
                      <a:pt x="886" y="407"/>
                    </a:lnTo>
                    <a:lnTo>
                      <a:pt x="870" y="366"/>
                    </a:lnTo>
                    <a:lnTo>
                      <a:pt x="850" y="329"/>
                    </a:lnTo>
                    <a:lnTo>
                      <a:pt x="826" y="299"/>
                    </a:lnTo>
                    <a:lnTo>
                      <a:pt x="797" y="274"/>
                    </a:lnTo>
                    <a:lnTo>
                      <a:pt x="763" y="254"/>
                    </a:lnTo>
                    <a:lnTo>
                      <a:pt x="727" y="241"/>
                    </a:lnTo>
                    <a:lnTo>
                      <a:pt x="686" y="232"/>
                    </a:lnTo>
                    <a:lnTo>
                      <a:pt x="640" y="229"/>
                    </a:lnTo>
                    <a:close/>
                    <a:moveTo>
                      <a:pt x="413" y="3"/>
                    </a:moveTo>
                    <a:lnTo>
                      <a:pt x="521" y="3"/>
                    </a:lnTo>
                    <a:lnTo>
                      <a:pt x="521" y="143"/>
                    </a:lnTo>
                    <a:lnTo>
                      <a:pt x="566" y="117"/>
                    </a:lnTo>
                    <a:lnTo>
                      <a:pt x="607" y="93"/>
                    </a:lnTo>
                    <a:lnTo>
                      <a:pt x="643" y="74"/>
                    </a:lnTo>
                    <a:lnTo>
                      <a:pt x="677" y="57"/>
                    </a:lnTo>
                    <a:lnTo>
                      <a:pt x="707" y="44"/>
                    </a:lnTo>
                    <a:lnTo>
                      <a:pt x="735" y="33"/>
                    </a:lnTo>
                    <a:lnTo>
                      <a:pt x="761" y="24"/>
                    </a:lnTo>
                    <a:lnTo>
                      <a:pt x="785" y="18"/>
                    </a:lnTo>
                    <a:lnTo>
                      <a:pt x="809" y="13"/>
                    </a:lnTo>
                    <a:lnTo>
                      <a:pt x="831" y="10"/>
                    </a:lnTo>
                    <a:lnTo>
                      <a:pt x="855" y="9"/>
                    </a:lnTo>
                    <a:lnTo>
                      <a:pt x="879" y="8"/>
                    </a:lnTo>
                    <a:lnTo>
                      <a:pt x="931" y="12"/>
                    </a:lnTo>
                    <a:lnTo>
                      <a:pt x="980" y="23"/>
                    </a:lnTo>
                    <a:lnTo>
                      <a:pt x="1026" y="40"/>
                    </a:lnTo>
                    <a:lnTo>
                      <a:pt x="1070" y="64"/>
                    </a:lnTo>
                    <a:lnTo>
                      <a:pt x="1110" y="94"/>
                    </a:lnTo>
                    <a:lnTo>
                      <a:pt x="1148" y="130"/>
                    </a:lnTo>
                    <a:lnTo>
                      <a:pt x="1180" y="172"/>
                    </a:lnTo>
                    <a:lnTo>
                      <a:pt x="1209" y="218"/>
                    </a:lnTo>
                    <a:lnTo>
                      <a:pt x="1233" y="268"/>
                    </a:lnTo>
                    <a:lnTo>
                      <a:pt x="1252" y="324"/>
                    </a:lnTo>
                    <a:lnTo>
                      <a:pt x="1265" y="383"/>
                    </a:lnTo>
                    <a:lnTo>
                      <a:pt x="1274" y="446"/>
                    </a:lnTo>
                    <a:lnTo>
                      <a:pt x="1278" y="512"/>
                    </a:lnTo>
                    <a:lnTo>
                      <a:pt x="1274" y="578"/>
                    </a:lnTo>
                    <a:lnTo>
                      <a:pt x="1265" y="641"/>
                    </a:lnTo>
                    <a:lnTo>
                      <a:pt x="1252" y="701"/>
                    </a:lnTo>
                    <a:lnTo>
                      <a:pt x="1232" y="756"/>
                    </a:lnTo>
                    <a:lnTo>
                      <a:pt x="1205" y="809"/>
                    </a:lnTo>
                    <a:lnTo>
                      <a:pt x="1175" y="857"/>
                    </a:lnTo>
                    <a:lnTo>
                      <a:pt x="1140" y="901"/>
                    </a:lnTo>
                    <a:lnTo>
                      <a:pt x="1099" y="941"/>
                    </a:lnTo>
                    <a:lnTo>
                      <a:pt x="1054" y="976"/>
                    </a:lnTo>
                    <a:lnTo>
                      <a:pt x="1005" y="1006"/>
                    </a:lnTo>
                    <a:lnTo>
                      <a:pt x="951" y="1031"/>
                    </a:lnTo>
                    <a:lnTo>
                      <a:pt x="894" y="1051"/>
                    </a:lnTo>
                    <a:lnTo>
                      <a:pt x="831" y="1065"/>
                    </a:lnTo>
                    <a:lnTo>
                      <a:pt x="766" y="1074"/>
                    </a:lnTo>
                    <a:lnTo>
                      <a:pt x="696" y="1078"/>
                    </a:lnTo>
                    <a:lnTo>
                      <a:pt x="670" y="1078"/>
                    </a:lnTo>
                    <a:lnTo>
                      <a:pt x="637" y="1076"/>
                    </a:lnTo>
                    <a:lnTo>
                      <a:pt x="601" y="1074"/>
                    </a:lnTo>
                    <a:lnTo>
                      <a:pt x="561" y="1071"/>
                    </a:lnTo>
                    <a:lnTo>
                      <a:pt x="521" y="1068"/>
                    </a:lnTo>
                    <a:lnTo>
                      <a:pt x="521" y="1408"/>
                    </a:lnTo>
                    <a:lnTo>
                      <a:pt x="692" y="1447"/>
                    </a:lnTo>
                    <a:lnTo>
                      <a:pt x="692" y="1544"/>
                    </a:lnTo>
                    <a:lnTo>
                      <a:pt x="18" y="1544"/>
                    </a:lnTo>
                    <a:lnTo>
                      <a:pt x="18" y="1447"/>
                    </a:lnTo>
                    <a:lnTo>
                      <a:pt x="171" y="1408"/>
                    </a:lnTo>
                    <a:lnTo>
                      <a:pt x="171" y="229"/>
                    </a:lnTo>
                    <a:lnTo>
                      <a:pt x="0" y="229"/>
                    </a:lnTo>
                    <a:lnTo>
                      <a:pt x="0" y="128"/>
                    </a:lnTo>
                    <a:lnTo>
                      <a:pt x="413" y="3"/>
                    </a:lnTo>
                    <a:close/>
                    <a:moveTo>
                      <a:pt x="3711" y="0"/>
                    </a:moveTo>
                    <a:lnTo>
                      <a:pt x="3770" y="3"/>
                    </a:lnTo>
                    <a:lnTo>
                      <a:pt x="3825" y="9"/>
                    </a:lnTo>
                    <a:lnTo>
                      <a:pt x="3876" y="20"/>
                    </a:lnTo>
                    <a:lnTo>
                      <a:pt x="3923" y="34"/>
                    </a:lnTo>
                    <a:lnTo>
                      <a:pt x="3965" y="53"/>
                    </a:lnTo>
                    <a:lnTo>
                      <a:pt x="4004" y="75"/>
                    </a:lnTo>
                    <a:lnTo>
                      <a:pt x="4036" y="100"/>
                    </a:lnTo>
                    <a:lnTo>
                      <a:pt x="4064" y="129"/>
                    </a:lnTo>
                    <a:lnTo>
                      <a:pt x="4086" y="160"/>
                    </a:lnTo>
                    <a:lnTo>
                      <a:pt x="4103" y="194"/>
                    </a:lnTo>
                    <a:lnTo>
                      <a:pt x="4113" y="232"/>
                    </a:lnTo>
                    <a:lnTo>
                      <a:pt x="4117" y="271"/>
                    </a:lnTo>
                    <a:lnTo>
                      <a:pt x="4114" y="304"/>
                    </a:lnTo>
                    <a:lnTo>
                      <a:pt x="4105" y="334"/>
                    </a:lnTo>
                    <a:lnTo>
                      <a:pt x="4091" y="362"/>
                    </a:lnTo>
                    <a:lnTo>
                      <a:pt x="4074" y="387"/>
                    </a:lnTo>
                    <a:lnTo>
                      <a:pt x="4051" y="407"/>
                    </a:lnTo>
                    <a:lnTo>
                      <a:pt x="4025" y="423"/>
                    </a:lnTo>
                    <a:lnTo>
                      <a:pt x="3995" y="436"/>
                    </a:lnTo>
                    <a:lnTo>
                      <a:pt x="3961" y="443"/>
                    </a:lnTo>
                    <a:lnTo>
                      <a:pt x="3925" y="446"/>
                    </a:lnTo>
                    <a:lnTo>
                      <a:pt x="3891" y="444"/>
                    </a:lnTo>
                    <a:lnTo>
                      <a:pt x="3859" y="438"/>
                    </a:lnTo>
                    <a:lnTo>
                      <a:pt x="3826" y="428"/>
                    </a:lnTo>
                    <a:lnTo>
                      <a:pt x="3792" y="413"/>
                    </a:lnTo>
                    <a:lnTo>
                      <a:pt x="3757" y="394"/>
                    </a:lnTo>
                    <a:lnTo>
                      <a:pt x="3757" y="114"/>
                    </a:lnTo>
                    <a:lnTo>
                      <a:pt x="3711" y="125"/>
                    </a:lnTo>
                    <a:lnTo>
                      <a:pt x="3668" y="140"/>
                    </a:lnTo>
                    <a:lnTo>
                      <a:pt x="3631" y="162"/>
                    </a:lnTo>
                    <a:lnTo>
                      <a:pt x="3597" y="187"/>
                    </a:lnTo>
                    <a:lnTo>
                      <a:pt x="3568" y="218"/>
                    </a:lnTo>
                    <a:lnTo>
                      <a:pt x="3543" y="253"/>
                    </a:lnTo>
                    <a:lnTo>
                      <a:pt x="3523" y="294"/>
                    </a:lnTo>
                    <a:lnTo>
                      <a:pt x="3508" y="339"/>
                    </a:lnTo>
                    <a:lnTo>
                      <a:pt x="3497" y="391"/>
                    </a:lnTo>
                    <a:lnTo>
                      <a:pt x="3489" y="447"/>
                    </a:lnTo>
                    <a:lnTo>
                      <a:pt x="3487" y="507"/>
                    </a:lnTo>
                    <a:lnTo>
                      <a:pt x="3489" y="565"/>
                    </a:lnTo>
                    <a:lnTo>
                      <a:pt x="3497" y="617"/>
                    </a:lnTo>
                    <a:lnTo>
                      <a:pt x="3509" y="667"/>
                    </a:lnTo>
                    <a:lnTo>
                      <a:pt x="3526" y="712"/>
                    </a:lnTo>
                    <a:lnTo>
                      <a:pt x="3547" y="753"/>
                    </a:lnTo>
                    <a:lnTo>
                      <a:pt x="3571" y="790"/>
                    </a:lnTo>
                    <a:lnTo>
                      <a:pt x="3600" y="821"/>
                    </a:lnTo>
                    <a:lnTo>
                      <a:pt x="3632" y="847"/>
                    </a:lnTo>
                    <a:lnTo>
                      <a:pt x="3668" y="869"/>
                    </a:lnTo>
                    <a:lnTo>
                      <a:pt x="3707" y="885"/>
                    </a:lnTo>
                    <a:lnTo>
                      <a:pt x="3750" y="894"/>
                    </a:lnTo>
                    <a:lnTo>
                      <a:pt x="3795" y="897"/>
                    </a:lnTo>
                    <a:lnTo>
                      <a:pt x="3821" y="896"/>
                    </a:lnTo>
                    <a:lnTo>
                      <a:pt x="3847" y="894"/>
                    </a:lnTo>
                    <a:lnTo>
                      <a:pt x="3874" y="889"/>
                    </a:lnTo>
                    <a:lnTo>
                      <a:pt x="3901" y="881"/>
                    </a:lnTo>
                    <a:lnTo>
                      <a:pt x="3931" y="872"/>
                    </a:lnTo>
                    <a:lnTo>
                      <a:pt x="3964" y="861"/>
                    </a:lnTo>
                    <a:lnTo>
                      <a:pt x="3999" y="846"/>
                    </a:lnTo>
                    <a:lnTo>
                      <a:pt x="4036" y="830"/>
                    </a:lnTo>
                    <a:lnTo>
                      <a:pt x="4079" y="810"/>
                    </a:lnTo>
                    <a:lnTo>
                      <a:pt x="4127" y="787"/>
                    </a:lnTo>
                    <a:lnTo>
                      <a:pt x="4127" y="976"/>
                    </a:lnTo>
                    <a:lnTo>
                      <a:pt x="4069" y="1001"/>
                    </a:lnTo>
                    <a:lnTo>
                      <a:pt x="4016" y="1024"/>
                    </a:lnTo>
                    <a:lnTo>
                      <a:pt x="3966" y="1041"/>
                    </a:lnTo>
                    <a:lnTo>
                      <a:pt x="3919" y="1058"/>
                    </a:lnTo>
                    <a:lnTo>
                      <a:pt x="3874" y="1070"/>
                    </a:lnTo>
                    <a:lnTo>
                      <a:pt x="3830" y="1080"/>
                    </a:lnTo>
                    <a:lnTo>
                      <a:pt x="3786" y="1086"/>
                    </a:lnTo>
                    <a:lnTo>
                      <a:pt x="3742" y="1091"/>
                    </a:lnTo>
                    <a:lnTo>
                      <a:pt x="3697" y="1094"/>
                    </a:lnTo>
                    <a:lnTo>
                      <a:pt x="3651" y="1095"/>
                    </a:lnTo>
                    <a:lnTo>
                      <a:pt x="3588" y="1093"/>
                    </a:lnTo>
                    <a:lnTo>
                      <a:pt x="3530" y="1086"/>
                    </a:lnTo>
                    <a:lnTo>
                      <a:pt x="3476" y="1075"/>
                    </a:lnTo>
                    <a:lnTo>
                      <a:pt x="3426" y="1060"/>
                    </a:lnTo>
                    <a:lnTo>
                      <a:pt x="3378" y="1039"/>
                    </a:lnTo>
                    <a:lnTo>
                      <a:pt x="3334" y="1014"/>
                    </a:lnTo>
                    <a:lnTo>
                      <a:pt x="3294" y="984"/>
                    </a:lnTo>
                    <a:lnTo>
                      <a:pt x="3255" y="947"/>
                    </a:lnTo>
                    <a:lnTo>
                      <a:pt x="3219" y="907"/>
                    </a:lnTo>
                    <a:lnTo>
                      <a:pt x="3188" y="865"/>
                    </a:lnTo>
                    <a:lnTo>
                      <a:pt x="3162" y="820"/>
                    </a:lnTo>
                    <a:lnTo>
                      <a:pt x="3140" y="772"/>
                    </a:lnTo>
                    <a:lnTo>
                      <a:pt x="3124" y="722"/>
                    </a:lnTo>
                    <a:lnTo>
                      <a:pt x="3111" y="670"/>
                    </a:lnTo>
                    <a:lnTo>
                      <a:pt x="3104" y="616"/>
                    </a:lnTo>
                    <a:lnTo>
                      <a:pt x="3101" y="561"/>
                    </a:lnTo>
                    <a:lnTo>
                      <a:pt x="3105" y="494"/>
                    </a:lnTo>
                    <a:lnTo>
                      <a:pt x="3115" y="433"/>
                    </a:lnTo>
                    <a:lnTo>
                      <a:pt x="3130" y="373"/>
                    </a:lnTo>
                    <a:lnTo>
                      <a:pt x="3153" y="318"/>
                    </a:lnTo>
                    <a:lnTo>
                      <a:pt x="3179" y="267"/>
                    </a:lnTo>
                    <a:lnTo>
                      <a:pt x="3213" y="219"/>
                    </a:lnTo>
                    <a:lnTo>
                      <a:pt x="3250" y="175"/>
                    </a:lnTo>
                    <a:lnTo>
                      <a:pt x="3293" y="135"/>
                    </a:lnTo>
                    <a:lnTo>
                      <a:pt x="3341" y="102"/>
                    </a:lnTo>
                    <a:lnTo>
                      <a:pt x="3392" y="72"/>
                    </a:lnTo>
                    <a:lnTo>
                      <a:pt x="3448" y="47"/>
                    </a:lnTo>
                    <a:lnTo>
                      <a:pt x="3508" y="27"/>
                    </a:lnTo>
                    <a:lnTo>
                      <a:pt x="3573" y="12"/>
                    </a:lnTo>
                    <a:lnTo>
                      <a:pt x="3640" y="3"/>
                    </a:lnTo>
                    <a:lnTo>
                      <a:pt x="3711" y="0"/>
                    </a:lnTo>
                    <a:close/>
                    <a:moveTo>
                      <a:pt x="2910" y="0"/>
                    </a:moveTo>
                    <a:lnTo>
                      <a:pt x="2948" y="4"/>
                    </a:lnTo>
                    <a:lnTo>
                      <a:pt x="2983" y="14"/>
                    </a:lnTo>
                    <a:lnTo>
                      <a:pt x="3014" y="30"/>
                    </a:lnTo>
                    <a:lnTo>
                      <a:pt x="3040" y="52"/>
                    </a:lnTo>
                    <a:lnTo>
                      <a:pt x="3063" y="78"/>
                    </a:lnTo>
                    <a:lnTo>
                      <a:pt x="3079" y="109"/>
                    </a:lnTo>
                    <a:lnTo>
                      <a:pt x="3089" y="142"/>
                    </a:lnTo>
                    <a:lnTo>
                      <a:pt x="3093" y="178"/>
                    </a:lnTo>
                    <a:lnTo>
                      <a:pt x="3091" y="203"/>
                    </a:lnTo>
                    <a:lnTo>
                      <a:pt x="3088" y="227"/>
                    </a:lnTo>
                    <a:lnTo>
                      <a:pt x="3081" y="252"/>
                    </a:lnTo>
                    <a:lnTo>
                      <a:pt x="3071" y="277"/>
                    </a:lnTo>
                    <a:lnTo>
                      <a:pt x="3060" y="303"/>
                    </a:lnTo>
                    <a:lnTo>
                      <a:pt x="3044" y="331"/>
                    </a:lnTo>
                    <a:lnTo>
                      <a:pt x="3025" y="361"/>
                    </a:lnTo>
                    <a:lnTo>
                      <a:pt x="3004" y="393"/>
                    </a:lnTo>
                    <a:lnTo>
                      <a:pt x="2978" y="429"/>
                    </a:lnTo>
                    <a:lnTo>
                      <a:pt x="2948" y="468"/>
                    </a:lnTo>
                    <a:lnTo>
                      <a:pt x="2914" y="512"/>
                    </a:lnTo>
                    <a:lnTo>
                      <a:pt x="2876" y="561"/>
                    </a:lnTo>
                    <a:lnTo>
                      <a:pt x="2472" y="1078"/>
                    </a:lnTo>
                    <a:lnTo>
                      <a:pt x="2182" y="1078"/>
                    </a:lnTo>
                    <a:lnTo>
                      <a:pt x="2182" y="424"/>
                    </a:lnTo>
                    <a:lnTo>
                      <a:pt x="1784" y="1078"/>
                    </a:lnTo>
                    <a:lnTo>
                      <a:pt x="1518" y="1078"/>
                    </a:lnTo>
                    <a:lnTo>
                      <a:pt x="1518" y="234"/>
                    </a:lnTo>
                    <a:lnTo>
                      <a:pt x="1313" y="214"/>
                    </a:lnTo>
                    <a:lnTo>
                      <a:pt x="1313" y="118"/>
                    </a:lnTo>
                    <a:lnTo>
                      <a:pt x="1690" y="25"/>
                    </a:lnTo>
                    <a:lnTo>
                      <a:pt x="1832" y="25"/>
                    </a:lnTo>
                    <a:lnTo>
                      <a:pt x="1832" y="713"/>
                    </a:lnTo>
                    <a:lnTo>
                      <a:pt x="2247" y="25"/>
                    </a:lnTo>
                    <a:lnTo>
                      <a:pt x="2497" y="25"/>
                    </a:lnTo>
                    <a:lnTo>
                      <a:pt x="2497" y="822"/>
                    </a:lnTo>
                    <a:lnTo>
                      <a:pt x="2759" y="473"/>
                    </a:lnTo>
                    <a:lnTo>
                      <a:pt x="2759" y="62"/>
                    </a:lnTo>
                    <a:lnTo>
                      <a:pt x="2779" y="44"/>
                    </a:lnTo>
                    <a:lnTo>
                      <a:pt x="2806" y="27"/>
                    </a:lnTo>
                    <a:lnTo>
                      <a:pt x="2837" y="13"/>
                    </a:lnTo>
                    <a:lnTo>
                      <a:pt x="2872" y="4"/>
                    </a:lnTo>
                    <a:lnTo>
                      <a:pt x="29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34" name="Report Title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 bwMode="white">
          <a:xfrm>
            <a:off x="2103564" y="1112680"/>
            <a:ext cx="6078682" cy="434270"/>
          </a:xfrm>
        </p:spPr>
        <p:txBody>
          <a:bodyPr vert="horz" lIns="0" tIns="0" rIns="0" bIns="32306" rtlCol="0" anchor="t" anchorCtr="0">
            <a:spAutoFit/>
          </a:bodyPr>
          <a:lstStyle>
            <a:lvl1pPr algn="l" defTabSz="91429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900" b="1" i="1" kern="1200" baseline="0" noProof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smtClean="0"/>
              <a:t>Report Title</a:t>
            </a:r>
            <a:endParaRPr lang="en-US" noProof="0" dirty="0"/>
          </a:p>
        </p:txBody>
      </p:sp>
      <p:sp>
        <p:nvSpPr>
          <p:cNvPr id="35" name="Report Subtitle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 bwMode="white">
          <a:xfrm>
            <a:off x="2103564" y="1546412"/>
            <a:ext cx="6078682" cy="401648"/>
          </a:xfrm>
        </p:spPr>
        <p:txBody>
          <a:bodyPr tIns="0" bIns="0">
            <a:sp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900" baseline="0">
                <a:solidFill>
                  <a:schemeClr val="bg1"/>
                </a:solidFill>
                <a:latin typeface="+mj-lt"/>
              </a:defRPr>
            </a:lvl1pPr>
            <a:lvl2pPr marL="4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Subtitle</a:t>
            </a:r>
            <a:endParaRPr lang="en-US" noProof="0"/>
          </a:p>
        </p:txBody>
      </p:sp>
      <p:cxnSp>
        <p:nvCxnSpPr>
          <p:cNvPr id="36" name="Frame Line"/>
          <p:cNvCxnSpPr/>
          <p:nvPr userDrawn="1"/>
        </p:nvCxnSpPr>
        <p:spPr bwMode="black">
          <a:xfrm flipV="1">
            <a:off x="389660" y="3170817"/>
            <a:ext cx="1402773" cy="127059"/>
          </a:xfrm>
          <a:prstGeom prst="bentConnector3">
            <a:avLst>
              <a:gd name="adj1" fmla="val -174"/>
            </a:avLst>
          </a:prstGeom>
          <a:ln w="12700" cap="rnd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Descriptor"/>
          <p:cNvSpPr txBox="1"/>
          <p:nvPr userDrawn="1">
            <p:custDataLst>
              <p:tags r:id="rId3"/>
            </p:custDataLst>
          </p:nvPr>
        </p:nvSpPr>
        <p:spPr bwMode="white">
          <a:xfrm>
            <a:off x="2104160" y="742278"/>
            <a:ext cx="65" cy="1384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defTabSz="914293"/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38" name="Confidentiality stamp"/>
          <p:cNvSpPr txBox="1"/>
          <p:nvPr userDrawn="1">
            <p:custDataLst>
              <p:tags r:id="rId4"/>
            </p:custDataLst>
          </p:nvPr>
        </p:nvSpPr>
        <p:spPr bwMode="black">
          <a:xfrm>
            <a:off x="542406" y="3291841"/>
            <a:ext cx="125314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914293"/>
            <a:endParaRPr lang="en-US" sz="900" i="1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39" name="Draft stamp"/>
          <p:cNvSpPr txBox="1"/>
          <p:nvPr userDrawn="1">
            <p:custDataLst>
              <p:tags r:id="rId5"/>
            </p:custDataLst>
          </p:nvPr>
        </p:nvSpPr>
        <p:spPr bwMode="black">
          <a:xfrm>
            <a:off x="542406" y="3566160"/>
            <a:ext cx="1402773" cy="26278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123087" rtlCol="0" anchor="t" anchorCtr="0">
            <a:spAutoFit/>
          </a:bodyPr>
          <a:lstStyle/>
          <a:p>
            <a:pPr defTabSz="914293"/>
            <a:endParaRPr lang="en-US" sz="900" b="1" i="1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40" name="Report Date"/>
          <p:cNvSpPr txBox="1"/>
          <p:nvPr userDrawn="1">
            <p:custDataLst>
              <p:tags r:id="rId6"/>
            </p:custDataLst>
          </p:nvPr>
        </p:nvSpPr>
        <p:spPr bwMode="black">
          <a:xfrm>
            <a:off x="542406" y="3832413"/>
            <a:ext cx="125314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914293"/>
            <a:endParaRPr lang="en-US" sz="900" i="1" dirty="0">
              <a:solidFill>
                <a:srgbClr val="000000"/>
              </a:solidFill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6289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36079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71525" y="2130476"/>
            <a:ext cx="8743950" cy="1470025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514350" y="6356401"/>
            <a:ext cx="24003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sz="140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514725" y="6356401"/>
            <a:ext cx="325755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sz="1400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 descr="fondo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197" y="-3175"/>
            <a:ext cx="10335221" cy="686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18 Grupo"/>
          <p:cNvGrpSpPr/>
          <p:nvPr/>
        </p:nvGrpSpPr>
        <p:grpSpPr>
          <a:xfrm>
            <a:off x="7814760" y="6330551"/>
            <a:ext cx="2322512" cy="406398"/>
            <a:chOff x="6946451" y="6330551"/>
            <a:chExt cx="2064454" cy="406398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6946451" y="6330551"/>
              <a:ext cx="449960" cy="406398"/>
            </a:xfrm>
            <a:custGeom>
              <a:avLst/>
              <a:gdLst>
                <a:gd name="T0" fmla="*/ 171 w 332"/>
                <a:gd name="T1" fmla="*/ 14 h 300"/>
                <a:gd name="T2" fmla="*/ 234 w 332"/>
                <a:gd name="T3" fmla="*/ 134 h 300"/>
                <a:gd name="T4" fmla="*/ 232 w 332"/>
                <a:gd name="T5" fmla="*/ 143 h 300"/>
                <a:gd name="T6" fmla="*/ 332 w 332"/>
                <a:gd name="T7" fmla="*/ 217 h 300"/>
                <a:gd name="T8" fmla="*/ 166 w 332"/>
                <a:gd name="T9" fmla="*/ 300 h 300"/>
                <a:gd name="T10" fmla="*/ 165 w 332"/>
                <a:gd name="T11" fmla="*/ 300 h 300"/>
                <a:gd name="T12" fmla="*/ 0 w 332"/>
                <a:gd name="T13" fmla="*/ 219 h 300"/>
                <a:gd name="T14" fmla="*/ 99 w 332"/>
                <a:gd name="T15" fmla="*/ 143 h 300"/>
                <a:gd name="T16" fmla="*/ 163 w 332"/>
                <a:gd name="T17" fmla="*/ 245 h 300"/>
                <a:gd name="T18" fmla="*/ 163 w 332"/>
                <a:gd name="T19" fmla="*/ 249 h 300"/>
                <a:gd name="T20" fmla="*/ 163 w 332"/>
                <a:gd name="T21" fmla="*/ 253 h 300"/>
                <a:gd name="T22" fmla="*/ 176 w 332"/>
                <a:gd name="T23" fmla="*/ 224 h 300"/>
                <a:gd name="T24" fmla="*/ 116 w 332"/>
                <a:gd name="T25" fmla="*/ 98 h 300"/>
                <a:gd name="T26" fmla="*/ 134 w 332"/>
                <a:gd name="T27" fmla="*/ 60 h 300"/>
                <a:gd name="T28" fmla="*/ 134 w 332"/>
                <a:gd name="T29" fmla="*/ 74 h 300"/>
                <a:gd name="T30" fmla="*/ 199 w 332"/>
                <a:gd name="T31" fmla="*/ 186 h 300"/>
                <a:gd name="T32" fmla="*/ 199 w 332"/>
                <a:gd name="T33" fmla="*/ 197 h 300"/>
                <a:gd name="T34" fmla="*/ 214 w 332"/>
                <a:gd name="T35" fmla="*/ 164 h 300"/>
                <a:gd name="T36" fmla="*/ 153 w 332"/>
                <a:gd name="T37" fmla="*/ 38 h 300"/>
                <a:gd name="T38" fmla="*/ 171 w 332"/>
                <a:gd name="T39" fmla="*/ 0 h 300"/>
                <a:gd name="T40" fmla="*/ 171 w 332"/>
                <a:gd name="T41" fmla="*/ 14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2" h="300">
                  <a:moveTo>
                    <a:pt x="171" y="14"/>
                  </a:moveTo>
                  <a:cubicBezTo>
                    <a:pt x="171" y="51"/>
                    <a:pt x="234" y="92"/>
                    <a:pt x="234" y="134"/>
                  </a:cubicBezTo>
                  <a:cubicBezTo>
                    <a:pt x="234" y="134"/>
                    <a:pt x="234" y="138"/>
                    <a:pt x="232" y="143"/>
                  </a:cubicBezTo>
                  <a:cubicBezTo>
                    <a:pt x="291" y="155"/>
                    <a:pt x="332" y="183"/>
                    <a:pt x="332" y="217"/>
                  </a:cubicBezTo>
                  <a:cubicBezTo>
                    <a:pt x="332" y="262"/>
                    <a:pt x="258" y="300"/>
                    <a:pt x="166" y="300"/>
                  </a:cubicBezTo>
                  <a:cubicBezTo>
                    <a:pt x="166" y="300"/>
                    <a:pt x="165" y="300"/>
                    <a:pt x="165" y="300"/>
                  </a:cubicBezTo>
                  <a:cubicBezTo>
                    <a:pt x="74" y="300"/>
                    <a:pt x="0" y="264"/>
                    <a:pt x="0" y="219"/>
                  </a:cubicBezTo>
                  <a:cubicBezTo>
                    <a:pt x="0" y="185"/>
                    <a:pt x="45" y="158"/>
                    <a:pt x="99" y="143"/>
                  </a:cubicBezTo>
                  <a:cubicBezTo>
                    <a:pt x="99" y="162"/>
                    <a:pt x="161" y="221"/>
                    <a:pt x="163" y="245"/>
                  </a:cubicBezTo>
                  <a:cubicBezTo>
                    <a:pt x="163" y="245"/>
                    <a:pt x="163" y="247"/>
                    <a:pt x="163" y="249"/>
                  </a:cubicBezTo>
                  <a:cubicBezTo>
                    <a:pt x="163" y="250"/>
                    <a:pt x="163" y="251"/>
                    <a:pt x="163" y="253"/>
                  </a:cubicBezTo>
                  <a:cubicBezTo>
                    <a:pt x="176" y="246"/>
                    <a:pt x="176" y="224"/>
                    <a:pt x="176" y="224"/>
                  </a:cubicBezTo>
                  <a:cubicBezTo>
                    <a:pt x="176" y="172"/>
                    <a:pt x="116" y="149"/>
                    <a:pt x="116" y="98"/>
                  </a:cubicBezTo>
                  <a:cubicBezTo>
                    <a:pt x="116" y="79"/>
                    <a:pt x="125" y="64"/>
                    <a:pt x="134" y="60"/>
                  </a:cubicBezTo>
                  <a:cubicBezTo>
                    <a:pt x="134" y="74"/>
                    <a:pt x="134" y="74"/>
                    <a:pt x="134" y="74"/>
                  </a:cubicBezTo>
                  <a:cubicBezTo>
                    <a:pt x="134" y="111"/>
                    <a:pt x="199" y="152"/>
                    <a:pt x="199" y="186"/>
                  </a:cubicBezTo>
                  <a:cubicBezTo>
                    <a:pt x="199" y="197"/>
                    <a:pt x="199" y="197"/>
                    <a:pt x="199" y="197"/>
                  </a:cubicBezTo>
                  <a:cubicBezTo>
                    <a:pt x="214" y="191"/>
                    <a:pt x="214" y="164"/>
                    <a:pt x="214" y="164"/>
                  </a:cubicBezTo>
                  <a:cubicBezTo>
                    <a:pt x="214" y="117"/>
                    <a:pt x="153" y="91"/>
                    <a:pt x="153" y="38"/>
                  </a:cubicBezTo>
                  <a:cubicBezTo>
                    <a:pt x="153" y="19"/>
                    <a:pt x="163" y="4"/>
                    <a:pt x="171" y="0"/>
                  </a:cubicBezTo>
                  <a:cubicBezTo>
                    <a:pt x="171" y="14"/>
                    <a:pt x="171" y="14"/>
                    <a:pt x="171" y="1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7507695" y="6453705"/>
              <a:ext cx="152801" cy="253487"/>
            </a:xfrm>
            <a:custGeom>
              <a:avLst/>
              <a:gdLst>
                <a:gd name="T0" fmla="*/ 54 w 128"/>
                <a:gd name="T1" fmla="*/ 212 h 212"/>
                <a:gd name="T2" fmla="*/ 0 w 128"/>
                <a:gd name="T3" fmla="*/ 203 h 212"/>
                <a:gd name="T4" fmla="*/ 0 w 128"/>
                <a:gd name="T5" fmla="*/ 148 h 212"/>
                <a:gd name="T6" fmla="*/ 7 w 128"/>
                <a:gd name="T7" fmla="*/ 148 h 212"/>
                <a:gd name="T8" fmla="*/ 59 w 128"/>
                <a:gd name="T9" fmla="*/ 199 h 212"/>
                <a:gd name="T10" fmla="*/ 102 w 128"/>
                <a:gd name="T11" fmla="*/ 163 h 212"/>
                <a:gd name="T12" fmla="*/ 63 w 128"/>
                <a:gd name="T13" fmla="*/ 121 h 212"/>
                <a:gd name="T14" fmla="*/ 40 w 128"/>
                <a:gd name="T15" fmla="*/ 109 h 212"/>
                <a:gd name="T16" fmla="*/ 1 w 128"/>
                <a:gd name="T17" fmla="*/ 57 h 212"/>
                <a:gd name="T18" fmla="*/ 67 w 128"/>
                <a:gd name="T19" fmla="*/ 0 h 212"/>
                <a:gd name="T20" fmla="*/ 121 w 128"/>
                <a:gd name="T21" fmla="*/ 10 h 212"/>
                <a:gd name="T22" fmla="*/ 121 w 128"/>
                <a:gd name="T23" fmla="*/ 59 h 212"/>
                <a:gd name="T24" fmla="*/ 113 w 128"/>
                <a:gd name="T25" fmla="*/ 59 h 212"/>
                <a:gd name="T26" fmla="*/ 64 w 128"/>
                <a:gd name="T27" fmla="*/ 13 h 212"/>
                <a:gd name="T28" fmla="*/ 29 w 128"/>
                <a:gd name="T29" fmla="*/ 43 h 212"/>
                <a:gd name="T30" fmla="*/ 59 w 128"/>
                <a:gd name="T31" fmla="*/ 80 h 212"/>
                <a:gd name="T32" fmla="*/ 82 w 128"/>
                <a:gd name="T33" fmla="*/ 91 h 212"/>
                <a:gd name="T34" fmla="*/ 128 w 128"/>
                <a:gd name="T35" fmla="*/ 149 h 212"/>
                <a:gd name="T36" fmla="*/ 54 w 128"/>
                <a:gd name="T37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" h="212">
                  <a:moveTo>
                    <a:pt x="54" y="212"/>
                  </a:moveTo>
                  <a:cubicBezTo>
                    <a:pt x="23" y="212"/>
                    <a:pt x="0" y="203"/>
                    <a:pt x="0" y="203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7" y="148"/>
                    <a:pt x="7" y="148"/>
                    <a:pt x="7" y="148"/>
                  </a:cubicBezTo>
                  <a:cubicBezTo>
                    <a:pt x="11" y="177"/>
                    <a:pt x="34" y="199"/>
                    <a:pt x="59" y="199"/>
                  </a:cubicBezTo>
                  <a:cubicBezTo>
                    <a:pt x="84" y="199"/>
                    <a:pt x="102" y="185"/>
                    <a:pt x="102" y="163"/>
                  </a:cubicBezTo>
                  <a:cubicBezTo>
                    <a:pt x="102" y="139"/>
                    <a:pt x="78" y="129"/>
                    <a:pt x="63" y="121"/>
                  </a:cubicBezTo>
                  <a:cubicBezTo>
                    <a:pt x="40" y="109"/>
                    <a:pt x="40" y="109"/>
                    <a:pt x="40" y="109"/>
                  </a:cubicBezTo>
                  <a:cubicBezTo>
                    <a:pt x="18" y="99"/>
                    <a:pt x="1" y="81"/>
                    <a:pt x="1" y="57"/>
                  </a:cubicBezTo>
                  <a:cubicBezTo>
                    <a:pt x="1" y="26"/>
                    <a:pt x="24" y="0"/>
                    <a:pt x="67" y="0"/>
                  </a:cubicBezTo>
                  <a:cubicBezTo>
                    <a:pt x="97" y="0"/>
                    <a:pt x="121" y="10"/>
                    <a:pt x="121" y="10"/>
                  </a:cubicBezTo>
                  <a:cubicBezTo>
                    <a:pt x="121" y="59"/>
                    <a:pt x="121" y="59"/>
                    <a:pt x="121" y="59"/>
                  </a:cubicBezTo>
                  <a:cubicBezTo>
                    <a:pt x="113" y="59"/>
                    <a:pt x="113" y="59"/>
                    <a:pt x="113" y="59"/>
                  </a:cubicBezTo>
                  <a:cubicBezTo>
                    <a:pt x="108" y="33"/>
                    <a:pt x="94" y="13"/>
                    <a:pt x="64" y="13"/>
                  </a:cubicBezTo>
                  <a:cubicBezTo>
                    <a:pt x="42" y="13"/>
                    <a:pt x="29" y="28"/>
                    <a:pt x="29" y="43"/>
                  </a:cubicBezTo>
                  <a:cubicBezTo>
                    <a:pt x="29" y="63"/>
                    <a:pt x="43" y="72"/>
                    <a:pt x="59" y="80"/>
                  </a:cubicBezTo>
                  <a:cubicBezTo>
                    <a:pt x="82" y="91"/>
                    <a:pt x="82" y="91"/>
                    <a:pt x="82" y="91"/>
                  </a:cubicBezTo>
                  <a:cubicBezTo>
                    <a:pt x="103" y="102"/>
                    <a:pt x="128" y="119"/>
                    <a:pt x="128" y="149"/>
                  </a:cubicBezTo>
                  <a:cubicBezTo>
                    <a:pt x="128" y="187"/>
                    <a:pt x="102" y="212"/>
                    <a:pt x="54" y="2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Freeform 8"/>
            <p:cNvSpPr>
              <a:spLocks noEditPoints="1"/>
            </p:cNvSpPr>
            <p:nvPr/>
          </p:nvSpPr>
          <p:spPr bwMode="auto">
            <a:xfrm>
              <a:off x="7693889" y="6544778"/>
              <a:ext cx="147235" cy="160390"/>
            </a:xfrm>
            <a:custGeom>
              <a:avLst/>
              <a:gdLst>
                <a:gd name="T0" fmla="*/ 33 w 123"/>
                <a:gd name="T1" fmla="*/ 134 h 134"/>
                <a:gd name="T2" fmla="*/ 0 w 123"/>
                <a:gd name="T3" fmla="*/ 102 h 134"/>
                <a:gd name="T4" fmla="*/ 33 w 123"/>
                <a:gd name="T5" fmla="*/ 69 h 134"/>
                <a:gd name="T6" fmla="*/ 72 w 123"/>
                <a:gd name="T7" fmla="*/ 55 h 134"/>
                <a:gd name="T8" fmla="*/ 72 w 123"/>
                <a:gd name="T9" fmla="*/ 43 h 134"/>
                <a:gd name="T10" fmla="*/ 51 w 123"/>
                <a:gd name="T11" fmla="*/ 13 h 134"/>
                <a:gd name="T12" fmla="*/ 29 w 123"/>
                <a:gd name="T13" fmla="*/ 24 h 134"/>
                <a:gd name="T14" fmla="*/ 27 w 123"/>
                <a:gd name="T15" fmla="*/ 34 h 134"/>
                <a:gd name="T16" fmla="*/ 30 w 123"/>
                <a:gd name="T17" fmla="*/ 44 h 134"/>
                <a:gd name="T18" fmla="*/ 11 w 123"/>
                <a:gd name="T19" fmla="*/ 53 h 134"/>
                <a:gd name="T20" fmla="*/ 6 w 123"/>
                <a:gd name="T21" fmla="*/ 37 h 134"/>
                <a:gd name="T22" fmla="*/ 6 w 123"/>
                <a:gd name="T23" fmla="*/ 34 h 134"/>
                <a:gd name="T24" fmla="*/ 28 w 123"/>
                <a:gd name="T25" fmla="*/ 9 h 134"/>
                <a:gd name="T26" fmla="*/ 58 w 123"/>
                <a:gd name="T27" fmla="*/ 0 h 134"/>
                <a:gd name="T28" fmla="*/ 101 w 123"/>
                <a:gd name="T29" fmla="*/ 38 h 134"/>
                <a:gd name="T30" fmla="*/ 101 w 123"/>
                <a:gd name="T31" fmla="*/ 98 h 134"/>
                <a:gd name="T32" fmla="*/ 109 w 123"/>
                <a:gd name="T33" fmla="*/ 114 h 134"/>
                <a:gd name="T34" fmla="*/ 116 w 123"/>
                <a:gd name="T35" fmla="*/ 113 h 134"/>
                <a:gd name="T36" fmla="*/ 123 w 123"/>
                <a:gd name="T37" fmla="*/ 111 h 134"/>
                <a:gd name="T38" fmla="*/ 123 w 123"/>
                <a:gd name="T39" fmla="*/ 119 h 134"/>
                <a:gd name="T40" fmla="*/ 83 w 123"/>
                <a:gd name="T41" fmla="*/ 134 h 134"/>
                <a:gd name="T42" fmla="*/ 73 w 123"/>
                <a:gd name="T43" fmla="*/ 116 h 134"/>
                <a:gd name="T44" fmla="*/ 33 w 123"/>
                <a:gd name="T45" fmla="*/ 134 h 134"/>
                <a:gd name="T46" fmla="*/ 44 w 123"/>
                <a:gd name="T47" fmla="*/ 76 h 134"/>
                <a:gd name="T48" fmla="*/ 28 w 123"/>
                <a:gd name="T49" fmla="*/ 97 h 134"/>
                <a:gd name="T50" fmla="*/ 47 w 123"/>
                <a:gd name="T51" fmla="*/ 117 h 134"/>
                <a:gd name="T52" fmla="*/ 72 w 123"/>
                <a:gd name="T53" fmla="*/ 107 h 134"/>
                <a:gd name="T54" fmla="*/ 72 w 123"/>
                <a:gd name="T55" fmla="*/ 64 h 134"/>
                <a:gd name="T56" fmla="*/ 44 w 123"/>
                <a:gd name="T57" fmla="*/ 76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3" h="134">
                  <a:moveTo>
                    <a:pt x="33" y="134"/>
                  </a:moveTo>
                  <a:cubicBezTo>
                    <a:pt x="13" y="134"/>
                    <a:pt x="0" y="121"/>
                    <a:pt x="0" y="102"/>
                  </a:cubicBezTo>
                  <a:cubicBezTo>
                    <a:pt x="0" y="88"/>
                    <a:pt x="10" y="77"/>
                    <a:pt x="33" y="69"/>
                  </a:cubicBezTo>
                  <a:cubicBezTo>
                    <a:pt x="72" y="55"/>
                    <a:pt x="72" y="55"/>
                    <a:pt x="72" y="55"/>
                  </a:cubicBezTo>
                  <a:cubicBezTo>
                    <a:pt x="72" y="43"/>
                    <a:pt x="72" y="43"/>
                    <a:pt x="72" y="43"/>
                  </a:cubicBezTo>
                  <a:cubicBezTo>
                    <a:pt x="72" y="24"/>
                    <a:pt x="63" y="13"/>
                    <a:pt x="51" y="13"/>
                  </a:cubicBezTo>
                  <a:cubicBezTo>
                    <a:pt x="42" y="13"/>
                    <a:pt x="33" y="17"/>
                    <a:pt x="29" y="24"/>
                  </a:cubicBezTo>
                  <a:cubicBezTo>
                    <a:pt x="27" y="27"/>
                    <a:pt x="27" y="31"/>
                    <a:pt x="27" y="34"/>
                  </a:cubicBezTo>
                  <a:cubicBezTo>
                    <a:pt x="27" y="39"/>
                    <a:pt x="30" y="44"/>
                    <a:pt x="30" y="44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8" y="49"/>
                    <a:pt x="6" y="43"/>
                    <a:pt x="6" y="37"/>
                  </a:cubicBezTo>
                  <a:cubicBezTo>
                    <a:pt x="6" y="36"/>
                    <a:pt x="6" y="35"/>
                    <a:pt x="6" y="34"/>
                  </a:cubicBezTo>
                  <a:cubicBezTo>
                    <a:pt x="7" y="23"/>
                    <a:pt x="16" y="16"/>
                    <a:pt x="28" y="9"/>
                  </a:cubicBezTo>
                  <a:cubicBezTo>
                    <a:pt x="40" y="2"/>
                    <a:pt x="51" y="0"/>
                    <a:pt x="58" y="0"/>
                  </a:cubicBezTo>
                  <a:cubicBezTo>
                    <a:pt x="94" y="0"/>
                    <a:pt x="101" y="29"/>
                    <a:pt x="101" y="38"/>
                  </a:cubicBezTo>
                  <a:cubicBezTo>
                    <a:pt x="101" y="98"/>
                    <a:pt x="101" y="98"/>
                    <a:pt x="101" y="98"/>
                  </a:cubicBezTo>
                  <a:cubicBezTo>
                    <a:pt x="101" y="108"/>
                    <a:pt x="102" y="114"/>
                    <a:pt x="109" y="114"/>
                  </a:cubicBezTo>
                  <a:cubicBezTo>
                    <a:pt x="112" y="114"/>
                    <a:pt x="113" y="114"/>
                    <a:pt x="116" y="113"/>
                  </a:cubicBezTo>
                  <a:cubicBezTo>
                    <a:pt x="123" y="111"/>
                    <a:pt x="123" y="111"/>
                    <a:pt x="123" y="111"/>
                  </a:cubicBezTo>
                  <a:cubicBezTo>
                    <a:pt x="123" y="119"/>
                    <a:pt x="123" y="119"/>
                    <a:pt x="123" y="119"/>
                  </a:cubicBezTo>
                  <a:cubicBezTo>
                    <a:pt x="83" y="134"/>
                    <a:pt x="83" y="134"/>
                    <a:pt x="83" y="134"/>
                  </a:cubicBezTo>
                  <a:cubicBezTo>
                    <a:pt x="77" y="130"/>
                    <a:pt x="74" y="122"/>
                    <a:pt x="73" y="116"/>
                  </a:cubicBezTo>
                  <a:cubicBezTo>
                    <a:pt x="63" y="124"/>
                    <a:pt x="46" y="134"/>
                    <a:pt x="33" y="134"/>
                  </a:cubicBezTo>
                  <a:close/>
                  <a:moveTo>
                    <a:pt x="44" y="76"/>
                  </a:moveTo>
                  <a:cubicBezTo>
                    <a:pt x="38" y="78"/>
                    <a:pt x="28" y="83"/>
                    <a:pt x="28" y="97"/>
                  </a:cubicBezTo>
                  <a:cubicBezTo>
                    <a:pt x="28" y="105"/>
                    <a:pt x="32" y="117"/>
                    <a:pt x="47" y="117"/>
                  </a:cubicBezTo>
                  <a:cubicBezTo>
                    <a:pt x="54" y="117"/>
                    <a:pt x="64" y="113"/>
                    <a:pt x="72" y="107"/>
                  </a:cubicBezTo>
                  <a:cubicBezTo>
                    <a:pt x="72" y="64"/>
                    <a:pt x="72" y="64"/>
                    <a:pt x="72" y="64"/>
                  </a:cubicBezTo>
                  <a:cubicBezTo>
                    <a:pt x="44" y="76"/>
                    <a:pt x="44" y="76"/>
                    <a:pt x="44" y="7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7851748" y="6544778"/>
              <a:ext cx="183158" cy="157860"/>
            </a:xfrm>
            <a:custGeom>
              <a:avLst/>
              <a:gdLst>
                <a:gd name="T0" fmla="*/ 0 w 153"/>
                <a:gd name="T1" fmla="*/ 132 h 132"/>
                <a:gd name="T2" fmla="*/ 0 w 153"/>
                <a:gd name="T3" fmla="*/ 125 h 132"/>
                <a:gd name="T4" fmla="*/ 10 w 153"/>
                <a:gd name="T5" fmla="*/ 123 h 132"/>
                <a:gd name="T6" fmla="*/ 20 w 153"/>
                <a:gd name="T7" fmla="*/ 112 h 132"/>
                <a:gd name="T8" fmla="*/ 20 w 153"/>
                <a:gd name="T9" fmla="*/ 34 h 132"/>
                <a:gd name="T10" fmla="*/ 11 w 153"/>
                <a:gd name="T11" fmla="*/ 24 h 132"/>
                <a:gd name="T12" fmla="*/ 4 w 153"/>
                <a:gd name="T13" fmla="*/ 25 h 132"/>
                <a:gd name="T14" fmla="*/ 0 w 153"/>
                <a:gd name="T15" fmla="*/ 26 h 132"/>
                <a:gd name="T16" fmla="*/ 0 w 153"/>
                <a:gd name="T17" fmla="*/ 18 h 132"/>
                <a:gd name="T18" fmla="*/ 42 w 153"/>
                <a:gd name="T19" fmla="*/ 0 h 132"/>
                <a:gd name="T20" fmla="*/ 48 w 153"/>
                <a:gd name="T21" fmla="*/ 0 h 132"/>
                <a:gd name="T22" fmla="*/ 48 w 153"/>
                <a:gd name="T23" fmla="*/ 21 h 132"/>
                <a:gd name="T24" fmla="*/ 90 w 153"/>
                <a:gd name="T25" fmla="*/ 0 h 132"/>
                <a:gd name="T26" fmla="*/ 133 w 153"/>
                <a:gd name="T27" fmla="*/ 46 h 132"/>
                <a:gd name="T28" fmla="*/ 133 w 153"/>
                <a:gd name="T29" fmla="*/ 112 h 132"/>
                <a:gd name="T30" fmla="*/ 144 w 153"/>
                <a:gd name="T31" fmla="*/ 123 h 132"/>
                <a:gd name="T32" fmla="*/ 153 w 153"/>
                <a:gd name="T33" fmla="*/ 125 h 132"/>
                <a:gd name="T34" fmla="*/ 153 w 153"/>
                <a:gd name="T35" fmla="*/ 132 h 132"/>
                <a:gd name="T36" fmla="*/ 84 w 153"/>
                <a:gd name="T37" fmla="*/ 132 h 132"/>
                <a:gd name="T38" fmla="*/ 84 w 153"/>
                <a:gd name="T39" fmla="*/ 125 h 132"/>
                <a:gd name="T40" fmla="*/ 94 w 153"/>
                <a:gd name="T41" fmla="*/ 123 h 132"/>
                <a:gd name="T42" fmla="*/ 104 w 153"/>
                <a:gd name="T43" fmla="*/ 112 h 132"/>
                <a:gd name="T44" fmla="*/ 104 w 153"/>
                <a:gd name="T45" fmla="*/ 46 h 132"/>
                <a:gd name="T46" fmla="*/ 79 w 153"/>
                <a:gd name="T47" fmla="*/ 18 h 132"/>
                <a:gd name="T48" fmla="*/ 49 w 153"/>
                <a:gd name="T49" fmla="*/ 31 h 132"/>
                <a:gd name="T50" fmla="*/ 49 w 153"/>
                <a:gd name="T51" fmla="*/ 112 h 132"/>
                <a:gd name="T52" fmla="*/ 59 w 153"/>
                <a:gd name="T53" fmla="*/ 123 h 132"/>
                <a:gd name="T54" fmla="*/ 69 w 153"/>
                <a:gd name="T55" fmla="*/ 125 h 132"/>
                <a:gd name="T56" fmla="*/ 69 w 153"/>
                <a:gd name="T57" fmla="*/ 132 h 132"/>
                <a:gd name="T58" fmla="*/ 0 w 153"/>
                <a:gd name="T5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53" h="132">
                  <a:moveTo>
                    <a:pt x="0" y="132"/>
                  </a:moveTo>
                  <a:cubicBezTo>
                    <a:pt x="0" y="125"/>
                    <a:pt x="0" y="125"/>
                    <a:pt x="0" y="125"/>
                  </a:cubicBezTo>
                  <a:cubicBezTo>
                    <a:pt x="10" y="123"/>
                    <a:pt x="10" y="123"/>
                    <a:pt x="10" y="123"/>
                  </a:cubicBezTo>
                  <a:cubicBezTo>
                    <a:pt x="16" y="122"/>
                    <a:pt x="20" y="117"/>
                    <a:pt x="20" y="112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20" y="27"/>
                    <a:pt x="17" y="24"/>
                    <a:pt x="11" y="24"/>
                  </a:cubicBezTo>
                  <a:cubicBezTo>
                    <a:pt x="9" y="24"/>
                    <a:pt x="7" y="24"/>
                    <a:pt x="4" y="25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21"/>
                    <a:pt x="48" y="21"/>
                    <a:pt x="48" y="21"/>
                  </a:cubicBezTo>
                  <a:cubicBezTo>
                    <a:pt x="61" y="7"/>
                    <a:pt x="76" y="0"/>
                    <a:pt x="90" y="0"/>
                  </a:cubicBezTo>
                  <a:cubicBezTo>
                    <a:pt x="119" y="0"/>
                    <a:pt x="133" y="21"/>
                    <a:pt x="133" y="46"/>
                  </a:cubicBezTo>
                  <a:cubicBezTo>
                    <a:pt x="133" y="112"/>
                    <a:pt x="133" y="112"/>
                    <a:pt x="133" y="112"/>
                  </a:cubicBezTo>
                  <a:cubicBezTo>
                    <a:pt x="133" y="117"/>
                    <a:pt x="138" y="122"/>
                    <a:pt x="144" y="123"/>
                  </a:cubicBezTo>
                  <a:cubicBezTo>
                    <a:pt x="153" y="125"/>
                    <a:pt x="153" y="125"/>
                    <a:pt x="153" y="125"/>
                  </a:cubicBezTo>
                  <a:cubicBezTo>
                    <a:pt x="153" y="132"/>
                    <a:pt x="153" y="132"/>
                    <a:pt x="153" y="132"/>
                  </a:cubicBezTo>
                  <a:cubicBezTo>
                    <a:pt x="84" y="132"/>
                    <a:pt x="84" y="132"/>
                    <a:pt x="84" y="132"/>
                  </a:cubicBezTo>
                  <a:cubicBezTo>
                    <a:pt x="84" y="125"/>
                    <a:pt x="84" y="125"/>
                    <a:pt x="84" y="125"/>
                  </a:cubicBezTo>
                  <a:cubicBezTo>
                    <a:pt x="94" y="123"/>
                    <a:pt x="94" y="123"/>
                    <a:pt x="94" y="123"/>
                  </a:cubicBezTo>
                  <a:cubicBezTo>
                    <a:pt x="100" y="122"/>
                    <a:pt x="104" y="117"/>
                    <a:pt x="104" y="112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37"/>
                    <a:pt x="102" y="18"/>
                    <a:pt x="79" y="18"/>
                  </a:cubicBezTo>
                  <a:cubicBezTo>
                    <a:pt x="66" y="18"/>
                    <a:pt x="55" y="26"/>
                    <a:pt x="49" y="31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9" y="117"/>
                    <a:pt x="54" y="122"/>
                    <a:pt x="59" y="123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69" y="132"/>
                    <a:pt x="69" y="132"/>
                    <a:pt x="69" y="132"/>
                  </a:cubicBezTo>
                  <a:cubicBezTo>
                    <a:pt x="0" y="132"/>
                    <a:pt x="0" y="132"/>
                    <a:pt x="0" y="13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8046543" y="6506325"/>
              <a:ext cx="114853" cy="197325"/>
            </a:xfrm>
            <a:custGeom>
              <a:avLst/>
              <a:gdLst>
                <a:gd name="T0" fmla="*/ 91 w 96"/>
                <a:gd name="T1" fmla="*/ 49 h 165"/>
                <a:gd name="T2" fmla="*/ 50 w 96"/>
                <a:gd name="T3" fmla="*/ 49 h 165"/>
                <a:gd name="T4" fmla="*/ 50 w 96"/>
                <a:gd name="T5" fmla="*/ 121 h 165"/>
                <a:gd name="T6" fmla="*/ 70 w 96"/>
                <a:gd name="T7" fmla="*/ 146 h 165"/>
                <a:gd name="T8" fmla="*/ 91 w 96"/>
                <a:gd name="T9" fmla="*/ 141 h 165"/>
                <a:gd name="T10" fmla="*/ 94 w 96"/>
                <a:gd name="T11" fmla="*/ 148 h 165"/>
                <a:gd name="T12" fmla="*/ 68 w 96"/>
                <a:gd name="T13" fmla="*/ 164 h 165"/>
                <a:gd name="T14" fmla="*/ 60 w 96"/>
                <a:gd name="T15" fmla="*/ 165 h 165"/>
                <a:gd name="T16" fmla="*/ 21 w 96"/>
                <a:gd name="T17" fmla="*/ 119 h 165"/>
                <a:gd name="T18" fmla="*/ 21 w 96"/>
                <a:gd name="T19" fmla="*/ 49 h 165"/>
                <a:gd name="T20" fmla="*/ 0 w 96"/>
                <a:gd name="T21" fmla="*/ 49 h 165"/>
                <a:gd name="T22" fmla="*/ 0 w 96"/>
                <a:gd name="T23" fmla="*/ 42 h 165"/>
                <a:gd name="T24" fmla="*/ 44 w 96"/>
                <a:gd name="T25" fmla="*/ 0 h 165"/>
                <a:gd name="T26" fmla="*/ 50 w 96"/>
                <a:gd name="T27" fmla="*/ 0 h 165"/>
                <a:gd name="T28" fmla="*/ 50 w 96"/>
                <a:gd name="T29" fmla="*/ 37 h 165"/>
                <a:gd name="T30" fmla="*/ 96 w 96"/>
                <a:gd name="T31" fmla="*/ 37 h 165"/>
                <a:gd name="T32" fmla="*/ 91 w 96"/>
                <a:gd name="T33" fmla="*/ 49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6" h="165">
                  <a:moveTo>
                    <a:pt x="91" y="49"/>
                  </a:moveTo>
                  <a:cubicBezTo>
                    <a:pt x="50" y="49"/>
                    <a:pt x="50" y="49"/>
                    <a:pt x="50" y="49"/>
                  </a:cubicBezTo>
                  <a:cubicBezTo>
                    <a:pt x="50" y="121"/>
                    <a:pt x="50" y="121"/>
                    <a:pt x="50" y="121"/>
                  </a:cubicBezTo>
                  <a:cubicBezTo>
                    <a:pt x="50" y="137"/>
                    <a:pt x="58" y="146"/>
                    <a:pt x="70" y="146"/>
                  </a:cubicBezTo>
                  <a:cubicBezTo>
                    <a:pt x="75" y="146"/>
                    <a:pt x="83" y="145"/>
                    <a:pt x="91" y="141"/>
                  </a:cubicBezTo>
                  <a:cubicBezTo>
                    <a:pt x="94" y="148"/>
                    <a:pt x="94" y="148"/>
                    <a:pt x="94" y="148"/>
                  </a:cubicBezTo>
                  <a:cubicBezTo>
                    <a:pt x="68" y="164"/>
                    <a:pt x="68" y="164"/>
                    <a:pt x="68" y="164"/>
                  </a:cubicBezTo>
                  <a:cubicBezTo>
                    <a:pt x="68" y="164"/>
                    <a:pt x="62" y="165"/>
                    <a:pt x="60" y="165"/>
                  </a:cubicBezTo>
                  <a:cubicBezTo>
                    <a:pt x="35" y="165"/>
                    <a:pt x="21" y="150"/>
                    <a:pt x="21" y="11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2"/>
                    <a:pt x="32" y="30"/>
                    <a:pt x="44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0" y="37"/>
                    <a:pt x="50" y="37"/>
                    <a:pt x="50" y="37"/>
                  </a:cubicBezTo>
                  <a:cubicBezTo>
                    <a:pt x="96" y="37"/>
                    <a:pt x="96" y="37"/>
                    <a:pt x="96" y="37"/>
                  </a:cubicBezTo>
                  <a:cubicBezTo>
                    <a:pt x="91" y="49"/>
                    <a:pt x="91" y="49"/>
                    <a:pt x="91" y="4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Freeform 11"/>
            <p:cNvSpPr>
              <a:spLocks noEditPoints="1"/>
            </p:cNvSpPr>
            <p:nvPr/>
          </p:nvSpPr>
          <p:spPr bwMode="auto">
            <a:xfrm>
              <a:off x="8174551" y="6544778"/>
              <a:ext cx="146729" cy="160390"/>
            </a:xfrm>
            <a:custGeom>
              <a:avLst/>
              <a:gdLst>
                <a:gd name="T0" fmla="*/ 33 w 123"/>
                <a:gd name="T1" fmla="*/ 134 h 134"/>
                <a:gd name="T2" fmla="*/ 0 w 123"/>
                <a:gd name="T3" fmla="*/ 102 h 134"/>
                <a:gd name="T4" fmla="*/ 33 w 123"/>
                <a:gd name="T5" fmla="*/ 69 h 134"/>
                <a:gd name="T6" fmla="*/ 72 w 123"/>
                <a:gd name="T7" fmla="*/ 55 h 134"/>
                <a:gd name="T8" fmla="*/ 72 w 123"/>
                <a:gd name="T9" fmla="*/ 43 h 134"/>
                <a:gd name="T10" fmla="*/ 51 w 123"/>
                <a:gd name="T11" fmla="*/ 13 h 134"/>
                <a:gd name="T12" fmla="*/ 29 w 123"/>
                <a:gd name="T13" fmla="*/ 24 h 134"/>
                <a:gd name="T14" fmla="*/ 27 w 123"/>
                <a:gd name="T15" fmla="*/ 34 h 134"/>
                <a:gd name="T16" fmla="*/ 30 w 123"/>
                <a:gd name="T17" fmla="*/ 44 h 134"/>
                <a:gd name="T18" fmla="*/ 11 w 123"/>
                <a:gd name="T19" fmla="*/ 53 h 134"/>
                <a:gd name="T20" fmla="*/ 6 w 123"/>
                <a:gd name="T21" fmla="*/ 37 h 134"/>
                <a:gd name="T22" fmla="*/ 6 w 123"/>
                <a:gd name="T23" fmla="*/ 34 h 134"/>
                <a:gd name="T24" fmla="*/ 28 w 123"/>
                <a:gd name="T25" fmla="*/ 9 h 134"/>
                <a:gd name="T26" fmla="*/ 58 w 123"/>
                <a:gd name="T27" fmla="*/ 0 h 134"/>
                <a:gd name="T28" fmla="*/ 101 w 123"/>
                <a:gd name="T29" fmla="*/ 38 h 134"/>
                <a:gd name="T30" fmla="*/ 101 w 123"/>
                <a:gd name="T31" fmla="*/ 98 h 134"/>
                <a:gd name="T32" fmla="*/ 109 w 123"/>
                <a:gd name="T33" fmla="*/ 114 h 134"/>
                <a:gd name="T34" fmla="*/ 116 w 123"/>
                <a:gd name="T35" fmla="*/ 113 h 134"/>
                <a:gd name="T36" fmla="*/ 123 w 123"/>
                <a:gd name="T37" fmla="*/ 111 h 134"/>
                <a:gd name="T38" fmla="*/ 123 w 123"/>
                <a:gd name="T39" fmla="*/ 119 h 134"/>
                <a:gd name="T40" fmla="*/ 83 w 123"/>
                <a:gd name="T41" fmla="*/ 134 h 134"/>
                <a:gd name="T42" fmla="*/ 73 w 123"/>
                <a:gd name="T43" fmla="*/ 116 h 134"/>
                <a:gd name="T44" fmla="*/ 33 w 123"/>
                <a:gd name="T45" fmla="*/ 134 h 134"/>
                <a:gd name="T46" fmla="*/ 44 w 123"/>
                <a:gd name="T47" fmla="*/ 76 h 134"/>
                <a:gd name="T48" fmla="*/ 28 w 123"/>
                <a:gd name="T49" fmla="*/ 97 h 134"/>
                <a:gd name="T50" fmla="*/ 47 w 123"/>
                <a:gd name="T51" fmla="*/ 117 h 134"/>
                <a:gd name="T52" fmla="*/ 72 w 123"/>
                <a:gd name="T53" fmla="*/ 107 h 134"/>
                <a:gd name="T54" fmla="*/ 72 w 123"/>
                <a:gd name="T55" fmla="*/ 64 h 134"/>
                <a:gd name="T56" fmla="*/ 44 w 123"/>
                <a:gd name="T57" fmla="*/ 76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3" h="134">
                  <a:moveTo>
                    <a:pt x="33" y="134"/>
                  </a:moveTo>
                  <a:cubicBezTo>
                    <a:pt x="13" y="134"/>
                    <a:pt x="0" y="121"/>
                    <a:pt x="0" y="102"/>
                  </a:cubicBezTo>
                  <a:cubicBezTo>
                    <a:pt x="0" y="88"/>
                    <a:pt x="10" y="77"/>
                    <a:pt x="33" y="69"/>
                  </a:cubicBezTo>
                  <a:cubicBezTo>
                    <a:pt x="72" y="55"/>
                    <a:pt x="72" y="55"/>
                    <a:pt x="72" y="55"/>
                  </a:cubicBezTo>
                  <a:cubicBezTo>
                    <a:pt x="72" y="43"/>
                    <a:pt x="72" y="43"/>
                    <a:pt x="72" y="43"/>
                  </a:cubicBezTo>
                  <a:cubicBezTo>
                    <a:pt x="72" y="24"/>
                    <a:pt x="63" y="13"/>
                    <a:pt x="51" y="13"/>
                  </a:cubicBezTo>
                  <a:cubicBezTo>
                    <a:pt x="42" y="13"/>
                    <a:pt x="33" y="17"/>
                    <a:pt x="29" y="24"/>
                  </a:cubicBezTo>
                  <a:cubicBezTo>
                    <a:pt x="27" y="27"/>
                    <a:pt x="27" y="31"/>
                    <a:pt x="27" y="34"/>
                  </a:cubicBezTo>
                  <a:cubicBezTo>
                    <a:pt x="27" y="39"/>
                    <a:pt x="30" y="44"/>
                    <a:pt x="30" y="44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8" y="49"/>
                    <a:pt x="6" y="43"/>
                    <a:pt x="6" y="37"/>
                  </a:cubicBezTo>
                  <a:cubicBezTo>
                    <a:pt x="6" y="36"/>
                    <a:pt x="6" y="35"/>
                    <a:pt x="6" y="34"/>
                  </a:cubicBezTo>
                  <a:cubicBezTo>
                    <a:pt x="7" y="23"/>
                    <a:pt x="16" y="16"/>
                    <a:pt x="28" y="9"/>
                  </a:cubicBezTo>
                  <a:cubicBezTo>
                    <a:pt x="40" y="2"/>
                    <a:pt x="51" y="0"/>
                    <a:pt x="58" y="0"/>
                  </a:cubicBezTo>
                  <a:cubicBezTo>
                    <a:pt x="94" y="0"/>
                    <a:pt x="101" y="29"/>
                    <a:pt x="101" y="38"/>
                  </a:cubicBezTo>
                  <a:cubicBezTo>
                    <a:pt x="101" y="98"/>
                    <a:pt x="101" y="98"/>
                    <a:pt x="101" y="98"/>
                  </a:cubicBezTo>
                  <a:cubicBezTo>
                    <a:pt x="101" y="108"/>
                    <a:pt x="102" y="114"/>
                    <a:pt x="109" y="114"/>
                  </a:cubicBezTo>
                  <a:cubicBezTo>
                    <a:pt x="112" y="114"/>
                    <a:pt x="113" y="114"/>
                    <a:pt x="116" y="113"/>
                  </a:cubicBezTo>
                  <a:cubicBezTo>
                    <a:pt x="123" y="111"/>
                    <a:pt x="123" y="111"/>
                    <a:pt x="123" y="111"/>
                  </a:cubicBezTo>
                  <a:cubicBezTo>
                    <a:pt x="123" y="119"/>
                    <a:pt x="123" y="119"/>
                    <a:pt x="123" y="119"/>
                  </a:cubicBezTo>
                  <a:cubicBezTo>
                    <a:pt x="83" y="134"/>
                    <a:pt x="83" y="134"/>
                    <a:pt x="83" y="134"/>
                  </a:cubicBezTo>
                  <a:cubicBezTo>
                    <a:pt x="77" y="130"/>
                    <a:pt x="74" y="122"/>
                    <a:pt x="73" y="116"/>
                  </a:cubicBezTo>
                  <a:cubicBezTo>
                    <a:pt x="63" y="124"/>
                    <a:pt x="46" y="134"/>
                    <a:pt x="33" y="134"/>
                  </a:cubicBezTo>
                  <a:close/>
                  <a:moveTo>
                    <a:pt x="44" y="76"/>
                  </a:moveTo>
                  <a:cubicBezTo>
                    <a:pt x="38" y="78"/>
                    <a:pt x="28" y="83"/>
                    <a:pt x="28" y="97"/>
                  </a:cubicBezTo>
                  <a:cubicBezTo>
                    <a:pt x="28" y="105"/>
                    <a:pt x="32" y="117"/>
                    <a:pt x="47" y="117"/>
                  </a:cubicBezTo>
                  <a:cubicBezTo>
                    <a:pt x="54" y="117"/>
                    <a:pt x="64" y="113"/>
                    <a:pt x="72" y="107"/>
                  </a:cubicBezTo>
                  <a:cubicBezTo>
                    <a:pt x="72" y="64"/>
                    <a:pt x="72" y="64"/>
                    <a:pt x="72" y="64"/>
                  </a:cubicBezTo>
                  <a:cubicBezTo>
                    <a:pt x="44" y="76"/>
                    <a:pt x="44" y="76"/>
                    <a:pt x="44" y="7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8332411" y="6544778"/>
              <a:ext cx="182652" cy="157860"/>
            </a:xfrm>
            <a:custGeom>
              <a:avLst/>
              <a:gdLst>
                <a:gd name="T0" fmla="*/ 0 w 153"/>
                <a:gd name="T1" fmla="*/ 132 h 132"/>
                <a:gd name="T2" fmla="*/ 0 w 153"/>
                <a:gd name="T3" fmla="*/ 125 h 132"/>
                <a:gd name="T4" fmla="*/ 10 w 153"/>
                <a:gd name="T5" fmla="*/ 123 h 132"/>
                <a:gd name="T6" fmla="*/ 20 w 153"/>
                <a:gd name="T7" fmla="*/ 112 h 132"/>
                <a:gd name="T8" fmla="*/ 20 w 153"/>
                <a:gd name="T9" fmla="*/ 34 h 132"/>
                <a:gd name="T10" fmla="*/ 11 w 153"/>
                <a:gd name="T11" fmla="*/ 24 h 132"/>
                <a:gd name="T12" fmla="*/ 4 w 153"/>
                <a:gd name="T13" fmla="*/ 25 h 132"/>
                <a:gd name="T14" fmla="*/ 0 w 153"/>
                <a:gd name="T15" fmla="*/ 26 h 132"/>
                <a:gd name="T16" fmla="*/ 0 w 153"/>
                <a:gd name="T17" fmla="*/ 18 h 132"/>
                <a:gd name="T18" fmla="*/ 42 w 153"/>
                <a:gd name="T19" fmla="*/ 0 h 132"/>
                <a:gd name="T20" fmla="*/ 48 w 153"/>
                <a:gd name="T21" fmla="*/ 0 h 132"/>
                <a:gd name="T22" fmla="*/ 48 w 153"/>
                <a:gd name="T23" fmla="*/ 21 h 132"/>
                <a:gd name="T24" fmla="*/ 89 w 153"/>
                <a:gd name="T25" fmla="*/ 0 h 132"/>
                <a:gd name="T26" fmla="*/ 133 w 153"/>
                <a:gd name="T27" fmla="*/ 46 h 132"/>
                <a:gd name="T28" fmla="*/ 133 w 153"/>
                <a:gd name="T29" fmla="*/ 112 h 132"/>
                <a:gd name="T30" fmla="*/ 143 w 153"/>
                <a:gd name="T31" fmla="*/ 123 h 132"/>
                <a:gd name="T32" fmla="*/ 153 w 153"/>
                <a:gd name="T33" fmla="*/ 125 h 132"/>
                <a:gd name="T34" fmla="*/ 153 w 153"/>
                <a:gd name="T35" fmla="*/ 132 h 132"/>
                <a:gd name="T36" fmla="*/ 84 w 153"/>
                <a:gd name="T37" fmla="*/ 132 h 132"/>
                <a:gd name="T38" fmla="*/ 84 w 153"/>
                <a:gd name="T39" fmla="*/ 125 h 132"/>
                <a:gd name="T40" fmla="*/ 94 w 153"/>
                <a:gd name="T41" fmla="*/ 123 h 132"/>
                <a:gd name="T42" fmla="*/ 104 w 153"/>
                <a:gd name="T43" fmla="*/ 112 h 132"/>
                <a:gd name="T44" fmla="*/ 104 w 153"/>
                <a:gd name="T45" fmla="*/ 46 h 132"/>
                <a:gd name="T46" fmla="*/ 79 w 153"/>
                <a:gd name="T47" fmla="*/ 18 h 132"/>
                <a:gd name="T48" fmla="*/ 49 w 153"/>
                <a:gd name="T49" fmla="*/ 31 h 132"/>
                <a:gd name="T50" fmla="*/ 49 w 153"/>
                <a:gd name="T51" fmla="*/ 112 h 132"/>
                <a:gd name="T52" fmla="*/ 59 w 153"/>
                <a:gd name="T53" fmla="*/ 123 h 132"/>
                <a:gd name="T54" fmla="*/ 69 w 153"/>
                <a:gd name="T55" fmla="*/ 125 h 132"/>
                <a:gd name="T56" fmla="*/ 69 w 153"/>
                <a:gd name="T57" fmla="*/ 132 h 132"/>
                <a:gd name="T58" fmla="*/ 0 w 153"/>
                <a:gd name="T5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53" h="132">
                  <a:moveTo>
                    <a:pt x="0" y="132"/>
                  </a:moveTo>
                  <a:cubicBezTo>
                    <a:pt x="0" y="125"/>
                    <a:pt x="0" y="125"/>
                    <a:pt x="0" y="125"/>
                  </a:cubicBezTo>
                  <a:cubicBezTo>
                    <a:pt x="10" y="123"/>
                    <a:pt x="10" y="123"/>
                    <a:pt x="10" y="123"/>
                  </a:cubicBezTo>
                  <a:cubicBezTo>
                    <a:pt x="16" y="122"/>
                    <a:pt x="20" y="117"/>
                    <a:pt x="20" y="112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20" y="27"/>
                    <a:pt x="17" y="24"/>
                    <a:pt x="11" y="24"/>
                  </a:cubicBezTo>
                  <a:cubicBezTo>
                    <a:pt x="9" y="24"/>
                    <a:pt x="6" y="24"/>
                    <a:pt x="4" y="25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21"/>
                    <a:pt x="48" y="21"/>
                    <a:pt x="48" y="21"/>
                  </a:cubicBezTo>
                  <a:cubicBezTo>
                    <a:pt x="61" y="7"/>
                    <a:pt x="76" y="0"/>
                    <a:pt x="89" y="0"/>
                  </a:cubicBezTo>
                  <a:cubicBezTo>
                    <a:pt x="119" y="0"/>
                    <a:pt x="133" y="21"/>
                    <a:pt x="133" y="46"/>
                  </a:cubicBezTo>
                  <a:cubicBezTo>
                    <a:pt x="133" y="112"/>
                    <a:pt x="133" y="112"/>
                    <a:pt x="133" y="112"/>
                  </a:cubicBezTo>
                  <a:cubicBezTo>
                    <a:pt x="133" y="117"/>
                    <a:pt x="138" y="122"/>
                    <a:pt x="143" y="123"/>
                  </a:cubicBezTo>
                  <a:cubicBezTo>
                    <a:pt x="153" y="125"/>
                    <a:pt x="153" y="125"/>
                    <a:pt x="153" y="125"/>
                  </a:cubicBezTo>
                  <a:cubicBezTo>
                    <a:pt x="153" y="132"/>
                    <a:pt x="153" y="132"/>
                    <a:pt x="153" y="132"/>
                  </a:cubicBezTo>
                  <a:cubicBezTo>
                    <a:pt x="84" y="132"/>
                    <a:pt x="84" y="132"/>
                    <a:pt x="84" y="132"/>
                  </a:cubicBezTo>
                  <a:cubicBezTo>
                    <a:pt x="84" y="125"/>
                    <a:pt x="84" y="125"/>
                    <a:pt x="84" y="125"/>
                  </a:cubicBezTo>
                  <a:cubicBezTo>
                    <a:pt x="94" y="123"/>
                    <a:pt x="94" y="123"/>
                    <a:pt x="94" y="123"/>
                  </a:cubicBezTo>
                  <a:cubicBezTo>
                    <a:pt x="100" y="122"/>
                    <a:pt x="104" y="117"/>
                    <a:pt x="104" y="112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37"/>
                    <a:pt x="102" y="18"/>
                    <a:pt x="79" y="18"/>
                  </a:cubicBezTo>
                  <a:cubicBezTo>
                    <a:pt x="66" y="18"/>
                    <a:pt x="55" y="26"/>
                    <a:pt x="49" y="31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9" y="117"/>
                    <a:pt x="53" y="122"/>
                    <a:pt x="59" y="123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69" y="132"/>
                    <a:pt x="69" y="132"/>
                    <a:pt x="69" y="132"/>
                  </a:cubicBezTo>
                  <a:cubicBezTo>
                    <a:pt x="0" y="132"/>
                    <a:pt x="0" y="132"/>
                    <a:pt x="0" y="13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Freeform 13"/>
            <p:cNvSpPr>
              <a:spLocks noEditPoints="1"/>
            </p:cNvSpPr>
            <p:nvPr/>
          </p:nvSpPr>
          <p:spPr bwMode="auto">
            <a:xfrm>
              <a:off x="8531760" y="6430937"/>
              <a:ext cx="181640" cy="274231"/>
            </a:xfrm>
            <a:custGeom>
              <a:avLst/>
              <a:gdLst>
                <a:gd name="T0" fmla="*/ 60 w 152"/>
                <a:gd name="T1" fmla="*/ 229 h 229"/>
                <a:gd name="T2" fmla="*/ 0 w 152"/>
                <a:gd name="T3" fmla="*/ 165 h 229"/>
                <a:gd name="T4" fmla="*/ 70 w 152"/>
                <a:gd name="T5" fmla="*/ 95 h 229"/>
                <a:gd name="T6" fmla="*/ 100 w 152"/>
                <a:gd name="T7" fmla="*/ 100 h 229"/>
                <a:gd name="T8" fmla="*/ 100 w 152"/>
                <a:gd name="T9" fmla="*/ 34 h 229"/>
                <a:gd name="T10" fmla="*/ 91 w 152"/>
                <a:gd name="T11" fmla="*/ 25 h 229"/>
                <a:gd name="T12" fmla="*/ 83 w 152"/>
                <a:gd name="T13" fmla="*/ 26 h 229"/>
                <a:gd name="T14" fmla="*/ 77 w 152"/>
                <a:gd name="T15" fmla="*/ 28 h 229"/>
                <a:gd name="T16" fmla="*/ 77 w 152"/>
                <a:gd name="T17" fmla="*/ 20 h 229"/>
                <a:gd name="T18" fmla="*/ 123 w 152"/>
                <a:gd name="T19" fmla="*/ 0 h 229"/>
                <a:gd name="T20" fmla="*/ 129 w 152"/>
                <a:gd name="T21" fmla="*/ 0 h 229"/>
                <a:gd name="T22" fmla="*/ 129 w 152"/>
                <a:gd name="T23" fmla="*/ 192 h 229"/>
                <a:gd name="T24" fmla="*/ 138 w 152"/>
                <a:gd name="T25" fmla="*/ 209 h 229"/>
                <a:gd name="T26" fmla="*/ 145 w 152"/>
                <a:gd name="T27" fmla="*/ 208 h 229"/>
                <a:gd name="T28" fmla="*/ 152 w 152"/>
                <a:gd name="T29" fmla="*/ 206 h 229"/>
                <a:gd name="T30" fmla="*/ 152 w 152"/>
                <a:gd name="T31" fmla="*/ 214 h 229"/>
                <a:gd name="T32" fmla="*/ 112 w 152"/>
                <a:gd name="T33" fmla="*/ 229 h 229"/>
                <a:gd name="T34" fmla="*/ 101 w 152"/>
                <a:gd name="T35" fmla="*/ 210 h 229"/>
                <a:gd name="T36" fmla="*/ 60 w 152"/>
                <a:gd name="T37" fmla="*/ 229 h 229"/>
                <a:gd name="T38" fmla="*/ 73 w 152"/>
                <a:gd name="T39" fmla="*/ 107 h 229"/>
                <a:gd name="T40" fmla="*/ 31 w 152"/>
                <a:gd name="T41" fmla="*/ 159 h 229"/>
                <a:gd name="T42" fmla="*/ 73 w 152"/>
                <a:gd name="T43" fmla="*/ 211 h 229"/>
                <a:gd name="T44" fmla="*/ 100 w 152"/>
                <a:gd name="T45" fmla="*/ 198 h 229"/>
                <a:gd name="T46" fmla="*/ 100 w 152"/>
                <a:gd name="T47" fmla="*/ 122 h 229"/>
                <a:gd name="T48" fmla="*/ 73 w 152"/>
                <a:gd name="T49" fmla="*/ 107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2" h="229">
                  <a:moveTo>
                    <a:pt x="60" y="229"/>
                  </a:moveTo>
                  <a:cubicBezTo>
                    <a:pt x="33" y="229"/>
                    <a:pt x="0" y="209"/>
                    <a:pt x="0" y="165"/>
                  </a:cubicBezTo>
                  <a:cubicBezTo>
                    <a:pt x="0" y="126"/>
                    <a:pt x="30" y="95"/>
                    <a:pt x="70" y="95"/>
                  </a:cubicBezTo>
                  <a:cubicBezTo>
                    <a:pt x="83" y="95"/>
                    <a:pt x="93" y="97"/>
                    <a:pt x="100" y="100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27"/>
                    <a:pt x="96" y="25"/>
                    <a:pt x="91" y="25"/>
                  </a:cubicBezTo>
                  <a:cubicBezTo>
                    <a:pt x="89" y="25"/>
                    <a:pt x="86" y="25"/>
                    <a:pt x="83" y="26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29" y="192"/>
                    <a:pt x="129" y="192"/>
                    <a:pt x="129" y="192"/>
                  </a:cubicBezTo>
                  <a:cubicBezTo>
                    <a:pt x="129" y="203"/>
                    <a:pt x="131" y="209"/>
                    <a:pt x="138" y="209"/>
                  </a:cubicBezTo>
                  <a:cubicBezTo>
                    <a:pt x="141" y="209"/>
                    <a:pt x="142" y="209"/>
                    <a:pt x="145" y="208"/>
                  </a:cubicBezTo>
                  <a:cubicBezTo>
                    <a:pt x="152" y="206"/>
                    <a:pt x="152" y="206"/>
                    <a:pt x="152" y="206"/>
                  </a:cubicBezTo>
                  <a:cubicBezTo>
                    <a:pt x="152" y="214"/>
                    <a:pt x="152" y="214"/>
                    <a:pt x="152" y="214"/>
                  </a:cubicBezTo>
                  <a:cubicBezTo>
                    <a:pt x="112" y="229"/>
                    <a:pt x="112" y="229"/>
                    <a:pt x="112" y="229"/>
                  </a:cubicBezTo>
                  <a:cubicBezTo>
                    <a:pt x="105" y="225"/>
                    <a:pt x="102" y="217"/>
                    <a:pt x="101" y="210"/>
                  </a:cubicBezTo>
                  <a:cubicBezTo>
                    <a:pt x="93" y="218"/>
                    <a:pt x="80" y="229"/>
                    <a:pt x="60" y="229"/>
                  </a:cubicBezTo>
                  <a:close/>
                  <a:moveTo>
                    <a:pt x="73" y="107"/>
                  </a:moveTo>
                  <a:cubicBezTo>
                    <a:pt x="52" y="107"/>
                    <a:pt x="31" y="120"/>
                    <a:pt x="31" y="159"/>
                  </a:cubicBezTo>
                  <a:cubicBezTo>
                    <a:pt x="31" y="192"/>
                    <a:pt x="47" y="211"/>
                    <a:pt x="73" y="211"/>
                  </a:cubicBezTo>
                  <a:cubicBezTo>
                    <a:pt x="88" y="211"/>
                    <a:pt x="98" y="202"/>
                    <a:pt x="100" y="198"/>
                  </a:cubicBezTo>
                  <a:cubicBezTo>
                    <a:pt x="100" y="122"/>
                    <a:pt x="100" y="122"/>
                    <a:pt x="100" y="122"/>
                  </a:cubicBezTo>
                  <a:cubicBezTo>
                    <a:pt x="96" y="113"/>
                    <a:pt x="85" y="107"/>
                    <a:pt x="73" y="10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Freeform 14"/>
            <p:cNvSpPr>
              <a:spLocks noEditPoints="1"/>
            </p:cNvSpPr>
            <p:nvPr/>
          </p:nvSpPr>
          <p:spPr bwMode="auto">
            <a:xfrm>
              <a:off x="8729085" y="6544778"/>
              <a:ext cx="143187" cy="160390"/>
            </a:xfrm>
            <a:custGeom>
              <a:avLst/>
              <a:gdLst>
                <a:gd name="T0" fmla="*/ 30 w 120"/>
                <a:gd name="T1" fmla="*/ 57 h 134"/>
                <a:gd name="T2" fmla="*/ 30 w 120"/>
                <a:gd name="T3" fmla="*/ 58 h 134"/>
                <a:gd name="T4" fmla="*/ 79 w 120"/>
                <a:gd name="T5" fmla="*/ 116 h 134"/>
                <a:gd name="T6" fmla="*/ 116 w 120"/>
                <a:gd name="T7" fmla="*/ 103 h 134"/>
                <a:gd name="T8" fmla="*/ 116 w 120"/>
                <a:gd name="T9" fmla="*/ 115 h 134"/>
                <a:gd name="T10" fmla="*/ 65 w 120"/>
                <a:gd name="T11" fmla="*/ 134 h 134"/>
                <a:gd name="T12" fmla="*/ 0 w 120"/>
                <a:gd name="T13" fmla="*/ 68 h 134"/>
                <a:gd name="T14" fmla="*/ 65 w 120"/>
                <a:gd name="T15" fmla="*/ 0 h 134"/>
                <a:gd name="T16" fmla="*/ 120 w 120"/>
                <a:gd name="T17" fmla="*/ 53 h 134"/>
                <a:gd name="T18" fmla="*/ 120 w 120"/>
                <a:gd name="T19" fmla="*/ 57 h 134"/>
                <a:gd name="T20" fmla="*/ 30 w 120"/>
                <a:gd name="T21" fmla="*/ 57 h 134"/>
                <a:gd name="T22" fmla="*/ 89 w 120"/>
                <a:gd name="T23" fmla="*/ 45 h 134"/>
                <a:gd name="T24" fmla="*/ 89 w 120"/>
                <a:gd name="T25" fmla="*/ 44 h 134"/>
                <a:gd name="T26" fmla="*/ 63 w 120"/>
                <a:gd name="T27" fmla="*/ 12 h 134"/>
                <a:gd name="T28" fmla="*/ 31 w 120"/>
                <a:gd name="T29" fmla="*/ 45 h 134"/>
                <a:gd name="T30" fmla="*/ 89 w 120"/>
                <a:gd name="T31" fmla="*/ 45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0" h="134">
                  <a:moveTo>
                    <a:pt x="30" y="57"/>
                  </a:moveTo>
                  <a:cubicBezTo>
                    <a:pt x="30" y="58"/>
                    <a:pt x="30" y="58"/>
                    <a:pt x="30" y="58"/>
                  </a:cubicBezTo>
                  <a:cubicBezTo>
                    <a:pt x="29" y="97"/>
                    <a:pt x="52" y="116"/>
                    <a:pt x="79" y="116"/>
                  </a:cubicBezTo>
                  <a:cubicBezTo>
                    <a:pt x="93" y="116"/>
                    <a:pt x="106" y="111"/>
                    <a:pt x="116" y="103"/>
                  </a:cubicBezTo>
                  <a:cubicBezTo>
                    <a:pt x="116" y="115"/>
                    <a:pt x="116" y="115"/>
                    <a:pt x="116" y="115"/>
                  </a:cubicBezTo>
                  <a:cubicBezTo>
                    <a:pt x="104" y="125"/>
                    <a:pt x="87" y="134"/>
                    <a:pt x="65" y="134"/>
                  </a:cubicBezTo>
                  <a:cubicBezTo>
                    <a:pt x="20" y="134"/>
                    <a:pt x="0" y="101"/>
                    <a:pt x="0" y="68"/>
                  </a:cubicBezTo>
                  <a:cubicBezTo>
                    <a:pt x="0" y="31"/>
                    <a:pt x="28" y="0"/>
                    <a:pt x="65" y="0"/>
                  </a:cubicBezTo>
                  <a:cubicBezTo>
                    <a:pt x="96" y="0"/>
                    <a:pt x="120" y="21"/>
                    <a:pt x="120" y="53"/>
                  </a:cubicBezTo>
                  <a:cubicBezTo>
                    <a:pt x="120" y="57"/>
                    <a:pt x="120" y="57"/>
                    <a:pt x="120" y="57"/>
                  </a:cubicBezTo>
                  <a:cubicBezTo>
                    <a:pt x="30" y="57"/>
                    <a:pt x="30" y="57"/>
                    <a:pt x="30" y="57"/>
                  </a:cubicBezTo>
                  <a:close/>
                  <a:moveTo>
                    <a:pt x="89" y="45"/>
                  </a:moveTo>
                  <a:cubicBezTo>
                    <a:pt x="89" y="44"/>
                    <a:pt x="89" y="44"/>
                    <a:pt x="89" y="44"/>
                  </a:cubicBezTo>
                  <a:cubicBezTo>
                    <a:pt x="89" y="22"/>
                    <a:pt x="77" y="12"/>
                    <a:pt x="63" y="12"/>
                  </a:cubicBezTo>
                  <a:cubicBezTo>
                    <a:pt x="46" y="12"/>
                    <a:pt x="34" y="23"/>
                    <a:pt x="31" y="45"/>
                  </a:cubicBezTo>
                  <a:cubicBezTo>
                    <a:pt x="89" y="45"/>
                    <a:pt x="89" y="45"/>
                    <a:pt x="89" y="4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8893016" y="6543766"/>
              <a:ext cx="117889" cy="158872"/>
            </a:xfrm>
            <a:custGeom>
              <a:avLst/>
              <a:gdLst>
                <a:gd name="T0" fmla="*/ 0 w 99"/>
                <a:gd name="T1" fmla="*/ 133 h 133"/>
                <a:gd name="T2" fmla="*/ 0 w 99"/>
                <a:gd name="T3" fmla="*/ 126 h 133"/>
                <a:gd name="T4" fmla="*/ 9 w 99"/>
                <a:gd name="T5" fmla="*/ 124 h 133"/>
                <a:gd name="T6" fmla="*/ 19 w 99"/>
                <a:gd name="T7" fmla="*/ 113 h 133"/>
                <a:gd name="T8" fmla="*/ 19 w 99"/>
                <a:gd name="T9" fmla="*/ 35 h 133"/>
                <a:gd name="T10" fmla="*/ 10 w 99"/>
                <a:gd name="T11" fmla="*/ 25 h 133"/>
                <a:gd name="T12" fmla="*/ 4 w 99"/>
                <a:gd name="T13" fmla="*/ 26 h 133"/>
                <a:gd name="T14" fmla="*/ 0 w 99"/>
                <a:gd name="T15" fmla="*/ 27 h 133"/>
                <a:gd name="T16" fmla="*/ 0 w 99"/>
                <a:gd name="T17" fmla="*/ 19 h 133"/>
                <a:gd name="T18" fmla="*/ 41 w 99"/>
                <a:gd name="T19" fmla="*/ 1 h 133"/>
                <a:gd name="T20" fmla="*/ 47 w 99"/>
                <a:gd name="T21" fmla="*/ 1 h 133"/>
                <a:gd name="T22" fmla="*/ 47 w 99"/>
                <a:gd name="T23" fmla="*/ 29 h 133"/>
                <a:gd name="T24" fmla="*/ 84 w 99"/>
                <a:gd name="T25" fmla="*/ 0 h 133"/>
                <a:gd name="T26" fmla="*/ 99 w 99"/>
                <a:gd name="T27" fmla="*/ 3 h 133"/>
                <a:gd name="T28" fmla="*/ 99 w 99"/>
                <a:gd name="T29" fmla="*/ 34 h 133"/>
                <a:gd name="T30" fmla="*/ 93 w 99"/>
                <a:gd name="T31" fmla="*/ 34 h 133"/>
                <a:gd name="T32" fmla="*/ 77 w 99"/>
                <a:gd name="T33" fmla="*/ 22 h 133"/>
                <a:gd name="T34" fmla="*/ 48 w 99"/>
                <a:gd name="T35" fmla="*/ 41 h 133"/>
                <a:gd name="T36" fmla="*/ 48 w 99"/>
                <a:gd name="T37" fmla="*/ 113 h 133"/>
                <a:gd name="T38" fmla="*/ 60 w 99"/>
                <a:gd name="T39" fmla="*/ 124 h 133"/>
                <a:gd name="T40" fmla="*/ 74 w 99"/>
                <a:gd name="T41" fmla="*/ 126 h 133"/>
                <a:gd name="T42" fmla="*/ 74 w 99"/>
                <a:gd name="T43" fmla="*/ 133 h 133"/>
                <a:gd name="T44" fmla="*/ 0 w 99"/>
                <a:gd name="T45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9" h="133">
                  <a:moveTo>
                    <a:pt x="0" y="133"/>
                  </a:moveTo>
                  <a:cubicBezTo>
                    <a:pt x="0" y="126"/>
                    <a:pt x="0" y="126"/>
                    <a:pt x="0" y="126"/>
                  </a:cubicBezTo>
                  <a:cubicBezTo>
                    <a:pt x="9" y="124"/>
                    <a:pt x="9" y="124"/>
                    <a:pt x="9" y="124"/>
                  </a:cubicBezTo>
                  <a:cubicBezTo>
                    <a:pt x="15" y="123"/>
                    <a:pt x="19" y="118"/>
                    <a:pt x="19" y="113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19" y="28"/>
                    <a:pt x="16" y="25"/>
                    <a:pt x="10" y="25"/>
                  </a:cubicBezTo>
                  <a:cubicBezTo>
                    <a:pt x="8" y="25"/>
                    <a:pt x="6" y="25"/>
                    <a:pt x="4" y="26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58" y="9"/>
                    <a:pt x="70" y="0"/>
                    <a:pt x="84" y="0"/>
                  </a:cubicBezTo>
                  <a:cubicBezTo>
                    <a:pt x="96" y="0"/>
                    <a:pt x="99" y="3"/>
                    <a:pt x="99" y="3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3" y="34"/>
                    <a:pt x="93" y="34"/>
                    <a:pt x="93" y="34"/>
                  </a:cubicBezTo>
                  <a:cubicBezTo>
                    <a:pt x="92" y="26"/>
                    <a:pt x="86" y="22"/>
                    <a:pt x="77" y="22"/>
                  </a:cubicBezTo>
                  <a:cubicBezTo>
                    <a:pt x="68" y="22"/>
                    <a:pt x="56" y="24"/>
                    <a:pt x="48" y="41"/>
                  </a:cubicBezTo>
                  <a:cubicBezTo>
                    <a:pt x="48" y="113"/>
                    <a:pt x="48" y="113"/>
                    <a:pt x="48" y="113"/>
                  </a:cubicBezTo>
                  <a:cubicBezTo>
                    <a:pt x="48" y="118"/>
                    <a:pt x="54" y="123"/>
                    <a:pt x="60" y="124"/>
                  </a:cubicBezTo>
                  <a:cubicBezTo>
                    <a:pt x="74" y="126"/>
                    <a:pt x="74" y="126"/>
                    <a:pt x="74" y="126"/>
                  </a:cubicBezTo>
                  <a:cubicBezTo>
                    <a:pt x="74" y="133"/>
                    <a:pt x="74" y="133"/>
                    <a:pt x="74" y="133"/>
                  </a:cubicBezTo>
                  <a:cubicBezTo>
                    <a:pt x="0" y="133"/>
                    <a:pt x="0" y="133"/>
                    <a:pt x="0" y="13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20" name="Picture 2" descr="fondo0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197" y="-3175"/>
            <a:ext cx="10335221" cy="686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03941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Logo with Panels"/>
          <p:cNvGrpSpPr/>
          <p:nvPr userDrawn="1"/>
        </p:nvGrpSpPr>
        <p:grpSpPr>
          <a:xfrm>
            <a:off x="1156059" y="0"/>
            <a:ext cx="9130941" cy="6457244"/>
            <a:chOff x="1130368" y="0"/>
            <a:chExt cx="8928031" cy="7318210"/>
          </a:xfrm>
        </p:grpSpPr>
        <p:grpSp>
          <p:nvGrpSpPr>
            <p:cNvPr id="37" name="Logo Shapes"/>
            <p:cNvGrpSpPr/>
            <p:nvPr userDrawn="1"/>
          </p:nvGrpSpPr>
          <p:grpSpPr>
            <a:xfrm>
              <a:off x="1904992" y="0"/>
              <a:ext cx="8153407" cy="6792223"/>
              <a:chOff x="1828800" y="-7143"/>
              <a:chExt cx="8153407" cy="6792223"/>
            </a:xfrm>
          </p:grpSpPr>
          <p:sp>
            <p:nvSpPr>
              <p:cNvPr id="45" name="Rectangle 1"/>
              <p:cNvSpPr>
                <a:spLocks noChangeArrowheads="1"/>
              </p:cNvSpPr>
              <p:nvPr/>
            </p:nvSpPr>
            <p:spPr bwMode="gray">
              <a:xfrm>
                <a:off x="1832930" y="4496096"/>
                <a:ext cx="8149277" cy="2288752"/>
              </a:xfrm>
              <a:prstGeom prst="rect">
                <a:avLst/>
              </a:prstGeom>
              <a:solidFill>
                <a:srgbClr val="F3BE2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6" name="Rectangle 2"/>
              <p:cNvSpPr>
                <a:spLocks noChangeArrowheads="1"/>
              </p:cNvSpPr>
              <p:nvPr userDrawn="1"/>
            </p:nvSpPr>
            <p:spPr bwMode="gray">
              <a:xfrm>
                <a:off x="1828800" y="3583783"/>
                <a:ext cx="7132320" cy="3201066"/>
              </a:xfrm>
              <a:prstGeom prst="rect">
                <a:avLst/>
              </a:prstGeom>
              <a:solidFill>
                <a:srgbClr val="F3BC87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7" name="Rectangle 3"/>
              <p:cNvSpPr>
                <a:spLocks noChangeArrowheads="1"/>
              </p:cNvSpPr>
              <p:nvPr userDrawn="1"/>
            </p:nvSpPr>
            <p:spPr bwMode="gray">
              <a:xfrm>
                <a:off x="1828800" y="4496096"/>
                <a:ext cx="7132320" cy="2288752"/>
              </a:xfrm>
              <a:prstGeom prst="rect">
                <a:avLst/>
              </a:prstGeom>
              <a:solidFill>
                <a:srgbClr val="E88C1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8" name="Rectangle 4"/>
              <p:cNvSpPr>
                <a:spLocks noChangeArrowheads="1"/>
              </p:cNvSpPr>
              <p:nvPr/>
            </p:nvSpPr>
            <p:spPr bwMode="gray">
              <a:xfrm>
                <a:off x="1828800" y="-7143"/>
                <a:ext cx="6248400" cy="6772722"/>
              </a:xfrm>
              <a:prstGeom prst="rect">
                <a:avLst/>
              </a:prstGeom>
              <a:solidFill>
                <a:srgbClr val="EE9C3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9" name="Rectangle 5"/>
              <p:cNvSpPr>
                <a:spLocks noChangeArrowheads="1"/>
              </p:cNvSpPr>
              <p:nvPr userDrawn="1"/>
            </p:nvSpPr>
            <p:spPr bwMode="gray">
              <a:xfrm>
                <a:off x="1828800" y="1137665"/>
                <a:ext cx="6492240" cy="5627914"/>
              </a:xfrm>
              <a:prstGeom prst="rect">
                <a:avLst/>
              </a:prstGeom>
              <a:solidFill>
                <a:srgbClr val="E669A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0" name="Rectangle 6"/>
              <p:cNvSpPr>
                <a:spLocks noChangeArrowheads="1"/>
              </p:cNvSpPr>
              <p:nvPr userDrawn="1"/>
            </p:nvSpPr>
            <p:spPr bwMode="gray">
              <a:xfrm>
                <a:off x="1828800" y="3583783"/>
                <a:ext cx="6492240" cy="3201066"/>
              </a:xfrm>
              <a:prstGeom prst="rect">
                <a:avLst/>
              </a:prstGeom>
              <a:solidFill>
                <a:srgbClr val="DB4D5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1" name="Rectangle 7"/>
              <p:cNvSpPr>
                <a:spLocks noChangeArrowheads="1"/>
              </p:cNvSpPr>
              <p:nvPr userDrawn="1"/>
            </p:nvSpPr>
            <p:spPr bwMode="gray">
              <a:xfrm>
                <a:off x="1828800" y="1137665"/>
                <a:ext cx="6248400" cy="5627914"/>
              </a:xfrm>
              <a:prstGeom prst="rect">
                <a:avLst/>
              </a:prstGeom>
              <a:solidFill>
                <a:srgbClr val="D74021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2" name="Rectangle 8"/>
              <p:cNvSpPr>
                <a:spLocks noChangeArrowheads="1"/>
              </p:cNvSpPr>
              <p:nvPr userDrawn="1"/>
            </p:nvSpPr>
            <p:spPr bwMode="gray">
              <a:xfrm>
                <a:off x="1828800" y="4496096"/>
                <a:ext cx="6492240" cy="2288752"/>
              </a:xfrm>
              <a:prstGeom prst="rect">
                <a:avLst/>
              </a:prstGeom>
              <a:solidFill>
                <a:srgbClr val="D1390D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3" name="Rectangle 9"/>
              <p:cNvSpPr/>
              <p:nvPr userDrawn="1"/>
            </p:nvSpPr>
            <p:spPr bwMode="gray">
              <a:xfrm>
                <a:off x="1828800" y="3583783"/>
                <a:ext cx="6246019" cy="3201066"/>
              </a:xfrm>
              <a:prstGeom prst="rect">
                <a:avLst/>
              </a:prstGeom>
              <a:solidFill>
                <a:srgbClr val="CD2F0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4" name="Rectangle 10"/>
              <p:cNvSpPr>
                <a:spLocks noChangeArrowheads="1"/>
              </p:cNvSpPr>
              <p:nvPr userDrawn="1"/>
            </p:nvSpPr>
            <p:spPr bwMode="gray">
              <a:xfrm>
                <a:off x="1828800" y="4495801"/>
                <a:ext cx="6245352" cy="2288752"/>
              </a:xfrm>
              <a:prstGeom prst="rect">
                <a:avLst/>
              </a:prstGeom>
              <a:solidFill>
                <a:srgbClr val="C4230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5" name="Rectangle 11"/>
              <p:cNvSpPr>
                <a:spLocks noChangeArrowheads="1"/>
              </p:cNvSpPr>
              <p:nvPr userDrawn="1"/>
            </p:nvSpPr>
            <p:spPr bwMode="gray">
              <a:xfrm>
                <a:off x="1828800" y="4800832"/>
                <a:ext cx="2286000" cy="1984248"/>
              </a:xfrm>
              <a:prstGeom prst="rect">
                <a:avLst/>
              </a:prstGeom>
              <a:solidFill>
                <a:srgbClr val="9A170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1" name="Logo"/>
            <p:cNvGrpSpPr/>
            <p:nvPr userDrawn="1"/>
          </p:nvGrpSpPr>
          <p:grpSpPr>
            <a:xfrm>
              <a:off x="1130368" y="6790556"/>
              <a:ext cx="905256" cy="527654"/>
              <a:chOff x="1130368" y="6790556"/>
              <a:chExt cx="905256" cy="527654"/>
            </a:xfrm>
          </p:grpSpPr>
          <p:sp>
            <p:nvSpPr>
              <p:cNvPr id="42" name="Rectangle 0"/>
              <p:cNvSpPr>
                <a:spLocks noChangeArrowheads="1"/>
              </p:cNvSpPr>
              <p:nvPr userDrawn="1"/>
            </p:nvSpPr>
            <p:spPr bwMode="black">
              <a:xfrm>
                <a:off x="1676368" y="6790556"/>
                <a:ext cx="228600" cy="57350"/>
              </a:xfrm>
              <a:prstGeom prst="rect">
                <a:avLst/>
              </a:prstGeom>
              <a:solidFill>
                <a:srgbClr val="A1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4" name="Freeform 43"/>
              <p:cNvSpPr>
                <a:spLocks noEditPoints="1"/>
              </p:cNvSpPr>
              <p:nvPr userDrawn="1"/>
            </p:nvSpPr>
            <p:spPr bwMode="black">
              <a:xfrm>
                <a:off x="1130368" y="6976999"/>
                <a:ext cx="905256" cy="341211"/>
              </a:xfrm>
              <a:custGeom>
                <a:avLst/>
                <a:gdLst/>
                <a:ahLst/>
                <a:cxnLst>
                  <a:cxn ang="0">
                    <a:pos x="581" y="233"/>
                  </a:cxn>
                  <a:cxn ang="0">
                    <a:pos x="538" y="949"/>
                  </a:cxn>
                  <a:cxn ang="0">
                    <a:pos x="630" y="946"/>
                  </a:cxn>
                  <a:cxn ang="0">
                    <a:pos x="793" y="880"/>
                  </a:cxn>
                  <a:cxn ang="0">
                    <a:pos x="886" y="728"/>
                  </a:cxn>
                  <a:cxn ang="0">
                    <a:pos x="905" y="505"/>
                  </a:cxn>
                  <a:cxn ang="0">
                    <a:pos x="850" y="329"/>
                  </a:cxn>
                  <a:cxn ang="0">
                    <a:pos x="727" y="241"/>
                  </a:cxn>
                  <a:cxn ang="0">
                    <a:pos x="521" y="3"/>
                  </a:cxn>
                  <a:cxn ang="0">
                    <a:pos x="643" y="74"/>
                  </a:cxn>
                  <a:cxn ang="0">
                    <a:pos x="761" y="24"/>
                  </a:cxn>
                  <a:cxn ang="0">
                    <a:pos x="855" y="9"/>
                  </a:cxn>
                  <a:cxn ang="0">
                    <a:pos x="1026" y="40"/>
                  </a:cxn>
                  <a:cxn ang="0">
                    <a:pos x="1180" y="172"/>
                  </a:cxn>
                  <a:cxn ang="0">
                    <a:pos x="1265" y="383"/>
                  </a:cxn>
                  <a:cxn ang="0">
                    <a:pos x="1265" y="641"/>
                  </a:cxn>
                  <a:cxn ang="0">
                    <a:pos x="1175" y="857"/>
                  </a:cxn>
                  <a:cxn ang="0">
                    <a:pos x="1005" y="1006"/>
                  </a:cxn>
                  <a:cxn ang="0">
                    <a:pos x="766" y="1074"/>
                  </a:cxn>
                  <a:cxn ang="0">
                    <a:pos x="601" y="1074"/>
                  </a:cxn>
                  <a:cxn ang="0">
                    <a:pos x="692" y="1447"/>
                  </a:cxn>
                  <a:cxn ang="0">
                    <a:pos x="171" y="1408"/>
                  </a:cxn>
                  <a:cxn ang="0">
                    <a:pos x="413" y="3"/>
                  </a:cxn>
                  <a:cxn ang="0">
                    <a:pos x="3876" y="20"/>
                  </a:cxn>
                  <a:cxn ang="0">
                    <a:pos x="4036" y="100"/>
                  </a:cxn>
                  <a:cxn ang="0">
                    <a:pos x="4113" y="232"/>
                  </a:cxn>
                  <a:cxn ang="0">
                    <a:pos x="4091" y="362"/>
                  </a:cxn>
                  <a:cxn ang="0">
                    <a:pos x="3995" y="436"/>
                  </a:cxn>
                  <a:cxn ang="0">
                    <a:pos x="3859" y="438"/>
                  </a:cxn>
                  <a:cxn ang="0">
                    <a:pos x="3757" y="114"/>
                  </a:cxn>
                  <a:cxn ang="0">
                    <a:pos x="3597" y="187"/>
                  </a:cxn>
                  <a:cxn ang="0">
                    <a:pos x="3508" y="339"/>
                  </a:cxn>
                  <a:cxn ang="0">
                    <a:pos x="3489" y="565"/>
                  </a:cxn>
                  <a:cxn ang="0">
                    <a:pos x="3547" y="753"/>
                  </a:cxn>
                  <a:cxn ang="0">
                    <a:pos x="3668" y="869"/>
                  </a:cxn>
                  <a:cxn ang="0">
                    <a:pos x="3821" y="896"/>
                  </a:cxn>
                  <a:cxn ang="0">
                    <a:pos x="3931" y="872"/>
                  </a:cxn>
                  <a:cxn ang="0">
                    <a:pos x="4079" y="810"/>
                  </a:cxn>
                  <a:cxn ang="0">
                    <a:pos x="4016" y="1024"/>
                  </a:cxn>
                  <a:cxn ang="0">
                    <a:pos x="3830" y="1080"/>
                  </a:cxn>
                  <a:cxn ang="0">
                    <a:pos x="3651" y="1095"/>
                  </a:cxn>
                  <a:cxn ang="0">
                    <a:pos x="3426" y="1060"/>
                  </a:cxn>
                  <a:cxn ang="0">
                    <a:pos x="3255" y="947"/>
                  </a:cxn>
                  <a:cxn ang="0">
                    <a:pos x="3140" y="772"/>
                  </a:cxn>
                  <a:cxn ang="0">
                    <a:pos x="3101" y="561"/>
                  </a:cxn>
                  <a:cxn ang="0">
                    <a:pos x="3153" y="318"/>
                  </a:cxn>
                  <a:cxn ang="0">
                    <a:pos x="3293" y="135"/>
                  </a:cxn>
                  <a:cxn ang="0">
                    <a:pos x="3508" y="27"/>
                  </a:cxn>
                  <a:cxn ang="0">
                    <a:pos x="2910" y="0"/>
                  </a:cxn>
                  <a:cxn ang="0">
                    <a:pos x="3040" y="52"/>
                  </a:cxn>
                  <a:cxn ang="0">
                    <a:pos x="3093" y="178"/>
                  </a:cxn>
                  <a:cxn ang="0">
                    <a:pos x="3071" y="277"/>
                  </a:cxn>
                  <a:cxn ang="0">
                    <a:pos x="3004" y="393"/>
                  </a:cxn>
                  <a:cxn ang="0">
                    <a:pos x="2876" y="561"/>
                  </a:cxn>
                  <a:cxn ang="0">
                    <a:pos x="1784" y="1078"/>
                  </a:cxn>
                  <a:cxn ang="0">
                    <a:pos x="1313" y="118"/>
                  </a:cxn>
                  <a:cxn ang="0">
                    <a:pos x="2247" y="25"/>
                  </a:cxn>
                  <a:cxn ang="0">
                    <a:pos x="2759" y="62"/>
                  </a:cxn>
                  <a:cxn ang="0">
                    <a:pos x="2872" y="4"/>
                  </a:cxn>
                </a:cxnLst>
                <a:rect l="0" t="0" r="r" b="b"/>
                <a:pathLst>
                  <a:path w="4127" h="1544">
                    <a:moveTo>
                      <a:pt x="640" y="229"/>
                    </a:moveTo>
                    <a:lnTo>
                      <a:pt x="622" y="229"/>
                    </a:lnTo>
                    <a:lnTo>
                      <a:pt x="603" y="230"/>
                    </a:lnTo>
                    <a:lnTo>
                      <a:pt x="581" y="233"/>
                    </a:lnTo>
                    <a:lnTo>
                      <a:pt x="553" y="235"/>
                    </a:lnTo>
                    <a:lnTo>
                      <a:pt x="521" y="241"/>
                    </a:lnTo>
                    <a:lnTo>
                      <a:pt x="521" y="947"/>
                    </a:lnTo>
                    <a:lnTo>
                      <a:pt x="538" y="949"/>
                    </a:lnTo>
                    <a:lnTo>
                      <a:pt x="553" y="949"/>
                    </a:lnTo>
                    <a:lnTo>
                      <a:pt x="566" y="949"/>
                    </a:lnTo>
                    <a:lnTo>
                      <a:pt x="578" y="949"/>
                    </a:lnTo>
                    <a:lnTo>
                      <a:pt x="630" y="946"/>
                    </a:lnTo>
                    <a:lnTo>
                      <a:pt x="677" y="937"/>
                    </a:lnTo>
                    <a:lnTo>
                      <a:pt x="720" y="924"/>
                    </a:lnTo>
                    <a:lnTo>
                      <a:pt x="758" y="905"/>
                    </a:lnTo>
                    <a:lnTo>
                      <a:pt x="793" y="880"/>
                    </a:lnTo>
                    <a:lnTo>
                      <a:pt x="824" y="850"/>
                    </a:lnTo>
                    <a:lnTo>
                      <a:pt x="849" y="815"/>
                    </a:lnTo>
                    <a:lnTo>
                      <a:pt x="870" y="775"/>
                    </a:lnTo>
                    <a:lnTo>
                      <a:pt x="886" y="728"/>
                    </a:lnTo>
                    <a:lnTo>
                      <a:pt x="897" y="678"/>
                    </a:lnTo>
                    <a:lnTo>
                      <a:pt x="905" y="622"/>
                    </a:lnTo>
                    <a:lnTo>
                      <a:pt x="907" y="561"/>
                    </a:lnTo>
                    <a:lnTo>
                      <a:pt x="905" y="505"/>
                    </a:lnTo>
                    <a:lnTo>
                      <a:pt x="897" y="452"/>
                    </a:lnTo>
                    <a:lnTo>
                      <a:pt x="886" y="407"/>
                    </a:lnTo>
                    <a:lnTo>
                      <a:pt x="870" y="366"/>
                    </a:lnTo>
                    <a:lnTo>
                      <a:pt x="850" y="329"/>
                    </a:lnTo>
                    <a:lnTo>
                      <a:pt x="826" y="299"/>
                    </a:lnTo>
                    <a:lnTo>
                      <a:pt x="797" y="274"/>
                    </a:lnTo>
                    <a:lnTo>
                      <a:pt x="763" y="254"/>
                    </a:lnTo>
                    <a:lnTo>
                      <a:pt x="727" y="241"/>
                    </a:lnTo>
                    <a:lnTo>
                      <a:pt x="686" y="232"/>
                    </a:lnTo>
                    <a:lnTo>
                      <a:pt x="640" y="229"/>
                    </a:lnTo>
                    <a:close/>
                    <a:moveTo>
                      <a:pt x="413" y="3"/>
                    </a:moveTo>
                    <a:lnTo>
                      <a:pt x="521" y="3"/>
                    </a:lnTo>
                    <a:lnTo>
                      <a:pt x="521" y="143"/>
                    </a:lnTo>
                    <a:lnTo>
                      <a:pt x="566" y="117"/>
                    </a:lnTo>
                    <a:lnTo>
                      <a:pt x="607" y="93"/>
                    </a:lnTo>
                    <a:lnTo>
                      <a:pt x="643" y="74"/>
                    </a:lnTo>
                    <a:lnTo>
                      <a:pt x="677" y="57"/>
                    </a:lnTo>
                    <a:lnTo>
                      <a:pt x="707" y="44"/>
                    </a:lnTo>
                    <a:lnTo>
                      <a:pt x="735" y="33"/>
                    </a:lnTo>
                    <a:lnTo>
                      <a:pt x="761" y="24"/>
                    </a:lnTo>
                    <a:lnTo>
                      <a:pt x="785" y="18"/>
                    </a:lnTo>
                    <a:lnTo>
                      <a:pt x="809" y="13"/>
                    </a:lnTo>
                    <a:lnTo>
                      <a:pt x="831" y="10"/>
                    </a:lnTo>
                    <a:lnTo>
                      <a:pt x="855" y="9"/>
                    </a:lnTo>
                    <a:lnTo>
                      <a:pt x="879" y="8"/>
                    </a:lnTo>
                    <a:lnTo>
                      <a:pt x="931" y="12"/>
                    </a:lnTo>
                    <a:lnTo>
                      <a:pt x="980" y="23"/>
                    </a:lnTo>
                    <a:lnTo>
                      <a:pt x="1026" y="40"/>
                    </a:lnTo>
                    <a:lnTo>
                      <a:pt x="1070" y="64"/>
                    </a:lnTo>
                    <a:lnTo>
                      <a:pt x="1110" y="94"/>
                    </a:lnTo>
                    <a:lnTo>
                      <a:pt x="1148" y="130"/>
                    </a:lnTo>
                    <a:lnTo>
                      <a:pt x="1180" y="172"/>
                    </a:lnTo>
                    <a:lnTo>
                      <a:pt x="1209" y="218"/>
                    </a:lnTo>
                    <a:lnTo>
                      <a:pt x="1233" y="268"/>
                    </a:lnTo>
                    <a:lnTo>
                      <a:pt x="1252" y="324"/>
                    </a:lnTo>
                    <a:lnTo>
                      <a:pt x="1265" y="383"/>
                    </a:lnTo>
                    <a:lnTo>
                      <a:pt x="1274" y="446"/>
                    </a:lnTo>
                    <a:lnTo>
                      <a:pt x="1278" y="512"/>
                    </a:lnTo>
                    <a:lnTo>
                      <a:pt x="1274" y="578"/>
                    </a:lnTo>
                    <a:lnTo>
                      <a:pt x="1265" y="641"/>
                    </a:lnTo>
                    <a:lnTo>
                      <a:pt x="1252" y="701"/>
                    </a:lnTo>
                    <a:lnTo>
                      <a:pt x="1232" y="756"/>
                    </a:lnTo>
                    <a:lnTo>
                      <a:pt x="1205" y="809"/>
                    </a:lnTo>
                    <a:lnTo>
                      <a:pt x="1175" y="857"/>
                    </a:lnTo>
                    <a:lnTo>
                      <a:pt x="1140" y="901"/>
                    </a:lnTo>
                    <a:lnTo>
                      <a:pt x="1099" y="941"/>
                    </a:lnTo>
                    <a:lnTo>
                      <a:pt x="1054" y="976"/>
                    </a:lnTo>
                    <a:lnTo>
                      <a:pt x="1005" y="1006"/>
                    </a:lnTo>
                    <a:lnTo>
                      <a:pt x="951" y="1031"/>
                    </a:lnTo>
                    <a:lnTo>
                      <a:pt x="894" y="1051"/>
                    </a:lnTo>
                    <a:lnTo>
                      <a:pt x="831" y="1065"/>
                    </a:lnTo>
                    <a:lnTo>
                      <a:pt x="766" y="1074"/>
                    </a:lnTo>
                    <a:lnTo>
                      <a:pt x="696" y="1078"/>
                    </a:lnTo>
                    <a:lnTo>
                      <a:pt x="670" y="1078"/>
                    </a:lnTo>
                    <a:lnTo>
                      <a:pt x="637" y="1076"/>
                    </a:lnTo>
                    <a:lnTo>
                      <a:pt x="601" y="1074"/>
                    </a:lnTo>
                    <a:lnTo>
                      <a:pt x="561" y="1071"/>
                    </a:lnTo>
                    <a:lnTo>
                      <a:pt x="521" y="1068"/>
                    </a:lnTo>
                    <a:lnTo>
                      <a:pt x="521" y="1408"/>
                    </a:lnTo>
                    <a:lnTo>
                      <a:pt x="692" y="1447"/>
                    </a:lnTo>
                    <a:lnTo>
                      <a:pt x="692" y="1544"/>
                    </a:lnTo>
                    <a:lnTo>
                      <a:pt x="18" y="1544"/>
                    </a:lnTo>
                    <a:lnTo>
                      <a:pt x="18" y="1447"/>
                    </a:lnTo>
                    <a:lnTo>
                      <a:pt x="171" y="1408"/>
                    </a:lnTo>
                    <a:lnTo>
                      <a:pt x="171" y="229"/>
                    </a:lnTo>
                    <a:lnTo>
                      <a:pt x="0" y="229"/>
                    </a:lnTo>
                    <a:lnTo>
                      <a:pt x="0" y="128"/>
                    </a:lnTo>
                    <a:lnTo>
                      <a:pt x="413" y="3"/>
                    </a:lnTo>
                    <a:close/>
                    <a:moveTo>
                      <a:pt x="3711" y="0"/>
                    </a:moveTo>
                    <a:lnTo>
                      <a:pt x="3770" y="3"/>
                    </a:lnTo>
                    <a:lnTo>
                      <a:pt x="3825" y="9"/>
                    </a:lnTo>
                    <a:lnTo>
                      <a:pt x="3876" y="20"/>
                    </a:lnTo>
                    <a:lnTo>
                      <a:pt x="3923" y="34"/>
                    </a:lnTo>
                    <a:lnTo>
                      <a:pt x="3965" y="53"/>
                    </a:lnTo>
                    <a:lnTo>
                      <a:pt x="4004" y="75"/>
                    </a:lnTo>
                    <a:lnTo>
                      <a:pt x="4036" y="100"/>
                    </a:lnTo>
                    <a:lnTo>
                      <a:pt x="4064" y="129"/>
                    </a:lnTo>
                    <a:lnTo>
                      <a:pt x="4086" y="160"/>
                    </a:lnTo>
                    <a:lnTo>
                      <a:pt x="4103" y="194"/>
                    </a:lnTo>
                    <a:lnTo>
                      <a:pt x="4113" y="232"/>
                    </a:lnTo>
                    <a:lnTo>
                      <a:pt x="4117" y="271"/>
                    </a:lnTo>
                    <a:lnTo>
                      <a:pt x="4114" y="304"/>
                    </a:lnTo>
                    <a:lnTo>
                      <a:pt x="4105" y="334"/>
                    </a:lnTo>
                    <a:lnTo>
                      <a:pt x="4091" y="362"/>
                    </a:lnTo>
                    <a:lnTo>
                      <a:pt x="4074" y="387"/>
                    </a:lnTo>
                    <a:lnTo>
                      <a:pt x="4051" y="407"/>
                    </a:lnTo>
                    <a:lnTo>
                      <a:pt x="4025" y="423"/>
                    </a:lnTo>
                    <a:lnTo>
                      <a:pt x="3995" y="436"/>
                    </a:lnTo>
                    <a:lnTo>
                      <a:pt x="3961" y="443"/>
                    </a:lnTo>
                    <a:lnTo>
                      <a:pt x="3925" y="446"/>
                    </a:lnTo>
                    <a:lnTo>
                      <a:pt x="3891" y="444"/>
                    </a:lnTo>
                    <a:lnTo>
                      <a:pt x="3859" y="438"/>
                    </a:lnTo>
                    <a:lnTo>
                      <a:pt x="3826" y="428"/>
                    </a:lnTo>
                    <a:lnTo>
                      <a:pt x="3792" y="413"/>
                    </a:lnTo>
                    <a:lnTo>
                      <a:pt x="3757" y="394"/>
                    </a:lnTo>
                    <a:lnTo>
                      <a:pt x="3757" y="114"/>
                    </a:lnTo>
                    <a:lnTo>
                      <a:pt x="3711" y="125"/>
                    </a:lnTo>
                    <a:lnTo>
                      <a:pt x="3668" y="140"/>
                    </a:lnTo>
                    <a:lnTo>
                      <a:pt x="3631" y="162"/>
                    </a:lnTo>
                    <a:lnTo>
                      <a:pt x="3597" y="187"/>
                    </a:lnTo>
                    <a:lnTo>
                      <a:pt x="3568" y="218"/>
                    </a:lnTo>
                    <a:lnTo>
                      <a:pt x="3543" y="253"/>
                    </a:lnTo>
                    <a:lnTo>
                      <a:pt x="3523" y="294"/>
                    </a:lnTo>
                    <a:lnTo>
                      <a:pt x="3508" y="339"/>
                    </a:lnTo>
                    <a:lnTo>
                      <a:pt x="3497" y="391"/>
                    </a:lnTo>
                    <a:lnTo>
                      <a:pt x="3489" y="447"/>
                    </a:lnTo>
                    <a:lnTo>
                      <a:pt x="3487" y="507"/>
                    </a:lnTo>
                    <a:lnTo>
                      <a:pt x="3489" y="565"/>
                    </a:lnTo>
                    <a:lnTo>
                      <a:pt x="3497" y="617"/>
                    </a:lnTo>
                    <a:lnTo>
                      <a:pt x="3509" y="667"/>
                    </a:lnTo>
                    <a:lnTo>
                      <a:pt x="3526" y="712"/>
                    </a:lnTo>
                    <a:lnTo>
                      <a:pt x="3547" y="753"/>
                    </a:lnTo>
                    <a:lnTo>
                      <a:pt x="3571" y="790"/>
                    </a:lnTo>
                    <a:lnTo>
                      <a:pt x="3600" y="821"/>
                    </a:lnTo>
                    <a:lnTo>
                      <a:pt x="3632" y="847"/>
                    </a:lnTo>
                    <a:lnTo>
                      <a:pt x="3668" y="869"/>
                    </a:lnTo>
                    <a:lnTo>
                      <a:pt x="3707" y="885"/>
                    </a:lnTo>
                    <a:lnTo>
                      <a:pt x="3750" y="894"/>
                    </a:lnTo>
                    <a:lnTo>
                      <a:pt x="3795" y="897"/>
                    </a:lnTo>
                    <a:lnTo>
                      <a:pt x="3821" y="896"/>
                    </a:lnTo>
                    <a:lnTo>
                      <a:pt x="3847" y="894"/>
                    </a:lnTo>
                    <a:lnTo>
                      <a:pt x="3874" y="889"/>
                    </a:lnTo>
                    <a:lnTo>
                      <a:pt x="3901" y="881"/>
                    </a:lnTo>
                    <a:lnTo>
                      <a:pt x="3931" y="872"/>
                    </a:lnTo>
                    <a:lnTo>
                      <a:pt x="3964" y="861"/>
                    </a:lnTo>
                    <a:lnTo>
                      <a:pt x="3999" y="846"/>
                    </a:lnTo>
                    <a:lnTo>
                      <a:pt x="4036" y="830"/>
                    </a:lnTo>
                    <a:lnTo>
                      <a:pt x="4079" y="810"/>
                    </a:lnTo>
                    <a:lnTo>
                      <a:pt x="4127" y="787"/>
                    </a:lnTo>
                    <a:lnTo>
                      <a:pt x="4127" y="976"/>
                    </a:lnTo>
                    <a:lnTo>
                      <a:pt x="4069" y="1001"/>
                    </a:lnTo>
                    <a:lnTo>
                      <a:pt x="4016" y="1024"/>
                    </a:lnTo>
                    <a:lnTo>
                      <a:pt x="3966" y="1041"/>
                    </a:lnTo>
                    <a:lnTo>
                      <a:pt x="3919" y="1058"/>
                    </a:lnTo>
                    <a:lnTo>
                      <a:pt x="3874" y="1070"/>
                    </a:lnTo>
                    <a:lnTo>
                      <a:pt x="3830" y="1080"/>
                    </a:lnTo>
                    <a:lnTo>
                      <a:pt x="3786" y="1086"/>
                    </a:lnTo>
                    <a:lnTo>
                      <a:pt x="3742" y="1091"/>
                    </a:lnTo>
                    <a:lnTo>
                      <a:pt x="3697" y="1094"/>
                    </a:lnTo>
                    <a:lnTo>
                      <a:pt x="3651" y="1095"/>
                    </a:lnTo>
                    <a:lnTo>
                      <a:pt x="3588" y="1093"/>
                    </a:lnTo>
                    <a:lnTo>
                      <a:pt x="3530" y="1086"/>
                    </a:lnTo>
                    <a:lnTo>
                      <a:pt x="3476" y="1075"/>
                    </a:lnTo>
                    <a:lnTo>
                      <a:pt x="3426" y="1060"/>
                    </a:lnTo>
                    <a:lnTo>
                      <a:pt x="3378" y="1039"/>
                    </a:lnTo>
                    <a:lnTo>
                      <a:pt x="3334" y="1014"/>
                    </a:lnTo>
                    <a:lnTo>
                      <a:pt x="3294" y="984"/>
                    </a:lnTo>
                    <a:lnTo>
                      <a:pt x="3255" y="947"/>
                    </a:lnTo>
                    <a:lnTo>
                      <a:pt x="3219" y="907"/>
                    </a:lnTo>
                    <a:lnTo>
                      <a:pt x="3188" y="865"/>
                    </a:lnTo>
                    <a:lnTo>
                      <a:pt x="3162" y="820"/>
                    </a:lnTo>
                    <a:lnTo>
                      <a:pt x="3140" y="772"/>
                    </a:lnTo>
                    <a:lnTo>
                      <a:pt x="3124" y="722"/>
                    </a:lnTo>
                    <a:lnTo>
                      <a:pt x="3111" y="670"/>
                    </a:lnTo>
                    <a:lnTo>
                      <a:pt x="3104" y="616"/>
                    </a:lnTo>
                    <a:lnTo>
                      <a:pt x="3101" y="561"/>
                    </a:lnTo>
                    <a:lnTo>
                      <a:pt x="3105" y="494"/>
                    </a:lnTo>
                    <a:lnTo>
                      <a:pt x="3115" y="433"/>
                    </a:lnTo>
                    <a:lnTo>
                      <a:pt x="3130" y="373"/>
                    </a:lnTo>
                    <a:lnTo>
                      <a:pt x="3153" y="318"/>
                    </a:lnTo>
                    <a:lnTo>
                      <a:pt x="3179" y="267"/>
                    </a:lnTo>
                    <a:lnTo>
                      <a:pt x="3213" y="219"/>
                    </a:lnTo>
                    <a:lnTo>
                      <a:pt x="3250" y="175"/>
                    </a:lnTo>
                    <a:lnTo>
                      <a:pt x="3293" y="135"/>
                    </a:lnTo>
                    <a:lnTo>
                      <a:pt x="3341" y="102"/>
                    </a:lnTo>
                    <a:lnTo>
                      <a:pt x="3392" y="72"/>
                    </a:lnTo>
                    <a:lnTo>
                      <a:pt x="3448" y="47"/>
                    </a:lnTo>
                    <a:lnTo>
                      <a:pt x="3508" y="27"/>
                    </a:lnTo>
                    <a:lnTo>
                      <a:pt x="3573" y="12"/>
                    </a:lnTo>
                    <a:lnTo>
                      <a:pt x="3640" y="3"/>
                    </a:lnTo>
                    <a:lnTo>
                      <a:pt x="3711" y="0"/>
                    </a:lnTo>
                    <a:close/>
                    <a:moveTo>
                      <a:pt x="2910" y="0"/>
                    </a:moveTo>
                    <a:lnTo>
                      <a:pt x="2948" y="4"/>
                    </a:lnTo>
                    <a:lnTo>
                      <a:pt x="2983" y="14"/>
                    </a:lnTo>
                    <a:lnTo>
                      <a:pt x="3014" y="30"/>
                    </a:lnTo>
                    <a:lnTo>
                      <a:pt x="3040" y="52"/>
                    </a:lnTo>
                    <a:lnTo>
                      <a:pt x="3063" y="78"/>
                    </a:lnTo>
                    <a:lnTo>
                      <a:pt x="3079" y="109"/>
                    </a:lnTo>
                    <a:lnTo>
                      <a:pt x="3089" y="142"/>
                    </a:lnTo>
                    <a:lnTo>
                      <a:pt x="3093" y="178"/>
                    </a:lnTo>
                    <a:lnTo>
                      <a:pt x="3091" y="203"/>
                    </a:lnTo>
                    <a:lnTo>
                      <a:pt x="3088" y="227"/>
                    </a:lnTo>
                    <a:lnTo>
                      <a:pt x="3081" y="252"/>
                    </a:lnTo>
                    <a:lnTo>
                      <a:pt x="3071" y="277"/>
                    </a:lnTo>
                    <a:lnTo>
                      <a:pt x="3060" y="303"/>
                    </a:lnTo>
                    <a:lnTo>
                      <a:pt x="3044" y="331"/>
                    </a:lnTo>
                    <a:lnTo>
                      <a:pt x="3025" y="361"/>
                    </a:lnTo>
                    <a:lnTo>
                      <a:pt x="3004" y="393"/>
                    </a:lnTo>
                    <a:lnTo>
                      <a:pt x="2978" y="429"/>
                    </a:lnTo>
                    <a:lnTo>
                      <a:pt x="2948" y="468"/>
                    </a:lnTo>
                    <a:lnTo>
                      <a:pt x="2914" y="512"/>
                    </a:lnTo>
                    <a:lnTo>
                      <a:pt x="2876" y="561"/>
                    </a:lnTo>
                    <a:lnTo>
                      <a:pt x="2472" y="1078"/>
                    </a:lnTo>
                    <a:lnTo>
                      <a:pt x="2182" y="1078"/>
                    </a:lnTo>
                    <a:lnTo>
                      <a:pt x="2182" y="424"/>
                    </a:lnTo>
                    <a:lnTo>
                      <a:pt x="1784" y="1078"/>
                    </a:lnTo>
                    <a:lnTo>
                      <a:pt x="1518" y="1078"/>
                    </a:lnTo>
                    <a:lnTo>
                      <a:pt x="1518" y="234"/>
                    </a:lnTo>
                    <a:lnTo>
                      <a:pt x="1313" y="214"/>
                    </a:lnTo>
                    <a:lnTo>
                      <a:pt x="1313" y="118"/>
                    </a:lnTo>
                    <a:lnTo>
                      <a:pt x="1690" y="25"/>
                    </a:lnTo>
                    <a:lnTo>
                      <a:pt x="1832" y="25"/>
                    </a:lnTo>
                    <a:lnTo>
                      <a:pt x="1832" y="713"/>
                    </a:lnTo>
                    <a:lnTo>
                      <a:pt x="2247" y="25"/>
                    </a:lnTo>
                    <a:lnTo>
                      <a:pt x="2497" y="25"/>
                    </a:lnTo>
                    <a:lnTo>
                      <a:pt x="2497" y="822"/>
                    </a:lnTo>
                    <a:lnTo>
                      <a:pt x="2759" y="473"/>
                    </a:lnTo>
                    <a:lnTo>
                      <a:pt x="2759" y="62"/>
                    </a:lnTo>
                    <a:lnTo>
                      <a:pt x="2779" y="44"/>
                    </a:lnTo>
                    <a:lnTo>
                      <a:pt x="2806" y="27"/>
                    </a:lnTo>
                    <a:lnTo>
                      <a:pt x="2837" y="13"/>
                    </a:lnTo>
                    <a:lnTo>
                      <a:pt x="2872" y="4"/>
                    </a:lnTo>
                    <a:lnTo>
                      <a:pt x="29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56" name="Report Title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 bwMode="white">
          <a:xfrm>
            <a:off x="2103564" y="1112680"/>
            <a:ext cx="6078682" cy="434270"/>
          </a:xfrm>
        </p:spPr>
        <p:txBody>
          <a:bodyPr vert="horz" lIns="0" tIns="0" rIns="0" bIns="32306" rtlCol="0" anchor="t" anchorCtr="0">
            <a:spAutoFit/>
          </a:bodyPr>
          <a:lstStyle>
            <a:lvl1pPr algn="l" defTabSz="91429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900" b="1" i="1" kern="1200" baseline="0" noProof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smtClean="0"/>
              <a:t>Report Title</a:t>
            </a:r>
            <a:endParaRPr lang="en-US" noProof="0" dirty="0"/>
          </a:p>
        </p:txBody>
      </p:sp>
      <p:sp>
        <p:nvSpPr>
          <p:cNvPr id="57" name="Report Subtitle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 bwMode="white">
          <a:xfrm>
            <a:off x="2103564" y="1546412"/>
            <a:ext cx="6078682" cy="401648"/>
          </a:xfrm>
        </p:spPr>
        <p:txBody>
          <a:bodyPr tIns="0" bIns="0">
            <a:sp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900" baseline="0">
                <a:solidFill>
                  <a:schemeClr val="bg1"/>
                </a:solidFill>
                <a:latin typeface="+mj-lt"/>
              </a:defRPr>
            </a:lvl1pPr>
            <a:lvl2pPr marL="4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Subtitle</a:t>
            </a:r>
            <a:endParaRPr lang="en-US" noProof="0" dirty="0" smtClean="0"/>
          </a:p>
        </p:txBody>
      </p:sp>
      <p:sp>
        <p:nvSpPr>
          <p:cNvPr id="58" name="Cover image"/>
          <p:cNvSpPr txBox="1">
            <a:spLocks noChangeAspect="1"/>
          </p:cNvSpPr>
          <p:nvPr userDrawn="1">
            <p:custDataLst>
              <p:tags r:id="rId3"/>
            </p:custDataLst>
          </p:nvPr>
        </p:nvSpPr>
        <p:spPr>
          <a:xfrm>
            <a:off x="1947615" y="3167623"/>
            <a:ext cx="6872654" cy="2823882"/>
          </a:xfrm>
          <a:prstGeom prst="rect">
            <a:avLst/>
          </a:prstGeom>
          <a:noFill/>
          <a:ln w="3175">
            <a:noFill/>
          </a:ln>
        </p:spPr>
        <p:txBody>
          <a:bodyPr wrap="square" lIns="0" tIns="0" rIns="0" bIns="0" rtlCol="0">
            <a:noAutofit/>
          </a:bodyPr>
          <a:lstStyle/>
          <a:p>
            <a:pPr indent="-274288" defTabSz="914293">
              <a:spcAft>
                <a:spcPts val="900"/>
              </a:spcAft>
            </a:pPr>
            <a:endParaRPr lang="en-US" sz="2000" dirty="0">
              <a:solidFill>
                <a:srgbClr val="000000"/>
              </a:solidFill>
              <a:latin typeface="Georgia" pitchFamily="18" charset="0"/>
            </a:endParaRPr>
          </a:p>
        </p:txBody>
      </p:sp>
      <p:cxnSp>
        <p:nvCxnSpPr>
          <p:cNvPr id="59" name="Frame Line"/>
          <p:cNvCxnSpPr/>
          <p:nvPr userDrawn="1"/>
        </p:nvCxnSpPr>
        <p:spPr bwMode="black">
          <a:xfrm flipV="1">
            <a:off x="389660" y="3171488"/>
            <a:ext cx="1402773" cy="127059"/>
          </a:xfrm>
          <a:prstGeom prst="bentConnector3">
            <a:avLst>
              <a:gd name="adj1" fmla="val -174"/>
            </a:avLst>
          </a:prstGeom>
          <a:ln w="12700" cap="rnd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Descriptor"/>
          <p:cNvSpPr txBox="1"/>
          <p:nvPr userDrawn="1">
            <p:custDataLst>
              <p:tags r:id="rId4"/>
            </p:custDataLst>
          </p:nvPr>
        </p:nvSpPr>
        <p:spPr bwMode="white">
          <a:xfrm>
            <a:off x="2104160" y="742278"/>
            <a:ext cx="65" cy="1384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defTabSz="914293"/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61" name="Confidentiality stamp"/>
          <p:cNvSpPr txBox="1"/>
          <p:nvPr userDrawn="1">
            <p:custDataLst>
              <p:tags r:id="rId5"/>
            </p:custDataLst>
          </p:nvPr>
        </p:nvSpPr>
        <p:spPr bwMode="black">
          <a:xfrm>
            <a:off x="542406" y="3291841"/>
            <a:ext cx="125314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914293"/>
            <a:endParaRPr lang="en-US" sz="900" i="1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62" name="Draft stamp"/>
          <p:cNvSpPr txBox="1"/>
          <p:nvPr userDrawn="1">
            <p:custDataLst>
              <p:tags r:id="rId6"/>
            </p:custDataLst>
          </p:nvPr>
        </p:nvSpPr>
        <p:spPr bwMode="black">
          <a:xfrm>
            <a:off x="542406" y="3566160"/>
            <a:ext cx="1402773" cy="26278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123087" rtlCol="0" anchor="t" anchorCtr="0">
            <a:spAutoFit/>
          </a:bodyPr>
          <a:lstStyle/>
          <a:p>
            <a:pPr defTabSz="914293"/>
            <a:endParaRPr lang="en-US" sz="900" b="1" i="1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63" name="Report Date"/>
          <p:cNvSpPr txBox="1"/>
          <p:nvPr userDrawn="1">
            <p:custDataLst>
              <p:tags r:id="rId7"/>
            </p:custDataLst>
          </p:nvPr>
        </p:nvSpPr>
        <p:spPr bwMode="black">
          <a:xfrm>
            <a:off x="542406" y="3832413"/>
            <a:ext cx="125314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914293"/>
            <a:endParaRPr lang="en-US" sz="900" i="1" dirty="0">
              <a:solidFill>
                <a:srgbClr val="000000"/>
              </a:solidFill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59456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3"/>
          <p:cNvSpPr>
            <a:spLocks noGrp="1"/>
          </p:cNvSpPr>
          <p:nvPr>
            <p:ph type="title" hasCustomPrompt="1"/>
          </p:nvPr>
        </p:nvSpPr>
        <p:spPr>
          <a:xfrm>
            <a:off x="542405" y="728830"/>
            <a:ext cx="9202190" cy="806824"/>
          </a:xfrm>
        </p:spPr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1"/>
            </p:custDataLst>
          </p:nvPr>
        </p:nvSpPr>
        <p:spPr>
          <a:xfrm>
            <a:off x="542405" y="1672814"/>
            <a:ext cx="9202190" cy="3896958"/>
          </a:xfrm>
        </p:spPr>
        <p:txBody>
          <a:bodyPr tIns="0" bIns="0"/>
          <a:lstStyle>
            <a:lvl5pPr>
              <a:defRPr/>
            </a:lvl5pPr>
            <a:lvl6pPr>
              <a:buAutoNum type="arabicPeriod"/>
              <a:defRPr/>
            </a:lvl6pPr>
            <a:lvl7pPr>
              <a:buAutoNum type="alphaLcPeriod"/>
              <a:defRPr/>
            </a:lvl7pPr>
            <a:lvl8pPr>
              <a:buAutoNum type="romanLcPeriod"/>
              <a:defRPr/>
            </a:lvl8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29" name="Disclaimer" hidden="1"/>
          <p:cNvSpPr txBox="1"/>
          <p:nvPr userDrawn="1">
            <p:custDataLst>
              <p:tags r:id="rId2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18" name="Executive Summary" hidden="1"/>
          <p:cNvSpPr txBox="1"/>
          <p:nvPr userDrawn="1">
            <p:custDataLst>
              <p:tags r:id="rId3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16" name="Section Header"/>
          <p:cNvSpPr txBox="1"/>
          <p:nvPr userDrawn="1">
            <p:custDataLst>
              <p:tags r:id="rId4"/>
            </p:custDataLst>
          </p:nvPr>
        </p:nvSpPr>
        <p:spPr>
          <a:xfrm>
            <a:off x="542405" y="470647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3" name="Date/Filepath" hidden="1"/>
          <p:cNvSpPr txBox="1"/>
          <p:nvPr userDrawn="1">
            <p:custDataLst>
              <p:tags r:id="rId5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4" name="Frame Line"/>
          <p:cNvCxnSpPr/>
          <p:nvPr userDrawn="1"/>
        </p:nvCxnSpPr>
        <p:spPr>
          <a:xfrm flipV="1">
            <a:off x="389660" y="626986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0"/>
          <p:cNvSpPr>
            <a:spLocks noGrp="1"/>
          </p:cNvSpPr>
          <p:nvPr>
            <p:ph type="sldNum" sz="quarter" idx="4"/>
          </p:nvPr>
        </p:nvSpPr>
        <p:spPr>
          <a:xfrm>
            <a:off x="7372676" y="6390043"/>
            <a:ext cx="2399651" cy="365592"/>
          </a:xfrm>
          <a:prstGeom prst="rect">
            <a:avLst/>
          </a:prstGeom>
        </p:spPr>
        <p:txBody>
          <a:bodyPr vert="horz" lIns="82058" tIns="41029" rIns="82058" bIns="41029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00394C5F-48D8-4B88-B63D-0ED59ABE59A4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222935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23"/>
          <p:cNvSpPr>
            <a:spLocks noGrp="1"/>
          </p:cNvSpPr>
          <p:nvPr>
            <p:ph type="title" hasCustomPrompt="1"/>
          </p:nvPr>
        </p:nvSpPr>
        <p:spPr>
          <a:xfrm>
            <a:off x="542405" y="728830"/>
            <a:ext cx="9202190" cy="806824"/>
          </a:xfrm>
        </p:spPr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1"/>
            </p:custDataLst>
          </p:nvPr>
        </p:nvSpPr>
        <p:spPr>
          <a:xfrm>
            <a:off x="542405" y="1672814"/>
            <a:ext cx="4526280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  <p:custDataLst>
              <p:tags r:id="rId2"/>
            </p:custDataLst>
          </p:nvPr>
        </p:nvSpPr>
        <p:spPr>
          <a:xfrm>
            <a:off x="5218315" y="1672814"/>
            <a:ext cx="4526280" cy="3896958"/>
          </a:xfrm>
        </p:spPr>
        <p:txBody>
          <a:bodyPr tIns="0" bIns="0"/>
          <a:lstStyle>
            <a:lvl5pPr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8" name="PwC Text"/>
          <p:cNvSpPr txBox="1"/>
          <p:nvPr userDrawn="1"/>
        </p:nvSpPr>
        <p:spPr>
          <a:xfrm>
            <a:off x="550099" y="6430384"/>
            <a:ext cx="280555" cy="94550"/>
          </a:xfrm>
          <a:prstGeom prst="rect">
            <a:avLst/>
          </a:prstGeom>
          <a:noFill/>
        </p:spPr>
        <p:txBody>
          <a:bodyPr vert="horz" wrap="none" lIns="0" tIns="0" rIns="0" bIns="0" rtlCol="0" anchor="t" anchorCtr="0">
            <a:noAutofit/>
          </a:bodyPr>
          <a:lstStyle/>
          <a:p>
            <a:pPr defTabSz="914293">
              <a:lnSpc>
                <a:spcPts val="897"/>
              </a:lnSpc>
            </a:pPr>
            <a:r>
              <a:rPr lang="en-US" sz="800" noProof="1">
                <a:solidFill>
                  <a:srgbClr val="000000"/>
                </a:solidFill>
                <a:cs typeface="Arial" pitchFamily="34" charset="0"/>
              </a:rPr>
              <a:t>PwC</a:t>
            </a:r>
          </a:p>
        </p:txBody>
      </p:sp>
      <p:sp>
        <p:nvSpPr>
          <p:cNvPr id="17" name="Disclaimer" hidden="1"/>
          <p:cNvSpPr txBox="1"/>
          <p:nvPr userDrawn="1">
            <p:custDataLst>
              <p:tags r:id="rId3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41" name="Executive Summary" hidden="1"/>
          <p:cNvSpPr txBox="1"/>
          <p:nvPr userDrawn="1">
            <p:custDataLst>
              <p:tags r:id="rId4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24" name="Draft stamp" hidden="1"/>
          <p:cNvSpPr txBox="1"/>
          <p:nvPr userDrawn="1">
            <p:custDataLst>
              <p:tags r:id="rId5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6" name="Section Header"/>
          <p:cNvSpPr txBox="1"/>
          <p:nvPr userDrawn="1">
            <p:custDataLst>
              <p:tags r:id="rId6"/>
            </p:custDataLst>
          </p:nvPr>
        </p:nvSpPr>
        <p:spPr>
          <a:xfrm>
            <a:off x="542405" y="470647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1" name="Date/Filepath" hidden="1"/>
          <p:cNvSpPr txBox="1"/>
          <p:nvPr userDrawn="1">
            <p:custDataLst>
              <p:tags r:id="rId7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19" name="Frame Line"/>
          <p:cNvCxnSpPr/>
          <p:nvPr userDrawn="1"/>
        </p:nvCxnSpPr>
        <p:spPr>
          <a:xfrm flipV="1">
            <a:off x="389660" y="626986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498836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Lar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1"/>
            </p:custDataLst>
          </p:nvPr>
        </p:nvSpPr>
        <p:spPr>
          <a:xfrm>
            <a:off x="542406" y="1952513"/>
            <a:ext cx="6078682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  <p:custDataLst>
              <p:tags r:id="rId2"/>
            </p:custDataLst>
          </p:nvPr>
        </p:nvSpPr>
        <p:spPr>
          <a:xfrm>
            <a:off x="6780068" y="1952513"/>
            <a:ext cx="2964527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7" name="Disclaimer" hidden="1"/>
          <p:cNvSpPr txBox="1"/>
          <p:nvPr userDrawn="1">
            <p:custDataLst>
              <p:tags r:id="rId3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9" name="Executive Summary" hidden="1"/>
          <p:cNvSpPr txBox="1"/>
          <p:nvPr userDrawn="1">
            <p:custDataLst>
              <p:tags r:id="rId4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24" name="Draft stamp" hidden="1"/>
          <p:cNvSpPr txBox="1"/>
          <p:nvPr userDrawn="1">
            <p:custDataLst>
              <p:tags r:id="rId5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6" name="Section Header"/>
          <p:cNvSpPr txBox="1"/>
          <p:nvPr userDrawn="1">
            <p:custDataLst>
              <p:tags r:id="rId6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1" name="Date/Filepath" hidden="1"/>
          <p:cNvSpPr txBox="1"/>
          <p:nvPr userDrawn="1">
            <p:custDataLst>
              <p:tags r:id="rId7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0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699593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Lar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1"/>
            </p:custDataLst>
          </p:nvPr>
        </p:nvSpPr>
        <p:spPr>
          <a:xfrm>
            <a:off x="542406" y="1952513"/>
            <a:ext cx="2964527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  <p:custDataLst>
              <p:tags r:id="rId2"/>
            </p:custDataLst>
          </p:nvPr>
        </p:nvSpPr>
        <p:spPr>
          <a:xfrm>
            <a:off x="3665913" y="1952513"/>
            <a:ext cx="6078682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7" name="Disclaimer" hidden="1"/>
          <p:cNvSpPr txBox="1"/>
          <p:nvPr userDrawn="1">
            <p:custDataLst>
              <p:tags r:id="rId3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9" name="Executive Summary" hidden="1"/>
          <p:cNvSpPr txBox="1"/>
          <p:nvPr userDrawn="1">
            <p:custDataLst>
              <p:tags r:id="rId4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24" name="Draft stamp" hidden="1"/>
          <p:cNvSpPr txBox="1"/>
          <p:nvPr userDrawn="1">
            <p:custDataLst>
              <p:tags r:id="rId5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6" name="Section Header"/>
          <p:cNvSpPr txBox="1"/>
          <p:nvPr userDrawn="1">
            <p:custDataLst>
              <p:tags r:id="rId6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1" name="Date/Filepath" hidden="1"/>
          <p:cNvSpPr txBox="1"/>
          <p:nvPr userDrawn="1">
            <p:custDataLst>
              <p:tags r:id="rId7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0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527967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Tw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1"/>
            </p:custDataLst>
          </p:nvPr>
        </p:nvSpPr>
        <p:spPr>
          <a:xfrm>
            <a:off x="542405" y="1952514"/>
            <a:ext cx="4526280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  <p:custDataLst>
              <p:tags r:id="rId2"/>
            </p:custDataLst>
          </p:nvPr>
        </p:nvSpPr>
        <p:spPr>
          <a:xfrm>
            <a:off x="542405" y="3969573"/>
            <a:ext cx="4526280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38" name="Content Placeholder 4"/>
          <p:cNvSpPr>
            <a:spLocks noGrp="1"/>
          </p:cNvSpPr>
          <p:nvPr>
            <p:ph sz="quarter" idx="26"/>
            <p:custDataLst>
              <p:tags r:id="rId3"/>
            </p:custDataLst>
          </p:nvPr>
        </p:nvSpPr>
        <p:spPr>
          <a:xfrm>
            <a:off x="5218315" y="1952513"/>
            <a:ext cx="4526280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44" name="Disclaimer" hidden="1"/>
          <p:cNvSpPr txBox="1"/>
          <p:nvPr userDrawn="1">
            <p:custDataLst>
              <p:tags r:id="rId4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31" name="Executive Summary" hidden="1"/>
          <p:cNvSpPr txBox="1"/>
          <p:nvPr userDrawn="1">
            <p:custDataLst>
              <p:tags r:id="rId5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26" name="Draft stamp" hidden="1"/>
          <p:cNvSpPr txBox="1"/>
          <p:nvPr userDrawn="1">
            <p:custDataLst>
              <p:tags r:id="rId6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9" name="Section Header"/>
          <p:cNvSpPr txBox="1"/>
          <p:nvPr userDrawn="1">
            <p:custDataLst>
              <p:tags r:id="rId7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5" name="Date/Filepath" hidden="1"/>
          <p:cNvSpPr txBox="1"/>
          <p:nvPr userDrawn="1">
            <p:custDataLst>
              <p:tags r:id="rId8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17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900211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Tw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Insert banner statement here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quarter" idx="10"/>
            <p:custDataLst>
              <p:tags r:id="rId1"/>
            </p:custDataLst>
          </p:nvPr>
        </p:nvSpPr>
        <p:spPr>
          <a:xfrm>
            <a:off x="542405" y="1952513"/>
            <a:ext cx="4526280" cy="389695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Content Placeholder 3"/>
          <p:cNvSpPr>
            <a:spLocks noGrp="1"/>
          </p:cNvSpPr>
          <p:nvPr>
            <p:ph sz="quarter" idx="11"/>
            <p:custDataLst>
              <p:tags r:id="rId2"/>
            </p:custDataLst>
          </p:nvPr>
        </p:nvSpPr>
        <p:spPr>
          <a:xfrm>
            <a:off x="5218315" y="1952514"/>
            <a:ext cx="4526280" cy="18798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Content Placeholder 4"/>
          <p:cNvSpPr>
            <a:spLocks noGrp="1"/>
          </p:cNvSpPr>
          <p:nvPr>
            <p:ph sz="quarter" idx="12"/>
            <p:custDataLst>
              <p:tags r:id="rId3"/>
            </p:custDataLst>
          </p:nvPr>
        </p:nvSpPr>
        <p:spPr>
          <a:xfrm>
            <a:off x="5218315" y="3969573"/>
            <a:ext cx="4526280" cy="18798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7" name="Disclaimer" hidden="1"/>
          <p:cNvSpPr txBox="1"/>
          <p:nvPr userDrawn="1">
            <p:custDataLst>
              <p:tags r:id="rId4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4" name="Executive Summary" hidden="1"/>
          <p:cNvSpPr txBox="1"/>
          <p:nvPr userDrawn="1">
            <p:custDataLst>
              <p:tags r:id="rId5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15" name="Section Header"/>
          <p:cNvSpPr txBox="1"/>
          <p:nvPr userDrawn="1">
            <p:custDataLst>
              <p:tags r:id="rId6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17" name="Date/Filepath" hidden="1"/>
          <p:cNvSpPr txBox="1"/>
          <p:nvPr userDrawn="1">
            <p:custDataLst>
              <p:tags r:id="rId7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9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531406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1"/>
            </p:custDataLst>
          </p:nvPr>
        </p:nvSpPr>
        <p:spPr>
          <a:xfrm>
            <a:off x="542406" y="1952513"/>
            <a:ext cx="2964527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  <p:custDataLst>
              <p:tags r:id="rId2"/>
            </p:custDataLst>
          </p:nvPr>
        </p:nvSpPr>
        <p:spPr>
          <a:xfrm>
            <a:off x="3665913" y="1952513"/>
            <a:ext cx="2964527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8" name="Content Placeholder 4"/>
          <p:cNvSpPr>
            <a:spLocks noGrp="1"/>
          </p:cNvSpPr>
          <p:nvPr>
            <p:ph sz="quarter" idx="26"/>
            <p:custDataLst>
              <p:tags r:id="rId3"/>
            </p:custDataLst>
          </p:nvPr>
        </p:nvSpPr>
        <p:spPr>
          <a:xfrm>
            <a:off x="6780068" y="1952513"/>
            <a:ext cx="2964527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7" name="Disclaimer" hidden="1"/>
          <p:cNvSpPr txBox="1"/>
          <p:nvPr userDrawn="1">
            <p:custDataLst>
              <p:tags r:id="rId4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30" name="Executive Summary" hidden="1"/>
          <p:cNvSpPr txBox="1"/>
          <p:nvPr userDrawn="1">
            <p:custDataLst>
              <p:tags r:id="rId5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25" name="Draft stamp" hidden="1"/>
          <p:cNvSpPr txBox="1"/>
          <p:nvPr userDrawn="1">
            <p:custDataLst>
              <p:tags r:id="rId6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8" name="Section Header"/>
          <p:cNvSpPr txBox="1"/>
          <p:nvPr userDrawn="1">
            <p:custDataLst>
              <p:tags r:id="rId7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3" name="Date/Filepath" hidden="1"/>
          <p:cNvSpPr txBox="1"/>
          <p:nvPr userDrawn="1">
            <p:custDataLst>
              <p:tags r:id="rId8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0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0192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F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</p:nvPr>
        </p:nvSpPr>
        <p:spPr>
          <a:xfrm>
            <a:off x="542405" y="1952514"/>
            <a:ext cx="4526280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</p:nvPr>
        </p:nvSpPr>
        <p:spPr>
          <a:xfrm>
            <a:off x="5218315" y="1952514"/>
            <a:ext cx="4526280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8" name="Content Placeholder 4"/>
          <p:cNvSpPr>
            <a:spLocks noGrp="1"/>
          </p:cNvSpPr>
          <p:nvPr>
            <p:ph sz="quarter" idx="26"/>
          </p:nvPr>
        </p:nvSpPr>
        <p:spPr>
          <a:xfrm>
            <a:off x="542405" y="3969573"/>
            <a:ext cx="4526280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0" name="Content Placeholder 5"/>
          <p:cNvSpPr>
            <a:spLocks noGrp="1"/>
          </p:cNvSpPr>
          <p:nvPr>
            <p:ph sz="quarter" idx="27"/>
          </p:nvPr>
        </p:nvSpPr>
        <p:spPr>
          <a:xfrm>
            <a:off x="5218315" y="3969573"/>
            <a:ext cx="4526280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8" name="Disclaimer" hidden="1"/>
          <p:cNvSpPr txBox="1"/>
          <p:nvPr userDrawn="1">
            <p:custDataLst>
              <p:tags r:id="rId1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30" name="Executive Summary" hidden="1"/>
          <p:cNvSpPr txBox="1"/>
          <p:nvPr userDrawn="1">
            <p:custDataLst>
              <p:tags r:id="rId2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32" name="Draft stamp" hidden="1"/>
          <p:cNvSpPr txBox="1"/>
          <p:nvPr userDrawn="1">
            <p:custDataLst>
              <p:tags r:id="rId3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9" name="Section Header"/>
          <p:cNvSpPr txBox="1"/>
          <p:nvPr userDrawn="1">
            <p:custDataLst>
              <p:tags r:id="rId4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4" name="Date/Filepath" hidden="1"/>
          <p:cNvSpPr txBox="1"/>
          <p:nvPr userDrawn="1">
            <p:custDataLst>
              <p:tags r:id="rId5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2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497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38600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Long Top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quarter" idx="10"/>
          </p:nvPr>
        </p:nvSpPr>
        <p:spPr>
          <a:xfrm>
            <a:off x="542405" y="1952514"/>
            <a:ext cx="9202190" cy="187989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8" name="Content Placeholder 3"/>
          <p:cNvSpPr>
            <a:spLocks noGrp="1"/>
          </p:cNvSpPr>
          <p:nvPr>
            <p:ph sz="quarter" idx="11"/>
          </p:nvPr>
        </p:nvSpPr>
        <p:spPr>
          <a:xfrm>
            <a:off x="542405" y="3969573"/>
            <a:ext cx="4526280" cy="18798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Content Placeholder 4"/>
          <p:cNvSpPr>
            <a:spLocks noGrp="1"/>
          </p:cNvSpPr>
          <p:nvPr>
            <p:ph sz="quarter" idx="12"/>
          </p:nvPr>
        </p:nvSpPr>
        <p:spPr>
          <a:xfrm>
            <a:off x="5218315" y="3969573"/>
            <a:ext cx="4526280" cy="18798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7" name="Disclaimer" hidden="1"/>
          <p:cNvSpPr txBox="1"/>
          <p:nvPr userDrawn="1">
            <p:custDataLst>
              <p:tags r:id="rId1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4" name="Executive Summary" hidden="1"/>
          <p:cNvSpPr txBox="1"/>
          <p:nvPr userDrawn="1">
            <p:custDataLst>
              <p:tags r:id="rId2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19" name="Draft stamp" hidden="1"/>
          <p:cNvSpPr txBox="1"/>
          <p:nvPr userDrawn="1">
            <p:custDataLst>
              <p:tags r:id="rId3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5" name="Section Header"/>
          <p:cNvSpPr txBox="1"/>
          <p:nvPr userDrawn="1">
            <p:custDataLst>
              <p:tags r:id="rId4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17" name="Date/Filepath" hidden="1"/>
          <p:cNvSpPr txBox="1"/>
          <p:nvPr userDrawn="1">
            <p:custDataLst>
              <p:tags r:id="rId5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9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747973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Long Bottom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quarter" idx="10"/>
          </p:nvPr>
        </p:nvSpPr>
        <p:spPr>
          <a:xfrm>
            <a:off x="542404" y="1952514"/>
            <a:ext cx="4526280" cy="18798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Content Placeholder 3"/>
          <p:cNvSpPr>
            <a:spLocks noGrp="1"/>
          </p:cNvSpPr>
          <p:nvPr>
            <p:ph sz="quarter" idx="11"/>
          </p:nvPr>
        </p:nvSpPr>
        <p:spPr>
          <a:xfrm>
            <a:off x="5218315" y="1952514"/>
            <a:ext cx="4526280" cy="18798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Content Placeholder 4"/>
          <p:cNvSpPr>
            <a:spLocks noGrp="1"/>
          </p:cNvSpPr>
          <p:nvPr>
            <p:ph sz="quarter" idx="12"/>
          </p:nvPr>
        </p:nvSpPr>
        <p:spPr>
          <a:xfrm>
            <a:off x="542275" y="3969573"/>
            <a:ext cx="9202190" cy="18798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7" name="Disclaimer" hidden="1"/>
          <p:cNvSpPr txBox="1"/>
          <p:nvPr userDrawn="1">
            <p:custDataLst>
              <p:tags r:id="rId1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4" name="Executive Summary" hidden="1"/>
          <p:cNvSpPr txBox="1"/>
          <p:nvPr userDrawn="1">
            <p:custDataLst>
              <p:tags r:id="rId2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19" name="Draft stamp" hidden="1"/>
          <p:cNvSpPr txBox="1"/>
          <p:nvPr userDrawn="1">
            <p:custDataLst>
              <p:tags r:id="rId3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5" name="Section Header"/>
          <p:cNvSpPr txBox="1"/>
          <p:nvPr userDrawn="1">
            <p:custDataLst>
              <p:tags r:id="rId4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17" name="Date/Filepath" hidden="1"/>
          <p:cNvSpPr txBox="1"/>
          <p:nvPr userDrawn="1">
            <p:custDataLst>
              <p:tags r:id="rId5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9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595108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S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</p:nvPr>
        </p:nvSpPr>
        <p:spPr>
          <a:xfrm>
            <a:off x="542406" y="1952514"/>
            <a:ext cx="2964527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</p:nvPr>
        </p:nvSpPr>
        <p:spPr>
          <a:xfrm>
            <a:off x="3663478" y="1952514"/>
            <a:ext cx="2964527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8" name="Content Placeholder 4"/>
          <p:cNvSpPr>
            <a:spLocks noGrp="1"/>
          </p:cNvSpPr>
          <p:nvPr>
            <p:ph sz="quarter" idx="26"/>
          </p:nvPr>
        </p:nvSpPr>
        <p:spPr>
          <a:xfrm>
            <a:off x="6780068" y="1952514"/>
            <a:ext cx="2964527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0" name="Content Placeholder 5"/>
          <p:cNvSpPr>
            <a:spLocks noGrp="1"/>
          </p:cNvSpPr>
          <p:nvPr>
            <p:ph sz="quarter" idx="27"/>
          </p:nvPr>
        </p:nvSpPr>
        <p:spPr>
          <a:xfrm>
            <a:off x="542406" y="3969573"/>
            <a:ext cx="2964527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2" name="Content Placeholder 6"/>
          <p:cNvSpPr>
            <a:spLocks noGrp="1"/>
          </p:cNvSpPr>
          <p:nvPr>
            <p:ph sz="quarter" idx="28"/>
          </p:nvPr>
        </p:nvSpPr>
        <p:spPr>
          <a:xfrm>
            <a:off x="3663478" y="3969573"/>
            <a:ext cx="2964527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4" name="Content Placeholder 7"/>
          <p:cNvSpPr>
            <a:spLocks noGrp="1"/>
          </p:cNvSpPr>
          <p:nvPr>
            <p:ph sz="quarter" idx="29"/>
          </p:nvPr>
        </p:nvSpPr>
        <p:spPr>
          <a:xfrm>
            <a:off x="6780068" y="3969573"/>
            <a:ext cx="2964527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0" name="Disclaimer" hidden="1"/>
          <p:cNvSpPr txBox="1"/>
          <p:nvPr userDrawn="1">
            <p:custDataLst>
              <p:tags r:id="rId1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32" name="Executive Summary" hidden="1"/>
          <p:cNvSpPr txBox="1"/>
          <p:nvPr userDrawn="1">
            <p:custDataLst>
              <p:tags r:id="rId2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37" name="Draft stamp" hidden="1"/>
          <p:cNvSpPr txBox="1"/>
          <p:nvPr userDrawn="1">
            <p:custDataLst>
              <p:tags r:id="rId3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21" name="Section Header"/>
          <p:cNvSpPr txBox="1"/>
          <p:nvPr userDrawn="1">
            <p:custDataLst>
              <p:tags r:id="rId4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33" name="Date/Filepath" hidden="1"/>
          <p:cNvSpPr txBox="1"/>
          <p:nvPr userDrawn="1">
            <p:custDataLst>
              <p:tags r:id="rId5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4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986166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16" name="Disclaimer" hidden="1"/>
          <p:cNvSpPr txBox="1"/>
          <p:nvPr userDrawn="1">
            <p:custDataLst>
              <p:tags r:id="rId1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7" name="Executive Summary" hidden="1"/>
          <p:cNvSpPr txBox="1"/>
          <p:nvPr userDrawn="1">
            <p:custDataLst>
              <p:tags r:id="rId2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21" name="Draft stamp" hidden="1"/>
          <p:cNvSpPr txBox="1"/>
          <p:nvPr userDrawn="1">
            <p:custDataLst>
              <p:tags r:id="rId3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4" name="Section Header"/>
          <p:cNvSpPr txBox="1"/>
          <p:nvPr userDrawn="1">
            <p:custDataLst>
              <p:tags r:id="rId4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19" name="Date/Filepath" hidden="1"/>
          <p:cNvSpPr txBox="1"/>
          <p:nvPr userDrawn="1">
            <p:custDataLst>
              <p:tags r:id="rId5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18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62405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384692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Title Only No Header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noProof="0"/>
          </a:p>
        </p:txBody>
      </p:sp>
      <p:cxnSp>
        <p:nvCxnSpPr>
          <p:cNvPr id="7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744460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ection Divider Title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542405" y="1392767"/>
            <a:ext cx="9202190" cy="446276"/>
          </a:xfrm>
        </p:spPr>
        <p:txBody>
          <a:bodyPr wrap="square" tIns="0" bIns="0" anchor="t">
            <a:spAutoFit/>
          </a:bodyPr>
          <a:lstStyle>
            <a:lvl1pPr algn="l">
              <a:defRPr sz="2900" b="1" i="1" cap="none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add Section Divider Title</a:t>
            </a:r>
            <a:endParaRPr lang="en-US" noProof="0" dirty="0"/>
          </a:p>
        </p:txBody>
      </p:sp>
      <p:sp>
        <p:nvSpPr>
          <p:cNvPr id="6" name="Section No.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542405" y="959294"/>
            <a:ext cx="9202190" cy="381176"/>
          </a:xfrm>
        </p:spPr>
        <p:txBody>
          <a:bodyPr wrap="none" tIns="0" bIns="0" anchor="t"/>
          <a:lstStyle>
            <a:lvl1pPr marL="0" indent="0">
              <a:spcAft>
                <a:spcPts val="0"/>
              </a:spcAft>
              <a:buNone/>
              <a:defRPr sz="2900" b="0" i="0">
                <a:solidFill>
                  <a:schemeClr val="tx1"/>
                </a:solidFill>
                <a:latin typeface="+mj-lt"/>
              </a:defRPr>
            </a:lvl1pPr>
            <a:lvl2pPr marL="45714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9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3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87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17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Click to edit Section Divider style</a:t>
            </a:r>
            <a:endParaRPr lang="en-US" noProof="0" dirty="0" smtClean="0"/>
          </a:p>
        </p:txBody>
      </p:sp>
      <p:sp>
        <p:nvSpPr>
          <p:cNvPr id="11" name="Slide Tags" hidden="1"/>
          <p:cNvSpPr txBox="1"/>
          <p:nvPr userDrawn="1">
            <p:custDataLst>
              <p:tags r:id="rId3"/>
            </p:custDataLst>
          </p:nvPr>
        </p:nvSpPr>
        <p:spPr>
          <a:xfrm>
            <a:off x="1" y="201706"/>
            <a:ext cx="1636568" cy="236748"/>
          </a:xfrm>
          <a:prstGeom prst="rect">
            <a:avLst/>
          </a:prstGeom>
          <a:noFill/>
        </p:spPr>
        <p:txBody>
          <a:bodyPr wrap="square" lIns="82058" tIns="41029" rIns="82058" bIns="41029" rtlCol="0">
            <a:spAutoFit/>
          </a:bodyPr>
          <a:lstStyle/>
          <a:p>
            <a:pPr defTabSz="914293"/>
            <a:r>
              <a:rPr lang="en-US" sz="1000" noProof="1">
                <a:solidFill>
                  <a:srgbClr val="000000"/>
                </a:solidFill>
              </a:rPr>
              <a:t>Slide Tags</a:t>
            </a:r>
          </a:p>
        </p:txBody>
      </p:sp>
      <p:cxnSp>
        <p:nvCxnSpPr>
          <p:cNvPr id="12" name="Frame Line"/>
          <p:cNvCxnSpPr/>
          <p:nvPr userDrawn="1"/>
        </p:nvCxnSpPr>
        <p:spPr>
          <a:xfrm flipV="1">
            <a:off x="389660" y="90529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848679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ppendix Divider Title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542405" y="1393299"/>
            <a:ext cx="9202190" cy="446276"/>
          </a:xfrm>
        </p:spPr>
        <p:txBody>
          <a:bodyPr wrap="square" tIns="0" bIns="0" anchor="t">
            <a:spAutoFit/>
          </a:bodyPr>
          <a:lstStyle>
            <a:lvl1pPr algn="l">
              <a:defRPr sz="2900" b="1" i="1" cap="none" baseline="0">
                <a:latin typeface="+mj-lt"/>
              </a:defRPr>
            </a:lvl1pPr>
          </a:lstStyle>
          <a:p>
            <a:r>
              <a:rPr lang="en-US" noProof="0" smtClean="0"/>
              <a:t>Click to add Appendix Divider Title</a:t>
            </a:r>
            <a:endParaRPr lang="en-US" noProof="0" dirty="0"/>
          </a:p>
        </p:txBody>
      </p:sp>
      <p:sp>
        <p:nvSpPr>
          <p:cNvPr id="3" name="Section No.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542405" y="959294"/>
            <a:ext cx="9202190" cy="381176"/>
          </a:xfrm>
        </p:spPr>
        <p:txBody>
          <a:bodyPr wrap="none" tIns="0" bIns="0" anchor="t"/>
          <a:lstStyle>
            <a:lvl1pPr marL="0" indent="0">
              <a:spcAft>
                <a:spcPts val="0"/>
              </a:spcAft>
              <a:buNone/>
              <a:defRPr sz="2900" b="0" i="0">
                <a:solidFill>
                  <a:schemeClr val="tx1"/>
                </a:solidFill>
                <a:latin typeface="+mj-lt"/>
              </a:defRPr>
            </a:lvl1pPr>
            <a:lvl2pPr marL="45714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9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3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87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17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Click to edit Appendix Divider style</a:t>
            </a:r>
            <a:endParaRPr lang="en-US" noProof="0" dirty="0" smtClean="0"/>
          </a:p>
        </p:txBody>
      </p:sp>
      <p:sp>
        <p:nvSpPr>
          <p:cNvPr id="16" name="Slide Tags" hidden="1"/>
          <p:cNvSpPr txBox="1"/>
          <p:nvPr userDrawn="1">
            <p:custDataLst>
              <p:tags r:id="rId3"/>
            </p:custDataLst>
          </p:nvPr>
        </p:nvSpPr>
        <p:spPr>
          <a:xfrm>
            <a:off x="1" y="201706"/>
            <a:ext cx="1636568" cy="236748"/>
          </a:xfrm>
          <a:prstGeom prst="rect">
            <a:avLst/>
          </a:prstGeom>
          <a:noFill/>
        </p:spPr>
        <p:txBody>
          <a:bodyPr wrap="square" lIns="82058" tIns="41029" rIns="82058" bIns="41029" rtlCol="0">
            <a:spAutoFit/>
          </a:bodyPr>
          <a:lstStyle/>
          <a:p>
            <a:pPr defTabSz="914293"/>
            <a:r>
              <a:rPr lang="en-US" sz="1000" noProof="1">
                <a:solidFill>
                  <a:srgbClr val="000000"/>
                </a:solidFill>
              </a:rPr>
              <a:t>Slide Tags</a:t>
            </a:r>
          </a:p>
        </p:txBody>
      </p:sp>
      <p:cxnSp>
        <p:nvCxnSpPr>
          <p:cNvPr id="17" name="Frame Line"/>
          <p:cNvCxnSpPr/>
          <p:nvPr userDrawn="1"/>
        </p:nvCxnSpPr>
        <p:spPr>
          <a:xfrm flipV="1">
            <a:off x="389660" y="90529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247833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Logo with Panels"/>
          <p:cNvGrpSpPr/>
          <p:nvPr userDrawn="1"/>
        </p:nvGrpSpPr>
        <p:grpSpPr>
          <a:xfrm>
            <a:off x="1156059" y="0"/>
            <a:ext cx="9130941" cy="6457244"/>
            <a:chOff x="1130368" y="0"/>
            <a:chExt cx="8928031" cy="7318210"/>
          </a:xfrm>
        </p:grpSpPr>
        <p:grpSp>
          <p:nvGrpSpPr>
            <p:cNvPr id="37" name="Logo Shapes"/>
            <p:cNvGrpSpPr/>
            <p:nvPr userDrawn="1"/>
          </p:nvGrpSpPr>
          <p:grpSpPr>
            <a:xfrm>
              <a:off x="1904992" y="0"/>
              <a:ext cx="8153407" cy="6792223"/>
              <a:chOff x="1828800" y="-7143"/>
              <a:chExt cx="8153407" cy="6792223"/>
            </a:xfrm>
          </p:grpSpPr>
          <p:sp>
            <p:nvSpPr>
              <p:cNvPr id="44" name="Rectangle 1"/>
              <p:cNvSpPr>
                <a:spLocks noChangeArrowheads="1"/>
              </p:cNvSpPr>
              <p:nvPr/>
            </p:nvSpPr>
            <p:spPr bwMode="gray">
              <a:xfrm>
                <a:off x="1832930" y="4496096"/>
                <a:ext cx="8149277" cy="2288752"/>
              </a:xfrm>
              <a:prstGeom prst="rect">
                <a:avLst/>
              </a:prstGeom>
              <a:solidFill>
                <a:srgbClr val="F3BE2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5" name="Rectangle 2"/>
              <p:cNvSpPr>
                <a:spLocks noChangeArrowheads="1"/>
              </p:cNvSpPr>
              <p:nvPr userDrawn="1"/>
            </p:nvSpPr>
            <p:spPr bwMode="gray">
              <a:xfrm>
                <a:off x="1828800" y="3583782"/>
                <a:ext cx="7132320" cy="3201066"/>
              </a:xfrm>
              <a:prstGeom prst="rect">
                <a:avLst/>
              </a:prstGeom>
              <a:solidFill>
                <a:srgbClr val="F3BC87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6" name="Rectangle 3"/>
              <p:cNvSpPr>
                <a:spLocks noChangeArrowheads="1"/>
              </p:cNvSpPr>
              <p:nvPr userDrawn="1"/>
            </p:nvSpPr>
            <p:spPr bwMode="gray">
              <a:xfrm>
                <a:off x="1828800" y="4496096"/>
                <a:ext cx="7132320" cy="2288752"/>
              </a:xfrm>
              <a:prstGeom prst="rect">
                <a:avLst/>
              </a:prstGeom>
              <a:solidFill>
                <a:srgbClr val="E88C1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7" name="Rectangle 4"/>
              <p:cNvSpPr>
                <a:spLocks noChangeArrowheads="1"/>
              </p:cNvSpPr>
              <p:nvPr/>
            </p:nvSpPr>
            <p:spPr bwMode="gray">
              <a:xfrm>
                <a:off x="1828800" y="-7143"/>
                <a:ext cx="6248400" cy="6772722"/>
              </a:xfrm>
              <a:prstGeom prst="rect">
                <a:avLst/>
              </a:prstGeom>
              <a:solidFill>
                <a:srgbClr val="EE9C3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8" name="Rectangle 5"/>
              <p:cNvSpPr>
                <a:spLocks noChangeArrowheads="1"/>
              </p:cNvSpPr>
              <p:nvPr userDrawn="1"/>
            </p:nvSpPr>
            <p:spPr bwMode="gray">
              <a:xfrm>
                <a:off x="1828800" y="1137665"/>
                <a:ext cx="6492240" cy="5627914"/>
              </a:xfrm>
              <a:prstGeom prst="rect">
                <a:avLst/>
              </a:prstGeom>
              <a:solidFill>
                <a:srgbClr val="E669A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9" name="Rectangle 6"/>
              <p:cNvSpPr>
                <a:spLocks noChangeArrowheads="1"/>
              </p:cNvSpPr>
              <p:nvPr userDrawn="1"/>
            </p:nvSpPr>
            <p:spPr bwMode="gray">
              <a:xfrm>
                <a:off x="1828800" y="3583782"/>
                <a:ext cx="6492240" cy="3201066"/>
              </a:xfrm>
              <a:prstGeom prst="rect">
                <a:avLst/>
              </a:prstGeom>
              <a:solidFill>
                <a:srgbClr val="DB4D5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0" name="Rectangle 7"/>
              <p:cNvSpPr>
                <a:spLocks noChangeArrowheads="1"/>
              </p:cNvSpPr>
              <p:nvPr userDrawn="1"/>
            </p:nvSpPr>
            <p:spPr bwMode="gray">
              <a:xfrm>
                <a:off x="1828800" y="1137665"/>
                <a:ext cx="6248400" cy="5627914"/>
              </a:xfrm>
              <a:prstGeom prst="rect">
                <a:avLst/>
              </a:prstGeom>
              <a:solidFill>
                <a:srgbClr val="D74021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1" name="Rectangle 8"/>
              <p:cNvSpPr>
                <a:spLocks noChangeArrowheads="1"/>
              </p:cNvSpPr>
              <p:nvPr userDrawn="1"/>
            </p:nvSpPr>
            <p:spPr bwMode="gray">
              <a:xfrm>
                <a:off x="1828800" y="4496096"/>
                <a:ext cx="6492240" cy="2288752"/>
              </a:xfrm>
              <a:prstGeom prst="rect">
                <a:avLst/>
              </a:prstGeom>
              <a:solidFill>
                <a:srgbClr val="D1390D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2" name="Rectangle 9"/>
              <p:cNvSpPr/>
              <p:nvPr userDrawn="1"/>
            </p:nvSpPr>
            <p:spPr bwMode="gray">
              <a:xfrm>
                <a:off x="1828800" y="3583782"/>
                <a:ext cx="6246019" cy="3201066"/>
              </a:xfrm>
              <a:prstGeom prst="rect">
                <a:avLst/>
              </a:prstGeom>
              <a:solidFill>
                <a:srgbClr val="CD2F0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3" name="Rectangle 10"/>
              <p:cNvSpPr>
                <a:spLocks noChangeArrowheads="1"/>
              </p:cNvSpPr>
              <p:nvPr userDrawn="1"/>
            </p:nvSpPr>
            <p:spPr bwMode="gray">
              <a:xfrm>
                <a:off x="1828800" y="4495801"/>
                <a:ext cx="6245352" cy="2288752"/>
              </a:xfrm>
              <a:prstGeom prst="rect">
                <a:avLst/>
              </a:prstGeom>
              <a:solidFill>
                <a:srgbClr val="C4230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4" name="Rectangle 11"/>
              <p:cNvSpPr>
                <a:spLocks noChangeArrowheads="1"/>
              </p:cNvSpPr>
              <p:nvPr userDrawn="1"/>
            </p:nvSpPr>
            <p:spPr bwMode="gray">
              <a:xfrm>
                <a:off x="1828800" y="4800832"/>
                <a:ext cx="2286000" cy="1984248"/>
              </a:xfrm>
              <a:prstGeom prst="rect">
                <a:avLst/>
              </a:prstGeom>
              <a:solidFill>
                <a:srgbClr val="9A170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0" name="Logo"/>
            <p:cNvGrpSpPr/>
            <p:nvPr userDrawn="1"/>
          </p:nvGrpSpPr>
          <p:grpSpPr>
            <a:xfrm>
              <a:off x="1130368" y="6790556"/>
              <a:ext cx="905256" cy="527654"/>
              <a:chOff x="1130368" y="6790556"/>
              <a:chExt cx="905256" cy="527654"/>
            </a:xfrm>
          </p:grpSpPr>
          <p:sp>
            <p:nvSpPr>
              <p:cNvPr id="41" name="Rectangle 0"/>
              <p:cNvSpPr>
                <a:spLocks noChangeArrowheads="1"/>
              </p:cNvSpPr>
              <p:nvPr userDrawn="1"/>
            </p:nvSpPr>
            <p:spPr bwMode="black">
              <a:xfrm>
                <a:off x="1676368" y="6790556"/>
                <a:ext cx="228600" cy="57350"/>
              </a:xfrm>
              <a:prstGeom prst="rect">
                <a:avLst/>
              </a:prstGeom>
              <a:solidFill>
                <a:srgbClr val="A1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2" name="Freeform 41"/>
              <p:cNvSpPr>
                <a:spLocks noEditPoints="1"/>
              </p:cNvSpPr>
              <p:nvPr userDrawn="1"/>
            </p:nvSpPr>
            <p:spPr bwMode="black">
              <a:xfrm>
                <a:off x="1130368" y="6976999"/>
                <a:ext cx="905256" cy="341211"/>
              </a:xfrm>
              <a:custGeom>
                <a:avLst/>
                <a:gdLst/>
                <a:ahLst/>
                <a:cxnLst>
                  <a:cxn ang="0">
                    <a:pos x="581" y="233"/>
                  </a:cxn>
                  <a:cxn ang="0">
                    <a:pos x="538" y="949"/>
                  </a:cxn>
                  <a:cxn ang="0">
                    <a:pos x="630" y="946"/>
                  </a:cxn>
                  <a:cxn ang="0">
                    <a:pos x="793" y="880"/>
                  </a:cxn>
                  <a:cxn ang="0">
                    <a:pos x="886" y="728"/>
                  </a:cxn>
                  <a:cxn ang="0">
                    <a:pos x="905" y="505"/>
                  </a:cxn>
                  <a:cxn ang="0">
                    <a:pos x="850" y="329"/>
                  </a:cxn>
                  <a:cxn ang="0">
                    <a:pos x="727" y="241"/>
                  </a:cxn>
                  <a:cxn ang="0">
                    <a:pos x="521" y="3"/>
                  </a:cxn>
                  <a:cxn ang="0">
                    <a:pos x="643" y="74"/>
                  </a:cxn>
                  <a:cxn ang="0">
                    <a:pos x="761" y="24"/>
                  </a:cxn>
                  <a:cxn ang="0">
                    <a:pos x="855" y="9"/>
                  </a:cxn>
                  <a:cxn ang="0">
                    <a:pos x="1026" y="40"/>
                  </a:cxn>
                  <a:cxn ang="0">
                    <a:pos x="1180" y="172"/>
                  </a:cxn>
                  <a:cxn ang="0">
                    <a:pos x="1265" y="383"/>
                  </a:cxn>
                  <a:cxn ang="0">
                    <a:pos x="1265" y="641"/>
                  </a:cxn>
                  <a:cxn ang="0">
                    <a:pos x="1175" y="857"/>
                  </a:cxn>
                  <a:cxn ang="0">
                    <a:pos x="1005" y="1006"/>
                  </a:cxn>
                  <a:cxn ang="0">
                    <a:pos x="766" y="1074"/>
                  </a:cxn>
                  <a:cxn ang="0">
                    <a:pos x="601" y="1074"/>
                  </a:cxn>
                  <a:cxn ang="0">
                    <a:pos x="692" y="1447"/>
                  </a:cxn>
                  <a:cxn ang="0">
                    <a:pos x="171" y="1408"/>
                  </a:cxn>
                  <a:cxn ang="0">
                    <a:pos x="413" y="3"/>
                  </a:cxn>
                  <a:cxn ang="0">
                    <a:pos x="3876" y="20"/>
                  </a:cxn>
                  <a:cxn ang="0">
                    <a:pos x="4036" y="100"/>
                  </a:cxn>
                  <a:cxn ang="0">
                    <a:pos x="4113" y="232"/>
                  </a:cxn>
                  <a:cxn ang="0">
                    <a:pos x="4091" y="362"/>
                  </a:cxn>
                  <a:cxn ang="0">
                    <a:pos x="3995" y="436"/>
                  </a:cxn>
                  <a:cxn ang="0">
                    <a:pos x="3859" y="438"/>
                  </a:cxn>
                  <a:cxn ang="0">
                    <a:pos x="3757" y="114"/>
                  </a:cxn>
                  <a:cxn ang="0">
                    <a:pos x="3597" y="187"/>
                  </a:cxn>
                  <a:cxn ang="0">
                    <a:pos x="3508" y="339"/>
                  </a:cxn>
                  <a:cxn ang="0">
                    <a:pos x="3489" y="565"/>
                  </a:cxn>
                  <a:cxn ang="0">
                    <a:pos x="3547" y="753"/>
                  </a:cxn>
                  <a:cxn ang="0">
                    <a:pos x="3668" y="869"/>
                  </a:cxn>
                  <a:cxn ang="0">
                    <a:pos x="3821" y="896"/>
                  </a:cxn>
                  <a:cxn ang="0">
                    <a:pos x="3931" y="872"/>
                  </a:cxn>
                  <a:cxn ang="0">
                    <a:pos x="4079" y="810"/>
                  </a:cxn>
                  <a:cxn ang="0">
                    <a:pos x="4016" y="1024"/>
                  </a:cxn>
                  <a:cxn ang="0">
                    <a:pos x="3830" y="1080"/>
                  </a:cxn>
                  <a:cxn ang="0">
                    <a:pos x="3651" y="1095"/>
                  </a:cxn>
                  <a:cxn ang="0">
                    <a:pos x="3426" y="1060"/>
                  </a:cxn>
                  <a:cxn ang="0">
                    <a:pos x="3255" y="947"/>
                  </a:cxn>
                  <a:cxn ang="0">
                    <a:pos x="3140" y="772"/>
                  </a:cxn>
                  <a:cxn ang="0">
                    <a:pos x="3101" y="561"/>
                  </a:cxn>
                  <a:cxn ang="0">
                    <a:pos x="3153" y="318"/>
                  </a:cxn>
                  <a:cxn ang="0">
                    <a:pos x="3293" y="135"/>
                  </a:cxn>
                  <a:cxn ang="0">
                    <a:pos x="3508" y="27"/>
                  </a:cxn>
                  <a:cxn ang="0">
                    <a:pos x="2910" y="0"/>
                  </a:cxn>
                  <a:cxn ang="0">
                    <a:pos x="3040" y="52"/>
                  </a:cxn>
                  <a:cxn ang="0">
                    <a:pos x="3093" y="178"/>
                  </a:cxn>
                  <a:cxn ang="0">
                    <a:pos x="3071" y="277"/>
                  </a:cxn>
                  <a:cxn ang="0">
                    <a:pos x="3004" y="393"/>
                  </a:cxn>
                  <a:cxn ang="0">
                    <a:pos x="2876" y="561"/>
                  </a:cxn>
                  <a:cxn ang="0">
                    <a:pos x="1784" y="1078"/>
                  </a:cxn>
                  <a:cxn ang="0">
                    <a:pos x="1313" y="118"/>
                  </a:cxn>
                  <a:cxn ang="0">
                    <a:pos x="2247" y="25"/>
                  </a:cxn>
                  <a:cxn ang="0">
                    <a:pos x="2759" y="62"/>
                  </a:cxn>
                  <a:cxn ang="0">
                    <a:pos x="2872" y="4"/>
                  </a:cxn>
                </a:cxnLst>
                <a:rect l="0" t="0" r="r" b="b"/>
                <a:pathLst>
                  <a:path w="4127" h="1544">
                    <a:moveTo>
                      <a:pt x="640" y="229"/>
                    </a:moveTo>
                    <a:lnTo>
                      <a:pt x="622" y="229"/>
                    </a:lnTo>
                    <a:lnTo>
                      <a:pt x="603" y="230"/>
                    </a:lnTo>
                    <a:lnTo>
                      <a:pt x="581" y="233"/>
                    </a:lnTo>
                    <a:lnTo>
                      <a:pt x="553" y="235"/>
                    </a:lnTo>
                    <a:lnTo>
                      <a:pt x="521" y="241"/>
                    </a:lnTo>
                    <a:lnTo>
                      <a:pt x="521" y="947"/>
                    </a:lnTo>
                    <a:lnTo>
                      <a:pt x="538" y="949"/>
                    </a:lnTo>
                    <a:lnTo>
                      <a:pt x="553" y="949"/>
                    </a:lnTo>
                    <a:lnTo>
                      <a:pt x="566" y="949"/>
                    </a:lnTo>
                    <a:lnTo>
                      <a:pt x="578" y="949"/>
                    </a:lnTo>
                    <a:lnTo>
                      <a:pt x="630" y="946"/>
                    </a:lnTo>
                    <a:lnTo>
                      <a:pt x="677" y="937"/>
                    </a:lnTo>
                    <a:lnTo>
                      <a:pt x="720" y="924"/>
                    </a:lnTo>
                    <a:lnTo>
                      <a:pt x="758" y="905"/>
                    </a:lnTo>
                    <a:lnTo>
                      <a:pt x="793" y="880"/>
                    </a:lnTo>
                    <a:lnTo>
                      <a:pt x="824" y="850"/>
                    </a:lnTo>
                    <a:lnTo>
                      <a:pt x="849" y="815"/>
                    </a:lnTo>
                    <a:lnTo>
                      <a:pt x="870" y="775"/>
                    </a:lnTo>
                    <a:lnTo>
                      <a:pt x="886" y="728"/>
                    </a:lnTo>
                    <a:lnTo>
                      <a:pt x="897" y="678"/>
                    </a:lnTo>
                    <a:lnTo>
                      <a:pt x="905" y="622"/>
                    </a:lnTo>
                    <a:lnTo>
                      <a:pt x="907" y="561"/>
                    </a:lnTo>
                    <a:lnTo>
                      <a:pt x="905" y="505"/>
                    </a:lnTo>
                    <a:lnTo>
                      <a:pt x="897" y="452"/>
                    </a:lnTo>
                    <a:lnTo>
                      <a:pt x="886" y="407"/>
                    </a:lnTo>
                    <a:lnTo>
                      <a:pt x="870" y="366"/>
                    </a:lnTo>
                    <a:lnTo>
                      <a:pt x="850" y="329"/>
                    </a:lnTo>
                    <a:lnTo>
                      <a:pt x="826" y="299"/>
                    </a:lnTo>
                    <a:lnTo>
                      <a:pt x="797" y="274"/>
                    </a:lnTo>
                    <a:lnTo>
                      <a:pt x="763" y="254"/>
                    </a:lnTo>
                    <a:lnTo>
                      <a:pt x="727" y="241"/>
                    </a:lnTo>
                    <a:lnTo>
                      <a:pt x="686" y="232"/>
                    </a:lnTo>
                    <a:lnTo>
                      <a:pt x="640" y="229"/>
                    </a:lnTo>
                    <a:close/>
                    <a:moveTo>
                      <a:pt x="413" y="3"/>
                    </a:moveTo>
                    <a:lnTo>
                      <a:pt x="521" y="3"/>
                    </a:lnTo>
                    <a:lnTo>
                      <a:pt x="521" y="143"/>
                    </a:lnTo>
                    <a:lnTo>
                      <a:pt x="566" y="117"/>
                    </a:lnTo>
                    <a:lnTo>
                      <a:pt x="607" y="93"/>
                    </a:lnTo>
                    <a:lnTo>
                      <a:pt x="643" y="74"/>
                    </a:lnTo>
                    <a:lnTo>
                      <a:pt x="677" y="57"/>
                    </a:lnTo>
                    <a:lnTo>
                      <a:pt x="707" y="44"/>
                    </a:lnTo>
                    <a:lnTo>
                      <a:pt x="735" y="33"/>
                    </a:lnTo>
                    <a:lnTo>
                      <a:pt x="761" y="24"/>
                    </a:lnTo>
                    <a:lnTo>
                      <a:pt x="785" y="18"/>
                    </a:lnTo>
                    <a:lnTo>
                      <a:pt x="809" y="13"/>
                    </a:lnTo>
                    <a:lnTo>
                      <a:pt x="831" y="10"/>
                    </a:lnTo>
                    <a:lnTo>
                      <a:pt x="855" y="9"/>
                    </a:lnTo>
                    <a:lnTo>
                      <a:pt x="879" y="8"/>
                    </a:lnTo>
                    <a:lnTo>
                      <a:pt x="931" y="12"/>
                    </a:lnTo>
                    <a:lnTo>
                      <a:pt x="980" y="23"/>
                    </a:lnTo>
                    <a:lnTo>
                      <a:pt x="1026" y="40"/>
                    </a:lnTo>
                    <a:lnTo>
                      <a:pt x="1070" y="64"/>
                    </a:lnTo>
                    <a:lnTo>
                      <a:pt x="1110" y="94"/>
                    </a:lnTo>
                    <a:lnTo>
                      <a:pt x="1148" y="130"/>
                    </a:lnTo>
                    <a:lnTo>
                      <a:pt x="1180" y="172"/>
                    </a:lnTo>
                    <a:lnTo>
                      <a:pt x="1209" y="218"/>
                    </a:lnTo>
                    <a:lnTo>
                      <a:pt x="1233" y="268"/>
                    </a:lnTo>
                    <a:lnTo>
                      <a:pt x="1252" y="324"/>
                    </a:lnTo>
                    <a:lnTo>
                      <a:pt x="1265" y="383"/>
                    </a:lnTo>
                    <a:lnTo>
                      <a:pt x="1274" y="446"/>
                    </a:lnTo>
                    <a:lnTo>
                      <a:pt x="1278" y="512"/>
                    </a:lnTo>
                    <a:lnTo>
                      <a:pt x="1274" y="578"/>
                    </a:lnTo>
                    <a:lnTo>
                      <a:pt x="1265" y="641"/>
                    </a:lnTo>
                    <a:lnTo>
                      <a:pt x="1252" y="701"/>
                    </a:lnTo>
                    <a:lnTo>
                      <a:pt x="1232" y="756"/>
                    </a:lnTo>
                    <a:lnTo>
                      <a:pt x="1205" y="809"/>
                    </a:lnTo>
                    <a:lnTo>
                      <a:pt x="1175" y="857"/>
                    </a:lnTo>
                    <a:lnTo>
                      <a:pt x="1140" y="901"/>
                    </a:lnTo>
                    <a:lnTo>
                      <a:pt x="1099" y="941"/>
                    </a:lnTo>
                    <a:lnTo>
                      <a:pt x="1054" y="976"/>
                    </a:lnTo>
                    <a:lnTo>
                      <a:pt x="1005" y="1006"/>
                    </a:lnTo>
                    <a:lnTo>
                      <a:pt x="951" y="1031"/>
                    </a:lnTo>
                    <a:lnTo>
                      <a:pt x="894" y="1051"/>
                    </a:lnTo>
                    <a:lnTo>
                      <a:pt x="831" y="1065"/>
                    </a:lnTo>
                    <a:lnTo>
                      <a:pt x="766" y="1074"/>
                    </a:lnTo>
                    <a:lnTo>
                      <a:pt x="696" y="1078"/>
                    </a:lnTo>
                    <a:lnTo>
                      <a:pt x="670" y="1078"/>
                    </a:lnTo>
                    <a:lnTo>
                      <a:pt x="637" y="1076"/>
                    </a:lnTo>
                    <a:lnTo>
                      <a:pt x="601" y="1074"/>
                    </a:lnTo>
                    <a:lnTo>
                      <a:pt x="561" y="1071"/>
                    </a:lnTo>
                    <a:lnTo>
                      <a:pt x="521" y="1068"/>
                    </a:lnTo>
                    <a:lnTo>
                      <a:pt x="521" y="1408"/>
                    </a:lnTo>
                    <a:lnTo>
                      <a:pt x="692" y="1447"/>
                    </a:lnTo>
                    <a:lnTo>
                      <a:pt x="692" y="1544"/>
                    </a:lnTo>
                    <a:lnTo>
                      <a:pt x="18" y="1544"/>
                    </a:lnTo>
                    <a:lnTo>
                      <a:pt x="18" y="1447"/>
                    </a:lnTo>
                    <a:lnTo>
                      <a:pt x="171" y="1408"/>
                    </a:lnTo>
                    <a:lnTo>
                      <a:pt x="171" y="229"/>
                    </a:lnTo>
                    <a:lnTo>
                      <a:pt x="0" y="229"/>
                    </a:lnTo>
                    <a:lnTo>
                      <a:pt x="0" y="128"/>
                    </a:lnTo>
                    <a:lnTo>
                      <a:pt x="413" y="3"/>
                    </a:lnTo>
                    <a:close/>
                    <a:moveTo>
                      <a:pt x="3711" y="0"/>
                    </a:moveTo>
                    <a:lnTo>
                      <a:pt x="3770" y="3"/>
                    </a:lnTo>
                    <a:lnTo>
                      <a:pt x="3825" y="9"/>
                    </a:lnTo>
                    <a:lnTo>
                      <a:pt x="3876" y="20"/>
                    </a:lnTo>
                    <a:lnTo>
                      <a:pt x="3923" y="34"/>
                    </a:lnTo>
                    <a:lnTo>
                      <a:pt x="3965" y="53"/>
                    </a:lnTo>
                    <a:lnTo>
                      <a:pt x="4004" y="75"/>
                    </a:lnTo>
                    <a:lnTo>
                      <a:pt x="4036" y="100"/>
                    </a:lnTo>
                    <a:lnTo>
                      <a:pt x="4064" y="129"/>
                    </a:lnTo>
                    <a:lnTo>
                      <a:pt x="4086" y="160"/>
                    </a:lnTo>
                    <a:lnTo>
                      <a:pt x="4103" y="194"/>
                    </a:lnTo>
                    <a:lnTo>
                      <a:pt x="4113" y="232"/>
                    </a:lnTo>
                    <a:lnTo>
                      <a:pt x="4117" y="271"/>
                    </a:lnTo>
                    <a:lnTo>
                      <a:pt x="4114" y="304"/>
                    </a:lnTo>
                    <a:lnTo>
                      <a:pt x="4105" y="334"/>
                    </a:lnTo>
                    <a:lnTo>
                      <a:pt x="4091" y="362"/>
                    </a:lnTo>
                    <a:lnTo>
                      <a:pt x="4074" y="387"/>
                    </a:lnTo>
                    <a:lnTo>
                      <a:pt x="4051" y="407"/>
                    </a:lnTo>
                    <a:lnTo>
                      <a:pt x="4025" y="423"/>
                    </a:lnTo>
                    <a:lnTo>
                      <a:pt x="3995" y="436"/>
                    </a:lnTo>
                    <a:lnTo>
                      <a:pt x="3961" y="443"/>
                    </a:lnTo>
                    <a:lnTo>
                      <a:pt x="3925" y="446"/>
                    </a:lnTo>
                    <a:lnTo>
                      <a:pt x="3891" y="444"/>
                    </a:lnTo>
                    <a:lnTo>
                      <a:pt x="3859" y="438"/>
                    </a:lnTo>
                    <a:lnTo>
                      <a:pt x="3826" y="428"/>
                    </a:lnTo>
                    <a:lnTo>
                      <a:pt x="3792" y="413"/>
                    </a:lnTo>
                    <a:lnTo>
                      <a:pt x="3757" y="394"/>
                    </a:lnTo>
                    <a:lnTo>
                      <a:pt x="3757" y="114"/>
                    </a:lnTo>
                    <a:lnTo>
                      <a:pt x="3711" y="125"/>
                    </a:lnTo>
                    <a:lnTo>
                      <a:pt x="3668" y="140"/>
                    </a:lnTo>
                    <a:lnTo>
                      <a:pt x="3631" y="162"/>
                    </a:lnTo>
                    <a:lnTo>
                      <a:pt x="3597" y="187"/>
                    </a:lnTo>
                    <a:lnTo>
                      <a:pt x="3568" y="218"/>
                    </a:lnTo>
                    <a:lnTo>
                      <a:pt x="3543" y="253"/>
                    </a:lnTo>
                    <a:lnTo>
                      <a:pt x="3523" y="294"/>
                    </a:lnTo>
                    <a:lnTo>
                      <a:pt x="3508" y="339"/>
                    </a:lnTo>
                    <a:lnTo>
                      <a:pt x="3497" y="391"/>
                    </a:lnTo>
                    <a:lnTo>
                      <a:pt x="3489" y="447"/>
                    </a:lnTo>
                    <a:lnTo>
                      <a:pt x="3487" y="507"/>
                    </a:lnTo>
                    <a:lnTo>
                      <a:pt x="3489" y="565"/>
                    </a:lnTo>
                    <a:lnTo>
                      <a:pt x="3497" y="617"/>
                    </a:lnTo>
                    <a:lnTo>
                      <a:pt x="3509" y="667"/>
                    </a:lnTo>
                    <a:lnTo>
                      <a:pt x="3526" y="712"/>
                    </a:lnTo>
                    <a:lnTo>
                      <a:pt x="3547" y="753"/>
                    </a:lnTo>
                    <a:lnTo>
                      <a:pt x="3571" y="790"/>
                    </a:lnTo>
                    <a:lnTo>
                      <a:pt x="3600" y="821"/>
                    </a:lnTo>
                    <a:lnTo>
                      <a:pt x="3632" y="847"/>
                    </a:lnTo>
                    <a:lnTo>
                      <a:pt x="3668" y="869"/>
                    </a:lnTo>
                    <a:lnTo>
                      <a:pt x="3707" y="885"/>
                    </a:lnTo>
                    <a:lnTo>
                      <a:pt x="3750" y="894"/>
                    </a:lnTo>
                    <a:lnTo>
                      <a:pt x="3795" y="897"/>
                    </a:lnTo>
                    <a:lnTo>
                      <a:pt x="3821" y="896"/>
                    </a:lnTo>
                    <a:lnTo>
                      <a:pt x="3847" y="894"/>
                    </a:lnTo>
                    <a:lnTo>
                      <a:pt x="3874" y="889"/>
                    </a:lnTo>
                    <a:lnTo>
                      <a:pt x="3901" y="881"/>
                    </a:lnTo>
                    <a:lnTo>
                      <a:pt x="3931" y="872"/>
                    </a:lnTo>
                    <a:lnTo>
                      <a:pt x="3964" y="861"/>
                    </a:lnTo>
                    <a:lnTo>
                      <a:pt x="3999" y="846"/>
                    </a:lnTo>
                    <a:lnTo>
                      <a:pt x="4036" y="830"/>
                    </a:lnTo>
                    <a:lnTo>
                      <a:pt x="4079" y="810"/>
                    </a:lnTo>
                    <a:lnTo>
                      <a:pt x="4127" y="787"/>
                    </a:lnTo>
                    <a:lnTo>
                      <a:pt x="4127" y="976"/>
                    </a:lnTo>
                    <a:lnTo>
                      <a:pt x="4069" y="1001"/>
                    </a:lnTo>
                    <a:lnTo>
                      <a:pt x="4016" y="1024"/>
                    </a:lnTo>
                    <a:lnTo>
                      <a:pt x="3966" y="1041"/>
                    </a:lnTo>
                    <a:lnTo>
                      <a:pt x="3919" y="1058"/>
                    </a:lnTo>
                    <a:lnTo>
                      <a:pt x="3874" y="1070"/>
                    </a:lnTo>
                    <a:lnTo>
                      <a:pt x="3830" y="1080"/>
                    </a:lnTo>
                    <a:lnTo>
                      <a:pt x="3786" y="1086"/>
                    </a:lnTo>
                    <a:lnTo>
                      <a:pt x="3742" y="1091"/>
                    </a:lnTo>
                    <a:lnTo>
                      <a:pt x="3697" y="1094"/>
                    </a:lnTo>
                    <a:lnTo>
                      <a:pt x="3651" y="1095"/>
                    </a:lnTo>
                    <a:lnTo>
                      <a:pt x="3588" y="1093"/>
                    </a:lnTo>
                    <a:lnTo>
                      <a:pt x="3530" y="1086"/>
                    </a:lnTo>
                    <a:lnTo>
                      <a:pt x="3476" y="1075"/>
                    </a:lnTo>
                    <a:lnTo>
                      <a:pt x="3426" y="1060"/>
                    </a:lnTo>
                    <a:lnTo>
                      <a:pt x="3378" y="1039"/>
                    </a:lnTo>
                    <a:lnTo>
                      <a:pt x="3334" y="1014"/>
                    </a:lnTo>
                    <a:lnTo>
                      <a:pt x="3294" y="984"/>
                    </a:lnTo>
                    <a:lnTo>
                      <a:pt x="3255" y="947"/>
                    </a:lnTo>
                    <a:lnTo>
                      <a:pt x="3219" y="907"/>
                    </a:lnTo>
                    <a:lnTo>
                      <a:pt x="3188" y="865"/>
                    </a:lnTo>
                    <a:lnTo>
                      <a:pt x="3162" y="820"/>
                    </a:lnTo>
                    <a:lnTo>
                      <a:pt x="3140" y="772"/>
                    </a:lnTo>
                    <a:lnTo>
                      <a:pt x="3124" y="722"/>
                    </a:lnTo>
                    <a:lnTo>
                      <a:pt x="3111" y="670"/>
                    </a:lnTo>
                    <a:lnTo>
                      <a:pt x="3104" y="616"/>
                    </a:lnTo>
                    <a:lnTo>
                      <a:pt x="3101" y="561"/>
                    </a:lnTo>
                    <a:lnTo>
                      <a:pt x="3105" y="494"/>
                    </a:lnTo>
                    <a:lnTo>
                      <a:pt x="3115" y="433"/>
                    </a:lnTo>
                    <a:lnTo>
                      <a:pt x="3130" y="373"/>
                    </a:lnTo>
                    <a:lnTo>
                      <a:pt x="3153" y="318"/>
                    </a:lnTo>
                    <a:lnTo>
                      <a:pt x="3179" y="267"/>
                    </a:lnTo>
                    <a:lnTo>
                      <a:pt x="3213" y="219"/>
                    </a:lnTo>
                    <a:lnTo>
                      <a:pt x="3250" y="175"/>
                    </a:lnTo>
                    <a:lnTo>
                      <a:pt x="3293" y="135"/>
                    </a:lnTo>
                    <a:lnTo>
                      <a:pt x="3341" y="102"/>
                    </a:lnTo>
                    <a:lnTo>
                      <a:pt x="3392" y="72"/>
                    </a:lnTo>
                    <a:lnTo>
                      <a:pt x="3448" y="47"/>
                    </a:lnTo>
                    <a:lnTo>
                      <a:pt x="3508" y="27"/>
                    </a:lnTo>
                    <a:lnTo>
                      <a:pt x="3573" y="12"/>
                    </a:lnTo>
                    <a:lnTo>
                      <a:pt x="3640" y="3"/>
                    </a:lnTo>
                    <a:lnTo>
                      <a:pt x="3711" y="0"/>
                    </a:lnTo>
                    <a:close/>
                    <a:moveTo>
                      <a:pt x="2910" y="0"/>
                    </a:moveTo>
                    <a:lnTo>
                      <a:pt x="2948" y="4"/>
                    </a:lnTo>
                    <a:lnTo>
                      <a:pt x="2983" y="14"/>
                    </a:lnTo>
                    <a:lnTo>
                      <a:pt x="3014" y="30"/>
                    </a:lnTo>
                    <a:lnTo>
                      <a:pt x="3040" y="52"/>
                    </a:lnTo>
                    <a:lnTo>
                      <a:pt x="3063" y="78"/>
                    </a:lnTo>
                    <a:lnTo>
                      <a:pt x="3079" y="109"/>
                    </a:lnTo>
                    <a:lnTo>
                      <a:pt x="3089" y="142"/>
                    </a:lnTo>
                    <a:lnTo>
                      <a:pt x="3093" y="178"/>
                    </a:lnTo>
                    <a:lnTo>
                      <a:pt x="3091" y="203"/>
                    </a:lnTo>
                    <a:lnTo>
                      <a:pt x="3088" y="227"/>
                    </a:lnTo>
                    <a:lnTo>
                      <a:pt x="3081" y="252"/>
                    </a:lnTo>
                    <a:lnTo>
                      <a:pt x="3071" y="277"/>
                    </a:lnTo>
                    <a:lnTo>
                      <a:pt x="3060" y="303"/>
                    </a:lnTo>
                    <a:lnTo>
                      <a:pt x="3044" y="331"/>
                    </a:lnTo>
                    <a:lnTo>
                      <a:pt x="3025" y="361"/>
                    </a:lnTo>
                    <a:lnTo>
                      <a:pt x="3004" y="393"/>
                    </a:lnTo>
                    <a:lnTo>
                      <a:pt x="2978" y="429"/>
                    </a:lnTo>
                    <a:lnTo>
                      <a:pt x="2948" y="468"/>
                    </a:lnTo>
                    <a:lnTo>
                      <a:pt x="2914" y="512"/>
                    </a:lnTo>
                    <a:lnTo>
                      <a:pt x="2876" y="561"/>
                    </a:lnTo>
                    <a:lnTo>
                      <a:pt x="2472" y="1078"/>
                    </a:lnTo>
                    <a:lnTo>
                      <a:pt x="2182" y="1078"/>
                    </a:lnTo>
                    <a:lnTo>
                      <a:pt x="2182" y="424"/>
                    </a:lnTo>
                    <a:lnTo>
                      <a:pt x="1784" y="1078"/>
                    </a:lnTo>
                    <a:lnTo>
                      <a:pt x="1518" y="1078"/>
                    </a:lnTo>
                    <a:lnTo>
                      <a:pt x="1518" y="234"/>
                    </a:lnTo>
                    <a:lnTo>
                      <a:pt x="1313" y="214"/>
                    </a:lnTo>
                    <a:lnTo>
                      <a:pt x="1313" y="118"/>
                    </a:lnTo>
                    <a:lnTo>
                      <a:pt x="1690" y="25"/>
                    </a:lnTo>
                    <a:lnTo>
                      <a:pt x="1832" y="25"/>
                    </a:lnTo>
                    <a:lnTo>
                      <a:pt x="1832" y="713"/>
                    </a:lnTo>
                    <a:lnTo>
                      <a:pt x="2247" y="25"/>
                    </a:lnTo>
                    <a:lnTo>
                      <a:pt x="2497" y="25"/>
                    </a:lnTo>
                    <a:lnTo>
                      <a:pt x="2497" y="822"/>
                    </a:lnTo>
                    <a:lnTo>
                      <a:pt x="2759" y="473"/>
                    </a:lnTo>
                    <a:lnTo>
                      <a:pt x="2759" y="62"/>
                    </a:lnTo>
                    <a:lnTo>
                      <a:pt x="2779" y="44"/>
                    </a:lnTo>
                    <a:lnTo>
                      <a:pt x="2806" y="27"/>
                    </a:lnTo>
                    <a:lnTo>
                      <a:pt x="2837" y="13"/>
                    </a:lnTo>
                    <a:lnTo>
                      <a:pt x="2872" y="4"/>
                    </a:lnTo>
                    <a:lnTo>
                      <a:pt x="29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55" name="Report Title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 bwMode="white">
          <a:xfrm>
            <a:off x="2103564" y="1112680"/>
            <a:ext cx="6078682" cy="434270"/>
          </a:xfrm>
        </p:spPr>
        <p:txBody>
          <a:bodyPr vert="horz" lIns="0" tIns="0" rIns="0" bIns="32306" rtlCol="0" anchor="t" anchorCtr="0">
            <a:spAutoFit/>
          </a:bodyPr>
          <a:lstStyle>
            <a:lvl1pPr algn="l" defTabSz="91429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900" b="1" i="1" kern="1200" baseline="0" noProof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smtClean="0"/>
              <a:t>Report Title</a:t>
            </a:r>
            <a:endParaRPr lang="en-US" noProof="0" dirty="0"/>
          </a:p>
        </p:txBody>
      </p:sp>
      <p:sp>
        <p:nvSpPr>
          <p:cNvPr id="56" name="Report Subtitle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 bwMode="white">
          <a:xfrm>
            <a:off x="2103564" y="1546412"/>
            <a:ext cx="6078682" cy="401648"/>
          </a:xfrm>
        </p:spPr>
        <p:txBody>
          <a:bodyPr tIns="0" bIns="0">
            <a:sp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900" baseline="0">
                <a:solidFill>
                  <a:schemeClr val="bg1"/>
                </a:solidFill>
                <a:latin typeface="+mj-lt"/>
              </a:defRPr>
            </a:lvl1pPr>
            <a:lvl2pPr marL="4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Subtitle</a:t>
            </a:r>
          </a:p>
        </p:txBody>
      </p:sp>
      <p:sp>
        <p:nvSpPr>
          <p:cNvPr id="57" name="Content Placeholder 34"/>
          <p:cNvSpPr>
            <a:spLocks noGrp="1"/>
          </p:cNvSpPr>
          <p:nvPr>
            <p:ph sz="quarter" idx="10" hasCustomPrompt="1"/>
            <p:custDataLst>
              <p:tags r:id="rId3"/>
            </p:custDataLst>
          </p:nvPr>
        </p:nvSpPr>
        <p:spPr>
          <a:xfrm>
            <a:off x="542406" y="4098665"/>
            <a:ext cx="1253143" cy="1145689"/>
          </a:xfrm>
        </p:spPr>
        <p:txBody>
          <a:bodyPr/>
          <a:lstStyle>
            <a:lvl1pPr>
              <a:defRPr sz="900" i="1"/>
            </a:lvl1pPr>
          </a:lstStyle>
          <a:p>
            <a:pPr lvl="0"/>
            <a:r>
              <a:rPr lang="en-US" noProof="0" smtClean="0"/>
              <a:t>Click to enter text</a:t>
            </a:r>
            <a:endParaRPr lang="en-US" noProof="0"/>
          </a:p>
        </p:txBody>
      </p:sp>
      <p:cxnSp>
        <p:nvCxnSpPr>
          <p:cNvPr id="58" name="Frame Line"/>
          <p:cNvCxnSpPr/>
          <p:nvPr userDrawn="1"/>
        </p:nvCxnSpPr>
        <p:spPr bwMode="black">
          <a:xfrm flipV="1">
            <a:off x="389660" y="3170817"/>
            <a:ext cx="1402773" cy="127059"/>
          </a:xfrm>
          <a:prstGeom prst="bentConnector3">
            <a:avLst>
              <a:gd name="adj1" fmla="val -174"/>
            </a:avLst>
          </a:prstGeom>
          <a:ln w="12700" cap="rnd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over image"/>
          <p:cNvSpPr txBox="1">
            <a:spLocks noChangeAspect="1"/>
          </p:cNvSpPr>
          <p:nvPr userDrawn="1">
            <p:custDataLst>
              <p:tags r:id="rId4"/>
            </p:custDataLst>
          </p:nvPr>
        </p:nvSpPr>
        <p:spPr>
          <a:xfrm>
            <a:off x="1947615" y="3167623"/>
            <a:ext cx="6872654" cy="2823882"/>
          </a:xfrm>
          <a:prstGeom prst="rect">
            <a:avLst/>
          </a:prstGeom>
          <a:noFill/>
          <a:ln w="3175">
            <a:noFill/>
          </a:ln>
        </p:spPr>
        <p:txBody>
          <a:bodyPr wrap="square" lIns="0" tIns="0" rIns="0" bIns="0" rtlCol="0">
            <a:noAutofit/>
          </a:bodyPr>
          <a:lstStyle/>
          <a:p>
            <a:pPr indent="-274288" defTabSz="914293">
              <a:spcAft>
                <a:spcPts val="900"/>
              </a:spcAft>
            </a:pPr>
            <a:endParaRPr lang="en-US" sz="2000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60" name="Descriptor"/>
          <p:cNvSpPr txBox="1"/>
          <p:nvPr userDrawn="1">
            <p:custDataLst>
              <p:tags r:id="rId5"/>
            </p:custDataLst>
          </p:nvPr>
        </p:nvSpPr>
        <p:spPr bwMode="white">
          <a:xfrm>
            <a:off x="2104160" y="742278"/>
            <a:ext cx="65" cy="1384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defTabSz="914293"/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61" name="Confidentiality stamp"/>
          <p:cNvSpPr txBox="1"/>
          <p:nvPr userDrawn="1">
            <p:custDataLst>
              <p:tags r:id="rId6"/>
            </p:custDataLst>
          </p:nvPr>
        </p:nvSpPr>
        <p:spPr bwMode="black">
          <a:xfrm>
            <a:off x="542406" y="3291841"/>
            <a:ext cx="125314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914293"/>
            <a:endParaRPr lang="en-US" sz="900" i="1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62" name="Draft stamp"/>
          <p:cNvSpPr txBox="1"/>
          <p:nvPr userDrawn="1">
            <p:custDataLst>
              <p:tags r:id="rId7"/>
            </p:custDataLst>
          </p:nvPr>
        </p:nvSpPr>
        <p:spPr bwMode="black">
          <a:xfrm>
            <a:off x="542406" y="3566160"/>
            <a:ext cx="1402773" cy="26278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123087" rtlCol="0" anchor="t" anchorCtr="0">
            <a:spAutoFit/>
          </a:bodyPr>
          <a:lstStyle/>
          <a:p>
            <a:pPr defTabSz="914293"/>
            <a:endParaRPr lang="en-US" sz="900" b="1" i="1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63" name="Report Date"/>
          <p:cNvSpPr txBox="1"/>
          <p:nvPr userDrawn="1">
            <p:custDataLst>
              <p:tags r:id="rId8"/>
            </p:custDataLst>
          </p:nvPr>
        </p:nvSpPr>
        <p:spPr bwMode="black">
          <a:xfrm>
            <a:off x="542406" y="3832413"/>
            <a:ext cx="125314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914293"/>
            <a:endParaRPr lang="en-US" sz="900" i="1" dirty="0">
              <a:solidFill>
                <a:srgbClr val="000000"/>
              </a:solidFill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974216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: Fixed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Logo with Panels"/>
          <p:cNvGrpSpPr/>
          <p:nvPr userDrawn="1"/>
        </p:nvGrpSpPr>
        <p:grpSpPr>
          <a:xfrm>
            <a:off x="1156058" y="5640894"/>
            <a:ext cx="1245668" cy="816350"/>
            <a:chOff x="3835013" y="2828854"/>
            <a:chExt cx="1217986" cy="925197"/>
          </a:xfrm>
        </p:grpSpPr>
        <p:grpSp>
          <p:nvGrpSpPr>
            <p:cNvPr id="28" name="Logo Panels"/>
            <p:cNvGrpSpPr/>
            <p:nvPr/>
          </p:nvGrpSpPr>
          <p:grpSpPr>
            <a:xfrm>
              <a:off x="4609614" y="2828854"/>
              <a:ext cx="443385" cy="397546"/>
              <a:chOff x="4609614" y="2828854"/>
              <a:chExt cx="443385" cy="397546"/>
            </a:xfrm>
          </p:grpSpPr>
          <p:sp>
            <p:nvSpPr>
              <p:cNvPr id="34" name="Rectangle 1"/>
              <p:cNvSpPr>
                <a:spLocks noChangeArrowheads="1"/>
              </p:cNvSpPr>
              <p:nvPr/>
            </p:nvSpPr>
            <p:spPr bwMode="gray">
              <a:xfrm>
                <a:off x="4609614" y="3112483"/>
                <a:ext cx="443385" cy="113916"/>
              </a:xfrm>
              <a:prstGeom prst="rect">
                <a:avLst/>
              </a:prstGeom>
              <a:solidFill>
                <a:srgbClr val="F445F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5" name="Rectangle 2"/>
              <p:cNvSpPr>
                <a:spLocks noChangeArrowheads="1"/>
              </p:cNvSpPr>
              <p:nvPr/>
            </p:nvSpPr>
            <p:spPr bwMode="gray">
              <a:xfrm>
                <a:off x="4609618" y="2873556"/>
                <a:ext cx="269567" cy="352844"/>
              </a:xfrm>
              <a:prstGeom prst="rect">
                <a:avLst/>
              </a:prstGeom>
              <a:solidFill>
                <a:srgbClr val="F6B67F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6" name="Rectangle 3"/>
              <p:cNvSpPr>
                <a:spLocks noChangeArrowheads="1"/>
              </p:cNvSpPr>
              <p:nvPr/>
            </p:nvSpPr>
            <p:spPr bwMode="gray">
              <a:xfrm>
                <a:off x="4609618" y="2828854"/>
                <a:ext cx="224319" cy="397545"/>
              </a:xfrm>
              <a:prstGeom prst="rect">
                <a:avLst/>
              </a:prstGeom>
              <a:solidFill>
                <a:srgbClr val="F48F17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7" name="Rectangle 4"/>
              <p:cNvSpPr>
                <a:spLocks noChangeArrowheads="1"/>
              </p:cNvSpPr>
              <p:nvPr/>
            </p:nvSpPr>
            <p:spPr bwMode="gray">
              <a:xfrm>
                <a:off x="4609617" y="2873555"/>
                <a:ext cx="224319" cy="352844"/>
              </a:xfrm>
              <a:prstGeom prst="rect">
                <a:avLst/>
              </a:prstGeom>
              <a:solidFill>
                <a:srgbClr val="EB660B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8" name="Rectangle 5"/>
              <p:cNvSpPr>
                <a:spLocks noChangeArrowheads="1"/>
              </p:cNvSpPr>
              <p:nvPr/>
            </p:nvSpPr>
            <p:spPr bwMode="gray">
              <a:xfrm>
                <a:off x="4609615" y="2944211"/>
                <a:ext cx="383843" cy="282188"/>
              </a:xfrm>
              <a:prstGeom prst="rect">
                <a:avLst/>
              </a:prstGeom>
              <a:solidFill>
                <a:srgbClr val="F3BF09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9" name="Rectangle 6"/>
              <p:cNvSpPr>
                <a:spLocks noChangeArrowheads="1"/>
              </p:cNvSpPr>
              <p:nvPr/>
            </p:nvSpPr>
            <p:spPr bwMode="gray">
              <a:xfrm>
                <a:off x="4609616" y="3112483"/>
                <a:ext cx="383842" cy="113916"/>
              </a:xfrm>
              <a:prstGeom prst="rect">
                <a:avLst/>
              </a:prstGeom>
              <a:solidFill>
                <a:srgbClr val="E93409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0" name="Rectangle 7"/>
              <p:cNvSpPr>
                <a:spLocks noChangeArrowheads="1"/>
              </p:cNvSpPr>
              <p:nvPr/>
            </p:nvSpPr>
            <p:spPr bwMode="gray">
              <a:xfrm>
                <a:off x="4609616" y="2944211"/>
                <a:ext cx="269570" cy="282188"/>
              </a:xfrm>
              <a:prstGeom prst="rect">
                <a:avLst/>
              </a:prstGeom>
              <a:solidFill>
                <a:srgbClr val="EA880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1" name="Rectangle 8"/>
              <p:cNvSpPr>
                <a:spLocks noChangeArrowheads="1"/>
              </p:cNvSpPr>
              <p:nvPr/>
            </p:nvSpPr>
            <p:spPr bwMode="gray">
              <a:xfrm>
                <a:off x="4609616" y="3112483"/>
                <a:ext cx="269569" cy="113916"/>
              </a:xfrm>
              <a:prstGeom prst="rect">
                <a:avLst/>
              </a:prstGeom>
              <a:solidFill>
                <a:srgbClr val="E0250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2" name="Rectangle 9"/>
              <p:cNvSpPr>
                <a:spLocks/>
              </p:cNvSpPr>
              <p:nvPr/>
            </p:nvSpPr>
            <p:spPr bwMode="gray">
              <a:xfrm>
                <a:off x="4609616" y="2944211"/>
                <a:ext cx="224321" cy="282188"/>
              </a:xfrm>
              <a:prstGeom prst="rect">
                <a:avLst/>
              </a:prstGeom>
              <a:solidFill>
                <a:srgbClr val="E04C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4" name="Rectangle 10"/>
              <p:cNvSpPr>
                <a:spLocks noChangeArrowheads="1"/>
              </p:cNvSpPr>
              <p:nvPr/>
            </p:nvSpPr>
            <p:spPr bwMode="gray">
              <a:xfrm>
                <a:off x="4609617" y="3112483"/>
                <a:ext cx="224320" cy="113916"/>
              </a:xfrm>
              <a:prstGeom prst="rect">
                <a:avLst/>
              </a:prstGeom>
              <a:solidFill>
                <a:srgbClr val="D614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5" name="Rectangle 11"/>
              <p:cNvSpPr>
                <a:spLocks noChangeArrowheads="1"/>
              </p:cNvSpPr>
              <p:nvPr/>
            </p:nvSpPr>
            <p:spPr bwMode="gray">
              <a:xfrm>
                <a:off x="4609617" y="3052823"/>
                <a:ext cx="141027" cy="173576"/>
              </a:xfrm>
              <a:prstGeom prst="rect">
                <a:avLst/>
              </a:prstGeom>
              <a:solidFill>
                <a:srgbClr val="C93C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3" name="Rectangle 12"/>
              <p:cNvSpPr>
                <a:spLocks noChangeArrowheads="1"/>
              </p:cNvSpPr>
              <p:nvPr/>
            </p:nvSpPr>
            <p:spPr bwMode="gray">
              <a:xfrm>
                <a:off x="4609617" y="3112483"/>
                <a:ext cx="141027" cy="113916"/>
              </a:xfrm>
              <a:prstGeom prst="rect">
                <a:avLst/>
              </a:prstGeom>
              <a:solidFill>
                <a:srgbClr val="C01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9" name="Logo"/>
            <p:cNvGrpSpPr/>
            <p:nvPr/>
          </p:nvGrpSpPr>
          <p:grpSpPr>
            <a:xfrm>
              <a:off x="3835013" y="3226397"/>
              <a:ext cx="905256" cy="527654"/>
              <a:chOff x="3835013" y="3226397"/>
              <a:chExt cx="905256" cy="527654"/>
            </a:xfrm>
          </p:grpSpPr>
          <p:sp>
            <p:nvSpPr>
              <p:cNvPr id="30" name="Rectangle 0"/>
              <p:cNvSpPr>
                <a:spLocks noChangeArrowheads="1"/>
              </p:cNvSpPr>
              <p:nvPr/>
            </p:nvSpPr>
            <p:spPr bwMode="black">
              <a:xfrm>
                <a:off x="4381013" y="3226397"/>
                <a:ext cx="228600" cy="57350"/>
              </a:xfrm>
              <a:prstGeom prst="rect">
                <a:avLst/>
              </a:prstGeom>
              <a:solidFill>
                <a:srgbClr val="A1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3" name="Freeform 32"/>
              <p:cNvSpPr>
                <a:spLocks noEditPoints="1"/>
              </p:cNvSpPr>
              <p:nvPr/>
            </p:nvSpPr>
            <p:spPr bwMode="black">
              <a:xfrm>
                <a:off x="3835013" y="3412840"/>
                <a:ext cx="905256" cy="341211"/>
              </a:xfrm>
              <a:custGeom>
                <a:avLst/>
                <a:gdLst/>
                <a:ahLst/>
                <a:cxnLst>
                  <a:cxn ang="0">
                    <a:pos x="581" y="233"/>
                  </a:cxn>
                  <a:cxn ang="0">
                    <a:pos x="538" y="949"/>
                  </a:cxn>
                  <a:cxn ang="0">
                    <a:pos x="630" y="946"/>
                  </a:cxn>
                  <a:cxn ang="0">
                    <a:pos x="793" y="880"/>
                  </a:cxn>
                  <a:cxn ang="0">
                    <a:pos x="886" y="728"/>
                  </a:cxn>
                  <a:cxn ang="0">
                    <a:pos x="905" y="505"/>
                  </a:cxn>
                  <a:cxn ang="0">
                    <a:pos x="850" y="329"/>
                  </a:cxn>
                  <a:cxn ang="0">
                    <a:pos x="727" y="241"/>
                  </a:cxn>
                  <a:cxn ang="0">
                    <a:pos x="521" y="3"/>
                  </a:cxn>
                  <a:cxn ang="0">
                    <a:pos x="643" y="74"/>
                  </a:cxn>
                  <a:cxn ang="0">
                    <a:pos x="761" y="24"/>
                  </a:cxn>
                  <a:cxn ang="0">
                    <a:pos x="855" y="9"/>
                  </a:cxn>
                  <a:cxn ang="0">
                    <a:pos x="1026" y="40"/>
                  </a:cxn>
                  <a:cxn ang="0">
                    <a:pos x="1180" y="172"/>
                  </a:cxn>
                  <a:cxn ang="0">
                    <a:pos x="1265" y="383"/>
                  </a:cxn>
                  <a:cxn ang="0">
                    <a:pos x="1265" y="641"/>
                  </a:cxn>
                  <a:cxn ang="0">
                    <a:pos x="1175" y="857"/>
                  </a:cxn>
                  <a:cxn ang="0">
                    <a:pos x="1005" y="1006"/>
                  </a:cxn>
                  <a:cxn ang="0">
                    <a:pos x="766" y="1074"/>
                  </a:cxn>
                  <a:cxn ang="0">
                    <a:pos x="601" y="1074"/>
                  </a:cxn>
                  <a:cxn ang="0">
                    <a:pos x="692" y="1447"/>
                  </a:cxn>
                  <a:cxn ang="0">
                    <a:pos x="171" y="1408"/>
                  </a:cxn>
                  <a:cxn ang="0">
                    <a:pos x="413" y="3"/>
                  </a:cxn>
                  <a:cxn ang="0">
                    <a:pos x="3876" y="20"/>
                  </a:cxn>
                  <a:cxn ang="0">
                    <a:pos x="4036" y="100"/>
                  </a:cxn>
                  <a:cxn ang="0">
                    <a:pos x="4113" y="232"/>
                  </a:cxn>
                  <a:cxn ang="0">
                    <a:pos x="4091" y="362"/>
                  </a:cxn>
                  <a:cxn ang="0">
                    <a:pos x="3995" y="436"/>
                  </a:cxn>
                  <a:cxn ang="0">
                    <a:pos x="3859" y="438"/>
                  </a:cxn>
                  <a:cxn ang="0">
                    <a:pos x="3757" y="114"/>
                  </a:cxn>
                  <a:cxn ang="0">
                    <a:pos x="3597" y="187"/>
                  </a:cxn>
                  <a:cxn ang="0">
                    <a:pos x="3508" y="339"/>
                  </a:cxn>
                  <a:cxn ang="0">
                    <a:pos x="3489" y="565"/>
                  </a:cxn>
                  <a:cxn ang="0">
                    <a:pos x="3547" y="753"/>
                  </a:cxn>
                  <a:cxn ang="0">
                    <a:pos x="3668" y="869"/>
                  </a:cxn>
                  <a:cxn ang="0">
                    <a:pos x="3821" y="896"/>
                  </a:cxn>
                  <a:cxn ang="0">
                    <a:pos x="3931" y="872"/>
                  </a:cxn>
                  <a:cxn ang="0">
                    <a:pos x="4079" y="810"/>
                  </a:cxn>
                  <a:cxn ang="0">
                    <a:pos x="4016" y="1024"/>
                  </a:cxn>
                  <a:cxn ang="0">
                    <a:pos x="3830" y="1080"/>
                  </a:cxn>
                  <a:cxn ang="0">
                    <a:pos x="3651" y="1095"/>
                  </a:cxn>
                  <a:cxn ang="0">
                    <a:pos x="3426" y="1060"/>
                  </a:cxn>
                  <a:cxn ang="0">
                    <a:pos x="3255" y="947"/>
                  </a:cxn>
                  <a:cxn ang="0">
                    <a:pos x="3140" y="772"/>
                  </a:cxn>
                  <a:cxn ang="0">
                    <a:pos x="3101" y="561"/>
                  </a:cxn>
                  <a:cxn ang="0">
                    <a:pos x="3153" y="318"/>
                  </a:cxn>
                  <a:cxn ang="0">
                    <a:pos x="3293" y="135"/>
                  </a:cxn>
                  <a:cxn ang="0">
                    <a:pos x="3508" y="27"/>
                  </a:cxn>
                  <a:cxn ang="0">
                    <a:pos x="2910" y="0"/>
                  </a:cxn>
                  <a:cxn ang="0">
                    <a:pos x="3040" y="52"/>
                  </a:cxn>
                  <a:cxn ang="0">
                    <a:pos x="3093" y="178"/>
                  </a:cxn>
                  <a:cxn ang="0">
                    <a:pos x="3071" y="277"/>
                  </a:cxn>
                  <a:cxn ang="0">
                    <a:pos x="3004" y="393"/>
                  </a:cxn>
                  <a:cxn ang="0">
                    <a:pos x="2876" y="561"/>
                  </a:cxn>
                  <a:cxn ang="0">
                    <a:pos x="1784" y="1078"/>
                  </a:cxn>
                  <a:cxn ang="0">
                    <a:pos x="1313" y="118"/>
                  </a:cxn>
                  <a:cxn ang="0">
                    <a:pos x="2247" y="25"/>
                  </a:cxn>
                  <a:cxn ang="0">
                    <a:pos x="2759" y="62"/>
                  </a:cxn>
                  <a:cxn ang="0">
                    <a:pos x="2872" y="4"/>
                  </a:cxn>
                </a:cxnLst>
                <a:rect l="0" t="0" r="r" b="b"/>
                <a:pathLst>
                  <a:path w="4127" h="1544">
                    <a:moveTo>
                      <a:pt x="640" y="229"/>
                    </a:moveTo>
                    <a:lnTo>
                      <a:pt x="622" y="229"/>
                    </a:lnTo>
                    <a:lnTo>
                      <a:pt x="603" y="230"/>
                    </a:lnTo>
                    <a:lnTo>
                      <a:pt x="581" y="233"/>
                    </a:lnTo>
                    <a:lnTo>
                      <a:pt x="553" y="235"/>
                    </a:lnTo>
                    <a:lnTo>
                      <a:pt x="521" y="241"/>
                    </a:lnTo>
                    <a:lnTo>
                      <a:pt x="521" y="947"/>
                    </a:lnTo>
                    <a:lnTo>
                      <a:pt x="538" y="949"/>
                    </a:lnTo>
                    <a:lnTo>
                      <a:pt x="553" y="949"/>
                    </a:lnTo>
                    <a:lnTo>
                      <a:pt x="566" y="949"/>
                    </a:lnTo>
                    <a:lnTo>
                      <a:pt x="578" y="949"/>
                    </a:lnTo>
                    <a:lnTo>
                      <a:pt x="630" y="946"/>
                    </a:lnTo>
                    <a:lnTo>
                      <a:pt x="677" y="937"/>
                    </a:lnTo>
                    <a:lnTo>
                      <a:pt x="720" y="924"/>
                    </a:lnTo>
                    <a:lnTo>
                      <a:pt x="758" y="905"/>
                    </a:lnTo>
                    <a:lnTo>
                      <a:pt x="793" y="880"/>
                    </a:lnTo>
                    <a:lnTo>
                      <a:pt x="824" y="850"/>
                    </a:lnTo>
                    <a:lnTo>
                      <a:pt x="849" y="815"/>
                    </a:lnTo>
                    <a:lnTo>
                      <a:pt x="870" y="775"/>
                    </a:lnTo>
                    <a:lnTo>
                      <a:pt x="886" y="728"/>
                    </a:lnTo>
                    <a:lnTo>
                      <a:pt x="897" y="678"/>
                    </a:lnTo>
                    <a:lnTo>
                      <a:pt x="905" y="622"/>
                    </a:lnTo>
                    <a:lnTo>
                      <a:pt x="907" y="561"/>
                    </a:lnTo>
                    <a:lnTo>
                      <a:pt x="905" y="505"/>
                    </a:lnTo>
                    <a:lnTo>
                      <a:pt x="897" y="452"/>
                    </a:lnTo>
                    <a:lnTo>
                      <a:pt x="886" y="407"/>
                    </a:lnTo>
                    <a:lnTo>
                      <a:pt x="870" y="366"/>
                    </a:lnTo>
                    <a:lnTo>
                      <a:pt x="850" y="329"/>
                    </a:lnTo>
                    <a:lnTo>
                      <a:pt x="826" y="299"/>
                    </a:lnTo>
                    <a:lnTo>
                      <a:pt x="797" y="274"/>
                    </a:lnTo>
                    <a:lnTo>
                      <a:pt x="763" y="254"/>
                    </a:lnTo>
                    <a:lnTo>
                      <a:pt x="727" y="241"/>
                    </a:lnTo>
                    <a:lnTo>
                      <a:pt x="686" y="232"/>
                    </a:lnTo>
                    <a:lnTo>
                      <a:pt x="640" y="229"/>
                    </a:lnTo>
                    <a:close/>
                    <a:moveTo>
                      <a:pt x="413" y="3"/>
                    </a:moveTo>
                    <a:lnTo>
                      <a:pt x="521" y="3"/>
                    </a:lnTo>
                    <a:lnTo>
                      <a:pt x="521" y="143"/>
                    </a:lnTo>
                    <a:lnTo>
                      <a:pt x="566" y="117"/>
                    </a:lnTo>
                    <a:lnTo>
                      <a:pt x="607" y="93"/>
                    </a:lnTo>
                    <a:lnTo>
                      <a:pt x="643" y="74"/>
                    </a:lnTo>
                    <a:lnTo>
                      <a:pt x="677" y="57"/>
                    </a:lnTo>
                    <a:lnTo>
                      <a:pt x="707" y="44"/>
                    </a:lnTo>
                    <a:lnTo>
                      <a:pt x="735" y="33"/>
                    </a:lnTo>
                    <a:lnTo>
                      <a:pt x="761" y="24"/>
                    </a:lnTo>
                    <a:lnTo>
                      <a:pt x="785" y="18"/>
                    </a:lnTo>
                    <a:lnTo>
                      <a:pt x="809" y="13"/>
                    </a:lnTo>
                    <a:lnTo>
                      <a:pt x="831" y="10"/>
                    </a:lnTo>
                    <a:lnTo>
                      <a:pt x="855" y="9"/>
                    </a:lnTo>
                    <a:lnTo>
                      <a:pt x="879" y="8"/>
                    </a:lnTo>
                    <a:lnTo>
                      <a:pt x="931" y="12"/>
                    </a:lnTo>
                    <a:lnTo>
                      <a:pt x="980" y="23"/>
                    </a:lnTo>
                    <a:lnTo>
                      <a:pt x="1026" y="40"/>
                    </a:lnTo>
                    <a:lnTo>
                      <a:pt x="1070" y="64"/>
                    </a:lnTo>
                    <a:lnTo>
                      <a:pt x="1110" y="94"/>
                    </a:lnTo>
                    <a:lnTo>
                      <a:pt x="1148" y="130"/>
                    </a:lnTo>
                    <a:lnTo>
                      <a:pt x="1180" y="172"/>
                    </a:lnTo>
                    <a:lnTo>
                      <a:pt x="1209" y="218"/>
                    </a:lnTo>
                    <a:lnTo>
                      <a:pt x="1233" y="268"/>
                    </a:lnTo>
                    <a:lnTo>
                      <a:pt x="1252" y="324"/>
                    </a:lnTo>
                    <a:lnTo>
                      <a:pt x="1265" y="383"/>
                    </a:lnTo>
                    <a:lnTo>
                      <a:pt x="1274" y="446"/>
                    </a:lnTo>
                    <a:lnTo>
                      <a:pt x="1278" y="512"/>
                    </a:lnTo>
                    <a:lnTo>
                      <a:pt x="1274" y="578"/>
                    </a:lnTo>
                    <a:lnTo>
                      <a:pt x="1265" y="641"/>
                    </a:lnTo>
                    <a:lnTo>
                      <a:pt x="1252" y="701"/>
                    </a:lnTo>
                    <a:lnTo>
                      <a:pt x="1232" y="756"/>
                    </a:lnTo>
                    <a:lnTo>
                      <a:pt x="1205" y="809"/>
                    </a:lnTo>
                    <a:lnTo>
                      <a:pt x="1175" y="857"/>
                    </a:lnTo>
                    <a:lnTo>
                      <a:pt x="1140" y="901"/>
                    </a:lnTo>
                    <a:lnTo>
                      <a:pt x="1099" y="941"/>
                    </a:lnTo>
                    <a:lnTo>
                      <a:pt x="1054" y="976"/>
                    </a:lnTo>
                    <a:lnTo>
                      <a:pt x="1005" y="1006"/>
                    </a:lnTo>
                    <a:lnTo>
                      <a:pt x="951" y="1031"/>
                    </a:lnTo>
                    <a:lnTo>
                      <a:pt x="894" y="1051"/>
                    </a:lnTo>
                    <a:lnTo>
                      <a:pt x="831" y="1065"/>
                    </a:lnTo>
                    <a:lnTo>
                      <a:pt x="766" y="1074"/>
                    </a:lnTo>
                    <a:lnTo>
                      <a:pt x="696" y="1078"/>
                    </a:lnTo>
                    <a:lnTo>
                      <a:pt x="670" y="1078"/>
                    </a:lnTo>
                    <a:lnTo>
                      <a:pt x="637" y="1076"/>
                    </a:lnTo>
                    <a:lnTo>
                      <a:pt x="601" y="1074"/>
                    </a:lnTo>
                    <a:lnTo>
                      <a:pt x="561" y="1071"/>
                    </a:lnTo>
                    <a:lnTo>
                      <a:pt x="521" y="1068"/>
                    </a:lnTo>
                    <a:lnTo>
                      <a:pt x="521" y="1408"/>
                    </a:lnTo>
                    <a:lnTo>
                      <a:pt x="692" y="1447"/>
                    </a:lnTo>
                    <a:lnTo>
                      <a:pt x="692" y="1544"/>
                    </a:lnTo>
                    <a:lnTo>
                      <a:pt x="18" y="1544"/>
                    </a:lnTo>
                    <a:lnTo>
                      <a:pt x="18" y="1447"/>
                    </a:lnTo>
                    <a:lnTo>
                      <a:pt x="171" y="1408"/>
                    </a:lnTo>
                    <a:lnTo>
                      <a:pt x="171" y="229"/>
                    </a:lnTo>
                    <a:lnTo>
                      <a:pt x="0" y="229"/>
                    </a:lnTo>
                    <a:lnTo>
                      <a:pt x="0" y="128"/>
                    </a:lnTo>
                    <a:lnTo>
                      <a:pt x="413" y="3"/>
                    </a:lnTo>
                    <a:close/>
                    <a:moveTo>
                      <a:pt x="3711" y="0"/>
                    </a:moveTo>
                    <a:lnTo>
                      <a:pt x="3770" y="3"/>
                    </a:lnTo>
                    <a:lnTo>
                      <a:pt x="3825" y="9"/>
                    </a:lnTo>
                    <a:lnTo>
                      <a:pt x="3876" y="20"/>
                    </a:lnTo>
                    <a:lnTo>
                      <a:pt x="3923" y="34"/>
                    </a:lnTo>
                    <a:lnTo>
                      <a:pt x="3965" y="53"/>
                    </a:lnTo>
                    <a:lnTo>
                      <a:pt x="4004" y="75"/>
                    </a:lnTo>
                    <a:lnTo>
                      <a:pt x="4036" y="100"/>
                    </a:lnTo>
                    <a:lnTo>
                      <a:pt x="4064" y="129"/>
                    </a:lnTo>
                    <a:lnTo>
                      <a:pt x="4086" y="160"/>
                    </a:lnTo>
                    <a:lnTo>
                      <a:pt x="4103" y="194"/>
                    </a:lnTo>
                    <a:lnTo>
                      <a:pt x="4113" y="232"/>
                    </a:lnTo>
                    <a:lnTo>
                      <a:pt x="4117" y="271"/>
                    </a:lnTo>
                    <a:lnTo>
                      <a:pt x="4114" y="304"/>
                    </a:lnTo>
                    <a:lnTo>
                      <a:pt x="4105" y="334"/>
                    </a:lnTo>
                    <a:lnTo>
                      <a:pt x="4091" y="362"/>
                    </a:lnTo>
                    <a:lnTo>
                      <a:pt x="4074" y="387"/>
                    </a:lnTo>
                    <a:lnTo>
                      <a:pt x="4051" y="407"/>
                    </a:lnTo>
                    <a:lnTo>
                      <a:pt x="4025" y="423"/>
                    </a:lnTo>
                    <a:lnTo>
                      <a:pt x="3995" y="436"/>
                    </a:lnTo>
                    <a:lnTo>
                      <a:pt x="3961" y="443"/>
                    </a:lnTo>
                    <a:lnTo>
                      <a:pt x="3925" y="446"/>
                    </a:lnTo>
                    <a:lnTo>
                      <a:pt x="3891" y="444"/>
                    </a:lnTo>
                    <a:lnTo>
                      <a:pt x="3859" y="438"/>
                    </a:lnTo>
                    <a:lnTo>
                      <a:pt x="3826" y="428"/>
                    </a:lnTo>
                    <a:lnTo>
                      <a:pt x="3792" y="413"/>
                    </a:lnTo>
                    <a:lnTo>
                      <a:pt x="3757" y="394"/>
                    </a:lnTo>
                    <a:lnTo>
                      <a:pt x="3757" y="114"/>
                    </a:lnTo>
                    <a:lnTo>
                      <a:pt x="3711" y="125"/>
                    </a:lnTo>
                    <a:lnTo>
                      <a:pt x="3668" y="140"/>
                    </a:lnTo>
                    <a:lnTo>
                      <a:pt x="3631" y="162"/>
                    </a:lnTo>
                    <a:lnTo>
                      <a:pt x="3597" y="187"/>
                    </a:lnTo>
                    <a:lnTo>
                      <a:pt x="3568" y="218"/>
                    </a:lnTo>
                    <a:lnTo>
                      <a:pt x="3543" y="253"/>
                    </a:lnTo>
                    <a:lnTo>
                      <a:pt x="3523" y="294"/>
                    </a:lnTo>
                    <a:lnTo>
                      <a:pt x="3508" y="339"/>
                    </a:lnTo>
                    <a:lnTo>
                      <a:pt x="3497" y="391"/>
                    </a:lnTo>
                    <a:lnTo>
                      <a:pt x="3489" y="447"/>
                    </a:lnTo>
                    <a:lnTo>
                      <a:pt x="3487" y="507"/>
                    </a:lnTo>
                    <a:lnTo>
                      <a:pt x="3489" y="565"/>
                    </a:lnTo>
                    <a:lnTo>
                      <a:pt x="3497" y="617"/>
                    </a:lnTo>
                    <a:lnTo>
                      <a:pt x="3509" y="667"/>
                    </a:lnTo>
                    <a:lnTo>
                      <a:pt x="3526" y="712"/>
                    </a:lnTo>
                    <a:lnTo>
                      <a:pt x="3547" y="753"/>
                    </a:lnTo>
                    <a:lnTo>
                      <a:pt x="3571" y="790"/>
                    </a:lnTo>
                    <a:lnTo>
                      <a:pt x="3600" y="821"/>
                    </a:lnTo>
                    <a:lnTo>
                      <a:pt x="3632" y="847"/>
                    </a:lnTo>
                    <a:lnTo>
                      <a:pt x="3668" y="869"/>
                    </a:lnTo>
                    <a:lnTo>
                      <a:pt x="3707" y="885"/>
                    </a:lnTo>
                    <a:lnTo>
                      <a:pt x="3750" y="894"/>
                    </a:lnTo>
                    <a:lnTo>
                      <a:pt x="3795" y="897"/>
                    </a:lnTo>
                    <a:lnTo>
                      <a:pt x="3821" y="896"/>
                    </a:lnTo>
                    <a:lnTo>
                      <a:pt x="3847" y="894"/>
                    </a:lnTo>
                    <a:lnTo>
                      <a:pt x="3874" y="889"/>
                    </a:lnTo>
                    <a:lnTo>
                      <a:pt x="3901" y="881"/>
                    </a:lnTo>
                    <a:lnTo>
                      <a:pt x="3931" y="872"/>
                    </a:lnTo>
                    <a:lnTo>
                      <a:pt x="3964" y="861"/>
                    </a:lnTo>
                    <a:lnTo>
                      <a:pt x="3999" y="846"/>
                    </a:lnTo>
                    <a:lnTo>
                      <a:pt x="4036" y="830"/>
                    </a:lnTo>
                    <a:lnTo>
                      <a:pt x="4079" y="810"/>
                    </a:lnTo>
                    <a:lnTo>
                      <a:pt x="4127" y="787"/>
                    </a:lnTo>
                    <a:lnTo>
                      <a:pt x="4127" y="976"/>
                    </a:lnTo>
                    <a:lnTo>
                      <a:pt x="4069" y="1001"/>
                    </a:lnTo>
                    <a:lnTo>
                      <a:pt x="4016" y="1024"/>
                    </a:lnTo>
                    <a:lnTo>
                      <a:pt x="3966" y="1041"/>
                    </a:lnTo>
                    <a:lnTo>
                      <a:pt x="3919" y="1058"/>
                    </a:lnTo>
                    <a:lnTo>
                      <a:pt x="3874" y="1070"/>
                    </a:lnTo>
                    <a:lnTo>
                      <a:pt x="3830" y="1080"/>
                    </a:lnTo>
                    <a:lnTo>
                      <a:pt x="3786" y="1086"/>
                    </a:lnTo>
                    <a:lnTo>
                      <a:pt x="3742" y="1091"/>
                    </a:lnTo>
                    <a:lnTo>
                      <a:pt x="3697" y="1094"/>
                    </a:lnTo>
                    <a:lnTo>
                      <a:pt x="3651" y="1095"/>
                    </a:lnTo>
                    <a:lnTo>
                      <a:pt x="3588" y="1093"/>
                    </a:lnTo>
                    <a:lnTo>
                      <a:pt x="3530" y="1086"/>
                    </a:lnTo>
                    <a:lnTo>
                      <a:pt x="3476" y="1075"/>
                    </a:lnTo>
                    <a:lnTo>
                      <a:pt x="3426" y="1060"/>
                    </a:lnTo>
                    <a:lnTo>
                      <a:pt x="3378" y="1039"/>
                    </a:lnTo>
                    <a:lnTo>
                      <a:pt x="3334" y="1014"/>
                    </a:lnTo>
                    <a:lnTo>
                      <a:pt x="3294" y="984"/>
                    </a:lnTo>
                    <a:lnTo>
                      <a:pt x="3255" y="947"/>
                    </a:lnTo>
                    <a:lnTo>
                      <a:pt x="3219" y="907"/>
                    </a:lnTo>
                    <a:lnTo>
                      <a:pt x="3188" y="865"/>
                    </a:lnTo>
                    <a:lnTo>
                      <a:pt x="3162" y="820"/>
                    </a:lnTo>
                    <a:lnTo>
                      <a:pt x="3140" y="772"/>
                    </a:lnTo>
                    <a:lnTo>
                      <a:pt x="3124" y="722"/>
                    </a:lnTo>
                    <a:lnTo>
                      <a:pt x="3111" y="670"/>
                    </a:lnTo>
                    <a:lnTo>
                      <a:pt x="3104" y="616"/>
                    </a:lnTo>
                    <a:lnTo>
                      <a:pt x="3101" y="561"/>
                    </a:lnTo>
                    <a:lnTo>
                      <a:pt x="3105" y="494"/>
                    </a:lnTo>
                    <a:lnTo>
                      <a:pt x="3115" y="433"/>
                    </a:lnTo>
                    <a:lnTo>
                      <a:pt x="3130" y="373"/>
                    </a:lnTo>
                    <a:lnTo>
                      <a:pt x="3153" y="318"/>
                    </a:lnTo>
                    <a:lnTo>
                      <a:pt x="3179" y="267"/>
                    </a:lnTo>
                    <a:lnTo>
                      <a:pt x="3213" y="219"/>
                    </a:lnTo>
                    <a:lnTo>
                      <a:pt x="3250" y="175"/>
                    </a:lnTo>
                    <a:lnTo>
                      <a:pt x="3293" y="135"/>
                    </a:lnTo>
                    <a:lnTo>
                      <a:pt x="3341" y="102"/>
                    </a:lnTo>
                    <a:lnTo>
                      <a:pt x="3392" y="72"/>
                    </a:lnTo>
                    <a:lnTo>
                      <a:pt x="3448" y="47"/>
                    </a:lnTo>
                    <a:lnTo>
                      <a:pt x="3508" y="27"/>
                    </a:lnTo>
                    <a:lnTo>
                      <a:pt x="3573" y="12"/>
                    </a:lnTo>
                    <a:lnTo>
                      <a:pt x="3640" y="3"/>
                    </a:lnTo>
                    <a:lnTo>
                      <a:pt x="3711" y="0"/>
                    </a:lnTo>
                    <a:close/>
                    <a:moveTo>
                      <a:pt x="2910" y="0"/>
                    </a:moveTo>
                    <a:lnTo>
                      <a:pt x="2948" y="4"/>
                    </a:lnTo>
                    <a:lnTo>
                      <a:pt x="2983" y="14"/>
                    </a:lnTo>
                    <a:lnTo>
                      <a:pt x="3014" y="30"/>
                    </a:lnTo>
                    <a:lnTo>
                      <a:pt x="3040" y="52"/>
                    </a:lnTo>
                    <a:lnTo>
                      <a:pt x="3063" y="78"/>
                    </a:lnTo>
                    <a:lnTo>
                      <a:pt x="3079" y="109"/>
                    </a:lnTo>
                    <a:lnTo>
                      <a:pt x="3089" y="142"/>
                    </a:lnTo>
                    <a:lnTo>
                      <a:pt x="3093" y="178"/>
                    </a:lnTo>
                    <a:lnTo>
                      <a:pt x="3091" y="203"/>
                    </a:lnTo>
                    <a:lnTo>
                      <a:pt x="3088" y="227"/>
                    </a:lnTo>
                    <a:lnTo>
                      <a:pt x="3081" y="252"/>
                    </a:lnTo>
                    <a:lnTo>
                      <a:pt x="3071" y="277"/>
                    </a:lnTo>
                    <a:lnTo>
                      <a:pt x="3060" y="303"/>
                    </a:lnTo>
                    <a:lnTo>
                      <a:pt x="3044" y="331"/>
                    </a:lnTo>
                    <a:lnTo>
                      <a:pt x="3025" y="361"/>
                    </a:lnTo>
                    <a:lnTo>
                      <a:pt x="3004" y="393"/>
                    </a:lnTo>
                    <a:lnTo>
                      <a:pt x="2978" y="429"/>
                    </a:lnTo>
                    <a:lnTo>
                      <a:pt x="2948" y="468"/>
                    </a:lnTo>
                    <a:lnTo>
                      <a:pt x="2914" y="512"/>
                    </a:lnTo>
                    <a:lnTo>
                      <a:pt x="2876" y="561"/>
                    </a:lnTo>
                    <a:lnTo>
                      <a:pt x="2472" y="1078"/>
                    </a:lnTo>
                    <a:lnTo>
                      <a:pt x="2182" y="1078"/>
                    </a:lnTo>
                    <a:lnTo>
                      <a:pt x="2182" y="424"/>
                    </a:lnTo>
                    <a:lnTo>
                      <a:pt x="1784" y="1078"/>
                    </a:lnTo>
                    <a:lnTo>
                      <a:pt x="1518" y="1078"/>
                    </a:lnTo>
                    <a:lnTo>
                      <a:pt x="1518" y="234"/>
                    </a:lnTo>
                    <a:lnTo>
                      <a:pt x="1313" y="214"/>
                    </a:lnTo>
                    <a:lnTo>
                      <a:pt x="1313" y="118"/>
                    </a:lnTo>
                    <a:lnTo>
                      <a:pt x="1690" y="25"/>
                    </a:lnTo>
                    <a:lnTo>
                      <a:pt x="1832" y="25"/>
                    </a:lnTo>
                    <a:lnTo>
                      <a:pt x="1832" y="713"/>
                    </a:lnTo>
                    <a:lnTo>
                      <a:pt x="2247" y="25"/>
                    </a:lnTo>
                    <a:lnTo>
                      <a:pt x="2497" y="25"/>
                    </a:lnTo>
                    <a:lnTo>
                      <a:pt x="2497" y="822"/>
                    </a:lnTo>
                    <a:lnTo>
                      <a:pt x="2759" y="473"/>
                    </a:lnTo>
                    <a:lnTo>
                      <a:pt x="2759" y="62"/>
                    </a:lnTo>
                    <a:lnTo>
                      <a:pt x="2779" y="44"/>
                    </a:lnTo>
                    <a:lnTo>
                      <a:pt x="2806" y="27"/>
                    </a:lnTo>
                    <a:lnTo>
                      <a:pt x="2837" y="13"/>
                    </a:lnTo>
                    <a:lnTo>
                      <a:pt x="2872" y="4"/>
                    </a:lnTo>
                    <a:lnTo>
                      <a:pt x="29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64" name="Repot Title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 bwMode="black">
          <a:xfrm>
            <a:off x="2103564" y="1112680"/>
            <a:ext cx="6078682" cy="434270"/>
          </a:xfrm>
        </p:spPr>
        <p:txBody>
          <a:bodyPr vert="horz" lIns="0" tIns="0" rIns="0" bIns="32306" rtlCol="0" anchor="t" anchorCtr="0">
            <a:spAutoFit/>
          </a:bodyPr>
          <a:lstStyle>
            <a:lvl1pPr algn="l" defTabSz="91429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900" b="1" i="1" kern="1200" baseline="0" noProof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smtClean="0"/>
              <a:t>Report Title</a:t>
            </a:r>
            <a:endParaRPr lang="en-US" noProof="0" dirty="0"/>
          </a:p>
        </p:txBody>
      </p:sp>
      <p:sp>
        <p:nvSpPr>
          <p:cNvPr id="65" name="Report Subtitle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 bwMode="black">
          <a:xfrm>
            <a:off x="2103564" y="1546412"/>
            <a:ext cx="6078682" cy="401648"/>
          </a:xfrm>
        </p:spPr>
        <p:txBody>
          <a:bodyPr tIns="0" bIns="0">
            <a:sp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900" baseline="0">
                <a:solidFill>
                  <a:schemeClr val="tx1"/>
                </a:solidFill>
                <a:latin typeface="+mj-lt"/>
              </a:defRPr>
            </a:lvl1pPr>
            <a:lvl2pPr marL="4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Subtitle</a:t>
            </a:r>
            <a:endParaRPr lang="en-US" noProof="0"/>
          </a:p>
        </p:txBody>
      </p:sp>
      <p:cxnSp>
        <p:nvCxnSpPr>
          <p:cNvPr id="66" name="Frame Line"/>
          <p:cNvCxnSpPr/>
          <p:nvPr userDrawn="1"/>
        </p:nvCxnSpPr>
        <p:spPr bwMode="black">
          <a:xfrm flipV="1">
            <a:off x="1948297" y="1006541"/>
            <a:ext cx="7788431" cy="127059"/>
          </a:xfrm>
          <a:prstGeom prst="bentConnector3">
            <a:avLst>
              <a:gd name="adj1" fmla="val -3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Frame Line"/>
          <p:cNvCxnSpPr/>
          <p:nvPr userDrawn="1"/>
        </p:nvCxnSpPr>
        <p:spPr bwMode="black">
          <a:xfrm flipV="1">
            <a:off x="389660" y="3170817"/>
            <a:ext cx="1402773" cy="127059"/>
          </a:xfrm>
          <a:prstGeom prst="bentConnector3">
            <a:avLst>
              <a:gd name="adj1" fmla="val -174"/>
            </a:avLst>
          </a:prstGeom>
          <a:ln w="12700" cap="rnd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Descriptor"/>
          <p:cNvSpPr txBox="1"/>
          <p:nvPr userDrawn="1">
            <p:custDataLst>
              <p:tags r:id="rId3"/>
            </p:custDataLst>
          </p:nvPr>
        </p:nvSpPr>
        <p:spPr bwMode="white">
          <a:xfrm>
            <a:off x="2104160" y="742278"/>
            <a:ext cx="65" cy="1384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defTabSz="914293"/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69" name="Confidentiality stamp"/>
          <p:cNvSpPr txBox="1"/>
          <p:nvPr userDrawn="1">
            <p:custDataLst>
              <p:tags r:id="rId4"/>
            </p:custDataLst>
          </p:nvPr>
        </p:nvSpPr>
        <p:spPr bwMode="black">
          <a:xfrm>
            <a:off x="542406" y="3291841"/>
            <a:ext cx="125314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914293"/>
            <a:endParaRPr lang="en-US" sz="900" i="1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70" name="Draft stamp"/>
          <p:cNvSpPr txBox="1"/>
          <p:nvPr userDrawn="1">
            <p:custDataLst>
              <p:tags r:id="rId5"/>
            </p:custDataLst>
          </p:nvPr>
        </p:nvSpPr>
        <p:spPr bwMode="black">
          <a:xfrm>
            <a:off x="542406" y="3566160"/>
            <a:ext cx="1402773" cy="26278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123087" rtlCol="0" anchor="t" anchorCtr="0">
            <a:spAutoFit/>
          </a:bodyPr>
          <a:lstStyle/>
          <a:p>
            <a:pPr defTabSz="914293"/>
            <a:endParaRPr lang="en-US" sz="900" b="1" i="1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71" name="Report Date"/>
          <p:cNvSpPr txBox="1"/>
          <p:nvPr userDrawn="1">
            <p:custDataLst>
              <p:tags r:id="rId6"/>
            </p:custDataLst>
          </p:nvPr>
        </p:nvSpPr>
        <p:spPr bwMode="black">
          <a:xfrm>
            <a:off x="542406" y="3832413"/>
            <a:ext cx="125314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914293"/>
            <a:endParaRPr lang="en-US" sz="900" i="1" dirty="0">
              <a:solidFill>
                <a:srgbClr val="000000"/>
              </a:solidFill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607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059274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: Col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Logo with Panels"/>
          <p:cNvGrpSpPr/>
          <p:nvPr userDrawn="1"/>
        </p:nvGrpSpPr>
        <p:grpSpPr>
          <a:xfrm>
            <a:off x="1156059" y="0"/>
            <a:ext cx="9130942" cy="6457244"/>
            <a:chOff x="1130368" y="0"/>
            <a:chExt cx="8928032" cy="7318210"/>
          </a:xfrm>
        </p:grpSpPr>
        <p:grpSp>
          <p:nvGrpSpPr>
            <p:cNvPr id="19" name="Logo Shapes"/>
            <p:cNvGrpSpPr/>
            <p:nvPr userDrawn="1"/>
          </p:nvGrpSpPr>
          <p:grpSpPr>
            <a:xfrm>
              <a:off x="1904991" y="0"/>
              <a:ext cx="8153409" cy="6792221"/>
              <a:chOff x="1828799" y="0"/>
              <a:chExt cx="8153409" cy="6792221"/>
            </a:xfrm>
          </p:grpSpPr>
          <p:sp>
            <p:nvSpPr>
              <p:cNvPr id="31" name="Rectangle 2"/>
              <p:cNvSpPr>
                <a:spLocks noChangeArrowheads="1"/>
              </p:cNvSpPr>
              <p:nvPr userDrawn="1"/>
            </p:nvSpPr>
            <p:spPr bwMode="gray">
              <a:xfrm>
                <a:off x="1828799" y="1150143"/>
                <a:ext cx="8153409" cy="56388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2" name="Rectangle 4"/>
              <p:cNvSpPr>
                <a:spLocks noChangeArrowheads="1"/>
              </p:cNvSpPr>
              <p:nvPr/>
            </p:nvSpPr>
            <p:spPr bwMode="gray">
              <a:xfrm>
                <a:off x="1828800" y="0"/>
                <a:ext cx="6248400" cy="6792221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3" name="Rectangle 7"/>
              <p:cNvSpPr>
                <a:spLocks noChangeArrowheads="1"/>
              </p:cNvSpPr>
              <p:nvPr userDrawn="1"/>
            </p:nvSpPr>
            <p:spPr bwMode="gray">
              <a:xfrm>
                <a:off x="1828800" y="1150143"/>
                <a:ext cx="6248400" cy="5638799"/>
              </a:xfrm>
              <a:prstGeom prst="rect">
                <a:avLst/>
              </a:prstGeom>
              <a:solidFill>
                <a:schemeClr val="accent1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0" name="Logo"/>
            <p:cNvGrpSpPr/>
            <p:nvPr userDrawn="1"/>
          </p:nvGrpSpPr>
          <p:grpSpPr>
            <a:xfrm>
              <a:off x="1130368" y="6790556"/>
              <a:ext cx="905256" cy="527654"/>
              <a:chOff x="1130368" y="6790556"/>
              <a:chExt cx="905256" cy="527654"/>
            </a:xfrm>
          </p:grpSpPr>
          <p:sp>
            <p:nvSpPr>
              <p:cNvPr id="28" name="Rectangle 0"/>
              <p:cNvSpPr>
                <a:spLocks noChangeArrowheads="1"/>
              </p:cNvSpPr>
              <p:nvPr userDrawn="1"/>
            </p:nvSpPr>
            <p:spPr bwMode="black">
              <a:xfrm>
                <a:off x="1676368" y="6790556"/>
                <a:ext cx="228600" cy="57350"/>
              </a:xfrm>
              <a:prstGeom prst="rect">
                <a:avLst/>
              </a:prstGeom>
              <a:solidFill>
                <a:schemeClr val="accent1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0" name="Freeform 29"/>
              <p:cNvSpPr>
                <a:spLocks noEditPoints="1"/>
              </p:cNvSpPr>
              <p:nvPr userDrawn="1"/>
            </p:nvSpPr>
            <p:spPr bwMode="black">
              <a:xfrm>
                <a:off x="1130368" y="6976999"/>
                <a:ext cx="905256" cy="341211"/>
              </a:xfrm>
              <a:custGeom>
                <a:avLst/>
                <a:gdLst/>
                <a:ahLst/>
                <a:cxnLst>
                  <a:cxn ang="0">
                    <a:pos x="581" y="233"/>
                  </a:cxn>
                  <a:cxn ang="0">
                    <a:pos x="538" y="949"/>
                  </a:cxn>
                  <a:cxn ang="0">
                    <a:pos x="630" y="946"/>
                  </a:cxn>
                  <a:cxn ang="0">
                    <a:pos x="793" y="880"/>
                  </a:cxn>
                  <a:cxn ang="0">
                    <a:pos x="886" y="728"/>
                  </a:cxn>
                  <a:cxn ang="0">
                    <a:pos x="905" y="505"/>
                  </a:cxn>
                  <a:cxn ang="0">
                    <a:pos x="850" y="329"/>
                  </a:cxn>
                  <a:cxn ang="0">
                    <a:pos x="727" y="241"/>
                  </a:cxn>
                  <a:cxn ang="0">
                    <a:pos x="521" y="3"/>
                  </a:cxn>
                  <a:cxn ang="0">
                    <a:pos x="643" y="74"/>
                  </a:cxn>
                  <a:cxn ang="0">
                    <a:pos x="761" y="24"/>
                  </a:cxn>
                  <a:cxn ang="0">
                    <a:pos x="855" y="9"/>
                  </a:cxn>
                  <a:cxn ang="0">
                    <a:pos x="1026" y="40"/>
                  </a:cxn>
                  <a:cxn ang="0">
                    <a:pos x="1180" y="172"/>
                  </a:cxn>
                  <a:cxn ang="0">
                    <a:pos x="1265" y="383"/>
                  </a:cxn>
                  <a:cxn ang="0">
                    <a:pos x="1265" y="641"/>
                  </a:cxn>
                  <a:cxn ang="0">
                    <a:pos x="1175" y="857"/>
                  </a:cxn>
                  <a:cxn ang="0">
                    <a:pos x="1005" y="1006"/>
                  </a:cxn>
                  <a:cxn ang="0">
                    <a:pos x="766" y="1074"/>
                  </a:cxn>
                  <a:cxn ang="0">
                    <a:pos x="601" y="1074"/>
                  </a:cxn>
                  <a:cxn ang="0">
                    <a:pos x="692" y="1447"/>
                  </a:cxn>
                  <a:cxn ang="0">
                    <a:pos x="171" y="1408"/>
                  </a:cxn>
                  <a:cxn ang="0">
                    <a:pos x="413" y="3"/>
                  </a:cxn>
                  <a:cxn ang="0">
                    <a:pos x="3876" y="20"/>
                  </a:cxn>
                  <a:cxn ang="0">
                    <a:pos x="4036" y="100"/>
                  </a:cxn>
                  <a:cxn ang="0">
                    <a:pos x="4113" y="232"/>
                  </a:cxn>
                  <a:cxn ang="0">
                    <a:pos x="4091" y="362"/>
                  </a:cxn>
                  <a:cxn ang="0">
                    <a:pos x="3995" y="436"/>
                  </a:cxn>
                  <a:cxn ang="0">
                    <a:pos x="3859" y="438"/>
                  </a:cxn>
                  <a:cxn ang="0">
                    <a:pos x="3757" y="114"/>
                  </a:cxn>
                  <a:cxn ang="0">
                    <a:pos x="3597" y="187"/>
                  </a:cxn>
                  <a:cxn ang="0">
                    <a:pos x="3508" y="339"/>
                  </a:cxn>
                  <a:cxn ang="0">
                    <a:pos x="3489" y="565"/>
                  </a:cxn>
                  <a:cxn ang="0">
                    <a:pos x="3547" y="753"/>
                  </a:cxn>
                  <a:cxn ang="0">
                    <a:pos x="3668" y="869"/>
                  </a:cxn>
                  <a:cxn ang="0">
                    <a:pos x="3821" y="896"/>
                  </a:cxn>
                  <a:cxn ang="0">
                    <a:pos x="3931" y="872"/>
                  </a:cxn>
                  <a:cxn ang="0">
                    <a:pos x="4079" y="810"/>
                  </a:cxn>
                  <a:cxn ang="0">
                    <a:pos x="4016" y="1024"/>
                  </a:cxn>
                  <a:cxn ang="0">
                    <a:pos x="3830" y="1080"/>
                  </a:cxn>
                  <a:cxn ang="0">
                    <a:pos x="3651" y="1095"/>
                  </a:cxn>
                  <a:cxn ang="0">
                    <a:pos x="3426" y="1060"/>
                  </a:cxn>
                  <a:cxn ang="0">
                    <a:pos x="3255" y="947"/>
                  </a:cxn>
                  <a:cxn ang="0">
                    <a:pos x="3140" y="772"/>
                  </a:cxn>
                  <a:cxn ang="0">
                    <a:pos x="3101" y="561"/>
                  </a:cxn>
                  <a:cxn ang="0">
                    <a:pos x="3153" y="318"/>
                  </a:cxn>
                  <a:cxn ang="0">
                    <a:pos x="3293" y="135"/>
                  </a:cxn>
                  <a:cxn ang="0">
                    <a:pos x="3508" y="27"/>
                  </a:cxn>
                  <a:cxn ang="0">
                    <a:pos x="2910" y="0"/>
                  </a:cxn>
                  <a:cxn ang="0">
                    <a:pos x="3040" y="52"/>
                  </a:cxn>
                  <a:cxn ang="0">
                    <a:pos x="3093" y="178"/>
                  </a:cxn>
                  <a:cxn ang="0">
                    <a:pos x="3071" y="277"/>
                  </a:cxn>
                  <a:cxn ang="0">
                    <a:pos x="3004" y="393"/>
                  </a:cxn>
                  <a:cxn ang="0">
                    <a:pos x="2876" y="561"/>
                  </a:cxn>
                  <a:cxn ang="0">
                    <a:pos x="1784" y="1078"/>
                  </a:cxn>
                  <a:cxn ang="0">
                    <a:pos x="1313" y="118"/>
                  </a:cxn>
                  <a:cxn ang="0">
                    <a:pos x="2247" y="25"/>
                  </a:cxn>
                  <a:cxn ang="0">
                    <a:pos x="2759" y="62"/>
                  </a:cxn>
                  <a:cxn ang="0">
                    <a:pos x="2872" y="4"/>
                  </a:cxn>
                </a:cxnLst>
                <a:rect l="0" t="0" r="r" b="b"/>
                <a:pathLst>
                  <a:path w="4127" h="1544">
                    <a:moveTo>
                      <a:pt x="640" y="229"/>
                    </a:moveTo>
                    <a:lnTo>
                      <a:pt x="622" y="229"/>
                    </a:lnTo>
                    <a:lnTo>
                      <a:pt x="603" y="230"/>
                    </a:lnTo>
                    <a:lnTo>
                      <a:pt x="581" y="233"/>
                    </a:lnTo>
                    <a:lnTo>
                      <a:pt x="553" y="235"/>
                    </a:lnTo>
                    <a:lnTo>
                      <a:pt x="521" y="241"/>
                    </a:lnTo>
                    <a:lnTo>
                      <a:pt x="521" y="947"/>
                    </a:lnTo>
                    <a:lnTo>
                      <a:pt x="538" y="949"/>
                    </a:lnTo>
                    <a:lnTo>
                      <a:pt x="553" y="949"/>
                    </a:lnTo>
                    <a:lnTo>
                      <a:pt x="566" y="949"/>
                    </a:lnTo>
                    <a:lnTo>
                      <a:pt x="578" y="949"/>
                    </a:lnTo>
                    <a:lnTo>
                      <a:pt x="630" y="946"/>
                    </a:lnTo>
                    <a:lnTo>
                      <a:pt x="677" y="937"/>
                    </a:lnTo>
                    <a:lnTo>
                      <a:pt x="720" y="924"/>
                    </a:lnTo>
                    <a:lnTo>
                      <a:pt x="758" y="905"/>
                    </a:lnTo>
                    <a:lnTo>
                      <a:pt x="793" y="880"/>
                    </a:lnTo>
                    <a:lnTo>
                      <a:pt x="824" y="850"/>
                    </a:lnTo>
                    <a:lnTo>
                      <a:pt x="849" y="815"/>
                    </a:lnTo>
                    <a:lnTo>
                      <a:pt x="870" y="775"/>
                    </a:lnTo>
                    <a:lnTo>
                      <a:pt x="886" y="728"/>
                    </a:lnTo>
                    <a:lnTo>
                      <a:pt x="897" y="678"/>
                    </a:lnTo>
                    <a:lnTo>
                      <a:pt x="905" y="622"/>
                    </a:lnTo>
                    <a:lnTo>
                      <a:pt x="907" y="561"/>
                    </a:lnTo>
                    <a:lnTo>
                      <a:pt x="905" y="505"/>
                    </a:lnTo>
                    <a:lnTo>
                      <a:pt x="897" y="452"/>
                    </a:lnTo>
                    <a:lnTo>
                      <a:pt x="886" y="407"/>
                    </a:lnTo>
                    <a:lnTo>
                      <a:pt x="870" y="366"/>
                    </a:lnTo>
                    <a:lnTo>
                      <a:pt x="850" y="329"/>
                    </a:lnTo>
                    <a:lnTo>
                      <a:pt x="826" y="299"/>
                    </a:lnTo>
                    <a:lnTo>
                      <a:pt x="797" y="274"/>
                    </a:lnTo>
                    <a:lnTo>
                      <a:pt x="763" y="254"/>
                    </a:lnTo>
                    <a:lnTo>
                      <a:pt x="727" y="241"/>
                    </a:lnTo>
                    <a:lnTo>
                      <a:pt x="686" y="232"/>
                    </a:lnTo>
                    <a:lnTo>
                      <a:pt x="640" y="229"/>
                    </a:lnTo>
                    <a:close/>
                    <a:moveTo>
                      <a:pt x="413" y="3"/>
                    </a:moveTo>
                    <a:lnTo>
                      <a:pt x="521" y="3"/>
                    </a:lnTo>
                    <a:lnTo>
                      <a:pt x="521" y="143"/>
                    </a:lnTo>
                    <a:lnTo>
                      <a:pt x="566" y="117"/>
                    </a:lnTo>
                    <a:lnTo>
                      <a:pt x="607" y="93"/>
                    </a:lnTo>
                    <a:lnTo>
                      <a:pt x="643" y="74"/>
                    </a:lnTo>
                    <a:lnTo>
                      <a:pt x="677" y="57"/>
                    </a:lnTo>
                    <a:lnTo>
                      <a:pt x="707" y="44"/>
                    </a:lnTo>
                    <a:lnTo>
                      <a:pt x="735" y="33"/>
                    </a:lnTo>
                    <a:lnTo>
                      <a:pt x="761" y="24"/>
                    </a:lnTo>
                    <a:lnTo>
                      <a:pt x="785" y="18"/>
                    </a:lnTo>
                    <a:lnTo>
                      <a:pt x="809" y="13"/>
                    </a:lnTo>
                    <a:lnTo>
                      <a:pt x="831" y="10"/>
                    </a:lnTo>
                    <a:lnTo>
                      <a:pt x="855" y="9"/>
                    </a:lnTo>
                    <a:lnTo>
                      <a:pt x="879" y="8"/>
                    </a:lnTo>
                    <a:lnTo>
                      <a:pt x="931" y="12"/>
                    </a:lnTo>
                    <a:lnTo>
                      <a:pt x="980" y="23"/>
                    </a:lnTo>
                    <a:lnTo>
                      <a:pt x="1026" y="40"/>
                    </a:lnTo>
                    <a:lnTo>
                      <a:pt x="1070" y="64"/>
                    </a:lnTo>
                    <a:lnTo>
                      <a:pt x="1110" y="94"/>
                    </a:lnTo>
                    <a:lnTo>
                      <a:pt x="1148" y="130"/>
                    </a:lnTo>
                    <a:lnTo>
                      <a:pt x="1180" y="172"/>
                    </a:lnTo>
                    <a:lnTo>
                      <a:pt x="1209" y="218"/>
                    </a:lnTo>
                    <a:lnTo>
                      <a:pt x="1233" y="268"/>
                    </a:lnTo>
                    <a:lnTo>
                      <a:pt x="1252" y="324"/>
                    </a:lnTo>
                    <a:lnTo>
                      <a:pt x="1265" y="383"/>
                    </a:lnTo>
                    <a:lnTo>
                      <a:pt x="1274" y="446"/>
                    </a:lnTo>
                    <a:lnTo>
                      <a:pt x="1278" y="512"/>
                    </a:lnTo>
                    <a:lnTo>
                      <a:pt x="1274" y="578"/>
                    </a:lnTo>
                    <a:lnTo>
                      <a:pt x="1265" y="641"/>
                    </a:lnTo>
                    <a:lnTo>
                      <a:pt x="1252" y="701"/>
                    </a:lnTo>
                    <a:lnTo>
                      <a:pt x="1232" y="756"/>
                    </a:lnTo>
                    <a:lnTo>
                      <a:pt x="1205" y="809"/>
                    </a:lnTo>
                    <a:lnTo>
                      <a:pt x="1175" y="857"/>
                    </a:lnTo>
                    <a:lnTo>
                      <a:pt x="1140" y="901"/>
                    </a:lnTo>
                    <a:lnTo>
                      <a:pt x="1099" y="941"/>
                    </a:lnTo>
                    <a:lnTo>
                      <a:pt x="1054" y="976"/>
                    </a:lnTo>
                    <a:lnTo>
                      <a:pt x="1005" y="1006"/>
                    </a:lnTo>
                    <a:lnTo>
                      <a:pt x="951" y="1031"/>
                    </a:lnTo>
                    <a:lnTo>
                      <a:pt x="894" y="1051"/>
                    </a:lnTo>
                    <a:lnTo>
                      <a:pt x="831" y="1065"/>
                    </a:lnTo>
                    <a:lnTo>
                      <a:pt x="766" y="1074"/>
                    </a:lnTo>
                    <a:lnTo>
                      <a:pt x="696" y="1078"/>
                    </a:lnTo>
                    <a:lnTo>
                      <a:pt x="670" y="1078"/>
                    </a:lnTo>
                    <a:lnTo>
                      <a:pt x="637" y="1076"/>
                    </a:lnTo>
                    <a:lnTo>
                      <a:pt x="601" y="1074"/>
                    </a:lnTo>
                    <a:lnTo>
                      <a:pt x="561" y="1071"/>
                    </a:lnTo>
                    <a:lnTo>
                      <a:pt x="521" y="1068"/>
                    </a:lnTo>
                    <a:lnTo>
                      <a:pt x="521" y="1408"/>
                    </a:lnTo>
                    <a:lnTo>
                      <a:pt x="692" y="1447"/>
                    </a:lnTo>
                    <a:lnTo>
                      <a:pt x="692" y="1544"/>
                    </a:lnTo>
                    <a:lnTo>
                      <a:pt x="18" y="1544"/>
                    </a:lnTo>
                    <a:lnTo>
                      <a:pt x="18" y="1447"/>
                    </a:lnTo>
                    <a:lnTo>
                      <a:pt x="171" y="1408"/>
                    </a:lnTo>
                    <a:lnTo>
                      <a:pt x="171" y="229"/>
                    </a:lnTo>
                    <a:lnTo>
                      <a:pt x="0" y="229"/>
                    </a:lnTo>
                    <a:lnTo>
                      <a:pt x="0" y="128"/>
                    </a:lnTo>
                    <a:lnTo>
                      <a:pt x="413" y="3"/>
                    </a:lnTo>
                    <a:close/>
                    <a:moveTo>
                      <a:pt x="3711" y="0"/>
                    </a:moveTo>
                    <a:lnTo>
                      <a:pt x="3770" y="3"/>
                    </a:lnTo>
                    <a:lnTo>
                      <a:pt x="3825" y="9"/>
                    </a:lnTo>
                    <a:lnTo>
                      <a:pt x="3876" y="20"/>
                    </a:lnTo>
                    <a:lnTo>
                      <a:pt x="3923" y="34"/>
                    </a:lnTo>
                    <a:lnTo>
                      <a:pt x="3965" y="53"/>
                    </a:lnTo>
                    <a:lnTo>
                      <a:pt x="4004" y="75"/>
                    </a:lnTo>
                    <a:lnTo>
                      <a:pt x="4036" y="100"/>
                    </a:lnTo>
                    <a:lnTo>
                      <a:pt x="4064" y="129"/>
                    </a:lnTo>
                    <a:lnTo>
                      <a:pt x="4086" y="160"/>
                    </a:lnTo>
                    <a:lnTo>
                      <a:pt x="4103" y="194"/>
                    </a:lnTo>
                    <a:lnTo>
                      <a:pt x="4113" y="232"/>
                    </a:lnTo>
                    <a:lnTo>
                      <a:pt x="4117" y="271"/>
                    </a:lnTo>
                    <a:lnTo>
                      <a:pt x="4114" y="304"/>
                    </a:lnTo>
                    <a:lnTo>
                      <a:pt x="4105" y="334"/>
                    </a:lnTo>
                    <a:lnTo>
                      <a:pt x="4091" y="362"/>
                    </a:lnTo>
                    <a:lnTo>
                      <a:pt x="4074" y="387"/>
                    </a:lnTo>
                    <a:lnTo>
                      <a:pt x="4051" y="407"/>
                    </a:lnTo>
                    <a:lnTo>
                      <a:pt x="4025" y="423"/>
                    </a:lnTo>
                    <a:lnTo>
                      <a:pt x="3995" y="436"/>
                    </a:lnTo>
                    <a:lnTo>
                      <a:pt x="3961" y="443"/>
                    </a:lnTo>
                    <a:lnTo>
                      <a:pt x="3925" y="446"/>
                    </a:lnTo>
                    <a:lnTo>
                      <a:pt x="3891" y="444"/>
                    </a:lnTo>
                    <a:lnTo>
                      <a:pt x="3859" y="438"/>
                    </a:lnTo>
                    <a:lnTo>
                      <a:pt x="3826" y="428"/>
                    </a:lnTo>
                    <a:lnTo>
                      <a:pt x="3792" y="413"/>
                    </a:lnTo>
                    <a:lnTo>
                      <a:pt x="3757" y="394"/>
                    </a:lnTo>
                    <a:lnTo>
                      <a:pt x="3757" y="114"/>
                    </a:lnTo>
                    <a:lnTo>
                      <a:pt x="3711" y="125"/>
                    </a:lnTo>
                    <a:lnTo>
                      <a:pt x="3668" y="140"/>
                    </a:lnTo>
                    <a:lnTo>
                      <a:pt x="3631" y="162"/>
                    </a:lnTo>
                    <a:lnTo>
                      <a:pt x="3597" y="187"/>
                    </a:lnTo>
                    <a:lnTo>
                      <a:pt x="3568" y="218"/>
                    </a:lnTo>
                    <a:lnTo>
                      <a:pt x="3543" y="253"/>
                    </a:lnTo>
                    <a:lnTo>
                      <a:pt x="3523" y="294"/>
                    </a:lnTo>
                    <a:lnTo>
                      <a:pt x="3508" y="339"/>
                    </a:lnTo>
                    <a:lnTo>
                      <a:pt x="3497" y="391"/>
                    </a:lnTo>
                    <a:lnTo>
                      <a:pt x="3489" y="447"/>
                    </a:lnTo>
                    <a:lnTo>
                      <a:pt x="3487" y="507"/>
                    </a:lnTo>
                    <a:lnTo>
                      <a:pt x="3489" y="565"/>
                    </a:lnTo>
                    <a:lnTo>
                      <a:pt x="3497" y="617"/>
                    </a:lnTo>
                    <a:lnTo>
                      <a:pt x="3509" y="667"/>
                    </a:lnTo>
                    <a:lnTo>
                      <a:pt x="3526" y="712"/>
                    </a:lnTo>
                    <a:lnTo>
                      <a:pt x="3547" y="753"/>
                    </a:lnTo>
                    <a:lnTo>
                      <a:pt x="3571" y="790"/>
                    </a:lnTo>
                    <a:lnTo>
                      <a:pt x="3600" y="821"/>
                    </a:lnTo>
                    <a:lnTo>
                      <a:pt x="3632" y="847"/>
                    </a:lnTo>
                    <a:lnTo>
                      <a:pt x="3668" y="869"/>
                    </a:lnTo>
                    <a:lnTo>
                      <a:pt x="3707" y="885"/>
                    </a:lnTo>
                    <a:lnTo>
                      <a:pt x="3750" y="894"/>
                    </a:lnTo>
                    <a:lnTo>
                      <a:pt x="3795" y="897"/>
                    </a:lnTo>
                    <a:lnTo>
                      <a:pt x="3821" y="896"/>
                    </a:lnTo>
                    <a:lnTo>
                      <a:pt x="3847" y="894"/>
                    </a:lnTo>
                    <a:lnTo>
                      <a:pt x="3874" y="889"/>
                    </a:lnTo>
                    <a:lnTo>
                      <a:pt x="3901" y="881"/>
                    </a:lnTo>
                    <a:lnTo>
                      <a:pt x="3931" y="872"/>
                    </a:lnTo>
                    <a:lnTo>
                      <a:pt x="3964" y="861"/>
                    </a:lnTo>
                    <a:lnTo>
                      <a:pt x="3999" y="846"/>
                    </a:lnTo>
                    <a:lnTo>
                      <a:pt x="4036" y="830"/>
                    </a:lnTo>
                    <a:lnTo>
                      <a:pt x="4079" y="810"/>
                    </a:lnTo>
                    <a:lnTo>
                      <a:pt x="4127" y="787"/>
                    </a:lnTo>
                    <a:lnTo>
                      <a:pt x="4127" y="976"/>
                    </a:lnTo>
                    <a:lnTo>
                      <a:pt x="4069" y="1001"/>
                    </a:lnTo>
                    <a:lnTo>
                      <a:pt x="4016" y="1024"/>
                    </a:lnTo>
                    <a:lnTo>
                      <a:pt x="3966" y="1041"/>
                    </a:lnTo>
                    <a:lnTo>
                      <a:pt x="3919" y="1058"/>
                    </a:lnTo>
                    <a:lnTo>
                      <a:pt x="3874" y="1070"/>
                    </a:lnTo>
                    <a:lnTo>
                      <a:pt x="3830" y="1080"/>
                    </a:lnTo>
                    <a:lnTo>
                      <a:pt x="3786" y="1086"/>
                    </a:lnTo>
                    <a:lnTo>
                      <a:pt x="3742" y="1091"/>
                    </a:lnTo>
                    <a:lnTo>
                      <a:pt x="3697" y="1094"/>
                    </a:lnTo>
                    <a:lnTo>
                      <a:pt x="3651" y="1095"/>
                    </a:lnTo>
                    <a:lnTo>
                      <a:pt x="3588" y="1093"/>
                    </a:lnTo>
                    <a:lnTo>
                      <a:pt x="3530" y="1086"/>
                    </a:lnTo>
                    <a:lnTo>
                      <a:pt x="3476" y="1075"/>
                    </a:lnTo>
                    <a:lnTo>
                      <a:pt x="3426" y="1060"/>
                    </a:lnTo>
                    <a:lnTo>
                      <a:pt x="3378" y="1039"/>
                    </a:lnTo>
                    <a:lnTo>
                      <a:pt x="3334" y="1014"/>
                    </a:lnTo>
                    <a:lnTo>
                      <a:pt x="3294" y="984"/>
                    </a:lnTo>
                    <a:lnTo>
                      <a:pt x="3255" y="947"/>
                    </a:lnTo>
                    <a:lnTo>
                      <a:pt x="3219" y="907"/>
                    </a:lnTo>
                    <a:lnTo>
                      <a:pt x="3188" y="865"/>
                    </a:lnTo>
                    <a:lnTo>
                      <a:pt x="3162" y="820"/>
                    </a:lnTo>
                    <a:lnTo>
                      <a:pt x="3140" y="772"/>
                    </a:lnTo>
                    <a:lnTo>
                      <a:pt x="3124" y="722"/>
                    </a:lnTo>
                    <a:lnTo>
                      <a:pt x="3111" y="670"/>
                    </a:lnTo>
                    <a:lnTo>
                      <a:pt x="3104" y="616"/>
                    </a:lnTo>
                    <a:lnTo>
                      <a:pt x="3101" y="561"/>
                    </a:lnTo>
                    <a:lnTo>
                      <a:pt x="3105" y="494"/>
                    </a:lnTo>
                    <a:lnTo>
                      <a:pt x="3115" y="433"/>
                    </a:lnTo>
                    <a:lnTo>
                      <a:pt x="3130" y="373"/>
                    </a:lnTo>
                    <a:lnTo>
                      <a:pt x="3153" y="318"/>
                    </a:lnTo>
                    <a:lnTo>
                      <a:pt x="3179" y="267"/>
                    </a:lnTo>
                    <a:lnTo>
                      <a:pt x="3213" y="219"/>
                    </a:lnTo>
                    <a:lnTo>
                      <a:pt x="3250" y="175"/>
                    </a:lnTo>
                    <a:lnTo>
                      <a:pt x="3293" y="135"/>
                    </a:lnTo>
                    <a:lnTo>
                      <a:pt x="3341" y="102"/>
                    </a:lnTo>
                    <a:lnTo>
                      <a:pt x="3392" y="72"/>
                    </a:lnTo>
                    <a:lnTo>
                      <a:pt x="3448" y="47"/>
                    </a:lnTo>
                    <a:lnTo>
                      <a:pt x="3508" y="27"/>
                    </a:lnTo>
                    <a:lnTo>
                      <a:pt x="3573" y="12"/>
                    </a:lnTo>
                    <a:lnTo>
                      <a:pt x="3640" y="3"/>
                    </a:lnTo>
                    <a:lnTo>
                      <a:pt x="3711" y="0"/>
                    </a:lnTo>
                    <a:close/>
                    <a:moveTo>
                      <a:pt x="2910" y="0"/>
                    </a:moveTo>
                    <a:lnTo>
                      <a:pt x="2948" y="4"/>
                    </a:lnTo>
                    <a:lnTo>
                      <a:pt x="2983" y="14"/>
                    </a:lnTo>
                    <a:lnTo>
                      <a:pt x="3014" y="30"/>
                    </a:lnTo>
                    <a:lnTo>
                      <a:pt x="3040" y="52"/>
                    </a:lnTo>
                    <a:lnTo>
                      <a:pt x="3063" y="78"/>
                    </a:lnTo>
                    <a:lnTo>
                      <a:pt x="3079" y="109"/>
                    </a:lnTo>
                    <a:lnTo>
                      <a:pt x="3089" y="142"/>
                    </a:lnTo>
                    <a:lnTo>
                      <a:pt x="3093" y="178"/>
                    </a:lnTo>
                    <a:lnTo>
                      <a:pt x="3091" y="203"/>
                    </a:lnTo>
                    <a:lnTo>
                      <a:pt x="3088" y="227"/>
                    </a:lnTo>
                    <a:lnTo>
                      <a:pt x="3081" y="252"/>
                    </a:lnTo>
                    <a:lnTo>
                      <a:pt x="3071" y="277"/>
                    </a:lnTo>
                    <a:lnTo>
                      <a:pt x="3060" y="303"/>
                    </a:lnTo>
                    <a:lnTo>
                      <a:pt x="3044" y="331"/>
                    </a:lnTo>
                    <a:lnTo>
                      <a:pt x="3025" y="361"/>
                    </a:lnTo>
                    <a:lnTo>
                      <a:pt x="3004" y="393"/>
                    </a:lnTo>
                    <a:lnTo>
                      <a:pt x="2978" y="429"/>
                    </a:lnTo>
                    <a:lnTo>
                      <a:pt x="2948" y="468"/>
                    </a:lnTo>
                    <a:lnTo>
                      <a:pt x="2914" y="512"/>
                    </a:lnTo>
                    <a:lnTo>
                      <a:pt x="2876" y="561"/>
                    </a:lnTo>
                    <a:lnTo>
                      <a:pt x="2472" y="1078"/>
                    </a:lnTo>
                    <a:lnTo>
                      <a:pt x="2182" y="1078"/>
                    </a:lnTo>
                    <a:lnTo>
                      <a:pt x="2182" y="424"/>
                    </a:lnTo>
                    <a:lnTo>
                      <a:pt x="1784" y="1078"/>
                    </a:lnTo>
                    <a:lnTo>
                      <a:pt x="1518" y="1078"/>
                    </a:lnTo>
                    <a:lnTo>
                      <a:pt x="1518" y="234"/>
                    </a:lnTo>
                    <a:lnTo>
                      <a:pt x="1313" y="214"/>
                    </a:lnTo>
                    <a:lnTo>
                      <a:pt x="1313" y="118"/>
                    </a:lnTo>
                    <a:lnTo>
                      <a:pt x="1690" y="25"/>
                    </a:lnTo>
                    <a:lnTo>
                      <a:pt x="1832" y="25"/>
                    </a:lnTo>
                    <a:lnTo>
                      <a:pt x="1832" y="713"/>
                    </a:lnTo>
                    <a:lnTo>
                      <a:pt x="2247" y="25"/>
                    </a:lnTo>
                    <a:lnTo>
                      <a:pt x="2497" y="25"/>
                    </a:lnTo>
                    <a:lnTo>
                      <a:pt x="2497" y="822"/>
                    </a:lnTo>
                    <a:lnTo>
                      <a:pt x="2759" y="473"/>
                    </a:lnTo>
                    <a:lnTo>
                      <a:pt x="2759" y="62"/>
                    </a:lnTo>
                    <a:lnTo>
                      <a:pt x="2779" y="44"/>
                    </a:lnTo>
                    <a:lnTo>
                      <a:pt x="2806" y="27"/>
                    </a:lnTo>
                    <a:lnTo>
                      <a:pt x="2837" y="13"/>
                    </a:lnTo>
                    <a:lnTo>
                      <a:pt x="2872" y="4"/>
                    </a:lnTo>
                    <a:lnTo>
                      <a:pt x="29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34" name="Report Title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 bwMode="white">
          <a:xfrm>
            <a:off x="2103564" y="1112680"/>
            <a:ext cx="6078682" cy="434270"/>
          </a:xfrm>
        </p:spPr>
        <p:txBody>
          <a:bodyPr vert="horz" lIns="0" tIns="0" rIns="0" bIns="32306" rtlCol="0" anchor="t" anchorCtr="0">
            <a:spAutoFit/>
          </a:bodyPr>
          <a:lstStyle>
            <a:lvl1pPr algn="l" defTabSz="91429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900" b="1" i="1" kern="1200" baseline="0" noProof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smtClean="0"/>
              <a:t>Report Title</a:t>
            </a:r>
            <a:endParaRPr lang="en-US" noProof="0" dirty="0"/>
          </a:p>
        </p:txBody>
      </p:sp>
      <p:sp>
        <p:nvSpPr>
          <p:cNvPr id="35" name="Report Subtitle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 bwMode="white">
          <a:xfrm>
            <a:off x="2103564" y="1546412"/>
            <a:ext cx="6078682" cy="401648"/>
          </a:xfrm>
        </p:spPr>
        <p:txBody>
          <a:bodyPr tIns="0" bIns="0">
            <a:sp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900" baseline="0">
                <a:solidFill>
                  <a:schemeClr val="bg1"/>
                </a:solidFill>
                <a:latin typeface="+mj-lt"/>
              </a:defRPr>
            </a:lvl1pPr>
            <a:lvl2pPr marL="4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Subtitle</a:t>
            </a:r>
            <a:endParaRPr lang="en-US" noProof="0"/>
          </a:p>
        </p:txBody>
      </p:sp>
      <p:cxnSp>
        <p:nvCxnSpPr>
          <p:cNvPr id="36" name="Frame Line"/>
          <p:cNvCxnSpPr/>
          <p:nvPr userDrawn="1"/>
        </p:nvCxnSpPr>
        <p:spPr bwMode="black">
          <a:xfrm flipV="1">
            <a:off x="389660" y="3170817"/>
            <a:ext cx="1402773" cy="127059"/>
          </a:xfrm>
          <a:prstGeom prst="bentConnector3">
            <a:avLst>
              <a:gd name="adj1" fmla="val -174"/>
            </a:avLst>
          </a:prstGeom>
          <a:ln w="12700" cap="rnd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Descriptor"/>
          <p:cNvSpPr txBox="1"/>
          <p:nvPr userDrawn="1">
            <p:custDataLst>
              <p:tags r:id="rId3"/>
            </p:custDataLst>
          </p:nvPr>
        </p:nvSpPr>
        <p:spPr bwMode="white">
          <a:xfrm>
            <a:off x="2104160" y="742278"/>
            <a:ext cx="65" cy="1384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defTabSz="914293"/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38" name="Confidentiality stamp"/>
          <p:cNvSpPr txBox="1"/>
          <p:nvPr userDrawn="1">
            <p:custDataLst>
              <p:tags r:id="rId4"/>
            </p:custDataLst>
          </p:nvPr>
        </p:nvSpPr>
        <p:spPr bwMode="black">
          <a:xfrm>
            <a:off x="542406" y="3291841"/>
            <a:ext cx="125314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914293"/>
            <a:endParaRPr lang="en-US" sz="900" i="1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39" name="Draft stamp"/>
          <p:cNvSpPr txBox="1"/>
          <p:nvPr userDrawn="1">
            <p:custDataLst>
              <p:tags r:id="rId5"/>
            </p:custDataLst>
          </p:nvPr>
        </p:nvSpPr>
        <p:spPr bwMode="black">
          <a:xfrm>
            <a:off x="542406" y="3566160"/>
            <a:ext cx="1402773" cy="26278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123087" rtlCol="0" anchor="t" anchorCtr="0">
            <a:spAutoFit/>
          </a:bodyPr>
          <a:lstStyle/>
          <a:p>
            <a:pPr defTabSz="914293"/>
            <a:endParaRPr lang="en-US" sz="900" b="1" i="1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40" name="Report Date"/>
          <p:cNvSpPr txBox="1"/>
          <p:nvPr userDrawn="1">
            <p:custDataLst>
              <p:tags r:id="rId6"/>
            </p:custDataLst>
          </p:nvPr>
        </p:nvSpPr>
        <p:spPr bwMode="black">
          <a:xfrm>
            <a:off x="542406" y="3832413"/>
            <a:ext cx="125314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914293"/>
            <a:endParaRPr lang="en-US" sz="900" i="1" dirty="0">
              <a:solidFill>
                <a:srgbClr val="000000"/>
              </a:solidFill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9534337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71525" y="2130476"/>
            <a:ext cx="8743950" cy="1470025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514350" y="6356401"/>
            <a:ext cx="24003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sz="140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514725" y="6356401"/>
            <a:ext cx="325755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sz="1400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 descr="fondo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197" y="-3175"/>
            <a:ext cx="10335221" cy="686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18 Grupo"/>
          <p:cNvGrpSpPr/>
          <p:nvPr/>
        </p:nvGrpSpPr>
        <p:grpSpPr>
          <a:xfrm>
            <a:off x="7814760" y="6330551"/>
            <a:ext cx="2322512" cy="406398"/>
            <a:chOff x="6946451" y="6330551"/>
            <a:chExt cx="2064454" cy="406398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6946451" y="6330551"/>
              <a:ext cx="449960" cy="406398"/>
            </a:xfrm>
            <a:custGeom>
              <a:avLst/>
              <a:gdLst>
                <a:gd name="T0" fmla="*/ 171 w 332"/>
                <a:gd name="T1" fmla="*/ 14 h 300"/>
                <a:gd name="T2" fmla="*/ 234 w 332"/>
                <a:gd name="T3" fmla="*/ 134 h 300"/>
                <a:gd name="T4" fmla="*/ 232 w 332"/>
                <a:gd name="T5" fmla="*/ 143 h 300"/>
                <a:gd name="T6" fmla="*/ 332 w 332"/>
                <a:gd name="T7" fmla="*/ 217 h 300"/>
                <a:gd name="T8" fmla="*/ 166 w 332"/>
                <a:gd name="T9" fmla="*/ 300 h 300"/>
                <a:gd name="T10" fmla="*/ 165 w 332"/>
                <a:gd name="T11" fmla="*/ 300 h 300"/>
                <a:gd name="T12" fmla="*/ 0 w 332"/>
                <a:gd name="T13" fmla="*/ 219 h 300"/>
                <a:gd name="T14" fmla="*/ 99 w 332"/>
                <a:gd name="T15" fmla="*/ 143 h 300"/>
                <a:gd name="T16" fmla="*/ 163 w 332"/>
                <a:gd name="T17" fmla="*/ 245 h 300"/>
                <a:gd name="T18" fmla="*/ 163 w 332"/>
                <a:gd name="T19" fmla="*/ 249 h 300"/>
                <a:gd name="T20" fmla="*/ 163 w 332"/>
                <a:gd name="T21" fmla="*/ 253 h 300"/>
                <a:gd name="T22" fmla="*/ 176 w 332"/>
                <a:gd name="T23" fmla="*/ 224 h 300"/>
                <a:gd name="T24" fmla="*/ 116 w 332"/>
                <a:gd name="T25" fmla="*/ 98 h 300"/>
                <a:gd name="T26" fmla="*/ 134 w 332"/>
                <a:gd name="T27" fmla="*/ 60 h 300"/>
                <a:gd name="T28" fmla="*/ 134 w 332"/>
                <a:gd name="T29" fmla="*/ 74 h 300"/>
                <a:gd name="T30" fmla="*/ 199 w 332"/>
                <a:gd name="T31" fmla="*/ 186 h 300"/>
                <a:gd name="T32" fmla="*/ 199 w 332"/>
                <a:gd name="T33" fmla="*/ 197 h 300"/>
                <a:gd name="T34" fmla="*/ 214 w 332"/>
                <a:gd name="T35" fmla="*/ 164 h 300"/>
                <a:gd name="T36" fmla="*/ 153 w 332"/>
                <a:gd name="T37" fmla="*/ 38 h 300"/>
                <a:gd name="T38" fmla="*/ 171 w 332"/>
                <a:gd name="T39" fmla="*/ 0 h 300"/>
                <a:gd name="T40" fmla="*/ 171 w 332"/>
                <a:gd name="T41" fmla="*/ 14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2" h="300">
                  <a:moveTo>
                    <a:pt x="171" y="14"/>
                  </a:moveTo>
                  <a:cubicBezTo>
                    <a:pt x="171" y="51"/>
                    <a:pt x="234" y="92"/>
                    <a:pt x="234" y="134"/>
                  </a:cubicBezTo>
                  <a:cubicBezTo>
                    <a:pt x="234" y="134"/>
                    <a:pt x="234" y="138"/>
                    <a:pt x="232" y="143"/>
                  </a:cubicBezTo>
                  <a:cubicBezTo>
                    <a:pt x="291" y="155"/>
                    <a:pt x="332" y="183"/>
                    <a:pt x="332" y="217"/>
                  </a:cubicBezTo>
                  <a:cubicBezTo>
                    <a:pt x="332" y="262"/>
                    <a:pt x="258" y="300"/>
                    <a:pt x="166" y="300"/>
                  </a:cubicBezTo>
                  <a:cubicBezTo>
                    <a:pt x="166" y="300"/>
                    <a:pt x="165" y="300"/>
                    <a:pt x="165" y="300"/>
                  </a:cubicBezTo>
                  <a:cubicBezTo>
                    <a:pt x="74" y="300"/>
                    <a:pt x="0" y="264"/>
                    <a:pt x="0" y="219"/>
                  </a:cubicBezTo>
                  <a:cubicBezTo>
                    <a:pt x="0" y="185"/>
                    <a:pt x="45" y="158"/>
                    <a:pt x="99" y="143"/>
                  </a:cubicBezTo>
                  <a:cubicBezTo>
                    <a:pt x="99" y="162"/>
                    <a:pt x="161" y="221"/>
                    <a:pt x="163" y="245"/>
                  </a:cubicBezTo>
                  <a:cubicBezTo>
                    <a:pt x="163" y="245"/>
                    <a:pt x="163" y="247"/>
                    <a:pt x="163" y="249"/>
                  </a:cubicBezTo>
                  <a:cubicBezTo>
                    <a:pt x="163" y="250"/>
                    <a:pt x="163" y="251"/>
                    <a:pt x="163" y="253"/>
                  </a:cubicBezTo>
                  <a:cubicBezTo>
                    <a:pt x="176" y="246"/>
                    <a:pt x="176" y="224"/>
                    <a:pt x="176" y="224"/>
                  </a:cubicBezTo>
                  <a:cubicBezTo>
                    <a:pt x="176" y="172"/>
                    <a:pt x="116" y="149"/>
                    <a:pt x="116" y="98"/>
                  </a:cubicBezTo>
                  <a:cubicBezTo>
                    <a:pt x="116" y="79"/>
                    <a:pt x="125" y="64"/>
                    <a:pt x="134" y="60"/>
                  </a:cubicBezTo>
                  <a:cubicBezTo>
                    <a:pt x="134" y="74"/>
                    <a:pt x="134" y="74"/>
                    <a:pt x="134" y="74"/>
                  </a:cubicBezTo>
                  <a:cubicBezTo>
                    <a:pt x="134" y="111"/>
                    <a:pt x="199" y="152"/>
                    <a:pt x="199" y="186"/>
                  </a:cubicBezTo>
                  <a:cubicBezTo>
                    <a:pt x="199" y="197"/>
                    <a:pt x="199" y="197"/>
                    <a:pt x="199" y="197"/>
                  </a:cubicBezTo>
                  <a:cubicBezTo>
                    <a:pt x="214" y="191"/>
                    <a:pt x="214" y="164"/>
                    <a:pt x="214" y="164"/>
                  </a:cubicBezTo>
                  <a:cubicBezTo>
                    <a:pt x="214" y="117"/>
                    <a:pt x="153" y="91"/>
                    <a:pt x="153" y="38"/>
                  </a:cubicBezTo>
                  <a:cubicBezTo>
                    <a:pt x="153" y="19"/>
                    <a:pt x="163" y="4"/>
                    <a:pt x="171" y="0"/>
                  </a:cubicBezTo>
                  <a:cubicBezTo>
                    <a:pt x="171" y="14"/>
                    <a:pt x="171" y="14"/>
                    <a:pt x="171" y="1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7507695" y="6453705"/>
              <a:ext cx="152801" cy="253487"/>
            </a:xfrm>
            <a:custGeom>
              <a:avLst/>
              <a:gdLst>
                <a:gd name="T0" fmla="*/ 54 w 128"/>
                <a:gd name="T1" fmla="*/ 212 h 212"/>
                <a:gd name="T2" fmla="*/ 0 w 128"/>
                <a:gd name="T3" fmla="*/ 203 h 212"/>
                <a:gd name="T4" fmla="*/ 0 w 128"/>
                <a:gd name="T5" fmla="*/ 148 h 212"/>
                <a:gd name="T6" fmla="*/ 7 w 128"/>
                <a:gd name="T7" fmla="*/ 148 h 212"/>
                <a:gd name="T8" fmla="*/ 59 w 128"/>
                <a:gd name="T9" fmla="*/ 199 h 212"/>
                <a:gd name="T10" fmla="*/ 102 w 128"/>
                <a:gd name="T11" fmla="*/ 163 h 212"/>
                <a:gd name="T12" fmla="*/ 63 w 128"/>
                <a:gd name="T13" fmla="*/ 121 h 212"/>
                <a:gd name="T14" fmla="*/ 40 w 128"/>
                <a:gd name="T15" fmla="*/ 109 h 212"/>
                <a:gd name="T16" fmla="*/ 1 w 128"/>
                <a:gd name="T17" fmla="*/ 57 h 212"/>
                <a:gd name="T18" fmla="*/ 67 w 128"/>
                <a:gd name="T19" fmla="*/ 0 h 212"/>
                <a:gd name="T20" fmla="*/ 121 w 128"/>
                <a:gd name="T21" fmla="*/ 10 h 212"/>
                <a:gd name="T22" fmla="*/ 121 w 128"/>
                <a:gd name="T23" fmla="*/ 59 h 212"/>
                <a:gd name="T24" fmla="*/ 113 w 128"/>
                <a:gd name="T25" fmla="*/ 59 h 212"/>
                <a:gd name="T26" fmla="*/ 64 w 128"/>
                <a:gd name="T27" fmla="*/ 13 h 212"/>
                <a:gd name="T28" fmla="*/ 29 w 128"/>
                <a:gd name="T29" fmla="*/ 43 h 212"/>
                <a:gd name="T30" fmla="*/ 59 w 128"/>
                <a:gd name="T31" fmla="*/ 80 h 212"/>
                <a:gd name="T32" fmla="*/ 82 w 128"/>
                <a:gd name="T33" fmla="*/ 91 h 212"/>
                <a:gd name="T34" fmla="*/ 128 w 128"/>
                <a:gd name="T35" fmla="*/ 149 h 212"/>
                <a:gd name="T36" fmla="*/ 54 w 128"/>
                <a:gd name="T37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" h="212">
                  <a:moveTo>
                    <a:pt x="54" y="212"/>
                  </a:moveTo>
                  <a:cubicBezTo>
                    <a:pt x="23" y="212"/>
                    <a:pt x="0" y="203"/>
                    <a:pt x="0" y="203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7" y="148"/>
                    <a:pt x="7" y="148"/>
                    <a:pt x="7" y="148"/>
                  </a:cubicBezTo>
                  <a:cubicBezTo>
                    <a:pt x="11" y="177"/>
                    <a:pt x="34" y="199"/>
                    <a:pt x="59" y="199"/>
                  </a:cubicBezTo>
                  <a:cubicBezTo>
                    <a:pt x="84" y="199"/>
                    <a:pt x="102" y="185"/>
                    <a:pt x="102" y="163"/>
                  </a:cubicBezTo>
                  <a:cubicBezTo>
                    <a:pt x="102" y="139"/>
                    <a:pt x="78" y="129"/>
                    <a:pt x="63" y="121"/>
                  </a:cubicBezTo>
                  <a:cubicBezTo>
                    <a:pt x="40" y="109"/>
                    <a:pt x="40" y="109"/>
                    <a:pt x="40" y="109"/>
                  </a:cubicBezTo>
                  <a:cubicBezTo>
                    <a:pt x="18" y="99"/>
                    <a:pt x="1" y="81"/>
                    <a:pt x="1" y="57"/>
                  </a:cubicBezTo>
                  <a:cubicBezTo>
                    <a:pt x="1" y="26"/>
                    <a:pt x="24" y="0"/>
                    <a:pt x="67" y="0"/>
                  </a:cubicBezTo>
                  <a:cubicBezTo>
                    <a:pt x="97" y="0"/>
                    <a:pt x="121" y="10"/>
                    <a:pt x="121" y="10"/>
                  </a:cubicBezTo>
                  <a:cubicBezTo>
                    <a:pt x="121" y="59"/>
                    <a:pt x="121" y="59"/>
                    <a:pt x="121" y="59"/>
                  </a:cubicBezTo>
                  <a:cubicBezTo>
                    <a:pt x="113" y="59"/>
                    <a:pt x="113" y="59"/>
                    <a:pt x="113" y="59"/>
                  </a:cubicBezTo>
                  <a:cubicBezTo>
                    <a:pt x="108" y="33"/>
                    <a:pt x="94" y="13"/>
                    <a:pt x="64" y="13"/>
                  </a:cubicBezTo>
                  <a:cubicBezTo>
                    <a:pt x="42" y="13"/>
                    <a:pt x="29" y="28"/>
                    <a:pt x="29" y="43"/>
                  </a:cubicBezTo>
                  <a:cubicBezTo>
                    <a:pt x="29" y="63"/>
                    <a:pt x="43" y="72"/>
                    <a:pt x="59" y="80"/>
                  </a:cubicBezTo>
                  <a:cubicBezTo>
                    <a:pt x="82" y="91"/>
                    <a:pt x="82" y="91"/>
                    <a:pt x="82" y="91"/>
                  </a:cubicBezTo>
                  <a:cubicBezTo>
                    <a:pt x="103" y="102"/>
                    <a:pt x="128" y="119"/>
                    <a:pt x="128" y="149"/>
                  </a:cubicBezTo>
                  <a:cubicBezTo>
                    <a:pt x="128" y="187"/>
                    <a:pt x="102" y="212"/>
                    <a:pt x="54" y="2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Freeform 8"/>
            <p:cNvSpPr>
              <a:spLocks noEditPoints="1"/>
            </p:cNvSpPr>
            <p:nvPr/>
          </p:nvSpPr>
          <p:spPr bwMode="auto">
            <a:xfrm>
              <a:off x="7693889" y="6544778"/>
              <a:ext cx="147235" cy="160390"/>
            </a:xfrm>
            <a:custGeom>
              <a:avLst/>
              <a:gdLst>
                <a:gd name="T0" fmla="*/ 33 w 123"/>
                <a:gd name="T1" fmla="*/ 134 h 134"/>
                <a:gd name="T2" fmla="*/ 0 w 123"/>
                <a:gd name="T3" fmla="*/ 102 h 134"/>
                <a:gd name="T4" fmla="*/ 33 w 123"/>
                <a:gd name="T5" fmla="*/ 69 h 134"/>
                <a:gd name="T6" fmla="*/ 72 w 123"/>
                <a:gd name="T7" fmla="*/ 55 h 134"/>
                <a:gd name="T8" fmla="*/ 72 w 123"/>
                <a:gd name="T9" fmla="*/ 43 h 134"/>
                <a:gd name="T10" fmla="*/ 51 w 123"/>
                <a:gd name="T11" fmla="*/ 13 h 134"/>
                <a:gd name="T12" fmla="*/ 29 w 123"/>
                <a:gd name="T13" fmla="*/ 24 h 134"/>
                <a:gd name="T14" fmla="*/ 27 w 123"/>
                <a:gd name="T15" fmla="*/ 34 h 134"/>
                <a:gd name="T16" fmla="*/ 30 w 123"/>
                <a:gd name="T17" fmla="*/ 44 h 134"/>
                <a:gd name="T18" fmla="*/ 11 w 123"/>
                <a:gd name="T19" fmla="*/ 53 h 134"/>
                <a:gd name="T20" fmla="*/ 6 w 123"/>
                <a:gd name="T21" fmla="*/ 37 h 134"/>
                <a:gd name="T22" fmla="*/ 6 w 123"/>
                <a:gd name="T23" fmla="*/ 34 h 134"/>
                <a:gd name="T24" fmla="*/ 28 w 123"/>
                <a:gd name="T25" fmla="*/ 9 h 134"/>
                <a:gd name="T26" fmla="*/ 58 w 123"/>
                <a:gd name="T27" fmla="*/ 0 h 134"/>
                <a:gd name="T28" fmla="*/ 101 w 123"/>
                <a:gd name="T29" fmla="*/ 38 h 134"/>
                <a:gd name="T30" fmla="*/ 101 w 123"/>
                <a:gd name="T31" fmla="*/ 98 h 134"/>
                <a:gd name="T32" fmla="*/ 109 w 123"/>
                <a:gd name="T33" fmla="*/ 114 h 134"/>
                <a:gd name="T34" fmla="*/ 116 w 123"/>
                <a:gd name="T35" fmla="*/ 113 h 134"/>
                <a:gd name="T36" fmla="*/ 123 w 123"/>
                <a:gd name="T37" fmla="*/ 111 h 134"/>
                <a:gd name="T38" fmla="*/ 123 w 123"/>
                <a:gd name="T39" fmla="*/ 119 h 134"/>
                <a:gd name="T40" fmla="*/ 83 w 123"/>
                <a:gd name="T41" fmla="*/ 134 h 134"/>
                <a:gd name="T42" fmla="*/ 73 w 123"/>
                <a:gd name="T43" fmla="*/ 116 h 134"/>
                <a:gd name="T44" fmla="*/ 33 w 123"/>
                <a:gd name="T45" fmla="*/ 134 h 134"/>
                <a:gd name="T46" fmla="*/ 44 w 123"/>
                <a:gd name="T47" fmla="*/ 76 h 134"/>
                <a:gd name="T48" fmla="*/ 28 w 123"/>
                <a:gd name="T49" fmla="*/ 97 h 134"/>
                <a:gd name="T50" fmla="*/ 47 w 123"/>
                <a:gd name="T51" fmla="*/ 117 h 134"/>
                <a:gd name="T52" fmla="*/ 72 w 123"/>
                <a:gd name="T53" fmla="*/ 107 h 134"/>
                <a:gd name="T54" fmla="*/ 72 w 123"/>
                <a:gd name="T55" fmla="*/ 64 h 134"/>
                <a:gd name="T56" fmla="*/ 44 w 123"/>
                <a:gd name="T57" fmla="*/ 76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3" h="134">
                  <a:moveTo>
                    <a:pt x="33" y="134"/>
                  </a:moveTo>
                  <a:cubicBezTo>
                    <a:pt x="13" y="134"/>
                    <a:pt x="0" y="121"/>
                    <a:pt x="0" y="102"/>
                  </a:cubicBezTo>
                  <a:cubicBezTo>
                    <a:pt x="0" y="88"/>
                    <a:pt x="10" y="77"/>
                    <a:pt x="33" y="69"/>
                  </a:cubicBezTo>
                  <a:cubicBezTo>
                    <a:pt x="72" y="55"/>
                    <a:pt x="72" y="55"/>
                    <a:pt x="72" y="55"/>
                  </a:cubicBezTo>
                  <a:cubicBezTo>
                    <a:pt x="72" y="43"/>
                    <a:pt x="72" y="43"/>
                    <a:pt x="72" y="43"/>
                  </a:cubicBezTo>
                  <a:cubicBezTo>
                    <a:pt x="72" y="24"/>
                    <a:pt x="63" y="13"/>
                    <a:pt x="51" y="13"/>
                  </a:cubicBezTo>
                  <a:cubicBezTo>
                    <a:pt x="42" y="13"/>
                    <a:pt x="33" y="17"/>
                    <a:pt x="29" y="24"/>
                  </a:cubicBezTo>
                  <a:cubicBezTo>
                    <a:pt x="27" y="27"/>
                    <a:pt x="27" y="31"/>
                    <a:pt x="27" y="34"/>
                  </a:cubicBezTo>
                  <a:cubicBezTo>
                    <a:pt x="27" y="39"/>
                    <a:pt x="30" y="44"/>
                    <a:pt x="30" y="44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8" y="49"/>
                    <a:pt x="6" y="43"/>
                    <a:pt x="6" y="37"/>
                  </a:cubicBezTo>
                  <a:cubicBezTo>
                    <a:pt x="6" y="36"/>
                    <a:pt x="6" y="35"/>
                    <a:pt x="6" y="34"/>
                  </a:cubicBezTo>
                  <a:cubicBezTo>
                    <a:pt x="7" y="23"/>
                    <a:pt x="16" y="16"/>
                    <a:pt x="28" y="9"/>
                  </a:cubicBezTo>
                  <a:cubicBezTo>
                    <a:pt x="40" y="2"/>
                    <a:pt x="51" y="0"/>
                    <a:pt x="58" y="0"/>
                  </a:cubicBezTo>
                  <a:cubicBezTo>
                    <a:pt x="94" y="0"/>
                    <a:pt x="101" y="29"/>
                    <a:pt x="101" y="38"/>
                  </a:cubicBezTo>
                  <a:cubicBezTo>
                    <a:pt x="101" y="98"/>
                    <a:pt x="101" y="98"/>
                    <a:pt x="101" y="98"/>
                  </a:cubicBezTo>
                  <a:cubicBezTo>
                    <a:pt x="101" y="108"/>
                    <a:pt x="102" y="114"/>
                    <a:pt x="109" y="114"/>
                  </a:cubicBezTo>
                  <a:cubicBezTo>
                    <a:pt x="112" y="114"/>
                    <a:pt x="113" y="114"/>
                    <a:pt x="116" y="113"/>
                  </a:cubicBezTo>
                  <a:cubicBezTo>
                    <a:pt x="123" y="111"/>
                    <a:pt x="123" y="111"/>
                    <a:pt x="123" y="111"/>
                  </a:cubicBezTo>
                  <a:cubicBezTo>
                    <a:pt x="123" y="119"/>
                    <a:pt x="123" y="119"/>
                    <a:pt x="123" y="119"/>
                  </a:cubicBezTo>
                  <a:cubicBezTo>
                    <a:pt x="83" y="134"/>
                    <a:pt x="83" y="134"/>
                    <a:pt x="83" y="134"/>
                  </a:cubicBezTo>
                  <a:cubicBezTo>
                    <a:pt x="77" y="130"/>
                    <a:pt x="74" y="122"/>
                    <a:pt x="73" y="116"/>
                  </a:cubicBezTo>
                  <a:cubicBezTo>
                    <a:pt x="63" y="124"/>
                    <a:pt x="46" y="134"/>
                    <a:pt x="33" y="134"/>
                  </a:cubicBezTo>
                  <a:close/>
                  <a:moveTo>
                    <a:pt x="44" y="76"/>
                  </a:moveTo>
                  <a:cubicBezTo>
                    <a:pt x="38" y="78"/>
                    <a:pt x="28" y="83"/>
                    <a:pt x="28" y="97"/>
                  </a:cubicBezTo>
                  <a:cubicBezTo>
                    <a:pt x="28" y="105"/>
                    <a:pt x="32" y="117"/>
                    <a:pt x="47" y="117"/>
                  </a:cubicBezTo>
                  <a:cubicBezTo>
                    <a:pt x="54" y="117"/>
                    <a:pt x="64" y="113"/>
                    <a:pt x="72" y="107"/>
                  </a:cubicBezTo>
                  <a:cubicBezTo>
                    <a:pt x="72" y="64"/>
                    <a:pt x="72" y="64"/>
                    <a:pt x="72" y="64"/>
                  </a:cubicBezTo>
                  <a:cubicBezTo>
                    <a:pt x="44" y="76"/>
                    <a:pt x="44" y="76"/>
                    <a:pt x="44" y="7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7851748" y="6544778"/>
              <a:ext cx="183158" cy="157860"/>
            </a:xfrm>
            <a:custGeom>
              <a:avLst/>
              <a:gdLst>
                <a:gd name="T0" fmla="*/ 0 w 153"/>
                <a:gd name="T1" fmla="*/ 132 h 132"/>
                <a:gd name="T2" fmla="*/ 0 w 153"/>
                <a:gd name="T3" fmla="*/ 125 h 132"/>
                <a:gd name="T4" fmla="*/ 10 w 153"/>
                <a:gd name="T5" fmla="*/ 123 h 132"/>
                <a:gd name="T6" fmla="*/ 20 w 153"/>
                <a:gd name="T7" fmla="*/ 112 h 132"/>
                <a:gd name="T8" fmla="*/ 20 w 153"/>
                <a:gd name="T9" fmla="*/ 34 h 132"/>
                <a:gd name="T10" fmla="*/ 11 w 153"/>
                <a:gd name="T11" fmla="*/ 24 h 132"/>
                <a:gd name="T12" fmla="*/ 4 w 153"/>
                <a:gd name="T13" fmla="*/ 25 h 132"/>
                <a:gd name="T14" fmla="*/ 0 w 153"/>
                <a:gd name="T15" fmla="*/ 26 h 132"/>
                <a:gd name="T16" fmla="*/ 0 w 153"/>
                <a:gd name="T17" fmla="*/ 18 h 132"/>
                <a:gd name="T18" fmla="*/ 42 w 153"/>
                <a:gd name="T19" fmla="*/ 0 h 132"/>
                <a:gd name="T20" fmla="*/ 48 w 153"/>
                <a:gd name="T21" fmla="*/ 0 h 132"/>
                <a:gd name="T22" fmla="*/ 48 w 153"/>
                <a:gd name="T23" fmla="*/ 21 h 132"/>
                <a:gd name="T24" fmla="*/ 90 w 153"/>
                <a:gd name="T25" fmla="*/ 0 h 132"/>
                <a:gd name="T26" fmla="*/ 133 w 153"/>
                <a:gd name="T27" fmla="*/ 46 h 132"/>
                <a:gd name="T28" fmla="*/ 133 w 153"/>
                <a:gd name="T29" fmla="*/ 112 h 132"/>
                <a:gd name="T30" fmla="*/ 144 w 153"/>
                <a:gd name="T31" fmla="*/ 123 h 132"/>
                <a:gd name="T32" fmla="*/ 153 w 153"/>
                <a:gd name="T33" fmla="*/ 125 h 132"/>
                <a:gd name="T34" fmla="*/ 153 w 153"/>
                <a:gd name="T35" fmla="*/ 132 h 132"/>
                <a:gd name="T36" fmla="*/ 84 w 153"/>
                <a:gd name="T37" fmla="*/ 132 h 132"/>
                <a:gd name="T38" fmla="*/ 84 w 153"/>
                <a:gd name="T39" fmla="*/ 125 h 132"/>
                <a:gd name="T40" fmla="*/ 94 w 153"/>
                <a:gd name="T41" fmla="*/ 123 h 132"/>
                <a:gd name="T42" fmla="*/ 104 w 153"/>
                <a:gd name="T43" fmla="*/ 112 h 132"/>
                <a:gd name="T44" fmla="*/ 104 w 153"/>
                <a:gd name="T45" fmla="*/ 46 h 132"/>
                <a:gd name="T46" fmla="*/ 79 w 153"/>
                <a:gd name="T47" fmla="*/ 18 h 132"/>
                <a:gd name="T48" fmla="*/ 49 w 153"/>
                <a:gd name="T49" fmla="*/ 31 h 132"/>
                <a:gd name="T50" fmla="*/ 49 w 153"/>
                <a:gd name="T51" fmla="*/ 112 h 132"/>
                <a:gd name="T52" fmla="*/ 59 w 153"/>
                <a:gd name="T53" fmla="*/ 123 h 132"/>
                <a:gd name="T54" fmla="*/ 69 w 153"/>
                <a:gd name="T55" fmla="*/ 125 h 132"/>
                <a:gd name="T56" fmla="*/ 69 w 153"/>
                <a:gd name="T57" fmla="*/ 132 h 132"/>
                <a:gd name="T58" fmla="*/ 0 w 153"/>
                <a:gd name="T5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53" h="132">
                  <a:moveTo>
                    <a:pt x="0" y="132"/>
                  </a:moveTo>
                  <a:cubicBezTo>
                    <a:pt x="0" y="125"/>
                    <a:pt x="0" y="125"/>
                    <a:pt x="0" y="125"/>
                  </a:cubicBezTo>
                  <a:cubicBezTo>
                    <a:pt x="10" y="123"/>
                    <a:pt x="10" y="123"/>
                    <a:pt x="10" y="123"/>
                  </a:cubicBezTo>
                  <a:cubicBezTo>
                    <a:pt x="16" y="122"/>
                    <a:pt x="20" y="117"/>
                    <a:pt x="20" y="112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20" y="27"/>
                    <a:pt x="17" y="24"/>
                    <a:pt x="11" y="24"/>
                  </a:cubicBezTo>
                  <a:cubicBezTo>
                    <a:pt x="9" y="24"/>
                    <a:pt x="7" y="24"/>
                    <a:pt x="4" y="25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21"/>
                    <a:pt x="48" y="21"/>
                    <a:pt x="48" y="21"/>
                  </a:cubicBezTo>
                  <a:cubicBezTo>
                    <a:pt x="61" y="7"/>
                    <a:pt x="76" y="0"/>
                    <a:pt x="90" y="0"/>
                  </a:cubicBezTo>
                  <a:cubicBezTo>
                    <a:pt x="119" y="0"/>
                    <a:pt x="133" y="21"/>
                    <a:pt x="133" y="46"/>
                  </a:cubicBezTo>
                  <a:cubicBezTo>
                    <a:pt x="133" y="112"/>
                    <a:pt x="133" y="112"/>
                    <a:pt x="133" y="112"/>
                  </a:cubicBezTo>
                  <a:cubicBezTo>
                    <a:pt x="133" y="117"/>
                    <a:pt x="138" y="122"/>
                    <a:pt x="144" y="123"/>
                  </a:cubicBezTo>
                  <a:cubicBezTo>
                    <a:pt x="153" y="125"/>
                    <a:pt x="153" y="125"/>
                    <a:pt x="153" y="125"/>
                  </a:cubicBezTo>
                  <a:cubicBezTo>
                    <a:pt x="153" y="132"/>
                    <a:pt x="153" y="132"/>
                    <a:pt x="153" y="132"/>
                  </a:cubicBezTo>
                  <a:cubicBezTo>
                    <a:pt x="84" y="132"/>
                    <a:pt x="84" y="132"/>
                    <a:pt x="84" y="132"/>
                  </a:cubicBezTo>
                  <a:cubicBezTo>
                    <a:pt x="84" y="125"/>
                    <a:pt x="84" y="125"/>
                    <a:pt x="84" y="125"/>
                  </a:cubicBezTo>
                  <a:cubicBezTo>
                    <a:pt x="94" y="123"/>
                    <a:pt x="94" y="123"/>
                    <a:pt x="94" y="123"/>
                  </a:cubicBezTo>
                  <a:cubicBezTo>
                    <a:pt x="100" y="122"/>
                    <a:pt x="104" y="117"/>
                    <a:pt x="104" y="112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37"/>
                    <a:pt x="102" y="18"/>
                    <a:pt x="79" y="18"/>
                  </a:cubicBezTo>
                  <a:cubicBezTo>
                    <a:pt x="66" y="18"/>
                    <a:pt x="55" y="26"/>
                    <a:pt x="49" y="31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9" y="117"/>
                    <a:pt x="54" y="122"/>
                    <a:pt x="59" y="123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69" y="132"/>
                    <a:pt x="69" y="132"/>
                    <a:pt x="69" y="132"/>
                  </a:cubicBezTo>
                  <a:cubicBezTo>
                    <a:pt x="0" y="132"/>
                    <a:pt x="0" y="132"/>
                    <a:pt x="0" y="13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8046543" y="6506325"/>
              <a:ext cx="114853" cy="197325"/>
            </a:xfrm>
            <a:custGeom>
              <a:avLst/>
              <a:gdLst>
                <a:gd name="T0" fmla="*/ 91 w 96"/>
                <a:gd name="T1" fmla="*/ 49 h 165"/>
                <a:gd name="T2" fmla="*/ 50 w 96"/>
                <a:gd name="T3" fmla="*/ 49 h 165"/>
                <a:gd name="T4" fmla="*/ 50 w 96"/>
                <a:gd name="T5" fmla="*/ 121 h 165"/>
                <a:gd name="T6" fmla="*/ 70 w 96"/>
                <a:gd name="T7" fmla="*/ 146 h 165"/>
                <a:gd name="T8" fmla="*/ 91 w 96"/>
                <a:gd name="T9" fmla="*/ 141 h 165"/>
                <a:gd name="T10" fmla="*/ 94 w 96"/>
                <a:gd name="T11" fmla="*/ 148 h 165"/>
                <a:gd name="T12" fmla="*/ 68 w 96"/>
                <a:gd name="T13" fmla="*/ 164 h 165"/>
                <a:gd name="T14" fmla="*/ 60 w 96"/>
                <a:gd name="T15" fmla="*/ 165 h 165"/>
                <a:gd name="T16" fmla="*/ 21 w 96"/>
                <a:gd name="T17" fmla="*/ 119 h 165"/>
                <a:gd name="T18" fmla="*/ 21 w 96"/>
                <a:gd name="T19" fmla="*/ 49 h 165"/>
                <a:gd name="T20" fmla="*/ 0 w 96"/>
                <a:gd name="T21" fmla="*/ 49 h 165"/>
                <a:gd name="T22" fmla="*/ 0 w 96"/>
                <a:gd name="T23" fmla="*/ 42 h 165"/>
                <a:gd name="T24" fmla="*/ 44 w 96"/>
                <a:gd name="T25" fmla="*/ 0 h 165"/>
                <a:gd name="T26" fmla="*/ 50 w 96"/>
                <a:gd name="T27" fmla="*/ 0 h 165"/>
                <a:gd name="T28" fmla="*/ 50 w 96"/>
                <a:gd name="T29" fmla="*/ 37 h 165"/>
                <a:gd name="T30" fmla="*/ 96 w 96"/>
                <a:gd name="T31" fmla="*/ 37 h 165"/>
                <a:gd name="T32" fmla="*/ 91 w 96"/>
                <a:gd name="T33" fmla="*/ 49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6" h="165">
                  <a:moveTo>
                    <a:pt x="91" y="49"/>
                  </a:moveTo>
                  <a:cubicBezTo>
                    <a:pt x="50" y="49"/>
                    <a:pt x="50" y="49"/>
                    <a:pt x="50" y="49"/>
                  </a:cubicBezTo>
                  <a:cubicBezTo>
                    <a:pt x="50" y="121"/>
                    <a:pt x="50" y="121"/>
                    <a:pt x="50" y="121"/>
                  </a:cubicBezTo>
                  <a:cubicBezTo>
                    <a:pt x="50" y="137"/>
                    <a:pt x="58" y="146"/>
                    <a:pt x="70" y="146"/>
                  </a:cubicBezTo>
                  <a:cubicBezTo>
                    <a:pt x="75" y="146"/>
                    <a:pt x="83" y="145"/>
                    <a:pt x="91" y="141"/>
                  </a:cubicBezTo>
                  <a:cubicBezTo>
                    <a:pt x="94" y="148"/>
                    <a:pt x="94" y="148"/>
                    <a:pt x="94" y="148"/>
                  </a:cubicBezTo>
                  <a:cubicBezTo>
                    <a:pt x="68" y="164"/>
                    <a:pt x="68" y="164"/>
                    <a:pt x="68" y="164"/>
                  </a:cubicBezTo>
                  <a:cubicBezTo>
                    <a:pt x="68" y="164"/>
                    <a:pt x="62" y="165"/>
                    <a:pt x="60" y="165"/>
                  </a:cubicBezTo>
                  <a:cubicBezTo>
                    <a:pt x="35" y="165"/>
                    <a:pt x="21" y="150"/>
                    <a:pt x="21" y="11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2"/>
                    <a:pt x="32" y="30"/>
                    <a:pt x="44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0" y="37"/>
                    <a:pt x="50" y="37"/>
                    <a:pt x="50" y="37"/>
                  </a:cubicBezTo>
                  <a:cubicBezTo>
                    <a:pt x="96" y="37"/>
                    <a:pt x="96" y="37"/>
                    <a:pt x="96" y="37"/>
                  </a:cubicBezTo>
                  <a:cubicBezTo>
                    <a:pt x="91" y="49"/>
                    <a:pt x="91" y="49"/>
                    <a:pt x="91" y="4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Freeform 11"/>
            <p:cNvSpPr>
              <a:spLocks noEditPoints="1"/>
            </p:cNvSpPr>
            <p:nvPr/>
          </p:nvSpPr>
          <p:spPr bwMode="auto">
            <a:xfrm>
              <a:off x="8174551" y="6544778"/>
              <a:ext cx="146729" cy="160390"/>
            </a:xfrm>
            <a:custGeom>
              <a:avLst/>
              <a:gdLst>
                <a:gd name="T0" fmla="*/ 33 w 123"/>
                <a:gd name="T1" fmla="*/ 134 h 134"/>
                <a:gd name="T2" fmla="*/ 0 w 123"/>
                <a:gd name="T3" fmla="*/ 102 h 134"/>
                <a:gd name="T4" fmla="*/ 33 w 123"/>
                <a:gd name="T5" fmla="*/ 69 h 134"/>
                <a:gd name="T6" fmla="*/ 72 w 123"/>
                <a:gd name="T7" fmla="*/ 55 h 134"/>
                <a:gd name="T8" fmla="*/ 72 w 123"/>
                <a:gd name="T9" fmla="*/ 43 h 134"/>
                <a:gd name="T10" fmla="*/ 51 w 123"/>
                <a:gd name="T11" fmla="*/ 13 h 134"/>
                <a:gd name="T12" fmla="*/ 29 w 123"/>
                <a:gd name="T13" fmla="*/ 24 h 134"/>
                <a:gd name="T14" fmla="*/ 27 w 123"/>
                <a:gd name="T15" fmla="*/ 34 h 134"/>
                <a:gd name="T16" fmla="*/ 30 w 123"/>
                <a:gd name="T17" fmla="*/ 44 h 134"/>
                <a:gd name="T18" fmla="*/ 11 w 123"/>
                <a:gd name="T19" fmla="*/ 53 h 134"/>
                <a:gd name="T20" fmla="*/ 6 w 123"/>
                <a:gd name="T21" fmla="*/ 37 h 134"/>
                <a:gd name="T22" fmla="*/ 6 w 123"/>
                <a:gd name="T23" fmla="*/ 34 h 134"/>
                <a:gd name="T24" fmla="*/ 28 w 123"/>
                <a:gd name="T25" fmla="*/ 9 h 134"/>
                <a:gd name="T26" fmla="*/ 58 w 123"/>
                <a:gd name="T27" fmla="*/ 0 h 134"/>
                <a:gd name="T28" fmla="*/ 101 w 123"/>
                <a:gd name="T29" fmla="*/ 38 h 134"/>
                <a:gd name="T30" fmla="*/ 101 w 123"/>
                <a:gd name="T31" fmla="*/ 98 h 134"/>
                <a:gd name="T32" fmla="*/ 109 w 123"/>
                <a:gd name="T33" fmla="*/ 114 h 134"/>
                <a:gd name="T34" fmla="*/ 116 w 123"/>
                <a:gd name="T35" fmla="*/ 113 h 134"/>
                <a:gd name="T36" fmla="*/ 123 w 123"/>
                <a:gd name="T37" fmla="*/ 111 h 134"/>
                <a:gd name="T38" fmla="*/ 123 w 123"/>
                <a:gd name="T39" fmla="*/ 119 h 134"/>
                <a:gd name="T40" fmla="*/ 83 w 123"/>
                <a:gd name="T41" fmla="*/ 134 h 134"/>
                <a:gd name="T42" fmla="*/ 73 w 123"/>
                <a:gd name="T43" fmla="*/ 116 h 134"/>
                <a:gd name="T44" fmla="*/ 33 w 123"/>
                <a:gd name="T45" fmla="*/ 134 h 134"/>
                <a:gd name="T46" fmla="*/ 44 w 123"/>
                <a:gd name="T47" fmla="*/ 76 h 134"/>
                <a:gd name="T48" fmla="*/ 28 w 123"/>
                <a:gd name="T49" fmla="*/ 97 h 134"/>
                <a:gd name="T50" fmla="*/ 47 w 123"/>
                <a:gd name="T51" fmla="*/ 117 h 134"/>
                <a:gd name="T52" fmla="*/ 72 w 123"/>
                <a:gd name="T53" fmla="*/ 107 h 134"/>
                <a:gd name="T54" fmla="*/ 72 w 123"/>
                <a:gd name="T55" fmla="*/ 64 h 134"/>
                <a:gd name="T56" fmla="*/ 44 w 123"/>
                <a:gd name="T57" fmla="*/ 76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3" h="134">
                  <a:moveTo>
                    <a:pt x="33" y="134"/>
                  </a:moveTo>
                  <a:cubicBezTo>
                    <a:pt x="13" y="134"/>
                    <a:pt x="0" y="121"/>
                    <a:pt x="0" y="102"/>
                  </a:cubicBezTo>
                  <a:cubicBezTo>
                    <a:pt x="0" y="88"/>
                    <a:pt x="10" y="77"/>
                    <a:pt x="33" y="69"/>
                  </a:cubicBezTo>
                  <a:cubicBezTo>
                    <a:pt x="72" y="55"/>
                    <a:pt x="72" y="55"/>
                    <a:pt x="72" y="55"/>
                  </a:cubicBezTo>
                  <a:cubicBezTo>
                    <a:pt x="72" y="43"/>
                    <a:pt x="72" y="43"/>
                    <a:pt x="72" y="43"/>
                  </a:cubicBezTo>
                  <a:cubicBezTo>
                    <a:pt x="72" y="24"/>
                    <a:pt x="63" y="13"/>
                    <a:pt x="51" y="13"/>
                  </a:cubicBezTo>
                  <a:cubicBezTo>
                    <a:pt x="42" y="13"/>
                    <a:pt x="33" y="17"/>
                    <a:pt x="29" y="24"/>
                  </a:cubicBezTo>
                  <a:cubicBezTo>
                    <a:pt x="27" y="27"/>
                    <a:pt x="27" y="31"/>
                    <a:pt x="27" y="34"/>
                  </a:cubicBezTo>
                  <a:cubicBezTo>
                    <a:pt x="27" y="39"/>
                    <a:pt x="30" y="44"/>
                    <a:pt x="30" y="44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8" y="49"/>
                    <a:pt x="6" y="43"/>
                    <a:pt x="6" y="37"/>
                  </a:cubicBezTo>
                  <a:cubicBezTo>
                    <a:pt x="6" y="36"/>
                    <a:pt x="6" y="35"/>
                    <a:pt x="6" y="34"/>
                  </a:cubicBezTo>
                  <a:cubicBezTo>
                    <a:pt x="7" y="23"/>
                    <a:pt x="16" y="16"/>
                    <a:pt x="28" y="9"/>
                  </a:cubicBezTo>
                  <a:cubicBezTo>
                    <a:pt x="40" y="2"/>
                    <a:pt x="51" y="0"/>
                    <a:pt x="58" y="0"/>
                  </a:cubicBezTo>
                  <a:cubicBezTo>
                    <a:pt x="94" y="0"/>
                    <a:pt x="101" y="29"/>
                    <a:pt x="101" y="38"/>
                  </a:cubicBezTo>
                  <a:cubicBezTo>
                    <a:pt x="101" y="98"/>
                    <a:pt x="101" y="98"/>
                    <a:pt x="101" y="98"/>
                  </a:cubicBezTo>
                  <a:cubicBezTo>
                    <a:pt x="101" y="108"/>
                    <a:pt x="102" y="114"/>
                    <a:pt x="109" y="114"/>
                  </a:cubicBezTo>
                  <a:cubicBezTo>
                    <a:pt x="112" y="114"/>
                    <a:pt x="113" y="114"/>
                    <a:pt x="116" y="113"/>
                  </a:cubicBezTo>
                  <a:cubicBezTo>
                    <a:pt x="123" y="111"/>
                    <a:pt x="123" y="111"/>
                    <a:pt x="123" y="111"/>
                  </a:cubicBezTo>
                  <a:cubicBezTo>
                    <a:pt x="123" y="119"/>
                    <a:pt x="123" y="119"/>
                    <a:pt x="123" y="119"/>
                  </a:cubicBezTo>
                  <a:cubicBezTo>
                    <a:pt x="83" y="134"/>
                    <a:pt x="83" y="134"/>
                    <a:pt x="83" y="134"/>
                  </a:cubicBezTo>
                  <a:cubicBezTo>
                    <a:pt x="77" y="130"/>
                    <a:pt x="74" y="122"/>
                    <a:pt x="73" y="116"/>
                  </a:cubicBezTo>
                  <a:cubicBezTo>
                    <a:pt x="63" y="124"/>
                    <a:pt x="46" y="134"/>
                    <a:pt x="33" y="134"/>
                  </a:cubicBezTo>
                  <a:close/>
                  <a:moveTo>
                    <a:pt x="44" y="76"/>
                  </a:moveTo>
                  <a:cubicBezTo>
                    <a:pt x="38" y="78"/>
                    <a:pt x="28" y="83"/>
                    <a:pt x="28" y="97"/>
                  </a:cubicBezTo>
                  <a:cubicBezTo>
                    <a:pt x="28" y="105"/>
                    <a:pt x="32" y="117"/>
                    <a:pt x="47" y="117"/>
                  </a:cubicBezTo>
                  <a:cubicBezTo>
                    <a:pt x="54" y="117"/>
                    <a:pt x="64" y="113"/>
                    <a:pt x="72" y="107"/>
                  </a:cubicBezTo>
                  <a:cubicBezTo>
                    <a:pt x="72" y="64"/>
                    <a:pt x="72" y="64"/>
                    <a:pt x="72" y="64"/>
                  </a:cubicBezTo>
                  <a:cubicBezTo>
                    <a:pt x="44" y="76"/>
                    <a:pt x="44" y="76"/>
                    <a:pt x="44" y="7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8332411" y="6544778"/>
              <a:ext cx="182652" cy="157860"/>
            </a:xfrm>
            <a:custGeom>
              <a:avLst/>
              <a:gdLst>
                <a:gd name="T0" fmla="*/ 0 w 153"/>
                <a:gd name="T1" fmla="*/ 132 h 132"/>
                <a:gd name="T2" fmla="*/ 0 w 153"/>
                <a:gd name="T3" fmla="*/ 125 h 132"/>
                <a:gd name="T4" fmla="*/ 10 w 153"/>
                <a:gd name="T5" fmla="*/ 123 h 132"/>
                <a:gd name="T6" fmla="*/ 20 w 153"/>
                <a:gd name="T7" fmla="*/ 112 h 132"/>
                <a:gd name="T8" fmla="*/ 20 w 153"/>
                <a:gd name="T9" fmla="*/ 34 h 132"/>
                <a:gd name="T10" fmla="*/ 11 w 153"/>
                <a:gd name="T11" fmla="*/ 24 h 132"/>
                <a:gd name="T12" fmla="*/ 4 w 153"/>
                <a:gd name="T13" fmla="*/ 25 h 132"/>
                <a:gd name="T14" fmla="*/ 0 w 153"/>
                <a:gd name="T15" fmla="*/ 26 h 132"/>
                <a:gd name="T16" fmla="*/ 0 w 153"/>
                <a:gd name="T17" fmla="*/ 18 h 132"/>
                <a:gd name="T18" fmla="*/ 42 w 153"/>
                <a:gd name="T19" fmla="*/ 0 h 132"/>
                <a:gd name="T20" fmla="*/ 48 w 153"/>
                <a:gd name="T21" fmla="*/ 0 h 132"/>
                <a:gd name="T22" fmla="*/ 48 w 153"/>
                <a:gd name="T23" fmla="*/ 21 h 132"/>
                <a:gd name="T24" fmla="*/ 89 w 153"/>
                <a:gd name="T25" fmla="*/ 0 h 132"/>
                <a:gd name="T26" fmla="*/ 133 w 153"/>
                <a:gd name="T27" fmla="*/ 46 h 132"/>
                <a:gd name="T28" fmla="*/ 133 w 153"/>
                <a:gd name="T29" fmla="*/ 112 h 132"/>
                <a:gd name="T30" fmla="*/ 143 w 153"/>
                <a:gd name="T31" fmla="*/ 123 h 132"/>
                <a:gd name="T32" fmla="*/ 153 w 153"/>
                <a:gd name="T33" fmla="*/ 125 h 132"/>
                <a:gd name="T34" fmla="*/ 153 w 153"/>
                <a:gd name="T35" fmla="*/ 132 h 132"/>
                <a:gd name="T36" fmla="*/ 84 w 153"/>
                <a:gd name="T37" fmla="*/ 132 h 132"/>
                <a:gd name="T38" fmla="*/ 84 w 153"/>
                <a:gd name="T39" fmla="*/ 125 h 132"/>
                <a:gd name="T40" fmla="*/ 94 w 153"/>
                <a:gd name="T41" fmla="*/ 123 h 132"/>
                <a:gd name="T42" fmla="*/ 104 w 153"/>
                <a:gd name="T43" fmla="*/ 112 h 132"/>
                <a:gd name="T44" fmla="*/ 104 w 153"/>
                <a:gd name="T45" fmla="*/ 46 h 132"/>
                <a:gd name="T46" fmla="*/ 79 w 153"/>
                <a:gd name="T47" fmla="*/ 18 h 132"/>
                <a:gd name="T48" fmla="*/ 49 w 153"/>
                <a:gd name="T49" fmla="*/ 31 h 132"/>
                <a:gd name="T50" fmla="*/ 49 w 153"/>
                <a:gd name="T51" fmla="*/ 112 h 132"/>
                <a:gd name="T52" fmla="*/ 59 w 153"/>
                <a:gd name="T53" fmla="*/ 123 h 132"/>
                <a:gd name="T54" fmla="*/ 69 w 153"/>
                <a:gd name="T55" fmla="*/ 125 h 132"/>
                <a:gd name="T56" fmla="*/ 69 w 153"/>
                <a:gd name="T57" fmla="*/ 132 h 132"/>
                <a:gd name="T58" fmla="*/ 0 w 153"/>
                <a:gd name="T5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53" h="132">
                  <a:moveTo>
                    <a:pt x="0" y="132"/>
                  </a:moveTo>
                  <a:cubicBezTo>
                    <a:pt x="0" y="125"/>
                    <a:pt x="0" y="125"/>
                    <a:pt x="0" y="125"/>
                  </a:cubicBezTo>
                  <a:cubicBezTo>
                    <a:pt x="10" y="123"/>
                    <a:pt x="10" y="123"/>
                    <a:pt x="10" y="123"/>
                  </a:cubicBezTo>
                  <a:cubicBezTo>
                    <a:pt x="16" y="122"/>
                    <a:pt x="20" y="117"/>
                    <a:pt x="20" y="112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20" y="27"/>
                    <a:pt x="17" y="24"/>
                    <a:pt x="11" y="24"/>
                  </a:cubicBezTo>
                  <a:cubicBezTo>
                    <a:pt x="9" y="24"/>
                    <a:pt x="6" y="24"/>
                    <a:pt x="4" y="25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21"/>
                    <a:pt x="48" y="21"/>
                    <a:pt x="48" y="21"/>
                  </a:cubicBezTo>
                  <a:cubicBezTo>
                    <a:pt x="61" y="7"/>
                    <a:pt x="76" y="0"/>
                    <a:pt x="89" y="0"/>
                  </a:cubicBezTo>
                  <a:cubicBezTo>
                    <a:pt x="119" y="0"/>
                    <a:pt x="133" y="21"/>
                    <a:pt x="133" y="46"/>
                  </a:cubicBezTo>
                  <a:cubicBezTo>
                    <a:pt x="133" y="112"/>
                    <a:pt x="133" y="112"/>
                    <a:pt x="133" y="112"/>
                  </a:cubicBezTo>
                  <a:cubicBezTo>
                    <a:pt x="133" y="117"/>
                    <a:pt x="138" y="122"/>
                    <a:pt x="143" y="123"/>
                  </a:cubicBezTo>
                  <a:cubicBezTo>
                    <a:pt x="153" y="125"/>
                    <a:pt x="153" y="125"/>
                    <a:pt x="153" y="125"/>
                  </a:cubicBezTo>
                  <a:cubicBezTo>
                    <a:pt x="153" y="132"/>
                    <a:pt x="153" y="132"/>
                    <a:pt x="153" y="132"/>
                  </a:cubicBezTo>
                  <a:cubicBezTo>
                    <a:pt x="84" y="132"/>
                    <a:pt x="84" y="132"/>
                    <a:pt x="84" y="132"/>
                  </a:cubicBezTo>
                  <a:cubicBezTo>
                    <a:pt x="84" y="125"/>
                    <a:pt x="84" y="125"/>
                    <a:pt x="84" y="125"/>
                  </a:cubicBezTo>
                  <a:cubicBezTo>
                    <a:pt x="94" y="123"/>
                    <a:pt x="94" y="123"/>
                    <a:pt x="94" y="123"/>
                  </a:cubicBezTo>
                  <a:cubicBezTo>
                    <a:pt x="100" y="122"/>
                    <a:pt x="104" y="117"/>
                    <a:pt x="104" y="112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37"/>
                    <a:pt x="102" y="18"/>
                    <a:pt x="79" y="18"/>
                  </a:cubicBezTo>
                  <a:cubicBezTo>
                    <a:pt x="66" y="18"/>
                    <a:pt x="55" y="26"/>
                    <a:pt x="49" y="31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9" y="117"/>
                    <a:pt x="53" y="122"/>
                    <a:pt x="59" y="123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69" y="132"/>
                    <a:pt x="69" y="132"/>
                    <a:pt x="69" y="132"/>
                  </a:cubicBezTo>
                  <a:cubicBezTo>
                    <a:pt x="0" y="132"/>
                    <a:pt x="0" y="132"/>
                    <a:pt x="0" y="13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Freeform 13"/>
            <p:cNvSpPr>
              <a:spLocks noEditPoints="1"/>
            </p:cNvSpPr>
            <p:nvPr/>
          </p:nvSpPr>
          <p:spPr bwMode="auto">
            <a:xfrm>
              <a:off x="8531760" y="6430937"/>
              <a:ext cx="181640" cy="274231"/>
            </a:xfrm>
            <a:custGeom>
              <a:avLst/>
              <a:gdLst>
                <a:gd name="T0" fmla="*/ 60 w 152"/>
                <a:gd name="T1" fmla="*/ 229 h 229"/>
                <a:gd name="T2" fmla="*/ 0 w 152"/>
                <a:gd name="T3" fmla="*/ 165 h 229"/>
                <a:gd name="T4" fmla="*/ 70 w 152"/>
                <a:gd name="T5" fmla="*/ 95 h 229"/>
                <a:gd name="T6" fmla="*/ 100 w 152"/>
                <a:gd name="T7" fmla="*/ 100 h 229"/>
                <a:gd name="T8" fmla="*/ 100 w 152"/>
                <a:gd name="T9" fmla="*/ 34 h 229"/>
                <a:gd name="T10" fmla="*/ 91 w 152"/>
                <a:gd name="T11" fmla="*/ 25 h 229"/>
                <a:gd name="T12" fmla="*/ 83 w 152"/>
                <a:gd name="T13" fmla="*/ 26 h 229"/>
                <a:gd name="T14" fmla="*/ 77 w 152"/>
                <a:gd name="T15" fmla="*/ 28 h 229"/>
                <a:gd name="T16" fmla="*/ 77 w 152"/>
                <a:gd name="T17" fmla="*/ 20 h 229"/>
                <a:gd name="T18" fmla="*/ 123 w 152"/>
                <a:gd name="T19" fmla="*/ 0 h 229"/>
                <a:gd name="T20" fmla="*/ 129 w 152"/>
                <a:gd name="T21" fmla="*/ 0 h 229"/>
                <a:gd name="T22" fmla="*/ 129 w 152"/>
                <a:gd name="T23" fmla="*/ 192 h 229"/>
                <a:gd name="T24" fmla="*/ 138 w 152"/>
                <a:gd name="T25" fmla="*/ 209 h 229"/>
                <a:gd name="T26" fmla="*/ 145 w 152"/>
                <a:gd name="T27" fmla="*/ 208 h 229"/>
                <a:gd name="T28" fmla="*/ 152 w 152"/>
                <a:gd name="T29" fmla="*/ 206 h 229"/>
                <a:gd name="T30" fmla="*/ 152 w 152"/>
                <a:gd name="T31" fmla="*/ 214 h 229"/>
                <a:gd name="T32" fmla="*/ 112 w 152"/>
                <a:gd name="T33" fmla="*/ 229 h 229"/>
                <a:gd name="T34" fmla="*/ 101 w 152"/>
                <a:gd name="T35" fmla="*/ 210 h 229"/>
                <a:gd name="T36" fmla="*/ 60 w 152"/>
                <a:gd name="T37" fmla="*/ 229 h 229"/>
                <a:gd name="T38" fmla="*/ 73 w 152"/>
                <a:gd name="T39" fmla="*/ 107 h 229"/>
                <a:gd name="T40" fmla="*/ 31 w 152"/>
                <a:gd name="T41" fmla="*/ 159 h 229"/>
                <a:gd name="T42" fmla="*/ 73 w 152"/>
                <a:gd name="T43" fmla="*/ 211 h 229"/>
                <a:gd name="T44" fmla="*/ 100 w 152"/>
                <a:gd name="T45" fmla="*/ 198 h 229"/>
                <a:gd name="T46" fmla="*/ 100 w 152"/>
                <a:gd name="T47" fmla="*/ 122 h 229"/>
                <a:gd name="T48" fmla="*/ 73 w 152"/>
                <a:gd name="T49" fmla="*/ 107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2" h="229">
                  <a:moveTo>
                    <a:pt x="60" y="229"/>
                  </a:moveTo>
                  <a:cubicBezTo>
                    <a:pt x="33" y="229"/>
                    <a:pt x="0" y="209"/>
                    <a:pt x="0" y="165"/>
                  </a:cubicBezTo>
                  <a:cubicBezTo>
                    <a:pt x="0" y="126"/>
                    <a:pt x="30" y="95"/>
                    <a:pt x="70" y="95"/>
                  </a:cubicBezTo>
                  <a:cubicBezTo>
                    <a:pt x="83" y="95"/>
                    <a:pt x="93" y="97"/>
                    <a:pt x="100" y="100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27"/>
                    <a:pt x="96" y="25"/>
                    <a:pt x="91" y="25"/>
                  </a:cubicBezTo>
                  <a:cubicBezTo>
                    <a:pt x="89" y="25"/>
                    <a:pt x="86" y="25"/>
                    <a:pt x="83" y="26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29" y="192"/>
                    <a:pt x="129" y="192"/>
                    <a:pt x="129" y="192"/>
                  </a:cubicBezTo>
                  <a:cubicBezTo>
                    <a:pt x="129" y="203"/>
                    <a:pt x="131" y="209"/>
                    <a:pt x="138" y="209"/>
                  </a:cubicBezTo>
                  <a:cubicBezTo>
                    <a:pt x="141" y="209"/>
                    <a:pt x="142" y="209"/>
                    <a:pt x="145" y="208"/>
                  </a:cubicBezTo>
                  <a:cubicBezTo>
                    <a:pt x="152" y="206"/>
                    <a:pt x="152" y="206"/>
                    <a:pt x="152" y="206"/>
                  </a:cubicBezTo>
                  <a:cubicBezTo>
                    <a:pt x="152" y="214"/>
                    <a:pt x="152" y="214"/>
                    <a:pt x="152" y="214"/>
                  </a:cubicBezTo>
                  <a:cubicBezTo>
                    <a:pt x="112" y="229"/>
                    <a:pt x="112" y="229"/>
                    <a:pt x="112" y="229"/>
                  </a:cubicBezTo>
                  <a:cubicBezTo>
                    <a:pt x="105" y="225"/>
                    <a:pt x="102" y="217"/>
                    <a:pt x="101" y="210"/>
                  </a:cubicBezTo>
                  <a:cubicBezTo>
                    <a:pt x="93" y="218"/>
                    <a:pt x="80" y="229"/>
                    <a:pt x="60" y="229"/>
                  </a:cubicBezTo>
                  <a:close/>
                  <a:moveTo>
                    <a:pt x="73" y="107"/>
                  </a:moveTo>
                  <a:cubicBezTo>
                    <a:pt x="52" y="107"/>
                    <a:pt x="31" y="120"/>
                    <a:pt x="31" y="159"/>
                  </a:cubicBezTo>
                  <a:cubicBezTo>
                    <a:pt x="31" y="192"/>
                    <a:pt x="47" y="211"/>
                    <a:pt x="73" y="211"/>
                  </a:cubicBezTo>
                  <a:cubicBezTo>
                    <a:pt x="88" y="211"/>
                    <a:pt x="98" y="202"/>
                    <a:pt x="100" y="198"/>
                  </a:cubicBezTo>
                  <a:cubicBezTo>
                    <a:pt x="100" y="122"/>
                    <a:pt x="100" y="122"/>
                    <a:pt x="100" y="122"/>
                  </a:cubicBezTo>
                  <a:cubicBezTo>
                    <a:pt x="96" y="113"/>
                    <a:pt x="85" y="107"/>
                    <a:pt x="73" y="10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Freeform 14"/>
            <p:cNvSpPr>
              <a:spLocks noEditPoints="1"/>
            </p:cNvSpPr>
            <p:nvPr/>
          </p:nvSpPr>
          <p:spPr bwMode="auto">
            <a:xfrm>
              <a:off x="8729085" y="6544778"/>
              <a:ext cx="143187" cy="160390"/>
            </a:xfrm>
            <a:custGeom>
              <a:avLst/>
              <a:gdLst>
                <a:gd name="T0" fmla="*/ 30 w 120"/>
                <a:gd name="T1" fmla="*/ 57 h 134"/>
                <a:gd name="T2" fmla="*/ 30 w 120"/>
                <a:gd name="T3" fmla="*/ 58 h 134"/>
                <a:gd name="T4" fmla="*/ 79 w 120"/>
                <a:gd name="T5" fmla="*/ 116 h 134"/>
                <a:gd name="T6" fmla="*/ 116 w 120"/>
                <a:gd name="T7" fmla="*/ 103 h 134"/>
                <a:gd name="T8" fmla="*/ 116 w 120"/>
                <a:gd name="T9" fmla="*/ 115 h 134"/>
                <a:gd name="T10" fmla="*/ 65 w 120"/>
                <a:gd name="T11" fmla="*/ 134 h 134"/>
                <a:gd name="T12" fmla="*/ 0 w 120"/>
                <a:gd name="T13" fmla="*/ 68 h 134"/>
                <a:gd name="T14" fmla="*/ 65 w 120"/>
                <a:gd name="T15" fmla="*/ 0 h 134"/>
                <a:gd name="T16" fmla="*/ 120 w 120"/>
                <a:gd name="T17" fmla="*/ 53 h 134"/>
                <a:gd name="T18" fmla="*/ 120 w 120"/>
                <a:gd name="T19" fmla="*/ 57 h 134"/>
                <a:gd name="T20" fmla="*/ 30 w 120"/>
                <a:gd name="T21" fmla="*/ 57 h 134"/>
                <a:gd name="T22" fmla="*/ 89 w 120"/>
                <a:gd name="T23" fmla="*/ 45 h 134"/>
                <a:gd name="T24" fmla="*/ 89 w 120"/>
                <a:gd name="T25" fmla="*/ 44 h 134"/>
                <a:gd name="T26" fmla="*/ 63 w 120"/>
                <a:gd name="T27" fmla="*/ 12 h 134"/>
                <a:gd name="T28" fmla="*/ 31 w 120"/>
                <a:gd name="T29" fmla="*/ 45 h 134"/>
                <a:gd name="T30" fmla="*/ 89 w 120"/>
                <a:gd name="T31" fmla="*/ 45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0" h="134">
                  <a:moveTo>
                    <a:pt x="30" y="57"/>
                  </a:moveTo>
                  <a:cubicBezTo>
                    <a:pt x="30" y="58"/>
                    <a:pt x="30" y="58"/>
                    <a:pt x="30" y="58"/>
                  </a:cubicBezTo>
                  <a:cubicBezTo>
                    <a:pt x="29" y="97"/>
                    <a:pt x="52" y="116"/>
                    <a:pt x="79" y="116"/>
                  </a:cubicBezTo>
                  <a:cubicBezTo>
                    <a:pt x="93" y="116"/>
                    <a:pt x="106" y="111"/>
                    <a:pt x="116" y="103"/>
                  </a:cubicBezTo>
                  <a:cubicBezTo>
                    <a:pt x="116" y="115"/>
                    <a:pt x="116" y="115"/>
                    <a:pt x="116" y="115"/>
                  </a:cubicBezTo>
                  <a:cubicBezTo>
                    <a:pt x="104" y="125"/>
                    <a:pt x="87" y="134"/>
                    <a:pt x="65" y="134"/>
                  </a:cubicBezTo>
                  <a:cubicBezTo>
                    <a:pt x="20" y="134"/>
                    <a:pt x="0" y="101"/>
                    <a:pt x="0" y="68"/>
                  </a:cubicBezTo>
                  <a:cubicBezTo>
                    <a:pt x="0" y="31"/>
                    <a:pt x="28" y="0"/>
                    <a:pt x="65" y="0"/>
                  </a:cubicBezTo>
                  <a:cubicBezTo>
                    <a:pt x="96" y="0"/>
                    <a:pt x="120" y="21"/>
                    <a:pt x="120" y="53"/>
                  </a:cubicBezTo>
                  <a:cubicBezTo>
                    <a:pt x="120" y="57"/>
                    <a:pt x="120" y="57"/>
                    <a:pt x="120" y="57"/>
                  </a:cubicBezTo>
                  <a:cubicBezTo>
                    <a:pt x="30" y="57"/>
                    <a:pt x="30" y="57"/>
                    <a:pt x="30" y="57"/>
                  </a:cubicBezTo>
                  <a:close/>
                  <a:moveTo>
                    <a:pt x="89" y="45"/>
                  </a:moveTo>
                  <a:cubicBezTo>
                    <a:pt x="89" y="44"/>
                    <a:pt x="89" y="44"/>
                    <a:pt x="89" y="44"/>
                  </a:cubicBezTo>
                  <a:cubicBezTo>
                    <a:pt x="89" y="22"/>
                    <a:pt x="77" y="12"/>
                    <a:pt x="63" y="12"/>
                  </a:cubicBezTo>
                  <a:cubicBezTo>
                    <a:pt x="46" y="12"/>
                    <a:pt x="34" y="23"/>
                    <a:pt x="31" y="45"/>
                  </a:cubicBezTo>
                  <a:cubicBezTo>
                    <a:pt x="89" y="45"/>
                    <a:pt x="89" y="45"/>
                    <a:pt x="89" y="4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8893016" y="6543766"/>
              <a:ext cx="117889" cy="158872"/>
            </a:xfrm>
            <a:custGeom>
              <a:avLst/>
              <a:gdLst>
                <a:gd name="T0" fmla="*/ 0 w 99"/>
                <a:gd name="T1" fmla="*/ 133 h 133"/>
                <a:gd name="T2" fmla="*/ 0 w 99"/>
                <a:gd name="T3" fmla="*/ 126 h 133"/>
                <a:gd name="T4" fmla="*/ 9 w 99"/>
                <a:gd name="T5" fmla="*/ 124 h 133"/>
                <a:gd name="T6" fmla="*/ 19 w 99"/>
                <a:gd name="T7" fmla="*/ 113 h 133"/>
                <a:gd name="T8" fmla="*/ 19 w 99"/>
                <a:gd name="T9" fmla="*/ 35 h 133"/>
                <a:gd name="T10" fmla="*/ 10 w 99"/>
                <a:gd name="T11" fmla="*/ 25 h 133"/>
                <a:gd name="T12" fmla="*/ 4 w 99"/>
                <a:gd name="T13" fmla="*/ 26 h 133"/>
                <a:gd name="T14" fmla="*/ 0 w 99"/>
                <a:gd name="T15" fmla="*/ 27 h 133"/>
                <a:gd name="T16" fmla="*/ 0 w 99"/>
                <a:gd name="T17" fmla="*/ 19 h 133"/>
                <a:gd name="T18" fmla="*/ 41 w 99"/>
                <a:gd name="T19" fmla="*/ 1 h 133"/>
                <a:gd name="T20" fmla="*/ 47 w 99"/>
                <a:gd name="T21" fmla="*/ 1 h 133"/>
                <a:gd name="T22" fmla="*/ 47 w 99"/>
                <a:gd name="T23" fmla="*/ 29 h 133"/>
                <a:gd name="T24" fmla="*/ 84 w 99"/>
                <a:gd name="T25" fmla="*/ 0 h 133"/>
                <a:gd name="T26" fmla="*/ 99 w 99"/>
                <a:gd name="T27" fmla="*/ 3 h 133"/>
                <a:gd name="T28" fmla="*/ 99 w 99"/>
                <a:gd name="T29" fmla="*/ 34 h 133"/>
                <a:gd name="T30" fmla="*/ 93 w 99"/>
                <a:gd name="T31" fmla="*/ 34 h 133"/>
                <a:gd name="T32" fmla="*/ 77 w 99"/>
                <a:gd name="T33" fmla="*/ 22 h 133"/>
                <a:gd name="T34" fmla="*/ 48 w 99"/>
                <a:gd name="T35" fmla="*/ 41 h 133"/>
                <a:gd name="T36" fmla="*/ 48 w 99"/>
                <a:gd name="T37" fmla="*/ 113 h 133"/>
                <a:gd name="T38" fmla="*/ 60 w 99"/>
                <a:gd name="T39" fmla="*/ 124 h 133"/>
                <a:gd name="T40" fmla="*/ 74 w 99"/>
                <a:gd name="T41" fmla="*/ 126 h 133"/>
                <a:gd name="T42" fmla="*/ 74 w 99"/>
                <a:gd name="T43" fmla="*/ 133 h 133"/>
                <a:gd name="T44" fmla="*/ 0 w 99"/>
                <a:gd name="T45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9" h="133">
                  <a:moveTo>
                    <a:pt x="0" y="133"/>
                  </a:moveTo>
                  <a:cubicBezTo>
                    <a:pt x="0" y="126"/>
                    <a:pt x="0" y="126"/>
                    <a:pt x="0" y="126"/>
                  </a:cubicBezTo>
                  <a:cubicBezTo>
                    <a:pt x="9" y="124"/>
                    <a:pt x="9" y="124"/>
                    <a:pt x="9" y="124"/>
                  </a:cubicBezTo>
                  <a:cubicBezTo>
                    <a:pt x="15" y="123"/>
                    <a:pt x="19" y="118"/>
                    <a:pt x="19" y="113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19" y="28"/>
                    <a:pt x="16" y="25"/>
                    <a:pt x="10" y="25"/>
                  </a:cubicBezTo>
                  <a:cubicBezTo>
                    <a:pt x="8" y="25"/>
                    <a:pt x="6" y="25"/>
                    <a:pt x="4" y="26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58" y="9"/>
                    <a:pt x="70" y="0"/>
                    <a:pt x="84" y="0"/>
                  </a:cubicBezTo>
                  <a:cubicBezTo>
                    <a:pt x="96" y="0"/>
                    <a:pt x="99" y="3"/>
                    <a:pt x="99" y="3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3" y="34"/>
                    <a:pt x="93" y="34"/>
                    <a:pt x="93" y="34"/>
                  </a:cubicBezTo>
                  <a:cubicBezTo>
                    <a:pt x="92" y="26"/>
                    <a:pt x="86" y="22"/>
                    <a:pt x="77" y="22"/>
                  </a:cubicBezTo>
                  <a:cubicBezTo>
                    <a:pt x="68" y="22"/>
                    <a:pt x="56" y="24"/>
                    <a:pt x="48" y="41"/>
                  </a:cubicBezTo>
                  <a:cubicBezTo>
                    <a:pt x="48" y="113"/>
                    <a:pt x="48" y="113"/>
                    <a:pt x="48" y="113"/>
                  </a:cubicBezTo>
                  <a:cubicBezTo>
                    <a:pt x="48" y="118"/>
                    <a:pt x="54" y="123"/>
                    <a:pt x="60" y="124"/>
                  </a:cubicBezTo>
                  <a:cubicBezTo>
                    <a:pt x="74" y="126"/>
                    <a:pt x="74" y="126"/>
                    <a:pt x="74" y="126"/>
                  </a:cubicBezTo>
                  <a:cubicBezTo>
                    <a:pt x="74" y="133"/>
                    <a:pt x="74" y="133"/>
                    <a:pt x="74" y="133"/>
                  </a:cubicBezTo>
                  <a:cubicBezTo>
                    <a:pt x="0" y="133"/>
                    <a:pt x="0" y="133"/>
                    <a:pt x="0" y="13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20" name="Picture 2" descr="fondo0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197" y="-3175"/>
            <a:ext cx="10335221" cy="686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36791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130467"/>
            <a:ext cx="874395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711910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10574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550227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fondo0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0287000" cy="6858000"/>
          </a:xfrm>
          <a:prstGeom prst="rect">
            <a:avLst/>
          </a:prstGeom>
          <a:noFill/>
        </p:spPr>
      </p:pic>
      <p:pic>
        <p:nvPicPr>
          <p:cNvPr id="5" name="Picture 8" descr="Logo_Peq0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6345434"/>
            <a:ext cx="2157412" cy="352425"/>
          </a:xfrm>
          <a:prstGeom prst="rect">
            <a:avLst/>
          </a:prstGeom>
          <a:noFill/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857625" y="3962400"/>
            <a:ext cx="4972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sz="1500" u="sng" dirty="0">
              <a:solidFill>
                <a:srgbClr val="FFFFFF"/>
              </a:solidFill>
            </a:endParaRPr>
          </a:p>
        </p:txBody>
      </p:sp>
      <p:sp>
        <p:nvSpPr>
          <p:cNvPr id="6153" name="Rectangle 9"/>
          <p:cNvSpPr>
            <a:spLocks noGrp="1" noChangeArrowheads="1"/>
          </p:cNvSpPr>
          <p:nvPr>
            <p:ph type="ctrTitle" sz="quarter"/>
          </p:nvPr>
        </p:nvSpPr>
        <p:spPr>
          <a:xfrm>
            <a:off x="3857625" y="1066800"/>
            <a:ext cx="5314950" cy="2819400"/>
          </a:xfrm>
        </p:spPr>
        <p:txBody>
          <a:bodyPr wrap="square"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154" name="Rectangle 1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42900" y="1219200"/>
            <a:ext cx="1800225" cy="2286000"/>
          </a:xfrm>
        </p:spPr>
        <p:txBody>
          <a:bodyPr lIns="91440" tIns="45720" rIns="91440" bIns="45720"/>
          <a:lstStyle>
            <a:lvl1pPr marL="0" indent="0">
              <a:lnSpc>
                <a:spcPct val="140000"/>
              </a:lnSpc>
              <a:defRPr sz="140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Subnomenclature"/>
          <p:cNvSpPr txBox="1"/>
          <p:nvPr/>
        </p:nvSpPr>
        <p:spPr>
          <a:xfrm>
            <a:off x="1016267" y="6437412"/>
            <a:ext cx="65" cy="153888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sz="1000" b="1" dirty="0">
              <a:solidFill>
                <a:srgbClr val="FFFFFF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8375" y="0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fld id="{4B553441-A85E-4A5F-B6E9-6327667DC3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8825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625" y="381007"/>
            <a:ext cx="9429750" cy="733419"/>
          </a:xfrm>
        </p:spPr>
        <p:txBody>
          <a:bodyPr wrap="square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28625" y="1381125"/>
            <a:ext cx="9429750" cy="448627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Title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858375" y="0"/>
            <a:ext cx="428625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7FC83F1-D64B-48DF-9CCD-2AA2C35A0115}" type="slidenum">
              <a:rPr lang="en-US"/>
              <a:pPr/>
              <a:t>‹#›</a:t>
            </a:fld>
            <a:endParaRPr lang="en-US" dirty="0"/>
          </a:p>
        </p:txBody>
      </p:sp>
      <p:pic>
        <p:nvPicPr>
          <p:cNvPr id="12" name="Picture 10" descr="fondo02"/>
          <p:cNvPicPr>
            <a:picLocks noChangeAspect="1" noChangeArrowheads="1"/>
          </p:cNvPicPr>
          <p:nvPr/>
        </p:nvPicPr>
        <p:blipFill>
          <a:blip r:embed="rId2"/>
          <a:srcRect t="91110"/>
          <a:stretch>
            <a:fillRect/>
          </a:stretch>
        </p:blipFill>
        <p:spPr bwMode="auto">
          <a:xfrm>
            <a:off x="0" y="6248400"/>
            <a:ext cx="10287000" cy="609600"/>
          </a:xfrm>
          <a:prstGeom prst="rect">
            <a:avLst/>
          </a:prstGeom>
          <a:noFill/>
        </p:spPr>
      </p:pic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71675" y="6283325"/>
            <a:ext cx="5486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800" b="0" i="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>
                <a:solidFill>
                  <a:srgbClr val="FFFFFF"/>
                </a:solidFill>
              </a:rPr>
              <a:t>Source: xxx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4" name="Picture 11" descr="Logo_Peq0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6345434"/>
            <a:ext cx="2157412" cy="352425"/>
          </a:xfrm>
          <a:prstGeom prst="rect">
            <a:avLst/>
          </a:prstGeom>
          <a:noFill/>
        </p:spPr>
      </p:pic>
      <p:sp>
        <p:nvSpPr>
          <p:cNvPr id="9" name="DocID"/>
          <p:cNvSpPr txBox="1"/>
          <p:nvPr userDrawn="1"/>
        </p:nvSpPr>
        <p:spPr>
          <a:xfrm>
            <a:off x="1357815" y="6532791"/>
            <a:ext cx="65" cy="107722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de-DE" sz="7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42381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602" y="4407096"/>
            <a:ext cx="874395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602" y="2906713"/>
            <a:ext cx="874395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8375" y="0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fld id="{4B553441-A85E-4A5F-B6E9-6327667DC3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8069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627" y="1381129"/>
            <a:ext cx="4629150" cy="4486275"/>
          </a:xfrm>
        </p:spPr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  <a:lvl2pPr marL="346075" indent="-173038">
              <a:defRPr sz="1200">
                <a:solidFill>
                  <a:schemeClr val="tx2"/>
                </a:solidFill>
              </a:defRPr>
            </a:lvl2pPr>
            <a:lvl3pPr marL="511175" indent="-165100">
              <a:defRPr sz="1200">
                <a:solidFill>
                  <a:schemeClr val="tx2"/>
                </a:solidFill>
              </a:defRPr>
            </a:lvl3pPr>
            <a:lvl4pPr marL="684213" indent="-173038">
              <a:defRPr sz="1200">
                <a:solidFill>
                  <a:schemeClr val="tx2"/>
                </a:solidFill>
              </a:defRPr>
            </a:lvl4pPr>
            <a:lvl5pPr marL="857250" indent="-173038">
              <a:defRPr sz="1200">
                <a:solidFill>
                  <a:schemeClr val="tx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9225" y="1381129"/>
            <a:ext cx="4629150" cy="4486275"/>
          </a:xfrm>
        </p:spPr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  <a:lvl2pPr marL="346075" indent="-173038">
              <a:defRPr sz="1200">
                <a:solidFill>
                  <a:schemeClr val="tx2"/>
                </a:solidFill>
              </a:defRPr>
            </a:lvl2pPr>
            <a:lvl3pPr marL="511175" indent="-165100">
              <a:defRPr sz="1200">
                <a:solidFill>
                  <a:schemeClr val="tx2"/>
                </a:solidFill>
              </a:defRPr>
            </a:lvl3pPr>
            <a:lvl4pPr marL="684213" indent="-173038">
              <a:defRPr sz="1200">
                <a:solidFill>
                  <a:schemeClr val="tx2"/>
                </a:solidFill>
              </a:defRPr>
            </a:lvl4pPr>
            <a:lvl5pPr marL="857250" indent="-173038">
              <a:defRPr sz="1200">
                <a:solidFill>
                  <a:schemeClr val="tx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8375" y="0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fld id="{4B553441-A85E-4A5F-B6E9-6327667DC3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18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8" name="Picture 10" descr="fondo02"/>
          <p:cNvPicPr>
            <a:picLocks noChangeAspect="1" noChangeArrowheads="1"/>
          </p:cNvPicPr>
          <p:nvPr/>
        </p:nvPicPr>
        <p:blipFill>
          <a:blip r:embed="rId2"/>
          <a:srcRect t="91110"/>
          <a:stretch>
            <a:fillRect/>
          </a:stretch>
        </p:blipFill>
        <p:spPr bwMode="auto">
          <a:xfrm>
            <a:off x="0" y="6248400"/>
            <a:ext cx="10287000" cy="609600"/>
          </a:xfrm>
          <a:prstGeom prst="rect">
            <a:avLst/>
          </a:prstGeom>
          <a:noFill/>
        </p:spPr>
      </p:pic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71675" y="6283325"/>
            <a:ext cx="5486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800" b="0" i="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>
                <a:solidFill>
                  <a:srgbClr val="FFFFFF"/>
                </a:solidFill>
              </a:rPr>
              <a:t>Source: xxx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0" name="Picture 11" descr="Logo_Peq0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6345434"/>
            <a:ext cx="2157412" cy="352425"/>
          </a:xfrm>
          <a:prstGeom prst="rect">
            <a:avLst/>
          </a:prstGeom>
          <a:noFill/>
        </p:spPr>
      </p:pic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858375" y="0"/>
            <a:ext cx="428625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7FC83F1-D64B-48DF-9CCD-2AA2C35A011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1674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Logo with Panels"/>
          <p:cNvGrpSpPr/>
          <p:nvPr userDrawn="1"/>
        </p:nvGrpSpPr>
        <p:grpSpPr>
          <a:xfrm>
            <a:off x="1156059" y="0"/>
            <a:ext cx="9130941" cy="6457244"/>
            <a:chOff x="1130368" y="0"/>
            <a:chExt cx="8928031" cy="7318210"/>
          </a:xfrm>
        </p:grpSpPr>
        <p:grpSp>
          <p:nvGrpSpPr>
            <p:cNvPr id="37" name="Logo Shapes"/>
            <p:cNvGrpSpPr/>
            <p:nvPr userDrawn="1"/>
          </p:nvGrpSpPr>
          <p:grpSpPr>
            <a:xfrm>
              <a:off x="1904992" y="0"/>
              <a:ext cx="8153407" cy="6792223"/>
              <a:chOff x="1828800" y="-7143"/>
              <a:chExt cx="8153407" cy="6792223"/>
            </a:xfrm>
          </p:grpSpPr>
          <p:sp>
            <p:nvSpPr>
              <p:cNvPr id="45" name="Rectangle 1"/>
              <p:cNvSpPr>
                <a:spLocks noChangeArrowheads="1"/>
              </p:cNvSpPr>
              <p:nvPr/>
            </p:nvSpPr>
            <p:spPr bwMode="gray">
              <a:xfrm>
                <a:off x="1832930" y="4496096"/>
                <a:ext cx="8149277" cy="2288752"/>
              </a:xfrm>
              <a:prstGeom prst="rect">
                <a:avLst/>
              </a:prstGeom>
              <a:solidFill>
                <a:srgbClr val="F3BE2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6" name="Rectangle 2"/>
              <p:cNvSpPr>
                <a:spLocks noChangeArrowheads="1"/>
              </p:cNvSpPr>
              <p:nvPr userDrawn="1"/>
            </p:nvSpPr>
            <p:spPr bwMode="gray">
              <a:xfrm>
                <a:off x="1828800" y="3583783"/>
                <a:ext cx="7132320" cy="3201066"/>
              </a:xfrm>
              <a:prstGeom prst="rect">
                <a:avLst/>
              </a:prstGeom>
              <a:solidFill>
                <a:srgbClr val="F3BC87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7" name="Rectangle 3"/>
              <p:cNvSpPr>
                <a:spLocks noChangeArrowheads="1"/>
              </p:cNvSpPr>
              <p:nvPr userDrawn="1"/>
            </p:nvSpPr>
            <p:spPr bwMode="gray">
              <a:xfrm>
                <a:off x="1828800" y="4496096"/>
                <a:ext cx="7132320" cy="2288752"/>
              </a:xfrm>
              <a:prstGeom prst="rect">
                <a:avLst/>
              </a:prstGeom>
              <a:solidFill>
                <a:srgbClr val="E88C1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8" name="Rectangle 4"/>
              <p:cNvSpPr>
                <a:spLocks noChangeArrowheads="1"/>
              </p:cNvSpPr>
              <p:nvPr/>
            </p:nvSpPr>
            <p:spPr bwMode="gray">
              <a:xfrm>
                <a:off x="1828800" y="-7143"/>
                <a:ext cx="6248400" cy="6772722"/>
              </a:xfrm>
              <a:prstGeom prst="rect">
                <a:avLst/>
              </a:prstGeom>
              <a:solidFill>
                <a:srgbClr val="EE9C3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9" name="Rectangle 5"/>
              <p:cNvSpPr>
                <a:spLocks noChangeArrowheads="1"/>
              </p:cNvSpPr>
              <p:nvPr userDrawn="1"/>
            </p:nvSpPr>
            <p:spPr bwMode="gray">
              <a:xfrm>
                <a:off x="1828800" y="1137665"/>
                <a:ext cx="6492240" cy="5627914"/>
              </a:xfrm>
              <a:prstGeom prst="rect">
                <a:avLst/>
              </a:prstGeom>
              <a:solidFill>
                <a:srgbClr val="E669A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0" name="Rectangle 6"/>
              <p:cNvSpPr>
                <a:spLocks noChangeArrowheads="1"/>
              </p:cNvSpPr>
              <p:nvPr userDrawn="1"/>
            </p:nvSpPr>
            <p:spPr bwMode="gray">
              <a:xfrm>
                <a:off x="1828800" y="3583783"/>
                <a:ext cx="6492240" cy="3201066"/>
              </a:xfrm>
              <a:prstGeom prst="rect">
                <a:avLst/>
              </a:prstGeom>
              <a:solidFill>
                <a:srgbClr val="DB4D5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1" name="Rectangle 7"/>
              <p:cNvSpPr>
                <a:spLocks noChangeArrowheads="1"/>
              </p:cNvSpPr>
              <p:nvPr userDrawn="1"/>
            </p:nvSpPr>
            <p:spPr bwMode="gray">
              <a:xfrm>
                <a:off x="1828800" y="1137665"/>
                <a:ext cx="6248400" cy="5627914"/>
              </a:xfrm>
              <a:prstGeom prst="rect">
                <a:avLst/>
              </a:prstGeom>
              <a:solidFill>
                <a:srgbClr val="D74021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2" name="Rectangle 8"/>
              <p:cNvSpPr>
                <a:spLocks noChangeArrowheads="1"/>
              </p:cNvSpPr>
              <p:nvPr userDrawn="1"/>
            </p:nvSpPr>
            <p:spPr bwMode="gray">
              <a:xfrm>
                <a:off x="1828800" y="4496096"/>
                <a:ext cx="6492240" cy="2288752"/>
              </a:xfrm>
              <a:prstGeom prst="rect">
                <a:avLst/>
              </a:prstGeom>
              <a:solidFill>
                <a:srgbClr val="D1390D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3" name="Rectangle 9"/>
              <p:cNvSpPr/>
              <p:nvPr userDrawn="1"/>
            </p:nvSpPr>
            <p:spPr bwMode="gray">
              <a:xfrm>
                <a:off x="1828800" y="3583783"/>
                <a:ext cx="6246019" cy="3201066"/>
              </a:xfrm>
              <a:prstGeom prst="rect">
                <a:avLst/>
              </a:prstGeom>
              <a:solidFill>
                <a:srgbClr val="CD2F0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4" name="Rectangle 10"/>
              <p:cNvSpPr>
                <a:spLocks noChangeArrowheads="1"/>
              </p:cNvSpPr>
              <p:nvPr userDrawn="1"/>
            </p:nvSpPr>
            <p:spPr bwMode="gray">
              <a:xfrm>
                <a:off x="1828800" y="4495801"/>
                <a:ext cx="6245352" cy="2288752"/>
              </a:xfrm>
              <a:prstGeom prst="rect">
                <a:avLst/>
              </a:prstGeom>
              <a:solidFill>
                <a:srgbClr val="C4230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5" name="Rectangle 11"/>
              <p:cNvSpPr>
                <a:spLocks noChangeArrowheads="1"/>
              </p:cNvSpPr>
              <p:nvPr userDrawn="1"/>
            </p:nvSpPr>
            <p:spPr bwMode="gray">
              <a:xfrm>
                <a:off x="1828800" y="4800832"/>
                <a:ext cx="2286000" cy="1984248"/>
              </a:xfrm>
              <a:prstGeom prst="rect">
                <a:avLst/>
              </a:prstGeom>
              <a:solidFill>
                <a:srgbClr val="9A170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1" name="Logo"/>
            <p:cNvGrpSpPr/>
            <p:nvPr userDrawn="1"/>
          </p:nvGrpSpPr>
          <p:grpSpPr>
            <a:xfrm>
              <a:off x="1130368" y="6790556"/>
              <a:ext cx="905256" cy="527654"/>
              <a:chOff x="1130368" y="6790556"/>
              <a:chExt cx="905256" cy="527654"/>
            </a:xfrm>
          </p:grpSpPr>
          <p:sp>
            <p:nvSpPr>
              <p:cNvPr id="42" name="Rectangle 0"/>
              <p:cNvSpPr>
                <a:spLocks noChangeArrowheads="1"/>
              </p:cNvSpPr>
              <p:nvPr userDrawn="1"/>
            </p:nvSpPr>
            <p:spPr bwMode="black">
              <a:xfrm>
                <a:off x="1676368" y="6790556"/>
                <a:ext cx="228600" cy="57350"/>
              </a:xfrm>
              <a:prstGeom prst="rect">
                <a:avLst/>
              </a:prstGeom>
              <a:solidFill>
                <a:srgbClr val="A1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4" name="Freeform 43"/>
              <p:cNvSpPr>
                <a:spLocks noEditPoints="1"/>
              </p:cNvSpPr>
              <p:nvPr userDrawn="1"/>
            </p:nvSpPr>
            <p:spPr bwMode="black">
              <a:xfrm>
                <a:off x="1130368" y="6976999"/>
                <a:ext cx="905256" cy="341211"/>
              </a:xfrm>
              <a:custGeom>
                <a:avLst/>
                <a:gdLst/>
                <a:ahLst/>
                <a:cxnLst>
                  <a:cxn ang="0">
                    <a:pos x="581" y="233"/>
                  </a:cxn>
                  <a:cxn ang="0">
                    <a:pos x="538" y="949"/>
                  </a:cxn>
                  <a:cxn ang="0">
                    <a:pos x="630" y="946"/>
                  </a:cxn>
                  <a:cxn ang="0">
                    <a:pos x="793" y="880"/>
                  </a:cxn>
                  <a:cxn ang="0">
                    <a:pos x="886" y="728"/>
                  </a:cxn>
                  <a:cxn ang="0">
                    <a:pos x="905" y="505"/>
                  </a:cxn>
                  <a:cxn ang="0">
                    <a:pos x="850" y="329"/>
                  </a:cxn>
                  <a:cxn ang="0">
                    <a:pos x="727" y="241"/>
                  </a:cxn>
                  <a:cxn ang="0">
                    <a:pos x="521" y="3"/>
                  </a:cxn>
                  <a:cxn ang="0">
                    <a:pos x="643" y="74"/>
                  </a:cxn>
                  <a:cxn ang="0">
                    <a:pos x="761" y="24"/>
                  </a:cxn>
                  <a:cxn ang="0">
                    <a:pos x="855" y="9"/>
                  </a:cxn>
                  <a:cxn ang="0">
                    <a:pos x="1026" y="40"/>
                  </a:cxn>
                  <a:cxn ang="0">
                    <a:pos x="1180" y="172"/>
                  </a:cxn>
                  <a:cxn ang="0">
                    <a:pos x="1265" y="383"/>
                  </a:cxn>
                  <a:cxn ang="0">
                    <a:pos x="1265" y="641"/>
                  </a:cxn>
                  <a:cxn ang="0">
                    <a:pos x="1175" y="857"/>
                  </a:cxn>
                  <a:cxn ang="0">
                    <a:pos x="1005" y="1006"/>
                  </a:cxn>
                  <a:cxn ang="0">
                    <a:pos x="766" y="1074"/>
                  </a:cxn>
                  <a:cxn ang="0">
                    <a:pos x="601" y="1074"/>
                  </a:cxn>
                  <a:cxn ang="0">
                    <a:pos x="692" y="1447"/>
                  </a:cxn>
                  <a:cxn ang="0">
                    <a:pos x="171" y="1408"/>
                  </a:cxn>
                  <a:cxn ang="0">
                    <a:pos x="413" y="3"/>
                  </a:cxn>
                  <a:cxn ang="0">
                    <a:pos x="3876" y="20"/>
                  </a:cxn>
                  <a:cxn ang="0">
                    <a:pos x="4036" y="100"/>
                  </a:cxn>
                  <a:cxn ang="0">
                    <a:pos x="4113" y="232"/>
                  </a:cxn>
                  <a:cxn ang="0">
                    <a:pos x="4091" y="362"/>
                  </a:cxn>
                  <a:cxn ang="0">
                    <a:pos x="3995" y="436"/>
                  </a:cxn>
                  <a:cxn ang="0">
                    <a:pos x="3859" y="438"/>
                  </a:cxn>
                  <a:cxn ang="0">
                    <a:pos x="3757" y="114"/>
                  </a:cxn>
                  <a:cxn ang="0">
                    <a:pos x="3597" y="187"/>
                  </a:cxn>
                  <a:cxn ang="0">
                    <a:pos x="3508" y="339"/>
                  </a:cxn>
                  <a:cxn ang="0">
                    <a:pos x="3489" y="565"/>
                  </a:cxn>
                  <a:cxn ang="0">
                    <a:pos x="3547" y="753"/>
                  </a:cxn>
                  <a:cxn ang="0">
                    <a:pos x="3668" y="869"/>
                  </a:cxn>
                  <a:cxn ang="0">
                    <a:pos x="3821" y="896"/>
                  </a:cxn>
                  <a:cxn ang="0">
                    <a:pos x="3931" y="872"/>
                  </a:cxn>
                  <a:cxn ang="0">
                    <a:pos x="4079" y="810"/>
                  </a:cxn>
                  <a:cxn ang="0">
                    <a:pos x="4016" y="1024"/>
                  </a:cxn>
                  <a:cxn ang="0">
                    <a:pos x="3830" y="1080"/>
                  </a:cxn>
                  <a:cxn ang="0">
                    <a:pos x="3651" y="1095"/>
                  </a:cxn>
                  <a:cxn ang="0">
                    <a:pos x="3426" y="1060"/>
                  </a:cxn>
                  <a:cxn ang="0">
                    <a:pos x="3255" y="947"/>
                  </a:cxn>
                  <a:cxn ang="0">
                    <a:pos x="3140" y="772"/>
                  </a:cxn>
                  <a:cxn ang="0">
                    <a:pos x="3101" y="561"/>
                  </a:cxn>
                  <a:cxn ang="0">
                    <a:pos x="3153" y="318"/>
                  </a:cxn>
                  <a:cxn ang="0">
                    <a:pos x="3293" y="135"/>
                  </a:cxn>
                  <a:cxn ang="0">
                    <a:pos x="3508" y="27"/>
                  </a:cxn>
                  <a:cxn ang="0">
                    <a:pos x="2910" y="0"/>
                  </a:cxn>
                  <a:cxn ang="0">
                    <a:pos x="3040" y="52"/>
                  </a:cxn>
                  <a:cxn ang="0">
                    <a:pos x="3093" y="178"/>
                  </a:cxn>
                  <a:cxn ang="0">
                    <a:pos x="3071" y="277"/>
                  </a:cxn>
                  <a:cxn ang="0">
                    <a:pos x="3004" y="393"/>
                  </a:cxn>
                  <a:cxn ang="0">
                    <a:pos x="2876" y="561"/>
                  </a:cxn>
                  <a:cxn ang="0">
                    <a:pos x="1784" y="1078"/>
                  </a:cxn>
                  <a:cxn ang="0">
                    <a:pos x="1313" y="118"/>
                  </a:cxn>
                  <a:cxn ang="0">
                    <a:pos x="2247" y="25"/>
                  </a:cxn>
                  <a:cxn ang="0">
                    <a:pos x="2759" y="62"/>
                  </a:cxn>
                  <a:cxn ang="0">
                    <a:pos x="2872" y="4"/>
                  </a:cxn>
                </a:cxnLst>
                <a:rect l="0" t="0" r="r" b="b"/>
                <a:pathLst>
                  <a:path w="4127" h="1544">
                    <a:moveTo>
                      <a:pt x="640" y="229"/>
                    </a:moveTo>
                    <a:lnTo>
                      <a:pt x="622" y="229"/>
                    </a:lnTo>
                    <a:lnTo>
                      <a:pt x="603" y="230"/>
                    </a:lnTo>
                    <a:lnTo>
                      <a:pt x="581" y="233"/>
                    </a:lnTo>
                    <a:lnTo>
                      <a:pt x="553" y="235"/>
                    </a:lnTo>
                    <a:lnTo>
                      <a:pt x="521" y="241"/>
                    </a:lnTo>
                    <a:lnTo>
                      <a:pt x="521" y="947"/>
                    </a:lnTo>
                    <a:lnTo>
                      <a:pt x="538" y="949"/>
                    </a:lnTo>
                    <a:lnTo>
                      <a:pt x="553" y="949"/>
                    </a:lnTo>
                    <a:lnTo>
                      <a:pt x="566" y="949"/>
                    </a:lnTo>
                    <a:lnTo>
                      <a:pt x="578" y="949"/>
                    </a:lnTo>
                    <a:lnTo>
                      <a:pt x="630" y="946"/>
                    </a:lnTo>
                    <a:lnTo>
                      <a:pt x="677" y="937"/>
                    </a:lnTo>
                    <a:lnTo>
                      <a:pt x="720" y="924"/>
                    </a:lnTo>
                    <a:lnTo>
                      <a:pt x="758" y="905"/>
                    </a:lnTo>
                    <a:lnTo>
                      <a:pt x="793" y="880"/>
                    </a:lnTo>
                    <a:lnTo>
                      <a:pt x="824" y="850"/>
                    </a:lnTo>
                    <a:lnTo>
                      <a:pt x="849" y="815"/>
                    </a:lnTo>
                    <a:lnTo>
                      <a:pt x="870" y="775"/>
                    </a:lnTo>
                    <a:lnTo>
                      <a:pt x="886" y="728"/>
                    </a:lnTo>
                    <a:lnTo>
                      <a:pt x="897" y="678"/>
                    </a:lnTo>
                    <a:lnTo>
                      <a:pt x="905" y="622"/>
                    </a:lnTo>
                    <a:lnTo>
                      <a:pt x="907" y="561"/>
                    </a:lnTo>
                    <a:lnTo>
                      <a:pt x="905" y="505"/>
                    </a:lnTo>
                    <a:lnTo>
                      <a:pt x="897" y="452"/>
                    </a:lnTo>
                    <a:lnTo>
                      <a:pt x="886" y="407"/>
                    </a:lnTo>
                    <a:lnTo>
                      <a:pt x="870" y="366"/>
                    </a:lnTo>
                    <a:lnTo>
                      <a:pt x="850" y="329"/>
                    </a:lnTo>
                    <a:lnTo>
                      <a:pt x="826" y="299"/>
                    </a:lnTo>
                    <a:lnTo>
                      <a:pt x="797" y="274"/>
                    </a:lnTo>
                    <a:lnTo>
                      <a:pt x="763" y="254"/>
                    </a:lnTo>
                    <a:lnTo>
                      <a:pt x="727" y="241"/>
                    </a:lnTo>
                    <a:lnTo>
                      <a:pt x="686" y="232"/>
                    </a:lnTo>
                    <a:lnTo>
                      <a:pt x="640" y="229"/>
                    </a:lnTo>
                    <a:close/>
                    <a:moveTo>
                      <a:pt x="413" y="3"/>
                    </a:moveTo>
                    <a:lnTo>
                      <a:pt x="521" y="3"/>
                    </a:lnTo>
                    <a:lnTo>
                      <a:pt x="521" y="143"/>
                    </a:lnTo>
                    <a:lnTo>
                      <a:pt x="566" y="117"/>
                    </a:lnTo>
                    <a:lnTo>
                      <a:pt x="607" y="93"/>
                    </a:lnTo>
                    <a:lnTo>
                      <a:pt x="643" y="74"/>
                    </a:lnTo>
                    <a:lnTo>
                      <a:pt x="677" y="57"/>
                    </a:lnTo>
                    <a:lnTo>
                      <a:pt x="707" y="44"/>
                    </a:lnTo>
                    <a:lnTo>
                      <a:pt x="735" y="33"/>
                    </a:lnTo>
                    <a:lnTo>
                      <a:pt x="761" y="24"/>
                    </a:lnTo>
                    <a:lnTo>
                      <a:pt x="785" y="18"/>
                    </a:lnTo>
                    <a:lnTo>
                      <a:pt x="809" y="13"/>
                    </a:lnTo>
                    <a:lnTo>
                      <a:pt x="831" y="10"/>
                    </a:lnTo>
                    <a:lnTo>
                      <a:pt x="855" y="9"/>
                    </a:lnTo>
                    <a:lnTo>
                      <a:pt x="879" y="8"/>
                    </a:lnTo>
                    <a:lnTo>
                      <a:pt x="931" y="12"/>
                    </a:lnTo>
                    <a:lnTo>
                      <a:pt x="980" y="23"/>
                    </a:lnTo>
                    <a:lnTo>
                      <a:pt x="1026" y="40"/>
                    </a:lnTo>
                    <a:lnTo>
                      <a:pt x="1070" y="64"/>
                    </a:lnTo>
                    <a:lnTo>
                      <a:pt x="1110" y="94"/>
                    </a:lnTo>
                    <a:lnTo>
                      <a:pt x="1148" y="130"/>
                    </a:lnTo>
                    <a:lnTo>
                      <a:pt x="1180" y="172"/>
                    </a:lnTo>
                    <a:lnTo>
                      <a:pt x="1209" y="218"/>
                    </a:lnTo>
                    <a:lnTo>
                      <a:pt x="1233" y="268"/>
                    </a:lnTo>
                    <a:lnTo>
                      <a:pt x="1252" y="324"/>
                    </a:lnTo>
                    <a:lnTo>
                      <a:pt x="1265" y="383"/>
                    </a:lnTo>
                    <a:lnTo>
                      <a:pt x="1274" y="446"/>
                    </a:lnTo>
                    <a:lnTo>
                      <a:pt x="1278" y="512"/>
                    </a:lnTo>
                    <a:lnTo>
                      <a:pt x="1274" y="578"/>
                    </a:lnTo>
                    <a:lnTo>
                      <a:pt x="1265" y="641"/>
                    </a:lnTo>
                    <a:lnTo>
                      <a:pt x="1252" y="701"/>
                    </a:lnTo>
                    <a:lnTo>
                      <a:pt x="1232" y="756"/>
                    </a:lnTo>
                    <a:lnTo>
                      <a:pt x="1205" y="809"/>
                    </a:lnTo>
                    <a:lnTo>
                      <a:pt x="1175" y="857"/>
                    </a:lnTo>
                    <a:lnTo>
                      <a:pt x="1140" y="901"/>
                    </a:lnTo>
                    <a:lnTo>
                      <a:pt x="1099" y="941"/>
                    </a:lnTo>
                    <a:lnTo>
                      <a:pt x="1054" y="976"/>
                    </a:lnTo>
                    <a:lnTo>
                      <a:pt x="1005" y="1006"/>
                    </a:lnTo>
                    <a:lnTo>
                      <a:pt x="951" y="1031"/>
                    </a:lnTo>
                    <a:lnTo>
                      <a:pt x="894" y="1051"/>
                    </a:lnTo>
                    <a:lnTo>
                      <a:pt x="831" y="1065"/>
                    </a:lnTo>
                    <a:lnTo>
                      <a:pt x="766" y="1074"/>
                    </a:lnTo>
                    <a:lnTo>
                      <a:pt x="696" y="1078"/>
                    </a:lnTo>
                    <a:lnTo>
                      <a:pt x="670" y="1078"/>
                    </a:lnTo>
                    <a:lnTo>
                      <a:pt x="637" y="1076"/>
                    </a:lnTo>
                    <a:lnTo>
                      <a:pt x="601" y="1074"/>
                    </a:lnTo>
                    <a:lnTo>
                      <a:pt x="561" y="1071"/>
                    </a:lnTo>
                    <a:lnTo>
                      <a:pt x="521" y="1068"/>
                    </a:lnTo>
                    <a:lnTo>
                      <a:pt x="521" y="1408"/>
                    </a:lnTo>
                    <a:lnTo>
                      <a:pt x="692" y="1447"/>
                    </a:lnTo>
                    <a:lnTo>
                      <a:pt x="692" y="1544"/>
                    </a:lnTo>
                    <a:lnTo>
                      <a:pt x="18" y="1544"/>
                    </a:lnTo>
                    <a:lnTo>
                      <a:pt x="18" y="1447"/>
                    </a:lnTo>
                    <a:lnTo>
                      <a:pt x="171" y="1408"/>
                    </a:lnTo>
                    <a:lnTo>
                      <a:pt x="171" y="229"/>
                    </a:lnTo>
                    <a:lnTo>
                      <a:pt x="0" y="229"/>
                    </a:lnTo>
                    <a:lnTo>
                      <a:pt x="0" y="128"/>
                    </a:lnTo>
                    <a:lnTo>
                      <a:pt x="413" y="3"/>
                    </a:lnTo>
                    <a:close/>
                    <a:moveTo>
                      <a:pt x="3711" y="0"/>
                    </a:moveTo>
                    <a:lnTo>
                      <a:pt x="3770" y="3"/>
                    </a:lnTo>
                    <a:lnTo>
                      <a:pt x="3825" y="9"/>
                    </a:lnTo>
                    <a:lnTo>
                      <a:pt x="3876" y="20"/>
                    </a:lnTo>
                    <a:lnTo>
                      <a:pt x="3923" y="34"/>
                    </a:lnTo>
                    <a:lnTo>
                      <a:pt x="3965" y="53"/>
                    </a:lnTo>
                    <a:lnTo>
                      <a:pt x="4004" y="75"/>
                    </a:lnTo>
                    <a:lnTo>
                      <a:pt x="4036" y="100"/>
                    </a:lnTo>
                    <a:lnTo>
                      <a:pt x="4064" y="129"/>
                    </a:lnTo>
                    <a:lnTo>
                      <a:pt x="4086" y="160"/>
                    </a:lnTo>
                    <a:lnTo>
                      <a:pt x="4103" y="194"/>
                    </a:lnTo>
                    <a:lnTo>
                      <a:pt x="4113" y="232"/>
                    </a:lnTo>
                    <a:lnTo>
                      <a:pt x="4117" y="271"/>
                    </a:lnTo>
                    <a:lnTo>
                      <a:pt x="4114" y="304"/>
                    </a:lnTo>
                    <a:lnTo>
                      <a:pt x="4105" y="334"/>
                    </a:lnTo>
                    <a:lnTo>
                      <a:pt x="4091" y="362"/>
                    </a:lnTo>
                    <a:lnTo>
                      <a:pt x="4074" y="387"/>
                    </a:lnTo>
                    <a:lnTo>
                      <a:pt x="4051" y="407"/>
                    </a:lnTo>
                    <a:lnTo>
                      <a:pt x="4025" y="423"/>
                    </a:lnTo>
                    <a:lnTo>
                      <a:pt x="3995" y="436"/>
                    </a:lnTo>
                    <a:lnTo>
                      <a:pt x="3961" y="443"/>
                    </a:lnTo>
                    <a:lnTo>
                      <a:pt x="3925" y="446"/>
                    </a:lnTo>
                    <a:lnTo>
                      <a:pt x="3891" y="444"/>
                    </a:lnTo>
                    <a:lnTo>
                      <a:pt x="3859" y="438"/>
                    </a:lnTo>
                    <a:lnTo>
                      <a:pt x="3826" y="428"/>
                    </a:lnTo>
                    <a:lnTo>
                      <a:pt x="3792" y="413"/>
                    </a:lnTo>
                    <a:lnTo>
                      <a:pt x="3757" y="394"/>
                    </a:lnTo>
                    <a:lnTo>
                      <a:pt x="3757" y="114"/>
                    </a:lnTo>
                    <a:lnTo>
                      <a:pt x="3711" y="125"/>
                    </a:lnTo>
                    <a:lnTo>
                      <a:pt x="3668" y="140"/>
                    </a:lnTo>
                    <a:lnTo>
                      <a:pt x="3631" y="162"/>
                    </a:lnTo>
                    <a:lnTo>
                      <a:pt x="3597" y="187"/>
                    </a:lnTo>
                    <a:lnTo>
                      <a:pt x="3568" y="218"/>
                    </a:lnTo>
                    <a:lnTo>
                      <a:pt x="3543" y="253"/>
                    </a:lnTo>
                    <a:lnTo>
                      <a:pt x="3523" y="294"/>
                    </a:lnTo>
                    <a:lnTo>
                      <a:pt x="3508" y="339"/>
                    </a:lnTo>
                    <a:lnTo>
                      <a:pt x="3497" y="391"/>
                    </a:lnTo>
                    <a:lnTo>
                      <a:pt x="3489" y="447"/>
                    </a:lnTo>
                    <a:lnTo>
                      <a:pt x="3487" y="507"/>
                    </a:lnTo>
                    <a:lnTo>
                      <a:pt x="3489" y="565"/>
                    </a:lnTo>
                    <a:lnTo>
                      <a:pt x="3497" y="617"/>
                    </a:lnTo>
                    <a:lnTo>
                      <a:pt x="3509" y="667"/>
                    </a:lnTo>
                    <a:lnTo>
                      <a:pt x="3526" y="712"/>
                    </a:lnTo>
                    <a:lnTo>
                      <a:pt x="3547" y="753"/>
                    </a:lnTo>
                    <a:lnTo>
                      <a:pt x="3571" y="790"/>
                    </a:lnTo>
                    <a:lnTo>
                      <a:pt x="3600" y="821"/>
                    </a:lnTo>
                    <a:lnTo>
                      <a:pt x="3632" y="847"/>
                    </a:lnTo>
                    <a:lnTo>
                      <a:pt x="3668" y="869"/>
                    </a:lnTo>
                    <a:lnTo>
                      <a:pt x="3707" y="885"/>
                    </a:lnTo>
                    <a:lnTo>
                      <a:pt x="3750" y="894"/>
                    </a:lnTo>
                    <a:lnTo>
                      <a:pt x="3795" y="897"/>
                    </a:lnTo>
                    <a:lnTo>
                      <a:pt x="3821" y="896"/>
                    </a:lnTo>
                    <a:lnTo>
                      <a:pt x="3847" y="894"/>
                    </a:lnTo>
                    <a:lnTo>
                      <a:pt x="3874" y="889"/>
                    </a:lnTo>
                    <a:lnTo>
                      <a:pt x="3901" y="881"/>
                    </a:lnTo>
                    <a:lnTo>
                      <a:pt x="3931" y="872"/>
                    </a:lnTo>
                    <a:lnTo>
                      <a:pt x="3964" y="861"/>
                    </a:lnTo>
                    <a:lnTo>
                      <a:pt x="3999" y="846"/>
                    </a:lnTo>
                    <a:lnTo>
                      <a:pt x="4036" y="830"/>
                    </a:lnTo>
                    <a:lnTo>
                      <a:pt x="4079" y="810"/>
                    </a:lnTo>
                    <a:lnTo>
                      <a:pt x="4127" y="787"/>
                    </a:lnTo>
                    <a:lnTo>
                      <a:pt x="4127" y="976"/>
                    </a:lnTo>
                    <a:lnTo>
                      <a:pt x="4069" y="1001"/>
                    </a:lnTo>
                    <a:lnTo>
                      <a:pt x="4016" y="1024"/>
                    </a:lnTo>
                    <a:lnTo>
                      <a:pt x="3966" y="1041"/>
                    </a:lnTo>
                    <a:lnTo>
                      <a:pt x="3919" y="1058"/>
                    </a:lnTo>
                    <a:lnTo>
                      <a:pt x="3874" y="1070"/>
                    </a:lnTo>
                    <a:lnTo>
                      <a:pt x="3830" y="1080"/>
                    </a:lnTo>
                    <a:lnTo>
                      <a:pt x="3786" y="1086"/>
                    </a:lnTo>
                    <a:lnTo>
                      <a:pt x="3742" y="1091"/>
                    </a:lnTo>
                    <a:lnTo>
                      <a:pt x="3697" y="1094"/>
                    </a:lnTo>
                    <a:lnTo>
                      <a:pt x="3651" y="1095"/>
                    </a:lnTo>
                    <a:lnTo>
                      <a:pt x="3588" y="1093"/>
                    </a:lnTo>
                    <a:lnTo>
                      <a:pt x="3530" y="1086"/>
                    </a:lnTo>
                    <a:lnTo>
                      <a:pt x="3476" y="1075"/>
                    </a:lnTo>
                    <a:lnTo>
                      <a:pt x="3426" y="1060"/>
                    </a:lnTo>
                    <a:lnTo>
                      <a:pt x="3378" y="1039"/>
                    </a:lnTo>
                    <a:lnTo>
                      <a:pt x="3334" y="1014"/>
                    </a:lnTo>
                    <a:lnTo>
                      <a:pt x="3294" y="984"/>
                    </a:lnTo>
                    <a:lnTo>
                      <a:pt x="3255" y="947"/>
                    </a:lnTo>
                    <a:lnTo>
                      <a:pt x="3219" y="907"/>
                    </a:lnTo>
                    <a:lnTo>
                      <a:pt x="3188" y="865"/>
                    </a:lnTo>
                    <a:lnTo>
                      <a:pt x="3162" y="820"/>
                    </a:lnTo>
                    <a:lnTo>
                      <a:pt x="3140" y="772"/>
                    </a:lnTo>
                    <a:lnTo>
                      <a:pt x="3124" y="722"/>
                    </a:lnTo>
                    <a:lnTo>
                      <a:pt x="3111" y="670"/>
                    </a:lnTo>
                    <a:lnTo>
                      <a:pt x="3104" y="616"/>
                    </a:lnTo>
                    <a:lnTo>
                      <a:pt x="3101" y="561"/>
                    </a:lnTo>
                    <a:lnTo>
                      <a:pt x="3105" y="494"/>
                    </a:lnTo>
                    <a:lnTo>
                      <a:pt x="3115" y="433"/>
                    </a:lnTo>
                    <a:lnTo>
                      <a:pt x="3130" y="373"/>
                    </a:lnTo>
                    <a:lnTo>
                      <a:pt x="3153" y="318"/>
                    </a:lnTo>
                    <a:lnTo>
                      <a:pt x="3179" y="267"/>
                    </a:lnTo>
                    <a:lnTo>
                      <a:pt x="3213" y="219"/>
                    </a:lnTo>
                    <a:lnTo>
                      <a:pt x="3250" y="175"/>
                    </a:lnTo>
                    <a:lnTo>
                      <a:pt x="3293" y="135"/>
                    </a:lnTo>
                    <a:lnTo>
                      <a:pt x="3341" y="102"/>
                    </a:lnTo>
                    <a:lnTo>
                      <a:pt x="3392" y="72"/>
                    </a:lnTo>
                    <a:lnTo>
                      <a:pt x="3448" y="47"/>
                    </a:lnTo>
                    <a:lnTo>
                      <a:pt x="3508" y="27"/>
                    </a:lnTo>
                    <a:lnTo>
                      <a:pt x="3573" y="12"/>
                    </a:lnTo>
                    <a:lnTo>
                      <a:pt x="3640" y="3"/>
                    </a:lnTo>
                    <a:lnTo>
                      <a:pt x="3711" y="0"/>
                    </a:lnTo>
                    <a:close/>
                    <a:moveTo>
                      <a:pt x="2910" y="0"/>
                    </a:moveTo>
                    <a:lnTo>
                      <a:pt x="2948" y="4"/>
                    </a:lnTo>
                    <a:lnTo>
                      <a:pt x="2983" y="14"/>
                    </a:lnTo>
                    <a:lnTo>
                      <a:pt x="3014" y="30"/>
                    </a:lnTo>
                    <a:lnTo>
                      <a:pt x="3040" y="52"/>
                    </a:lnTo>
                    <a:lnTo>
                      <a:pt x="3063" y="78"/>
                    </a:lnTo>
                    <a:lnTo>
                      <a:pt x="3079" y="109"/>
                    </a:lnTo>
                    <a:lnTo>
                      <a:pt x="3089" y="142"/>
                    </a:lnTo>
                    <a:lnTo>
                      <a:pt x="3093" y="178"/>
                    </a:lnTo>
                    <a:lnTo>
                      <a:pt x="3091" y="203"/>
                    </a:lnTo>
                    <a:lnTo>
                      <a:pt x="3088" y="227"/>
                    </a:lnTo>
                    <a:lnTo>
                      <a:pt x="3081" y="252"/>
                    </a:lnTo>
                    <a:lnTo>
                      <a:pt x="3071" y="277"/>
                    </a:lnTo>
                    <a:lnTo>
                      <a:pt x="3060" y="303"/>
                    </a:lnTo>
                    <a:lnTo>
                      <a:pt x="3044" y="331"/>
                    </a:lnTo>
                    <a:lnTo>
                      <a:pt x="3025" y="361"/>
                    </a:lnTo>
                    <a:lnTo>
                      <a:pt x="3004" y="393"/>
                    </a:lnTo>
                    <a:lnTo>
                      <a:pt x="2978" y="429"/>
                    </a:lnTo>
                    <a:lnTo>
                      <a:pt x="2948" y="468"/>
                    </a:lnTo>
                    <a:lnTo>
                      <a:pt x="2914" y="512"/>
                    </a:lnTo>
                    <a:lnTo>
                      <a:pt x="2876" y="561"/>
                    </a:lnTo>
                    <a:lnTo>
                      <a:pt x="2472" y="1078"/>
                    </a:lnTo>
                    <a:lnTo>
                      <a:pt x="2182" y="1078"/>
                    </a:lnTo>
                    <a:lnTo>
                      <a:pt x="2182" y="424"/>
                    </a:lnTo>
                    <a:lnTo>
                      <a:pt x="1784" y="1078"/>
                    </a:lnTo>
                    <a:lnTo>
                      <a:pt x="1518" y="1078"/>
                    </a:lnTo>
                    <a:lnTo>
                      <a:pt x="1518" y="234"/>
                    </a:lnTo>
                    <a:lnTo>
                      <a:pt x="1313" y="214"/>
                    </a:lnTo>
                    <a:lnTo>
                      <a:pt x="1313" y="118"/>
                    </a:lnTo>
                    <a:lnTo>
                      <a:pt x="1690" y="25"/>
                    </a:lnTo>
                    <a:lnTo>
                      <a:pt x="1832" y="25"/>
                    </a:lnTo>
                    <a:lnTo>
                      <a:pt x="1832" y="713"/>
                    </a:lnTo>
                    <a:lnTo>
                      <a:pt x="2247" y="25"/>
                    </a:lnTo>
                    <a:lnTo>
                      <a:pt x="2497" y="25"/>
                    </a:lnTo>
                    <a:lnTo>
                      <a:pt x="2497" y="822"/>
                    </a:lnTo>
                    <a:lnTo>
                      <a:pt x="2759" y="473"/>
                    </a:lnTo>
                    <a:lnTo>
                      <a:pt x="2759" y="62"/>
                    </a:lnTo>
                    <a:lnTo>
                      <a:pt x="2779" y="44"/>
                    </a:lnTo>
                    <a:lnTo>
                      <a:pt x="2806" y="27"/>
                    </a:lnTo>
                    <a:lnTo>
                      <a:pt x="2837" y="13"/>
                    </a:lnTo>
                    <a:lnTo>
                      <a:pt x="2872" y="4"/>
                    </a:lnTo>
                    <a:lnTo>
                      <a:pt x="29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56" name="Report Title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 bwMode="white">
          <a:xfrm>
            <a:off x="2103564" y="1112680"/>
            <a:ext cx="6078682" cy="434270"/>
          </a:xfrm>
        </p:spPr>
        <p:txBody>
          <a:bodyPr vert="horz" lIns="0" tIns="0" rIns="0" bIns="32306" rtlCol="0" anchor="t" anchorCtr="0">
            <a:spAutoFit/>
          </a:bodyPr>
          <a:lstStyle>
            <a:lvl1pPr algn="l" defTabSz="91429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900" b="1" i="1" kern="1200" baseline="0" noProof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smtClean="0"/>
              <a:t>Report Title</a:t>
            </a:r>
            <a:endParaRPr lang="en-US" noProof="0" dirty="0"/>
          </a:p>
        </p:txBody>
      </p:sp>
      <p:sp>
        <p:nvSpPr>
          <p:cNvPr id="57" name="Report Subtitle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 bwMode="white">
          <a:xfrm>
            <a:off x="2103564" y="1546412"/>
            <a:ext cx="6078682" cy="401648"/>
          </a:xfrm>
        </p:spPr>
        <p:txBody>
          <a:bodyPr tIns="0" bIns="0">
            <a:sp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900" baseline="0">
                <a:solidFill>
                  <a:schemeClr val="bg1"/>
                </a:solidFill>
                <a:latin typeface="+mj-lt"/>
              </a:defRPr>
            </a:lvl1pPr>
            <a:lvl2pPr marL="4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Subtitle</a:t>
            </a:r>
            <a:endParaRPr lang="en-US" noProof="0" dirty="0" smtClean="0"/>
          </a:p>
        </p:txBody>
      </p:sp>
      <p:sp>
        <p:nvSpPr>
          <p:cNvPr id="58" name="Cover image"/>
          <p:cNvSpPr txBox="1">
            <a:spLocks noChangeAspect="1"/>
          </p:cNvSpPr>
          <p:nvPr userDrawn="1">
            <p:custDataLst>
              <p:tags r:id="rId3"/>
            </p:custDataLst>
          </p:nvPr>
        </p:nvSpPr>
        <p:spPr>
          <a:xfrm>
            <a:off x="1947615" y="3167623"/>
            <a:ext cx="6872654" cy="2823882"/>
          </a:xfrm>
          <a:prstGeom prst="rect">
            <a:avLst/>
          </a:prstGeom>
          <a:noFill/>
          <a:ln w="3175">
            <a:noFill/>
          </a:ln>
        </p:spPr>
        <p:txBody>
          <a:bodyPr wrap="square" lIns="0" tIns="0" rIns="0" bIns="0" rtlCol="0">
            <a:noAutofit/>
          </a:bodyPr>
          <a:lstStyle/>
          <a:p>
            <a:pPr indent="-274288" defTabSz="914293">
              <a:spcAft>
                <a:spcPts val="900"/>
              </a:spcAft>
            </a:pPr>
            <a:endParaRPr lang="en-US" sz="2000" dirty="0">
              <a:solidFill>
                <a:srgbClr val="000000"/>
              </a:solidFill>
              <a:latin typeface="Georgia" pitchFamily="18" charset="0"/>
            </a:endParaRPr>
          </a:p>
        </p:txBody>
      </p:sp>
      <p:cxnSp>
        <p:nvCxnSpPr>
          <p:cNvPr id="59" name="Frame Line"/>
          <p:cNvCxnSpPr/>
          <p:nvPr userDrawn="1"/>
        </p:nvCxnSpPr>
        <p:spPr bwMode="black">
          <a:xfrm flipV="1">
            <a:off x="389660" y="3171488"/>
            <a:ext cx="1402773" cy="127059"/>
          </a:xfrm>
          <a:prstGeom prst="bentConnector3">
            <a:avLst>
              <a:gd name="adj1" fmla="val -174"/>
            </a:avLst>
          </a:prstGeom>
          <a:ln w="12700" cap="rnd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Descriptor"/>
          <p:cNvSpPr txBox="1"/>
          <p:nvPr userDrawn="1">
            <p:custDataLst>
              <p:tags r:id="rId4"/>
            </p:custDataLst>
          </p:nvPr>
        </p:nvSpPr>
        <p:spPr bwMode="white">
          <a:xfrm>
            <a:off x="2104160" y="742278"/>
            <a:ext cx="65" cy="1384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defTabSz="914293"/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61" name="Confidentiality stamp"/>
          <p:cNvSpPr txBox="1"/>
          <p:nvPr userDrawn="1">
            <p:custDataLst>
              <p:tags r:id="rId5"/>
            </p:custDataLst>
          </p:nvPr>
        </p:nvSpPr>
        <p:spPr bwMode="black">
          <a:xfrm>
            <a:off x="542406" y="3291841"/>
            <a:ext cx="125314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914293"/>
            <a:endParaRPr lang="en-US" sz="900" i="1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62" name="Draft stamp"/>
          <p:cNvSpPr txBox="1"/>
          <p:nvPr userDrawn="1">
            <p:custDataLst>
              <p:tags r:id="rId6"/>
            </p:custDataLst>
          </p:nvPr>
        </p:nvSpPr>
        <p:spPr bwMode="black">
          <a:xfrm>
            <a:off x="542406" y="3566160"/>
            <a:ext cx="1402773" cy="26278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123087" rtlCol="0" anchor="t" anchorCtr="0">
            <a:spAutoFit/>
          </a:bodyPr>
          <a:lstStyle/>
          <a:p>
            <a:pPr defTabSz="914293"/>
            <a:endParaRPr lang="en-US" sz="900" b="1" i="1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63" name="Report Date"/>
          <p:cNvSpPr txBox="1"/>
          <p:nvPr userDrawn="1">
            <p:custDataLst>
              <p:tags r:id="rId7"/>
            </p:custDataLst>
          </p:nvPr>
        </p:nvSpPr>
        <p:spPr bwMode="black">
          <a:xfrm>
            <a:off x="542406" y="3832413"/>
            <a:ext cx="125314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914293"/>
            <a:endParaRPr lang="en-US" sz="900" i="1" dirty="0">
              <a:solidFill>
                <a:srgbClr val="000000"/>
              </a:solidFill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40291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8375" y="0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fld id="{4B553441-A85E-4A5F-B6E9-6327667DC3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8895684" y="136476"/>
            <a:ext cx="864713" cy="272956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FF0000"/>
                </a:solidFill>
              </a:rPr>
              <a:t>DRAFT</a:t>
            </a:r>
            <a:endParaRPr 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50208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460" y="273050"/>
            <a:ext cx="338435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932" y="273058"/>
            <a:ext cx="575071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460" y="1435103"/>
            <a:ext cx="338435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8375" y="0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fld id="{4B553441-A85E-4A5F-B6E9-6327667DC3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134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335" y="4800600"/>
            <a:ext cx="6172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6335" y="612775"/>
            <a:ext cx="6172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6335" y="5367338"/>
            <a:ext cx="6172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8375" y="0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fld id="{4B553441-A85E-4A5F-B6E9-6327667DC3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8895684" y="136476"/>
            <a:ext cx="864713" cy="272956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FF0000"/>
                </a:solidFill>
              </a:rPr>
              <a:t>DRAFT</a:t>
            </a:r>
            <a:endParaRPr 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19126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8375" y="0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fld id="{4B553441-A85E-4A5F-B6E9-6327667DC3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806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00940" y="381000"/>
            <a:ext cx="2357438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8625" y="381000"/>
            <a:ext cx="6900862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8375" y="0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fld id="{4B553441-A85E-4A5F-B6E9-6327667DC3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169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s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625" y="381007"/>
            <a:ext cx="9423019" cy="73341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430256" y="1406525"/>
            <a:ext cx="4222626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tx2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Heading 12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Subheading 12 </a:t>
            </a:r>
            <a:r>
              <a:rPr lang="en-US" dirty="0" err="1" smtClean="0"/>
              <a:t>pt</a:t>
            </a:r>
            <a:endParaRPr lang="en-US" dirty="0" smtClean="0"/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6" hasCustomPrompt="1"/>
          </p:nvPr>
        </p:nvSpPr>
        <p:spPr>
          <a:xfrm>
            <a:off x="5625623" y="1406525"/>
            <a:ext cx="4226020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tx2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Heading 12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Subheading 12 </a:t>
            </a:r>
            <a:r>
              <a:rPr lang="en-US" dirty="0" err="1" smtClean="0"/>
              <a:t>pt</a:t>
            </a:r>
            <a:endParaRPr lang="en-US" dirty="0" smtClean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30255" y="1930404"/>
            <a:ext cx="4222618" cy="4100513"/>
          </a:xfrm>
        </p:spPr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  <a:lvl2pPr>
              <a:defRPr sz="1200">
                <a:solidFill>
                  <a:schemeClr val="tx2"/>
                </a:solidFill>
              </a:defRPr>
            </a:lvl2pPr>
            <a:lvl3pPr>
              <a:defRPr sz="1200">
                <a:solidFill>
                  <a:schemeClr val="tx2"/>
                </a:solidFill>
              </a:defRPr>
            </a:lvl3pPr>
            <a:lvl4pPr>
              <a:defRPr sz="1200">
                <a:solidFill>
                  <a:schemeClr val="tx2"/>
                </a:solidFill>
              </a:defRPr>
            </a:lvl4pPr>
            <a:lvl5pPr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6" name="Content Placeholder 2"/>
          <p:cNvSpPr>
            <a:spLocks noGrp="1"/>
          </p:cNvSpPr>
          <p:nvPr>
            <p:ph idx="11"/>
          </p:nvPr>
        </p:nvSpPr>
        <p:spPr>
          <a:xfrm>
            <a:off x="5623931" y="1930404"/>
            <a:ext cx="4227712" cy="4100513"/>
          </a:xfrm>
        </p:spPr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  <a:lvl2pPr>
              <a:defRPr sz="1200">
                <a:solidFill>
                  <a:schemeClr val="tx2"/>
                </a:solidFill>
              </a:defRPr>
            </a:lvl2pPr>
            <a:lvl3pPr>
              <a:defRPr sz="1200">
                <a:solidFill>
                  <a:schemeClr val="tx2"/>
                </a:solidFill>
              </a:defRPr>
            </a:lvl3pPr>
            <a:lvl4pPr>
              <a:defRPr sz="1200">
                <a:solidFill>
                  <a:schemeClr val="tx2"/>
                </a:solidFill>
              </a:defRPr>
            </a:lvl4pPr>
            <a:lvl5pPr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858375" y="0"/>
            <a:ext cx="428625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7FC83F1-D64B-48DF-9CCD-2AA2C35A011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055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130467"/>
            <a:ext cx="874395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691417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145621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088793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5" descr="Logo_Peq0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6345274"/>
            <a:ext cx="2157413" cy="352426"/>
          </a:xfrm>
          <a:prstGeom prst="rect">
            <a:avLst/>
          </a:prstGeom>
          <a:noFill/>
        </p:spPr>
      </p:pic>
      <p:pic>
        <p:nvPicPr>
          <p:cNvPr id="6" name="Picture 16" descr="SOV_lineartRev"/>
          <p:cNvPicPr>
            <a:picLocks noChangeAspect="1" noChangeArrowheads="1"/>
          </p:cNvPicPr>
          <p:nvPr userDrawn="1"/>
        </p:nvPicPr>
        <p:blipFill>
          <a:blip r:embed="rId3"/>
          <a:srcRect l="24763"/>
          <a:stretch>
            <a:fillRect/>
          </a:stretch>
        </p:blipFill>
        <p:spPr bwMode="auto">
          <a:xfrm>
            <a:off x="342903" y="6364296"/>
            <a:ext cx="1416249" cy="425451"/>
          </a:xfrm>
          <a:prstGeom prst="rect">
            <a:avLst/>
          </a:prstGeom>
          <a:noFill/>
        </p:spPr>
      </p:pic>
      <p:pic>
        <p:nvPicPr>
          <p:cNvPr id="8" name="Picture 19" descr="Logo_Peq0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872412" y="6324636"/>
            <a:ext cx="2157413" cy="352426"/>
          </a:xfrm>
          <a:prstGeom prst="rect">
            <a:avLst/>
          </a:prstGeom>
          <a:noFill/>
        </p:spPr>
      </p:pic>
      <p:pic>
        <p:nvPicPr>
          <p:cNvPr id="9" name="Picture 21" descr="SOV_lineartRev"/>
          <p:cNvPicPr>
            <a:picLocks noChangeAspect="1" noChangeArrowheads="1"/>
          </p:cNvPicPr>
          <p:nvPr userDrawn="1"/>
        </p:nvPicPr>
        <p:blipFill>
          <a:blip r:embed="rId3"/>
          <a:srcRect l="24826"/>
          <a:stretch>
            <a:fillRect/>
          </a:stretch>
        </p:blipFill>
        <p:spPr bwMode="auto">
          <a:xfrm>
            <a:off x="278607" y="6351588"/>
            <a:ext cx="1521619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632" y="381000"/>
            <a:ext cx="9429751" cy="457200"/>
          </a:xfrm>
          <a:prstGeom prst="rect">
            <a:avLst/>
          </a:prstGeom>
        </p:spPr>
        <p:txBody>
          <a:bodyPr lIns="0" tIns="36109" rIns="0" bIns="36109" anchor="b" anchorCtr="0"/>
          <a:lstStyle>
            <a:lvl1pPr>
              <a:defRPr lang="en-US" sz="1800" b="1" dirty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28632" y="838200"/>
            <a:ext cx="9429751" cy="5029200"/>
          </a:xfrm>
          <a:prstGeom prst="rect">
            <a:avLst/>
          </a:prstGeom>
        </p:spPr>
        <p:txBody>
          <a:bodyPr lIns="0" tIns="36109" rIns="0" bIns="36109"/>
          <a:lstStyle>
            <a:lvl1pPr>
              <a:lnSpc>
                <a:spcPct val="100000"/>
              </a:lnSpc>
              <a:spcBef>
                <a:spcPts val="316"/>
              </a:spcBef>
              <a:defRPr/>
            </a:lvl1pPr>
            <a:lvl2pPr>
              <a:lnSpc>
                <a:spcPct val="100000"/>
              </a:lnSpc>
              <a:spcBef>
                <a:spcPts val="316"/>
              </a:spcBef>
              <a:defRPr/>
            </a:lvl2pPr>
            <a:lvl3pPr>
              <a:lnSpc>
                <a:spcPct val="100000"/>
              </a:lnSpc>
              <a:spcBef>
                <a:spcPts val="316"/>
              </a:spcBef>
              <a:defRPr/>
            </a:lvl3pPr>
            <a:lvl4pPr>
              <a:lnSpc>
                <a:spcPct val="100000"/>
              </a:lnSpc>
              <a:spcBef>
                <a:spcPts val="316"/>
              </a:spcBef>
              <a:defRPr/>
            </a:lvl4pPr>
            <a:lvl5pPr>
              <a:lnSpc>
                <a:spcPct val="100000"/>
              </a:lnSpc>
              <a:spcBef>
                <a:spcPts val="316"/>
              </a:spcBef>
              <a:buFont typeface="Arial" pitchFamily="34" charset="0"/>
              <a:buChar char="•"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Title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3" name="Picture 10" descr="fondo02"/>
          <p:cNvPicPr>
            <a:picLocks noChangeAspect="1" noChangeArrowheads="1"/>
          </p:cNvPicPr>
          <p:nvPr userDrawn="1"/>
        </p:nvPicPr>
        <p:blipFill>
          <a:blip r:embed="rId4"/>
          <a:srcRect t="91110"/>
          <a:stretch>
            <a:fillRect/>
          </a:stretch>
        </p:blipFill>
        <p:spPr bwMode="auto">
          <a:xfrm>
            <a:off x="0" y="6248400"/>
            <a:ext cx="10287000" cy="609600"/>
          </a:xfrm>
          <a:prstGeom prst="rect">
            <a:avLst/>
          </a:prstGeom>
          <a:noFill/>
        </p:spPr>
      </p:pic>
      <p:pic>
        <p:nvPicPr>
          <p:cNvPr id="14" name="Picture 11" descr="Logo_Peq0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6345274"/>
            <a:ext cx="2157413" cy="352426"/>
          </a:xfrm>
          <a:prstGeom prst="rect">
            <a:avLst/>
          </a:prstGeom>
          <a:noFill/>
        </p:spPr>
      </p:pic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8375" y="0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72218" tIns="36109" rIns="72218" bIns="36109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fld id="{4B553441-A85E-4A5F-B6E9-6327667DC3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3296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3"/>
          <p:cNvSpPr>
            <a:spLocks noGrp="1"/>
          </p:cNvSpPr>
          <p:nvPr>
            <p:ph type="title" hasCustomPrompt="1"/>
          </p:nvPr>
        </p:nvSpPr>
        <p:spPr>
          <a:xfrm>
            <a:off x="542405" y="728830"/>
            <a:ext cx="9202190" cy="806824"/>
          </a:xfrm>
        </p:spPr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1"/>
            </p:custDataLst>
          </p:nvPr>
        </p:nvSpPr>
        <p:spPr>
          <a:xfrm>
            <a:off x="542405" y="1672814"/>
            <a:ext cx="9202190" cy="3896958"/>
          </a:xfrm>
        </p:spPr>
        <p:txBody>
          <a:bodyPr tIns="0" bIns="0"/>
          <a:lstStyle>
            <a:lvl5pPr>
              <a:defRPr/>
            </a:lvl5pPr>
            <a:lvl6pPr>
              <a:buAutoNum type="arabicPeriod"/>
              <a:defRPr/>
            </a:lvl6pPr>
            <a:lvl7pPr>
              <a:buAutoNum type="alphaLcPeriod"/>
              <a:defRPr/>
            </a:lvl7pPr>
            <a:lvl8pPr>
              <a:buAutoNum type="romanLcPeriod"/>
              <a:defRPr/>
            </a:lvl8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29" name="Disclaimer" hidden="1"/>
          <p:cNvSpPr txBox="1"/>
          <p:nvPr userDrawn="1">
            <p:custDataLst>
              <p:tags r:id="rId2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18" name="Executive Summary" hidden="1"/>
          <p:cNvSpPr txBox="1"/>
          <p:nvPr userDrawn="1">
            <p:custDataLst>
              <p:tags r:id="rId3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16" name="Section Header"/>
          <p:cNvSpPr txBox="1"/>
          <p:nvPr userDrawn="1">
            <p:custDataLst>
              <p:tags r:id="rId4"/>
            </p:custDataLst>
          </p:nvPr>
        </p:nvSpPr>
        <p:spPr>
          <a:xfrm>
            <a:off x="542405" y="470647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3" name="Date/Filepath" hidden="1"/>
          <p:cNvSpPr txBox="1"/>
          <p:nvPr userDrawn="1">
            <p:custDataLst>
              <p:tags r:id="rId5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4" name="Frame Line"/>
          <p:cNvCxnSpPr/>
          <p:nvPr userDrawn="1"/>
        </p:nvCxnSpPr>
        <p:spPr>
          <a:xfrm flipV="1">
            <a:off x="389660" y="626986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0"/>
          <p:cNvSpPr>
            <a:spLocks noGrp="1"/>
          </p:cNvSpPr>
          <p:nvPr>
            <p:ph type="sldNum" sz="quarter" idx="4"/>
          </p:nvPr>
        </p:nvSpPr>
        <p:spPr>
          <a:xfrm>
            <a:off x="7372676" y="6390043"/>
            <a:ext cx="2399651" cy="365592"/>
          </a:xfrm>
          <a:prstGeom prst="rect">
            <a:avLst/>
          </a:prstGeom>
        </p:spPr>
        <p:txBody>
          <a:bodyPr vert="horz" lIns="82058" tIns="41029" rIns="82058" bIns="41029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00394C5F-48D8-4B88-B63D-0ED59ABE59A4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500348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fondo0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"/>
            <a:ext cx="10287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8" descr="Logo_Peq01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72412" y="6332544"/>
            <a:ext cx="2157413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130431"/>
            <a:ext cx="8743950" cy="1470025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429381" y="4591050"/>
            <a:ext cx="3086100" cy="548640"/>
          </a:xfrm>
        </p:spPr>
        <p:txBody>
          <a:bodyPr anchor="ctr"/>
          <a:lstStyle>
            <a:lvl1pPr marL="0" indent="0" algn="r">
              <a:buNone/>
              <a:defRPr b="0" i="0">
                <a:solidFill>
                  <a:schemeClr val="bg1"/>
                </a:solidFill>
              </a:defRPr>
            </a:lvl1pPr>
            <a:lvl2pPr marL="4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8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7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7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87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56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LOCATION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6429381" y="5143500"/>
            <a:ext cx="3086100" cy="548640"/>
          </a:xfrm>
        </p:spPr>
        <p:txBody>
          <a:bodyPr anchor="ctr"/>
          <a:lstStyle>
            <a:lvl1pPr algn="r">
              <a:defRPr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920223879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60734" y="152400"/>
            <a:ext cx="617220" cy="658368"/>
          </a:xfrm>
        </p:spPr>
        <p:txBody>
          <a:bodyPr anchor="ctr"/>
          <a:lstStyle>
            <a:lvl1pPr>
              <a:defRPr sz="3600" b="1" i="0">
                <a:solidFill>
                  <a:srgbClr val="FF0000"/>
                </a:solidFill>
                <a:latin typeface="Arial Black" pitchFamily="34" charset="0"/>
              </a:defRPr>
            </a:lvl1pPr>
          </a:lstStyle>
          <a:p>
            <a:pPr lvl="0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" name="Line 13"/>
          <p:cNvSpPr>
            <a:spLocks noChangeShapeType="1"/>
          </p:cNvSpPr>
          <p:nvPr userDrawn="1"/>
        </p:nvSpPr>
        <p:spPr bwMode="auto">
          <a:xfrm>
            <a:off x="857251" y="219080"/>
            <a:ext cx="0" cy="5715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 lIns="91392" tIns="45696" rIns="91392" bIns="45696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953691" y="152405"/>
            <a:ext cx="8435340" cy="402336"/>
          </a:xfrm>
        </p:spPr>
        <p:txBody>
          <a:bodyPr anchor="ctr"/>
          <a:lstStyle>
            <a:lvl1pPr>
              <a:defRPr sz="2400" b="1" i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Insert Title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953691" y="554741"/>
            <a:ext cx="8435340" cy="274320"/>
          </a:xfrm>
        </p:spPr>
        <p:txBody>
          <a:bodyPr anchor="ctr"/>
          <a:lstStyle>
            <a:lvl1pPr>
              <a:defRPr sz="1200" b="1" i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Insert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886713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60734" y="152400"/>
            <a:ext cx="617220" cy="658368"/>
          </a:xfrm>
        </p:spPr>
        <p:txBody>
          <a:bodyPr anchor="ctr"/>
          <a:lstStyle>
            <a:lvl1pPr>
              <a:defRPr sz="3600" b="1" i="0">
                <a:solidFill>
                  <a:srgbClr val="FF0000"/>
                </a:solidFill>
                <a:latin typeface="Arial Black" pitchFamily="34" charset="0"/>
              </a:defRPr>
            </a:lvl1pPr>
          </a:lstStyle>
          <a:p>
            <a:pPr lvl="0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" name="Line 13"/>
          <p:cNvSpPr>
            <a:spLocks noChangeShapeType="1"/>
          </p:cNvSpPr>
          <p:nvPr userDrawn="1"/>
        </p:nvSpPr>
        <p:spPr bwMode="auto">
          <a:xfrm>
            <a:off x="857251" y="219080"/>
            <a:ext cx="0" cy="5715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 lIns="91392" tIns="45696" rIns="91392" bIns="45696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953691" y="152405"/>
            <a:ext cx="8435340" cy="402336"/>
          </a:xfrm>
        </p:spPr>
        <p:txBody>
          <a:bodyPr anchor="ctr"/>
          <a:lstStyle>
            <a:lvl1pPr>
              <a:defRPr sz="2400" b="1" i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Insert Title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953691" y="554741"/>
            <a:ext cx="8435340" cy="274320"/>
          </a:xfrm>
        </p:spPr>
        <p:txBody>
          <a:bodyPr anchor="ctr"/>
          <a:lstStyle>
            <a:lvl1pPr>
              <a:defRPr sz="1200" b="1" i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Insert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292525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60734" y="152400"/>
            <a:ext cx="617220" cy="658368"/>
          </a:xfrm>
        </p:spPr>
        <p:txBody>
          <a:bodyPr anchor="ctr"/>
          <a:lstStyle>
            <a:lvl1pPr>
              <a:defRPr sz="3600" b="1" i="0">
                <a:solidFill>
                  <a:srgbClr val="FF0000"/>
                </a:solidFill>
                <a:latin typeface="Arial Black" pitchFamily="34" charset="0"/>
              </a:defRPr>
            </a:lvl1pPr>
          </a:lstStyle>
          <a:p>
            <a:pPr lvl="0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" name="Line 13"/>
          <p:cNvSpPr>
            <a:spLocks noChangeShapeType="1"/>
          </p:cNvSpPr>
          <p:nvPr userDrawn="1"/>
        </p:nvSpPr>
        <p:spPr bwMode="auto">
          <a:xfrm>
            <a:off x="857251" y="219080"/>
            <a:ext cx="0" cy="5715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 lIns="91392" tIns="45696" rIns="91392" bIns="45696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953691" y="152405"/>
            <a:ext cx="8435340" cy="402336"/>
          </a:xfrm>
        </p:spPr>
        <p:txBody>
          <a:bodyPr anchor="ctr"/>
          <a:lstStyle>
            <a:lvl1pPr>
              <a:defRPr sz="2400" b="1" i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Insert Title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953691" y="554741"/>
            <a:ext cx="8435340" cy="274320"/>
          </a:xfrm>
        </p:spPr>
        <p:txBody>
          <a:bodyPr anchor="ctr"/>
          <a:lstStyle>
            <a:lvl1pPr>
              <a:defRPr sz="1200" b="1" i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Insert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918013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fondo0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"/>
            <a:ext cx="10287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8" descr="Logo_Peq01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72412" y="6332544"/>
            <a:ext cx="2157413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130431"/>
            <a:ext cx="8743950" cy="1470025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429381" y="4591050"/>
            <a:ext cx="3086100" cy="548640"/>
          </a:xfrm>
        </p:spPr>
        <p:txBody>
          <a:bodyPr anchor="ctr"/>
          <a:lstStyle>
            <a:lvl1pPr marL="0" indent="0" algn="r">
              <a:buNone/>
              <a:defRPr b="0" i="0">
                <a:solidFill>
                  <a:schemeClr val="bg1"/>
                </a:solidFill>
              </a:defRPr>
            </a:lvl1pPr>
            <a:lvl2pPr marL="4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8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7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7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87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56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LOCATION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6429381" y="5143500"/>
            <a:ext cx="3086100" cy="548640"/>
          </a:xfrm>
        </p:spPr>
        <p:txBody>
          <a:bodyPr anchor="ctr"/>
          <a:lstStyle>
            <a:lvl1pPr algn="r">
              <a:defRPr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799151224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60734" y="152400"/>
            <a:ext cx="617220" cy="658368"/>
          </a:xfrm>
        </p:spPr>
        <p:txBody>
          <a:bodyPr anchor="ctr"/>
          <a:lstStyle>
            <a:lvl1pPr>
              <a:defRPr sz="3600" b="1" i="0">
                <a:solidFill>
                  <a:srgbClr val="FF0000"/>
                </a:solidFill>
                <a:latin typeface="Arial Black" pitchFamily="34" charset="0"/>
              </a:defRPr>
            </a:lvl1pPr>
          </a:lstStyle>
          <a:p>
            <a:pPr lvl="0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" name="Line 13"/>
          <p:cNvSpPr>
            <a:spLocks noChangeShapeType="1"/>
          </p:cNvSpPr>
          <p:nvPr userDrawn="1"/>
        </p:nvSpPr>
        <p:spPr bwMode="auto">
          <a:xfrm>
            <a:off x="857251" y="219080"/>
            <a:ext cx="0" cy="5715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 lIns="91392" tIns="45696" rIns="91392" bIns="45696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953691" y="152405"/>
            <a:ext cx="8435340" cy="402336"/>
          </a:xfrm>
        </p:spPr>
        <p:txBody>
          <a:bodyPr anchor="ctr"/>
          <a:lstStyle>
            <a:lvl1pPr>
              <a:defRPr sz="2400" b="1" i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Insert Title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953691" y="554741"/>
            <a:ext cx="8435340" cy="274320"/>
          </a:xfrm>
        </p:spPr>
        <p:txBody>
          <a:bodyPr anchor="ctr"/>
          <a:lstStyle>
            <a:lvl1pPr>
              <a:defRPr sz="1200" b="1" i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Insert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609418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124082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573017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Logo_Peq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6345339"/>
            <a:ext cx="2157413" cy="352425"/>
          </a:xfrm>
          <a:prstGeom prst="rect">
            <a:avLst/>
          </a:prstGeom>
          <a:noFill/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857625" y="3962400"/>
            <a:ext cx="4972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endParaRPr lang="en-US" sz="1500" dirty="0">
              <a:solidFill>
                <a:srgbClr val="FFFFFF"/>
              </a:solidFill>
            </a:endParaRPr>
          </a:p>
        </p:txBody>
      </p:sp>
      <p:sp>
        <p:nvSpPr>
          <p:cNvPr id="6153" name="Rectangle 9"/>
          <p:cNvSpPr>
            <a:spLocks noGrp="1" noChangeArrowheads="1"/>
          </p:cNvSpPr>
          <p:nvPr>
            <p:ph type="ctrTitle" sz="quarter"/>
          </p:nvPr>
        </p:nvSpPr>
        <p:spPr>
          <a:xfrm>
            <a:off x="3857625" y="1066800"/>
            <a:ext cx="5314950" cy="2819400"/>
          </a:xfrm>
        </p:spPr>
        <p:txBody>
          <a:bodyPr wrap="square"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154" name="Rectangle 1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42900" y="1219200"/>
            <a:ext cx="1800225" cy="2286000"/>
          </a:xfrm>
        </p:spPr>
        <p:txBody>
          <a:bodyPr lIns="91440" tIns="45720" rIns="91440" bIns="45720"/>
          <a:lstStyle>
            <a:lvl1pPr marL="0" indent="0">
              <a:lnSpc>
                <a:spcPct val="140000"/>
              </a:lnSpc>
              <a:defRPr sz="140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Subnomenclature"/>
          <p:cNvSpPr txBox="1"/>
          <p:nvPr/>
        </p:nvSpPr>
        <p:spPr>
          <a:xfrm>
            <a:off x="1016213" y="6437412"/>
            <a:ext cx="65" cy="153888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spAutoFit/>
          </a:bodyPr>
          <a:lstStyle/>
          <a:p>
            <a:endParaRPr lang="en-US" sz="1000" b="1" dirty="0">
              <a:solidFill>
                <a:srgbClr val="FFFFFF"/>
              </a:solidFill>
            </a:endParaRPr>
          </a:p>
        </p:txBody>
      </p:sp>
      <p:pic>
        <p:nvPicPr>
          <p:cNvPr id="11" name="Picture 10" descr="fondo02"/>
          <p:cNvPicPr>
            <a:picLocks noChangeAspect="1" noChangeArrowheads="1"/>
          </p:cNvPicPr>
          <p:nvPr userDrawn="1"/>
        </p:nvPicPr>
        <p:blipFill>
          <a:blip r:embed="rId3"/>
          <a:srcRect t="91110"/>
          <a:stretch>
            <a:fillRect/>
          </a:stretch>
        </p:blipFill>
        <p:spPr bwMode="auto">
          <a:xfrm>
            <a:off x="0" y="6248400"/>
            <a:ext cx="10287000" cy="609600"/>
          </a:xfrm>
          <a:prstGeom prst="rect">
            <a:avLst/>
          </a:prstGeom>
          <a:noFill/>
        </p:spPr>
      </p:pic>
      <p:pic>
        <p:nvPicPr>
          <p:cNvPr id="12" name="Picture 11" descr="Logo_Peq0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6345339"/>
            <a:ext cx="2157413" cy="3524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77126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625" y="76201"/>
            <a:ext cx="9429750" cy="533400"/>
          </a:xfrm>
          <a:ln>
            <a:noFill/>
          </a:ln>
        </p:spPr>
        <p:txBody>
          <a:bodyPr wrap="square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28625" y="685800"/>
            <a:ext cx="9429750" cy="54864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Title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7FC83F1-D64B-48DF-9CCD-2AA2C35A0115}" type="slidenum">
              <a:rPr lang="en-US"/>
              <a:pPr/>
              <a:t>‹#›</a:t>
            </a:fld>
            <a:endParaRPr lang="en-US" dirty="0"/>
          </a:p>
        </p:txBody>
      </p:sp>
      <p:pic>
        <p:nvPicPr>
          <p:cNvPr id="12" name="Picture 10" descr="fondo02"/>
          <p:cNvPicPr>
            <a:picLocks noChangeAspect="1" noChangeArrowheads="1"/>
          </p:cNvPicPr>
          <p:nvPr/>
        </p:nvPicPr>
        <p:blipFill>
          <a:blip r:embed="rId2"/>
          <a:srcRect t="91110"/>
          <a:stretch>
            <a:fillRect/>
          </a:stretch>
        </p:blipFill>
        <p:spPr bwMode="auto">
          <a:xfrm>
            <a:off x="0" y="6248400"/>
            <a:ext cx="10287000" cy="609600"/>
          </a:xfrm>
          <a:prstGeom prst="rect">
            <a:avLst/>
          </a:prstGeom>
          <a:noFill/>
        </p:spPr>
      </p:pic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71675" y="6283325"/>
            <a:ext cx="5486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800" b="0" i="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>
                <a:solidFill>
                  <a:srgbClr val="FFFFFF"/>
                </a:solidFill>
              </a:rPr>
              <a:t>Source: xxx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4" name="Picture 11" descr="Logo_Peq0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6345339"/>
            <a:ext cx="2157413" cy="352425"/>
          </a:xfrm>
          <a:prstGeom prst="rect">
            <a:avLst/>
          </a:prstGeom>
          <a:noFill/>
        </p:spPr>
      </p:pic>
      <p:sp>
        <p:nvSpPr>
          <p:cNvPr id="9" name="DocID"/>
          <p:cNvSpPr txBox="1"/>
          <p:nvPr userDrawn="1"/>
        </p:nvSpPr>
        <p:spPr>
          <a:xfrm>
            <a:off x="1357759" y="6532791"/>
            <a:ext cx="65" cy="107722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spAutoFit/>
          </a:bodyPr>
          <a:lstStyle/>
          <a:p>
            <a:endParaRPr lang="de-DE" sz="700" dirty="0">
              <a:solidFill>
                <a:srgbClr val="FFFFFF"/>
              </a:solidFill>
            </a:endParaRPr>
          </a:p>
        </p:txBody>
      </p:sp>
      <p:cxnSp>
        <p:nvCxnSpPr>
          <p:cNvPr id="5" name="Straight Connector 4"/>
          <p:cNvCxnSpPr/>
          <p:nvPr userDrawn="1"/>
        </p:nvCxnSpPr>
        <p:spPr bwMode="auto">
          <a:xfrm>
            <a:off x="428625" y="609600"/>
            <a:ext cx="942975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5578947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2.xml"/><Relationship Id="rId5" Type="http://schemas.openxmlformats.org/officeDocument/2006/relationships/vmlDrawing" Target="../drawings/vmlDrawing1.vml"/><Relationship Id="rId10" Type="http://schemas.openxmlformats.org/officeDocument/2006/relationships/image" Target="../media/image3.jpeg"/><Relationship Id="rId4" Type="http://schemas.openxmlformats.org/officeDocument/2006/relationships/theme" Target="../theme/theme1.xml"/><Relationship Id="rId9" Type="http://schemas.openxmlformats.org/officeDocument/2006/relationships/image" Target="../media/image2.jpe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5.xml"/><Relationship Id="rId13" Type="http://schemas.openxmlformats.org/officeDocument/2006/relationships/vmlDrawing" Target="../drawings/vmlDrawing8.vml"/><Relationship Id="rId18" Type="http://schemas.openxmlformats.org/officeDocument/2006/relationships/image" Target="../media/image5.wmf"/><Relationship Id="rId3" Type="http://schemas.openxmlformats.org/officeDocument/2006/relationships/slideLayout" Target="../slideLayouts/slideLayout100.xml"/><Relationship Id="rId7" Type="http://schemas.openxmlformats.org/officeDocument/2006/relationships/slideLayout" Target="../slideLayouts/slideLayout104.xml"/><Relationship Id="rId12" Type="http://schemas.openxmlformats.org/officeDocument/2006/relationships/theme" Target="../theme/theme10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99.xml"/><Relationship Id="rId16" Type="http://schemas.openxmlformats.org/officeDocument/2006/relationships/image" Target="../media/image8.emf"/><Relationship Id="rId1" Type="http://schemas.openxmlformats.org/officeDocument/2006/relationships/slideLayout" Target="../slideLayouts/slideLayout98.xml"/><Relationship Id="rId6" Type="http://schemas.openxmlformats.org/officeDocument/2006/relationships/slideLayout" Target="../slideLayouts/slideLayout103.xml"/><Relationship Id="rId11" Type="http://schemas.openxmlformats.org/officeDocument/2006/relationships/slideLayout" Target="../slideLayouts/slideLayout108.xml"/><Relationship Id="rId5" Type="http://schemas.openxmlformats.org/officeDocument/2006/relationships/slideLayout" Target="../slideLayouts/slideLayout102.xml"/><Relationship Id="rId15" Type="http://schemas.openxmlformats.org/officeDocument/2006/relationships/oleObject" Target="../embeddings/oleObject8.bin"/><Relationship Id="rId10" Type="http://schemas.openxmlformats.org/officeDocument/2006/relationships/slideLayout" Target="../slideLayouts/slideLayout107.xml"/><Relationship Id="rId4" Type="http://schemas.openxmlformats.org/officeDocument/2006/relationships/slideLayout" Target="../slideLayouts/slideLayout101.xml"/><Relationship Id="rId9" Type="http://schemas.openxmlformats.org/officeDocument/2006/relationships/slideLayout" Target="../slideLayouts/slideLayout106.xml"/><Relationship Id="rId14" Type="http://schemas.openxmlformats.org/officeDocument/2006/relationships/tags" Target="../tags/tag333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6.xml"/><Relationship Id="rId13" Type="http://schemas.openxmlformats.org/officeDocument/2006/relationships/slideLayout" Target="../slideLayouts/slideLayout121.xml"/><Relationship Id="rId3" Type="http://schemas.openxmlformats.org/officeDocument/2006/relationships/slideLayout" Target="../slideLayouts/slideLayout111.xml"/><Relationship Id="rId7" Type="http://schemas.openxmlformats.org/officeDocument/2006/relationships/slideLayout" Target="../slideLayouts/slideLayout115.xml"/><Relationship Id="rId12" Type="http://schemas.openxmlformats.org/officeDocument/2006/relationships/slideLayout" Target="../slideLayouts/slideLayout120.xml"/><Relationship Id="rId17" Type="http://schemas.openxmlformats.org/officeDocument/2006/relationships/image" Target="../media/image12.jpeg"/><Relationship Id="rId2" Type="http://schemas.openxmlformats.org/officeDocument/2006/relationships/slideLayout" Target="../slideLayouts/slideLayout110.xml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109.xml"/><Relationship Id="rId6" Type="http://schemas.openxmlformats.org/officeDocument/2006/relationships/slideLayout" Target="../slideLayouts/slideLayout114.xml"/><Relationship Id="rId11" Type="http://schemas.openxmlformats.org/officeDocument/2006/relationships/slideLayout" Target="../slideLayouts/slideLayout119.xml"/><Relationship Id="rId5" Type="http://schemas.openxmlformats.org/officeDocument/2006/relationships/slideLayout" Target="../slideLayouts/slideLayout113.xml"/><Relationship Id="rId15" Type="http://schemas.openxmlformats.org/officeDocument/2006/relationships/theme" Target="../theme/theme11.xml"/><Relationship Id="rId10" Type="http://schemas.openxmlformats.org/officeDocument/2006/relationships/slideLayout" Target="../slideLayouts/slideLayout118.xml"/><Relationship Id="rId4" Type="http://schemas.openxmlformats.org/officeDocument/2006/relationships/slideLayout" Target="../slideLayouts/slideLayout112.xml"/><Relationship Id="rId9" Type="http://schemas.openxmlformats.org/officeDocument/2006/relationships/slideLayout" Target="../slideLayouts/slideLayout117.xml"/><Relationship Id="rId14" Type="http://schemas.openxmlformats.org/officeDocument/2006/relationships/slideLayout" Target="../slideLayouts/slideLayout122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125.xml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124.xml"/><Relationship Id="rId1" Type="http://schemas.openxmlformats.org/officeDocument/2006/relationships/slideLayout" Target="../slideLayouts/slideLayout123.xml"/><Relationship Id="rId6" Type="http://schemas.openxmlformats.org/officeDocument/2006/relationships/tags" Target="../tags/tag334.xml"/><Relationship Id="rId5" Type="http://schemas.openxmlformats.org/officeDocument/2006/relationships/vmlDrawing" Target="../drawings/vmlDrawing9.vml"/><Relationship Id="rId10" Type="http://schemas.openxmlformats.org/officeDocument/2006/relationships/image" Target="../media/image3.jpeg"/><Relationship Id="rId4" Type="http://schemas.openxmlformats.org/officeDocument/2006/relationships/theme" Target="../theme/theme12.xml"/><Relationship Id="rId9" Type="http://schemas.openxmlformats.org/officeDocument/2006/relationships/image" Target="../media/image2.jpeg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3.xml"/><Relationship Id="rId13" Type="http://schemas.openxmlformats.org/officeDocument/2006/relationships/slideLayout" Target="../slideLayouts/slideLayout138.xml"/><Relationship Id="rId3" Type="http://schemas.openxmlformats.org/officeDocument/2006/relationships/slideLayout" Target="../slideLayouts/slideLayout128.xml"/><Relationship Id="rId7" Type="http://schemas.openxmlformats.org/officeDocument/2006/relationships/slideLayout" Target="../slideLayouts/slideLayout132.xml"/><Relationship Id="rId12" Type="http://schemas.openxmlformats.org/officeDocument/2006/relationships/slideLayout" Target="../slideLayouts/slideLayout137.xml"/><Relationship Id="rId17" Type="http://schemas.openxmlformats.org/officeDocument/2006/relationships/image" Target="../media/image12.jpeg"/><Relationship Id="rId2" Type="http://schemas.openxmlformats.org/officeDocument/2006/relationships/slideLayout" Target="../slideLayouts/slideLayout127.xml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126.xml"/><Relationship Id="rId6" Type="http://schemas.openxmlformats.org/officeDocument/2006/relationships/slideLayout" Target="../slideLayouts/slideLayout131.xml"/><Relationship Id="rId11" Type="http://schemas.openxmlformats.org/officeDocument/2006/relationships/slideLayout" Target="../slideLayouts/slideLayout136.xml"/><Relationship Id="rId5" Type="http://schemas.openxmlformats.org/officeDocument/2006/relationships/slideLayout" Target="../slideLayouts/slideLayout130.xml"/><Relationship Id="rId15" Type="http://schemas.openxmlformats.org/officeDocument/2006/relationships/theme" Target="../theme/theme13.xml"/><Relationship Id="rId10" Type="http://schemas.openxmlformats.org/officeDocument/2006/relationships/slideLayout" Target="../slideLayouts/slideLayout135.xml"/><Relationship Id="rId4" Type="http://schemas.openxmlformats.org/officeDocument/2006/relationships/slideLayout" Target="../slideLayouts/slideLayout129.xml"/><Relationship Id="rId9" Type="http://schemas.openxmlformats.org/officeDocument/2006/relationships/slideLayout" Target="../slideLayouts/slideLayout134.xml"/><Relationship Id="rId14" Type="http://schemas.openxmlformats.org/officeDocument/2006/relationships/slideLayout" Target="../slideLayouts/slideLayout139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0.vml"/><Relationship Id="rId13" Type="http://schemas.openxmlformats.org/officeDocument/2006/relationships/tags" Target="../tags/tag339.xml"/><Relationship Id="rId18" Type="http://schemas.openxmlformats.org/officeDocument/2006/relationships/tags" Target="../tags/tag344.xml"/><Relationship Id="rId26" Type="http://schemas.openxmlformats.org/officeDocument/2006/relationships/image" Target="../media/image13.emf"/><Relationship Id="rId3" Type="http://schemas.openxmlformats.org/officeDocument/2006/relationships/slideLayout" Target="../slideLayouts/slideLayout142.xml"/><Relationship Id="rId21" Type="http://schemas.openxmlformats.org/officeDocument/2006/relationships/tags" Target="../tags/tag347.xml"/><Relationship Id="rId7" Type="http://schemas.openxmlformats.org/officeDocument/2006/relationships/theme" Target="../theme/theme14.xml"/><Relationship Id="rId12" Type="http://schemas.openxmlformats.org/officeDocument/2006/relationships/tags" Target="../tags/tag338.xml"/><Relationship Id="rId17" Type="http://schemas.openxmlformats.org/officeDocument/2006/relationships/tags" Target="../tags/tag343.xml"/><Relationship Id="rId25" Type="http://schemas.openxmlformats.org/officeDocument/2006/relationships/oleObject" Target="../embeddings/oleObject10.bin"/><Relationship Id="rId2" Type="http://schemas.openxmlformats.org/officeDocument/2006/relationships/slideLayout" Target="../slideLayouts/slideLayout141.xml"/><Relationship Id="rId16" Type="http://schemas.openxmlformats.org/officeDocument/2006/relationships/tags" Target="../tags/tag342.xml"/><Relationship Id="rId20" Type="http://schemas.openxmlformats.org/officeDocument/2006/relationships/tags" Target="../tags/tag346.xml"/><Relationship Id="rId1" Type="http://schemas.openxmlformats.org/officeDocument/2006/relationships/slideLayout" Target="../slideLayouts/slideLayout140.xml"/><Relationship Id="rId6" Type="http://schemas.openxmlformats.org/officeDocument/2006/relationships/slideLayout" Target="../slideLayouts/slideLayout145.xml"/><Relationship Id="rId11" Type="http://schemas.openxmlformats.org/officeDocument/2006/relationships/tags" Target="../tags/tag337.xml"/><Relationship Id="rId24" Type="http://schemas.openxmlformats.org/officeDocument/2006/relationships/tags" Target="../tags/tag350.xml"/><Relationship Id="rId5" Type="http://schemas.openxmlformats.org/officeDocument/2006/relationships/slideLayout" Target="../slideLayouts/slideLayout144.xml"/><Relationship Id="rId15" Type="http://schemas.openxmlformats.org/officeDocument/2006/relationships/tags" Target="../tags/tag341.xml"/><Relationship Id="rId23" Type="http://schemas.openxmlformats.org/officeDocument/2006/relationships/tags" Target="../tags/tag349.xml"/><Relationship Id="rId28" Type="http://schemas.openxmlformats.org/officeDocument/2006/relationships/image" Target="../media/image5.wmf"/><Relationship Id="rId10" Type="http://schemas.openxmlformats.org/officeDocument/2006/relationships/tags" Target="../tags/tag336.xml"/><Relationship Id="rId19" Type="http://schemas.openxmlformats.org/officeDocument/2006/relationships/tags" Target="../tags/tag345.xml"/><Relationship Id="rId4" Type="http://schemas.openxmlformats.org/officeDocument/2006/relationships/slideLayout" Target="../slideLayouts/slideLayout143.xml"/><Relationship Id="rId9" Type="http://schemas.openxmlformats.org/officeDocument/2006/relationships/tags" Target="../tags/tag335.xml"/><Relationship Id="rId14" Type="http://schemas.openxmlformats.org/officeDocument/2006/relationships/tags" Target="../tags/tag340.xml"/><Relationship Id="rId22" Type="http://schemas.openxmlformats.org/officeDocument/2006/relationships/tags" Target="../tags/tag348.xml"/><Relationship Id="rId27" Type="http://schemas.openxmlformats.org/officeDocument/2006/relationships/image" Target="../media/image4.png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2.vml"/><Relationship Id="rId13" Type="http://schemas.openxmlformats.org/officeDocument/2006/relationships/tags" Target="../tags/tag356.xml"/><Relationship Id="rId18" Type="http://schemas.openxmlformats.org/officeDocument/2006/relationships/tags" Target="../tags/tag361.xml"/><Relationship Id="rId26" Type="http://schemas.openxmlformats.org/officeDocument/2006/relationships/image" Target="../media/image13.emf"/><Relationship Id="rId3" Type="http://schemas.openxmlformats.org/officeDocument/2006/relationships/slideLayout" Target="../slideLayouts/slideLayout148.xml"/><Relationship Id="rId21" Type="http://schemas.openxmlformats.org/officeDocument/2006/relationships/tags" Target="../tags/tag364.xml"/><Relationship Id="rId7" Type="http://schemas.openxmlformats.org/officeDocument/2006/relationships/theme" Target="../theme/theme15.xml"/><Relationship Id="rId12" Type="http://schemas.openxmlformats.org/officeDocument/2006/relationships/tags" Target="../tags/tag355.xml"/><Relationship Id="rId17" Type="http://schemas.openxmlformats.org/officeDocument/2006/relationships/tags" Target="../tags/tag360.xml"/><Relationship Id="rId25" Type="http://schemas.openxmlformats.org/officeDocument/2006/relationships/oleObject" Target="../embeddings/oleObject12.bin"/><Relationship Id="rId2" Type="http://schemas.openxmlformats.org/officeDocument/2006/relationships/slideLayout" Target="../slideLayouts/slideLayout147.xml"/><Relationship Id="rId16" Type="http://schemas.openxmlformats.org/officeDocument/2006/relationships/tags" Target="../tags/tag359.xml"/><Relationship Id="rId20" Type="http://schemas.openxmlformats.org/officeDocument/2006/relationships/tags" Target="../tags/tag363.xml"/><Relationship Id="rId1" Type="http://schemas.openxmlformats.org/officeDocument/2006/relationships/slideLayout" Target="../slideLayouts/slideLayout146.xml"/><Relationship Id="rId6" Type="http://schemas.openxmlformats.org/officeDocument/2006/relationships/slideLayout" Target="../slideLayouts/slideLayout151.xml"/><Relationship Id="rId11" Type="http://schemas.openxmlformats.org/officeDocument/2006/relationships/tags" Target="../tags/tag354.xml"/><Relationship Id="rId24" Type="http://schemas.openxmlformats.org/officeDocument/2006/relationships/tags" Target="../tags/tag367.xml"/><Relationship Id="rId5" Type="http://schemas.openxmlformats.org/officeDocument/2006/relationships/slideLayout" Target="../slideLayouts/slideLayout150.xml"/><Relationship Id="rId15" Type="http://schemas.openxmlformats.org/officeDocument/2006/relationships/tags" Target="../tags/tag358.xml"/><Relationship Id="rId23" Type="http://schemas.openxmlformats.org/officeDocument/2006/relationships/tags" Target="../tags/tag366.xml"/><Relationship Id="rId28" Type="http://schemas.openxmlformats.org/officeDocument/2006/relationships/image" Target="../media/image5.wmf"/><Relationship Id="rId10" Type="http://schemas.openxmlformats.org/officeDocument/2006/relationships/tags" Target="../tags/tag353.xml"/><Relationship Id="rId19" Type="http://schemas.openxmlformats.org/officeDocument/2006/relationships/tags" Target="../tags/tag362.xml"/><Relationship Id="rId4" Type="http://schemas.openxmlformats.org/officeDocument/2006/relationships/slideLayout" Target="../slideLayouts/slideLayout149.xml"/><Relationship Id="rId9" Type="http://schemas.openxmlformats.org/officeDocument/2006/relationships/tags" Target="../tags/tag352.xml"/><Relationship Id="rId14" Type="http://schemas.openxmlformats.org/officeDocument/2006/relationships/tags" Target="../tags/tag357.xml"/><Relationship Id="rId22" Type="http://schemas.openxmlformats.org/officeDocument/2006/relationships/tags" Target="../tags/tag365.xml"/><Relationship Id="rId27" Type="http://schemas.openxmlformats.org/officeDocument/2006/relationships/image" Target="../media/image4.png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4.vml"/><Relationship Id="rId13" Type="http://schemas.openxmlformats.org/officeDocument/2006/relationships/tags" Target="../tags/tag373.xml"/><Relationship Id="rId18" Type="http://schemas.openxmlformats.org/officeDocument/2006/relationships/tags" Target="../tags/tag378.xml"/><Relationship Id="rId26" Type="http://schemas.openxmlformats.org/officeDocument/2006/relationships/image" Target="../media/image13.emf"/><Relationship Id="rId3" Type="http://schemas.openxmlformats.org/officeDocument/2006/relationships/slideLayout" Target="../slideLayouts/slideLayout154.xml"/><Relationship Id="rId21" Type="http://schemas.openxmlformats.org/officeDocument/2006/relationships/tags" Target="../tags/tag381.xml"/><Relationship Id="rId7" Type="http://schemas.openxmlformats.org/officeDocument/2006/relationships/theme" Target="../theme/theme16.xml"/><Relationship Id="rId12" Type="http://schemas.openxmlformats.org/officeDocument/2006/relationships/tags" Target="../tags/tag372.xml"/><Relationship Id="rId17" Type="http://schemas.openxmlformats.org/officeDocument/2006/relationships/tags" Target="../tags/tag377.xml"/><Relationship Id="rId25" Type="http://schemas.openxmlformats.org/officeDocument/2006/relationships/oleObject" Target="../embeddings/oleObject14.bin"/><Relationship Id="rId2" Type="http://schemas.openxmlformats.org/officeDocument/2006/relationships/slideLayout" Target="../slideLayouts/slideLayout153.xml"/><Relationship Id="rId16" Type="http://schemas.openxmlformats.org/officeDocument/2006/relationships/tags" Target="../tags/tag376.xml"/><Relationship Id="rId20" Type="http://schemas.openxmlformats.org/officeDocument/2006/relationships/tags" Target="../tags/tag380.xml"/><Relationship Id="rId1" Type="http://schemas.openxmlformats.org/officeDocument/2006/relationships/slideLayout" Target="../slideLayouts/slideLayout152.xml"/><Relationship Id="rId6" Type="http://schemas.openxmlformats.org/officeDocument/2006/relationships/slideLayout" Target="../slideLayouts/slideLayout157.xml"/><Relationship Id="rId11" Type="http://schemas.openxmlformats.org/officeDocument/2006/relationships/tags" Target="../tags/tag371.xml"/><Relationship Id="rId24" Type="http://schemas.openxmlformats.org/officeDocument/2006/relationships/tags" Target="../tags/tag384.xml"/><Relationship Id="rId5" Type="http://schemas.openxmlformats.org/officeDocument/2006/relationships/slideLayout" Target="../slideLayouts/slideLayout156.xml"/><Relationship Id="rId15" Type="http://schemas.openxmlformats.org/officeDocument/2006/relationships/tags" Target="../tags/tag375.xml"/><Relationship Id="rId23" Type="http://schemas.openxmlformats.org/officeDocument/2006/relationships/tags" Target="../tags/tag383.xml"/><Relationship Id="rId28" Type="http://schemas.openxmlformats.org/officeDocument/2006/relationships/image" Target="../media/image5.wmf"/><Relationship Id="rId10" Type="http://schemas.openxmlformats.org/officeDocument/2006/relationships/tags" Target="../tags/tag370.xml"/><Relationship Id="rId19" Type="http://schemas.openxmlformats.org/officeDocument/2006/relationships/tags" Target="../tags/tag379.xml"/><Relationship Id="rId4" Type="http://schemas.openxmlformats.org/officeDocument/2006/relationships/slideLayout" Target="../slideLayouts/slideLayout155.xml"/><Relationship Id="rId9" Type="http://schemas.openxmlformats.org/officeDocument/2006/relationships/tags" Target="../tags/tag369.xml"/><Relationship Id="rId14" Type="http://schemas.openxmlformats.org/officeDocument/2006/relationships/tags" Target="../tags/tag374.xml"/><Relationship Id="rId22" Type="http://schemas.openxmlformats.org/officeDocument/2006/relationships/tags" Target="../tags/tag382.xml"/><Relationship Id="rId27" Type="http://schemas.openxmlformats.org/officeDocument/2006/relationships/image" Target="../media/image4.png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tags" Target="../tags/tag386.xml"/><Relationship Id="rId13" Type="http://schemas.openxmlformats.org/officeDocument/2006/relationships/tags" Target="../tags/tag391.xml"/><Relationship Id="rId18" Type="http://schemas.openxmlformats.org/officeDocument/2006/relationships/tags" Target="../tags/tag396.xml"/><Relationship Id="rId26" Type="http://schemas.openxmlformats.org/officeDocument/2006/relationships/image" Target="../media/image4.png"/><Relationship Id="rId3" Type="http://schemas.openxmlformats.org/officeDocument/2006/relationships/slideLayout" Target="../slideLayouts/slideLayout160.xml"/><Relationship Id="rId21" Type="http://schemas.openxmlformats.org/officeDocument/2006/relationships/tags" Target="../tags/tag399.xml"/><Relationship Id="rId7" Type="http://schemas.openxmlformats.org/officeDocument/2006/relationships/vmlDrawing" Target="../drawings/vmlDrawing16.vml"/><Relationship Id="rId12" Type="http://schemas.openxmlformats.org/officeDocument/2006/relationships/tags" Target="../tags/tag390.xml"/><Relationship Id="rId17" Type="http://schemas.openxmlformats.org/officeDocument/2006/relationships/tags" Target="../tags/tag395.xml"/><Relationship Id="rId25" Type="http://schemas.openxmlformats.org/officeDocument/2006/relationships/image" Target="../media/image13.emf"/><Relationship Id="rId2" Type="http://schemas.openxmlformats.org/officeDocument/2006/relationships/slideLayout" Target="../slideLayouts/slideLayout159.xml"/><Relationship Id="rId16" Type="http://schemas.openxmlformats.org/officeDocument/2006/relationships/tags" Target="../tags/tag394.xml"/><Relationship Id="rId20" Type="http://schemas.openxmlformats.org/officeDocument/2006/relationships/tags" Target="../tags/tag398.xml"/><Relationship Id="rId1" Type="http://schemas.openxmlformats.org/officeDocument/2006/relationships/slideLayout" Target="../slideLayouts/slideLayout158.xml"/><Relationship Id="rId6" Type="http://schemas.openxmlformats.org/officeDocument/2006/relationships/theme" Target="../theme/theme17.xml"/><Relationship Id="rId11" Type="http://schemas.openxmlformats.org/officeDocument/2006/relationships/tags" Target="../tags/tag389.xml"/><Relationship Id="rId24" Type="http://schemas.openxmlformats.org/officeDocument/2006/relationships/oleObject" Target="../embeddings/oleObject16.bin"/><Relationship Id="rId5" Type="http://schemas.openxmlformats.org/officeDocument/2006/relationships/slideLayout" Target="../slideLayouts/slideLayout162.xml"/><Relationship Id="rId15" Type="http://schemas.openxmlformats.org/officeDocument/2006/relationships/tags" Target="../tags/tag393.xml"/><Relationship Id="rId23" Type="http://schemas.openxmlformats.org/officeDocument/2006/relationships/tags" Target="../tags/tag401.xml"/><Relationship Id="rId10" Type="http://schemas.openxmlformats.org/officeDocument/2006/relationships/tags" Target="../tags/tag388.xml"/><Relationship Id="rId19" Type="http://schemas.openxmlformats.org/officeDocument/2006/relationships/tags" Target="../tags/tag397.xml"/><Relationship Id="rId4" Type="http://schemas.openxmlformats.org/officeDocument/2006/relationships/slideLayout" Target="../slideLayouts/slideLayout161.xml"/><Relationship Id="rId9" Type="http://schemas.openxmlformats.org/officeDocument/2006/relationships/tags" Target="../tags/tag387.xml"/><Relationship Id="rId14" Type="http://schemas.openxmlformats.org/officeDocument/2006/relationships/tags" Target="../tags/tag392.xml"/><Relationship Id="rId22" Type="http://schemas.openxmlformats.org/officeDocument/2006/relationships/tags" Target="../tags/tag400.xml"/><Relationship Id="rId27" Type="http://schemas.openxmlformats.org/officeDocument/2006/relationships/image" Target="../media/image5.wmf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0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165.xml"/><Relationship Id="rId7" Type="http://schemas.openxmlformats.org/officeDocument/2006/relationships/slideLayout" Target="../slideLayouts/slideLayout169.xml"/><Relationship Id="rId12" Type="http://schemas.openxmlformats.org/officeDocument/2006/relationships/theme" Target="../theme/theme18.xml"/><Relationship Id="rId2" Type="http://schemas.openxmlformats.org/officeDocument/2006/relationships/slideLayout" Target="../slideLayouts/slideLayout164.xml"/><Relationship Id="rId1" Type="http://schemas.openxmlformats.org/officeDocument/2006/relationships/slideLayout" Target="../slideLayouts/slideLayout163.xml"/><Relationship Id="rId6" Type="http://schemas.openxmlformats.org/officeDocument/2006/relationships/slideLayout" Target="../slideLayouts/slideLayout168.xml"/><Relationship Id="rId11" Type="http://schemas.openxmlformats.org/officeDocument/2006/relationships/slideLayout" Target="../slideLayouts/slideLayout173.xml"/><Relationship Id="rId5" Type="http://schemas.openxmlformats.org/officeDocument/2006/relationships/slideLayout" Target="../slideLayouts/slideLayout167.xml"/><Relationship Id="rId10" Type="http://schemas.openxmlformats.org/officeDocument/2006/relationships/slideLayout" Target="../slideLayouts/slideLayout172.xml"/><Relationship Id="rId4" Type="http://schemas.openxmlformats.org/officeDocument/2006/relationships/slideLayout" Target="../slideLayouts/slideLayout166.xml"/><Relationship Id="rId9" Type="http://schemas.openxmlformats.org/officeDocument/2006/relationships/slideLayout" Target="../slideLayouts/slideLayout171.xml"/><Relationship Id="rId14" Type="http://schemas.openxmlformats.org/officeDocument/2006/relationships/image" Target="../media/image5.wmf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1.xml"/><Relationship Id="rId3" Type="http://schemas.openxmlformats.org/officeDocument/2006/relationships/slideLayout" Target="../slideLayouts/slideLayout176.xml"/><Relationship Id="rId7" Type="http://schemas.openxmlformats.org/officeDocument/2006/relationships/slideLayout" Target="../slideLayouts/slideLayout180.xml"/><Relationship Id="rId2" Type="http://schemas.openxmlformats.org/officeDocument/2006/relationships/slideLayout" Target="../slideLayouts/slideLayout175.xml"/><Relationship Id="rId1" Type="http://schemas.openxmlformats.org/officeDocument/2006/relationships/slideLayout" Target="../slideLayouts/slideLayout174.xml"/><Relationship Id="rId6" Type="http://schemas.openxmlformats.org/officeDocument/2006/relationships/slideLayout" Target="../slideLayouts/slideLayout179.xml"/><Relationship Id="rId11" Type="http://schemas.openxmlformats.org/officeDocument/2006/relationships/image" Target="../media/image5.wmf"/><Relationship Id="rId5" Type="http://schemas.openxmlformats.org/officeDocument/2006/relationships/slideLayout" Target="../slideLayouts/slideLayout178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177.xml"/><Relationship Id="rId9" Type="http://schemas.openxmlformats.org/officeDocument/2006/relationships/theme" Target="../theme/theme1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slideLayout" Target="../slideLayouts/slideLayout6.xml"/><Relationship Id="rId7" Type="http://schemas.openxmlformats.org/officeDocument/2006/relationships/tags" Target="../tags/tag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vmlDrawing" Target="../drawings/vmlDrawing2.vml"/><Relationship Id="rId11" Type="http://schemas.openxmlformats.org/officeDocument/2006/relationships/image" Target="../media/image3.jpeg"/><Relationship Id="rId5" Type="http://schemas.openxmlformats.org/officeDocument/2006/relationships/theme" Target="../theme/theme2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1.emf"/></Relationships>
</file>

<file path=ppt/slideMasters/_rels/slideMaster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9.xml"/><Relationship Id="rId13" Type="http://schemas.openxmlformats.org/officeDocument/2006/relationships/slideLayout" Target="../slideLayouts/slideLayout194.xml"/><Relationship Id="rId3" Type="http://schemas.openxmlformats.org/officeDocument/2006/relationships/slideLayout" Target="../slideLayouts/slideLayout184.xml"/><Relationship Id="rId7" Type="http://schemas.openxmlformats.org/officeDocument/2006/relationships/slideLayout" Target="../slideLayouts/slideLayout188.xml"/><Relationship Id="rId12" Type="http://schemas.openxmlformats.org/officeDocument/2006/relationships/slideLayout" Target="../slideLayouts/slideLayout193.xml"/><Relationship Id="rId17" Type="http://schemas.openxmlformats.org/officeDocument/2006/relationships/image" Target="../media/image12.jpeg"/><Relationship Id="rId2" Type="http://schemas.openxmlformats.org/officeDocument/2006/relationships/slideLayout" Target="../slideLayouts/slideLayout183.xml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182.xml"/><Relationship Id="rId6" Type="http://schemas.openxmlformats.org/officeDocument/2006/relationships/slideLayout" Target="../slideLayouts/slideLayout187.xml"/><Relationship Id="rId11" Type="http://schemas.openxmlformats.org/officeDocument/2006/relationships/slideLayout" Target="../slideLayouts/slideLayout192.xml"/><Relationship Id="rId5" Type="http://schemas.openxmlformats.org/officeDocument/2006/relationships/slideLayout" Target="../slideLayouts/slideLayout186.xml"/><Relationship Id="rId15" Type="http://schemas.openxmlformats.org/officeDocument/2006/relationships/theme" Target="../theme/theme20.xml"/><Relationship Id="rId10" Type="http://schemas.openxmlformats.org/officeDocument/2006/relationships/slideLayout" Target="../slideLayouts/slideLayout191.xml"/><Relationship Id="rId4" Type="http://schemas.openxmlformats.org/officeDocument/2006/relationships/slideLayout" Target="../slideLayouts/slideLayout185.xml"/><Relationship Id="rId9" Type="http://schemas.openxmlformats.org/officeDocument/2006/relationships/slideLayout" Target="../slideLayouts/slideLayout190.xml"/><Relationship Id="rId14" Type="http://schemas.openxmlformats.org/officeDocument/2006/relationships/slideLayout" Target="../slideLayouts/slideLayout195.xml"/></Relationships>
</file>

<file path=ppt/slideMasters/_rels/slideMaster21.xml.rels><?xml version="1.0" encoding="UTF-8" standalone="yes"?>
<Relationships xmlns="http://schemas.openxmlformats.org/package/2006/relationships"><Relationship Id="rId8" Type="http://schemas.openxmlformats.org/officeDocument/2006/relationships/tags" Target="../tags/tag403.xml"/><Relationship Id="rId3" Type="http://schemas.openxmlformats.org/officeDocument/2006/relationships/slideLayout" Target="../slideLayouts/slideLayout198.xml"/><Relationship Id="rId7" Type="http://schemas.openxmlformats.org/officeDocument/2006/relationships/vmlDrawing" Target="../drawings/vmlDrawing18.vml"/><Relationship Id="rId12" Type="http://schemas.openxmlformats.org/officeDocument/2006/relationships/image" Target="../media/image3.jpeg"/><Relationship Id="rId2" Type="http://schemas.openxmlformats.org/officeDocument/2006/relationships/slideLayout" Target="../slideLayouts/slideLayout197.xml"/><Relationship Id="rId1" Type="http://schemas.openxmlformats.org/officeDocument/2006/relationships/slideLayout" Target="../slideLayouts/slideLayout196.xml"/><Relationship Id="rId6" Type="http://schemas.openxmlformats.org/officeDocument/2006/relationships/theme" Target="../theme/theme21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200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199.xml"/><Relationship Id="rId9" Type="http://schemas.openxmlformats.org/officeDocument/2006/relationships/oleObject" Target="../embeddings/oleObject18.bin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slideLayout" Target="../slideLayouts/slideLayout20.xml"/><Relationship Id="rId1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8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17" Type="http://schemas.openxmlformats.org/officeDocument/2006/relationships/slideLayout" Target="../slideLayouts/slideLayout24.xml"/><Relationship Id="rId2" Type="http://schemas.openxmlformats.org/officeDocument/2006/relationships/slideLayout" Target="../slideLayouts/slideLayout9.xml"/><Relationship Id="rId16" Type="http://schemas.openxmlformats.org/officeDocument/2006/relationships/slideLayout" Target="../slideLayouts/slideLayout23.xml"/><Relationship Id="rId20" Type="http://schemas.openxmlformats.org/officeDocument/2006/relationships/slideLayout" Target="../slideLayouts/slideLayout27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24" Type="http://schemas.openxmlformats.org/officeDocument/2006/relationships/tags" Target="../tags/tag4.xml"/><Relationship Id="rId5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22.xml"/><Relationship Id="rId23" Type="http://schemas.openxmlformats.org/officeDocument/2006/relationships/theme" Target="../theme/theme3.xml"/><Relationship Id="rId10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26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42.xml"/><Relationship Id="rId18" Type="http://schemas.openxmlformats.org/officeDocument/2006/relationships/slideLayout" Target="../slideLayouts/slideLayout47.xml"/><Relationship Id="rId26" Type="http://schemas.openxmlformats.org/officeDocument/2006/relationships/oleObject" Target="../embeddings/oleObject3.bin"/><Relationship Id="rId3" Type="http://schemas.openxmlformats.org/officeDocument/2006/relationships/slideLayout" Target="../slideLayouts/slideLayout32.xml"/><Relationship Id="rId21" Type="http://schemas.openxmlformats.org/officeDocument/2006/relationships/slideLayout" Target="../slideLayouts/slideLayout50.xml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17" Type="http://schemas.openxmlformats.org/officeDocument/2006/relationships/slideLayout" Target="../slideLayouts/slideLayout46.xml"/><Relationship Id="rId25" Type="http://schemas.openxmlformats.org/officeDocument/2006/relationships/tags" Target="../tags/tag113.xml"/><Relationship Id="rId2" Type="http://schemas.openxmlformats.org/officeDocument/2006/relationships/slideLayout" Target="../slideLayouts/slideLayout31.xml"/><Relationship Id="rId16" Type="http://schemas.openxmlformats.org/officeDocument/2006/relationships/slideLayout" Target="../slideLayouts/slideLayout45.xml"/><Relationship Id="rId20" Type="http://schemas.openxmlformats.org/officeDocument/2006/relationships/slideLayout" Target="../slideLayouts/slideLayout49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24" Type="http://schemas.openxmlformats.org/officeDocument/2006/relationships/tags" Target="../tags/tag112.xml"/><Relationship Id="rId5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44.xml"/><Relationship Id="rId23" Type="http://schemas.openxmlformats.org/officeDocument/2006/relationships/vmlDrawing" Target="../drawings/vmlDrawing3.vml"/><Relationship Id="rId10" Type="http://schemas.openxmlformats.org/officeDocument/2006/relationships/slideLayout" Target="../slideLayouts/slideLayout39.xml"/><Relationship Id="rId19" Type="http://schemas.openxmlformats.org/officeDocument/2006/relationships/slideLayout" Target="../slideLayouts/slideLayout48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43.xml"/><Relationship Id="rId22" Type="http://schemas.openxmlformats.org/officeDocument/2006/relationships/theme" Target="../theme/theme4.xml"/><Relationship Id="rId27" Type="http://schemas.openxmlformats.org/officeDocument/2006/relationships/image" Target="../media/image8.emf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63.xml"/><Relationship Id="rId18" Type="http://schemas.openxmlformats.org/officeDocument/2006/relationships/slideLayout" Target="../slideLayouts/slideLayout68.xml"/><Relationship Id="rId26" Type="http://schemas.openxmlformats.org/officeDocument/2006/relationships/oleObject" Target="../embeddings/oleObject4.bin"/><Relationship Id="rId3" Type="http://schemas.openxmlformats.org/officeDocument/2006/relationships/slideLayout" Target="../slideLayouts/slideLayout53.xml"/><Relationship Id="rId21" Type="http://schemas.openxmlformats.org/officeDocument/2006/relationships/slideLayout" Target="../slideLayouts/slideLayout71.xml"/><Relationship Id="rId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62.xml"/><Relationship Id="rId17" Type="http://schemas.openxmlformats.org/officeDocument/2006/relationships/slideLayout" Target="../slideLayouts/slideLayout67.xml"/><Relationship Id="rId25" Type="http://schemas.openxmlformats.org/officeDocument/2006/relationships/tags" Target="../tags/tag222.xml"/><Relationship Id="rId2" Type="http://schemas.openxmlformats.org/officeDocument/2006/relationships/slideLayout" Target="../slideLayouts/slideLayout52.xml"/><Relationship Id="rId16" Type="http://schemas.openxmlformats.org/officeDocument/2006/relationships/slideLayout" Target="../slideLayouts/slideLayout66.xml"/><Relationship Id="rId20" Type="http://schemas.openxmlformats.org/officeDocument/2006/relationships/slideLayout" Target="../slideLayouts/slideLayout70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24" Type="http://schemas.openxmlformats.org/officeDocument/2006/relationships/tags" Target="../tags/tag221.xml"/><Relationship Id="rId5" Type="http://schemas.openxmlformats.org/officeDocument/2006/relationships/slideLayout" Target="../slideLayouts/slideLayout55.xml"/><Relationship Id="rId15" Type="http://schemas.openxmlformats.org/officeDocument/2006/relationships/slideLayout" Target="../slideLayouts/slideLayout65.xml"/><Relationship Id="rId23" Type="http://schemas.openxmlformats.org/officeDocument/2006/relationships/vmlDrawing" Target="../drawings/vmlDrawing4.vml"/><Relationship Id="rId10" Type="http://schemas.openxmlformats.org/officeDocument/2006/relationships/slideLayout" Target="../slideLayouts/slideLayout60.xml"/><Relationship Id="rId19" Type="http://schemas.openxmlformats.org/officeDocument/2006/relationships/slideLayout" Target="../slideLayouts/slideLayout69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4.xml"/><Relationship Id="rId22" Type="http://schemas.openxmlformats.org/officeDocument/2006/relationships/theme" Target="../theme/theme5.xml"/><Relationship Id="rId27" Type="http://schemas.openxmlformats.org/officeDocument/2006/relationships/image" Target="../media/image8.emf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74.xml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73.xml"/><Relationship Id="rId1" Type="http://schemas.openxmlformats.org/officeDocument/2006/relationships/slideLayout" Target="../slideLayouts/slideLayout72.xml"/><Relationship Id="rId6" Type="http://schemas.openxmlformats.org/officeDocument/2006/relationships/tags" Target="../tags/tag330.xml"/><Relationship Id="rId5" Type="http://schemas.openxmlformats.org/officeDocument/2006/relationships/vmlDrawing" Target="../drawings/vmlDrawing5.vml"/><Relationship Id="rId10" Type="http://schemas.openxmlformats.org/officeDocument/2006/relationships/image" Target="../media/image3.jpeg"/><Relationship Id="rId4" Type="http://schemas.openxmlformats.org/officeDocument/2006/relationships/theme" Target="../theme/theme6.xml"/><Relationship Id="rId9" Type="http://schemas.openxmlformats.org/officeDocument/2006/relationships/image" Target="../media/image2.jpe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2.xml"/><Relationship Id="rId13" Type="http://schemas.openxmlformats.org/officeDocument/2006/relationships/vmlDrawing" Target="../drawings/vmlDrawing6.vml"/><Relationship Id="rId18" Type="http://schemas.openxmlformats.org/officeDocument/2006/relationships/image" Target="../media/image5.wmf"/><Relationship Id="rId3" Type="http://schemas.openxmlformats.org/officeDocument/2006/relationships/slideLayout" Target="../slideLayouts/slideLayout77.xml"/><Relationship Id="rId7" Type="http://schemas.openxmlformats.org/officeDocument/2006/relationships/slideLayout" Target="../slideLayouts/slideLayout81.xml"/><Relationship Id="rId12" Type="http://schemas.openxmlformats.org/officeDocument/2006/relationships/theme" Target="../theme/theme7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76.xml"/><Relationship Id="rId16" Type="http://schemas.openxmlformats.org/officeDocument/2006/relationships/image" Target="../media/image8.emf"/><Relationship Id="rId1" Type="http://schemas.openxmlformats.org/officeDocument/2006/relationships/slideLayout" Target="../slideLayouts/slideLayout75.xml"/><Relationship Id="rId6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5.xml"/><Relationship Id="rId5" Type="http://schemas.openxmlformats.org/officeDocument/2006/relationships/slideLayout" Target="../slideLayouts/slideLayout79.xml"/><Relationship Id="rId15" Type="http://schemas.openxmlformats.org/officeDocument/2006/relationships/oleObject" Target="../embeddings/oleObject6.bin"/><Relationship Id="rId10" Type="http://schemas.openxmlformats.org/officeDocument/2006/relationships/slideLayout" Target="../slideLayouts/slideLayout84.xml"/><Relationship Id="rId4" Type="http://schemas.openxmlformats.org/officeDocument/2006/relationships/slideLayout" Target="../slideLayouts/slideLayout78.xml"/><Relationship Id="rId9" Type="http://schemas.openxmlformats.org/officeDocument/2006/relationships/slideLayout" Target="../slideLayouts/slideLayout83.xml"/><Relationship Id="rId14" Type="http://schemas.openxmlformats.org/officeDocument/2006/relationships/tags" Target="../tags/tag331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tags" Target="../tags/tag332.xml"/><Relationship Id="rId3" Type="http://schemas.openxmlformats.org/officeDocument/2006/relationships/slideLayout" Target="../slideLayouts/slideLayout88.xml"/><Relationship Id="rId7" Type="http://schemas.openxmlformats.org/officeDocument/2006/relationships/vmlDrawing" Target="../drawings/vmlDrawing7.vml"/><Relationship Id="rId12" Type="http://schemas.openxmlformats.org/officeDocument/2006/relationships/image" Target="../media/image3.jpeg"/><Relationship Id="rId2" Type="http://schemas.openxmlformats.org/officeDocument/2006/relationships/slideLayout" Target="../slideLayouts/slideLayout87.xml"/><Relationship Id="rId1" Type="http://schemas.openxmlformats.org/officeDocument/2006/relationships/slideLayout" Target="../slideLayouts/slideLayout86.xml"/><Relationship Id="rId6" Type="http://schemas.openxmlformats.org/officeDocument/2006/relationships/theme" Target="../theme/theme8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90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89.xml"/><Relationship Id="rId9" Type="http://schemas.openxmlformats.org/officeDocument/2006/relationships/oleObject" Target="../embeddings/oleObject7.bin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theme" Target="../theme/theme9.xml"/><Relationship Id="rId3" Type="http://schemas.openxmlformats.org/officeDocument/2006/relationships/slideLayout" Target="../slideLayouts/slideLayout93.xml"/><Relationship Id="rId7" Type="http://schemas.openxmlformats.org/officeDocument/2006/relationships/slideLayout" Target="../slideLayouts/slideLayout97.xml"/><Relationship Id="rId2" Type="http://schemas.openxmlformats.org/officeDocument/2006/relationships/slideLayout" Target="../slideLayouts/slideLayout92.xml"/><Relationship Id="rId1" Type="http://schemas.openxmlformats.org/officeDocument/2006/relationships/slideLayout" Target="../slideLayouts/slideLayout91.xml"/><Relationship Id="rId6" Type="http://schemas.openxmlformats.org/officeDocument/2006/relationships/slideLayout" Target="../slideLayouts/slideLayout96.xml"/><Relationship Id="rId5" Type="http://schemas.openxmlformats.org/officeDocument/2006/relationships/slideLayout" Target="../slideLayouts/slideLayout95.xml"/><Relationship Id="rId10" Type="http://schemas.openxmlformats.org/officeDocument/2006/relationships/image" Target="../media/image5.wmf"/><Relationship Id="rId4" Type="http://schemas.openxmlformats.org/officeDocument/2006/relationships/slideLayout" Target="../slideLayouts/slideLayout94.xml"/><Relationship Id="rId9" Type="http://schemas.openxmlformats.org/officeDocument/2006/relationships/image" Target="../media/image10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129605357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5605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3666" name="Picture 2" descr="san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-1588" y="-3175"/>
            <a:ext cx="10290176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2575" y="1196975"/>
            <a:ext cx="9493250" cy="446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Text</a:t>
            </a:r>
          </a:p>
        </p:txBody>
      </p:sp>
      <p:sp>
        <p:nvSpPr>
          <p:cNvPr id="9434118" name="Rectangle 6"/>
          <p:cNvSpPr>
            <a:spLocks noChangeArrowheads="1"/>
          </p:cNvSpPr>
          <p:nvPr/>
        </p:nvSpPr>
        <p:spPr bwMode="auto">
          <a:xfrm>
            <a:off x="9113839" y="131763"/>
            <a:ext cx="977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98F42B1F-B43B-41E8-B2FE-5CDACE251FC6}" type="slidenum">
              <a:rPr lang="en-US" sz="1500" b="1" smtClean="0">
                <a:solidFill>
                  <a:srgbClr val="FF0000"/>
                </a:solidFill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500" b="1" dirty="0">
              <a:solidFill>
                <a:srgbClr val="FF0000"/>
              </a:solidFill>
            </a:endParaRPr>
          </a:p>
        </p:txBody>
      </p:sp>
      <p:pic>
        <p:nvPicPr>
          <p:cNvPr id="113669" name="Picture 7" descr="A-Santander-negativo_RGB [Convertido]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789886" y="6226217"/>
            <a:ext cx="2439987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3670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282575" y="260354"/>
            <a:ext cx="94916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 para editar estilo título patrón</a:t>
            </a:r>
          </a:p>
        </p:txBody>
      </p:sp>
    </p:spTree>
    <p:extLst>
      <p:ext uri="{BB962C8B-B14F-4D97-AF65-F5344CB8AC3E}">
        <p14:creationId xmlns:p14="http://schemas.microsoft.com/office/powerpoint/2010/main" val="124696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67" r:id="rId3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55600" indent="-355600" algn="l" rtl="0" eaLnBrk="1" fontAlgn="base" hangingPunct="1">
        <a:spcBef>
          <a:spcPct val="6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500">
          <a:solidFill>
            <a:srgbClr val="000000"/>
          </a:solidFill>
          <a:latin typeface="+mn-lt"/>
          <a:ea typeface="+mn-ea"/>
          <a:cs typeface="+mn-cs"/>
        </a:defRPr>
      </a:lvl1pPr>
      <a:lvl2pPr marL="736600" indent="-201613" algn="l" rtl="0" eaLnBrk="1" fontAlgn="base" hangingPunct="1">
        <a:spcBef>
          <a:spcPct val="60000"/>
        </a:spcBef>
        <a:spcAft>
          <a:spcPct val="0"/>
        </a:spcAft>
        <a:buClr>
          <a:schemeClr val="bg2"/>
        </a:buClr>
        <a:buChar char="•"/>
        <a:defRPr sz="1200">
          <a:solidFill>
            <a:srgbClr val="000000"/>
          </a:solidFill>
          <a:latin typeface="+mn-lt"/>
          <a:cs typeface="+mn-cs"/>
        </a:defRPr>
      </a:lvl2pPr>
      <a:lvl3pPr marL="1187450" indent="-19685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-"/>
        <a:defRPr sz="1200">
          <a:solidFill>
            <a:srgbClr val="000000"/>
          </a:solidFill>
          <a:latin typeface="+mn-lt"/>
          <a:cs typeface="+mn-cs"/>
        </a:defRPr>
      </a:lvl3pPr>
      <a:lvl4pPr marL="1524000" indent="-14605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»"/>
        <a:defRPr sz="1200">
          <a:solidFill>
            <a:schemeClr val="tx1"/>
          </a:solidFill>
          <a:latin typeface="+mn-lt"/>
          <a:cs typeface="+mn-cs"/>
        </a:defRPr>
      </a:lvl4pPr>
      <a:lvl5pPr marL="1968500" indent="-8890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5pPr>
      <a:lvl6pPr marL="2425700" indent="-8890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6pPr>
      <a:lvl7pPr marL="2882900" indent="-8890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7pPr>
      <a:lvl8pPr marL="3340100" indent="-8890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8pPr>
      <a:lvl9pPr marL="3797300" indent="-8890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106424452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438" name="think-cell Slide" r:id="rId15" imgW="524" imgH="526" progId="TCLayout.ActiveDocument.1">
                  <p:embed/>
                </p:oleObj>
              </mc:Choice>
              <mc:Fallback>
                <p:oleObj name="think-cell Slide" r:id="rId15" imgW="524" imgH="52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28625" y="381007"/>
            <a:ext cx="9429750" cy="850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8625" y="1381125"/>
            <a:ext cx="9429750" cy="4486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8375" y="0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fld id="{4B553441-A85E-4A5F-B6E9-6327667DC36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34" name="Picture 10" descr="fondo02"/>
          <p:cNvPicPr>
            <a:picLocks noChangeAspect="1" noChangeArrowheads="1"/>
          </p:cNvPicPr>
          <p:nvPr/>
        </p:nvPicPr>
        <p:blipFill>
          <a:blip r:embed="rId17"/>
          <a:srcRect t="91110"/>
          <a:stretch>
            <a:fillRect/>
          </a:stretch>
        </p:blipFill>
        <p:spPr bwMode="auto">
          <a:xfrm>
            <a:off x="0" y="6248400"/>
            <a:ext cx="10287000" cy="609600"/>
          </a:xfrm>
          <a:prstGeom prst="rect">
            <a:avLst/>
          </a:prstGeom>
          <a:noFill/>
        </p:spPr>
      </p:pic>
      <p:pic>
        <p:nvPicPr>
          <p:cNvPr id="1035" name="Picture 11" descr="Logo_Peq01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7858125" y="6345337"/>
            <a:ext cx="2157413" cy="352425"/>
          </a:xfrm>
          <a:prstGeom prst="rect">
            <a:avLst/>
          </a:prstGeom>
          <a:noFill/>
        </p:spPr>
      </p:pic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71675" y="6283325"/>
            <a:ext cx="5486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800" b="0" i="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>
                <a:solidFill>
                  <a:srgbClr val="FFFFFF"/>
                </a:solidFill>
              </a:rPr>
              <a:t>Source: xxx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4286260" y="-47655"/>
            <a:ext cx="17145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PRELIMINARY – For Discussion</a:t>
            </a:r>
          </a:p>
        </p:txBody>
      </p:sp>
    </p:spTree>
    <p:extLst>
      <p:ext uri="{BB962C8B-B14F-4D97-AF65-F5344CB8AC3E}">
        <p14:creationId xmlns:p14="http://schemas.microsoft.com/office/powerpoint/2010/main" val="200607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86000"/>
        </a:lnSpc>
        <a:spcBef>
          <a:spcPct val="0"/>
        </a:spcBef>
        <a:spcAft>
          <a:spcPct val="0"/>
        </a:spcAft>
        <a:defRPr sz="2000" b="1" i="0" baseline="0">
          <a:solidFill>
            <a:schemeClr val="tx1"/>
          </a:solidFill>
          <a:latin typeface="+mn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-112" charset="0"/>
          <a:ea typeface="ＭＳ Ｐゴシック" pitchFamily="-112" charset="-128"/>
          <a:cs typeface="ＭＳ Ｐゴシック" pitchFamily="-112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-112" charset="0"/>
          <a:ea typeface="ＭＳ Ｐゴシック" pitchFamily="-112" charset="-128"/>
          <a:cs typeface="ＭＳ Ｐゴシック" pitchFamily="-112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-112" charset="0"/>
          <a:ea typeface="ＭＳ Ｐゴシック" pitchFamily="-112" charset="-128"/>
          <a:cs typeface="ＭＳ Ｐゴシック" pitchFamily="-112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153988" indent="-153988" algn="l" rtl="0" eaLnBrk="1" fontAlgn="base" hangingPunct="1">
        <a:spcBef>
          <a:spcPct val="20000"/>
        </a:spcBef>
        <a:spcAft>
          <a:spcPct val="0"/>
        </a:spcAft>
        <a:defRPr sz="1600">
          <a:solidFill>
            <a:schemeClr val="tx2"/>
          </a:solidFill>
          <a:latin typeface="+mn-lt"/>
          <a:ea typeface="+mn-ea"/>
          <a:cs typeface="+mn-cs"/>
        </a:defRPr>
      </a:lvl1pPr>
      <a:lvl2pPr marL="461963" indent="-231775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2"/>
          </a:solidFill>
          <a:latin typeface="Arial" charset="0"/>
          <a:ea typeface="+mn-ea"/>
          <a:cs typeface="+mn-cs"/>
        </a:defRPr>
      </a:lvl2pPr>
      <a:lvl3pPr marL="625475" indent="-163513" algn="l" rtl="0" eaLnBrk="1" fontAlgn="base" hangingPunct="1">
        <a:lnSpc>
          <a:spcPct val="16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sz="1200">
          <a:solidFill>
            <a:schemeClr val="tx2"/>
          </a:solidFill>
          <a:latin typeface="Arial" charset="0"/>
          <a:ea typeface="+mn-ea"/>
          <a:cs typeface="+mn-cs"/>
        </a:defRPr>
      </a:lvl3pPr>
      <a:lvl4pPr marL="741363" indent="-11588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1000">
          <a:solidFill>
            <a:schemeClr val="tx2"/>
          </a:solidFill>
          <a:latin typeface="Arial" charset="0"/>
          <a:ea typeface="+mn-ea"/>
          <a:cs typeface="+mn-cs"/>
        </a:defRPr>
      </a:lvl4pPr>
      <a:lvl5pPr marL="857250" indent="-11588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2"/>
          </a:solidFill>
          <a:latin typeface="Arial" charset="0"/>
          <a:ea typeface="+mn-ea"/>
          <a:cs typeface="+mn-cs"/>
        </a:defRPr>
      </a:lvl5pPr>
      <a:lvl6pPr marL="2227263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charset="0"/>
          <a:ea typeface="+mn-ea"/>
          <a:cs typeface="+mn-cs"/>
        </a:defRPr>
      </a:lvl6pPr>
      <a:lvl7pPr marL="2684463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charset="0"/>
          <a:ea typeface="+mn-ea"/>
          <a:cs typeface="+mn-cs"/>
        </a:defRPr>
      </a:lvl7pPr>
      <a:lvl8pPr marL="3141663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charset="0"/>
          <a:ea typeface="+mn-ea"/>
          <a:cs typeface="+mn-cs"/>
        </a:defRPr>
      </a:lvl8pPr>
      <a:lvl9pPr marL="3598863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charset="0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intillo_inferior02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" t="47" r="310"/>
          <a:stretch>
            <a:fillRect/>
          </a:stretch>
        </p:blipFill>
        <p:spPr bwMode="auto">
          <a:xfrm>
            <a:off x="0" y="0"/>
            <a:ext cx="10287000" cy="686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4" descr="A-Santander-negativo_RGB [Convertido]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0260" y="6226176"/>
            <a:ext cx="2439591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Text Box 6"/>
          <p:cNvSpPr txBox="1">
            <a:spLocks noChangeArrowheads="1"/>
          </p:cNvSpPr>
          <p:nvPr/>
        </p:nvSpPr>
        <p:spPr bwMode="auto">
          <a:xfrm>
            <a:off x="8429625" y="711200"/>
            <a:ext cx="1042988" cy="21544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0" tIns="0" rIns="0" bIns="0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endParaRPr lang="en-US" sz="1400" dirty="0" smtClean="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208955" y="6388100"/>
            <a:ext cx="642938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r">
              <a:spcBef>
                <a:spcPct val="0"/>
              </a:spcBef>
              <a:defRPr sz="1400">
                <a:solidFill>
                  <a:schemeClr val="bg1"/>
                </a:solidFill>
              </a:defRPr>
            </a:lvl1pPr>
          </a:lstStyle>
          <a:p>
            <a:pPr fontAlgn="base">
              <a:spcAft>
                <a:spcPct val="0"/>
              </a:spcAft>
              <a:defRPr/>
            </a:pPr>
            <a:fld id="{13B5D404-5004-4338-9FA9-9A38E4A88B25}" type="slidenum">
              <a:rPr lang="en-US" sz="1400">
                <a:solidFill>
                  <a:srgbClr val="FFFFFF"/>
                </a:solidFill>
              </a:rPr>
              <a:pPr fontAlgn="base">
                <a:spcAft>
                  <a:spcPct val="0"/>
                </a:spcAft>
                <a:defRPr/>
              </a:pPr>
              <a:t>‹#›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707231" y="1825625"/>
            <a:ext cx="8872538" cy="2283702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187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  <p:sldLayoutId id="2147483862" r:id="rId12"/>
    <p:sldLayoutId id="2147483863" r:id="rId13"/>
    <p:sldLayoutId id="2147483864" r:id="rId1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6"/>
            </p:custDataLst>
            <p:extLst/>
          </p:nvPr>
        </p:nvGraphicFramePr>
        <p:xfrm>
          <a:off x="1589" y="1589"/>
          <a:ext cx="1588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442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8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3666" name="Picture 2" descr="san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-1588" y="-3174"/>
            <a:ext cx="10290176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2576" y="1196975"/>
            <a:ext cx="9493250" cy="446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Text</a:t>
            </a:r>
          </a:p>
        </p:txBody>
      </p:sp>
      <p:sp>
        <p:nvSpPr>
          <p:cNvPr id="9434118" name="Rectangle 6"/>
          <p:cNvSpPr>
            <a:spLocks noChangeArrowheads="1"/>
          </p:cNvSpPr>
          <p:nvPr/>
        </p:nvSpPr>
        <p:spPr bwMode="auto">
          <a:xfrm>
            <a:off x="9113839" y="131763"/>
            <a:ext cx="977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98F42B1F-B43B-41E8-B2FE-5CDACE251FC6}" type="slidenum">
              <a:rPr lang="en-US" sz="1334" b="1" smtClean="0">
                <a:solidFill>
                  <a:srgbClr val="FF0000"/>
                </a:solidFill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334" b="1" dirty="0">
              <a:solidFill>
                <a:srgbClr val="FF0000"/>
              </a:solidFill>
            </a:endParaRPr>
          </a:p>
        </p:txBody>
      </p:sp>
      <p:pic>
        <p:nvPicPr>
          <p:cNvPr id="113669" name="Picture 7" descr="A-Santander-negativo_RGB [Convertido]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789888" y="6226218"/>
            <a:ext cx="2439987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3670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282575" y="260355"/>
            <a:ext cx="9491664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 para editar estilo título patrón</a:t>
            </a:r>
          </a:p>
        </p:txBody>
      </p:sp>
    </p:spTree>
    <p:extLst>
      <p:ext uri="{BB962C8B-B14F-4D97-AF65-F5344CB8AC3E}">
        <p14:creationId xmlns:p14="http://schemas.microsoft.com/office/powerpoint/2010/main" val="1822861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7" r:id="rId1"/>
    <p:sldLayoutId id="2147483868" r:id="rId2"/>
    <p:sldLayoutId id="2147483869" r:id="rId3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777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777">
          <a:solidFill>
            <a:srgbClr val="000000"/>
          </a:solidFill>
          <a:latin typeface="Arial" charset="0"/>
          <a:cs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777">
          <a:solidFill>
            <a:srgbClr val="000000"/>
          </a:solidFill>
          <a:latin typeface="Arial" charset="0"/>
          <a:cs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777">
          <a:solidFill>
            <a:srgbClr val="000000"/>
          </a:solidFill>
          <a:latin typeface="Arial" charset="0"/>
          <a:cs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777">
          <a:solidFill>
            <a:srgbClr val="000000"/>
          </a:solidFill>
          <a:latin typeface="Arial" charset="0"/>
          <a:cs typeface="Arial" charset="0"/>
        </a:defRPr>
      </a:lvl5pPr>
      <a:lvl6pPr marL="406352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777">
          <a:solidFill>
            <a:srgbClr val="000000"/>
          </a:solidFill>
          <a:latin typeface="Arial" charset="0"/>
          <a:cs typeface="Arial" charset="0"/>
        </a:defRPr>
      </a:lvl6pPr>
      <a:lvl7pPr marL="812704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777">
          <a:solidFill>
            <a:srgbClr val="000000"/>
          </a:solidFill>
          <a:latin typeface="Arial" charset="0"/>
          <a:cs typeface="Arial" charset="0"/>
        </a:defRPr>
      </a:lvl7pPr>
      <a:lvl8pPr marL="1219055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777">
          <a:solidFill>
            <a:srgbClr val="000000"/>
          </a:solidFill>
          <a:latin typeface="Arial" charset="0"/>
          <a:cs typeface="Arial" charset="0"/>
        </a:defRPr>
      </a:lvl8pPr>
      <a:lvl9pPr marL="1625407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777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16051" indent="-316051" algn="l" rtl="0" eaLnBrk="1" fontAlgn="base" hangingPunct="1">
        <a:spcBef>
          <a:spcPct val="6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334">
          <a:solidFill>
            <a:srgbClr val="000000"/>
          </a:solidFill>
          <a:latin typeface="+mn-lt"/>
          <a:ea typeface="+mn-ea"/>
          <a:cs typeface="+mn-cs"/>
        </a:defRPr>
      </a:lvl1pPr>
      <a:lvl2pPr marL="654678" indent="-179190" algn="l" rtl="0" eaLnBrk="1" fontAlgn="base" hangingPunct="1">
        <a:spcBef>
          <a:spcPct val="60000"/>
        </a:spcBef>
        <a:spcAft>
          <a:spcPct val="0"/>
        </a:spcAft>
        <a:buClr>
          <a:schemeClr val="bg2"/>
        </a:buClr>
        <a:buChar char="•"/>
        <a:defRPr sz="1066">
          <a:solidFill>
            <a:srgbClr val="000000"/>
          </a:solidFill>
          <a:latin typeface="+mn-lt"/>
          <a:cs typeface="+mn-cs"/>
        </a:defRPr>
      </a:lvl2pPr>
      <a:lvl3pPr marL="1055386" indent="-174957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-"/>
        <a:defRPr sz="1066">
          <a:solidFill>
            <a:srgbClr val="000000"/>
          </a:solidFill>
          <a:latin typeface="+mn-lt"/>
          <a:cs typeface="+mn-cs"/>
        </a:defRPr>
      </a:lvl3pPr>
      <a:lvl4pPr marL="1354505" indent="-129807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»"/>
        <a:defRPr sz="1066">
          <a:solidFill>
            <a:schemeClr val="tx1"/>
          </a:solidFill>
          <a:latin typeface="+mn-lt"/>
          <a:cs typeface="+mn-cs"/>
        </a:defRPr>
      </a:lvl4pPr>
      <a:lvl5pPr marL="1749570" indent="-79013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066">
          <a:solidFill>
            <a:srgbClr val="000000"/>
          </a:solidFill>
          <a:latin typeface="+mn-lt"/>
          <a:cs typeface="+mn-cs"/>
        </a:defRPr>
      </a:lvl5pPr>
      <a:lvl6pPr marL="2155921" indent="-79013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066">
          <a:solidFill>
            <a:srgbClr val="000000"/>
          </a:solidFill>
          <a:latin typeface="+mn-lt"/>
          <a:cs typeface="+mn-cs"/>
        </a:defRPr>
      </a:lvl6pPr>
      <a:lvl7pPr marL="2562273" indent="-79013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066">
          <a:solidFill>
            <a:srgbClr val="000000"/>
          </a:solidFill>
          <a:latin typeface="+mn-lt"/>
          <a:cs typeface="+mn-cs"/>
        </a:defRPr>
      </a:lvl7pPr>
      <a:lvl8pPr marL="2968625" indent="-79013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066">
          <a:solidFill>
            <a:srgbClr val="000000"/>
          </a:solidFill>
          <a:latin typeface="+mn-lt"/>
          <a:cs typeface="+mn-cs"/>
        </a:defRPr>
      </a:lvl8pPr>
      <a:lvl9pPr marL="3374977" indent="-79013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066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8127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6352" algn="l" defTabSz="8127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2704" algn="l" defTabSz="8127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9055" algn="l" defTabSz="8127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25407" algn="l" defTabSz="8127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31759" algn="l" defTabSz="8127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38111" algn="l" defTabSz="8127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44462" algn="l" defTabSz="8127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50814" algn="l" defTabSz="8127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intillo_inferior02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" t="47" r="310"/>
          <a:stretch>
            <a:fillRect/>
          </a:stretch>
        </p:blipFill>
        <p:spPr bwMode="auto">
          <a:xfrm>
            <a:off x="0" y="0"/>
            <a:ext cx="10287000" cy="686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4" descr="A-Santander-negativo_RGB [Convertido]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0260" y="6226176"/>
            <a:ext cx="2439591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Text Box 6"/>
          <p:cNvSpPr txBox="1">
            <a:spLocks noChangeArrowheads="1"/>
          </p:cNvSpPr>
          <p:nvPr/>
        </p:nvSpPr>
        <p:spPr bwMode="auto">
          <a:xfrm>
            <a:off x="8429625" y="711200"/>
            <a:ext cx="1042988" cy="21544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0" tIns="0" rIns="0" bIns="0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endParaRPr lang="en-US" sz="1400" dirty="0" smtClean="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208955" y="6388100"/>
            <a:ext cx="642938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r">
              <a:spcBef>
                <a:spcPct val="0"/>
              </a:spcBef>
              <a:defRPr sz="1400">
                <a:solidFill>
                  <a:schemeClr val="bg1"/>
                </a:solidFill>
              </a:defRPr>
            </a:lvl1pPr>
          </a:lstStyle>
          <a:p>
            <a:pPr fontAlgn="base">
              <a:spcAft>
                <a:spcPct val="0"/>
              </a:spcAft>
              <a:defRPr/>
            </a:pPr>
            <a:fld id="{13B5D404-5004-4338-9FA9-9A38E4A88B25}" type="slidenum">
              <a:rPr lang="en-US" sz="1400">
                <a:solidFill>
                  <a:srgbClr val="FFFFFF"/>
                </a:solidFill>
              </a:rPr>
              <a:pPr fontAlgn="base">
                <a:spcAft>
                  <a:spcPct val="0"/>
                </a:spcAft>
                <a:defRPr/>
              </a:pPr>
              <a:t>‹#›</a:t>
            </a:fld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0882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  <p:sldLayoutId id="2147483882" r:id="rId12"/>
    <p:sldLayoutId id="2147483883" r:id="rId13"/>
    <p:sldLayoutId id="2147483884" r:id="rId1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9"/>
            </p:custDataLst>
            <p:extLst/>
          </p:nvPr>
        </p:nvGraphicFramePr>
        <p:xfrm>
          <a:off x="0" y="0"/>
          <a:ext cx="182232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0087" name="think-cell Slide" r:id="rId25" imgW="270" imgH="270" progId="TCLayout.ActiveDocument.1">
                  <p:embed/>
                </p:oleObj>
              </mc:Choice>
              <mc:Fallback>
                <p:oleObj name="think-cell Slide" r:id="rId2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82232" cy="1619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" name="Line 8"/>
          <p:cNvSpPr>
            <a:spLocks noChangeShapeType="1"/>
          </p:cNvSpPr>
          <p:nvPr/>
        </p:nvSpPr>
        <p:spPr bwMode="auto">
          <a:xfrm>
            <a:off x="428625" y="769100"/>
            <a:ext cx="9429750" cy="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800" dirty="0" smtClean="0">
              <a:solidFill>
                <a:srgbClr val="000000"/>
              </a:solidFill>
            </a:endParaRPr>
          </a:p>
        </p:txBody>
      </p:sp>
      <p:pic>
        <p:nvPicPr>
          <p:cNvPr id="73" name="Picture 10" descr="fondo02"/>
          <p:cNvPicPr>
            <a:picLocks noChangeAspect="1" noChangeArrowheads="1"/>
          </p:cNvPicPr>
          <p:nvPr/>
        </p:nvPicPr>
        <p:blipFill>
          <a:blip r:embed="rId27"/>
          <a:srcRect t="91110"/>
          <a:stretch>
            <a:fillRect/>
          </a:stretch>
        </p:blipFill>
        <p:spPr bwMode="auto">
          <a:xfrm>
            <a:off x="0" y="6248400"/>
            <a:ext cx="10287000" cy="609600"/>
          </a:xfrm>
          <a:prstGeom prst="rect">
            <a:avLst/>
          </a:prstGeom>
          <a:noFill/>
        </p:spPr>
      </p:pic>
      <p:pic>
        <p:nvPicPr>
          <p:cNvPr id="74" name="Picture 11" descr="Logo_Peq01"/>
          <p:cNvPicPr>
            <a:picLocks noChangeAspect="1" noChangeArrowheads="1"/>
          </p:cNvPicPr>
          <p:nvPr/>
        </p:nvPicPr>
        <p:blipFill>
          <a:blip r:embed="rId28"/>
          <a:srcRect/>
          <a:stretch>
            <a:fillRect/>
          </a:stretch>
        </p:blipFill>
        <p:spPr bwMode="auto">
          <a:xfrm>
            <a:off x="7858125" y="6345307"/>
            <a:ext cx="2157413" cy="352425"/>
          </a:xfrm>
          <a:prstGeom prst="rect">
            <a:avLst/>
          </a:prstGeom>
          <a:noFill/>
        </p:spPr>
      </p:pic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83783" y="2621427"/>
            <a:ext cx="4938489" cy="125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 smtClean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428625" y="451189"/>
            <a:ext cx="9429750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10" name="McK 1. On-page tracker" hidden="1"/>
          <p:cNvSpPr>
            <a:spLocks noChangeArrowheads="1"/>
          </p:cNvSpPr>
          <p:nvPr/>
        </p:nvSpPr>
        <p:spPr bwMode="auto">
          <a:xfrm>
            <a:off x="428626" y="17818"/>
            <a:ext cx="73417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808080"/>
                </a:solidFill>
              </a:rPr>
              <a:t>TRACKER</a:t>
            </a:r>
          </a:p>
        </p:txBody>
      </p:sp>
      <p:sp>
        <p:nvSpPr>
          <p:cNvPr id="11" name="McK 3. Unit of measure" hidden="1"/>
          <p:cNvSpPr txBox="1">
            <a:spLocks noChangeArrowheads="1"/>
          </p:cNvSpPr>
          <p:nvPr/>
        </p:nvSpPr>
        <p:spPr bwMode="auto">
          <a:xfrm>
            <a:off x="428625" y="816744"/>
            <a:ext cx="9429750" cy="251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 smtClean="0">
                <a:solidFill>
                  <a:srgbClr val="808080"/>
                </a:solidFill>
                <a:latin typeface="Arial"/>
              </a:rPr>
              <a:t>Unit of measure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2383781" y="2013955"/>
            <a:ext cx="4894754" cy="518318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srgbClr val="000000"/>
                  </a:solidFill>
                </a:rPr>
                <a:t>Title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808080"/>
                  </a:solidFill>
                </a:rPr>
                <a:t>Unit of measure</a:t>
              </a:r>
            </a:p>
          </p:txBody>
        </p:sp>
      </p:grpSp>
      <p:grpSp>
        <p:nvGrpSpPr>
          <p:cNvPr id="22" name="McK Slide Elements" hidden="1"/>
          <p:cNvGrpSpPr>
            <a:grpSpLocks/>
          </p:cNvGrpSpPr>
          <p:nvPr/>
        </p:nvGrpSpPr>
        <p:grpSpPr bwMode="auto">
          <a:xfrm>
            <a:off x="428623" y="5813989"/>
            <a:ext cx="9429750" cy="362823"/>
            <a:chOff x="75" y="3926"/>
            <a:chExt cx="564" cy="224"/>
          </a:xfrm>
        </p:grpSpPr>
        <p:sp>
          <p:nvSpPr>
            <p:cNvPr id="23" name="McK 4. Footnote"/>
            <p:cNvSpPr txBox="1">
              <a:spLocks noChangeArrowheads="1"/>
            </p:cNvSpPr>
            <p:nvPr/>
          </p:nvSpPr>
          <p:spPr bwMode="auto">
            <a:xfrm>
              <a:off x="75" y="3926"/>
              <a:ext cx="564" cy="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 anchorCtr="0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 smtClean="0">
                  <a:solidFill>
                    <a:srgbClr val="000000"/>
                  </a:solidFill>
                  <a:latin typeface="Arial"/>
                </a:rPr>
                <a:t>1 Footnote</a:t>
              </a:r>
            </a:p>
          </p:txBody>
        </p:sp>
        <p:sp>
          <p:nvSpPr>
            <p:cNvPr id="24" name="McK 5. Source"/>
            <p:cNvSpPr>
              <a:spLocks noChangeArrowheads="1"/>
            </p:cNvSpPr>
            <p:nvPr/>
          </p:nvSpPr>
          <p:spPr bwMode="auto">
            <a:xfrm>
              <a:off x="75" y="4055"/>
              <a:ext cx="564" cy="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 anchorCtr="0">
              <a:spAutoFit/>
            </a:bodyPr>
            <a:lstStyle/>
            <a:p>
              <a:pPr marL="473075" indent="-473075" defTabSz="91342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 smtClean="0">
                  <a:solidFill>
                    <a:srgbClr val="000000"/>
                  </a:solidFill>
                </a:rPr>
                <a:t>Source: Source</a:t>
              </a:r>
            </a:p>
          </p:txBody>
        </p:sp>
      </p:grpSp>
      <p:grpSp>
        <p:nvGrpSpPr>
          <p:cNvPr id="26" name="LegendBoxes" hidden="1"/>
          <p:cNvGrpSpPr>
            <a:grpSpLocks/>
          </p:cNvGrpSpPr>
          <p:nvPr/>
        </p:nvGrpSpPr>
        <p:grpSpPr bwMode="auto">
          <a:xfrm>
            <a:off x="8981840" y="864366"/>
            <a:ext cx="801822" cy="1013962"/>
            <a:chOff x="4936" y="176"/>
            <a:chExt cx="440" cy="626"/>
          </a:xfrm>
        </p:grpSpPr>
        <p:sp>
          <p:nvSpPr>
            <p:cNvPr id="27" name="Legend1"/>
            <p:cNvSpPr>
              <a:spLocks noChangeArrowheads="1"/>
            </p:cNvSpPr>
            <p:nvPr/>
          </p:nvSpPr>
          <p:spPr bwMode="auto">
            <a:xfrm>
              <a:off x="5096" y="176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28" name="LegendRectangle1"/>
            <p:cNvSpPr>
              <a:spLocks noChangeArrowheads="1"/>
            </p:cNvSpPr>
            <p:nvPr/>
          </p:nvSpPr>
          <p:spPr bwMode="auto">
            <a:xfrm>
              <a:off x="4936" y="183"/>
              <a:ext cx="104" cy="1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auto">
            <a:xfrm>
              <a:off x="5096" y="346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30" name="LegendRectangle2"/>
            <p:cNvSpPr>
              <a:spLocks noChangeArrowheads="1"/>
            </p:cNvSpPr>
            <p:nvPr/>
          </p:nvSpPr>
          <p:spPr bwMode="auto">
            <a:xfrm>
              <a:off x="4936" y="353"/>
              <a:ext cx="104" cy="10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31" name="Legend3"/>
            <p:cNvSpPr>
              <a:spLocks noChangeArrowheads="1"/>
            </p:cNvSpPr>
            <p:nvPr/>
          </p:nvSpPr>
          <p:spPr bwMode="auto">
            <a:xfrm>
              <a:off x="5096" y="517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32" name="LegendRectangle3"/>
            <p:cNvSpPr>
              <a:spLocks noChangeArrowheads="1"/>
            </p:cNvSpPr>
            <p:nvPr/>
          </p:nvSpPr>
          <p:spPr bwMode="auto">
            <a:xfrm>
              <a:off x="4936" y="524"/>
              <a:ext cx="104" cy="10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33" name="Legend4"/>
            <p:cNvSpPr>
              <a:spLocks noChangeArrowheads="1"/>
            </p:cNvSpPr>
            <p:nvPr/>
          </p:nvSpPr>
          <p:spPr bwMode="auto">
            <a:xfrm>
              <a:off x="5096" y="688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34" name="LegendRectangle4"/>
            <p:cNvSpPr>
              <a:spLocks noChangeArrowheads="1"/>
            </p:cNvSpPr>
            <p:nvPr/>
          </p:nvSpPr>
          <p:spPr bwMode="auto">
            <a:xfrm>
              <a:off x="4936" y="695"/>
              <a:ext cx="104" cy="101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5" name="LegendLines" hidden="1"/>
          <p:cNvGrpSpPr>
            <a:grpSpLocks/>
          </p:cNvGrpSpPr>
          <p:nvPr/>
        </p:nvGrpSpPr>
        <p:grpSpPr bwMode="auto">
          <a:xfrm>
            <a:off x="8628310" y="864365"/>
            <a:ext cx="1155352" cy="741845"/>
            <a:chOff x="4750" y="176"/>
            <a:chExt cx="634" cy="458"/>
          </a:xfrm>
        </p:grpSpPr>
        <p:sp>
          <p:nvSpPr>
            <p:cNvPr id="36" name="LineLegend1"/>
            <p:cNvSpPr>
              <a:spLocks noChangeShapeType="1"/>
            </p:cNvSpPr>
            <p:nvPr/>
          </p:nvSpPr>
          <p:spPr bwMode="auto">
            <a:xfrm>
              <a:off x="4750" y="233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37" name="LineLegend2"/>
            <p:cNvSpPr>
              <a:spLocks noChangeShapeType="1"/>
            </p:cNvSpPr>
            <p:nvPr/>
          </p:nvSpPr>
          <p:spPr bwMode="auto">
            <a:xfrm>
              <a:off x="4750" y="402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38" name="LineLegend3"/>
            <p:cNvSpPr>
              <a:spLocks noChangeShapeType="1"/>
            </p:cNvSpPr>
            <p:nvPr/>
          </p:nvSpPr>
          <p:spPr bwMode="auto">
            <a:xfrm>
              <a:off x="4750" y="577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39" name="Legend1"/>
            <p:cNvSpPr>
              <a:spLocks noChangeArrowheads="1"/>
            </p:cNvSpPr>
            <p:nvPr/>
          </p:nvSpPr>
          <p:spPr bwMode="auto">
            <a:xfrm>
              <a:off x="5104" y="176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40" name="Legend2"/>
            <p:cNvSpPr>
              <a:spLocks noChangeArrowheads="1"/>
            </p:cNvSpPr>
            <p:nvPr/>
          </p:nvSpPr>
          <p:spPr bwMode="auto">
            <a:xfrm>
              <a:off x="5104" y="344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41" name="Legend3"/>
            <p:cNvSpPr>
              <a:spLocks noChangeArrowheads="1"/>
            </p:cNvSpPr>
            <p:nvPr/>
          </p:nvSpPr>
          <p:spPr bwMode="auto">
            <a:xfrm>
              <a:off x="5104" y="520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</p:grpSp>
      <p:grpSp>
        <p:nvGrpSpPr>
          <p:cNvPr id="42" name="McKSticker" hidden="1"/>
          <p:cNvGrpSpPr/>
          <p:nvPr/>
        </p:nvGrpSpPr>
        <p:grpSpPr bwMode="auto">
          <a:xfrm>
            <a:off x="8791478" y="864365"/>
            <a:ext cx="1066894" cy="212366"/>
            <a:chOff x="7811359" y="285750"/>
            <a:chExt cx="929416" cy="208138"/>
          </a:xfrm>
        </p:grpSpPr>
        <p:sp>
          <p:nvSpPr>
            <p:cNvPr id="43" name="StickerRectangle"/>
            <p:cNvSpPr>
              <a:spLocks noChangeArrowheads="1"/>
            </p:cNvSpPr>
            <p:nvPr/>
          </p:nvSpPr>
          <p:spPr bwMode="auto">
            <a:xfrm>
              <a:off x="7811359" y="285750"/>
              <a:ext cx="929416" cy="208138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808080"/>
                  </a:solidFill>
                </a:rPr>
                <a:t>PRELIMINARY</a:t>
              </a:r>
            </a:p>
          </p:txBody>
        </p:sp>
        <p:cxnSp>
          <p:nvCxnSpPr>
            <p:cNvPr id="44" name="AutoShape 31"/>
            <p:cNvCxnSpPr>
              <a:cxnSpLocks noChangeShapeType="1"/>
              <a:stCxn id="43" idx="2"/>
              <a:endCxn id="43" idx="4"/>
            </p:cNvCxnSpPr>
            <p:nvPr/>
          </p:nvCxnSpPr>
          <p:spPr bwMode="auto">
            <a:xfrm>
              <a:off x="7811359" y="285750"/>
              <a:ext cx="0" cy="208138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" name="AutoShape 32"/>
            <p:cNvCxnSpPr>
              <a:cxnSpLocks noChangeShapeType="1"/>
              <a:stCxn id="43" idx="4"/>
              <a:endCxn id="43" idx="6"/>
            </p:cNvCxnSpPr>
            <p:nvPr/>
          </p:nvCxnSpPr>
          <p:spPr bwMode="auto">
            <a:xfrm>
              <a:off x="7811359" y="493888"/>
              <a:ext cx="92941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6" name="LegendMoons" hidden="1"/>
          <p:cNvGrpSpPr/>
          <p:nvPr/>
        </p:nvGrpSpPr>
        <p:grpSpPr bwMode="auto">
          <a:xfrm>
            <a:off x="8905111" y="864365"/>
            <a:ext cx="877863" cy="1333054"/>
            <a:chOff x="7769225" y="2105025"/>
            <a:chExt cx="764744" cy="1306516"/>
          </a:xfrm>
        </p:grpSpPr>
        <p:grpSp>
          <p:nvGrpSpPr>
            <p:cNvPr id="47" name="MoonLegend1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auto">
            <a:xfrm>
              <a:off x="7769225" y="2105025"/>
              <a:ext cx="209550" cy="209551"/>
              <a:chOff x="4533" y="183"/>
              <a:chExt cx="144" cy="144"/>
            </a:xfrm>
          </p:grpSpPr>
          <p:sp>
            <p:nvSpPr>
              <p:cNvPr id="65" name="Oval 38"/>
              <p:cNvSpPr>
                <a:spLocks noChangeAspect="1" noChangeArrowheads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6" name="Arc 39"/>
              <p:cNvSpPr>
                <a:spLocks noChangeAspect="1"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8" name="MoonLegend2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auto">
            <a:xfrm>
              <a:off x="7769225" y="2379266"/>
              <a:ext cx="209550" cy="209551"/>
              <a:chOff x="1694" y="2044"/>
              <a:chExt cx="160" cy="160"/>
            </a:xfrm>
          </p:grpSpPr>
          <p:sp>
            <p:nvSpPr>
              <p:cNvPr id="63" name="Oval 41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4" name="Arc 42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9" name="MoonLegend4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auto">
            <a:xfrm>
              <a:off x="7769225" y="2927748"/>
              <a:ext cx="209550" cy="209551"/>
              <a:chOff x="4495" y="1198"/>
              <a:chExt cx="160" cy="160"/>
            </a:xfrm>
          </p:grpSpPr>
          <p:sp>
            <p:nvSpPr>
              <p:cNvPr id="61" name="Oval 47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2" name="Arc 48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0" name="MoonLegend5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auto">
            <a:xfrm>
              <a:off x="7769225" y="3201990"/>
              <a:ext cx="209550" cy="209551"/>
              <a:chOff x="4495" y="1440"/>
              <a:chExt cx="160" cy="160"/>
            </a:xfrm>
          </p:grpSpPr>
          <p:sp>
            <p:nvSpPr>
              <p:cNvPr id="59" name="Oval 50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0" name="Oval 51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51" name="Legend1"/>
            <p:cNvSpPr>
              <a:spLocks noChangeArrowheads="1"/>
            </p:cNvSpPr>
            <p:nvPr/>
          </p:nvSpPr>
          <p:spPr bwMode="auto">
            <a:xfrm>
              <a:off x="8089900" y="2117725"/>
              <a:ext cx="444069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52" name="Legend2"/>
            <p:cNvSpPr>
              <a:spLocks noChangeArrowheads="1"/>
            </p:cNvSpPr>
            <p:nvPr/>
          </p:nvSpPr>
          <p:spPr bwMode="auto">
            <a:xfrm>
              <a:off x="8089900" y="2392363"/>
              <a:ext cx="444069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53" name="Legend3"/>
            <p:cNvSpPr>
              <a:spLocks noChangeArrowheads="1"/>
            </p:cNvSpPr>
            <p:nvPr/>
          </p:nvSpPr>
          <p:spPr bwMode="auto">
            <a:xfrm>
              <a:off x="8089900" y="2667002"/>
              <a:ext cx="444069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54" name="Legend4"/>
            <p:cNvSpPr>
              <a:spLocks noChangeArrowheads="1"/>
            </p:cNvSpPr>
            <p:nvPr/>
          </p:nvSpPr>
          <p:spPr bwMode="auto">
            <a:xfrm>
              <a:off x="8089900" y="2938465"/>
              <a:ext cx="444069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55" name="Legend5"/>
            <p:cNvSpPr>
              <a:spLocks noChangeArrowheads="1"/>
            </p:cNvSpPr>
            <p:nvPr/>
          </p:nvSpPr>
          <p:spPr bwMode="auto">
            <a:xfrm>
              <a:off x="8089900" y="3214690"/>
              <a:ext cx="444069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grpSp>
          <p:nvGrpSpPr>
            <p:cNvPr id="56" name="MoonLegend3"/>
            <p:cNvGrpSpPr>
              <a:grpSpLocks noChangeAspect="1"/>
            </p:cNvGrpSpPr>
            <p:nvPr>
              <p:custDataLst>
                <p:tags r:id="rId14"/>
              </p:custDataLst>
            </p:nvPr>
          </p:nvGrpSpPr>
          <p:grpSpPr bwMode="auto">
            <a:xfrm>
              <a:off x="7769225" y="2653507"/>
              <a:ext cx="209550" cy="209551"/>
              <a:chOff x="4495" y="1198"/>
              <a:chExt cx="160" cy="160"/>
            </a:xfrm>
          </p:grpSpPr>
          <p:sp>
            <p:nvSpPr>
              <p:cNvPr id="57" name="Oval 47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8" name="Arc 48"/>
              <p:cNvSpPr>
                <a:spLocks noChangeAspect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71" name="Slide Number"/>
          <p:cNvSpPr txBox="1">
            <a:spLocks/>
          </p:cNvSpPr>
          <p:nvPr/>
        </p:nvSpPr>
        <p:spPr bwMode="auto">
          <a:xfrm>
            <a:off x="9986166" y="6033551"/>
            <a:ext cx="157094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fld id="{42C328C1-A84F-4A39-A664-DBA00541A8C6}" type="slidenum">
              <a:rPr lang="en-US" sz="1000" b="1" smtClean="0">
                <a:solidFill>
                  <a:srgbClr val="FF0000"/>
                </a:solidFill>
              </a:rPr>
              <a:pPr algn="ct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32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6" r:id="rId1"/>
    <p:sldLayoutId id="2147483887" r:id="rId2"/>
    <p:sldLayoutId id="2147483888" r:id="rId3"/>
    <p:sldLayoutId id="2147483889" r:id="rId4"/>
    <p:sldLayoutId id="2147483890" r:id="rId5"/>
    <p:sldLayoutId id="2147483891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3526" rtl="0" eaLnBrk="1" fontAlgn="base" hangingPunct="1">
        <a:spcBef>
          <a:spcPct val="0"/>
        </a:spcBef>
        <a:spcAft>
          <a:spcPct val="0"/>
        </a:spcAft>
        <a:tabLst>
          <a:tab pos="275353" algn="l"/>
        </a:tabLst>
        <a:defRPr sz="1900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66481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32962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99443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65925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+mn-ea"/>
          <a:cs typeface="+mn-cs"/>
        </a:defRPr>
      </a:lvl1pPr>
      <a:lvl2pPr marL="197607" indent="-195987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</a:defRPr>
      </a:lvl2pPr>
      <a:lvl3pPr marL="466481" indent="-267255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</a:defRPr>
      </a:lvl3pPr>
      <a:lvl4pPr marL="626835" indent="-158733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</a:defRPr>
      </a:lvl4pPr>
      <a:lvl5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5pPr>
      <a:lvl6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481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962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443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925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2406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887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5368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1849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9"/>
            </p:custDataLst>
            <p:extLst/>
          </p:nvPr>
        </p:nvGraphicFramePr>
        <p:xfrm>
          <a:off x="0" y="0"/>
          <a:ext cx="182232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2135" name="think-cell Slide" r:id="rId25" imgW="270" imgH="270" progId="TCLayout.ActiveDocument.1">
                  <p:embed/>
                </p:oleObj>
              </mc:Choice>
              <mc:Fallback>
                <p:oleObj name="think-cell Slide" r:id="rId2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82232" cy="1619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" name="Line 8"/>
          <p:cNvSpPr>
            <a:spLocks noChangeShapeType="1"/>
          </p:cNvSpPr>
          <p:nvPr/>
        </p:nvSpPr>
        <p:spPr bwMode="auto">
          <a:xfrm>
            <a:off x="428625" y="769100"/>
            <a:ext cx="9429750" cy="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800" dirty="0" smtClean="0">
              <a:solidFill>
                <a:srgbClr val="000000"/>
              </a:solidFill>
            </a:endParaRPr>
          </a:p>
        </p:txBody>
      </p:sp>
      <p:pic>
        <p:nvPicPr>
          <p:cNvPr id="73" name="Picture 10" descr="fondo02"/>
          <p:cNvPicPr>
            <a:picLocks noChangeAspect="1" noChangeArrowheads="1"/>
          </p:cNvPicPr>
          <p:nvPr/>
        </p:nvPicPr>
        <p:blipFill>
          <a:blip r:embed="rId27"/>
          <a:srcRect t="91110"/>
          <a:stretch>
            <a:fillRect/>
          </a:stretch>
        </p:blipFill>
        <p:spPr bwMode="auto">
          <a:xfrm>
            <a:off x="0" y="6248400"/>
            <a:ext cx="10287000" cy="609600"/>
          </a:xfrm>
          <a:prstGeom prst="rect">
            <a:avLst/>
          </a:prstGeom>
          <a:noFill/>
        </p:spPr>
      </p:pic>
      <p:pic>
        <p:nvPicPr>
          <p:cNvPr id="74" name="Picture 11" descr="Logo_Peq01"/>
          <p:cNvPicPr>
            <a:picLocks noChangeAspect="1" noChangeArrowheads="1"/>
          </p:cNvPicPr>
          <p:nvPr/>
        </p:nvPicPr>
        <p:blipFill>
          <a:blip r:embed="rId28"/>
          <a:srcRect/>
          <a:stretch>
            <a:fillRect/>
          </a:stretch>
        </p:blipFill>
        <p:spPr bwMode="auto">
          <a:xfrm>
            <a:off x="7858125" y="6345307"/>
            <a:ext cx="2157413" cy="352425"/>
          </a:xfrm>
          <a:prstGeom prst="rect">
            <a:avLst/>
          </a:prstGeom>
          <a:noFill/>
        </p:spPr>
      </p:pic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83783" y="2621427"/>
            <a:ext cx="4938489" cy="125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 smtClean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428625" y="451189"/>
            <a:ext cx="9429750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10" name="McK 1. On-page tracker" hidden="1"/>
          <p:cNvSpPr>
            <a:spLocks noChangeArrowheads="1"/>
          </p:cNvSpPr>
          <p:nvPr/>
        </p:nvSpPr>
        <p:spPr bwMode="auto">
          <a:xfrm>
            <a:off x="428626" y="17818"/>
            <a:ext cx="73417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808080"/>
                </a:solidFill>
              </a:rPr>
              <a:t>TRACKER</a:t>
            </a:r>
          </a:p>
        </p:txBody>
      </p:sp>
      <p:sp>
        <p:nvSpPr>
          <p:cNvPr id="11" name="McK 3. Unit of measure" hidden="1"/>
          <p:cNvSpPr txBox="1">
            <a:spLocks noChangeArrowheads="1"/>
          </p:cNvSpPr>
          <p:nvPr/>
        </p:nvSpPr>
        <p:spPr bwMode="auto">
          <a:xfrm>
            <a:off x="428625" y="816744"/>
            <a:ext cx="9429750" cy="251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 smtClean="0">
                <a:solidFill>
                  <a:srgbClr val="808080"/>
                </a:solidFill>
                <a:latin typeface="Arial"/>
              </a:rPr>
              <a:t>Unit of measure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2383781" y="2013955"/>
            <a:ext cx="4894754" cy="518318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srgbClr val="000000"/>
                  </a:solidFill>
                </a:rPr>
                <a:t>Title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808080"/>
                  </a:solidFill>
                </a:rPr>
                <a:t>Unit of measure</a:t>
              </a:r>
            </a:p>
          </p:txBody>
        </p:sp>
      </p:grpSp>
      <p:grpSp>
        <p:nvGrpSpPr>
          <p:cNvPr id="22" name="McK Slide Elements" hidden="1"/>
          <p:cNvGrpSpPr>
            <a:grpSpLocks/>
          </p:cNvGrpSpPr>
          <p:nvPr/>
        </p:nvGrpSpPr>
        <p:grpSpPr bwMode="auto">
          <a:xfrm>
            <a:off x="428623" y="5813989"/>
            <a:ext cx="9429750" cy="362823"/>
            <a:chOff x="75" y="3926"/>
            <a:chExt cx="564" cy="224"/>
          </a:xfrm>
        </p:grpSpPr>
        <p:sp>
          <p:nvSpPr>
            <p:cNvPr id="23" name="McK 4. Footnote"/>
            <p:cNvSpPr txBox="1">
              <a:spLocks noChangeArrowheads="1"/>
            </p:cNvSpPr>
            <p:nvPr/>
          </p:nvSpPr>
          <p:spPr bwMode="auto">
            <a:xfrm>
              <a:off x="75" y="3926"/>
              <a:ext cx="564" cy="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 anchorCtr="0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 smtClean="0">
                  <a:solidFill>
                    <a:srgbClr val="000000"/>
                  </a:solidFill>
                  <a:latin typeface="Arial"/>
                </a:rPr>
                <a:t>1 Footnote</a:t>
              </a:r>
            </a:p>
          </p:txBody>
        </p:sp>
        <p:sp>
          <p:nvSpPr>
            <p:cNvPr id="24" name="McK 5. Source"/>
            <p:cNvSpPr>
              <a:spLocks noChangeArrowheads="1"/>
            </p:cNvSpPr>
            <p:nvPr/>
          </p:nvSpPr>
          <p:spPr bwMode="auto">
            <a:xfrm>
              <a:off x="75" y="4055"/>
              <a:ext cx="564" cy="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 anchorCtr="0">
              <a:spAutoFit/>
            </a:bodyPr>
            <a:lstStyle/>
            <a:p>
              <a:pPr marL="473075" indent="-473075" defTabSz="91342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 smtClean="0">
                  <a:solidFill>
                    <a:srgbClr val="000000"/>
                  </a:solidFill>
                </a:rPr>
                <a:t>Source: Source</a:t>
              </a:r>
            </a:p>
          </p:txBody>
        </p:sp>
      </p:grpSp>
      <p:grpSp>
        <p:nvGrpSpPr>
          <p:cNvPr id="26" name="LegendBoxes" hidden="1"/>
          <p:cNvGrpSpPr>
            <a:grpSpLocks/>
          </p:cNvGrpSpPr>
          <p:nvPr/>
        </p:nvGrpSpPr>
        <p:grpSpPr bwMode="auto">
          <a:xfrm>
            <a:off x="8981840" y="864366"/>
            <a:ext cx="801822" cy="1013962"/>
            <a:chOff x="4936" y="176"/>
            <a:chExt cx="440" cy="626"/>
          </a:xfrm>
        </p:grpSpPr>
        <p:sp>
          <p:nvSpPr>
            <p:cNvPr id="27" name="Legend1"/>
            <p:cNvSpPr>
              <a:spLocks noChangeArrowheads="1"/>
            </p:cNvSpPr>
            <p:nvPr/>
          </p:nvSpPr>
          <p:spPr bwMode="auto">
            <a:xfrm>
              <a:off x="5096" y="176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28" name="LegendRectangle1"/>
            <p:cNvSpPr>
              <a:spLocks noChangeArrowheads="1"/>
            </p:cNvSpPr>
            <p:nvPr/>
          </p:nvSpPr>
          <p:spPr bwMode="auto">
            <a:xfrm>
              <a:off x="4936" y="183"/>
              <a:ext cx="104" cy="1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auto">
            <a:xfrm>
              <a:off x="5096" y="346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30" name="LegendRectangle2"/>
            <p:cNvSpPr>
              <a:spLocks noChangeArrowheads="1"/>
            </p:cNvSpPr>
            <p:nvPr/>
          </p:nvSpPr>
          <p:spPr bwMode="auto">
            <a:xfrm>
              <a:off x="4936" y="353"/>
              <a:ext cx="104" cy="10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31" name="Legend3"/>
            <p:cNvSpPr>
              <a:spLocks noChangeArrowheads="1"/>
            </p:cNvSpPr>
            <p:nvPr/>
          </p:nvSpPr>
          <p:spPr bwMode="auto">
            <a:xfrm>
              <a:off x="5096" y="517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32" name="LegendRectangle3"/>
            <p:cNvSpPr>
              <a:spLocks noChangeArrowheads="1"/>
            </p:cNvSpPr>
            <p:nvPr/>
          </p:nvSpPr>
          <p:spPr bwMode="auto">
            <a:xfrm>
              <a:off x="4936" y="524"/>
              <a:ext cx="104" cy="10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33" name="Legend4"/>
            <p:cNvSpPr>
              <a:spLocks noChangeArrowheads="1"/>
            </p:cNvSpPr>
            <p:nvPr/>
          </p:nvSpPr>
          <p:spPr bwMode="auto">
            <a:xfrm>
              <a:off x="5096" y="688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34" name="LegendRectangle4"/>
            <p:cNvSpPr>
              <a:spLocks noChangeArrowheads="1"/>
            </p:cNvSpPr>
            <p:nvPr/>
          </p:nvSpPr>
          <p:spPr bwMode="auto">
            <a:xfrm>
              <a:off x="4936" y="695"/>
              <a:ext cx="104" cy="101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5" name="LegendLines" hidden="1"/>
          <p:cNvGrpSpPr>
            <a:grpSpLocks/>
          </p:cNvGrpSpPr>
          <p:nvPr/>
        </p:nvGrpSpPr>
        <p:grpSpPr bwMode="auto">
          <a:xfrm>
            <a:off x="8628310" y="864365"/>
            <a:ext cx="1155352" cy="741845"/>
            <a:chOff x="4750" y="176"/>
            <a:chExt cx="634" cy="458"/>
          </a:xfrm>
        </p:grpSpPr>
        <p:sp>
          <p:nvSpPr>
            <p:cNvPr id="36" name="LineLegend1"/>
            <p:cNvSpPr>
              <a:spLocks noChangeShapeType="1"/>
            </p:cNvSpPr>
            <p:nvPr/>
          </p:nvSpPr>
          <p:spPr bwMode="auto">
            <a:xfrm>
              <a:off x="4750" y="233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37" name="LineLegend2"/>
            <p:cNvSpPr>
              <a:spLocks noChangeShapeType="1"/>
            </p:cNvSpPr>
            <p:nvPr/>
          </p:nvSpPr>
          <p:spPr bwMode="auto">
            <a:xfrm>
              <a:off x="4750" y="402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38" name="LineLegend3"/>
            <p:cNvSpPr>
              <a:spLocks noChangeShapeType="1"/>
            </p:cNvSpPr>
            <p:nvPr/>
          </p:nvSpPr>
          <p:spPr bwMode="auto">
            <a:xfrm>
              <a:off x="4750" y="577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39" name="Legend1"/>
            <p:cNvSpPr>
              <a:spLocks noChangeArrowheads="1"/>
            </p:cNvSpPr>
            <p:nvPr/>
          </p:nvSpPr>
          <p:spPr bwMode="auto">
            <a:xfrm>
              <a:off x="5104" y="176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40" name="Legend2"/>
            <p:cNvSpPr>
              <a:spLocks noChangeArrowheads="1"/>
            </p:cNvSpPr>
            <p:nvPr/>
          </p:nvSpPr>
          <p:spPr bwMode="auto">
            <a:xfrm>
              <a:off x="5104" y="344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41" name="Legend3"/>
            <p:cNvSpPr>
              <a:spLocks noChangeArrowheads="1"/>
            </p:cNvSpPr>
            <p:nvPr/>
          </p:nvSpPr>
          <p:spPr bwMode="auto">
            <a:xfrm>
              <a:off x="5104" y="520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</p:grpSp>
      <p:grpSp>
        <p:nvGrpSpPr>
          <p:cNvPr id="42" name="McKSticker" hidden="1"/>
          <p:cNvGrpSpPr/>
          <p:nvPr/>
        </p:nvGrpSpPr>
        <p:grpSpPr bwMode="auto">
          <a:xfrm>
            <a:off x="8791478" y="864365"/>
            <a:ext cx="1066894" cy="212366"/>
            <a:chOff x="7811359" y="285750"/>
            <a:chExt cx="929416" cy="208138"/>
          </a:xfrm>
        </p:grpSpPr>
        <p:sp>
          <p:nvSpPr>
            <p:cNvPr id="43" name="StickerRectangle"/>
            <p:cNvSpPr>
              <a:spLocks noChangeArrowheads="1"/>
            </p:cNvSpPr>
            <p:nvPr/>
          </p:nvSpPr>
          <p:spPr bwMode="auto">
            <a:xfrm>
              <a:off x="7811359" y="285750"/>
              <a:ext cx="929416" cy="208138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808080"/>
                  </a:solidFill>
                </a:rPr>
                <a:t>PRELIMINARY</a:t>
              </a:r>
            </a:p>
          </p:txBody>
        </p:sp>
        <p:cxnSp>
          <p:nvCxnSpPr>
            <p:cNvPr id="44" name="AutoShape 31"/>
            <p:cNvCxnSpPr>
              <a:cxnSpLocks noChangeShapeType="1"/>
              <a:stCxn id="43" idx="2"/>
              <a:endCxn id="43" idx="4"/>
            </p:cNvCxnSpPr>
            <p:nvPr/>
          </p:nvCxnSpPr>
          <p:spPr bwMode="auto">
            <a:xfrm>
              <a:off x="7811359" y="285750"/>
              <a:ext cx="0" cy="208138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" name="AutoShape 32"/>
            <p:cNvCxnSpPr>
              <a:cxnSpLocks noChangeShapeType="1"/>
              <a:stCxn id="43" idx="4"/>
              <a:endCxn id="43" idx="6"/>
            </p:cNvCxnSpPr>
            <p:nvPr/>
          </p:nvCxnSpPr>
          <p:spPr bwMode="auto">
            <a:xfrm>
              <a:off x="7811359" y="493888"/>
              <a:ext cx="92941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6" name="LegendMoons" hidden="1"/>
          <p:cNvGrpSpPr/>
          <p:nvPr/>
        </p:nvGrpSpPr>
        <p:grpSpPr bwMode="auto">
          <a:xfrm>
            <a:off x="8905111" y="864365"/>
            <a:ext cx="877863" cy="1333054"/>
            <a:chOff x="7769225" y="2105025"/>
            <a:chExt cx="764744" cy="1306516"/>
          </a:xfrm>
        </p:grpSpPr>
        <p:grpSp>
          <p:nvGrpSpPr>
            <p:cNvPr id="47" name="MoonLegend1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auto">
            <a:xfrm>
              <a:off x="7769225" y="2105025"/>
              <a:ext cx="209550" cy="209551"/>
              <a:chOff x="4533" y="183"/>
              <a:chExt cx="144" cy="144"/>
            </a:xfrm>
          </p:grpSpPr>
          <p:sp>
            <p:nvSpPr>
              <p:cNvPr id="65" name="Oval 38"/>
              <p:cNvSpPr>
                <a:spLocks noChangeAspect="1" noChangeArrowheads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6" name="Arc 39"/>
              <p:cNvSpPr>
                <a:spLocks noChangeAspect="1"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8" name="MoonLegend2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auto">
            <a:xfrm>
              <a:off x="7769225" y="2379266"/>
              <a:ext cx="209550" cy="209551"/>
              <a:chOff x="1694" y="2044"/>
              <a:chExt cx="160" cy="160"/>
            </a:xfrm>
          </p:grpSpPr>
          <p:sp>
            <p:nvSpPr>
              <p:cNvPr id="63" name="Oval 41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4" name="Arc 42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9" name="MoonLegend4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auto">
            <a:xfrm>
              <a:off x="7769225" y="2927748"/>
              <a:ext cx="209550" cy="209551"/>
              <a:chOff x="4495" y="1198"/>
              <a:chExt cx="160" cy="160"/>
            </a:xfrm>
          </p:grpSpPr>
          <p:sp>
            <p:nvSpPr>
              <p:cNvPr id="61" name="Oval 47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2" name="Arc 48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0" name="MoonLegend5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auto">
            <a:xfrm>
              <a:off x="7769225" y="3201990"/>
              <a:ext cx="209550" cy="209551"/>
              <a:chOff x="4495" y="1440"/>
              <a:chExt cx="160" cy="160"/>
            </a:xfrm>
          </p:grpSpPr>
          <p:sp>
            <p:nvSpPr>
              <p:cNvPr id="59" name="Oval 50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0" name="Oval 51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51" name="Legend1"/>
            <p:cNvSpPr>
              <a:spLocks noChangeArrowheads="1"/>
            </p:cNvSpPr>
            <p:nvPr/>
          </p:nvSpPr>
          <p:spPr bwMode="auto">
            <a:xfrm>
              <a:off x="8089900" y="2117725"/>
              <a:ext cx="444069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52" name="Legend2"/>
            <p:cNvSpPr>
              <a:spLocks noChangeArrowheads="1"/>
            </p:cNvSpPr>
            <p:nvPr/>
          </p:nvSpPr>
          <p:spPr bwMode="auto">
            <a:xfrm>
              <a:off x="8089900" y="2392363"/>
              <a:ext cx="444069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53" name="Legend3"/>
            <p:cNvSpPr>
              <a:spLocks noChangeArrowheads="1"/>
            </p:cNvSpPr>
            <p:nvPr/>
          </p:nvSpPr>
          <p:spPr bwMode="auto">
            <a:xfrm>
              <a:off x="8089900" y="2667002"/>
              <a:ext cx="444069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54" name="Legend4"/>
            <p:cNvSpPr>
              <a:spLocks noChangeArrowheads="1"/>
            </p:cNvSpPr>
            <p:nvPr/>
          </p:nvSpPr>
          <p:spPr bwMode="auto">
            <a:xfrm>
              <a:off x="8089900" y="2938465"/>
              <a:ext cx="444069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55" name="Legend5"/>
            <p:cNvSpPr>
              <a:spLocks noChangeArrowheads="1"/>
            </p:cNvSpPr>
            <p:nvPr/>
          </p:nvSpPr>
          <p:spPr bwMode="auto">
            <a:xfrm>
              <a:off x="8089900" y="3214690"/>
              <a:ext cx="444069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grpSp>
          <p:nvGrpSpPr>
            <p:cNvPr id="56" name="MoonLegend3"/>
            <p:cNvGrpSpPr>
              <a:grpSpLocks noChangeAspect="1"/>
            </p:cNvGrpSpPr>
            <p:nvPr>
              <p:custDataLst>
                <p:tags r:id="rId14"/>
              </p:custDataLst>
            </p:nvPr>
          </p:nvGrpSpPr>
          <p:grpSpPr bwMode="auto">
            <a:xfrm>
              <a:off x="7769225" y="2653507"/>
              <a:ext cx="209550" cy="209551"/>
              <a:chOff x="4495" y="1198"/>
              <a:chExt cx="160" cy="160"/>
            </a:xfrm>
          </p:grpSpPr>
          <p:sp>
            <p:nvSpPr>
              <p:cNvPr id="57" name="Oval 47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8" name="Arc 48"/>
              <p:cNvSpPr>
                <a:spLocks noChangeAspect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71" name="Slide Number"/>
          <p:cNvSpPr txBox="1">
            <a:spLocks/>
          </p:cNvSpPr>
          <p:nvPr/>
        </p:nvSpPr>
        <p:spPr bwMode="auto">
          <a:xfrm>
            <a:off x="9986166" y="6033551"/>
            <a:ext cx="157094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fld id="{42C328C1-A84F-4A39-A664-DBA00541A8C6}" type="slidenum">
              <a:rPr lang="en-US" sz="1000" b="1" smtClean="0">
                <a:solidFill>
                  <a:srgbClr val="FF0000"/>
                </a:solidFill>
              </a:rPr>
              <a:pPr algn="ct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259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3" r:id="rId1"/>
    <p:sldLayoutId id="2147483894" r:id="rId2"/>
    <p:sldLayoutId id="2147483895" r:id="rId3"/>
    <p:sldLayoutId id="2147483896" r:id="rId4"/>
    <p:sldLayoutId id="2147483897" r:id="rId5"/>
    <p:sldLayoutId id="2147483898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3526" rtl="0" eaLnBrk="1" fontAlgn="base" hangingPunct="1">
        <a:spcBef>
          <a:spcPct val="0"/>
        </a:spcBef>
        <a:spcAft>
          <a:spcPct val="0"/>
        </a:spcAft>
        <a:tabLst>
          <a:tab pos="275353" algn="l"/>
        </a:tabLst>
        <a:defRPr sz="1900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66481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32962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99443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65925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+mn-ea"/>
          <a:cs typeface="+mn-cs"/>
        </a:defRPr>
      </a:lvl1pPr>
      <a:lvl2pPr marL="197607" indent="-195987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</a:defRPr>
      </a:lvl2pPr>
      <a:lvl3pPr marL="466481" indent="-267255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</a:defRPr>
      </a:lvl3pPr>
      <a:lvl4pPr marL="626835" indent="-158733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</a:defRPr>
      </a:lvl4pPr>
      <a:lvl5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5pPr>
      <a:lvl6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481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962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443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925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2406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887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5368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1849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9"/>
            </p:custDataLst>
            <p:extLst/>
          </p:nvPr>
        </p:nvGraphicFramePr>
        <p:xfrm>
          <a:off x="0" y="0"/>
          <a:ext cx="182232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5143" name="think-cell Slide" r:id="rId25" imgW="270" imgH="270" progId="TCLayout.ActiveDocument.1">
                  <p:embed/>
                </p:oleObj>
              </mc:Choice>
              <mc:Fallback>
                <p:oleObj name="think-cell Slide" r:id="rId2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82232" cy="1619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" name="Line 8"/>
          <p:cNvSpPr>
            <a:spLocks noChangeShapeType="1"/>
          </p:cNvSpPr>
          <p:nvPr/>
        </p:nvSpPr>
        <p:spPr bwMode="auto">
          <a:xfrm>
            <a:off x="428625" y="769100"/>
            <a:ext cx="9429750" cy="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800" dirty="0" smtClean="0">
              <a:solidFill>
                <a:srgbClr val="000000"/>
              </a:solidFill>
            </a:endParaRPr>
          </a:p>
        </p:txBody>
      </p:sp>
      <p:pic>
        <p:nvPicPr>
          <p:cNvPr id="73" name="Picture 10" descr="fondo02"/>
          <p:cNvPicPr>
            <a:picLocks noChangeAspect="1" noChangeArrowheads="1"/>
          </p:cNvPicPr>
          <p:nvPr/>
        </p:nvPicPr>
        <p:blipFill>
          <a:blip r:embed="rId27"/>
          <a:srcRect t="91110"/>
          <a:stretch>
            <a:fillRect/>
          </a:stretch>
        </p:blipFill>
        <p:spPr bwMode="auto">
          <a:xfrm>
            <a:off x="0" y="6248400"/>
            <a:ext cx="10287000" cy="609600"/>
          </a:xfrm>
          <a:prstGeom prst="rect">
            <a:avLst/>
          </a:prstGeom>
          <a:noFill/>
        </p:spPr>
      </p:pic>
      <p:pic>
        <p:nvPicPr>
          <p:cNvPr id="74" name="Picture 11" descr="Logo_Peq01"/>
          <p:cNvPicPr>
            <a:picLocks noChangeAspect="1" noChangeArrowheads="1"/>
          </p:cNvPicPr>
          <p:nvPr/>
        </p:nvPicPr>
        <p:blipFill>
          <a:blip r:embed="rId28"/>
          <a:srcRect/>
          <a:stretch>
            <a:fillRect/>
          </a:stretch>
        </p:blipFill>
        <p:spPr bwMode="auto">
          <a:xfrm>
            <a:off x="7858125" y="6345307"/>
            <a:ext cx="2157413" cy="352425"/>
          </a:xfrm>
          <a:prstGeom prst="rect">
            <a:avLst/>
          </a:prstGeom>
          <a:noFill/>
        </p:spPr>
      </p:pic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83783" y="2621427"/>
            <a:ext cx="4938489" cy="125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 smtClean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428625" y="451189"/>
            <a:ext cx="9429750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10" name="McK 1. On-page tracker" hidden="1"/>
          <p:cNvSpPr>
            <a:spLocks noChangeArrowheads="1"/>
          </p:cNvSpPr>
          <p:nvPr/>
        </p:nvSpPr>
        <p:spPr bwMode="auto">
          <a:xfrm>
            <a:off x="428626" y="17818"/>
            <a:ext cx="73417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808080"/>
                </a:solidFill>
              </a:rPr>
              <a:t>TRACKER</a:t>
            </a:r>
          </a:p>
        </p:txBody>
      </p:sp>
      <p:sp>
        <p:nvSpPr>
          <p:cNvPr id="11" name="McK 3. Unit of measure" hidden="1"/>
          <p:cNvSpPr txBox="1">
            <a:spLocks noChangeArrowheads="1"/>
          </p:cNvSpPr>
          <p:nvPr/>
        </p:nvSpPr>
        <p:spPr bwMode="auto">
          <a:xfrm>
            <a:off x="428625" y="816744"/>
            <a:ext cx="9429750" cy="251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 smtClean="0">
                <a:solidFill>
                  <a:srgbClr val="808080"/>
                </a:solidFill>
                <a:latin typeface="Arial"/>
              </a:rPr>
              <a:t>Unit of measure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2383781" y="2013955"/>
            <a:ext cx="4894754" cy="518318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srgbClr val="000000"/>
                  </a:solidFill>
                </a:rPr>
                <a:t>Title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808080"/>
                  </a:solidFill>
                </a:rPr>
                <a:t>Unit of measure</a:t>
              </a:r>
            </a:p>
          </p:txBody>
        </p:sp>
      </p:grpSp>
      <p:grpSp>
        <p:nvGrpSpPr>
          <p:cNvPr id="22" name="McK Slide Elements" hidden="1"/>
          <p:cNvGrpSpPr>
            <a:grpSpLocks/>
          </p:cNvGrpSpPr>
          <p:nvPr/>
        </p:nvGrpSpPr>
        <p:grpSpPr bwMode="auto">
          <a:xfrm>
            <a:off x="428623" y="5813989"/>
            <a:ext cx="9429750" cy="362823"/>
            <a:chOff x="75" y="3926"/>
            <a:chExt cx="564" cy="224"/>
          </a:xfrm>
        </p:grpSpPr>
        <p:sp>
          <p:nvSpPr>
            <p:cNvPr id="23" name="McK 4. Footnote"/>
            <p:cNvSpPr txBox="1">
              <a:spLocks noChangeArrowheads="1"/>
            </p:cNvSpPr>
            <p:nvPr/>
          </p:nvSpPr>
          <p:spPr bwMode="auto">
            <a:xfrm>
              <a:off x="75" y="3926"/>
              <a:ext cx="564" cy="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 anchorCtr="0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 smtClean="0">
                  <a:solidFill>
                    <a:srgbClr val="000000"/>
                  </a:solidFill>
                  <a:latin typeface="Arial"/>
                </a:rPr>
                <a:t>1 Footnote</a:t>
              </a:r>
            </a:p>
          </p:txBody>
        </p:sp>
        <p:sp>
          <p:nvSpPr>
            <p:cNvPr id="24" name="McK 5. Source"/>
            <p:cNvSpPr>
              <a:spLocks noChangeArrowheads="1"/>
            </p:cNvSpPr>
            <p:nvPr/>
          </p:nvSpPr>
          <p:spPr bwMode="auto">
            <a:xfrm>
              <a:off x="75" y="4055"/>
              <a:ext cx="564" cy="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 anchorCtr="0">
              <a:spAutoFit/>
            </a:bodyPr>
            <a:lstStyle/>
            <a:p>
              <a:pPr marL="473075" indent="-473075" defTabSz="91342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 smtClean="0">
                  <a:solidFill>
                    <a:srgbClr val="000000"/>
                  </a:solidFill>
                </a:rPr>
                <a:t>Source: Source</a:t>
              </a:r>
            </a:p>
          </p:txBody>
        </p:sp>
      </p:grpSp>
      <p:grpSp>
        <p:nvGrpSpPr>
          <p:cNvPr id="26" name="LegendBoxes" hidden="1"/>
          <p:cNvGrpSpPr>
            <a:grpSpLocks/>
          </p:cNvGrpSpPr>
          <p:nvPr/>
        </p:nvGrpSpPr>
        <p:grpSpPr bwMode="auto">
          <a:xfrm>
            <a:off x="8981840" y="864366"/>
            <a:ext cx="801822" cy="1013962"/>
            <a:chOff x="4936" y="176"/>
            <a:chExt cx="440" cy="626"/>
          </a:xfrm>
        </p:grpSpPr>
        <p:sp>
          <p:nvSpPr>
            <p:cNvPr id="27" name="Legend1"/>
            <p:cNvSpPr>
              <a:spLocks noChangeArrowheads="1"/>
            </p:cNvSpPr>
            <p:nvPr/>
          </p:nvSpPr>
          <p:spPr bwMode="auto">
            <a:xfrm>
              <a:off x="5096" y="176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28" name="LegendRectangle1"/>
            <p:cNvSpPr>
              <a:spLocks noChangeArrowheads="1"/>
            </p:cNvSpPr>
            <p:nvPr/>
          </p:nvSpPr>
          <p:spPr bwMode="auto">
            <a:xfrm>
              <a:off x="4936" y="183"/>
              <a:ext cx="104" cy="1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auto">
            <a:xfrm>
              <a:off x="5096" y="346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30" name="LegendRectangle2"/>
            <p:cNvSpPr>
              <a:spLocks noChangeArrowheads="1"/>
            </p:cNvSpPr>
            <p:nvPr/>
          </p:nvSpPr>
          <p:spPr bwMode="auto">
            <a:xfrm>
              <a:off x="4936" y="353"/>
              <a:ext cx="104" cy="10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31" name="Legend3"/>
            <p:cNvSpPr>
              <a:spLocks noChangeArrowheads="1"/>
            </p:cNvSpPr>
            <p:nvPr/>
          </p:nvSpPr>
          <p:spPr bwMode="auto">
            <a:xfrm>
              <a:off x="5096" y="517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32" name="LegendRectangle3"/>
            <p:cNvSpPr>
              <a:spLocks noChangeArrowheads="1"/>
            </p:cNvSpPr>
            <p:nvPr/>
          </p:nvSpPr>
          <p:spPr bwMode="auto">
            <a:xfrm>
              <a:off x="4936" y="524"/>
              <a:ext cx="104" cy="10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33" name="Legend4"/>
            <p:cNvSpPr>
              <a:spLocks noChangeArrowheads="1"/>
            </p:cNvSpPr>
            <p:nvPr/>
          </p:nvSpPr>
          <p:spPr bwMode="auto">
            <a:xfrm>
              <a:off x="5096" y="688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34" name="LegendRectangle4"/>
            <p:cNvSpPr>
              <a:spLocks noChangeArrowheads="1"/>
            </p:cNvSpPr>
            <p:nvPr/>
          </p:nvSpPr>
          <p:spPr bwMode="auto">
            <a:xfrm>
              <a:off x="4936" y="695"/>
              <a:ext cx="104" cy="101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5" name="LegendLines" hidden="1"/>
          <p:cNvGrpSpPr>
            <a:grpSpLocks/>
          </p:cNvGrpSpPr>
          <p:nvPr/>
        </p:nvGrpSpPr>
        <p:grpSpPr bwMode="auto">
          <a:xfrm>
            <a:off x="8628310" y="864365"/>
            <a:ext cx="1155352" cy="741845"/>
            <a:chOff x="4750" y="176"/>
            <a:chExt cx="634" cy="458"/>
          </a:xfrm>
        </p:grpSpPr>
        <p:sp>
          <p:nvSpPr>
            <p:cNvPr id="36" name="LineLegend1"/>
            <p:cNvSpPr>
              <a:spLocks noChangeShapeType="1"/>
            </p:cNvSpPr>
            <p:nvPr/>
          </p:nvSpPr>
          <p:spPr bwMode="auto">
            <a:xfrm>
              <a:off x="4750" y="233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37" name="LineLegend2"/>
            <p:cNvSpPr>
              <a:spLocks noChangeShapeType="1"/>
            </p:cNvSpPr>
            <p:nvPr/>
          </p:nvSpPr>
          <p:spPr bwMode="auto">
            <a:xfrm>
              <a:off x="4750" y="402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38" name="LineLegend3"/>
            <p:cNvSpPr>
              <a:spLocks noChangeShapeType="1"/>
            </p:cNvSpPr>
            <p:nvPr/>
          </p:nvSpPr>
          <p:spPr bwMode="auto">
            <a:xfrm>
              <a:off x="4750" y="577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39" name="Legend1"/>
            <p:cNvSpPr>
              <a:spLocks noChangeArrowheads="1"/>
            </p:cNvSpPr>
            <p:nvPr/>
          </p:nvSpPr>
          <p:spPr bwMode="auto">
            <a:xfrm>
              <a:off x="5104" y="176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40" name="Legend2"/>
            <p:cNvSpPr>
              <a:spLocks noChangeArrowheads="1"/>
            </p:cNvSpPr>
            <p:nvPr/>
          </p:nvSpPr>
          <p:spPr bwMode="auto">
            <a:xfrm>
              <a:off x="5104" y="344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41" name="Legend3"/>
            <p:cNvSpPr>
              <a:spLocks noChangeArrowheads="1"/>
            </p:cNvSpPr>
            <p:nvPr/>
          </p:nvSpPr>
          <p:spPr bwMode="auto">
            <a:xfrm>
              <a:off x="5104" y="520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</p:grpSp>
      <p:grpSp>
        <p:nvGrpSpPr>
          <p:cNvPr id="42" name="McKSticker" hidden="1"/>
          <p:cNvGrpSpPr/>
          <p:nvPr/>
        </p:nvGrpSpPr>
        <p:grpSpPr bwMode="auto">
          <a:xfrm>
            <a:off x="8791478" y="864365"/>
            <a:ext cx="1066894" cy="212366"/>
            <a:chOff x="7811359" y="285750"/>
            <a:chExt cx="929416" cy="208138"/>
          </a:xfrm>
        </p:grpSpPr>
        <p:sp>
          <p:nvSpPr>
            <p:cNvPr id="43" name="StickerRectangle"/>
            <p:cNvSpPr>
              <a:spLocks noChangeArrowheads="1"/>
            </p:cNvSpPr>
            <p:nvPr/>
          </p:nvSpPr>
          <p:spPr bwMode="auto">
            <a:xfrm>
              <a:off x="7811359" y="285750"/>
              <a:ext cx="929416" cy="208138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808080"/>
                  </a:solidFill>
                </a:rPr>
                <a:t>PRELIMINARY</a:t>
              </a:r>
            </a:p>
          </p:txBody>
        </p:sp>
        <p:cxnSp>
          <p:nvCxnSpPr>
            <p:cNvPr id="44" name="AutoShape 31"/>
            <p:cNvCxnSpPr>
              <a:cxnSpLocks noChangeShapeType="1"/>
              <a:stCxn id="43" idx="2"/>
              <a:endCxn id="43" idx="4"/>
            </p:cNvCxnSpPr>
            <p:nvPr/>
          </p:nvCxnSpPr>
          <p:spPr bwMode="auto">
            <a:xfrm>
              <a:off x="7811359" y="285750"/>
              <a:ext cx="0" cy="208138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" name="AutoShape 32"/>
            <p:cNvCxnSpPr>
              <a:cxnSpLocks noChangeShapeType="1"/>
              <a:stCxn id="43" idx="4"/>
              <a:endCxn id="43" idx="6"/>
            </p:cNvCxnSpPr>
            <p:nvPr/>
          </p:nvCxnSpPr>
          <p:spPr bwMode="auto">
            <a:xfrm>
              <a:off x="7811359" y="493888"/>
              <a:ext cx="92941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6" name="LegendMoons" hidden="1"/>
          <p:cNvGrpSpPr/>
          <p:nvPr/>
        </p:nvGrpSpPr>
        <p:grpSpPr bwMode="auto">
          <a:xfrm>
            <a:off x="8905111" y="864365"/>
            <a:ext cx="877863" cy="1333054"/>
            <a:chOff x="7769225" y="2105025"/>
            <a:chExt cx="764744" cy="1306516"/>
          </a:xfrm>
        </p:grpSpPr>
        <p:grpSp>
          <p:nvGrpSpPr>
            <p:cNvPr id="47" name="MoonLegend1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auto">
            <a:xfrm>
              <a:off x="7769225" y="2105025"/>
              <a:ext cx="209550" cy="209551"/>
              <a:chOff x="4533" y="183"/>
              <a:chExt cx="144" cy="144"/>
            </a:xfrm>
          </p:grpSpPr>
          <p:sp>
            <p:nvSpPr>
              <p:cNvPr id="65" name="Oval 38"/>
              <p:cNvSpPr>
                <a:spLocks noChangeAspect="1" noChangeArrowheads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6" name="Arc 39"/>
              <p:cNvSpPr>
                <a:spLocks noChangeAspect="1"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8" name="MoonLegend2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auto">
            <a:xfrm>
              <a:off x="7769225" y="2379266"/>
              <a:ext cx="209550" cy="209551"/>
              <a:chOff x="1694" y="2044"/>
              <a:chExt cx="160" cy="160"/>
            </a:xfrm>
          </p:grpSpPr>
          <p:sp>
            <p:nvSpPr>
              <p:cNvPr id="63" name="Oval 41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4" name="Arc 42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9" name="MoonLegend4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auto">
            <a:xfrm>
              <a:off x="7769225" y="2927748"/>
              <a:ext cx="209550" cy="209551"/>
              <a:chOff x="4495" y="1198"/>
              <a:chExt cx="160" cy="160"/>
            </a:xfrm>
          </p:grpSpPr>
          <p:sp>
            <p:nvSpPr>
              <p:cNvPr id="61" name="Oval 47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2" name="Arc 48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0" name="MoonLegend5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auto">
            <a:xfrm>
              <a:off x="7769225" y="3201990"/>
              <a:ext cx="209550" cy="209551"/>
              <a:chOff x="4495" y="1440"/>
              <a:chExt cx="160" cy="160"/>
            </a:xfrm>
          </p:grpSpPr>
          <p:sp>
            <p:nvSpPr>
              <p:cNvPr id="59" name="Oval 50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0" name="Oval 51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51" name="Legend1"/>
            <p:cNvSpPr>
              <a:spLocks noChangeArrowheads="1"/>
            </p:cNvSpPr>
            <p:nvPr/>
          </p:nvSpPr>
          <p:spPr bwMode="auto">
            <a:xfrm>
              <a:off x="8089900" y="2117725"/>
              <a:ext cx="444069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52" name="Legend2"/>
            <p:cNvSpPr>
              <a:spLocks noChangeArrowheads="1"/>
            </p:cNvSpPr>
            <p:nvPr/>
          </p:nvSpPr>
          <p:spPr bwMode="auto">
            <a:xfrm>
              <a:off x="8089900" y="2392363"/>
              <a:ext cx="444069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53" name="Legend3"/>
            <p:cNvSpPr>
              <a:spLocks noChangeArrowheads="1"/>
            </p:cNvSpPr>
            <p:nvPr/>
          </p:nvSpPr>
          <p:spPr bwMode="auto">
            <a:xfrm>
              <a:off x="8089900" y="2667002"/>
              <a:ext cx="444069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54" name="Legend4"/>
            <p:cNvSpPr>
              <a:spLocks noChangeArrowheads="1"/>
            </p:cNvSpPr>
            <p:nvPr/>
          </p:nvSpPr>
          <p:spPr bwMode="auto">
            <a:xfrm>
              <a:off x="8089900" y="2938465"/>
              <a:ext cx="444069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55" name="Legend5"/>
            <p:cNvSpPr>
              <a:spLocks noChangeArrowheads="1"/>
            </p:cNvSpPr>
            <p:nvPr/>
          </p:nvSpPr>
          <p:spPr bwMode="auto">
            <a:xfrm>
              <a:off x="8089900" y="3214690"/>
              <a:ext cx="444069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grpSp>
          <p:nvGrpSpPr>
            <p:cNvPr id="56" name="MoonLegend3"/>
            <p:cNvGrpSpPr>
              <a:grpSpLocks noChangeAspect="1"/>
            </p:cNvGrpSpPr>
            <p:nvPr>
              <p:custDataLst>
                <p:tags r:id="rId14"/>
              </p:custDataLst>
            </p:nvPr>
          </p:nvGrpSpPr>
          <p:grpSpPr bwMode="auto">
            <a:xfrm>
              <a:off x="7769225" y="2653507"/>
              <a:ext cx="209550" cy="209551"/>
              <a:chOff x="4495" y="1198"/>
              <a:chExt cx="160" cy="160"/>
            </a:xfrm>
          </p:grpSpPr>
          <p:sp>
            <p:nvSpPr>
              <p:cNvPr id="57" name="Oval 47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8" name="Arc 48"/>
              <p:cNvSpPr>
                <a:spLocks noChangeAspect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71" name="Slide Number"/>
          <p:cNvSpPr txBox="1">
            <a:spLocks/>
          </p:cNvSpPr>
          <p:nvPr/>
        </p:nvSpPr>
        <p:spPr bwMode="auto">
          <a:xfrm>
            <a:off x="9986166" y="6033551"/>
            <a:ext cx="157094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fld id="{42C328C1-A84F-4A39-A664-DBA00541A8C6}" type="slidenum">
              <a:rPr lang="en-US" sz="1000" b="1" smtClean="0">
                <a:solidFill>
                  <a:srgbClr val="FF0000"/>
                </a:solidFill>
              </a:rPr>
              <a:pPr algn="ct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9603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901" r:id="rId2"/>
    <p:sldLayoutId id="2147483902" r:id="rId3"/>
    <p:sldLayoutId id="2147483903" r:id="rId4"/>
    <p:sldLayoutId id="2147483904" r:id="rId5"/>
    <p:sldLayoutId id="2147483905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3526" rtl="0" eaLnBrk="1" fontAlgn="base" hangingPunct="1">
        <a:spcBef>
          <a:spcPct val="0"/>
        </a:spcBef>
        <a:spcAft>
          <a:spcPct val="0"/>
        </a:spcAft>
        <a:tabLst>
          <a:tab pos="275353" algn="l"/>
        </a:tabLst>
        <a:defRPr sz="1900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66481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32962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99443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65925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+mn-ea"/>
          <a:cs typeface="+mn-cs"/>
        </a:defRPr>
      </a:lvl1pPr>
      <a:lvl2pPr marL="197607" indent="-195987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</a:defRPr>
      </a:lvl2pPr>
      <a:lvl3pPr marL="466481" indent="-267255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</a:defRPr>
      </a:lvl3pPr>
      <a:lvl4pPr marL="626835" indent="-158733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</a:defRPr>
      </a:lvl4pPr>
      <a:lvl5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5pPr>
      <a:lvl6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481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962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443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925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2406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887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5368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1849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2221799260"/>
              </p:ext>
            </p:extLst>
          </p:nvPr>
        </p:nvGraphicFramePr>
        <p:xfrm>
          <a:off x="0" y="0"/>
          <a:ext cx="182232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7192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82232" cy="1619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" name="Line 8"/>
          <p:cNvSpPr>
            <a:spLocks noChangeShapeType="1"/>
          </p:cNvSpPr>
          <p:nvPr/>
        </p:nvSpPr>
        <p:spPr bwMode="auto">
          <a:xfrm>
            <a:off x="428625" y="769100"/>
            <a:ext cx="9429750" cy="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800" dirty="0" smtClean="0">
              <a:solidFill>
                <a:srgbClr val="000000"/>
              </a:solidFill>
            </a:endParaRPr>
          </a:p>
        </p:txBody>
      </p:sp>
      <p:pic>
        <p:nvPicPr>
          <p:cNvPr id="73" name="Picture 10" descr="fondo02"/>
          <p:cNvPicPr>
            <a:picLocks noChangeAspect="1" noChangeArrowheads="1"/>
          </p:cNvPicPr>
          <p:nvPr/>
        </p:nvPicPr>
        <p:blipFill>
          <a:blip r:embed="rId26"/>
          <a:srcRect t="91110"/>
          <a:stretch>
            <a:fillRect/>
          </a:stretch>
        </p:blipFill>
        <p:spPr bwMode="auto">
          <a:xfrm>
            <a:off x="0" y="6248400"/>
            <a:ext cx="10287000" cy="609600"/>
          </a:xfrm>
          <a:prstGeom prst="rect">
            <a:avLst/>
          </a:prstGeom>
          <a:noFill/>
        </p:spPr>
      </p:pic>
      <p:pic>
        <p:nvPicPr>
          <p:cNvPr id="74" name="Picture 11" descr="Logo_Peq01"/>
          <p:cNvPicPr>
            <a:picLocks noChangeAspect="1" noChangeArrowheads="1"/>
          </p:cNvPicPr>
          <p:nvPr/>
        </p:nvPicPr>
        <p:blipFill>
          <a:blip r:embed="rId27"/>
          <a:srcRect/>
          <a:stretch>
            <a:fillRect/>
          </a:stretch>
        </p:blipFill>
        <p:spPr bwMode="auto">
          <a:xfrm>
            <a:off x="7858125" y="6345307"/>
            <a:ext cx="2157413" cy="352425"/>
          </a:xfrm>
          <a:prstGeom prst="rect">
            <a:avLst/>
          </a:prstGeom>
          <a:noFill/>
        </p:spPr>
      </p:pic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83783" y="2621427"/>
            <a:ext cx="4938489" cy="125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 smtClean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428625" y="451189"/>
            <a:ext cx="9429750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10" name="McK 1. On-page tracker" hidden="1"/>
          <p:cNvSpPr>
            <a:spLocks noChangeArrowheads="1"/>
          </p:cNvSpPr>
          <p:nvPr/>
        </p:nvSpPr>
        <p:spPr bwMode="auto">
          <a:xfrm>
            <a:off x="428626" y="17818"/>
            <a:ext cx="73417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808080"/>
                </a:solidFill>
              </a:rPr>
              <a:t>TRACKER</a:t>
            </a:r>
          </a:p>
        </p:txBody>
      </p:sp>
      <p:sp>
        <p:nvSpPr>
          <p:cNvPr id="11" name="McK 3. Unit of measure" hidden="1"/>
          <p:cNvSpPr txBox="1">
            <a:spLocks noChangeArrowheads="1"/>
          </p:cNvSpPr>
          <p:nvPr/>
        </p:nvSpPr>
        <p:spPr bwMode="auto">
          <a:xfrm>
            <a:off x="428625" y="816744"/>
            <a:ext cx="9429750" cy="251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 smtClean="0">
                <a:solidFill>
                  <a:srgbClr val="808080"/>
                </a:solidFill>
                <a:latin typeface="Arial"/>
              </a:rPr>
              <a:t>Unit of measure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2383781" y="2013955"/>
            <a:ext cx="4894754" cy="518318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srgbClr val="000000"/>
                  </a:solidFill>
                </a:rPr>
                <a:t>Title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808080"/>
                  </a:solidFill>
                </a:rPr>
                <a:t>Unit of measure</a:t>
              </a:r>
            </a:p>
          </p:txBody>
        </p:sp>
      </p:grpSp>
      <p:grpSp>
        <p:nvGrpSpPr>
          <p:cNvPr id="22" name="McK Slide Elements" hidden="1"/>
          <p:cNvGrpSpPr>
            <a:grpSpLocks/>
          </p:cNvGrpSpPr>
          <p:nvPr/>
        </p:nvGrpSpPr>
        <p:grpSpPr bwMode="auto">
          <a:xfrm>
            <a:off x="428623" y="5813989"/>
            <a:ext cx="9429750" cy="362823"/>
            <a:chOff x="75" y="3926"/>
            <a:chExt cx="564" cy="224"/>
          </a:xfrm>
        </p:grpSpPr>
        <p:sp>
          <p:nvSpPr>
            <p:cNvPr id="23" name="McK 4. Footnote"/>
            <p:cNvSpPr txBox="1">
              <a:spLocks noChangeArrowheads="1"/>
            </p:cNvSpPr>
            <p:nvPr/>
          </p:nvSpPr>
          <p:spPr bwMode="auto">
            <a:xfrm>
              <a:off x="75" y="3926"/>
              <a:ext cx="564" cy="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 anchorCtr="0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 smtClean="0">
                  <a:solidFill>
                    <a:srgbClr val="000000"/>
                  </a:solidFill>
                  <a:latin typeface="Arial"/>
                </a:rPr>
                <a:t>1 Footnote</a:t>
              </a:r>
            </a:p>
          </p:txBody>
        </p:sp>
        <p:sp>
          <p:nvSpPr>
            <p:cNvPr id="24" name="McK 5. Source"/>
            <p:cNvSpPr>
              <a:spLocks noChangeArrowheads="1"/>
            </p:cNvSpPr>
            <p:nvPr/>
          </p:nvSpPr>
          <p:spPr bwMode="auto">
            <a:xfrm>
              <a:off x="75" y="4055"/>
              <a:ext cx="564" cy="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 anchorCtr="0">
              <a:spAutoFit/>
            </a:bodyPr>
            <a:lstStyle/>
            <a:p>
              <a:pPr marL="473075" indent="-473075" defTabSz="91342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 smtClean="0">
                  <a:solidFill>
                    <a:srgbClr val="000000"/>
                  </a:solidFill>
                </a:rPr>
                <a:t>Source: Source</a:t>
              </a:r>
            </a:p>
          </p:txBody>
        </p:sp>
      </p:grpSp>
      <p:grpSp>
        <p:nvGrpSpPr>
          <p:cNvPr id="26" name="LegendBoxes" hidden="1"/>
          <p:cNvGrpSpPr>
            <a:grpSpLocks/>
          </p:cNvGrpSpPr>
          <p:nvPr/>
        </p:nvGrpSpPr>
        <p:grpSpPr bwMode="auto">
          <a:xfrm>
            <a:off x="8981840" y="864366"/>
            <a:ext cx="801822" cy="1013962"/>
            <a:chOff x="4936" y="176"/>
            <a:chExt cx="440" cy="626"/>
          </a:xfrm>
        </p:grpSpPr>
        <p:sp>
          <p:nvSpPr>
            <p:cNvPr id="27" name="Legend1"/>
            <p:cNvSpPr>
              <a:spLocks noChangeArrowheads="1"/>
            </p:cNvSpPr>
            <p:nvPr/>
          </p:nvSpPr>
          <p:spPr bwMode="auto">
            <a:xfrm>
              <a:off x="5096" y="176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28" name="LegendRectangle1"/>
            <p:cNvSpPr>
              <a:spLocks noChangeArrowheads="1"/>
            </p:cNvSpPr>
            <p:nvPr/>
          </p:nvSpPr>
          <p:spPr bwMode="auto">
            <a:xfrm>
              <a:off x="4936" y="183"/>
              <a:ext cx="104" cy="1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auto">
            <a:xfrm>
              <a:off x="5096" y="346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30" name="LegendRectangle2"/>
            <p:cNvSpPr>
              <a:spLocks noChangeArrowheads="1"/>
            </p:cNvSpPr>
            <p:nvPr/>
          </p:nvSpPr>
          <p:spPr bwMode="auto">
            <a:xfrm>
              <a:off x="4936" y="353"/>
              <a:ext cx="104" cy="10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31" name="Legend3"/>
            <p:cNvSpPr>
              <a:spLocks noChangeArrowheads="1"/>
            </p:cNvSpPr>
            <p:nvPr/>
          </p:nvSpPr>
          <p:spPr bwMode="auto">
            <a:xfrm>
              <a:off x="5096" y="517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32" name="LegendRectangle3"/>
            <p:cNvSpPr>
              <a:spLocks noChangeArrowheads="1"/>
            </p:cNvSpPr>
            <p:nvPr/>
          </p:nvSpPr>
          <p:spPr bwMode="auto">
            <a:xfrm>
              <a:off x="4936" y="524"/>
              <a:ext cx="104" cy="10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33" name="Legend4"/>
            <p:cNvSpPr>
              <a:spLocks noChangeArrowheads="1"/>
            </p:cNvSpPr>
            <p:nvPr/>
          </p:nvSpPr>
          <p:spPr bwMode="auto">
            <a:xfrm>
              <a:off x="5096" y="688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34" name="LegendRectangle4"/>
            <p:cNvSpPr>
              <a:spLocks noChangeArrowheads="1"/>
            </p:cNvSpPr>
            <p:nvPr/>
          </p:nvSpPr>
          <p:spPr bwMode="auto">
            <a:xfrm>
              <a:off x="4936" y="695"/>
              <a:ext cx="104" cy="101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5" name="LegendLines" hidden="1"/>
          <p:cNvGrpSpPr>
            <a:grpSpLocks/>
          </p:cNvGrpSpPr>
          <p:nvPr/>
        </p:nvGrpSpPr>
        <p:grpSpPr bwMode="auto">
          <a:xfrm>
            <a:off x="8628310" y="864365"/>
            <a:ext cx="1155352" cy="741845"/>
            <a:chOff x="4750" y="176"/>
            <a:chExt cx="634" cy="458"/>
          </a:xfrm>
        </p:grpSpPr>
        <p:sp>
          <p:nvSpPr>
            <p:cNvPr id="36" name="LineLegend1"/>
            <p:cNvSpPr>
              <a:spLocks noChangeShapeType="1"/>
            </p:cNvSpPr>
            <p:nvPr/>
          </p:nvSpPr>
          <p:spPr bwMode="auto">
            <a:xfrm>
              <a:off x="4750" y="233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37" name="LineLegend2"/>
            <p:cNvSpPr>
              <a:spLocks noChangeShapeType="1"/>
            </p:cNvSpPr>
            <p:nvPr/>
          </p:nvSpPr>
          <p:spPr bwMode="auto">
            <a:xfrm>
              <a:off x="4750" y="402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38" name="LineLegend3"/>
            <p:cNvSpPr>
              <a:spLocks noChangeShapeType="1"/>
            </p:cNvSpPr>
            <p:nvPr/>
          </p:nvSpPr>
          <p:spPr bwMode="auto">
            <a:xfrm>
              <a:off x="4750" y="577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39" name="Legend1"/>
            <p:cNvSpPr>
              <a:spLocks noChangeArrowheads="1"/>
            </p:cNvSpPr>
            <p:nvPr/>
          </p:nvSpPr>
          <p:spPr bwMode="auto">
            <a:xfrm>
              <a:off x="5104" y="176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40" name="Legend2"/>
            <p:cNvSpPr>
              <a:spLocks noChangeArrowheads="1"/>
            </p:cNvSpPr>
            <p:nvPr/>
          </p:nvSpPr>
          <p:spPr bwMode="auto">
            <a:xfrm>
              <a:off x="5104" y="344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41" name="Legend3"/>
            <p:cNvSpPr>
              <a:spLocks noChangeArrowheads="1"/>
            </p:cNvSpPr>
            <p:nvPr/>
          </p:nvSpPr>
          <p:spPr bwMode="auto">
            <a:xfrm>
              <a:off x="5104" y="520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</p:grpSp>
      <p:grpSp>
        <p:nvGrpSpPr>
          <p:cNvPr id="42" name="McKSticker" hidden="1"/>
          <p:cNvGrpSpPr/>
          <p:nvPr/>
        </p:nvGrpSpPr>
        <p:grpSpPr bwMode="auto">
          <a:xfrm>
            <a:off x="8791478" y="864365"/>
            <a:ext cx="1066894" cy="212366"/>
            <a:chOff x="7811359" y="285750"/>
            <a:chExt cx="929416" cy="208138"/>
          </a:xfrm>
        </p:grpSpPr>
        <p:sp>
          <p:nvSpPr>
            <p:cNvPr id="43" name="StickerRectangle"/>
            <p:cNvSpPr>
              <a:spLocks noChangeArrowheads="1"/>
            </p:cNvSpPr>
            <p:nvPr/>
          </p:nvSpPr>
          <p:spPr bwMode="auto">
            <a:xfrm>
              <a:off x="7811359" y="285750"/>
              <a:ext cx="929416" cy="208138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808080"/>
                  </a:solidFill>
                </a:rPr>
                <a:t>PRELIMINARY</a:t>
              </a:r>
            </a:p>
          </p:txBody>
        </p:sp>
        <p:cxnSp>
          <p:nvCxnSpPr>
            <p:cNvPr id="44" name="AutoShape 31"/>
            <p:cNvCxnSpPr>
              <a:cxnSpLocks noChangeShapeType="1"/>
              <a:stCxn id="43" idx="2"/>
              <a:endCxn id="43" idx="4"/>
            </p:cNvCxnSpPr>
            <p:nvPr/>
          </p:nvCxnSpPr>
          <p:spPr bwMode="auto">
            <a:xfrm>
              <a:off x="7811359" y="285750"/>
              <a:ext cx="0" cy="208138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" name="AutoShape 32"/>
            <p:cNvCxnSpPr>
              <a:cxnSpLocks noChangeShapeType="1"/>
              <a:stCxn id="43" idx="4"/>
              <a:endCxn id="43" idx="6"/>
            </p:cNvCxnSpPr>
            <p:nvPr/>
          </p:nvCxnSpPr>
          <p:spPr bwMode="auto">
            <a:xfrm>
              <a:off x="7811359" y="493888"/>
              <a:ext cx="92941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6" name="LegendMoons" hidden="1"/>
          <p:cNvGrpSpPr/>
          <p:nvPr/>
        </p:nvGrpSpPr>
        <p:grpSpPr bwMode="auto">
          <a:xfrm>
            <a:off x="8905111" y="864365"/>
            <a:ext cx="877863" cy="1333054"/>
            <a:chOff x="7769225" y="2105025"/>
            <a:chExt cx="764744" cy="1306516"/>
          </a:xfrm>
        </p:grpSpPr>
        <p:grpSp>
          <p:nvGrpSpPr>
            <p:cNvPr id="47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auto">
            <a:xfrm>
              <a:off x="7769225" y="2105025"/>
              <a:ext cx="209550" cy="209551"/>
              <a:chOff x="4533" y="183"/>
              <a:chExt cx="144" cy="144"/>
            </a:xfrm>
          </p:grpSpPr>
          <p:sp>
            <p:nvSpPr>
              <p:cNvPr id="65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6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8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auto">
            <a:xfrm>
              <a:off x="7769225" y="2379266"/>
              <a:ext cx="209550" cy="209551"/>
              <a:chOff x="1694" y="2044"/>
              <a:chExt cx="160" cy="160"/>
            </a:xfrm>
          </p:grpSpPr>
          <p:sp>
            <p:nvSpPr>
              <p:cNvPr id="63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4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9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auto">
            <a:xfrm>
              <a:off x="7769225" y="2927748"/>
              <a:ext cx="209550" cy="209551"/>
              <a:chOff x="4495" y="1198"/>
              <a:chExt cx="160" cy="160"/>
            </a:xfrm>
          </p:grpSpPr>
          <p:sp>
            <p:nvSpPr>
              <p:cNvPr id="61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2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0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auto">
            <a:xfrm>
              <a:off x="7769225" y="3201990"/>
              <a:ext cx="209550" cy="209551"/>
              <a:chOff x="4495" y="1440"/>
              <a:chExt cx="160" cy="160"/>
            </a:xfrm>
          </p:grpSpPr>
          <p:sp>
            <p:nvSpPr>
              <p:cNvPr id="59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0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51" name="Legend1"/>
            <p:cNvSpPr>
              <a:spLocks noChangeArrowheads="1"/>
            </p:cNvSpPr>
            <p:nvPr/>
          </p:nvSpPr>
          <p:spPr bwMode="auto">
            <a:xfrm>
              <a:off x="8089900" y="2117725"/>
              <a:ext cx="444069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52" name="Legend2"/>
            <p:cNvSpPr>
              <a:spLocks noChangeArrowheads="1"/>
            </p:cNvSpPr>
            <p:nvPr/>
          </p:nvSpPr>
          <p:spPr bwMode="auto">
            <a:xfrm>
              <a:off x="8089900" y="2392363"/>
              <a:ext cx="444069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53" name="Legend3"/>
            <p:cNvSpPr>
              <a:spLocks noChangeArrowheads="1"/>
            </p:cNvSpPr>
            <p:nvPr/>
          </p:nvSpPr>
          <p:spPr bwMode="auto">
            <a:xfrm>
              <a:off x="8089900" y="2667002"/>
              <a:ext cx="444069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54" name="Legend4"/>
            <p:cNvSpPr>
              <a:spLocks noChangeArrowheads="1"/>
            </p:cNvSpPr>
            <p:nvPr/>
          </p:nvSpPr>
          <p:spPr bwMode="auto">
            <a:xfrm>
              <a:off x="8089900" y="2938465"/>
              <a:ext cx="444069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55" name="Legend5"/>
            <p:cNvSpPr>
              <a:spLocks noChangeArrowheads="1"/>
            </p:cNvSpPr>
            <p:nvPr/>
          </p:nvSpPr>
          <p:spPr bwMode="auto">
            <a:xfrm>
              <a:off x="8089900" y="3214690"/>
              <a:ext cx="444069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grpSp>
          <p:nvGrpSpPr>
            <p:cNvPr id="56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auto">
            <a:xfrm>
              <a:off x="7769225" y="2653507"/>
              <a:ext cx="209550" cy="209551"/>
              <a:chOff x="4495" y="1198"/>
              <a:chExt cx="160" cy="160"/>
            </a:xfrm>
          </p:grpSpPr>
          <p:sp>
            <p:nvSpPr>
              <p:cNvPr id="57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8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71" name="Slide Number"/>
          <p:cNvSpPr txBox="1">
            <a:spLocks/>
          </p:cNvSpPr>
          <p:nvPr/>
        </p:nvSpPr>
        <p:spPr bwMode="auto">
          <a:xfrm>
            <a:off x="9986166" y="6033551"/>
            <a:ext cx="157094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fld id="{42C328C1-A84F-4A39-A664-DBA00541A8C6}" type="slidenum">
              <a:rPr lang="en-US" sz="1000" b="1" smtClean="0">
                <a:solidFill>
                  <a:srgbClr val="FF0000"/>
                </a:solidFill>
              </a:rPr>
              <a:pPr algn="ct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0807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7" r:id="rId1"/>
    <p:sldLayoutId id="2147483908" r:id="rId2"/>
    <p:sldLayoutId id="2147483909" r:id="rId3"/>
    <p:sldLayoutId id="2147483910" r:id="rId4"/>
    <p:sldLayoutId id="2147483911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3526" rtl="0" eaLnBrk="1" fontAlgn="base" hangingPunct="1">
        <a:spcBef>
          <a:spcPct val="0"/>
        </a:spcBef>
        <a:spcAft>
          <a:spcPct val="0"/>
        </a:spcAft>
        <a:tabLst>
          <a:tab pos="275353" algn="l"/>
        </a:tabLst>
        <a:defRPr sz="1900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66481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32962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99443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65925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+mn-ea"/>
          <a:cs typeface="+mn-cs"/>
        </a:defRPr>
      </a:lvl1pPr>
      <a:lvl2pPr marL="197607" indent="-195987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</a:defRPr>
      </a:lvl2pPr>
      <a:lvl3pPr marL="466481" indent="-267255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</a:defRPr>
      </a:lvl3pPr>
      <a:lvl4pPr marL="626835" indent="-158733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</a:defRPr>
      </a:lvl4pPr>
      <a:lvl5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5pPr>
      <a:lvl6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481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962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443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925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2406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887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5368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1849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28625" y="381007"/>
            <a:ext cx="9423019" cy="733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8625" y="1381125"/>
            <a:ext cx="9429750" cy="4486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pic>
        <p:nvPicPr>
          <p:cNvPr id="1034" name="Picture 10" descr="fondo02"/>
          <p:cNvPicPr>
            <a:picLocks noChangeAspect="1" noChangeArrowheads="1"/>
          </p:cNvPicPr>
          <p:nvPr/>
        </p:nvPicPr>
        <p:blipFill>
          <a:blip r:embed="rId13"/>
          <a:srcRect t="91110"/>
          <a:stretch>
            <a:fillRect/>
          </a:stretch>
        </p:blipFill>
        <p:spPr bwMode="auto">
          <a:xfrm>
            <a:off x="0" y="6248400"/>
            <a:ext cx="10287000" cy="609600"/>
          </a:xfrm>
          <a:prstGeom prst="rect">
            <a:avLst/>
          </a:prstGeom>
          <a:noFill/>
        </p:spPr>
      </p:pic>
      <p:pic>
        <p:nvPicPr>
          <p:cNvPr id="1035" name="Picture 11" descr="Logo_Peq01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7858125" y="6345432"/>
            <a:ext cx="2157412" cy="352425"/>
          </a:xfrm>
          <a:prstGeom prst="rect">
            <a:avLst/>
          </a:prstGeom>
          <a:noFill/>
        </p:spPr>
      </p:pic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71675" y="6283325"/>
            <a:ext cx="5486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800" b="0" i="0" baseline="0">
                <a:solidFill>
                  <a:schemeClr val="bg1"/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u="sng" dirty="0" smtClean="0">
                <a:solidFill>
                  <a:srgbClr val="FFFFFF"/>
                </a:solidFill>
              </a:rPr>
              <a:t>Source: xxx</a:t>
            </a:r>
            <a:endParaRPr lang="en-US" u="sng" dirty="0">
              <a:solidFill>
                <a:srgbClr val="FFFFFF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8375" y="0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4B553441-A85E-4A5F-B6E9-6327667DC369}" type="slidenum">
              <a:rPr lang="en-US" u="sng" smtClean="0"/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u="sng" dirty="0"/>
          </a:p>
        </p:txBody>
      </p:sp>
      <p:sp>
        <p:nvSpPr>
          <p:cNvPr id="2" name="OWLabel"/>
          <p:cNvSpPr/>
          <p:nvPr userDrawn="1"/>
        </p:nvSpPr>
        <p:spPr bwMode="auto">
          <a:xfrm>
            <a:off x="9306161" y="64770"/>
            <a:ext cx="481607" cy="248530"/>
          </a:xfrm>
          <a:prstGeom prst="rect">
            <a:avLst/>
          </a:prstGeom>
          <a:solidFill>
            <a:schemeClr val="lt1"/>
          </a:soli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43" tIns="46863" rIns="90043" bIns="46863" numCol="1" rtlCol="0" anchor="b" anchorCtr="0" compatLnSpc="1">
            <a:prstTxWarp prst="textNoShape">
              <a:avLst/>
            </a:prstTxWarp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000000"/>
                </a:solidFill>
              </a:rPr>
              <a:t>Draft</a:t>
            </a:r>
            <a:endParaRPr lang="en-US" sz="10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59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4" r:id="rId1"/>
    <p:sldLayoutId id="2147483915" r:id="rId2"/>
    <p:sldLayoutId id="2147483916" r:id="rId3"/>
    <p:sldLayoutId id="2147483917" r:id="rId4"/>
    <p:sldLayoutId id="2147483918" r:id="rId5"/>
    <p:sldLayoutId id="2147483919" r:id="rId6"/>
    <p:sldLayoutId id="2147483920" r:id="rId7"/>
    <p:sldLayoutId id="2147483921" r:id="rId8"/>
    <p:sldLayoutId id="2147483922" r:id="rId9"/>
    <p:sldLayoutId id="2147483923" r:id="rId10"/>
    <p:sldLayoutId id="2147483924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86000"/>
        </a:lnSpc>
        <a:spcBef>
          <a:spcPct val="0"/>
        </a:spcBef>
        <a:spcAft>
          <a:spcPct val="0"/>
        </a:spcAft>
        <a:defRPr sz="2000" b="1" i="0" baseline="0">
          <a:solidFill>
            <a:schemeClr val="tx1"/>
          </a:solidFill>
          <a:latin typeface="+mn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-112" charset="0"/>
          <a:ea typeface="ＭＳ Ｐゴシック" pitchFamily="-112" charset="-128"/>
          <a:cs typeface="ＭＳ Ｐゴシック" pitchFamily="-112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-112" charset="0"/>
          <a:ea typeface="ＭＳ Ｐゴシック" pitchFamily="-112" charset="-128"/>
          <a:cs typeface="ＭＳ Ｐゴシック" pitchFamily="-112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-112" charset="0"/>
          <a:ea typeface="ＭＳ Ｐゴシック" pitchFamily="-112" charset="-128"/>
          <a:cs typeface="ＭＳ Ｐゴシック" pitchFamily="-112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153988" indent="-153988" algn="l" rtl="0" eaLnBrk="1" fontAlgn="base" hangingPunct="1">
        <a:spcBef>
          <a:spcPct val="20000"/>
        </a:spcBef>
        <a:spcAft>
          <a:spcPct val="0"/>
        </a:spcAft>
        <a:defRPr sz="1600">
          <a:solidFill>
            <a:schemeClr val="tx2"/>
          </a:solidFill>
          <a:latin typeface="+mn-lt"/>
          <a:ea typeface="+mn-ea"/>
          <a:cs typeface="+mn-cs"/>
        </a:defRPr>
      </a:lvl1pPr>
      <a:lvl2pPr marL="461963" indent="-231775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2"/>
          </a:solidFill>
          <a:latin typeface="Arial" charset="0"/>
          <a:ea typeface="+mn-ea"/>
          <a:cs typeface="+mn-cs"/>
        </a:defRPr>
      </a:lvl2pPr>
      <a:lvl3pPr marL="625475" indent="-163513" algn="l" rtl="0" eaLnBrk="1" fontAlgn="base" hangingPunct="1">
        <a:lnSpc>
          <a:spcPct val="16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sz="1200">
          <a:solidFill>
            <a:schemeClr val="tx2"/>
          </a:solidFill>
          <a:latin typeface="Arial" charset="0"/>
          <a:ea typeface="+mn-ea"/>
          <a:cs typeface="+mn-cs"/>
        </a:defRPr>
      </a:lvl3pPr>
      <a:lvl4pPr marL="741363" indent="-11588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1000">
          <a:solidFill>
            <a:schemeClr val="tx2"/>
          </a:solidFill>
          <a:latin typeface="Arial" charset="0"/>
          <a:ea typeface="+mn-ea"/>
          <a:cs typeface="+mn-cs"/>
        </a:defRPr>
      </a:lvl4pPr>
      <a:lvl5pPr marL="857250" indent="-11588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2"/>
          </a:solidFill>
          <a:latin typeface="Arial" charset="0"/>
          <a:ea typeface="+mn-ea"/>
          <a:cs typeface="+mn-cs"/>
        </a:defRPr>
      </a:lvl5pPr>
      <a:lvl6pPr marL="2227263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charset="0"/>
          <a:ea typeface="+mn-ea"/>
          <a:cs typeface="+mn-cs"/>
        </a:defRPr>
      </a:lvl6pPr>
      <a:lvl7pPr marL="2684463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charset="0"/>
          <a:ea typeface="+mn-ea"/>
          <a:cs typeface="+mn-cs"/>
        </a:defRPr>
      </a:lvl7pPr>
      <a:lvl8pPr marL="3141663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charset="0"/>
          <a:ea typeface="+mn-ea"/>
          <a:cs typeface="+mn-cs"/>
        </a:defRPr>
      </a:lvl8pPr>
      <a:lvl9pPr marL="3598863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charset="0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7" descr="fondo02"/>
          <p:cNvPicPr>
            <a:picLocks noChangeAspect="1" noChangeArrowheads="1"/>
          </p:cNvPicPr>
          <p:nvPr/>
        </p:nvPicPr>
        <p:blipFill rotWithShape="1">
          <a:blip r:embed="rId10"/>
          <a:srcRect l="188" r="188"/>
          <a:stretch/>
        </p:blipFill>
        <p:spPr bwMode="auto">
          <a:xfrm>
            <a:off x="-14909" y="-13252"/>
            <a:ext cx="10328148" cy="6885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8" descr="Logo_Peq01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7858125" y="6345239"/>
            <a:ext cx="2157413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857625" y="3962400"/>
            <a:ext cx="4972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500" dirty="0">
              <a:solidFill>
                <a:srgbClr val="FFFF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0094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6" r:id="rId1"/>
    <p:sldLayoutId id="2147483927" r:id="rId2"/>
    <p:sldLayoutId id="2147483928" r:id="rId3"/>
    <p:sldLayoutId id="2147483929" r:id="rId4"/>
    <p:sldLayoutId id="2147483930" r:id="rId5"/>
    <p:sldLayoutId id="2147483931" r:id="rId6"/>
    <p:sldLayoutId id="2147483932" r:id="rId7"/>
    <p:sldLayoutId id="2147483933" r:id="rId8"/>
  </p:sldLayoutIdLst>
  <p:transition spd="slow">
    <p:wip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34" charset="0"/>
          <a:ea typeface="ＭＳ Ｐゴシック"/>
          <a:cs typeface="ＭＳ Ｐゴシック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34" charset="0"/>
          <a:ea typeface="ＭＳ Ｐゴシック"/>
          <a:cs typeface="ＭＳ Ｐゴシック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34" charset="0"/>
          <a:ea typeface="ＭＳ Ｐゴシック"/>
          <a:cs typeface="ＭＳ Ｐゴシック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34" charset="0"/>
          <a:ea typeface="ＭＳ Ｐゴシック"/>
          <a:cs typeface="ＭＳ Ｐゴシック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34" charset="0"/>
          <a:ea typeface="ＭＳ Ｐゴシック"/>
          <a:cs typeface="ＭＳ Ｐゴシック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34" charset="0"/>
          <a:ea typeface="ＭＳ Ｐゴシック"/>
          <a:cs typeface="ＭＳ Ｐゴシック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34" charset="0"/>
          <a:ea typeface="ＭＳ Ｐゴシック"/>
          <a:cs typeface="ＭＳ Ｐゴシック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34" charset="0"/>
          <a:ea typeface="ＭＳ Ｐゴシック"/>
          <a:cs typeface="ＭＳ Ｐゴシック"/>
        </a:defRPr>
      </a:lvl9pPr>
    </p:titleStyle>
    <p:bodyStyle>
      <a:lvl1pPr marL="153988" indent="-153988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rgbClr val="FF0000"/>
          </a:solidFill>
          <a:latin typeface="+mn-lt"/>
          <a:ea typeface="+mn-ea"/>
          <a:cs typeface="+mn-cs"/>
        </a:defRPr>
      </a:lvl1pPr>
      <a:lvl2pPr marL="512763" indent="-168275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rgbClr val="999999"/>
          </a:solidFill>
          <a:latin typeface="Arial" pitchFamily="34" charset="0"/>
          <a:ea typeface="+mn-ea"/>
          <a:cs typeface="+mn-cs"/>
        </a:defRPr>
      </a:lvl2pPr>
      <a:lvl3pPr marL="931863" indent="-228600" algn="l" rtl="0" eaLnBrk="1" fontAlgn="base" hangingPunct="1">
        <a:lnSpc>
          <a:spcPct val="16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sz="1400">
          <a:solidFill>
            <a:srgbClr val="999999"/>
          </a:solidFill>
          <a:latin typeface="Arial" pitchFamily="34" charset="0"/>
          <a:ea typeface="+mn-ea"/>
          <a:cs typeface="+mn-cs"/>
        </a:defRPr>
      </a:lvl3pPr>
      <a:lvl4pPr marL="1350963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rgbClr val="999999"/>
          </a:solidFill>
          <a:latin typeface="Arial" pitchFamily="34" charset="0"/>
          <a:ea typeface="+mn-ea"/>
          <a:cs typeface="+mn-cs"/>
        </a:defRPr>
      </a:lvl4pPr>
      <a:lvl5pPr marL="1770063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»"/>
        <a:defRPr sz="1000">
          <a:solidFill>
            <a:schemeClr val="tx1"/>
          </a:solidFill>
          <a:latin typeface="Arial" pitchFamily="34" charset="0"/>
          <a:ea typeface="+mn-ea"/>
          <a:cs typeface="+mn-cs"/>
        </a:defRPr>
      </a:lvl5pPr>
      <a:lvl6pPr marL="2227263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defRPr sz="1000">
          <a:solidFill>
            <a:schemeClr val="tx1"/>
          </a:solidFill>
          <a:latin typeface="Arial" pitchFamily="34" charset="0"/>
          <a:ea typeface="+mn-ea"/>
          <a:cs typeface="+mn-cs"/>
        </a:defRPr>
      </a:lvl6pPr>
      <a:lvl7pPr marL="2684463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defRPr sz="1000">
          <a:solidFill>
            <a:schemeClr val="tx1"/>
          </a:solidFill>
          <a:latin typeface="Arial" pitchFamily="34" charset="0"/>
          <a:ea typeface="+mn-ea"/>
          <a:cs typeface="+mn-cs"/>
        </a:defRPr>
      </a:lvl7pPr>
      <a:lvl8pPr marL="3141663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defRPr sz="1000">
          <a:solidFill>
            <a:schemeClr val="tx1"/>
          </a:solidFill>
          <a:latin typeface="Arial" pitchFamily="34" charset="0"/>
          <a:ea typeface="+mn-ea"/>
          <a:cs typeface="+mn-cs"/>
        </a:defRPr>
      </a:lvl8pPr>
      <a:lvl9pPr marL="3598863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defRPr sz="1000">
          <a:solidFill>
            <a:schemeClr val="tx1"/>
          </a:solidFill>
          <a:latin typeface="Arial" pitchFamily="34" charset="0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114257546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916" name="think-cell Slide" r:id="rId8" imgW="270" imgH="270" progId="TCLayout.ActiveDocument.1">
                  <p:embed/>
                </p:oleObj>
              </mc:Choice>
              <mc:Fallback>
                <p:oleObj name="think-cell Slide" r:id="rId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3666" name="Picture 2" descr="san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-1588" y="-3175"/>
            <a:ext cx="10290176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2575" y="1196975"/>
            <a:ext cx="9493250" cy="446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Text</a:t>
            </a:r>
          </a:p>
        </p:txBody>
      </p:sp>
      <p:sp>
        <p:nvSpPr>
          <p:cNvPr id="9434118" name="Rectangle 6"/>
          <p:cNvSpPr>
            <a:spLocks noChangeArrowheads="1"/>
          </p:cNvSpPr>
          <p:nvPr/>
        </p:nvSpPr>
        <p:spPr bwMode="auto">
          <a:xfrm>
            <a:off x="9113839" y="131763"/>
            <a:ext cx="977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98F42B1F-B43B-41E8-B2FE-5CDACE251FC6}" type="slidenum">
              <a:rPr lang="en-US" sz="1500" b="1" smtClean="0">
                <a:solidFill>
                  <a:srgbClr val="FF0000"/>
                </a:solidFill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500" b="1" dirty="0">
              <a:solidFill>
                <a:srgbClr val="FF0000"/>
              </a:solidFill>
            </a:endParaRPr>
          </a:p>
        </p:txBody>
      </p:sp>
      <p:pic>
        <p:nvPicPr>
          <p:cNvPr id="113669" name="Picture 7" descr="A-Santander-negativo_RGB [Convertido]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789886" y="6226217"/>
            <a:ext cx="2439987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3670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282575" y="260354"/>
            <a:ext cx="94916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 para editar estilo título patrón</a:t>
            </a:r>
          </a:p>
        </p:txBody>
      </p:sp>
    </p:spTree>
    <p:extLst>
      <p:ext uri="{BB962C8B-B14F-4D97-AF65-F5344CB8AC3E}">
        <p14:creationId xmlns:p14="http://schemas.microsoft.com/office/powerpoint/2010/main" val="816834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55600" indent="-355600" algn="l" rtl="0" eaLnBrk="1" fontAlgn="base" hangingPunct="1">
        <a:spcBef>
          <a:spcPct val="6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500">
          <a:solidFill>
            <a:srgbClr val="000000"/>
          </a:solidFill>
          <a:latin typeface="+mn-lt"/>
          <a:ea typeface="+mn-ea"/>
          <a:cs typeface="+mn-cs"/>
        </a:defRPr>
      </a:lvl1pPr>
      <a:lvl2pPr marL="736600" indent="-201613" algn="l" rtl="0" eaLnBrk="1" fontAlgn="base" hangingPunct="1">
        <a:spcBef>
          <a:spcPct val="60000"/>
        </a:spcBef>
        <a:spcAft>
          <a:spcPct val="0"/>
        </a:spcAft>
        <a:buClr>
          <a:schemeClr val="bg2"/>
        </a:buClr>
        <a:buChar char="•"/>
        <a:defRPr sz="1200">
          <a:solidFill>
            <a:srgbClr val="000000"/>
          </a:solidFill>
          <a:latin typeface="+mn-lt"/>
          <a:cs typeface="+mn-cs"/>
        </a:defRPr>
      </a:lvl2pPr>
      <a:lvl3pPr marL="1187450" indent="-19685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-"/>
        <a:defRPr sz="1200">
          <a:solidFill>
            <a:srgbClr val="000000"/>
          </a:solidFill>
          <a:latin typeface="+mn-lt"/>
          <a:cs typeface="+mn-cs"/>
        </a:defRPr>
      </a:lvl3pPr>
      <a:lvl4pPr marL="1524000" indent="-14605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»"/>
        <a:defRPr sz="1200">
          <a:solidFill>
            <a:schemeClr val="tx1"/>
          </a:solidFill>
          <a:latin typeface="+mn-lt"/>
          <a:cs typeface="+mn-cs"/>
        </a:defRPr>
      </a:lvl4pPr>
      <a:lvl5pPr marL="1968500" indent="-8890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5pPr>
      <a:lvl6pPr marL="2425700" indent="-8890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6pPr>
      <a:lvl7pPr marL="2882900" indent="-8890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7pPr>
      <a:lvl8pPr marL="3340100" indent="-8890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8pPr>
      <a:lvl9pPr marL="3797300" indent="-8890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intillo_inferior02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" t="47" r="310"/>
          <a:stretch>
            <a:fillRect/>
          </a:stretch>
        </p:blipFill>
        <p:spPr bwMode="auto">
          <a:xfrm>
            <a:off x="0" y="0"/>
            <a:ext cx="10287000" cy="686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4" descr="A-Santander-negativo_RGB [Convertido]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0260" y="6226176"/>
            <a:ext cx="2439591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Text Box 6"/>
          <p:cNvSpPr txBox="1">
            <a:spLocks noChangeArrowheads="1"/>
          </p:cNvSpPr>
          <p:nvPr/>
        </p:nvSpPr>
        <p:spPr bwMode="auto">
          <a:xfrm>
            <a:off x="8429625" y="711200"/>
            <a:ext cx="1042988" cy="21544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0" tIns="0" rIns="0" bIns="0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endParaRPr lang="en-US" sz="1400" dirty="0" smtClean="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208955" y="6388100"/>
            <a:ext cx="642938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r">
              <a:spcBef>
                <a:spcPct val="0"/>
              </a:spcBef>
              <a:defRPr sz="1400">
                <a:solidFill>
                  <a:schemeClr val="bg1"/>
                </a:solidFill>
              </a:defRPr>
            </a:lvl1pPr>
          </a:lstStyle>
          <a:p>
            <a:pPr fontAlgn="base">
              <a:spcAft>
                <a:spcPct val="0"/>
              </a:spcAft>
              <a:defRPr/>
            </a:pPr>
            <a:fld id="{13B5D404-5004-4338-9FA9-9A38E4A88B25}" type="slidenum">
              <a:rPr lang="en-US" sz="1400">
                <a:solidFill>
                  <a:srgbClr val="FFFFFF"/>
                </a:solidFill>
              </a:rPr>
              <a:pPr fontAlgn="base">
                <a:spcAft>
                  <a:spcPct val="0"/>
                </a:spcAft>
                <a:defRPr/>
              </a:pPr>
              <a:t>‹#›</a:t>
            </a:fld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365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  <p:sldLayoutId id="2147483946" r:id="rId12"/>
    <p:sldLayoutId id="2147483947" r:id="rId13"/>
    <p:sldLayoutId id="2147483948" r:id="rId1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8"/>
            </p:custDataLst>
            <p:extLst/>
          </p:nvPr>
        </p:nvGraphicFramePr>
        <p:xfrm>
          <a:off x="1589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783" name="think-cell Slide" r:id="rId9" imgW="270" imgH="270" progId="TCLayout.ActiveDocument.1">
                  <p:embed/>
                </p:oleObj>
              </mc:Choice>
              <mc:Fallback>
                <p:oleObj name="think-cell Slide" r:id="rId9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9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3666" name="Picture 2" descr="san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-1588" y="-3175"/>
            <a:ext cx="10290176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2575" y="1196975"/>
            <a:ext cx="9493250" cy="446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Text</a:t>
            </a:r>
          </a:p>
        </p:txBody>
      </p:sp>
      <p:sp>
        <p:nvSpPr>
          <p:cNvPr id="9434118" name="Rectangle 6"/>
          <p:cNvSpPr>
            <a:spLocks noChangeArrowheads="1"/>
          </p:cNvSpPr>
          <p:nvPr/>
        </p:nvSpPr>
        <p:spPr bwMode="auto">
          <a:xfrm>
            <a:off x="9113839" y="131763"/>
            <a:ext cx="977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98F42B1F-B43B-41E8-B2FE-5CDACE251FC6}" type="slidenum">
              <a:rPr lang="en-US" sz="1500" b="1" smtClean="0">
                <a:solidFill>
                  <a:srgbClr val="FF0000"/>
                </a:solidFill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500" b="1" dirty="0">
              <a:solidFill>
                <a:srgbClr val="FF0000"/>
              </a:solidFill>
            </a:endParaRPr>
          </a:p>
        </p:txBody>
      </p:sp>
      <p:pic>
        <p:nvPicPr>
          <p:cNvPr id="113669" name="Picture 7" descr="A-Santander-negativo_RGB [Convertido]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789887" y="6226219"/>
            <a:ext cx="2439987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3670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282575" y="260354"/>
            <a:ext cx="94916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 para editar estilo título patrón</a:t>
            </a:r>
          </a:p>
        </p:txBody>
      </p:sp>
    </p:spTree>
    <p:extLst>
      <p:ext uri="{BB962C8B-B14F-4D97-AF65-F5344CB8AC3E}">
        <p14:creationId xmlns:p14="http://schemas.microsoft.com/office/powerpoint/2010/main" val="864890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4" r:id="rId1"/>
    <p:sldLayoutId id="2147483965" r:id="rId2"/>
    <p:sldLayoutId id="2147483966" r:id="rId3"/>
    <p:sldLayoutId id="2147483967" r:id="rId4"/>
    <p:sldLayoutId id="2147483968" r:id="rId5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55600" indent="-355600" algn="l" rtl="0" eaLnBrk="1" fontAlgn="base" hangingPunct="1">
        <a:spcBef>
          <a:spcPct val="6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500">
          <a:solidFill>
            <a:srgbClr val="000000"/>
          </a:solidFill>
          <a:latin typeface="+mn-lt"/>
          <a:ea typeface="+mn-ea"/>
          <a:cs typeface="+mn-cs"/>
        </a:defRPr>
      </a:lvl1pPr>
      <a:lvl2pPr marL="736600" indent="-201613" algn="l" rtl="0" eaLnBrk="1" fontAlgn="base" hangingPunct="1">
        <a:spcBef>
          <a:spcPct val="60000"/>
        </a:spcBef>
        <a:spcAft>
          <a:spcPct val="0"/>
        </a:spcAft>
        <a:buClr>
          <a:schemeClr val="bg2"/>
        </a:buClr>
        <a:buChar char="•"/>
        <a:defRPr sz="1200">
          <a:solidFill>
            <a:srgbClr val="000000"/>
          </a:solidFill>
          <a:latin typeface="+mn-lt"/>
          <a:cs typeface="+mn-cs"/>
        </a:defRPr>
      </a:lvl2pPr>
      <a:lvl3pPr marL="1187450" indent="-19685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-"/>
        <a:defRPr sz="1200">
          <a:solidFill>
            <a:srgbClr val="000000"/>
          </a:solidFill>
          <a:latin typeface="+mn-lt"/>
          <a:cs typeface="+mn-cs"/>
        </a:defRPr>
      </a:lvl3pPr>
      <a:lvl4pPr marL="1524000" indent="-14605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»"/>
        <a:defRPr sz="1200">
          <a:solidFill>
            <a:schemeClr val="tx1"/>
          </a:solidFill>
          <a:latin typeface="+mn-lt"/>
          <a:cs typeface="+mn-cs"/>
        </a:defRPr>
      </a:lvl4pPr>
      <a:lvl5pPr marL="1968500" indent="-8890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5pPr>
      <a:lvl6pPr marL="2425700" indent="-8890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6pPr>
      <a:lvl7pPr marL="2882900" indent="-8890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7pPr>
      <a:lvl8pPr marL="3340100" indent="-8890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8pPr>
      <a:lvl9pPr marL="3797300" indent="-8890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id" hidden="1"/>
          <p:cNvGrpSpPr/>
          <p:nvPr>
            <p:custDataLst>
              <p:tags r:id="rId24"/>
            </p:custDataLst>
          </p:nvPr>
        </p:nvGrpSpPr>
        <p:grpSpPr>
          <a:xfrm>
            <a:off x="542405" y="605119"/>
            <a:ext cx="9202190" cy="5922085"/>
            <a:chOff x="530352" y="685800"/>
            <a:chExt cx="8997696" cy="6711696"/>
          </a:xfrm>
        </p:grpSpPr>
        <p:sp>
          <p:nvSpPr>
            <p:cNvPr id="55" name="Footer block" hidden="1"/>
            <p:cNvSpPr>
              <a:spLocks noChangeArrowheads="1"/>
            </p:cNvSpPr>
            <p:nvPr/>
          </p:nvSpPr>
          <p:spPr bwMode="gray">
            <a:xfrm>
              <a:off x="530352" y="6784848"/>
              <a:ext cx="8988552" cy="612648"/>
            </a:xfrm>
            <a:prstGeom prst="rect">
              <a:avLst/>
            </a:prstGeom>
            <a:solidFill>
              <a:srgbClr val="CCFFFF">
                <a:alpha val="25000"/>
              </a:srgbClr>
            </a:solidFill>
            <a:ln w="6350" cap="rnd">
              <a:solidFill>
                <a:srgbClr val="CCFFFF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63478" tIns="0" rIns="64777" bIns="0" anchor="ctr"/>
            <a:lstStyle/>
            <a:p>
              <a:pPr algn="ctr" defTabSz="819158">
                <a:defRPr/>
              </a:pP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56" name="Title block" hidden="1"/>
            <p:cNvSpPr>
              <a:spLocks noChangeArrowheads="1"/>
            </p:cNvSpPr>
            <p:nvPr/>
          </p:nvSpPr>
          <p:spPr bwMode="gray">
            <a:xfrm>
              <a:off x="530352" y="1143000"/>
              <a:ext cx="8988552" cy="914400"/>
            </a:xfrm>
            <a:prstGeom prst="rect">
              <a:avLst/>
            </a:prstGeom>
            <a:solidFill>
              <a:srgbClr val="FCC3D7">
                <a:alpha val="25000"/>
              </a:srgbClr>
            </a:solidFill>
            <a:ln w="6350" cap="rnd">
              <a:solidFill>
                <a:srgbClr val="FCC3D7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63478" tIns="0" rIns="64777" bIns="0" anchor="ctr"/>
            <a:lstStyle/>
            <a:p>
              <a:pPr algn="ctr" defTabSz="819158">
                <a:defRPr/>
              </a:pP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57" name="Header block" hidden="1"/>
            <p:cNvSpPr>
              <a:spLocks noChangeArrowheads="1"/>
            </p:cNvSpPr>
            <p:nvPr/>
          </p:nvSpPr>
          <p:spPr bwMode="gray">
            <a:xfrm>
              <a:off x="530352" y="685800"/>
              <a:ext cx="8988552" cy="301752"/>
            </a:xfrm>
            <a:prstGeom prst="rect">
              <a:avLst/>
            </a:prstGeom>
            <a:solidFill>
              <a:srgbClr val="CCFFFF">
                <a:alpha val="25000"/>
              </a:srgbClr>
            </a:solidFill>
            <a:ln w="6350" cap="rnd">
              <a:solidFill>
                <a:srgbClr val="CCFFFF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63306" tIns="0" rIns="64600" bIns="0" anchor="ctr"/>
            <a:lstStyle/>
            <a:p>
              <a:pPr algn="ctr" defTabSz="719435">
                <a:buSzPct val="90000"/>
                <a:defRPr/>
              </a:pPr>
              <a:endParaRPr lang="en-US" sz="1300" dirty="0">
                <a:solidFill>
                  <a:srgbClr val="A32020"/>
                </a:solidFill>
                <a:cs typeface="Arial" charset="0"/>
              </a:endParaRPr>
            </a:p>
          </p:txBody>
        </p:sp>
        <p:grpSp>
          <p:nvGrpSpPr>
            <p:cNvPr id="58" name="Group 600" hidden="1"/>
            <p:cNvGrpSpPr/>
            <p:nvPr userDrawn="1"/>
          </p:nvGrpSpPr>
          <p:grpSpPr>
            <a:xfrm>
              <a:off x="530352" y="6016752"/>
              <a:ext cx="8997696" cy="609600"/>
              <a:chOff x="530352" y="6016752"/>
              <a:chExt cx="8997696" cy="609600"/>
            </a:xfrm>
          </p:grpSpPr>
          <p:sp>
            <p:nvSpPr>
              <p:cNvPr id="94" name="Content block 606" hidden="1"/>
              <p:cNvSpPr>
                <a:spLocks noChangeArrowheads="1"/>
              </p:cNvSpPr>
              <p:nvPr/>
            </p:nvSpPr>
            <p:spPr bwMode="gray">
              <a:xfrm>
                <a:off x="8156448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5" name="Content block 605" hidden="1"/>
              <p:cNvSpPr>
                <a:spLocks noChangeArrowheads="1"/>
              </p:cNvSpPr>
              <p:nvPr/>
            </p:nvSpPr>
            <p:spPr bwMode="gray">
              <a:xfrm>
                <a:off x="6629400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6" name="Content block 604" hidden="1"/>
              <p:cNvSpPr>
                <a:spLocks noChangeArrowheads="1"/>
              </p:cNvSpPr>
              <p:nvPr/>
            </p:nvSpPr>
            <p:spPr bwMode="gray">
              <a:xfrm>
                <a:off x="5102352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7" name="Content block 603" hidden="1"/>
              <p:cNvSpPr>
                <a:spLocks noChangeArrowheads="1"/>
              </p:cNvSpPr>
              <p:nvPr/>
            </p:nvSpPr>
            <p:spPr bwMode="gray">
              <a:xfrm>
                <a:off x="3584742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8" name="Content block 602" hidden="1"/>
              <p:cNvSpPr>
                <a:spLocks noChangeArrowheads="1"/>
              </p:cNvSpPr>
              <p:nvPr/>
            </p:nvSpPr>
            <p:spPr bwMode="gray">
              <a:xfrm>
                <a:off x="2057400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9" name="Content block 601" hidden="1"/>
              <p:cNvSpPr>
                <a:spLocks noChangeArrowheads="1"/>
              </p:cNvSpPr>
              <p:nvPr/>
            </p:nvSpPr>
            <p:spPr bwMode="gray">
              <a:xfrm>
                <a:off x="530352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9" name="Group 500" hidden="1"/>
            <p:cNvGrpSpPr/>
            <p:nvPr userDrawn="1"/>
          </p:nvGrpSpPr>
          <p:grpSpPr>
            <a:xfrm>
              <a:off x="530352" y="5257800"/>
              <a:ext cx="8997696" cy="609600"/>
              <a:chOff x="530352" y="5257800"/>
              <a:chExt cx="8997696" cy="609600"/>
            </a:xfrm>
          </p:grpSpPr>
          <p:sp>
            <p:nvSpPr>
              <p:cNvPr id="88" name="Content block 506" hidden="1"/>
              <p:cNvSpPr>
                <a:spLocks noChangeArrowheads="1"/>
              </p:cNvSpPr>
              <p:nvPr/>
            </p:nvSpPr>
            <p:spPr bwMode="gray">
              <a:xfrm>
                <a:off x="8156448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9" name="Content block 505" hidden="1"/>
              <p:cNvSpPr>
                <a:spLocks noChangeArrowheads="1"/>
              </p:cNvSpPr>
              <p:nvPr/>
            </p:nvSpPr>
            <p:spPr bwMode="gray">
              <a:xfrm>
                <a:off x="6629400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0" name="Content block 504" hidden="1"/>
              <p:cNvSpPr>
                <a:spLocks noChangeArrowheads="1"/>
              </p:cNvSpPr>
              <p:nvPr/>
            </p:nvSpPr>
            <p:spPr bwMode="gray">
              <a:xfrm>
                <a:off x="5102352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1" name="Content block 503" hidden="1"/>
              <p:cNvSpPr>
                <a:spLocks noChangeArrowheads="1"/>
              </p:cNvSpPr>
              <p:nvPr/>
            </p:nvSpPr>
            <p:spPr bwMode="gray">
              <a:xfrm>
                <a:off x="3584742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2" name="Content block 502" hidden="1"/>
              <p:cNvSpPr>
                <a:spLocks noChangeArrowheads="1"/>
              </p:cNvSpPr>
              <p:nvPr/>
            </p:nvSpPr>
            <p:spPr bwMode="gray">
              <a:xfrm>
                <a:off x="2057400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3" name="Content block 501" hidden="1"/>
              <p:cNvSpPr>
                <a:spLocks noChangeArrowheads="1"/>
              </p:cNvSpPr>
              <p:nvPr/>
            </p:nvSpPr>
            <p:spPr bwMode="gray">
              <a:xfrm>
                <a:off x="530352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0" name="Group 400" hidden="1"/>
            <p:cNvGrpSpPr/>
            <p:nvPr userDrawn="1"/>
          </p:nvGrpSpPr>
          <p:grpSpPr>
            <a:xfrm>
              <a:off x="530352" y="4498848"/>
              <a:ext cx="8997696" cy="609600"/>
              <a:chOff x="530352" y="4498848"/>
              <a:chExt cx="8997696" cy="609600"/>
            </a:xfrm>
          </p:grpSpPr>
          <p:sp>
            <p:nvSpPr>
              <p:cNvPr id="82" name="Content block 406" hidden="1"/>
              <p:cNvSpPr>
                <a:spLocks noChangeArrowheads="1"/>
              </p:cNvSpPr>
              <p:nvPr/>
            </p:nvSpPr>
            <p:spPr bwMode="gray">
              <a:xfrm>
                <a:off x="8156448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3" name="Content block 405" hidden="1"/>
              <p:cNvSpPr>
                <a:spLocks noChangeArrowheads="1"/>
              </p:cNvSpPr>
              <p:nvPr/>
            </p:nvSpPr>
            <p:spPr bwMode="gray">
              <a:xfrm>
                <a:off x="6629400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4" name="Content block 404" hidden="1"/>
              <p:cNvSpPr>
                <a:spLocks noChangeArrowheads="1"/>
              </p:cNvSpPr>
              <p:nvPr/>
            </p:nvSpPr>
            <p:spPr bwMode="gray">
              <a:xfrm>
                <a:off x="5102352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5" name="Content block 403" hidden="1"/>
              <p:cNvSpPr>
                <a:spLocks noChangeArrowheads="1"/>
              </p:cNvSpPr>
              <p:nvPr/>
            </p:nvSpPr>
            <p:spPr bwMode="gray">
              <a:xfrm>
                <a:off x="3584742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6" name="Content block 402" hidden="1"/>
              <p:cNvSpPr>
                <a:spLocks noChangeArrowheads="1"/>
              </p:cNvSpPr>
              <p:nvPr/>
            </p:nvSpPr>
            <p:spPr bwMode="gray">
              <a:xfrm>
                <a:off x="2057400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7" name="Content block 401" hidden="1"/>
              <p:cNvSpPr>
                <a:spLocks noChangeArrowheads="1"/>
              </p:cNvSpPr>
              <p:nvPr/>
            </p:nvSpPr>
            <p:spPr bwMode="gray">
              <a:xfrm>
                <a:off x="530352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1" name="Group 300" hidden="1"/>
            <p:cNvGrpSpPr/>
            <p:nvPr userDrawn="1"/>
          </p:nvGrpSpPr>
          <p:grpSpPr>
            <a:xfrm>
              <a:off x="530352" y="3730752"/>
              <a:ext cx="8997696" cy="609600"/>
              <a:chOff x="530352" y="3730752"/>
              <a:chExt cx="8997696" cy="609600"/>
            </a:xfrm>
          </p:grpSpPr>
          <p:sp>
            <p:nvSpPr>
              <p:cNvPr id="76" name="Content block 306" hidden="1"/>
              <p:cNvSpPr>
                <a:spLocks noChangeArrowheads="1"/>
              </p:cNvSpPr>
              <p:nvPr/>
            </p:nvSpPr>
            <p:spPr bwMode="gray">
              <a:xfrm>
                <a:off x="8156448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7" name="Content block 305" hidden="1"/>
              <p:cNvSpPr>
                <a:spLocks noChangeArrowheads="1"/>
              </p:cNvSpPr>
              <p:nvPr/>
            </p:nvSpPr>
            <p:spPr bwMode="gray">
              <a:xfrm>
                <a:off x="6629400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8" name="Content block 304" hidden="1"/>
              <p:cNvSpPr>
                <a:spLocks noChangeArrowheads="1"/>
              </p:cNvSpPr>
              <p:nvPr/>
            </p:nvSpPr>
            <p:spPr bwMode="gray">
              <a:xfrm>
                <a:off x="5102352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9" name="Content block 303" hidden="1"/>
              <p:cNvSpPr>
                <a:spLocks noChangeArrowheads="1"/>
              </p:cNvSpPr>
              <p:nvPr/>
            </p:nvSpPr>
            <p:spPr bwMode="gray">
              <a:xfrm>
                <a:off x="3584742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0" name="Content block 302" hidden="1"/>
              <p:cNvSpPr>
                <a:spLocks noChangeArrowheads="1"/>
              </p:cNvSpPr>
              <p:nvPr/>
            </p:nvSpPr>
            <p:spPr bwMode="gray">
              <a:xfrm>
                <a:off x="2057400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1" name="Content block 301" hidden="1"/>
              <p:cNvSpPr>
                <a:spLocks noChangeArrowheads="1"/>
              </p:cNvSpPr>
              <p:nvPr/>
            </p:nvSpPr>
            <p:spPr bwMode="gray">
              <a:xfrm>
                <a:off x="530352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2" name="Group 200" hidden="1"/>
            <p:cNvGrpSpPr/>
            <p:nvPr userDrawn="1"/>
          </p:nvGrpSpPr>
          <p:grpSpPr>
            <a:xfrm>
              <a:off x="530352" y="2971800"/>
              <a:ext cx="8997696" cy="609600"/>
              <a:chOff x="530352" y="2971800"/>
              <a:chExt cx="8997696" cy="609600"/>
            </a:xfrm>
          </p:grpSpPr>
          <p:sp>
            <p:nvSpPr>
              <p:cNvPr id="70" name="Content block 206" hidden="1"/>
              <p:cNvSpPr>
                <a:spLocks noChangeArrowheads="1"/>
              </p:cNvSpPr>
              <p:nvPr/>
            </p:nvSpPr>
            <p:spPr bwMode="gray">
              <a:xfrm>
                <a:off x="8156448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1" name="Content block 205" hidden="1"/>
              <p:cNvSpPr>
                <a:spLocks noChangeArrowheads="1"/>
              </p:cNvSpPr>
              <p:nvPr/>
            </p:nvSpPr>
            <p:spPr bwMode="gray">
              <a:xfrm>
                <a:off x="6629400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2" name="Content block 204" hidden="1"/>
              <p:cNvSpPr>
                <a:spLocks noChangeArrowheads="1"/>
              </p:cNvSpPr>
              <p:nvPr/>
            </p:nvSpPr>
            <p:spPr bwMode="gray">
              <a:xfrm>
                <a:off x="5102352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3" name="Content block 203" hidden="1"/>
              <p:cNvSpPr>
                <a:spLocks noChangeArrowheads="1"/>
              </p:cNvSpPr>
              <p:nvPr/>
            </p:nvSpPr>
            <p:spPr bwMode="gray">
              <a:xfrm>
                <a:off x="3584742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4" name="Content block 202" hidden="1"/>
              <p:cNvSpPr>
                <a:spLocks noChangeArrowheads="1"/>
              </p:cNvSpPr>
              <p:nvPr/>
            </p:nvSpPr>
            <p:spPr bwMode="gray">
              <a:xfrm>
                <a:off x="2057400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5" name="Content block 201" hidden="1"/>
              <p:cNvSpPr>
                <a:spLocks noChangeArrowheads="1"/>
              </p:cNvSpPr>
              <p:nvPr/>
            </p:nvSpPr>
            <p:spPr bwMode="gray">
              <a:xfrm>
                <a:off x="530352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3" name="Group 100" hidden="1"/>
            <p:cNvGrpSpPr/>
            <p:nvPr userDrawn="1"/>
          </p:nvGrpSpPr>
          <p:grpSpPr>
            <a:xfrm>
              <a:off x="530352" y="2212848"/>
              <a:ext cx="8997696" cy="609600"/>
              <a:chOff x="530352" y="2212848"/>
              <a:chExt cx="8997696" cy="609600"/>
            </a:xfrm>
          </p:grpSpPr>
          <p:sp>
            <p:nvSpPr>
              <p:cNvPr id="64" name="Content block 106" hidden="1"/>
              <p:cNvSpPr>
                <a:spLocks noChangeArrowheads="1"/>
              </p:cNvSpPr>
              <p:nvPr/>
            </p:nvSpPr>
            <p:spPr bwMode="gray">
              <a:xfrm>
                <a:off x="8156448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5" name="Content block 105" hidden="1"/>
              <p:cNvSpPr>
                <a:spLocks noChangeArrowheads="1"/>
              </p:cNvSpPr>
              <p:nvPr/>
            </p:nvSpPr>
            <p:spPr bwMode="gray">
              <a:xfrm>
                <a:off x="6629400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6" name="Content block 104" hidden="1"/>
              <p:cNvSpPr>
                <a:spLocks noChangeArrowheads="1"/>
              </p:cNvSpPr>
              <p:nvPr/>
            </p:nvSpPr>
            <p:spPr bwMode="gray">
              <a:xfrm>
                <a:off x="5102352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7" name="Content block 103" hidden="1"/>
              <p:cNvSpPr>
                <a:spLocks noChangeArrowheads="1"/>
              </p:cNvSpPr>
              <p:nvPr/>
            </p:nvSpPr>
            <p:spPr bwMode="gray">
              <a:xfrm>
                <a:off x="3584448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8" name="Content block 102" hidden="1"/>
              <p:cNvSpPr>
                <a:spLocks noChangeArrowheads="1"/>
              </p:cNvSpPr>
              <p:nvPr/>
            </p:nvSpPr>
            <p:spPr bwMode="gray">
              <a:xfrm>
                <a:off x="2057400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9" name="Content block 101" hidden="1"/>
              <p:cNvSpPr>
                <a:spLocks noChangeArrowheads="1"/>
              </p:cNvSpPr>
              <p:nvPr/>
            </p:nvSpPr>
            <p:spPr bwMode="gray">
              <a:xfrm>
                <a:off x="530352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2405" y="1008529"/>
            <a:ext cx="9202190" cy="80682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2405" y="1952513"/>
            <a:ext cx="9202190" cy="38969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23860" y="6252882"/>
            <a:ext cx="1711383" cy="137160"/>
          </a:xfrm>
          <a:prstGeom prst="rect">
            <a:avLst/>
          </a:prstGeom>
        </p:spPr>
        <p:txBody>
          <a:bodyPr vert="horz" lIns="91429" tIns="45714" rIns="91429" bIns="45714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914293"/>
            <a:fld id="{4117D1D1-70E3-4345-9E03-43CE576E7061}" type="datetime1">
              <a:rPr lang="en-US" smtClean="0">
                <a:solidFill>
                  <a:srgbClr val="000000">
                    <a:tint val="75000"/>
                  </a:srgbClr>
                </a:solidFill>
              </a:rPr>
              <a:pPr defTabSz="914293"/>
              <a:t>7/30/2015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1" name="Slide Number Placeholder 50"/>
          <p:cNvSpPr>
            <a:spLocks noGrp="1"/>
          </p:cNvSpPr>
          <p:nvPr>
            <p:ph type="sldNum" sz="quarter" idx="4"/>
          </p:nvPr>
        </p:nvSpPr>
        <p:spPr>
          <a:xfrm>
            <a:off x="7372676" y="6390043"/>
            <a:ext cx="2399651" cy="365592"/>
          </a:xfrm>
          <a:prstGeom prst="rect">
            <a:avLst/>
          </a:prstGeom>
        </p:spPr>
        <p:txBody>
          <a:bodyPr vert="horz" lIns="82058" tIns="41029" rIns="82058" bIns="41029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pPr defTabSz="914293"/>
            <a:fld id="{00394C5F-48D8-4B88-B63D-0ED59ABE59A4}" type="slidenum">
              <a:rPr lang="en-US" smtClean="0">
                <a:solidFill>
                  <a:srgbClr val="000000"/>
                </a:solidFill>
              </a:rPr>
              <a:pPr defTabSz="914293"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929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  <p:sldLayoutId id="2147483692" r:id="rId16"/>
    <p:sldLayoutId id="2147483693" r:id="rId17"/>
    <p:sldLayoutId id="2147483694" r:id="rId18"/>
    <p:sldLayoutId id="2147483695" r:id="rId19"/>
    <p:sldLayoutId id="2147483696" r:id="rId20"/>
    <p:sldLayoutId id="2147483699" r:id="rId21"/>
    <p:sldLayoutId id="2147483700" r:id="rId22"/>
  </p:sldLayoutIdLst>
  <p:hf hdr="0" ftr="0"/>
  <p:txStyles>
    <p:titleStyle>
      <a:lvl1pPr algn="l" defTabSz="914293" rtl="0" eaLnBrk="1" latinLnBrk="0" hangingPunct="1">
        <a:spcBef>
          <a:spcPct val="0"/>
        </a:spcBef>
        <a:buNone/>
        <a:defRPr sz="1800" b="1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14608" rtl="0" eaLnBrk="1" fontAlgn="base" latinLnBrk="0" hangingPunct="1">
        <a:lnSpc>
          <a:spcPct val="100000"/>
        </a:lnSpc>
        <a:spcBef>
          <a:spcPts val="0"/>
        </a:spcBef>
        <a:spcAft>
          <a:spcPts val="538"/>
        </a:spcAft>
        <a:buClr>
          <a:srgbClr val="000000"/>
        </a:buClr>
        <a:buSzTx/>
        <a:buFont typeface="Wingdings" pitchFamily="2" charset="2"/>
        <a:buNone/>
        <a:tabLst/>
        <a:defRPr sz="1300" kern="1200">
          <a:solidFill>
            <a:schemeClr val="tx1"/>
          </a:solidFill>
          <a:latin typeface="Georgia" pitchFamily="18" charset="0"/>
          <a:ea typeface="+mn-ea"/>
          <a:cs typeface="+mn-cs"/>
        </a:defRPr>
      </a:lvl1pPr>
      <a:lvl2pPr marL="210844" marR="0" indent="-205146" algn="l" defTabSz="914608" rtl="0" eaLnBrk="1" fontAlgn="base" latinLnBrk="0" hangingPunct="1">
        <a:lnSpc>
          <a:spcPct val="100000"/>
        </a:lnSpc>
        <a:spcBef>
          <a:spcPts val="0"/>
        </a:spcBef>
        <a:spcAft>
          <a:spcPts val="538"/>
        </a:spcAft>
        <a:buClr>
          <a:srgbClr val="000000"/>
        </a:buClr>
        <a:buSzTx/>
        <a:buFont typeface="Times New Roman" pitchFamily="18" charset="0"/>
        <a:buChar char="•"/>
        <a:tabLst/>
        <a:defRPr sz="1300" kern="1200">
          <a:solidFill>
            <a:schemeClr val="tx1"/>
          </a:solidFill>
          <a:latin typeface="Georgia" pitchFamily="18" charset="0"/>
          <a:ea typeface="+mn-ea"/>
          <a:cs typeface="+mn-cs"/>
        </a:defRPr>
      </a:lvl2pPr>
      <a:lvl3pPr marL="419983" marR="0" indent="-206761" algn="l" defTabSz="914608" rtl="0" eaLnBrk="1" fontAlgn="base" latinLnBrk="0" hangingPunct="1">
        <a:lnSpc>
          <a:spcPct val="100000"/>
        </a:lnSpc>
        <a:spcBef>
          <a:spcPts val="0"/>
        </a:spcBef>
        <a:spcAft>
          <a:spcPts val="538"/>
        </a:spcAft>
        <a:buClr>
          <a:srgbClr val="000000"/>
        </a:buClr>
        <a:buSzTx/>
        <a:buFont typeface="Arial" pitchFamily="34" charset="0"/>
        <a:buChar char="-"/>
        <a:tabLst/>
        <a:defRPr sz="1300" kern="1200">
          <a:solidFill>
            <a:schemeClr val="tx1"/>
          </a:solidFill>
          <a:latin typeface="Georgia" pitchFamily="18" charset="0"/>
          <a:ea typeface="+mn-ea"/>
          <a:cs typeface="+mn-cs"/>
        </a:defRPr>
      </a:lvl3pPr>
      <a:lvl4pPr marL="623514" marR="0" indent="-206761" algn="l" defTabSz="914608" rtl="0" eaLnBrk="1" fontAlgn="base" latinLnBrk="0" hangingPunct="1">
        <a:lnSpc>
          <a:spcPct val="100000"/>
        </a:lnSpc>
        <a:spcBef>
          <a:spcPts val="0"/>
        </a:spcBef>
        <a:spcAft>
          <a:spcPts val="538"/>
        </a:spcAft>
        <a:buClr>
          <a:srgbClr val="000000"/>
        </a:buClr>
        <a:buSzTx/>
        <a:buFont typeface="Georgia" pitchFamily="18" charset="0"/>
        <a:buChar char="◦"/>
        <a:tabLst/>
        <a:defRPr sz="1300" kern="1200">
          <a:solidFill>
            <a:schemeClr val="tx1"/>
          </a:solidFill>
          <a:latin typeface="Georgia" pitchFamily="18" charset="0"/>
          <a:ea typeface="+mn-ea"/>
          <a:cs typeface="+mn-cs"/>
        </a:defRPr>
      </a:lvl4pPr>
      <a:lvl5pPr marL="820583" marR="0" indent="-205146" algn="l" defTabSz="914608" rtl="0" eaLnBrk="1" fontAlgn="base" latinLnBrk="0" hangingPunct="1">
        <a:lnSpc>
          <a:spcPct val="100000"/>
        </a:lnSpc>
        <a:spcBef>
          <a:spcPts val="0"/>
        </a:spcBef>
        <a:spcAft>
          <a:spcPts val="538"/>
        </a:spcAft>
        <a:buClr>
          <a:srgbClr val="000000"/>
        </a:buClr>
        <a:buSzTx/>
        <a:buFont typeface="Georgia" pitchFamily="18" charset="0"/>
        <a:buChar char="›"/>
        <a:tabLst/>
        <a:defRPr sz="1300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5pPr>
      <a:lvl6pPr marL="209992" indent="-206761" algn="l" defTabSz="914293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+mj-lt"/>
        <a:buAutoNum type="arabicPeriod"/>
        <a:defRPr lang="en-GB" sz="1000" kern="1200" baseline="0" noProof="0" dirty="0" smtClean="0">
          <a:solidFill>
            <a:schemeClr val="tx1"/>
          </a:solidFill>
          <a:latin typeface="Georgia" pitchFamily="18" charset="0"/>
          <a:ea typeface="+mn-ea"/>
          <a:cs typeface="+mn-cs"/>
        </a:defRPr>
      </a:lvl6pPr>
      <a:lvl7pPr marL="419983" indent="-205146" algn="l" defTabSz="914293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+mj-lt"/>
        <a:buAutoNum type="alphaLcPeriod"/>
        <a:defRPr lang="en-GB" sz="1000" kern="1200" baseline="0" noProof="0" dirty="0" smtClean="0">
          <a:solidFill>
            <a:schemeClr val="tx1"/>
          </a:solidFill>
          <a:latin typeface="Georgia" pitchFamily="18" charset="0"/>
          <a:ea typeface="+mn-ea"/>
          <a:cs typeface="+mn-cs"/>
        </a:defRPr>
      </a:lvl7pPr>
      <a:lvl8pPr marL="623514" indent="-205146" algn="l" defTabSz="914293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+mj-lt"/>
        <a:buAutoNum type="romanLcPeriod"/>
        <a:defRPr lang="en-GB" sz="1000" kern="1200" baseline="0" noProof="0" dirty="0" smtClean="0">
          <a:solidFill>
            <a:schemeClr val="tx1"/>
          </a:solidFill>
          <a:latin typeface="Georgia" pitchFamily="18" charset="0"/>
          <a:ea typeface="+mn-ea"/>
          <a:cs typeface="+mn-cs"/>
        </a:defRPr>
      </a:lvl8pPr>
      <a:lvl9pPr marL="0" indent="0" algn="l" defTabSz="914293" rtl="0" eaLnBrk="1" latinLnBrk="0" hangingPunct="1">
        <a:lnSpc>
          <a:spcPct val="100000"/>
        </a:lnSpc>
        <a:spcBef>
          <a:spcPts val="0"/>
        </a:spcBef>
        <a:spcAft>
          <a:spcPts val="538"/>
        </a:spcAft>
        <a:buFont typeface="Arial" pitchFamily="34" charset="0"/>
        <a:buNone/>
        <a:defRPr lang="en-GB" sz="1000" b="1" kern="1200" baseline="0" noProof="0" dirty="0" smtClean="0">
          <a:solidFill>
            <a:schemeClr val="tx2"/>
          </a:solidFill>
          <a:latin typeface="Georgia" pitchFamily="18" charset="0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0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33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9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72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4"/>
            </p:custDataLst>
            <p:extLst>
              <p:ext uri="{D42A27DB-BD31-4B8C-83A1-F6EECF244321}">
                <p14:modId xmlns:p14="http://schemas.microsoft.com/office/powerpoint/2010/main" val="275571966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0952" name="think-cell Slide" r:id="rId26" imgW="524" imgH="526" progId="TCLayout.ActiveDocument.1">
                  <p:embed/>
                </p:oleObj>
              </mc:Choice>
              <mc:Fallback>
                <p:oleObj name="think-cell Slide" r:id="rId26" imgW="524" imgH="52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4" name="grid" hidden="1"/>
          <p:cNvGrpSpPr/>
          <p:nvPr>
            <p:custDataLst>
              <p:tags r:id="rId25"/>
            </p:custDataLst>
          </p:nvPr>
        </p:nvGrpSpPr>
        <p:grpSpPr>
          <a:xfrm>
            <a:off x="542405" y="605119"/>
            <a:ext cx="9202190" cy="5922085"/>
            <a:chOff x="530352" y="685800"/>
            <a:chExt cx="8997696" cy="6711696"/>
          </a:xfrm>
        </p:grpSpPr>
        <p:sp>
          <p:nvSpPr>
            <p:cNvPr id="55" name="Footer block" hidden="1"/>
            <p:cNvSpPr>
              <a:spLocks noChangeArrowheads="1"/>
            </p:cNvSpPr>
            <p:nvPr/>
          </p:nvSpPr>
          <p:spPr bwMode="gray">
            <a:xfrm>
              <a:off x="530352" y="6784848"/>
              <a:ext cx="8988552" cy="612648"/>
            </a:xfrm>
            <a:prstGeom prst="rect">
              <a:avLst/>
            </a:prstGeom>
            <a:solidFill>
              <a:srgbClr val="CCFFFF">
                <a:alpha val="25000"/>
              </a:srgbClr>
            </a:solidFill>
            <a:ln w="6350" cap="rnd">
              <a:solidFill>
                <a:srgbClr val="CCFFFF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63478" tIns="0" rIns="64777" bIns="0" anchor="ctr"/>
            <a:lstStyle/>
            <a:p>
              <a:pPr algn="ctr" defTabSz="819158">
                <a:defRPr/>
              </a:pP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56" name="Title block" hidden="1"/>
            <p:cNvSpPr>
              <a:spLocks noChangeArrowheads="1"/>
            </p:cNvSpPr>
            <p:nvPr/>
          </p:nvSpPr>
          <p:spPr bwMode="gray">
            <a:xfrm>
              <a:off x="530352" y="1143000"/>
              <a:ext cx="8988552" cy="914400"/>
            </a:xfrm>
            <a:prstGeom prst="rect">
              <a:avLst/>
            </a:prstGeom>
            <a:solidFill>
              <a:srgbClr val="FCC3D7">
                <a:alpha val="25000"/>
              </a:srgbClr>
            </a:solidFill>
            <a:ln w="6350" cap="rnd">
              <a:solidFill>
                <a:srgbClr val="FCC3D7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63478" tIns="0" rIns="64777" bIns="0" anchor="ctr"/>
            <a:lstStyle/>
            <a:p>
              <a:pPr algn="ctr" defTabSz="819158">
                <a:defRPr/>
              </a:pP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57" name="Header block" hidden="1"/>
            <p:cNvSpPr>
              <a:spLocks noChangeArrowheads="1"/>
            </p:cNvSpPr>
            <p:nvPr/>
          </p:nvSpPr>
          <p:spPr bwMode="gray">
            <a:xfrm>
              <a:off x="530352" y="685800"/>
              <a:ext cx="8988552" cy="301752"/>
            </a:xfrm>
            <a:prstGeom prst="rect">
              <a:avLst/>
            </a:prstGeom>
            <a:solidFill>
              <a:srgbClr val="CCFFFF">
                <a:alpha val="25000"/>
              </a:srgbClr>
            </a:solidFill>
            <a:ln w="6350" cap="rnd">
              <a:solidFill>
                <a:srgbClr val="CCFFFF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63306" tIns="0" rIns="64600" bIns="0" anchor="ctr"/>
            <a:lstStyle/>
            <a:p>
              <a:pPr algn="ctr" defTabSz="719435">
                <a:buSzPct val="90000"/>
                <a:defRPr/>
              </a:pPr>
              <a:endParaRPr lang="en-US" sz="1300" dirty="0">
                <a:solidFill>
                  <a:srgbClr val="A32020"/>
                </a:solidFill>
                <a:cs typeface="Arial" charset="0"/>
              </a:endParaRPr>
            </a:p>
          </p:txBody>
        </p:sp>
        <p:grpSp>
          <p:nvGrpSpPr>
            <p:cNvPr id="58" name="Group 600" hidden="1"/>
            <p:cNvGrpSpPr/>
            <p:nvPr userDrawn="1"/>
          </p:nvGrpSpPr>
          <p:grpSpPr>
            <a:xfrm>
              <a:off x="530352" y="6016752"/>
              <a:ext cx="8997696" cy="609600"/>
              <a:chOff x="530352" y="6016752"/>
              <a:chExt cx="8997696" cy="609600"/>
            </a:xfrm>
          </p:grpSpPr>
          <p:sp>
            <p:nvSpPr>
              <p:cNvPr id="94" name="Content block 606" hidden="1"/>
              <p:cNvSpPr>
                <a:spLocks noChangeArrowheads="1"/>
              </p:cNvSpPr>
              <p:nvPr/>
            </p:nvSpPr>
            <p:spPr bwMode="gray">
              <a:xfrm>
                <a:off x="8156448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5" name="Content block 605" hidden="1"/>
              <p:cNvSpPr>
                <a:spLocks noChangeArrowheads="1"/>
              </p:cNvSpPr>
              <p:nvPr/>
            </p:nvSpPr>
            <p:spPr bwMode="gray">
              <a:xfrm>
                <a:off x="6629400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6" name="Content block 604" hidden="1"/>
              <p:cNvSpPr>
                <a:spLocks noChangeArrowheads="1"/>
              </p:cNvSpPr>
              <p:nvPr/>
            </p:nvSpPr>
            <p:spPr bwMode="gray">
              <a:xfrm>
                <a:off x="5102352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7" name="Content block 603" hidden="1"/>
              <p:cNvSpPr>
                <a:spLocks noChangeArrowheads="1"/>
              </p:cNvSpPr>
              <p:nvPr/>
            </p:nvSpPr>
            <p:spPr bwMode="gray">
              <a:xfrm>
                <a:off x="3584742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8" name="Content block 602" hidden="1"/>
              <p:cNvSpPr>
                <a:spLocks noChangeArrowheads="1"/>
              </p:cNvSpPr>
              <p:nvPr/>
            </p:nvSpPr>
            <p:spPr bwMode="gray">
              <a:xfrm>
                <a:off x="2057400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9" name="Content block 601" hidden="1"/>
              <p:cNvSpPr>
                <a:spLocks noChangeArrowheads="1"/>
              </p:cNvSpPr>
              <p:nvPr/>
            </p:nvSpPr>
            <p:spPr bwMode="gray">
              <a:xfrm>
                <a:off x="530352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9" name="Group 500" hidden="1"/>
            <p:cNvGrpSpPr/>
            <p:nvPr userDrawn="1"/>
          </p:nvGrpSpPr>
          <p:grpSpPr>
            <a:xfrm>
              <a:off x="530352" y="5257800"/>
              <a:ext cx="8997696" cy="609600"/>
              <a:chOff x="530352" y="5257800"/>
              <a:chExt cx="8997696" cy="609600"/>
            </a:xfrm>
          </p:grpSpPr>
          <p:sp>
            <p:nvSpPr>
              <p:cNvPr id="88" name="Content block 506" hidden="1"/>
              <p:cNvSpPr>
                <a:spLocks noChangeArrowheads="1"/>
              </p:cNvSpPr>
              <p:nvPr/>
            </p:nvSpPr>
            <p:spPr bwMode="gray">
              <a:xfrm>
                <a:off x="8156448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9" name="Content block 505" hidden="1"/>
              <p:cNvSpPr>
                <a:spLocks noChangeArrowheads="1"/>
              </p:cNvSpPr>
              <p:nvPr/>
            </p:nvSpPr>
            <p:spPr bwMode="gray">
              <a:xfrm>
                <a:off x="6629400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0" name="Content block 504" hidden="1"/>
              <p:cNvSpPr>
                <a:spLocks noChangeArrowheads="1"/>
              </p:cNvSpPr>
              <p:nvPr/>
            </p:nvSpPr>
            <p:spPr bwMode="gray">
              <a:xfrm>
                <a:off x="5102352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1" name="Content block 503" hidden="1"/>
              <p:cNvSpPr>
                <a:spLocks noChangeArrowheads="1"/>
              </p:cNvSpPr>
              <p:nvPr/>
            </p:nvSpPr>
            <p:spPr bwMode="gray">
              <a:xfrm>
                <a:off x="3584742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2" name="Content block 502" hidden="1"/>
              <p:cNvSpPr>
                <a:spLocks noChangeArrowheads="1"/>
              </p:cNvSpPr>
              <p:nvPr/>
            </p:nvSpPr>
            <p:spPr bwMode="gray">
              <a:xfrm>
                <a:off x="2057400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3" name="Content block 501" hidden="1"/>
              <p:cNvSpPr>
                <a:spLocks noChangeArrowheads="1"/>
              </p:cNvSpPr>
              <p:nvPr/>
            </p:nvSpPr>
            <p:spPr bwMode="gray">
              <a:xfrm>
                <a:off x="530352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0" name="Group 400" hidden="1"/>
            <p:cNvGrpSpPr/>
            <p:nvPr userDrawn="1"/>
          </p:nvGrpSpPr>
          <p:grpSpPr>
            <a:xfrm>
              <a:off x="530352" y="4498848"/>
              <a:ext cx="8997696" cy="609600"/>
              <a:chOff x="530352" y="4498848"/>
              <a:chExt cx="8997696" cy="609600"/>
            </a:xfrm>
          </p:grpSpPr>
          <p:sp>
            <p:nvSpPr>
              <p:cNvPr id="82" name="Content block 406" hidden="1"/>
              <p:cNvSpPr>
                <a:spLocks noChangeArrowheads="1"/>
              </p:cNvSpPr>
              <p:nvPr/>
            </p:nvSpPr>
            <p:spPr bwMode="gray">
              <a:xfrm>
                <a:off x="8156448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3" name="Content block 405" hidden="1"/>
              <p:cNvSpPr>
                <a:spLocks noChangeArrowheads="1"/>
              </p:cNvSpPr>
              <p:nvPr/>
            </p:nvSpPr>
            <p:spPr bwMode="gray">
              <a:xfrm>
                <a:off x="6629400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4" name="Content block 404" hidden="1"/>
              <p:cNvSpPr>
                <a:spLocks noChangeArrowheads="1"/>
              </p:cNvSpPr>
              <p:nvPr/>
            </p:nvSpPr>
            <p:spPr bwMode="gray">
              <a:xfrm>
                <a:off x="5102352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5" name="Content block 403" hidden="1"/>
              <p:cNvSpPr>
                <a:spLocks noChangeArrowheads="1"/>
              </p:cNvSpPr>
              <p:nvPr/>
            </p:nvSpPr>
            <p:spPr bwMode="gray">
              <a:xfrm>
                <a:off x="3584742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6" name="Content block 402" hidden="1"/>
              <p:cNvSpPr>
                <a:spLocks noChangeArrowheads="1"/>
              </p:cNvSpPr>
              <p:nvPr/>
            </p:nvSpPr>
            <p:spPr bwMode="gray">
              <a:xfrm>
                <a:off x="2057400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7" name="Content block 401" hidden="1"/>
              <p:cNvSpPr>
                <a:spLocks noChangeArrowheads="1"/>
              </p:cNvSpPr>
              <p:nvPr/>
            </p:nvSpPr>
            <p:spPr bwMode="gray">
              <a:xfrm>
                <a:off x="530352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1" name="Group 300" hidden="1"/>
            <p:cNvGrpSpPr/>
            <p:nvPr userDrawn="1"/>
          </p:nvGrpSpPr>
          <p:grpSpPr>
            <a:xfrm>
              <a:off x="530352" y="3730752"/>
              <a:ext cx="8997696" cy="609600"/>
              <a:chOff x="530352" y="3730752"/>
              <a:chExt cx="8997696" cy="609600"/>
            </a:xfrm>
          </p:grpSpPr>
          <p:sp>
            <p:nvSpPr>
              <p:cNvPr id="76" name="Content block 306" hidden="1"/>
              <p:cNvSpPr>
                <a:spLocks noChangeArrowheads="1"/>
              </p:cNvSpPr>
              <p:nvPr/>
            </p:nvSpPr>
            <p:spPr bwMode="gray">
              <a:xfrm>
                <a:off x="8156448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7" name="Content block 305" hidden="1"/>
              <p:cNvSpPr>
                <a:spLocks noChangeArrowheads="1"/>
              </p:cNvSpPr>
              <p:nvPr/>
            </p:nvSpPr>
            <p:spPr bwMode="gray">
              <a:xfrm>
                <a:off x="6629400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8" name="Content block 304" hidden="1"/>
              <p:cNvSpPr>
                <a:spLocks noChangeArrowheads="1"/>
              </p:cNvSpPr>
              <p:nvPr/>
            </p:nvSpPr>
            <p:spPr bwMode="gray">
              <a:xfrm>
                <a:off x="5102352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9" name="Content block 303" hidden="1"/>
              <p:cNvSpPr>
                <a:spLocks noChangeArrowheads="1"/>
              </p:cNvSpPr>
              <p:nvPr/>
            </p:nvSpPr>
            <p:spPr bwMode="gray">
              <a:xfrm>
                <a:off x="3584742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0" name="Content block 302" hidden="1"/>
              <p:cNvSpPr>
                <a:spLocks noChangeArrowheads="1"/>
              </p:cNvSpPr>
              <p:nvPr/>
            </p:nvSpPr>
            <p:spPr bwMode="gray">
              <a:xfrm>
                <a:off x="2057400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1" name="Content block 301" hidden="1"/>
              <p:cNvSpPr>
                <a:spLocks noChangeArrowheads="1"/>
              </p:cNvSpPr>
              <p:nvPr/>
            </p:nvSpPr>
            <p:spPr bwMode="gray">
              <a:xfrm>
                <a:off x="530352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2" name="Group 200" hidden="1"/>
            <p:cNvGrpSpPr/>
            <p:nvPr userDrawn="1"/>
          </p:nvGrpSpPr>
          <p:grpSpPr>
            <a:xfrm>
              <a:off x="530352" y="2971800"/>
              <a:ext cx="8997696" cy="609600"/>
              <a:chOff x="530352" y="2971800"/>
              <a:chExt cx="8997696" cy="609600"/>
            </a:xfrm>
          </p:grpSpPr>
          <p:sp>
            <p:nvSpPr>
              <p:cNvPr id="70" name="Content block 206" hidden="1"/>
              <p:cNvSpPr>
                <a:spLocks noChangeArrowheads="1"/>
              </p:cNvSpPr>
              <p:nvPr/>
            </p:nvSpPr>
            <p:spPr bwMode="gray">
              <a:xfrm>
                <a:off x="8156448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1" name="Content block 205" hidden="1"/>
              <p:cNvSpPr>
                <a:spLocks noChangeArrowheads="1"/>
              </p:cNvSpPr>
              <p:nvPr/>
            </p:nvSpPr>
            <p:spPr bwMode="gray">
              <a:xfrm>
                <a:off x="6629400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2" name="Content block 204" hidden="1"/>
              <p:cNvSpPr>
                <a:spLocks noChangeArrowheads="1"/>
              </p:cNvSpPr>
              <p:nvPr/>
            </p:nvSpPr>
            <p:spPr bwMode="gray">
              <a:xfrm>
                <a:off x="5102352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3" name="Content block 203" hidden="1"/>
              <p:cNvSpPr>
                <a:spLocks noChangeArrowheads="1"/>
              </p:cNvSpPr>
              <p:nvPr/>
            </p:nvSpPr>
            <p:spPr bwMode="gray">
              <a:xfrm>
                <a:off x="3584742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4" name="Content block 202" hidden="1"/>
              <p:cNvSpPr>
                <a:spLocks noChangeArrowheads="1"/>
              </p:cNvSpPr>
              <p:nvPr/>
            </p:nvSpPr>
            <p:spPr bwMode="gray">
              <a:xfrm>
                <a:off x="2057400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5" name="Content block 201" hidden="1"/>
              <p:cNvSpPr>
                <a:spLocks noChangeArrowheads="1"/>
              </p:cNvSpPr>
              <p:nvPr/>
            </p:nvSpPr>
            <p:spPr bwMode="gray">
              <a:xfrm>
                <a:off x="530352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3" name="Group 100" hidden="1"/>
            <p:cNvGrpSpPr/>
            <p:nvPr userDrawn="1"/>
          </p:nvGrpSpPr>
          <p:grpSpPr>
            <a:xfrm>
              <a:off x="530352" y="2212848"/>
              <a:ext cx="8997696" cy="609600"/>
              <a:chOff x="530352" y="2212848"/>
              <a:chExt cx="8997696" cy="609600"/>
            </a:xfrm>
          </p:grpSpPr>
          <p:sp>
            <p:nvSpPr>
              <p:cNvPr id="64" name="Content block 106" hidden="1"/>
              <p:cNvSpPr>
                <a:spLocks noChangeArrowheads="1"/>
              </p:cNvSpPr>
              <p:nvPr/>
            </p:nvSpPr>
            <p:spPr bwMode="gray">
              <a:xfrm>
                <a:off x="8156448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5" name="Content block 105" hidden="1"/>
              <p:cNvSpPr>
                <a:spLocks noChangeArrowheads="1"/>
              </p:cNvSpPr>
              <p:nvPr/>
            </p:nvSpPr>
            <p:spPr bwMode="gray">
              <a:xfrm>
                <a:off x="6629400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6" name="Content block 104" hidden="1"/>
              <p:cNvSpPr>
                <a:spLocks noChangeArrowheads="1"/>
              </p:cNvSpPr>
              <p:nvPr/>
            </p:nvSpPr>
            <p:spPr bwMode="gray">
              <a:xfrm>
                <a:off x="5102352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7" name="Content block 103" hidden="1"/>
              <p:cNvSpPr>
                <a:spLocks noChangeArrowheads="1"/>
              </p:cNvSpPr>
              <p:nvPr/>
            </p:nvSpPr>
            <p:spPr bwMode="gray">
              <a:xfrm>
                <a:off x="3584448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8" name="Content block 102" hidden="1"/>
              <p:cNvSpPr>
                <a:spLocks noChangeArrowheads="1"/>
              </p:cNvSpPr>
              <p:nvPr/>
            </p:nvSpPr>
            <p:spPr bwMode="gray">
              <a:xfrm>
                <a:off x="2057400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9" name="Content block 101" hidden="1"/>
              <p:cNvSpPr>
                <a:spLocks noChangeArrowheads="1"/>
              </p:cNvSpPr>
              <p:nvPr/>
            </p:nvSpPr>
            <p:spPr bwMode="gray">
              <a:xfrm>
                <a:off x="530352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2405" y="1008529"/>
            <a:ext cx="9202190" cy="80682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2405" y="1952513"/>
            <a:ext cx="9202190" cy="38969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23860" y="6252882"/>
            <a:ext cx="1711383" cy="137160"/>
          </a:xfrm>
          <a:prstGeom prst="rect">
            <a:avLst/>
          </a:prstGeom>
        </p:spPr>
        <p:txBody>
          <a:bodyPr vert="horz" lIns="91429" tIns="45714" rIns="91429" bIns="45714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914293"/>
            <a:fld id="{4117D1D1-70E3-4345-9E03-43CE576E7061}" type="datetime1">
              <a:rPr lang="en-US" smtClean="0">
                <a:solidFill>
                  <a:srgbClr val="000000">
                    <a:tint val="75000"/>
                  </a:srgbClr>
                </a:solidFill>
              </a:rPr>
              <a:pPr defTabSz="914293"/>
              <a:t>7/30/2015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1" name="Slide Number Placeholder 50"/>
          <p:cNvSpPr>
            <a:spLocks noGrp="1"/>
          </p:cNvSpPr>
          <p:nvPr>
            <p:ph type="sldNum" sz="quarter" idx="4"/>
          </p:nvPr>
        </p:nvSpPr>
        <p:spPr>
          <a:xfrm>
            <a:off x="7372676" y="6390043"/>
            <a:ext cx="2399651" cy="365592"/>
          </a:xfrm>
          <a:prstGeom prst="rect">
            <a:avLst/>
          </a:prstGeom>
        </p:spPr>
        <p:txBody>
          <a:bodyPr vert="horz" lIns="82058" tIns="41029" rIns="82058" bIns="41029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pPr defTabSz="914293"/>
            <a:fld id="{00394C5F-48D8-4B88-B63D-0ED59ABE59A4}" type="slidenum">
              <a:rPr lang="en-US" smtClean="0">
                <a:solidFill>
                  <a:srgbClr val="000000"/>
                </a:solidFill>
              </a:rPr>
              <a:pPr defTabSz="914293"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7381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  <p:sldLayoutId id="2147483719" r:id="rId18"/>
    <p:sldLayoutId id="2147483720" r:id="rId19"/>
    <p:sldLayoutId id="2147483721" r:id="rId20"/>
    <p:sldLayoutId id="2147483724" r:id="rId21"/>
  </p:sldLayoutIdLst>
  <p:hf hdr="0" ftr="0"/>
  <p:txStyles>
    <p:titleStyle>
      <a:lvl1pPr algn="l" defTabSz="914293" rtl="0" eaLnBrk="1" latinLnBrk="0" hangingPunct="1">
        <a:spcBef>
          <a:spcPct val="0"/>
        </a:spcBef>
        <a:buNone/>
        <a:defRPr sz="1800" b="1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14608" rtl="0" eaLnBrk="1" fontAlgn="base" latinLnBrk="0" hangingPunct="1">
        <a:lnSpc>
          <a:spcPct val="100000"/>
        </a:lnSpc>
        <a:spcBef>
          <a:spcPts val="0"/>
        </a:spcBef>
        <a:spcAft>
          <a:spcPts val="538"/>
        </a:spcAft>
        <a:buClr>
          <a:srgbClr val="000000"/>
        </a:buClr>
        <a:buSzTx/>
        <a:buFont typeface="Wingdings" pitchFamily="2" charset="2"/>
        <a:buNone/>
        <a:tabLst/>
        <a:defRPr sz="1300" kern="1200">
          <a:solidFill>
            <a:schemeClr val="tx1"/>
          </a:solidFill>
          <a:latin typeface="Georgia" pitchFamily="18" charset="0"/>
          <a:ea typeface="+mn-ea"/>
          <a:cs typeface="+mn-cs"/>
        </a:defRPr>
      </a:lvl1pPr>
      <a:lvl2pPr marL="210844" marR="0" indent="-205146" algn="l" defTabSz="914608" rtl="0" eaLnBrk="1" fontAlgn="base" latinLnBrk="0" hangingPunct="1">
        <a:lnSpc>
          <a:spcPct val="100000"/>
        </a:lnSpc>
        <a:spcBef>
          <a:spcPts val="0"/>
        </a:spcBef>
        <a:spcAft>
          <a:spcPts val="538"/>
        </a:spcAft>
        <a:buClr>
          <a:srgbClr val="000000"/>
        </a:buClr>
        <a:buSzTx/>
        <a:buFont typeface="Times New Roman" pitchFamily="18" charset="0"/>
        <a:buChar char="•"/>
        <a:tabLst/>
        <a:defRPr sz="1300" kern="1200">
          <a:solidFill>
            <a:schemeClr val="tx1"/>
          </a:solidFill>
          <a:latin typeface="Georgia" pitchFamily="18" charset="0"/>
          <a:ea typeface="+mn-ea"/>
          <a:cs typeface="+mn-cs"/>
        </a:defRPr>
      </a:lvl2pPr>
      <a:lvl3pPr marL="419983" marR="0" indent="-206761" algn="l" defTabSz="914608" rtl="0" eaLnBrk="1" fontAlgn="base" latinLnBrk="0" hangingPunct="1">
        <a:lnSpc>
          <a:spcPct val="100000"/>
        </a:lnSpc>
        <a:spcBef>
          <a:spcPts val="0"/>
        </a:spcBef>
        <a:spcAft>
          <a:spcPts val="538"/>
        </a:spcAft>
        <a:buClr>
          <a:srgbClr val="000000"/>
        </a:buClr>
        <a:buSzTx/>
        <a:buFont typeface="Arial" pitchFamily="34" charset="0"/>
        <a:buChar char="-"/>
        <a:tabLst/>
        <a:defRPr sz="1300" kern="1200">
          <a:solidFill>
            <a:schemeClr val="tx1"/>
          </a:solidFill>
          <a:latin typeface="Georgia" pitchFamily="18" charset="0"/>
          <a:ea typeface="+mn-ea"/>
          <a:cs typeface="+mn-cs"/>
        </a:defRPr>
      </a:lvl3pPr>
      <a:lvl4pPr marL="623514" marR="0" indent="-206761" algn="l" defTabSz="914608" rtl="0" eaLnBrk="1" fontAlgn="base" latinLnBrk="0" hangingPunct="1">
        <a:lnSpc>
          <a:spcPct val="100000"/>
        </a:lnSpc>
        <a:spcBef>
          <a:spcPts val="0"/>
        </a:spcBef>
        <a:spcAft>
          <a:spcPts val="538"/>
        </a:spcAft>
        <a:buClr>
          <a:srgbClr val="000000"/>
        </a:buClr>
        <a:buSzTx/>
        <a:buFont typeface="Georgia" pitchFamily="18" charset="0"/>
        <a:buChar char="◦"/>
        <a:tabLst/>
        <a:defRPr sz="1300" kern="1200">
          <a:solidFill>
            <a:schemeClr val="tx1"/>
          </a:solidFill>
          <a:latin typeface="Georgia" pitchFamily="18" charset="0"/>
          <a:ea typeface="+mn-ea"/>
          <a:cs typeface="+mn-cs"/>
        </a:defRPr>
      </a:lvl4pPr>
      <a:lvl5pPr marL="820583" marR="0" indent="-205146" algn="l" defTabSz="914608" rtl="0" eaLnBrk="1" fontAlgn="base" latinLnBrk="0" hangingPunct="1">
        <a:lnSpc>
          <a:spcPct val="100000"/>
        </a:lnSpc>
        <a:spcBef>
          <a:spcPts val="0"/>
        </a:spcBef>
        <a:spcAft>
          <a:spcPts val="538"/>
        </a:spcAft>
        <a:buClr>
          <a:srgbClr val="000000"/>
        </a:buClr>
        <a:buSzTx/>
        <a:buFont typeface="Georgia" pitchFamily="18" charset="0"/>
        <a:buChar char="›"/>
        <a:tabLst/>
        <a:defRPr sz="1300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5pPr>
      <a:lvl6pPr marL="209992" indent="-206761" algn="l" defTabSz="914293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+mj-lt"/>
        <a:buAutoNum type="arabicPeriod"/>
        <a:defRPr lang="en-GB" sz="1000" kern="1200" baseline="0" noProof="0" dirty="0" smtClean="0">
          <a:solidFill>
            <a:schemeClr val="tx1"/>
          </a:solidFill>
          <a:latin typeface="Georgia" pitchFamily="18" charset="0"/>
          <a:ea typeface="+mn-ea"/>
          <a:cs typeface="+mn-cs"/>
        </a:defRPr>
      </a:lvl6pPr>
      <a:lvl7pPr marL="419983" indent="-205146" algn="l" defTabSz="914293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+mj-lt"/>
        <a:buAutoNum type="alphaLcPeriod"/>
        <a:defRPr lang="en-GB" sz="1000" kern="1200" baseline="0" noProof="0" dirty="0" smtClean="0">
          <a:solidFill>
            <a:schemeClr val="tx1"/>
          </a:solidFill>
          <a:latin typeface="Georgia" pitchFamily="18" charset="0"/>
          <a:ea typeface="+mn-ea"/>
          <a:cs typeface="+mn-cs"/>
        </a:defRPr>
      </a:lvl7pPr>
      <a:lvl8pPr marL="623514" indent="-205146" algn="l" defTabSz="914293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+mj-lt"/>
        <a:buAutoNum type="romanLcPeriod"/>
        <a:defRPr lang="en-GB" sz="1000" kern="1200" baseline="0" noProof="0" dirty="0" smtClean="0">
          <a:solidFill>
            <a:schemeClr val="tx1"/>
          </a:solidFill>
          <a:latin typeface="Georgia" pitchFamily="18" charset="0"/>
          <a:ea typeface="+mn-ea"/>
          <a:cs typeface="+mn-cs"/>
        </a:defRPr>
      </a:lvl8pPr>
      <a:lvl9pPr marL="0" indent="0" algn="l" defTabSz="914293" rtl="0" eaLnBrk="1" latinLnBrk="0" hangingPunct="1">
        <a:lnSpc>
          <a:spcPct val="100000"/>
        </a:lnSpc>
        <a:spcBef>
          <a:spcPts val="0"/>
        </a:spcBef>
        <a:spcAft>
          <a:spcPts val="538"/>
        </a:spcAft>
        <a:buFont typeface="Arial" pitchFamily="34" charset="0"/>
        <a:buNone/>
        <a:defRPr lang="en-GB" sz="1000" b="1" kern="1200" baseline="0" noProof="0" dirty="0" smtClean="0">
          <a:solidFill>
            <a:schemeClr val="tx2"/>
          </a:solidFill>
          <a:latin typeface="Georgia" pitchFamily="18" charset="0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0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33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9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72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4"/>
            </p:custDataLst>
            <p:extLst>
              <p:ext uri="{D42A27DB-BD31-4B8C-83A1-F6EECF244321}">
                <p14:modId xmlns:p14="http://schemas.microsoft.com/office/powerpoint/2010/main" val="356451347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2998" name="think-cell Slide" r:id="rId26" imgW="524" imgH="526" progId="TCLayout.ActiveDocument.1">
                  <p:embed/>
                </p:oleObj>
              </mc:Choice>
              <mc:Fallback>
                <p:oleObj name="think-cell Slide" r:id="rId26" imgW="524" imgH="52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4" name="grid" hidden="1"/>
          <p:cNvGrpSpPr/>
          <p:nvPr>
            <p:custDataLst>
              <p:tags r:id="rId25"/>
            </p:custDataLst>
          </p:nvPr>
        </p:nvGrpSpPr>
        <p:grpSpPr>
          <a:xfrm>
            <a:off x="542405" y="605119"/>
            <a:ext cx="9202190" cy="5922085"/>
            <a:chOff x="530352" y="685800"/>
            <a:chExt cx="8997696" cy="6711696"/>
          </a:xfrm>
        </p:grpSpPr>
        <p:sp>
          <p:nvSpPr>
            <p:cNvPr id="55" name="Footer block" hidden="1"/>
            <p:cNvSpPr>
              <a:spLocks noChangeArrowheads="1"/>
            </p:cNvSpPr>
            <p:nvPr/>
          </p:nvSpPr>
          <p:spPr bwMode="gray">
            <a:xfrm>
              <a:off x="530352" y="6784848"/>
              <a:ext cx="8988552" cy="612648"/>
            </a:xfrm>
            <a:prstGeom prst="rect">
              <a:avLst/>
            </a:prstGeom>
            <a:solidFill>
              <a:srgbClr val="CCFFFF">
                <a:alpha val="25000"/>
              </a:srgbClr>
            </a:solidFill>
            <a:ln w="6350" cap="rnd">
              <a:solidFill>
                <a:srgbClr val="CCFFFF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63478" tIns="0" rIns="64777" bIns="0" anchor="ctr"/>
            <a:lstStyle/>
            <a:p>
              <a:pPr algn="ctr" defTabSz="819158">
                <a:defRPr/>
              </a:pP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56" name="Title block" hidden="1"/>
            <p:cNvSpPr>
              <a:spLocks noChangeArrowheads="1"/>
            </p:cNvSpPr>
            <p:nvPr/>
          </p:nvSpPr>
          <p:spPr bwMode="gray">
            <a:xfrm>
              <a:off x="530352" y="1143000"/>
              <a:ext cx="8988552" cy="914400"/>
            </a:xfrm>
            <a:prstGeom prst="rect">
              <a:avLst/>
            </a:prstGeom>
            <a:solidFill>
              <a:srgbClr val="FCC3D7">
                <a:alpha val="25000"/>
              </a:srgbClr>
            </a:solidFill>
            <a:ln w="6350" cap="rnd">
              <a:solidFill>
                <a:srgbClr val="FCC3D7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63478" tIns="0" rIns="64777" bIns="0" anchor="ctr"/>
            <a:lstStyle/>
            <a:p>
              <a:pPr algn="ctr" defTabSz="819158">
                <a:defRPr/>
              </a:pP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57" name="Header block" hidden="1"/>
            <p:cNvSpPr>
              <a:spLocks noChangeArrowheads="1"/>
            </p:cNvSpPr>
            <p:nvPr/>
          </p:nvSpPr>
          <p:spPr bwMode="gray">
            <a:xfrm>
              <a:off x="530352" y="685800"/>
              <a:ext cx="8988552" cy="301752"/>
            </a:xfrm>
            <a:prstGeom prst="rect">
              <a:avLst/>
            </a:prstGeom>
            <a:solidFill>
              <a:srgbClr val="CCFFFF">
                <a:alpha val="25000"/>
              </a:srgbClr>
            </a:solidFill>
            <a:ln w="6350" cap="rnd">
              <a:solidFill>
                <a:srgbClr val="CCFFFF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63306" tIns="0" rIns="64600" bIns="0" anchor="ctr"/>
            <a:lstStyle/>
            <a:p>
              <a:pPr algn="ctr" defTabSz="719435">
                <a:buSzPct val="90000"/>
                <a:defRPr/>
              </a:pPr>
              <a:endParaRPr lang="en-US" sz="1300" dirty="0">
                <a:solidFill>
                  <a:srgbClr val="A32020"/>
                </a:solidFill>
                <a:cs typeface="Arial" charset="0"/>
              </a:endParaRPr>
            </a:p>
          </p:txBody>
        </p:sp>
        <p:grpSp>
          <p:nvGrpSpPr>
            <p:cNvPr id="58" name="Group 600" hidden="1"/>
            <p:cNvGrpSpPr/>
            <p:nvPr userDrawn="1"/>
          </p:nvGrpSpPr>
          <p:grpSpPr>
            <a:xfrm>
              <a:off x="530352" y="6016752"/>
              <a:ext cx="8997696" cy="609600"/>
              <a:chOff x="530352" y="6016752"/>
              <a:chExt cx="8997696" cy="609600"/>
            </a:xfrm>
          </p:grpSpPr>
          <p:sp>
            <p:nvSpPr>
              <p:cNvPr id="94" name="Content block 606" hidden="1"/>
              <p:cNvSpPr>
                <a:spLocks noChangeArrowheads="1"/>
              </p:cNvSpPr>
              <p:nvPr/>
            </p:nvSpPr>
            <p:spPr bwMode="gray">
              <a:xfrm>
                <a:off x="8156448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5" name="Content block 605" hidden="1"/>
              <p:cNvSpPr>
                <a:spLocks noChangeArrowheads="1"/>
              </p:cNvSpPr>
              <p:nvPr/>
            </p:nvSpPr>
            <p:spPr bwMode="gray">
              <a:xfrm>
                <a:off x="6629400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6" name="Content block 604" hidden="1"/>
              <p:cNvSpPr>
                <a:spLocks noChangeArrowheads="1"/>
              </p:cNvSpPr>
              <p:nvPr/>
            </p:nvSpPr>
            <p:spPr bwMode="gray">
              <a:xfrm>
                <a:off x="5102352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7" name="Content block 603" hidden="1"/>
              <p:cNvSpPr>
                <a:spLocks noChangeArrowheads="1"/>
              </p:cNvSpPr>
              <p:nvPr/>
            </p:nvSpPr>
            <p:spPr bwMode="gray">
              <a:xfrm>
                <a:off x="3584742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8" name="Content block 602" hidden="1"/>
              <p:cNvSpPr>
                <a:spLocks noChangeArrowheads="1"/>
              </p:cNvSpPr>
              <p:nvPr/>
            </p:nvSpPr>
            <p:spPr bwMode="gray">
              <a:xfrm>
                <a:off x="2057400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9" name="Content block 601" hidden="1"/>
              <p:cNvSpPr>
                <a:spLocks noChangeArrowheads="1"/>
              </p:cNvSpPr>
              <p:nvPr/>
            </p:nvSpPr>
            <p:spPr bwMode="gray">
              <a:xfrm>
                <a:off x="530352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9" name="Group 500" hidden="1"/>
            <p:cNvGrpSpPr/>
            <p:nvPr userDrawn="1"/>
          </p:nvGrpSpPr>
          <p:grpSpPr>
            <a:xfrm>
              <a:off x="530352" y="5257800"/>
              <a:ext cx="8997696" cy="609600"/>
              <a:chOff x="530352" y="5257800"/>
              <a:chExt cx="8997696" cy="609600"/>
            </a:xfrm>
          </p:grpSpPr>
          <p:sp>
            <p:nvSpPr>
              <p:cNvPr id="88" name="Content block 506" hidden="1"/>
              <p:cNvSpPr>
                <a:spLocks noChangeArrowheads="1"/>
              </p:cNvSpPr>
              <p:nvPr/>
            </p:nvSpPr>
            <p:spPr bwMode="gray">
              <a:xfrm>
                <a:off x="8156448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9" name="Content block 505" hidden="1"/>
              <p:cNvSpPr>
                <a:spLocks noChangeArrowheads="1"/>
              </p:cNvSpPr>
              <p:nvPr/>
            </p:nvSpPr>
            <p:spPr bwMode="gray">
              <a:xfrm>
                <a:off x="6629400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0" name="Content block 504" hidden="1"/>
              <p:cNvSpPr>
                <a:spLocks noChangeArrowheads="1"/>
              </p:cNvSpPr>
              <p:nvPr/>
            </p:nvSpPr>
            <p:spPr bwMode="gray">
              <a:xfrm>
                <a:off x="5102352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1" name="Content block 503" hidden="1"/>
              <p:cNvSpPr>
                <a:spLocks noChangeArrowheads="1"/>
              </p:cNvSpPr>
              <p:nvPr/>
            </p:nvSpPr>
            <p:spPr bwMode="gray">
              <a:xfrm>
                <a:off x="3584742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2" name="Content block 502" hidden="1"/>
              <p:cNvSpPr>
                <a:spLocks noChangeArrowheads="1"/>
              </p:cNvSpPr>
              <p:nvPr/>
            </p:nvSpPr>
            <p:spPr bwMode="gray">
              <a:xfrm>
                <a:off x="2057400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3" name="Content block 501" hidden="1"/>
              <p:cNvSpPr>
                <a:spLocks noChangeArrowheads="1"/>
              </p:cNvSpPr>
              <p:nvPr/>
            </p:nvSpPr>
            <p:spPr bwMode="gray">
              <a:xfrm>
                <a:off x="530352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0" name="Group 400" hidden="1"/>
            <p:cNvGrpSpPr/>
            <p:nvPr userDrawn="1"/>
          </p:nvGrpSpPr>
          <p:grpSpPr>
            <a:xfrm>
              <a:off x="530352" y="4498848"/>
              <a:ext cx="8997696" cy="609600"/>
              <a:chOff x="530352" y="4498848"/>
              <a:chExt cx="8997696" cy="609600"/>
            </a:xfrm>
          </p:grpSpPr>
          <p:sp>
            <p:nvSpPr>
              <p:cNvPr id="82" name="Content block 406" hidden="1"/>
              <p:cNvSpPr>
                <a:spLocks noChangeArrowheads="1"/>
              </p:cNvSpPr>
              <p:nvPr/>
            </p:nvSpPr>
            <p:spPr bwMode="gray">
              <a:xfrm>
                <a:off x="8156448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3" name="Content block 405" hidden="1"/>
              <p:cNvSpPr>
                <a:spLocks noChangeArrowheads="1"/>
              </p:cNvSpPr>
              <p:nvPr/>
            </p:nvSpPr>
            <p:spPr bwMode="gray">
              <a:xfrm>
                <a:off x="6629400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4" name="Content block 404" hidden="1"/>
              <p:cNvSpPr>
                <a:spLocks noChangeArrowheads="1"/>
              </p:cNvSpPr>
              <p:nvPr/>
            </p:nvSpPr>
            <p:spPr bwMode="gray">
              <a:xfrm>
                <a:off x="5102352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5" name="Content block 403" hidden="1"/>
              <p:cNvSpPr>
                <a:spLocks noChangeArrowheads="1"/>
              </p:cNvSpPr>
              <p:nvPr/>
            </p:nvSpPr>
            <p:spPr bwMode="gray">
              <a:xfrm>
                <a:off x="3584742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6" name="Content block 402" hidden="1"/>
              <p:cNvSpPr>
                <a:spLocks noChangeArrowheads="1"/>
              </p:cNvSpPr>
              <p:nvPr/>
            </p:nvSpPr>
            <p:spPr bwMode="gray">
              <a:xfrm>
                <a:off x="2057400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7" name="Content block 401" hidden="1"/>
              <p:cNvSpPr>
                <a:spLocks noChangeArrowheads="1"/>
              </p:cNvSpPr>
              <p:nvPr/>
            </p:nvSpPr>
            <p:spPr bwMode="gray">
              <a:xfrm>
                <a:off x="530352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1" name="Group 300" hidden="1"/>
            <p:cNvGrpSpPr/>
            <p:nvPr userDrawn="1"/>
          </p:nvGrpSpPr>
          <p:grpSpPr>
            <a:xfrm>
              <a:off x="530352" y="3730752"/>
              <a:ext cx="8997696" cy="609600"/>
              <a:chOff x="530352" y="3730752"/>
              <a:chExt cx="8997696" cy="609600"/>
            </a:xfrm>
          </p:grpSpPr>
          <p:sp>
            <p:nvSpPr>
              <p:cNvPr id="76" name="Content block 306" hidden="1"/>
              <p:cNvSpPr>
                <a:spLocks noChangeArrowheads="1"/>
              </p:cNvSpPr>
              <p:nvPr/>
            </p:nvSpPr>
            <p:spPr bwMode="gray">
              <a:xfrm>
                <a:off x="8156448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7" name="Content block 305" hidden="1"/>
              <p:cNvSpPr>
                <a:spLocks noChangeArrowheads="1"/>
              </p:cNvSpPr>
              <p:nvPr/>
            </p:nvSpPr>
            <p:spPr bwMode="gray">
              <a:xfrm>
                <a:off x="6629400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8" name="Content block 304" hidden="1"/>
              <p:cNvSpPr>
                <a:spLocks noChangeArrowheads="1"/>
              </p:cNvSpPr>
              <p:nvPr/>
            </p:nvSpPr>
            <p:spPr bwMode="gray">
              <a:xfrm>
                <a:off x="5102352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9" name="Content block 303" hidden="1"/>
              <p:cNvSpPr>
                <a:spLocks noChangeArrowheads="1"/>
              </p:cNvSpPr>
              <p:nvPr/>
            </p:nvSpPr>
            <p:spPr bwMode="gray">
              <a:xfrm>
                <a:off x="3584742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0" name="Content block 302" hidden="1"/>
              <p:cNvSpPr>
                <a:spLocks noChangeArrowheads="1"/>
              </p:cNvSpPr>
              <p:nvPr/>
            </p:nvSpPr>
            <p:spPr bwMode="gray">
              <a:xfrm>
                <a:off x="2057400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1" name="Content block 301" hidden="1"/>
              <p:cNvSpPr>
                <a:spLocks noChangeArrowheads="1"/>
              </p:cNvSpPr>
              <p:nvPr/>
            </p:nvSpPr>
            <p:spPr bwMode="gray">
              <a:xfrm>
                <a:off x="530352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2" name="Group 200" hidden="1"/>
            <p:cNvGrpSpPr/>
            <p:nvPr userDrawn="1"/>
          </p:nvGrpSpPr>
          <p:grpSpPr>
            <a:xfrm>
              <a:off x="530352" y="2971800"/>
              <a:ext cx="8997696" cy="609600"/>
              <a:chOff x="530352" y="2971800"/>
              <a:chExt cx="8997696" cy="609600"/>
            </a:xfrm>
          </p:grpSpPr>
          <p:sp>
            <p:nvSpPr>
              <p:cNvPr id="70" name="Content block 206" hidden="1"/>
              <p:cNvSpPr>
                <a:spLocks noChangeArrowheads="1"/>
              </p:cNvSpPr>
              <p:nvPr/>
            </p:nvSpPr>
            <p:spPr bwMode="gray">
              <a:xfrm>
                <a:off x="8156448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1" name="Content block 205" hidden="1"/>
              <p:cNvSpPr>
                <a:spLocks noChangeArrowheads="1"/>
              </p:cNvSpPr>
              <p:nvPr/>
            </p:nvSpPr>
            <p:spPr bwMode="gray">
              <a:xfrm>
                <a:off x="6629400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2" name="Content block 204" hidden="1"/>
              <p:cNvSpPr>
                <a:spLocks noChangeArrowheads="1"/>
              </p:cNvSpPr>
              <p:nvPr/>
            </p:nvSpPr>
            <p:spPr bwMode="gray">
              <a:xfrm>
                <a:off x="5102352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3" name="Content block 203" hidden="1"/>
              <p:cNvSpPr>
                <a:spLocks noChangeArrowheads="1"/>
              </p:cNvSpPr>
              <p:nvPr/>
            </p:nvSpPr>
            <p:spPr bwMode="gray">
              <a:xfrm>
                <a:off x="3584742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4" name="Content block 202" hidden="1"/>
              <p:cNvSpPr>
                <a:spLocks noChangeArrowheads="1"/>
              </p:cNvSpPr>
              <p:nvPr/>
            </p:nvSpPr>
            <p:spPr bwMode="gray">
              <a:xfrm>
                <a:off x="2057400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5" name="Content block 201" hidden="1"/>
              <p:cNvSpPr>
                <a:spLocks noChangeArrowheads="1"/>
              </p:cNvSpPr>
              <p:nvPr/>
            </p:nvSpPr>
            <p:spPr bwMode="gray">
              <a:xfrm>
                <a:off x="530352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3" name="Group 100" hidden="1"/>
            <p:cNvGrpSpPr/>
            <p:nvPr userDrawn="1"/>
          </p:nvGrpSpPr>
          <p:grpSpPr>
            <a:xfrm>
              <a:off x="530352" y="2212848"/>
              <a:ext cx="8997696" cy="609600"/>
              <a:chOff x="530352" y="2212848"/>
              <a:chExt cx="8997696" cy="609600"/>
            </a:xfrm>
          </p:grpSpPr>
          <p:sp>
            <p:nvSpPr>
              <p:cNvPr id="64" name="Content block 106" hidden="1"/>
              <p:cNvSpPr>
                <a:spLocks noChangeArrowheads="1"/>
              </p:cNvSpPr>
              <p:nvPr/>
            </p:nvSpPr>
            <p:spPr bwMode="gray">
              <a:xfrm>
                <a:off x="8156448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5" name="Content block 105" hidden="1"/>
              <p:cNvSpPr>
                <a:spLocks noChangeArrowheads="1"/>
              </p:cNvSpPr>
              <p:nvPr/>
            </p:nvSpPr>
            <p:spPr bwMode="gray">
              <a:xfrm>
                <a:off x="6629400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6" name="Content block 104" hidden="1"/>
              <p:cNvSpPr>
                <a:spLocks noChangeArrowheads="1"/>
              </p:cNvSpPr>
              <p:nvPr/>
            </p:nvSpPr>
            <p:spPr bwMode="gray">
              <a:xfrm>
                <a:off x="5102352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7" name="Content block 103" hidden="1"/>
              <p:cNvSpPr>
                <a:spLocks noChangeArrowheads="1"/>
              </p:cNvSpPr>
              <p:nvPr/>
            </p:nvSpPr>
            <p:spPr bwMode="gray">
              <a:xfrm>
                <a:off x="3584448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8" name="Content block 102" hidden="1"/>
              <p:cNvSpPr>
                <a:spLocks noChangeArrowheads="1"/>
              </p:cNvSpPr>
              <p:nvPr/>
            </p:nvSpPr>
            <p:spPr bwMode="gray">
              <a:xfrm>
                <a:off x="2057400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9" name="Content block 101" hidden="1"/>
              <p:cNvSpPr>
                <a:spLocks noChangeArrowheads="1"/>
              </p:cNvSpPr>
              <p:nvPr/>
            </p:nvSpPr>
            <p:spPr bwMode="gray">
              <a:xfrm>
                <a:off x="530352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2405" y="1008529"/>
            <a:ext cx="9202190" cy="80682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2405" y="1952513"/>
            <a:ext cx="9202190" cy="38969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23860" y="6252882"/>
            <a:ext cx="1711383" cy="137160"/>
          </a:xfrm>
          <a:prstGeom prst="rect">
            <a:avLst/>
          </a:prstGeom>
        </p:spPr>
        <p:txBody>
          <a:bodyPr vert="horz" lIns="91429" tIns="45714" rIns="91429" bIns="45714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914293"/>
            <a:fld id="{4117D1D1-70E3-4345-9E03-43CE576E7061}" type="datetime1">
              <a:rPr lang="en-US" smtClean="0">
                <a:solidFill>
                  <a:srgbClr val="000000">
                    <a:tint val="75000"/>
                  </a:srgbClr>
                </a:solidFill>
              </a:rPr>
              <a:pPr defTabSz="914293"/>
              <a:t>7/30/2015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1" name="Slide Number Placeholder 50"/>
          <p:cNvSpPr>
            <a:spLocks noGrp="1"/>
          </p:cNvSpPr>
          <p:nvPr>
            <p:ph type="sldNum" sz="quarter" idx="4"/>
          </p:nvPr>
        </p:nvSpPr>
        <p:spPr>
          <a:xfrm>
            <a:off x="7372676" y="6390043"/>
            <a:ext cx="2399651" cy="365592"/>
          </a:xfrm>
          <a:prstGeom prst="rect">
            <a:avLst/>
          </a:prstGeom>
        </p:spPr>
        <p:txBody>
          <a:bodyPr vert="horz" lIns="82058" tIns="41029" rIns="82058" bIns="41029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pPr defTabSz="914293"/>
            <a:fld id="{00394C5F-48D8-4B88-B63D-0ED59ABE59A4}" type="slidenum">
              <a:rPr lang="en-US" smtClean="0">
                <a:solidFill>
                  <a:srgbClr val="000000"/>
                </a:solidFill>
              </a:rPr>
              <a:pPr defTabSz="914293"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201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  <p:sldLayoutId id="2147483756" r:id="rId18"/>
    <p:sldLayoutId id="2147483757" r:id="rId19"/>
    <p:sldLayoutId id="2147483758" r:id="rId20"/>
    <p:sldLayoutId id="2147483761" r:id="rId21"/>
  </p:sldLayoutIdLst>
  <p:hf hdr="0" ftr="0"/>
  <p:txStyles>
    <p:titleStyle>
      <a:lvl1pPr algn="l" defTabSz="914293" rtl="0" eaLnBrk="1" latinLnBrk="0" hangingPunct="1">
        <a:spcBef>
          <a:spcPct val="0"/>
        </a:spcBef>
        <a:buNone/>
        <a:defRPr sz="1800" b="1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14608" rtl="0" eaLnBrk="1" fontAlgn="base" latinLnBrk="0" hangingPunct="1">
        <a:lnSpc>
          <a:spcPct val="100000"/>
        </a:lnSpc>
        <a:spcBef>
          <a:spcPts val="0"/>
        </a:spcBef>
        <a:spcAft>
          <a:spcPts val="538"/>
        </a:spcAft>
        <a:buClr>
          <a:srgbClr val="000000"/>
        </a:buClr>
        <a:buSzTx/>
        <a:buFont typeface="Wingdings" pitchFamily="2" charset="2"/>
        <a:buNone/>
        <a:tabLst/>
        <a:defRPr sz="1300" kern="1200">
          <a:solidFill>
            <a:schemeClr val="tx1"/>
          </a:solidFill>
          <a:latin typeface="Georgia" pitchFamily="18" charset="0"/>
          <a:ea typeface="+mn-ea"/>
          <a:cs typeface="+mn-cs"/>
        </a:defRPr>
      </a:lvl1pPr>
      <a:lvl2pPr marL="210844" marR="0" indent="-205146" algn="l" defTabSz="914608" rtl="0" eaLnBrk="1" fontAlgn="base" latinLnBrk="0" hangingPunct="1">
        <a:lnSpc>
          <a:spcPct val="100000"/>
        </a:lnSpc>
        <a:spcBef>
          <a:spcPts val="0"/>
        </a:spcBef>
        <a:spcAft>
          <a:spcPts val="538"/>
        </a:spcAft>
        <a:buClr>
          <a:srgbClr val="000000"/>
        </a:buClr>
        <a:buSzTx/>
        <a:buFont typeface="Times New Roman" pitchFamily="18" charset="0"/>
        <a:buChar char="•"/>
        <a:tabLst/>
        <a:defRPr sz="1300" kern="1200">
          <a:solidFill>
            <a:schemeClr val="tx1"/>
          </a:solidFill>
          <a:latin typeface="Georgia" pitchFamily="18" charset="0"/>
          <a:ea typeface="+mn-ea"/>
          <a:cs typeface="+mn-cs"/>
        </a:defRPr>
      </a:lvl2pPr>
      <a:lvl3pPr marL="419983" marR="0" indent="-206761" algn="l" defTabSz="914608" rtl="0" eaLnBrk="1" fontAlgn="base" latinLnBrk="0" hangingPunct="1">
        <a:lnSpc>
          <a:spcPct val="100000"/>
        </a:lnSpc>
        <a:spcBef>
          <a:spcPts val="0"/>
        </a:spcBef>
        <a:spcAft>
          <a:spcPts val="538"/>
        </a:spcAft>
        <a:buClr>
          <a:srgbClr val="000000"/>
        </a:buClr>
        <a:buSzTx/>
        <a:buFont typeface="Arial" pitchFamily="34" charset="0"/>
        <a:buChar char="-"/>
        <a:tabLst/>
        <a:defRPr sz="1300" kern="1200">
          <a:solidFill>
            <a:schemeClr val="tx1"/>
          </a:solidFill>
          <a:latin typeface="Georgia" pitchFamily="18" charset="0"/>
          <a:ea typeface="+mn-ea"/>
          <a:cs typeface="+mn-cs"/>
        </a:defRPr>
      </a:lvl3pPr>
      <a:lvl4pPr marL="623514" marR="0" indent="-206761" algn="l" defTabSz="914608" rtl="0" eaLnBrk="1" fontAlgn="base" latinLnBrk="0" hangingPunct="1">
        <a:lnSpc>
          <a:spcPct val="100000"/>
        </a:lnSpc>
        <a:spcBef>
          <a:spcPts val="0"/>
        </a:spcBef>
        <a:spcAft>
          <a:spcPts val="538"/>
        </a:spcAft>
        <a:buClr>
          <a:srgbClr val="000000"/>
        </a:buClr>
        <a:buSzTx/>
        <a:buFont typeface="Georgia" pitchFamily="18" charset="0"/>
        <a:buChar char="◦"/>
        <a:tabLst/>
        <a:defRPr sz="1300" kern="1200">
          <a:solidFill>
            <a:schemeClr val="tx1"/>
          </a:solidFill>
          <a:latin typeface="Georgia" pitchFamily="18" charset="0"/>
          <a:ea typeface="+mn-ea"/>
          <a:cs typeface="+mn-cs"/>
        </a:defRPr>
      </a:lvl4pPr>
      <a:lvl5pPr marL="820583" marR="0" indent="-205146" algn="l" defTabSz="914608" rtl="0" eaLnBrk="1" fontAlgn="base" latinLnBrk="0" hangingPunct="1">
        <a:lnSpc>
          <a:spcPct val="100000"/>
        </a:lnSpc>
        <a:spcBef>
          <a:spcPts val="0"/>
        </a:spcBef>
        <a:spcAft>
          <a:spcPts val="538"/>
        </a:spcAft>
        <a:buClr>
          <a:srgbClr val="000000"/>
        </a:buClr>
        <a:buSzTx/>
        <a:buFont typeface="Georgia" pitchFamily="18" charset="0"/>
        <a:buChar char="›"/>
        <a:tabLst/>
        <a:defRPr sz="1300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5pPr>
      <a:lvl6pPr marL="209992" indent="-206761" algn="l" defTabSz="914293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+mj-lt"/>
        <a:buAutoNum type="arabicPeriod"/>
        <a:defRPr lang="en-GB" sz="1000" kern="1200" baseline="0" noProof="0" dirty="0" smtClean="0">
          <a:solidFill>
            <a:schemeClr val="tx1"/>
          </a:solidFill>
          <a:latin typeface="Georgia" pitchFamily="18" charset="0"/>
          <a:ea typeface="+mn-ea"/>
          <a:cs typeface="+mn-cs"/>
        </a:defRPr>
      </a:lvl6pPr>
      <a:lvl7pPr marL="419983" indent="-205146" algn="l" defTabSz="914293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+mj-lt"/>
        <a:buAutoNum type="alphaLcPeriod"/>
        <a:defRPr lang="en-GB" sz="1000" kern="1200" baseline="0" noProof="0" dirty="0" smtClean="0">
          <a:solidFill>
            <a:schemeClr val="tx1"/>
          </a:solidFill>
          <a:latin typeface="Georgia" pitchFamily="18" charset="0"/>
          <a:ea typeface="+mn-ea"/>
          <a:cs typeface="+mn-cs"/>
        </a:defRPr>
      </a:lvl7pPr>
      <a:lvl8pPr marL="623514" indent="-205146" algn="l" defTabSz="914293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+mj-lt"/>
        <a:buAutoNum type="romanLcPeriod"/>
        <a:defRPr lang="en-GB" sz="1000" kern="1200" baseline="0" noProof="0" dirty="0" smtClean="0">
          <a:solidFill>
            <a:schemeClr val="tx1"/>
          </a:solidFill>
          <a:latin typeface="Georgia" pitchFamily="18" charset="0"/>
          <a:ea typeface="+mn-ea"/>
          <a:cs typeface="+mn-cs"/>
        </a:defRPr>
      </a:lvl8pPr>
      <a:lvl9pPr marL="0" indent="0" algn="l" defTabSz="914293" rtl="0" eaLnBrk="1" latinLnBrk="0" hangingPunct="1">
        <a:lnSpc>
          <a:spcPct val="100000"/>
        </a:lnSpc>
        <a:spcBef>
          <a:spcPts val="0"/>
        </a:spcBef>
        <a:spcAft>
          <a:spcPts val="538"/>
        </a:spcAft>
        <a:buFont typeface="Arial" pitchFamily="34" charset="0"/>
        <a:buNone/>
        <a:defRPr lang="en-GB" sz="1000" b="1" kern="1200" baseline="0" noProof="0" dirty="0" smtClean="0">
          <a:solidFill>
            <a:schemeClr val="tx2"/>
          </a:solidFill>
          <a:latin typeface="Georgia" pitchFamily="18" charset="0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0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33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9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72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6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237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3666" name="Picture 2" descr="san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-1588" y="-3175"/>
            <a:ext cx="10290176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2575" y="1196975"/>
            <a:ext cx="9493250" cy="446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Text</a:t>
            </a:r>
          </a:p>
        </p:txBody>
      </p:sp>
      <p:sp>
        <p:nvSpPr>
          <p:cNvPr id="9434118" name="Rectangle 6"/>
          <p:cNvSpPr>
            <a:spLocks noChangeArrowheads="1"/>
          </p:cNvSpPr>
          <p:nvPr/>
        </p:nvSpPr>
        <p:spPr bwMode="auto">
          <a:xfrm>
            <a:off x="9113839" y="131763"/>
            <a:ext cx="977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98F42B1F-B43B-41E8-B2FE-5CDACE251FC6}" type="slidenum">
              <a:rPr lang="en-US" sz="1500" b="1" smtClean="0">
                <a:solidFill>
                  <a:srgbClr val="FF0000"/>
                </a:solidFill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500" b="1" dirty="0">
              <a:solidFill>
                <a:srgbClr val="FF0000"/>
              </a:solidFill>
            </a:endParaRPr>
          </a:p>
        </p:txBody>
      </p:sp>
      <p:pic>
        <p:nvPicPr>
          <p:cNvPr id="113669" name="Picture 7" descr="A-Santander-negativo_RGB [Convertido]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789886" y="6226217"/>
            <a:ext cx="2439987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3670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282575" y="260354"/>
            <a:ext cx="94916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 para editar estilo título patrón</a:t>
            </a:r>
          </a:p>
        </p:txBody>
      </p:sp>
    </p:spTree>
    <p:extLst>
      <p:ext uri="{BB962C8B-B14F-4D97-AF65-F5344CB8AC3E}">
        <p14:creationId xmlns:p14="http://schemas.microsoft.com/office/powerpoint/2010/main" val="1600798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55600" indent="-355600" algn="l" rtl="0" eaLnBrk="1" fontAlgn="base" hangingPunct="1">
        <a:spcBef>
          <a:spcPct val="6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500">
          <a:solidFill>
            <a:srgbClr val="000000"/>
          </a:solidFill>
          <a:latin typeface="+mn-lt"/>
          <a:ea typeface="+mn-ea"/>
          <a:cs typeface="+mn-cs"/>
        </a:defRPr>
      </a:lvl1pPr>
      <a:lvl2pPr marL="736600" indent="-201613" algn="l" rtl="0" eaLnBrk="1" fontAlgn="base" hangingPunct="1">
        <a:spcBef>
          <a:spcPct val="60000"/>
        </a:spcBef>
        <a:spcAft>
          <a:spcPct val="0"/>
        </a:spcAft>
        <a:buClr>
          <a:schemeClr val="bg2"/>
        </a:buClr>
        <a:buChar char="•"/>
        <a:defRPr sz="1200">
          <a:solidFill>
            <a:srgbClr val="000000"/>
          </a:solidFill>
          <a:latin typeface="+mn-lt"/>
          <a:cs typeface="+mn-cs"/>
        </a:defRPr>
      </a:lvl2pPr>
      <a:lvl3pPr marL="1187450" indent="-19685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-"/>
        <a:defRPr sz="1200">
          <a:solidFill>
            <a:srgbClr val="000000"/>
          </a:solidFill>
          <a:latin typeface="+mn-lt"/>
          <a:cs typeface="+mn-cs"/>
        </a:defRPr>
      </a:lvl3pPr>
      <a:lvl4pPr marL="1524000" indent="-14605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»"/>
        <a:defRPr sz="1200">
          <a:solidFill>
            <a:schemeClr val="tx1"/>
          </a:solidFill>
          <a:latin typeface="+mn-lt"/>
          <a:cs typeface="+mn-cs"/>
        </a:defRPr>
      </a:lvl4pPr>
      <a:lvl5pPr marL="1968500" indent="-8890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5pPr>
      <a:lvl6pPr marL="2425700" indent="-8890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6pPr>
      <a:lvl7pPr marL="2882900" indent="-8890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7pPr>
      <a:lvl8pPr marL="3340100" indent="-8890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8pPr>
      <a:lvl9pPr marL="3797300" indent="-8890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4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306" name="think-cell Slide" r:id="rId15" imgW="524" imgH="526" progId="TCLayout.ActiveDocument.1">
                  <p:embed/>
                </p:oleObj>
              </mc:Choice>
              <mc:Fallback>
                <p:oleObj name="think-cell Slide" r:id="rId15" imgW="524" imgH="52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28625" y="381007"/>
            <a:ext cx="9423019" cy="733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8625" y="1381125"/>
            <a:ext cx="9429750" cy="4486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pic>
        <p:nvPicPr>
          <p:cNvPr id="1034" name="Picture 10" descr="fondo02"/>
          <p:cNvPicPr>
            <a:picLocks noChangeAspect="1" noChangeArrowheads="1"/>
          </p:cNvPicPr>
          <p:nvPr/>
        </p:nvPicPr>
        <p:blipFill>
          <a:blip r:embed="rId17"/>
          <a:srcRect t="91110"/>
          <a:stretch>
            <a:fillRect/>
          </a:stretch>
        </p:blipFill>
        <p:spPr bwMode="auto">
          <a:xfrm>
            <a:off x="0" y="6248400"/>
            <a:ext cx="10287000" cy="609600"/>
          </a:xfrm>
          <a:prstGeom prst="rect">
            <a:avLst/>
          </a:prstGeom>
          <a:noFill/>
        </p:spPr>
      </p:pic>
      <p:pic>
        <p:nvPicPr>
          <p:cNvPr id="1035" name="Picture 11" descr="Logo_Peq01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7858125" y="6345432"/>
            <a:ext cx="2157412" cy="352425"/>
          </a:xfrm>
          <a:prstGeom prst="rect">
            <a:avLst/>
          </a:prstGeom>
          <a:noFill/>
        </p:spPr>
      </p:pic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71675" y="6283325"/>
            <a:ext cx="5486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800" b="0" i="0" baseline="0">
                <a:solidFill>
                  <a:schemeClr val="bg1"/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u="sng" dirty="0" smtClean="0">
                <a:solidFill>
                  <a:srgbClr val="FFFFFF"/>
                </a:solidFill>
              </a:rPr>
              <a:t>Source: xxx</a:t>
            </a:r>
            <a:endParaRPr lang="en-US" u="sng" dirty="0">
              <a:solidFill>
                <a:srgbClr val="FFFFFF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8375" y="0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4B553441-A85E-4A5F-B6E9-6327667DC369}" type="slidenum">
              <a:rPr lang="en-US" u="sng" smtClean="0"/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463007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86000"/>
        </a:lnSpc>
        <a:spcBef>
          <a:spcPct val="0"/>
        </a:spcBef>
        <a:spcAft>
          <a:spcPct val="0"/>
        </a:spcAft>
        <a:defRPr sz="2000" b="1" i="0" baseline="0">
          <a:solidFill>
            <a:schemeClr val="tx1"/>
          </a:solidFill>
          <a:latin typeface="+mn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-112" charset="0"/>
          <a:ea typeface="ＭＳ Ｐゴシック" pitchFamily="-112" charset="-128"/>
          <a:cs typeface="ＭＳ Ｐゴシック" pitchFamily="-112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-112" charset="0"/>
          <a:ea typeface="ＭＳ Ｐゴシック" pitchFamily="-112" charset="-128"/>
          <a:cs typeface="ＭＳ Ｐゴシック" pitchFamily="-112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-112" charset="0"/>
          <a:ea typeface="ＭＳ Ｐゴシック" pitchFamily="-112" charset="-128"/>
          <a:cs typeface="ＭＳ Ｐゴシック" pitchFamily="-112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153988" indent="-153988" algn="l" rtl="0" eaLnBrk="1" fontAlgn="base" hangingPunct="1">
        <a:spcBef>
          <a:spcPct val="20000"/>
        </a:spcBef>
        <a:spcAft>
          <a:spcPct val="0"/>
        </a:spcAft>
        <a:defRPr sz="1600">
          <a:solidFill>
            <a:schemeClr val="tx2"/>
          </a:solidFill>
          <a:latin typeface="+mn-lt"/>
          <a:ea typeface="+mn-ea"/>
          <a:cs typeface="+mn-cs"/>
        </a:defRPr>
      </a:lvl1pPr>
      <a:lvl2pPr marL="461963" indent="-231775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2"/>
          </a:solidFill>
          <a:latin typeface="Arial" charset="0"/>
          <a:ea typeface="+mn-ea"/>
          <a:cs typeface="+mn-cs"/>
        </a:defRPr>
      </a:lvl2pPr>
      <a:lvl3pPr marL="625475" indent="-163513" algn="l" rtl="0" eaLnBrk="1" fontAlgn="base" hangingPunct="1">
        <a:lnSpc>
          <a:spcPct val="16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sz="1200">
          <a:solidFill>
            <a:schemeClr val="tx2"/>
          </a:solidFill>
          <a:latin typeface="Arial" charset="0"/>
          <a:ea typeface="+mn-ea"/>
          <a:cs typeface="+mn-cs"/>
        </a:defRPr>
      </a:lvl3pPr>
      <a:lvl4pPr marL="741363" indent="-11588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1000">
          <a:solidFill>
            <a:schemeClr val="tx2"/>
          </a:solidFill>
          <a:latin typeface="Arial" charset="0"/>
          <a:ea typeface="+mn-ea"/>
          <a:cs typeface="+mn-cs"/>
        </a:defRPr>
      </a:lvl4pPr>
      <a:lvl5pPr marL="857250" indent="-11588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2"/>
          </a:solidFill>
          <a:latin typeface="Arial" charset="0"/>
          <a:ea typeface="+mn-ea"/>
          <a:cs typeface="+mn-cs"/>
        </a:defRPr>
      </a:lvl5pPr>
      <a:lvl6pPr marL="2227263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charset="0"/>
          <a:ea typeface="+mn-ea"/>
          <a:cs typeface="+mn-cs"/>
        </a:defRPr>
      </a:lvl6pPr>
      <a:lvl7pPr marL="2684463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charset="0"/>
          <a:ea typeface="+mn-ea"/>
          <a:cs typeface="+mn-cs"/>
        </a:defRPr>
      </a:lvl7pPr>
      <a:lvl8pPr marL="3141663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charset="0"/>
          <a:ea typeface="+mn-ea"/>
          <a:cs typeface="+mn-cs"/>
        </a:defRPr>
      </a:lvl8pPr>
      <a:lvl9pPr marL="3598863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charset="0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8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405" name="think-cell Slide" r:id="rId9" imgW="270" imgH="270" progId="TCLayout.ActiveDocument.1">
                  <p:embed/>
                </p:oleObj>
              </mc:Choice>
              <mc:Fallback>
                <p:oleObj name="think-cell Slide" r:id="rId9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3666" name="Picture 2" descr="san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-1588" y="-3175"/>
            <a:ext cx="10290176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2575" y="1196975"/>
            <a:ext cx="9493250" cy="446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Text</a:t>
            </a:r>
          </a:p>
        </p:txBody>
      </p:sp>
      <p:sp>
        <p:nvSpPr>
          <p:cNvPr id="9434118" name="Rectangle 6"/>
          <p:cNvSpPr>
            <a:spLocks noChangeArrowheads="1"/>
          </p:cNvSpPr>
          <p:nvPr/>
        </p:nvSpPr>
        <p:spPr bwMode="auto">
          <a:xfrm>
            <a:off x="9113839" y="131763"/>
            <a:ext cx="977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98F42B1F-B43B-41E8-B2FE-5CDACE251FC6}" type="slidenum">
              <a:rPr lang="en-US" sz="1500" b="1" smtClean="0">
                <a:solidFill>
                  <a:srgbClr val="FF0000"/>
                </a:solidFill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500" b="1" dirty="0">
              <a:solidFill>
                <a:srgbClr val="FF0000"/>
              </a:solidFill>
            </a:endParaRPr>
          </a:p>
        </p:txBody>
      </p:sp>
      <p:pic>
        <p:nvPicPr>
          <p:cNvPr id="113669" name="Picture 7" descr="A-Santander-negativo_RGB [Convertido]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789886" y="6226217"/>
            <a:ext cx="2439987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3670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282575" y="260354"/>
            <a:ext cx="94916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 para editar estilo título patrón</a:t>
            </a:r>
          </a:p>
        </p:txBody>
      </p:sp>
    </p:spTree>
    <p:extLst>
      <p:ext uri="{BB962C8B-B14F-4D97-AF65-F5344CB8AC3E}">
        <p14:creationId xmlns:p14="http://schemas.microsoft.com/office/powerpoint/2010/main" val="2910487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55600" indent="-355600" algn="l" rtl="0" eaLnBrk="1" fontAlgn="base" hangingPunct="1">
        <a:spcBef>
          <a:spcPct val="6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500">
          <a:solidFill>
            <a:srgbClr val="000000"/>
          </a:solidFill>
          <a:latin typeface="+mn-lt"/>
          <a:ea typeface="+mn-ea"/>
          <a:cs typeface="+mn-cs"/>
        </a:defRPr>
      </a:lvl1pPr>
      <a:lvl2pPr marL="736600" indent="-201613" algn="l" rtl="0" eaLnBrk="1" fontAlgn="base" hangingPunct="1">
        <a:spcBef>
          <a:spcPct val="60000"/>
        </a:spcBef>
        <a:spcAft>
          <a:spcPct val="0"/>
        </a:spcAft>
        <a:buClr>
          <a:schemeClr val="bg2"/>
        </a:buClr>
        <a:buChar char="•"/>
        <a:defRPr sz="1200">
          <a:solidFill>
            <a:srgbClr val="000000"/>
          </a:solidFill>
          <a:latin typeface="+mn-lt"/>
          <a:cs typeface="+mn-cs"/>
        </a:defRPr>
      </a:lvl2pPr>
      <a:lvl3pPr marL="1187450" indent="-19685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-"/>
        <a:defRPr sz="1200">
          <a:solidFill>
            <a:srgbClr val="000000"/>
          </a:solidFill>
          <a:latin typeface="+mn-lt"/>
          <a:cs typeface="+mn-cs"/>
        </a:defRPr>
      </a:lvl3pPr>
      <a:lvl4pPr marL="1524000" indent="-14605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»"/>
        <a:defRPr sz="1200">
          <a:solidFill>
            <a:schemeClr val="tx1"/>
          </a:solidFill>
          <a:latin typeface="+mn-lt"/>
          <a:cs typeface="+mn-cs"/>
        </a:defRPr>
      </a:lvl4pPr>
      <a:lvl5pPr marL="1968500" indent="-8890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5pPr>
      <a:lvl6pPr marL="2425700" indent="-8890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6pPr>
      <a:lvl7pPr marL="2882900" indent="-8890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7pPr>
      <a:lvl8pPr marL="3340100" indent="-8890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8pPr>
      <a:lvl9pPr marL="3797300" indent="-8890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8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0" y="6157914"/>
            <a:ext cx="10287000" cy="700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11481" y="274639"/>
            <a:ext cx="946404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92" tIns="45696" rIns="91392" bIns="4569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11481" y="838200"/>
            <a:ext cx="946404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92" tIns="45696" rIns="91392" bIns="456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9" name="Rectangle 15"/>
          <p:cNvSpPr txBox="1">
            <a:spLocks noChangeArrowheads="1"/>
          </p:cNvSpPr>
          <p:nvPr/>
        </p:nvSpPr>
        <p:spPr>
          <a:xfrm>
            <a:off x="9113645" y="131763"/>
            <a:ext cx="978694" cy="457200"/>
          </a:xfrm>
          <a:prstGeom prst="rect">
            <a:avLst/>
          </a:prstGeom>
        </p:spPr>
        <p:txBody>
          <a:bodyPr lIns="91392" tIns="45696" rIns="91392" bIns="45696"/>
          <a:lstStyle>
            <a:lvl1pPr algn="r">
              <a:defRPr sz="1600">
                <a:solidFill>
                  <a:srgbClr val="FF0000"/>
                </a:solidFill>
                <a:latin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2C9E113-8C02-474D-854D-3C7A6F29C705}" type="slidenum">
              <a:rPr lang="es-ES_tradnl" sz="1600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s-ES_tradnl" sz="1600" dirty="0"/>
          </a:p>
        </p:txBody>
      </p:sp>
      <p:pic>
        <p:nvPicPr>
          <p:cNvPr id="1031" name="Picture 8" descr="Logo_Peq01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872412" y="6332544"/>
            <a:ext cx="2157413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67769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</a:defRPr>
      </a:lvl5pPr>
      <a:lvl6pPr marL="45696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</a:defRPr>
      </a:lvl6pPr>
      <a:lvl7pPr marL="913915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</a:defRPr>
      </a:lvl7pPr>
      <a:lvl8pPr marL="1370875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</a:defRPr>
      </a:lvl8pPr>
      <a:lvl9pPr marL="1827832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</a:defRPr>
      </a:lvl9pPr>
    </p:titleStyle>
    <p:bodyStyle>
      <a:lvl1pPr marL="0" indent="4763" algn="l" rtl="0" eaLnBrk="0" fontAlgn="base" hangingPunct="0">
        <a:spcBef>
          <a:spcPct val="20000"/>
        </a:spcBef>
        <a:spcAft>
          <a:spcPct val="0"/>
        </a:spcAft>
        <a:buFont typeface="Arial" charset="0"/>
        <a:defRPr sz="1600" b="1" i="1" kern="1200">
          <a:solidFill>
            <a:srgbClr val="A6A6A6"/>
          </a:solidFill>
          <a:latin typeface="Arial" pitchFamily="34" charset="0"/>
          <a:ea typeface="+mn-ea"/>
          <a:cs typeface="Arial" pitchFamily="34" charset="0"/>
        </a:defRPr>
      </a:lvl1pPr>
      <a:lvl2pPr marL="742557" indent="-285599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2394" indent="-228478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599352" indent="-228478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6310" indent="-228478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3267" indent="-228478" algn="l" defTabSz="91391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225" indent="-228478" algn="l" defTabSz="91391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184" indent="-228478" algn="l" defTabSz="91391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140" indent="-228478" algn="l" defTabSz="91391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9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960" algn="l" defTabSz="9139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915" algn="l" defTabSz="9139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875" algn="l" defTabSz="9139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832" algn="l" defTabSz="9139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789" algn="l" defTabSz="9139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746" algn="l" defTabSz="9139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705" algn="l" defTabSz="9139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662" algn="l" defTabSz="9139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3" Type="http://schemas.openxmlformats.org/officeDocument/2006/relationships/tags" Target="../tags/tag405.xml"/><Relationship Id="rId7" Type="http://schemas.openxmlformats.org/officeDocument/2006/relationships/slideLayout" Target="../slideLayouts/slideLayout73.xml"/><Relationship Id="rId2" Type="http://schemas.openxmlformats.org/officeDocument/2006/relationships/tags" Target="../tags/tag404.xml"/><Relationship Id="rId1" Type="http://schemas.openxmlformats.org/officeDocument/2006/relationships/vmlDrawing" Target="../drawings/vmlDrawing19.vml"/><Relationship Id="rId6" Type="http://schemas.openxmlformats.org/officeDocument/2006/relationships/tags" Target="../tags/tag408.xml"/><Relationship Id="rId5" Type="http://schemas.openxmlformats.org/officeDocument/2006/relationships/tags" Target="../tags/tag407.xml"/><Relationship Id="rId10" Type="http://schemas.openxmlformats.org/officeDocument/2006/relationships/image" Target="../media/image17.emf"/><Relationship Id="rId4" Type="http://schemas.openxmlformats.org/officeDocument/2006/relationships/tags" Target="../tags/tag406.xml"/><Relationship Id="rId9" Type="http://schemas.openxmlformats.org/officeDocument/2006/relationships/oleObject" Target="../embeddings/oleObject1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Object 22" hidden="1"/>
          <p:cNvGraphicFramePr>
            <a:graphicFrameLocks/>
          </p:cNvGraphicFramePr>
          <p:nvPr>
            <p:custDataLst>
              <p:tags r:id="rId2"/>
            </p:custDataLst>
            <p:extLst/>
          </p:nvPr>
        </p:nvGraphicFramePr>
        <p:xfrm>
          <a:off x="1589" y="1589"/>
          <a:ext cx="1588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4590" name="think-cell Slide" r:id="rId9" imgW="270" imgH="270" progId="TCLayout.ActiveDocument.1">
                  <p:embed/>
                </p:oleObj>
              </mc:Choice>
              <mc:Fallback>
                <p:oleObj name="think-cell Slide" r:id="rId9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8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175" y="107955"/>
            <a:ext cx="5229225" cy="3968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Risk </a:t>
            </a:r>
            <a:r>
              <a:rPr lang="en-US" smtClean="0"/>
              <a:t>Organization </a:t>
            </a:r>
            <a:r>
              <a:rPr lang="en-US" dirty="0" smtClean="0"/>
              <a:t>‘Top Three’ update: </a:t>
            </a:r>
            <a:endParaRPr lang="en-US" dirty="0"/>
          </a:p>
        </p:txBody>
      </p:sp>
      <p:sp>
        <p:nvSpPr>
          <p:cNvPr id="21" name="Rectangle 20"/>
          <p:cNvSpPr>
            <a:spLocks/>
          </p:cNvSpPr>
          <p:nvPr/>
        </p:nvSpPr>
        <p:spPr bwMode="auto">
          <a:xfrm>
            <a:off x="376686" y="945519"/>
            <a:ext cx="9397553" cy="5129711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lIns="53998" tIns="18000" rIns="18000" bIns="45718" rtlCol="0" anchor="ctr"/>
          <a:lstStyle/>
          <a:p>
            <a:pPr marL="265100" indent="-258751" algn="ctr" defTabSz="952453" eaLnBrk="0" hangingPunct="0">
              <a:lnSpc>
                <a:spcPct val="95000"/>
              </a:lnSpc>
              <a:spcBef>
                <a:spcPts val="500"/>
              </a:spcBef>
              <a:spcAft>
                <a:spcPts val="600"/>
              </a:spcAft>
              <a:buFont typeface="+mj-lt"/>
              <a:buAutoNum type="arabicPeriod"/>
            </a:pPr>
            <a:endParaRPr lang="en-US" sz="11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cxnSp>
        <p:nvCxnSpPr>
          <p:cNvPr id="22" name="Straight Connector 21"/>
          <p:cNvCxnSpPr>
            <a:cxnSpLocks/>
          </p:cNvCxnSpPr>
          <p:nvPr/>
        </p:nvCxnSpPr>
        <p:spPr bwMode="auto">
          <a:xfrm>
            <a:off x="465636" y="2820919"/>
            <a:ext cx="9180000" cy="0"/>
          </a:xfrm>
          <a:prstGeom prst="line">
            <a:avLst/>
          </a:prstGeom>
          <a:noFill/>
          <a:ln w="19050" cap="flat" cmpd="sng" algn="ctr">
            <a:solidFill>
              <a:schemeClr val="accent6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TextBox 5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465636" y="1348290"/>
            <a:ext cx="1108350" cy="1344109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xtLst/>
        </p:spPr>
        <p:txBody>
          <a:bodyPr vert="horz" wrap="square" lIns="36576" tIns="36576" rIns="36576" bIns="36576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  <a:lvl1pPr lvl="0" indent="0" fontAlgn="base"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chemeClr val="bg1"/>
                </a:solidFill>
              </a:defRPr>
            </a:lvl1pPr>
            <a:lvl2pPr marL="736600" indent="-201613" fontAlgn="base">
              <a:spcBef>
                <a:spcPct val="6000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rgbClr val="000000"/>
                </a:solidFill>
              </a:defRPr>
            </a:lvl2pPr>
            <a:lvl3pPr marL="1187450" indent="-1968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rgbClr val="000000"/>
                </a:solidFill>
              </a:defRPr>
            </a:lvl3pPr>
            <a:lvl4pPr marL="1524000" indent="-1460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»"/>
              <a:defRPr sz="1200"/>
            </a:lvl4pPr>
            <a:lvl5pPr marL="19685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5pPr>
            <a:lvl6pPr marL="24257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6pPr>
            <a:lvl7pPr marL="28829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7pPr>
            <a:lvl8pPr marL="33401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8pPr>
            <a:lvl9pPr marL="37973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9pPr>
          </a:lstStyle>
          <a:p>
            <a:pPr>
              <a:buClr>
                <a:srgbClr val="FF0000"/>
              </a:buClr>
            </a:pPr>
            <a:r>
              <a:rPr lang="en-US" sz="1100" dirty="0" smtClean="0">
                <a:solidFill>
                  <a:srgbClr val="FFFFFF"/>
                </a:solidFill>
              </a:rPr>
              <a:t>Three most significant items of Progress last </a:t>
            </a:r>
            <a:r>
              <a:rPr lang="en-US" sz="1100" dirty="0">
                <a:solidFill>
                  <a:srgbClr val="FFFFFF"/>
                </a:solidFill>
              </a:rPr>
              <a:t>week</a:t>
            </a:r>
          </a:p>
        </p:txBody>
      </p:sp>
      <p:sp>
        <p:nvSpPr>
          <p:cNvPr id="25" name="Rectangle 45"/>
          <p:cNvSpPr txBox="1">
            <a:spLocks/>
          </p:cNvSpPr>
          <p:nvPr/>
        </p:nvSpPr>
        <p:spPr>
          <a:xfrm>
            <a:off x="1675897" y="1348291"/>
            <a:ext cx="7969739" cy="661720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lvl="1">
              <a:spcBef>
                <a:spcPts val="600"/>
              </a:spcBef>
              <a:buClr>
                <a:srgbClr val="FF0000"/>
              </a:buClr>
            </a:pPr>
            <a:r>
              <a:rPr lang="en-US" sz="1100" dirty="0" smtClean="0">
                <a:solidFill>
                  <a:srgbClr val="000000"/>
                </a:solidFill>
              </a:rPr>
              <a:t>Reviewed </a:t>
            </a:r>
            <a:r>
              <a:rPr lang="en-US" sz="1100" dirty="0">
                <a:solidFill>
                  <a:srgbClr val="000000"/>
                </a:solidFill>
              </a:rPr>
              <a:t>roles and responsibilities draft with risk type leaders</a:t>
            </a:r>
          </a:p>
          <a:p>
            <a:pPr lvl="1">
              <a:spcBef>
                <a:spcPts val="600"/>
              </a:spcBef>
              <a:buClr>
                <a:srgbClr val="FF0000"/>
              </a:buClr>
            </a:pPr>
            <a:r>
              <a:rPr lang="en-GB" sz="1100" dirty="0" smtClean="0">
                <a:solidFill>
                  <a:srgbClr val="000000"/>
                </a:solidFill>
              </a:rPr>
              <a:t>Detailed </a:t>
            </a:r>
            <a:r>
              <a:rPr lang="en-GB" sz="1100" dirty="0">
                <a:solidFill>
                  <a:srgbClr val="000000"/>
                </a:solidFill>
              </a:rPr>
              <a:t>draft of Business Control Officer roles and responsibilities</a:t>
            </a:r>
          </a:p>
          <a:p>
            <a:pPr lvl="1">
              <a:spcBef>
                <a:spcPts val="600"/>
              </a:spcBef>
              <a:buClr>
                <a:srgbClr val="FF0000"/>
              </a:buClr>
            </a:pPr>
            <a:r>
              <a:rPr lang="en-GB" sz="1100" dirty="0" smtClean="0">
                <a:solidFill>
                  <a:srgbClr val="000000"/>
                </a:solidFill>
              </a:rPr>
              <a:t>Drafted of BCO current state and implementation plan</a:t>
            </a:r>
            <a:endParaRPr lang="en-US" sz="1100" dirty="0">
              <a:solidFill>
                <a:srgbClr val="000000"/>
              </a:solidFill>
            </a:endParaRPr>
          </a:p>
        </p:txBody>
      </p:sp>
      <p:cxnSp>
        <p:nvCxnSpPr>
          <p:cNvPr id="26" name="Straight Connector 25"/>
          <p:cNvCxnSpPr>
            <a:cxnSpLocks/>
          </p:cNvCxnSpPr>
          <p:nvPr/>
        </p:nvCxnSpPr>
        <p:spPr bwMode="auto">
          <a:xfrm>
            <a:off x="465636" y="4358859"/>
            <a:ext cx="9180000" cy="0"/>
          </a:xfrm>
          <a:prstGeom prst="line">
            <a:avLst/>
          </a:prstGeom>
          <a:noFill/>
          <a:ln w="19050" cap="flat" cmpd="sng" algn="ctr">
            <a:solidFill>
              <a:schemeClr val="accent6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TextBox 5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465636" y="2904375"/>
            <a:ext cx="1108350" cy="13681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xtLst/>
        </p:spPr>
        <p:txBody>
          <a:bodyPr vert="horz" wrap="square" lIns="36576" tIns="36576" rIns="36576" bIns="36576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  <a:lvl1pPr lvl="0" indent="0" fontAlgn="base"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chemeClr val="bg1"/>
                </a:solidFill>
              </a:defRPr>
            </a:lvl1pPr>
            <a:lvl2pPr marL="736600" indent="-201613" fontAlgn="base">
              <a:spcBef>
                <a:spcPct val="6000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rgbClr val="000000"/>
                </a:solidFill>
              </a:defRPr>
            </a:lvl2pPr>
            <a:lvl3pPr marL="1187450" indent="-1968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rgbClr val="000000"/>
                </a:solidFill>
              </a:defRPr>
            </a:lvl3pPr>
            <a:lvl4pPr marL="1524000" indent="-1460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»"/>
              <a:defRPr sz="1200"/>
            </a:lvl4pPr>
            <a:lvl5pPr marL="19685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5pPr>
            <a:lvl6pPr marL="24257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6pPr>
            <a:lvl7pPr marL="28829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7pPr>
            <a:lvl8pPr marL="33401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8pPr>
            <a:lvl9pPr marL="37973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9pPr>
          </a:lstStyle>
          <a:p>
            <a:pPr>
              <a:buClr>
                <a:srgbClr val="FF0000"/>
              </a:buClr>
            </a:pPr>
            <a:r>
              <a:rPr lang="en-US" sz="1100" dirty="0" smtClean="0">
                <a:solidFill>
                  <a:srgbClr val="FFFFFF"/>
                </a:solidFill>
              </a:rPr>
              <a:t>Three most significant Execution items for </a:t>
            </a:r>
            <a:r>
              <a:rPr lang="en-US" sz="1100" dirty="0">
                <a:solidFill>
                  <a:srgbClr val="FFFFFF"/>
                </a:solidFill>
              </a:rPr>
              <a:t>the next week</a:t>
            </a:r>
          </a:p>
        </p:txBody>
      </p:sp>
      <p:sp>
        <p:nvSpPr>
          <p:cNvPr id="28" name="TextBox 5"/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465636" y="4409658"/>
            <a:ext cx="1108350" cy="15840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xtLst/>
        </p:spPr>
        <p:txBody>
          <a:bodyPr vert="horz" wrap="square" lIns="36576" tIns="36576" rIns="36576" bIns="36576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  <a:lvl1pPr lvl="0" indent="0" fontAlgn="base"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None/>
              <a:defRPr sz="1000" b="1">
                <a:solidFill>
                  <a:schemeClr val="bg1"/>
                </a:solidFill>
              </a:defRPr>
            </a:lvl1pPr>
            <a:lvl2pPr marL="736600" indent="-201613" fontAlgn="base">
              <a:spcBef>
                <a:spcPct val="6000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rgbClr val="000000"/>
                </a:solidFill>
              </a:defRPr>
            </a:lvl2pPr>
            <a:lvl3pPr marL="1187450" indent="-1968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rgbClr val="000000"/>
                </a:solidFill>
              </a:defRPr>
            </a:lvl3pPr>
            <a:lvl4pPr marL="1524000" indent="-1460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»"/>
              <a:defRPr sz="1200"/>
            </a:lvl4pPr>
            <a:lvl5pPr marL="19685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5pPr>
            <a:lvl6pPr marL="24257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6pPr>
            <a:lvl7pPr marL="28829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7pPr>
            <a:lvl8pPr marL="33401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8pPr>
            <a:lvl9pPr marL="37973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9pPr>
          </a:lstStyle>
          <a:p>
            <a:pPr>
              <a:buClr>
                <a:srgbClr val="FF0000"/>
              </a:buClr>
            </a:pPr>
            <a:r>
              <a:rPr lang="en-US" sz="1100" dirty="0" smtClean="0">
                <a:solidFill>
                  <a:srgbClr val="FFFFFF"/>
                </a:solidFill>
              </a:rPr>
              <a:t>Three most significant </a:t>
            </a:r>
          </a:p>
          <a:p>
            <a:pPr>
              <a:buClr>
                <a:srgbClr val="FF0000"/>
              </a:buClr>
            </a:pPr>
            <a:r>
              <a:rPr lang="en-US" sz="1100" dirty="0" smtClean="0">
                <a:solidFill>
                  <a:srgbClr val="FFFFFF"/>
                </a:solidFill>
              </a:rPr>
              <a:t>Key </a:t>
            </a:r>
            <a:r>
              <a:rPr lang="en-US" sz="1100" dirty="0">
                <a:solidFill>
                  <a:srgbClr val="FFFFFF"/>
                </a:solidFill>
              </a:rPr>
              <a:t>risks/ </a:t>
            </a:r>
            <a:r>
              <a:rPr lang="en-US" sz="1100" dirty="0" smtClean="0">
                <a:solidFill>
                  <a:srgbClr val="FFFFFF"/>
                </a:solidFill>
              </a:rPr>
              <a:t>Issues/ roadblocks </a:t>
            </a:r>
            <a:r>
              <a:rPr lang="en-US" sz="1100" dirty="0">
                <a:solidFill>
                  <a:srgbClr val="FFFFFF"/>
                </a:solidFill>
              </a:rPr>
              <a:t>and resource requirements</a:t>
            </a:r>
          </a:p>
        </p:txBody>
      </p:sp>
      <p:sp>
        <p:nvSpPr>
          <p:cNvPr id="35" name="Rectangle 4"/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378239" y="949330"/>
            <a:ext cx="9396000" cy="288289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76200" tIns="76200" rIns="76200" bIns="76200" numCol="1" anchor="t" anchorCtr="0" compatLnSpc="1">
            <a:prstTxWarp prst="textNoShape">
              <a:avLst/>
            </a:prstTxWarp>
            <a:noAutofit/>
          </a:bodyPr>
          <a:lstStyle>
            <a:lvl1pPr marL="228600" lvl="0" indent="-228600" eaLnBrk="0" hangingPunct="0">
              <a:defRPr sz="1400">
                <a:latin typeface="+mn-lt"/>
              </a:defRPr>
            </a:lvl1pPr>
            <a:lvl2pPr marL="455613" lvl="1" indent="-225425" eaLnBrk="0" hangingPunct="0">
              <a:spcBef>
                <a:spcPct val="25000"/>
              </a:spcBef>
              <a:buFont typeface="Arial" charset="0"/>
              <a:buChar char="–"/>
              <a:defRPr sz="1400">
                <a:latin typeface="+mn-lt"/>
              </a:defRPr>
            </a:lvl2pPr>
            <a:lvl3pPr marL="684213" lvl="2" indent="-227013" eaLnBrk="0" hangingPunct="0">
              <a:spcBef>
                <a:spcPct val="25000"/>
              </a:spcBef>
              <a:buSzPct val="90000"/>
              <a:buFont typeface="Wingdings" pitchFamily="2" charset="2"/>
              <a:buChar char="§"/>
              <a:defRPr sz="1400">
                <a:latin typeface="+mn-lt"/>
              </a:defRPr>
            </a:lvl3pPr>
            <a:lvl4pPr marL="912813" lvl="3" indent="-227013" eaLnBrk="0" hangingPunct="0">
              <a:spcBef>
                <a:spcPct val="25000"/>
              </a:spcBef>
              <a:defRPr sz="1400">
                <a:latin typeface="+mn-lt"/>
              </a:defRPr>
            </a:lvl4pPr>
            <a:lvl5pPr marL="1141413" lvl="4" indent="-227013" eaLnBrk="0" hangingPunct="0">
              <a:spcBef>
                <a:spcPct val="25000"/>
              </a:spcBef>
              <a:buFont typeface="Arial" charset="0"/>
              <a:buChar char="–"/>
              <a:defRPr sz="1400">
                <a:latin typeface="+mn-lt"/>
              </a:defRPr>
            </a:lvl5pPr>
            <a:lvl6pPr marL="1598613" indent="-227013" fontAlgn="base">
              <a:spcBef>
                <a:spcPct val="25000"/>
              </a:spcBef>
              <a:spcAft>
                <a:spcPct val="0"/>
              </a:spcAft>
              <a:buClr>
                <a:srgbClr val="DC241F"/>
              </a:buClr>
              <a:buFont typeface="Arial" charset="0"/>
              <a:buChar char="–"/>
              <a:defRPr sz="1400">
                <a:latin typeface="+mn-lt"/>
              </a:defRPr>
            </a:lvl6pPr>
            <a:lvl7pPr marL="2055813" indent="-227013" fontAlgn="base">
              <a:spcBef>
                <a:spcPct val="25000"/>
              </a:spcBef>
              <a:spcAft>
                <a:spcPct val="0"/>
              </a:spcAft>
              <a:buClr>
                <a:srgbClr val="DC241F"/>
              </a:buClr>
              <a:buFont typeface="Arial" charset="0"/>
              <a:buChar char="–"/>
              <a:defRPr sz="1400">
                <a:latin typeface="+mn-lt"/>
              </a:defRPr>
            </a:lvl7pPr>
            <a:lvl8pPr marL="2513013" indent="-227013" fontAlgn="base">
              <a:spcBef>
                <a:spcPct val="25000"/>
              </a:spcBef>
              <a:spcAft>
                <a:spcPct val="0"/>
              </a:spcAft>
              <a:buClr>
                <a:srgbClr val="DC241F"/>
              </a:buClr>
              <a:buFont typeface="Arial" charset="0"/>
              <a:buChar char="–"/>
              <a:defRPr sz="1400">
                <a:latin typeface="+mn-lt"/>
              </a:defRPr>
            </a:lvl8pPr>
            <a:lvl9pPr marL="2970213" indent="-227013" fontAlgn="base">
              <a:spcBef>
                <a:spcPct val="25000"/>
              </a:spcBef>
              <a:spcAft>
                <a:spcPct val="0"/>
              </a:spcAft>
              <a:buClr>
                <a:srgbClr val="DC241F"/>
              </a:buClr>
              <a:buFont typeface="Arial" charset="0"/>
              <a:buChar char="–"/>
              <a:defRPr sz="1400">
                <a:latin typeface="+mn-lt"/>
              </a:defRPr>
            </a:lvl9pPr>
          </a:lstStyle>
          <a:p>
            <a:pPr marL="0" indent="0"/>
            <a:r>
              <a:rPr lang="en-GB" sz="1100" b="1" dirty="0" smtClean="0">
                <a:solidFill>
                  <a:srgbClr val="FFFFFF"/>
                </a:solidFill>
              </a:rPr>
              <a:t>Weekly update (07/27 – 07/31)</a:t>
            </a:r>
            <a:endParaRPr lang="en-US" sz="1100" b="1" dirty="0">
              <a:solidFill>
                <a:srgbClr val="FFFFFF"/>
              </a:solidFill>
            </a:endParaRPr>
          </a:p>
        </p:txBody>
      </p:sp>
      <p:sp>
        <p:nvSpPr>
          <p:cNvPr id="36" name="Rectangle 45"/>
          <p:cNvSpPr txBox="1">
            <a:spLocks/>
          </p:cNvSpPr>
          <p:nvPr/>
        </p:nvSpPr>
        <p:spPr>
          <a:xfrm>
            <a:off x="1675897" y="2929775"/>
            <a:ext cx="7969739" cy="661720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lvl="1">
              <a:spcBef>
                <a:spcPts val="600"/>
              </a:spcBef>
              <a:buClr>
                <a:srgbClr val="FF0000"/>
              </a:buClr>
            </a:pPr>
            <a:r>
              <a:rPr lang="en-US" sz="1100" dirty="0" smtClean="0">
                <a:solidFill>
                  <a:srgbClr val="000000"/>
                </a:solidFill>
              </a:rPr>
              <a:t>Finalize review and compilation of roles and responsibilities</a:t>
            </a:r>
          </a:p>
          <a:p>
            <a:pPr lvl="1">
              <a:spcBef>
                <a:spcPts val="600"/>
              </a:spcBef>
              <a:buClr>
                <a:srgbClr val="FF0000"/>
              </a:buClr>
            </a:pPr>
            <a:r>
              <a:rPr lang="en-US" sz="1100" dirty="0" smtClean="0">
                <a:solidFill>
                  <a:srgbClr val="000000"/>
                </a:solidFill>
              </a:rPr>
              <a:t>Determine org chart design principles</a:t>
            </a:r>
          </a:p>
          <a:p>
            <a:pPr lvl="1">
              <a:spcBef>
                <a:spcPts val="600"/>
              </a:spcBef>
              <a:buClr>
                <a:srgbClr val="FF0000"/>
              </a:buClr>
            </a:pPr>
            <a:r>
              <a:rPr lang="en-US" sz="1100" dirty="0" smtClean="0">
                <a:solidFill>
                  <a:srgbClr val="000000"/>
                </a:solidFill>
              </a:rPr>
              <a:t>Begin drafting functional org charts</a:t>
            </a:r>
            <a:endParaRPr lang="en-US" sz="1100" dirty="0">
              <a:solidFill>
                <a:srgbClr val="000000"/>
              </a:solidFill>
            </a:endParaRPr>
          </a:p>
        </p:txBody>
      </p:sp>
      <p:sp>
        <p:nvSpPr>
          <p:cNvPr id="37" name="Rectangle 45"/>
          <p:cNvSpPr txBox="1">
            <a:spLocks/>
          </p:cNvSpPr>
          <p:nvPr/>
        </p:nvSpPr>
        <p:spPr>
          <a:xfrm>
            <a:off x="1675897" y="4409658"/>
            <a:ext cx="7969739" cy="661720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lvl="1">
              <a:spcBef>
                <a:spcPts val="600"/>
              </a:spcBef>
              <a:buClr>
                <a:srgbClr val="FF0000"/>
              </a:buClr>
            </a:pPr>
            <a:r>
              <a:rPr lang="en-US" sz="1100" dirty="0" smtClean="0">
                <a:solidFill>
                  <a:srgbClr val="000000"/>
                </a:solidFill>
              </a:rPr>
              <a:t>Have not received current state documentation from Brian</a:t>
            </a:r>
          </a:p>
          <a:p>
            <a:pPr lvl="1">
              <a:spcBef>
                <a:spcPts val="600"/>
              </a:spcBef>
              <a:buClr>
                <a:srgbClr val="FF0000"/>
              </a:buClr>
            </a:pPr>
            <a:r>
              <a:rPr lang="en-US" sz="1100" dirty="0" smtClean="0">
                <a:solidFill>
                  <a:srgbClr val="000000"/>
                </a:solidFill>
              </a:rPr>
              <a:t>Operational risk leadership has not been engaged</a:t>
            </a:r>
          </a:p>
          <a:p>
            <a:pPr lvl="1">
              <a:spcBef>
                <a:spcPts val="600"/>
              </a:spcBef>
              <a:buClr>
                <a:srgbClr val="FF0000"/>
              </a:buClr>
            </a:pPr>
            <a:r>
              <a:rPr lang="en-US" sz="1100" dirty="0" smtClean="0">
                <a:solidFill>
                  <a:srgbClr val="000000"/>
                </a:solidFill>
              </a:rPr>
              <a:t>Certain risk types may be bottlenecked by delayed stakeholder feedback</a:t>
            </a:r>
            <a:endParaRPr lang="en-US" sz="1100" dirty="0">
              <a:solidFill>
                <a:srgbClr val="000000"/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5635098" y="87412"/>
            <a:ext cx="4542918" cy="696330"/>
            <a:chOff x="5635098" y="87412"/>
            <a:chExt cx="4542918" cy="696330"/>
          </a:xfrm>
        </p:grpSpPr>
        <p:sp>
          <p:nvSpPr>
            <p:cNvPr id="32" name="Rectangle 31"/>
            <p:cNvSpPr/>
            <p:nvPr/>
          </p:nvSpPr>
          <p:spPr bwMode="auto">
            <a:xfrm>
              <a:off x="5771963" y="87412"/>
              <a:ext cx="4102126" cy="18510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9050" cap="flat" cmpd="sng" algn="ctr">
              <a:solidFill>
                <a:schemeClr val="bg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27432" tIns="27432" rIns="27432" bIns="27432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100" b="1" dirty="0">
                  <a:solidFill>
                    <a:srgbClr val="FFFFFF"/>
                  </a:solidFill>
                  <a:ea typeface="MS PGothic" pitchFamily="34" charset="-128"/>
                </a:rPr>
                <a:t>Overall </a:t>
              </a:r>
              <a:r>
                <a:rPr lang="en-US" sz="1100" b="1" dirty="0" smtClean="0">
                  <a:solidFill>
                    <a:srgbClr val="FFFFFF"/>
                  </a:solidFill>
                  <a:ea typeface="MS PGothic" pitchFamily="34" charset="-128"/>
                </a:rPr>
                <a:t>Sub-</a:t>
              </a:r>
              <a:r>
                <a:rPr lang="en-US" sz="1100" b="1" dirty="0" err="1" smtClean="0">
                  <a:solidFill>
                    <a:srgbClr val="FFFFFF"/>
                  </a:solidFill>
                  <a:ea typeface="MS PGothic" pitchFamily="34" charset="-128"/>
                </a:rPr>
                <a:t>workstream</a:t>
              </a:r>
              <a:r>
                <a:rPr lang="en-US" sz="1100" b="1" dirty="0" smtClean="0">
                  <a:solidFill>
                    <a:srgbClr val="FFFFFF"/>
                  </a:solidFill>
                  <a:ea typeface="MS PGothic" pitchFamily="34" charset="-128"/>
                </a:rPr>
                <a:t> Status</a:t>
              </a:r>
              <a:endParaRPr lang="en-US" sz="1100" b="1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5771963" y="277706"/>
              <a:ext cx="4102126" cy="506036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bg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27432" tIns="27432" rIns="27432" bIns="27432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100" b="1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5635098" y="240876"/>
              <a:ext cx="1817034" cy="28743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 dirty="0">
                  <a:solidFill>
                    <a:srgbClr val="000000"/>
                  </a:solidFill>
                  <a:ea typeface="MS PGothic" pitchFamily="34" charset="-128"/>
                </a:rPr>
                <a:t>Current Status 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100" b="1" dirty="0">
                <a:solidFill>
                  <a:srgbClr val="000000"/>
                </a:solidFill>
                <a:ea typeface="MS PGothic" pitchFamily="34" charset="-128"/>
              </a:endParaRP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7019825" y="240876"/>
              <a:ext cx="1817034" cy="28743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 dirty="0">
                  <a:solidFill>
                    <a:srgbClr val="000000"/>
                  </a:solidFill>
                  <a:ea typeface="MS PGothic" pitchFamily="34" charset="-128"/>
                </a:rPr>
                <a:t>Previous Status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100" b="1" dirty="0">
                <a:solidFill>
                  <a:srgbClr val="000000"/>
                </a:solidFill>
                <a:ea typeface="MS PGothic" pitchFamily="34" charset="-128"/>
              </a:endParaRP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6364197" y="483546"/>
              <a:ext cx="324770" cy="235276"/>
            </a:xfrm>
            <a:prstGeom prst="rect">
              <a:avLst/>
            </a:prstGeom>
            <a:solidFill>
              <a:srgbClr val="92D05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 smtClean="0">
                  <a:solidFill>
                    <a:schemeClr val="bg1"/>
                  </a:solidFill>
                  <a:ea typeface="MS PGothic" pitchFamily="34" charset="-128"/>
                </a:rPr>
                <a:t>G</a:t>
              </a:r>
              <a:endParaRPr lang="en-US" sz="1200" b="1" dirty="0">
                <a:solidFill>
                  <a:schemeClr val="bg1"/>
                </a:solidFill>
                <a:ea typeface="MS PGothic" pitchFamily="34" charset="-128"/>
              </a:endParaRP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7783896" y="483546"/>
              <a:ext cx="324770" cy="235276"/>
            </a:xfrm>
            <a:prstGeom prst="rect">
              <a:avLst/>
            </a:prstGeom>
            <a:solidFill>
              <a:srgbClr val="92D05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 smtClean="0">
                  <a:solidFill>
                    <a:schemeClr val="bg1"/>
                  </a:solidFill>
                  <a:ea typeface="MS PGothic" pitchFamily="34" charset="-128"/>
                </a:rPr>
                <a:t>G</a:t>
              </a:r>
              <a:endParaRPr lang="en-US" sz="1200" b="1" dirty="0">
                <a:solidFill>
                  <a:schemeClr val="bg1"/>
                </a:solidFill>
                <a:ea typeface="MS PGothic" pitchFamily="34" charset="-128"/>
              </a:endParaRP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8360982" y="240876"/>
              <a:ext cx="1817034" cy="28743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 dirty="0">
                  <a:solidFill>
                    <a:srgbClr val="000000"/>
                  </a:solidFill>
                  <a:ea typeface="MS PGothic" pitchFamily="34" charset="-128"/>
                </a:rPr>
                <a:t>Upcoming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100" b="1" dirty="0">
                <a:solidFill>
                  <a:srgbClr val="000000"/>
                </a:solidFill>
                <a:ea typeface="MS PGothic" pitchFamily="34" charset="-128"/>
              </a:endParaRPr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9123441" y="472265"/>
              <a:ext cx="324770" cy="235276"/>
            </a:xfrm>
            <a:prstGeom prst="rect">
              <a:avLst/>
            </a:prstGeom>
            <a:solidFill>
              <a:srgbClr val="92D05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 smtClean="0">
                  <a:solidFill>
                    <a:schemeClr val="bg1"/>
                  </a:solidFill>
                  <a:ea typeface="MS PGothic" pitchFamily="34" charset="-128"/>
                </a:rPr>
                <a:t>G</a:t>
              </a:r>
              <a:endParaRPr lang="en-US" sz="1200" b="1" dirty="0">
                <a:solidFill>
                  <a:schemeClr val="bg1"/>
                </a:solidFill>
                <a:ea typeface="MS PGothic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470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21047&quot;&gt;&lt;version val=&quot;23231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/m_precDefaultPercent&gt;&lt;m_precDefaultDate&gt;&lt;m_bNumberIsYear val=&quot;0&quot;/&gt;&lt;m_strFormatTime&gt;%d-%1-%Y&lt;/m_strFormatTime&gt;&lt;/m_precDefaultDate&gt;&lt;m_precDefaultYear&gt;&lt;m_bNumberIsYear val=&quot;0&quot;/&gt;&lt;m_strFormatTime&gt;%Y&lt;/m_strFormatTime&gt;&lt;/m_precDefaultYear&gt;&lt;m_precDefaultQuarter&gt;&lt;m_bNumberIsYear val=&quot;0&quot;/&gt;&lt;m_strFormatTime&gt;Q%5&lt;/m_strFormatTime&gt;&lt;/m_precDefaultQuarter&gt;&lt;m_precDefaultMonth&gt;&lt;m_bNumberIsYear val=&quot;0&quot;/&gt;&lt;m_strFormatTime&gt;%1&lt;/m_strFormatTime&gt;&lt;/m_precDefaultMonth&gt;&lt;m_precDefaultWeek&gt;&lt;m_bNumberIsYear val=&quot;0&quot;/&gt;&lt;m_strFormatTime&gt;%d.&lt;/m_strFormatTime&gt;&lt;/m_precDefaultWeek&gt;&lt;m_precDefaultDay&gt;&lt;m_bNumberIsYear val=&quot;0&quot;/&gt;&lt;m_strFormatTime&gt;%d&lt;/m_strFormatTime&gt;&lt;/m_precDefaultDay&gt;&lt;m_mruColor&gt;&lt;m_vecMRU length=&quot;1&quot;&gt;&lt;elem m_fUsage=&quot;1.00000000000000000000E+000&quot;&gt;&lt;m_msothmcolidx val=&quot;0&quot;/&gt;&lt;m_rgb r=&quot;ff&quot; g=&quot;82&quot; b=&quot;82&quot;/&gt;&lt;m_ppcolschidx tagver0=&quot;23004&quot; tagname0=&quot;m_ppcolschidxUNRECOGNIZED&quot; val=&quot;0&quot;/&gt;&lt;m_nBrightness val=&quot;0&quot;/&gt;&lt;/elem&gt;&lt;/m_vecMRU&gt;&lt;/m_mruColor&gt;&lt;m_eweekdayFirstOfWeek val=&quot;2&quot;/&gt;&lt;m_eweekdayFirstOfWorkweek val=&quot;2&quot;/&gt;&lt;m_eweekdayFirstOfWeekend val=&quot;7&quot;/&gt;&lt;/CPresentation&gt;&lt;/root&gt;"/>
  <p:tag name="THINKCELLUNDODONOTDELETE" val="15"/>
  <p:tag name="ISNEWSLIDENUMBER" val="True"/>
  <p:tag name="PREVIOUSNAME" val="C:\Users\Jay Dave\Desktop\Santander\04 Thursday weekly leadership meetings\20150716 Weekly leadership meeting\CART meeting workstream updates 20150716.pptx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Draft stamp}"/>
  <p:tag name="SMARTISVISIBLE" val="{@Show Draft stamp} = Yes"/>
  <p:tag name="SMARTREAD" val="{@Draft stamp}"/>
  <p:tag name="SMARTOBJECT" val="Draft stamp Large Title and Subtitle v.2"/>
  <p:tag name="SMARTLINKEDSHAPEID" val="SideBar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Title}"/>
  <p:tag name="SMARTREAD" val="{@Title}"/>
  <p:tag name="SMARTLINKEDSHAPEID" val="Title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Subtitle}"/>
  <p:tag name="SMARTREAD" val="{@Subtitle}"/>
  <p:tag name="SMARTLINKEDSHAPEID" val="Title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BJECT" val="Descriptor Large Title and Subtitle v.2"/>
  <p:tag name="SMARTREAD" val="{@BusinessUnitCoverText}"/>
  <p:tag name="SMARTWRITE" val="{@BusinessUnitCoverText}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Confidentiality stamp}"/>
  <p:tag name="SMARTREAD" val="{@Confidentiality stamp}"/>
  <p:tag name="SMARTOBJECT" val="Confidentiality stamp Large Title and Subtitle v.2"/>
  <p:tag name="SMARTLINKEDSHAPEID" val="SideBar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Draft stamp}"/>
  <p:tag name="SMARTISVISIBLE" val="{@Show Draft stamp} = Yes"/>
  <p:tag name="SMARTREAD" val="{@Draft stamp}"/>
  <p:tag name="SMARTOBJECT" val="Draft stamp Large Title and Subtitle v.2"/>
  <p:tag name="SMARTLINKEDSHAPEID" val="SideBar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Report date}"/>
  <p:tag name="SMARTREAD" val="{@Report date}"/>
  <p:tag name="SMARTOBJECT" val="Report date Large Title and Subtitle v.2"/>
  <p:tag name="SMARTLINKEDSHAPEID" val="SideBar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Title}"/>
  <p:tag name="SMARTREAD" val="{@Title}"/>
  <p:tag name="SMARTLINKEDSHAPEID" val="Title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Subtitle}"/>
  <p:tag name="SMARTREAD" val="{@Subtitle}"/>
  <p:tag name="SMARTLINKEDSHAPEID" val="Title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BJECT" val="Descriptor Large Title and Subtitle v.2"/>
  <p:tag name="SMARTREAD" val="{@BusinessUnitCoverText}"/>
  <p:tag name="SMARTWRITE" val="{@BusinessUnitCoverText}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Confidentiality stamp}"/>
  <p:tag name="SMARTREAD" val="{@Confidentiality stamp}"/>
  <p:tag name="SMARTOBJECT" val="Confidentiality stamp Large Title and Subtitle v.2"/>
  <p:tag name="SMARTLINKEDSHAPEID" val="SideBa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Report date}"/>
  <p:tag name="SMARTREAD" val="{@Report date}"/>
  <p:tag name="SMARTOBJECT" val="Report date Large Title and Subtitle v.2"/>
  <p:tag name="SMARTLINKEDSHAPEID" val="SideBar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Draft stamp}"/>
  <p:tag name="SMARTISVISIBLE" val="{@Show Draft stamp} = Yes"/>
  <p:tag name="SMARTREAD" val="{@Draft stamp}"/>
  <p:tag name="SMARTOBJECT" val="Draft stamp Large Title and Subtitle v.2"/>
  <p:tag name="SMARTLINKEDSHAPEID" val="SideBar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Report date}"/>
  <p:tag name="SMARTREAD" val="{@Report date}"/>
  <p:tag name="SMARTOBJECT" val="Report date Large Title and Subtitle v.2"/>
  <p:tag name="SMARTLINKEDSHAPEID" val="SideBar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ISVISIBLE" val="{@GridOn}=Yes"/>
  <p:tag name="SMARTOBJECT" val="grid"/>
  <p:tag name="SMARTGRID" val="Yes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Title}"/>
  <p:tag name="SMARTREAD" val="{@Title}"/>
  <p:tag name="SMARTLINKEDSHAPEID" val="Title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Subtitle}"/>
  <p:tag name="SMARTREAD" val="{@Subtitle}"/>
  <p:tag name="SMARTLINKEDSHAPEID" val="Title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Front Cover Image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BJECT" val="Descriptor Large Title and Subtitle v.2"/>
  <p:tag name="SMARTREAD" val="{@BusinessUnitCoverText}"/>
  <p:tag name="SMARTWRITE" val="{@BusinessUnitCoverText}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Confidentiality stamp}"/>
  <p:tag name="SMARTREAD" val="{@Confidentiality stamp}"/>
  <p:tag name="SMARTOBJECT" val="Confidentiality stamp Large Title and Subtitle v.2"/>
  <p:tag name="SMARTLINKEDSHAPEID" val="SideBar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Draft stamp}"/>
  <p:tag name="SMARTISVISIBLE" val="{@Show Draft stamp} = Yes"/>
  <p:tag name="SMARTREAD" val="{@Draft stamp}"/>
  <p:tag name="SMARTOBJECT" val="Draft stamp Large Title and Subtitle v.2"/>
  <p:tag name="SMARTLINKEDSHAPEID" val="SideBar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Report date}"/>
  <p:tag name="SMARTREAD" val="{@Report date}"/>
  <p:tag name="SMARTOBJECT" val="Report date Large Title and Subtitle v.2"/>
  <p:tag name="SMARTLINKEDSHAPEID" val="SideBar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ENGTH" val="True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AD" val="{Smart Divider title}"/>
  <p:tag name="SMARTWRITE" val="{Smart Divider title}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SmartDividertext} {SmartDividernumber}"/>
  <p:tag name="SMARTSHAPETYPE" val="DividerHeader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LIDETYPE" val="Divider"/>
  <p:tag name="SMARTDIVIDERLEVEL" val="0"/>
  <p:tag name="SMARTDIVIDERTYPE" val="Section"/>
  <p:tag name="SHOW EXECUTIVE SUMMARY" val="No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AD" val="{Smart Divider title}"/>
  <p:tag name="SMARTWRITE" val="{Smart Divider title}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SmartDividertext} {SmartDividernumber}"/>
  <p:tag name="SMARTSHAPETYPE" val="DividerHead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LIDETYPE" val="Divider"/>
  <p:tag name="SMARTDIVIDERLEVEL" val="0"/>
  <p:tag name="SHOW EXECUTIVE SUMMARY" val="No"/>
  <p:tag name="SMARTDIVIDERTYPE" val="Appendix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Title}"/>
  <p:tag name="SMARTREAD" val="{@Title}"/>
  <p:tag name="SMARTLINKEDSHAPEID" val="Title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Subtitle}"/>
  <p:tag name="SMARTREAD" val="{@Subtitle}"/>
  <p:tag name="SMARTLINKEDSHAPEID" val="Title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BJECT" val="Cover Content"/>
  <p:tag name="SMARTLINKEDSHAPEID" val="SideBar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Front Cover Image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BJECT" val="Descriptor Large Title and Subtitle v.2"/>
  <p:tag name="SMARTREAD" val="{@BusinessUnitCoverText}"/>
  <p:tag name="SMARTWRITE" val="{@BusinessUnitCoverText}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Confidentiality stamp}"/>
  <p:tag name="SMARTREAD" val="{@Confidentiality stamp}"/>
  <p:tag name="SMARTOBJECT" val="Confidentiality stamp Large Title and Subtitle v.2"/>
  <p:tag name="SMARTLINKEDSHAPEID" val="SideBar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Draft stamp}"/>
  <p:tag name="SMARTISVISIBLE" val="{@Show Draft stamp} = Yes"/>
  <p:tag name="SMARTREAD" val="{@Draft stamp}"/>
  <p:tag name="SMARTOBJECT" val="Draft stamp Large Title and Subtitle v.2"/>
  <p:tag name="SMARTLINKEDSHAPEID" val="SideBar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Report date}"/>
  <p:tag name="SMARTREAD" val="{@Report date}"/>
  <p:tag name="SMARTOBJECT" val="Report date Large Title and Subtitle v.2"/>
  <p:tag name="SMARTLINKEDSHAPEID" val="SideBar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Title}"/>
  <p:tag name="SMARTREAD" val="{@Title}"/>
  <p:tag name="SMARTLINKEDSHAPEID" val="Titl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Subtitle}"/>
  <p:tag name="SMARTREAD" val="{@Subtitle}"/>
  <p:tag name="SMARTLINKEDSHAPEID" val="Title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BJECT" val="Descriptor Large Title and Subtitle v.2"/>
  <p:tag name="SMARTREAD" val="{@BusinessUnitCoverText}"/>
  <p:tag name="SMARTWRITE" val="{@BusinessUnitCoverText}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Confidentiality stamp}"/>
  <p:tag name="SMARTREAD" val="{@Confidentiality stamp}"/>
  <p:tag name="SMARTOBJECT" val="Confidentiality stamp Large Title and Subtitle v.2"/>
  <p:tag name="SMARTLINKEDSHAPEID" val="SideBar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Draft stamp}"/>
  <p:tag name="SMARTISVISIBLE" val="{@Show Draft stamp} = Yes"/>
  <p:tag name="SMARTREAD" val="{@Draft stamp}"/>
  <p:tag name="SMARTOBJECT" val="Draft stamp Large Title and Subtitle v.2"/>
  <p:tag name="SMARTLINKEDSHAPEID" val="SideBar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Report date}"/>
  <p:tag name="SMARTREAD" val="{@Report date}"/>
  <p:tag name="SMARTOBJECT" val="Report date Large Title and Subtitle v.2"/>
  <p:tag name="SMARTLINKEDSHAPEID" val="SideBar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Title}"/>
  <p:tag name="SMARTREAD" val="{@Title}"/>
  <p:tag name="SMARTLINKEDSHAPEID" val="Title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Subtitle}"/>
  <p:tag name="SMARTREAD" val="{@Subtitle}"/>
  <p:tag name="SMARTLINKEDSHAPEID" val="Title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BJECT" val="Descriptor Large Title and Subtitle v.2"/>
  <p:tag name="SMARTREAD" val="{@BusinessUnitCoverText}"/>
  <p:tag name="SMARTWRITE" val="{@BusinessUnitCoverText}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Confidentiality stamp}"/>
  <p:tag name="SMARTREAD" val="{@Confidentiality stamp}"/>
  <p:tag name="SMARTOBJECT" val="Confidentiality stamp Large Title and Subtitle v.2"/>
  <p:tag name="SMARTLINKEDSHAPEID" val="SideBar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Draft stamp}"/>
  <p:tag name="SMARTISVISIBLE" val="{@Show Draft stamp} = Yes"/>
  <p:tag name="SMARTREAD" val="{@Draft stamp}"/>
  <p:tag name="SMARTOBJECT" val="Draft stamp Large Title and Subtitle v.2"/>
  <p:tag name="SMARTLINKEDSHAPEID" val="SideBar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Report date}"/>
  <p:tag name="SMARTREAD" val="{@Report date}"/>
  <p:tag name="SMARTOBJECT" val="Report date Large Title and Subtitle v.2"/>
  <p:tag name="SMARTLINKEDSHAPEID" val="SideBar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ISVISIBLE" val="{@GridOn}=Yes"/>
  <p:tag name="SMARTOBJECT" val="grid"/>
  <p:tag name="SMARTGRID" val="Yes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Title}"/>
  <p:tag name="SMARTREAD" val="{@Title}"/>
  <p:tag name="SMARTLINKEDSHAPEID" val="Title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Subtitle}"/>
  <p:tag name="SMARTREAD" val="{@Subtitle}"/>
  <p:tag name="SMARTLINKEDSHAPEID" val="Title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Front Cover Image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BJECT" val="Descriptor Large Title and Subtitle v.2"/>
  <p:tag name="SMARTREAD" val="{@BusinessUnitCoverText}"/>
  <p:tag name="SMARTWRITE" val="{@BusinessUnitCoverText}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Confidentiality stamp}"/>
  <p:tag name="SMARTREAD" val="{@Confidentiality stamp}"/>
  <p:tag name="SMARTOBJECT" val="Confidentiality stamp Large Title and Subtitle v.2"/>
  <p:tag name="SMARTLINKEDSHAPEID" val="SideBar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Draft stamp}"/>
  <p:tag name="SMARTISVISIBLE" val="{@Show Draft stamp} = Yes"/>
  <p:tag name="SMARTREAD" val="{@Draft stamp}"/>
  <p:tag name="SMARTOBJECT" val="Draft stamp Large Title and Subtitle v.2"/>
  <p:tag name="SMARTLINKEDSHAPEID" val="SideBar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Report date}"/>
  <p:tag name="SMARTREAD" val="{@Report date}"/>
  <p:tag name="SMARTOBJECT" val="Report date Large Title and Subtitle v.2"/>
  <p:tag name="SMARTLINKEDSHAPEID" val="SideBar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ENGTH" val="True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AD" val="{Smart Divider title}"/>
  <p:tag name="SMARTWRITE" val="{Smart Divider title}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SmartDividertext} {SmartDividernumber}"/>
  <p:tag name="SMARTSHAPETYPE" val="DividerHeader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LIDETYPE" val="Divider"/>
  <p:tag name="SMARTDIVIDERLEVEL" val="0"/>
  <p:tag name="SMARTDIVIDERTYPE" val="Section"/>
  <p:tag name="SHOW EXECUTIVE SUMMARY" val="No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AD" val="{Smart Divider title}"/>
  <p:tag name="SMARTWRITE" val="{Smart Divider title}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SmartDividertext} {SmartDividernumber}"/>
  <p:tag name="SMARTSHAPETYPE" val="DividerHeader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LIDETYPE" val="Divider"/>
  <p:tag name="SMARTDIVIDERLEVEL" val="0"/>
  <p:tag name="SHOW EXECUTIVE SUMMARY" val="No"/>
  <p:tag name="SMARTDIVIDERTYPE" val="Appendix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Title}"/>
  <p:tag name="SMARTREAD" val="{@Title}"/>
  <p:tag name="SMARTLINKEDSHAPEID" val="Title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Subtitle}"/>
  <p:tag name="SMARTREAD" val="{@Subtitle}"/>
  <p:tag name="SMARTLINKEDSHAPEID" val="Title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BJECT" val="Cover Content"/>
  <p:tag name="SMARTLINKEDSHAPEID" val="SideBar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Front Cover Image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BJECT" val="Descriptor Large Title and Subtitle v.2"/>
  <p:tag name="SMARTREAD" val="{@BusinessUnitCoverText}"/>
  <p:tag name="SMARTWRITE" val="{@BusinessUnitCoverText}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Confidentiality stamp}"/>
  <p:tag name="SMARTREAD" val="{@Confidentiality stamp}"/>
  <p:tag name="SMARTOBJECT" val="Confidentiality stamp Large Title and Subtitle v.2"/>
  <p:tag name="SMARTLINKEDSHAPEID" val="SideBar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Draft stamp}"/>
  <p:tag name="SMARTISVISIBLE" val="{@Show Draft stamp} = Yes"/>
  <p:tag name="SMARTREAD" val="{@Draft stamp}"/>
  <p:tag name="SMARTOBJECT" val="Draft stamp Large Title and Subtitle v.2"/>
  <p:tag name="SMARTLINKEDSHAPEID" val="SideBar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Report date}"/>
  <p:tag name="SMARTREAD" val="{@Report date}"/>
  <p:tag name="SMARTOBJECT" val="Report date Large Title and Subtitle v.2"/>
  <p:tag name="SMARTLINKEDSHAPEID" val="SideBar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Title}"/>
  <p:tag name="SMARTREAD" val="{@Title}"/>
  <p:tag name="SMARTLINKEDSHAPEID" val="Title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Subtitle}"/>
  <p:tag name="SMARTREAD" val="{@Subtitle}"/>
  <p:tag name="SMARTLINKEDSHAPEID" val="Titl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BJECT" val="Descriptor Large Title and Subtitle v.2"/>
  <p:tag name="SMARTREAD" val="{@BusinessUnitCoverText}"/>
  <p:tag name="SMARTWRITE" val="{@BusinessUnitCoverText}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Confidentiality stamp}"/>
  <p:tag name="SMARTREAD" val="{@Confidentiality stamp}"/>
  <p:tag name="SMARTOBJECT" val="Confidentiality stamp Large Title and Subtitle v.2"/>
  <p:tag name="SMARTLINKEDSHAPEID" val="SideBar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Draft stamp}"/>
  <p:tag name="SMARTISVISIBLE" val="{@Show Draft stamp} = Yes"/>
  <p:tag name="SMARTREAD" val="{@Draft stamp}"/>
  <p:tag name="SMARTOBJECT" val="Draft stamp Large Title and Subtitle v.2"/>
  <p:tag name="SMARTLINKEDSHAPEID" val="SideBar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Report date}"/>
  <p:tag name="SMARTREAD" val="{@Report date}"/>
  <p:tag name="SMARTOBJECT" val="Report date Large Title and Subtitle v.2"/>
  <p:tag name="SMARTLINKEDSHAPEID" val="SideBar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Title}"/>
  <p:tag name="SMARTREAD" val="{@Title}"/>
  <p:tag name="SMARTLINKEDSHAPEID" val="Title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Subtitle}"/>
  <p:tag name="SMARTREAD" val="{@Subtitle}"/>
  <p:tag name="SMARTLINKEDSHAPEID" val="Title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BJECT" val="Descriptor Large Title and Subtitle v.2"/>
  <p:tag name="SMARTREAD" val="{@BusinessUnitCoverText}"/>
  <p:tag name="SMARTWRITE" val="{@BusinessUnitCoverText}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Confidentiality stamp}"/>
  <p:tag name="SMARTREAD" val="{@Confidentiality stamp}"/>
  <p:tag name="SMARTOBJECT" val="Confidentiality stamp Large Title and Subtitle v.2"/>
  <p:tag name="SMARTLINKEDSHAPEID" val="SideBar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Draft stamp}"/>
  <p:tag name="SMARTISVISIBLE" val="{@Show Draft stamp} = Yes"/>
  <p:tag name="SMARTREAD" val="{@Draft stamp}"/>
  <p:tag name="SMARTOBJECT" val="Draft stamp Large Title and Subtitle v.2"/>
  <p:tag name="SMARTLINKEDSHAPEID" val="SideBar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Report date}"/>
  <p:tag name="SMARTREAD" val="{@Report date}"/>
  <p:tag name="SMARTOBJECT" val="Report date Large Title and Subtitle v.2"/>
  <p:tag name="SMARTLINKEDSHAPEID" val="SideBar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ISVISIBLE" val="{@GridOn}=Yes"/>
  <p:tag name="SMARTOBJECT" val="grid"/>
  <p:tag name="SMARTGRID" val="Yes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ENGTH" val="Tru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Title}"/>
  <p:tag name="SMARTREAD" val="{@Title}"/>
  <p:tag name="SMARTLINKEDSHAPEID" val="Titl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Subtitle}"/>
  <p:tag name="SMARTREAD" val="{@Subtitle}"/>
  <p:tag name="SMARTLINKEDSHAPEID" val="Titl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Front Cover Imag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BJECT" val="Descriptor Large Title and Subtitle v.2"/>
  <p:tag name="SMARTREAD" val="{@BusinessUnitCoverText}"/>
  <p:tag name="SMARTWRITE" val="{@BusinessUnitCoverText}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AD" val="{Smart Divider title}"/>
  <p:tag name="SMARTWRITE" val="{Smart Divider title}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SmartDividertext} {SmartDividernumber}"/>
  <p:tag name="SMARTSHAPETYPE" val="DividerHeader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LIDETYPE" val="Divider"/>
  <p:tag name="SMARTDIVIDERLEVEL" val="0"/>
  <p:tag name="SMARTDIVIDERTYPE" val="Section"/>
  <p:tag name="SHOW EXECUTIVE SUMMARY" val="No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AD" val="{Smart Divider title}"/>
  <p:tag name="SMARTWRITE" val="{Smart Divider title}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Confidentiality stamp}"/>
  <p:tag name="SMARTREAD" val="{@Confidentiality stamp}"/>
  <p:tag name="SMARTOBJECT" val="Confidentiality stamp Large Title and Subtitle v.2"/>
  <p:tag name="SMARTLINKEDSHAPEID" val="SideBar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SmartDividertext} {SmartDividernumber}"/>
  <p:tag name="SMARTSHAPETYPE" val="DividerHeader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LIDETYPE" val="Divider"/>
  <p:tag name="SMARTDIVIDERLEVEL" val="0"/>
  <p:tag name="SHOW EXECUTIVE SUMMARY" val="No"/>
  <p:tag name="SMARTDIVIDERTYPE" val="Appendix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Title}"/>
  <p:tag name="SMARTREAD" val="{@Title}"/>
  <p:tag name="SMARTLINKEDSHAPEID" val="Title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Subtitle}"/>
  <p:tag name="SMARTREAD" val="{@Subtitle}"/>
  <p:tag name="SMARTLINKEDSHAPEID" val="Title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BJECT" val="Cover Content"/>
  <p:tag name="SMARTLINKEDSHAPEID" val="SideBar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Front Cover Image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BJECT" val="Descriptor Large Title and Subtitle v.2"/>
  <p:tag name="SMARTREAD" val="{@BusinessUnitCoverText}"/>
  <p:tag name="SMARTWRITE" val="{@BusinessUnitCoverText}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Confidentiality stamp}"/>
  <p:tag name="SMARTREAD" val="{@Confidentiality stamp}"/>
  <p:tag name="SMARTOBJECT" val="Confidentiality stamp Large Title and Subtitle v.2"/>
  <p:tag name="SMARTLINKEDSHAPEID" val="SideBar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Draft stamp}"/>
  <p:tag name="SMARTISVISIBLE" val="{@Show Draft stamp} = Yes"/>
  <p:tag name="SMARTREAD" val="{@Draft stamp}"/>
  <p:tag name="SMARTOBJECT" val="Draft stamp Large Title and Subtitle v.2"/>
  <p:tag name="SMARTLINKEDSHAPEID" val="SideBar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Report date}"/>
  <p:tag name="SMARTREAD" val="{@Report date}"/>
  <p:tag name="SMARTOBJECT" val="Report date Large Title and Subtitle v.2"/>
  <p:tag name="SMARTLINKEDSHAPEID" val="SideBar"/>
</p:tagLst>
</file>

<file path=ppt/theme/theme1.xml><?xml version="1.0" encoding="utf-8"?>
<a:theme xmlns:a="http://schemas.openxmlformats.org/drawingml/2006/main" name="Santander_CUF_HCS218">
  <a:themeElements>
    <a:clrScheme name="">
      <a:dk1>
        <a:srgbClr val="000000"/>
      </a:dk1>
      <a:lt1>
        <a:srgbClr val="FFFFFF"/>
      </a:lt1>
      <a:dk2>
        <a:srgbClr val="707277"/>
      </a:dk2>
      <a:lt2>
        <a:srgbClr val="929497"/>
      </a:lt2>
      <a:accent1>
        <a:srgbClr val="FF0000"/>
      </a:accent1>
      <a:accent2>
        <a:srgbClr val="DDDDDD"/>
      </a:accent2>
      <a:accent3>
        <a:srgbClr val="000000"/>
      </a:accent3>
      <a:accent4>
        <a:srgbClr val="000000"/>
      </a:accent4>
      <a:accent5>
        <a:srgbClr val="FF6600"/>
      </a:accent5>
      <a:accent6>
        <a:srgbClr val="808080"/>
      </a:accent6>
      <a:hlink>
        <a:srgbClr val="000000"/>
      </a:hlink>
      <a:folHlink>
        <a:srgbClr val="000000"/>
      </a:folHlink>
    </a:clrScheme>
    <a:fontScheme name="14_1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CF9B6"/>
        </a:solidFill>
        <a:ln w="12700">
          <a:solidFill>
            <a:schemeClr val="tx1"/>
          </a:solidFill>
          <a:miter lim="800000"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lIns="54000" tIns="18000" rIns="18000" anchor="ctr"/>
      <a:lstStyle>
        <a:defPPr marL="265113" indent="-258763" defTabSz="952500" eaLnBrk="0" hangingPunct="0">
          <a:lnSpc>
            <a:spcPct val="95000"/>
          </a:lnSpc>
          <a:spcBef>
            <a:spcPts val="500"/>
          </a:spcBef>
          <a:spcAft>
            <a:spcPts val="600"/>
          </a:spcAft>
          <a:buFont typeface="+mj-lt"/>
          <a:buAutoNum type="arabicPeriod"/>
          <a:defRPr b="1" dirty="0" smtClean="0">
            <a:solidFill>
              <a:srgbClr val="000000"/>
            </a:solidFill>
            <a:effectLst>
              <a:outerShdw blurRad="38100" dist="38100" dir="2700000" algn="tl">
                <a:srgbClr val="FFFFFF"/>
              </a:outerShdw>
            </a:effectLst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18000" tIns="45720" rIns="1800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4_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009999"/>
        </a:accent3>
        <a:accent4>
          <a:srgbClr val="99CC00"/>
        </a:accent4>
        <a:accent5>
          <a:srgbClr val="FF6600"/>
        </a:accent5>
        <a:accent6>
          <a:srgbClr val="808080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CC3300"/>
        </a:accent3>
        <a:accent4>
          <a:srgbClr val="996600"/>
        </a:accent4>
        <a:accent5>
          <a:srgbClr val="FF6600"/>
        </a:accent5>
        <a:accent6>
          <a:srgbClr val="80808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3333CC"/>
        </a:accent3>
        <a:accent4>
          <a:srgbClr val="AF67FF"/>
        </a:accent4>
        <a:accent5>
          <a:srgbClr val="FF6600"/>
        </a:accent5>
        <a:accent6>
          <a:srgbClr val="808080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0066CC"/>
        </a:accent3>
        <a:accent4>
          <a:srgbClr val="00A80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5050"/>
        </a:accent3>
        <a:accent4>
          <a:srgbClr val="FF9900"/>
        </a:accent4>
        <a:accent5>
          <a:srgbClr val="FF6600"/>
        </a:accent5>
        <a:accent6>
          <a:srgbClr val="808080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00FFFF"/>
        </a:accent3>
        <a:accent4>
          <a:srgbClr val="00FF00"/>
        </a:accent4>
        <a:accent5>
          <a:srgbClr val="FF6600"/>
        </a:accent5>
        <a:accent6>
          <a:srgbClr val="808080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FFFF99"/>
        </a:accent3>
        <a:accent4>
          <a:srgbClr val="D3A219"/>
        </a:accent4>
        <a:accent5>
          <a:srgbClr val="FF6600"/>
        </a:accent5>
        <a:accent6>
          <a:srgbClr val="808080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66CCFF"/>
        </a:accent3>
        <a:accent4>
          <a:srgbClr val="FFE701"/>
        </a:accent4>
        <a:accent5>
          <a:srgbClr val="FF6600"/>
        </a:accent5>
        <a:accent6>
          <a:srgbClr val="80808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66CCFF"/>
        </a:accent3>
        <a:accent4>
          <a:srgbClr val="F0E500"/>
        </a:accent4>
        <a:accent5>
          <a:srgbClr val="FF6600"/>
        </a:accent5>
        <a:accent6>
          <a:srgbClr val="808080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FFCC66"/>
        </a:accent3>
        <a:accent4>
          <a:srgbClr val="E9DCB9"/>
        </a:accent4>
        <a:accent5>
          <a:srgbClr val="FF6600"/>
        </a:accent5>
        <a:accent6>
          <a:srgbClr val="808080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99CCFF"/>
        </a:accent3>
        <a:accent4>
          <a:srgbClr val="FFFF99"/>
        </a:accent4>
        <a:accent5>
          <a:srgbClr val="FF6600"/>
        </a:accent5>
        <a:accent6>
          <a:srgbClr val="808080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CCB400"/>
        </a:accent3>
        <a:accent4>
          <a:srgbClr val="8C9EA0"/>
        </a:accent4>
        <a:accent5>
          <a:srgbClr val="FF6600"/>
        </a:accent5>
        <a:accent6>
          <a:srgbClr val="808080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0000"/>
        </a:accent1>
        <a:accent2>
          <a:srgbClr val="DDDDDD"/>
        </a:accent2>
        <a:accent3>
          <a:srgbClr val="C0C0C0"/>
        </a:accent3>
        <a:accent4>
          <a:srgbClr val="99CC00"/>
        </a:accent4>
        <a:accent5>
          <a:srgbClr val="FF6600"/>
        </a:accent5>
        <a:accent6>
          <a:srgbClr val="808080"/>
        </a:accent6>
        <a:hlink>
          <a:srgbClr val="C0C0C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14">
        <a:dk1>
          <a:srgbClr val="000000"/>
        </a:dk1>
        <a:lt1>
          <a:srgbClr val="FFFFFF"/>
        </a:lt1>
        <a:dk2>
          <a:srgbClr val="7A6C7A"/>
        </a:dk2>
        <a:lt2>
          <a:srgbClr val="808080"/>
        </a:lt2>
        <a:accent1>
          <a:srgbClr val="FF0000"/>
        </a:accent1>
        <a:accent2>
          <a:srgbClr val="DDDDDD"/>
        </a:accent2>
        <a:accent3>
          <a:srgbClr val="C0C0C0"/>
        </a:accent3>
        <a:accent4>
          <a:srgbClr val="99CC00"/>
        </a:accent4>
        <a:accent5>
          <a:srgbClr val="FF6600"/>
        </a:accent5>
        <a:accent6>
          <a:srgbClr val="808080"/>
        </a:accent6>
        <a:hlink>
          <a:srgbClr val="C0C0C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15">
        <a:dk1>
          <a:srgbClr val="000000"/>
        </a:dk1>
        <a:lt1>
          <a:srgbClr val="FFFFFF"/>
        </a:lt1>
        <a:dk2>
          <a:srgbClr val="7A6C7A"/>
        </a:dk2>
        <a:lt2>
          <a:srgbClr val="DDDDDD"/>
        </a:lt2>
        <a:accent1>
          <a:srgbClr val="FF0000"/>
        </a:accent1>
        <a:accent2>
          <a:srgbClr val="EAEAEA"/>
        </a:accent2>
        <a:accent3>
          <a:srgbClr val="C0C0C0"/>
        </a:accent3>
        <a:accent4>
          <a:srgbClr val="99CC00"/>
        </a:accent4>
        <a:accent5>
          <a:srgbClr val="FF6600"/>
        </a:accent5>
        <a:accent6>
          <a:srgbClr val="808080"/>
        </a:accent6>
        <a:hlink>
          <a:srgbClr val="C0C0C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16">
        <a:dk1>
          <a:srgbClr val="000000"/>
        </a:dk1>
        <a:lt1>
          <a:srgbClr val="FFFFFF"/>
        </a:lt1>
        <a:dk2>
          <a:srgbClr val="7A6C7A"/>
        </a:dk2>
        <a:lt2>
          <a:srgbClr val="DDDDDD"/>
        </a:lt2>
        <a:accent1>
          <a:srgbClr val="FF0000"/>
        </a:accent1>
        <a:accent2>
          <a:srgbClr val="B2B2B2"/>
        </a:accent2>
        <a:accent3>
          <a:srgbClr val="C0C0C0"/>
        </a:accent3>
        <a:accent4>
          <a:srgbClr val="CC0000"/>
        </a:accent4>
        <a:accent5>
          <a:srgbClr val="FF6600"/>
        </a:accent5>
        <a:accent6>
          <a:srgbClr val="808080"/>
        </a:accent6>
        <a:hlink>
          <a:srgbClr val="C0C0C0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1_Santander Teme">
  <a:themeElements>
    <a:clrScheme name="SovSan_Template_US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0000"/>
      </a:accent1>
      <a:accent2>
        <a:srgbClr val="C0C0C0"/>
      </a:accent2>
      <a:accent3>
        <a:srgbClr val="FFFFFF"/>
      </a:accent3>
      <a:accent4>
        <a:srgbClr val="000000"/>
      </a:accent4>
      <a:accent5>
        <a:srgbClr val="FFAAAA"/>
      </a:accent5>
      <a:accent6>
        <a:srgbClr val="AEAEAE"/>
      </a:accent6>
      <a:hlink>
        <a:srgbClr val="777777"/>
      </a:hlink>
      <a:folHlink>
        <a:srgbClr val="292929"/>
      </a:folHlink>
    </a:clrScheme>
    <a:fontScheme name="Custom 3">
      <a:majorFont>
        <a:latin typeface="Arial Bold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112" charset="-128"/>
            <a:cs typeface="ＭＳ Ｐゴシック" pitchFamily="-11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112" charset="-128"/>
            <a:cs typeface="ＭＳ Ｐゴシック" pitchFamily="-112" charset="-128"/>
          </a:defRPr>
        </a:defPPr>
      </a:lstStyle>
    </a:lnDef>
  </a:objectDefaults>
  <a:extraClrSchemeLst>
    <a:extraClrScheme>
      <a:clrScheme name="SovSan_Template_U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0000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AEAEAE"/>
        </a:accent6>
        <a:hlink>
          <a:srgbClr val="777777"/>
        </a:hlink>
        <a:folHlink>
          <a:srgbClr val="29292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0000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AEAEAE"/>
        </a:accent6>
        <a:hlink>
          <a:srgbClr val="969696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Diseño personalizado">
  <a:themeElements>
    <a:clrScheme name="Diseño personaliz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ersonaliz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" cap="flat" cmpd="sng" algn="ctr">
          <a:solidFill>
            <a:schemeClr val="bg2"/>
          </a:solidFill>
          <a:prstDash val="dash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36000" tIns="36000" rIns="36000" bIns="3600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>
            <a:tab pos="407988" algn="l"/>
            <a:tab pos="6323013" algn="l"/>
          </a:tabLst>
          <a:defRPr kumimoji="0" lang="es-E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" cap="flat" cmpd="sng" algn="ctr">
          <a:solidFill>
            <a:schemeClr val="bg2"/>
          </a:solidFill>
          <a:prstDash val="dash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36000" tIns="36000" rIns="36000" bIns="3600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>
            <a:tab pos="407988" algn="l"/>
            <a:tab pos="6323013" algn="l"/>
          </a:tabLst>
          <a:defRPr kumimoji="0" lang="es-E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iseño personaliz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5_Santander_CUF_HCS218">
  <a:themeElements>
    <a:clrScheme name="">
      <a:dk1>
        <a:srgbClr val="000000"/>
      </a:dk1>
      <a:lt1>
        <a:srgbClr val="FFFFFF"/>
      </a:lt1>
      <a:dk2>
        <a:srgbClr val="707277"/>
      </a:dk2>
      <a:lt2>
        <a:srgbClr val="929497"/>
      </a:lt2>
      <a:accent1>
        <a:srgbClr val="FF0000"/>
      </a:accent1>
      <a:accent2>
        <a:srgbClr val="DDDDDD"/>
      </a:accent2>
      <a:accent3>
        <a:srgbClr val="000000"/>
      </a:accent3>
      <a:accent4>
        <a:srgbClr val="000000"/>
      </a:accent4>
      <a:accent5>
        <a:srgbClr val="FF6600"/>
      </a:accent5>
      <a:accent6>
        <a:srgbClr val="808080"/>
      </a:accent6>
      <a:hlink>
        <a:srgbClr val="000000"/>
      </a:hlink>
      <a:folHlink>
        <a:srgbClr val="000000"/>
      </a:folHlink>
    </a:clrScheme>
    <a:fontScheme name="14_1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CF9B6"/>
        </a:solidFill>
        <a:ln w="12700">
          <a:solidFill>
            <a:schemeClr val="tx1"/>
          </a:solidFill>
          <a:miter lim="800000"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lIns="54000" tIns="18000" rIns="18000" anchor="ctr"/>
      <a:lstStyle>
        <a:defPPr marL="265113" indent="-258763" defTabSz="952500" eaLnBrk="0" hangingPunct="0">
          <a:lnSpc>
            <a:spcPct val="95000"/>
          </a:lnSpc>
          <a:spcBef>
            <a:spcPts val="500"/>
          </a:spcBef>
          <a:spcAft>
            <a:spcPts val="600"/>
          </a:spcAft>
          <a:buFont typeface="+mj-lt"/>
          <a:buAutoNum type="arabicPeriod"/>
          <a:defRPr b="1" dirty="0" smtClean="0">
            <a:solidFill>
              <a:srgbClr val="000000"/>
            </a:solidFill>
            <a:effectLst>
              <a:outerShdw blurRad="38100" dist="38100" dir="2700000" algn="tl">
                <a:srgbClr val="FFFFFF"/>
              </a:outerShdw>
            </a:effectLst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18000" tIns="45720" rIns="1800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4_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009999"/>
        </a:accent3>
        <a:accent4>
          <a:srgbClr val="99CC00"/>
        </a:accent4>
        <a:accent5>
          <a:srgbClr val="FF6600"/>
        </a:accent5>
        <a:accent6>
          <a:srgbClr val="808080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CC3300"/>
        </a:accent3>
        <a:accent4>
          <a:srgbClr val="996600"/>
        </a:accent4>
        <a:accent5>
          <a:srgbClr val="FF6600"/>
        </a:accent5>
        <a:accent6>
          <a:srgbClr val="80808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3333CC"/>
        </a:accent3>
        <a:accent4>
          <a:srgbClr val="AF67FF"/>
        </a:accent4>
        <a:accent5>
          <a:srgbClr val="FF6600"/>
        </a:accent5>
        <a:accent6>
          <a:srgbClr val="808080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0066CC"/>
        </a:accent3>
        <a:accent4>
          <a:srgbClr val="00A80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5050"/>
        </a:accent3>
        <a:accent4>
          <a:srgbClr val="FF9900"/>
        </a:accent4>
        <a:accent5>
          <a:srgbClr val="FF6600"/>
        </a:accent5>
        <a:accent6>
          <a:srgbClr val="808080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00FFFF"/>
        </a:accent3>
        <a:accent4>
          <a:srgbClr val="00FF00"/>
        </a:accent4>
        <a:accent5>
          <a:srgbClr val="FF6600"/>
        </a:accent5>
        <a:accent6>
          <a:srgbClr val="808080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FFFF99"/>
        </a:accent3>
        <a:accent4>
          <a:srgbClr val="D3A219"/>
        </a:accent4>
        <a:accent5>
          <a:srgbClr val="FF6600"/>
        </a:accent5>
        <a:accent6>
          <a:srgbClr val="808080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66CCFF"/>
        </a:accent3>
        <a:accent4>
          <a:srgbClr val="FFE701"/>
        </a:accent4>
        <a:accent5>
          <a:srgbClr val="FF6600"/>
        </a:accent5>
        <a:accent6>
          <a:srgbClr val="80808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66CCFF"/>
        </a:accent3>
        <a:accent4>
          <a:srgbClr val="F0E500"/>
        </a:accent4>
        <a:accent5>
          <a:srgbClr val="FF6600"/>
        </a:accent5>
        <a:accent6>
          <a:srgbClr val="808080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FFCC66"/>
        </a:accent3>
        <a:accent4>
          <a:srgbClr val="E9DCB9"/>
        </a:accent4>
        <a:accent5>
          <a:srgbClr val="FF6600"/>
        </a:accent5>
        <a:accent6>
          <a:srgbClr val="808080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99CCFF"/>
        </a:accent3>
        <a:accent4>
          <a:srgbClr val="FFFF99"/>
        </a:accent4>
        <a:accent5>
          <a:srgbClr val="FF6600"/>
        </a:accent5>
        <a:accent6>
          <a:srgbClr val="808080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CCB400"/>
        </a:accent3>
        <a:accent4>
          <a:srgbClr val="8C9EA0"/>
        </a:accent4>
        <a:accent5>
          <a:srgbClr val="FF6600"/>
        </a:accent5>
        <a:accent6>
          <a:srgbClr val="808080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0000"/>
        </a:accent1>
        <a:accent2>
          <a:srgbClr val="DDDDDD"/>
        </a:accent2>
        <a:accent3>
          <a:srgbClr val="C0C0C0"/>
        </a:accent3>
        <a:accent4>
          <a:srgbClr val="99CC00"/>
        </a:accent4>
        <a:accent5>
          <a:srgbClr val="FF6600"/>
        </a:accent5>
        <a:accent6>
          <a:srgbClr val="808080"/>
        </a:accent6>
        <a:hlink>
          <a:srgbClr val="C0C0C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14">
        <a:dk1>
          <a:srgbClr val="000000"/>
        </a:dk1>
        <a:lt1>
          <a:srgbClr val="FFFFFF"/>
        </a:lt1>
        <a:dk2>
          <a:srgbClr val="7A6C7A"/>
        </a:dk2>
        <a:lt2>
          <a:srgbClr val="808080"/>
        </a:lt2>
        <a:accent1>
          <a:srgbClr val="FF0000"/>
        </a:accent1>
        <a:accent2>
          <a:srgbClr val="DDDDDD"/>
        </a:accent2>
        <a:accent3>
          <a:srgbClr val="C0C0C0"/>
        </a:accent3>
        <a:accent4>
          <a:srgbClr val="99CC00"/>
        </a:accent4>
        <a:accent5>
          <a:srgbClr val="FF6600"/>
        </a:accent5>
        <a:accent6>
          <a:srgbClr val="808080"/>
        </a:accent6>
        <a:hlink>
          <a:srgbClr val="C0C0C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15">
        <a:dk1>
          <a:srgbClr val="000000"/>
        </a:dk1>
        <a:lt1>
          <a:srgbClr val="FFFFFF"/>
        </a:lt1>
        <a:dk2>
          <a:srgbClr val="7A6C7A"/>
        </a:dk2>
        <a:lt2>
          <a:srgbClr val="DDDDDD"/>
        </a:lt2>
        <a:accent1>
          <a:srgbClr val="FF0000"/>
        </a:accent1>
        <a:accent2>
          <a:srgbClr val="EAEAEA"/>
        </a:accent2>
        <a:accent3>
          <a:srgbClr val="C0C0C0"/>
        </a:accent3>
        <a:accent4>
          <a:srgbClr val="99CC00"/>
        </a:accent4>
        <a:accent5>
          <a:srgbClr val="FF6600"/>
        </a:accent5>
        <a:accent6>
          <a:srgbClr val="808080"/>
        </a:accent6>
        <a:hlink>
          <a:srgbClr val="C0C0C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16">
        <a:dk1>
          <a:srgbClr val="000000"/>
        </a:dk1>
        <a:lt1>
          <a:srgbClr val="FFFFFF"/>
        </a:lt1>
        <a:dk2>
          <a:srgbClr val="7A6C7A"/>
        </a:dk2>
        <a:lt2>
          <a:srgbClr val="DDDDDD"/>
        </a:lt2>
        <a:accent1>
          <a:srgbClr val="FF0000"/>
        </a:accent1>
        <a:accent2>
          <a:srgbClr val="B2B2B2"/>
        </a:accent2>
        <a:accent3>
          <a:srgbClr val="C0C0C0"/>
        </a:accent3>
        <a:accent4>
          <a:srgbClr val="CC0000"/>
        </a:accent4>
        <a:accent5>
          <a:srgbClr val="FF6600"/>
        </a:accent5>
        <a:accent6>
          <a:srgbClr val="808080"/>
        </a:accent6>
        <a:hlink>
          <a:srgbClr val="C0C0C0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1_Diseño personalizado">
  <a:themeElements>
    <a:clrScheme name="Diseño personaliz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ersonaliz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" cap="flat" cmpd="sng" algn="ctr">
          <a:solidFill>
            <a:schemeClr val="bg2"/>
          </a:solidFill>
          <a:prstDash val="dash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36000" tIns="36000" rIns="36000" bIns="3600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>
            <a:tab pos="407988" algn="l"/>
            <a:tab pos="6323013" algn="l"/>
          </a:tabLst>
          <a:defRPr kumimoji="0" lang="es-E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" cap="flat" cmpd="sng" algn="ctr">
          <a:solidFill>
            <a:schemeClr val="bg2"/>
          </a:solidFill>
          <a:prstDash val="dash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36000" tIns="36000" rIns="36000" bIns="3600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>
            <a:tab pos="407988" algn="l"/>
            <a:tab pos="6323013" algn="l"/>
          </a:tabLst>
          <a:defRPr kumimoji="0" lang="es-E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iseño personaliz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Santander_CF_HCS028">
  <a:themeElements>
    <a:clrScheme name="Current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DCDCDC"/>
      </a:accent1>
      <a:accent2>
        <a:srgbClr val="B2B2B2"/>
      </a:accent2>
      <a:accent3>
        <a:srgbClr val="6E6E6E"/>
      </a:accent3>
      <a:accent4>
        <a:srgbClr val="FF0000"/>
      </a:accent4>
      <a:accent5>
        <a:srgbClr val="770000"/>
      </a:accent5>
      <a:accent6>
        <a:srgbClr val="808080"/>
      </a:accent6>
      <a:hlink>
        <a:srgbClr val="6E6E6E"/>
      </a:hlink>
      <a:folHlink>
        <a:srgbClr val="FF00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rrent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DCDCDC"/>
        </a:accent1>
        <a:accent2>
          <a:srgbClr val="B2B2B2"/>
        </a:accent2>
        <a:accent3>
          <a:srgbClr val="6E6E6E"/>
        </a:accent3>
        <a:accent4>
          <a:srgbClr val="FF0000"/>
        </a:accent4>
        <a:accent5>
          <a:srgbClr val="770000"/>
        </a:accent5>
        <a:accent6>
          <a:srgbClr val="808080"/>
        </a:accent6>
        <a:hlink>
          <a:srgbClr val="6E6E6E"/>
        </a:hlink>
        <a:folHlink>
          <a:srgbClr val="FF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1_Santander_CF_HCS028">
  <a:themeElements>
    <a:clrScheme name="Current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DCDCDC"/>
      </a:accent1>
      <a:accent2>
        <a:srgbClr val="B2B2B2"/>
      </a:accent2>
      <a:accent3>
        <a:srgbClr val="6E6E6E"/>
      </a:accent3>
      <a:accent4>
        <a:srgbClr val="FF0000"/>
      </a:accent4>
      <a:accent5>
        <a:srgbClr val="770000"/>
      </a:accent5>
      <a:accent6>
        <a:srgbClr val="808080"/>
      </a:accent6>
      <a:hlink>
        <a:srgbClr val="6E6E6E"/>
      </a:hlink>
      <a:folHlink>
        <a:srgbClr val="FF00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rrent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DCDCDC"/>
        </a:accent1>
        <a:accent2>
          <a:srgbClr val="B2B2B2"/>
        </a:accent2>
        <a:accent3>
          <a:srgbClr val="6E6E6E"/>
        </a:accent3>
        <a:accent4>
          <a:srgbClr val="FF0000"/>
        </a:accent4>
        <a:accent5>
          <a:srgbClr val="770000"/>
        </a:accent5>
        <a:accent6>
          <a:srgbClr val="808080"/>
        </a:accent6>
        <a:hlink>
          <a:srgbClr val="6E6E6E"/>
        </a:hlink>
        <a:folHlink>
          <a:srgbClr val="FF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2_Santander_CF_HCS028">
  <a:themeElements>
    <a:clrScheme name="Current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DCDCDC"/>
      </a:accent1>
      <a:accent2>
        <a:srgbClr val="B2B2B2"/>
      </a:accent2>
      <a:accent3>
        <a:srgbClr val="6E6E6E"/>
      </a:accent3>
      <a:accent4>
        <a:srgbClr val="FF0000"/>
      </a:accent4>
      <a:accent5>
        <a:srgbClr val="770000"/>
      </a:accent5>
      <a:accent6>
        <a:srgbClr val="808080"/>
      </a:accent6>
      <a:hlink>
        <a:srgbClr val="6E6E6E"/>
      </a:hlink>
      <a:folHlink>
        <a:srgbClr val="FF00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rrent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DCDCDC"/>
        </a:accent1>
        <a:accent2>
          <a:srgbClr val="B2B2B2"/>
        </a:accent2>
        <a:accent3>
          <a:srgbClr val="6E6E6E"/>
        </a:accent3>
        <a:accent4>
          <a:srgbClr val="FF0000"/>
        </a:accent4>
        <a:accent5>
          <a:srgbClr val="770000"/>
        </a:accent5>
        <a:accent6>
          <a:srgbClr val="808080"/>
        </a:accent6>
        <a:hlink>
          <a:srgbClr val="6E6E6E"/>
        </a:hlink>
        <a:folHlink>
          <a:srgbClr val="FF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7.xml><?xml version="1.0" encoding="utf-8"?>
<a:theme xmlns:a="http://schemas.openxmlformats.org/drawingml/2006/main" name="3_Santander_CF_HCS028">
  <a:themeElements>
    <a:clrScheme name="Current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DCDCDC"/>
      </a:accent1>
      <a:accent2>
        <a:srgbClr val="B2B2B2"/>
      </a:accent2>
      <a:accent3>
        <a:srgbClr val="6E6E6E"/>
      </a:accent3>
      <a:accent4>
        <a:srgbClr val="FF0000"/>
      </a:accent4>
      <a:accent5>
        <a:srgbClr val="770000"/>
      </a:accent5>
      <a:accent6>
        <a:srgbClr val="808080"/>
      </a:accent6>
      <a:hlink>
        <a:srgbClr val="6E6E6E"/>
      </a:hlink>
      <a:folHlink>
        <a:srgbClr val="FF00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rrent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DCDCDC"/>
        </a:accent1>
        <a:accent2>
          <a:srgbClr val="B2B2B2"/>
        </a:accent2>
        <a:accent3>
          <a:srgbClr val="6E6E6E"/>
        </a:accent3>
        <a:accent4>
          <a:srgbClr val="FF0000"/>
        </a:accent4>
        <a:accent5>
          <a:srgbClr val="770000"/>
        </a:accent5>
        <a:accent6>
          <a:srgbClr val="808080"/>
        </a:accent6>
        <a:hlink>
          <a:srgbClr val="6E6E6E"/>
        </a:hlink>
        <a:folHlink>
          <a:srgbClr val="FF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8.xml><?xml version="1.0" encoding="utf-8"?>
<a:theme xmlns:a="http://schemas.openxmlformats.org/drawingml/2006/main" name="2_Santander Teme">
  <a:themeElements>
    <a:clrScheme name="SovSan_Template_US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0000"/>
      </a:accent1>
      <a:accent2>
        <a:srgbClr val="C0C0C0"/>
      </a:accent2>
      <a:accent3>
        <a:srgbClr val="FFFFFF"/>
      </a:accent3>
      <a:accent4>
        <a:srgbClr val="000000"/>
      </a:accent4>
      <a:accent5>
        <a:srgbClr val="FFAAAA"/>
      </a:accent5>
      <a:accent6>
        <a:srgbClr val="AEAEAE"/>
      </a:accent6>
      <a:hlink>
        <a:srgbClr val="777777"/>
      </a:hlink>
      <a:folHlink>
        <a:srgbClr val="292929"/>
      </a:folHlink>
    </a:clrScheme>
    <a:fontScheme name="Custom 3">
      <a:majorFont>
        <a:latin typeface="Arial Bold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112" charset="-128"/>
            <a:cs typeface="ＭＳ Ｐゴシック" pitchFamily="-11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112" charset="-128"/>
            <a:cs typeface="ＭＳ Ｐゴシック" pitchFamily="-112" charset="-128"/>
          </a:defRPr>
        </a:defPPr>
      </a:lstStyle>
    </a:lnDef>
  </a:objectDefaults>
  <a:extraClrSchemeLst>
    <a:extraClrScheme>
      <a:clrScheme name="SovSan_Template_U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0000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AEAEAE"/>
        </a:accent6>
        <a:hlink>
          <a:srgbClr val="777777"/>
        </a:hlink>
        <a:folHlink>
          <a:srgbClr val="29292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0000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AEAEAE"/>
        </a:accent6>
        <a:hlink>
          <a:srgbClr val="969696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9.xml><?xml version="1.0" encoding="utf-8"?>
<a:theme xmlns:a="http://schemas.openxmlformats.org/drawingml/2006/main" name="Santander">
  <a:themeElements>
    <a:clrScheme name="Custom 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0000"/>
      </a:accent1>
      <a:accent2>
        <a:srgbClr val="C0C0C0"/>
      </a:accent2>
      <a:accent3>
        <a:srgbClr val="FFFFFF"/>
      </a:accent3>
      <a:accent4>
        <a:srgbClr val="000000"/>
      </a:accent4>
      <a:accent5>
        <a:srgbClr val="FFAAAA"/>
      </a:accent5>
      <a:accent6>
        <a:srgbClr val="AEAEAE"/>
      </a:accent6>
      <a:hlink>
        <a:srgbClr val="000000"/>
      </a:hlink>
      <a:folHlink>
        <a:srgbClr val="292929"/>
      </a:folHlink>
    </a:clrScheme>
    <a:fontScheme name="1_SovSan_Template_US">
      <a:majorFont>
        <a:latin typeface="Arial Bold"/>
        <a:ea typeface="ＭＳ Ｐゴシック"/>
        <a:cs typeface="ＭＳ Ｐゴシック"/>
      </a:majorFont>
      <a:minorFont>
        <a:latin typeface="Arial Bold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SovSan_Template_U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ovSan_Template_U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ovSan_Template_U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ovSan_Template_U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ovSan_Template_U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ovSan_Template_U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ovSan_Template_U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ovSan_Template_U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ovSan_Template_U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ovSan_Template_U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ovSan_Template_U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ovSan_Template_U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ovSan_Template_US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ovSan_Template_US 1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ovSan_Template_US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ovSan_Template_US 16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ovSan_Template_US 17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ovSan_Template_US 18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ovSan_Template_US 19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ovSan_Template_US 20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ovSan_Template_US 21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ovSan_Template_US 22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ovSan_Template_US 23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ovSan_Template_US 24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ovSan_Template_US 2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0000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AEAEAE"/>
        </a:accent6>
        <a:hlink>
          <a:srgbClr val="777777"/>
        </a:hlink>
        <a:folHlink>
          <a:srgbClr val="29292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ovSan_Template_US 2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0000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AEAEAE"/>
        </a:accent6>
        <a:hlink>
          <a:srgbClr val="969696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Santander_CUF_HCS218">
  <a:themeElements>
    <a:clrScheme name="">
      <a:dk1>
        <a:srgbClr val="000000"/>
      </a:dk1>
      <a:lt1>
        <a:srgbClr val="FFFFFF"/>
      </a:lt1>
      <a:dk2>
        <a:srgbClr val="707277"/>
      </a:dk2>
      <a:lt2>
        <a:srgbClr val="929497"/>
      </a:lt2>
      <a:accent1>
        <a:srgbClr val="FF0000"/>
      </a:accent1>
      <a:accent2>
        <a:srgbClr val="DDDDDD"/>
      </a:accent2>
      <a:accent3>
        <a:srgbClr val="000000"/>
      </a:accent3>
      <a:accent4>
        <a:srgbClr val="000000"/>
      </a:accent4>
      <a:accent5>
        <a:srgbClr val="FF6600"/>
      </a:accent5>
      <a:accent6>
        <a:srgbClr val="808080"/>
      </a:accent6>
      <a:hlink>
        <a:srgbClr val="000000"/>
      </a:hlink>
      <a:folHlink>
        <a:srgbClr val="000000"/>
      </a:folHlink>
    </a:clrScheme>
    <a:fontScheme name="14_1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CF9B6"/>
        </a:solidFill>
        <a:ln w="12700">
          <a:solidFill>
            <a:schemeClr val="tx1"/>
          </a:solidFill>
          <a:miter lim="800000"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lIns="54000" tIns="18000" rIns="18000" anchor="ctr"/>
      <a:lstStyle>
        <a:defPPr marL="265113" indent="-258763" defTabSz="952500" eaLnBrk="0" hangingPunct="0">
          <a:lnSpc>
            <a:spcPct val="95000"/>
          </a:lnSpc>
          <a:spcBef>
            <a:spcPts val="500"/>
          </a:spcBef>
          <a:spcAft>
            <a:spcPts val="600"/>
          </a:spcAft>
          <a:buFont typeface="+mj-lt"/>
          <a:buAutoNum type="arabicPeriod"/>
          <a:defRPr b="1" dirty="0" smtClean="0">
            <a:solidFill>
              <a:srgbClr val="000000"/>
            </a:solidFill>
            <a:effectLst>
              <a:outerShdw blurRad="38100" dist="38100" dir="2700000" algn="tl">
                <a:srgbClr val="FFFFFF"/>
              </a:outerShdw>
            </a:effectLst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18000" tIns="45720" rIns="1800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4_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009999"/>
        </a:accent3>
        <a:accent4>
          <a:srgbClr val="99CC00"/>
        </a:accent4>
        <a:accent5>
          <a:srgbClr val="FF6600"/>
        </a:accent5>
        <a:accent6>
          <a:srgbClr val="808080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CC3300"/>
        </a:accent3>
        <a:accent4>
          <a:srgbClr val="996600"/>
        </a:accent4>
        <a:accent5>
          <a:srgbClr val="FF6600"/>
        </a:accent5>
        <a:accent6>
          <a:srgbClr val="80808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3333CC"/>
        </a:accent3>
        <a:accent4>
          <a:srgbClr val="AF67FF"/>
        </a:accent4>
        <a:accent5>
          <a:srgbClr val="FF6600"/>
        </a:accent5>
        <a:accent6>
          <a:srgbClr val="808080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0066CC"/>
        </a:accent3>
        <a:accent4>
          <a:srgbClr val="00A80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5050"/>
        </a:accent3>
        <a:accent4>
          <a:srgbClr val="FF9900"/>
        </a:accent4>
        <a:accent5>
          <a:srgbClr val="FF6600"/>
        </a:accent5>
        <a:accent6>
          <a:srgbClr val="808080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00FFFF"/>
        </a:accent3>
        <a:accent4>
          <a:srgbClr val="00FF00"/>
        </a:accent4>
        <a:accent5>
          <a:srgbClr val="FF6600"/>
        </a:accent5>
        <a:accent6>
          <a:srgbClr val="808080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FFFF99"/>
        </a:accent3>
        <a:accent4>
          <a:srgbClr val="D3A219"/>
        </a:accent4>
        <a:accent5>
          <a:srgbClr val="FF6600"/>
        </a:accent5>
        <a:accent6>
          <a:srgbClr val="808080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66CCFF"/>
        </a:accent3>
        <a:accent4>
          <a:srgbClr val="FFE701"/>
        </a:accent4>
        <a:accent5>
          <a:srgbClr val="FF6600"/>
        </a:accent5>
        <a:accent6>
          <a:srgbClr val="80808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66CCFF"/>
        </a:accent3>
        <a:accent4>
          <a:srgbClr val="F0E500"/>
        </a:accent4>
        <a:accent5>
          <a:srgbClr val="FF6600"/>
        </a:accent5>
        <a:accent6>
          <a:srgbClr val="808080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FFCC66"/>
        </a:accent3>
        <a:accent4>
          <a:srgbClr val="E9DCB9"/>
        </a:accent4>
        <a:accent5>
          <a:srgbClr val="FF6600"/>
        </a:accent5>
        <a:accent6>
          <a:srgbClr val="808080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99CCFF"/>
        </a:accent3>
        <a:accent4>
          <a:srgbClr val="FFFF99"/>
        </a:accent4>
        <a:accent5>
          <a:srgbClr val="FF6600"/>
        </a:accent5>
        <a:accent6>
          <a:srgbClr val="808080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CCB400"/>
        </a:accent3>
        <a:accent4>
          <a:srgbClr val="8C9EA0"/>
        </a:accent4>
        <a:accent5>
          <a:srgbClr val="FF6600"/>
        </a:accent5>
        <a:accent6>
          <a:srgbClr val="808080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0000"/>
        </a:accent1>
        <a:accent2>
          <a:srgbClr val="DDDDDD"/>
        </a:accent2>
        <a:accent3>
          <a:srgbClr val="C0C0C0"/>
        </a:accent3>
        <a:accent4>
          <a:srgbClr val="99CC00"/>
        </a:accent4>
        <a:accent5>
          <a:srgbClr val="FF6600"/>
        </a:accent5>
        <a:accent6>
          <a:srgbClr val="808080"/>
        </a:accent6>
        <a:hlink>
          <a:srgbClr val="C0C0C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14">
        <a:dk1>
          <a:srgbClr val="000000"/>
        </a:dk1>
        <a:lt1>
          <a:srgbClr val="FFFFFF"/>
        </a:lt1>
        <a:dk2>
          <a:srgbClr val="7A6C7A"/>
        </a:dk2>
        <a:lt2>
          <a:srgbClr val="808080"/>
        </a:lt2>
        <a:accent1>
          <a:srgbClr val="FF0000"/>
        </a:accent1>
        <a:accent2>
          <a:srgbClr val="DDDDDD"/>
        </a:accent2>
        <a:accent3>
          <a:srgbClr val="C0C0C0"/>
        </a:accent3>
        <a:accent4>
          <a:srgbClr val="99CC00"/>
        </a:accent4>
        <a:accent5>
          <a:srgbClr val="FF6600"/>
        </a:accent5>
        <a:accent6>
          <a:srgbClr val="808080"/>
        </a:accent6>
        <a:hlink>
          <a:srgbClr val="C0C0C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15">
        <a:dk1>
          <a:srgbClr val="000000"/>
        </a:dk1>
        <a:lt1>
          <a:srgbClr val="FFFFFF"/>
        </a:lt1>
        <a:dk2>
          <a:srgbClr val="7A6C7A"/>
        </a:dk2>
        <a:lt2>
          <a:srgbClr val="DDDDDD"/>
        </a:lt2>
        <a:accent1>
          <a:srgbClr val="FF0000"/>
        </a:accent1>
        <a:accent2>
          <a:srgbClr val="EAEAEA"/>
        </a:accent2>
        <a:accent3>
          <a:srgbClr val="C0C0C0"/>
        </a:accent3>
        <a:accent4>
          <a:srgbClr val="99CC00"/>
        </a:accent4>
        <a:accent5>
          <a:srgbClr val="FF6600"/>
        </a:accent5>
        <a:accent6>
          <a:srgbClr val="808080"/>
        </a:accent6>
        <a:hlink>
          <a:srgbClr val="C0C0C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16">
        <a:dk1>
          <a:srgbClr val="000000"/>
        </a:dk1>
        <a:lt1>
          <a:srgbClr val="FFFFFF"/>
        </a:lt1>
        <a:dk2>
          <a:srgbClr val="7A6C7A"/>
        </a:dk2>
        <a:lt2>
          <a:srgbClr val="DDDDDD"/>
        </a:lt2>
        <a:accent1>
          <a:srgbClr val="FF0000"/>
        </a:accent1>
        <a:accent2>
          <a:srgbClr val="B2B2B2"/>
        </a:accent2>
        <a:accent3>
          <a:srgbClr val="C0C0C0"/>
        </a:accent3>
        <a:accent4>
          <a:srgbClr val="CC0000"/>
        </a:accent4>
        <a:accent5>
          <a:srgbClr val="FF6600"/>
        </a:accent5>
        <a:accent6>
          <a:srgbClr val="808080"/>
        </a:accent6>
        <a:hlink>
          <a:srgbClr val="C0C0C0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0.xml><?xml version="1.0" encoding="utf-8"?>
<a:theme xmlns:a="http://schemas.openxmlformats.org/drawingml/2006/main" name="2_Diseño personalizado">
  <a:themeElements>
    <a:clrScheme name="Diseño personaliz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ersonaliz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" cap="flat" cmpd="sng" algn="ctr">
          <a:solidFill>
            <a:schemeClr val="bg2"/>
          </a:solidFill>
          <a:prstDash val="dash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36000" tIns="36000" rIns="36000" bIns="3600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>
            <a:tab pos="407988" algn="l"/>
            <a:tab pos="6323013" algn="l"/>
          </a:tabLst>
          <a:defRPr kumimoji="0" lang="es-E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" cap="flat" cmpd="sng" algn="ctr">
          <a:solidFill>
            <a:schemeClr val="bg2"/>
          </a:solidFill>
          <a:prstDash val="dash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36000" tIns="36000" rIns="36000" bIns="3600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>
            <a:tab pos="407988" algn="l"/>
            <a:tab pos="6323013" algn="l"/>
          </a:tabLst>
          <a:defRPr kumimoji="0" lang="es-E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iseño personaliz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1.xml><?xml version="1.0" encoding="utf-8"?>
<a:theme xmlns:a="http://schemas.openxmlformats.org/drawingml/2006/main" name="4_Santander_CUF_HCS218">
  <a:themeElements>
    <a:clrScheme name="">
      <a:dk1>
        <a:srgbClr val="000000"/>
      </a:dk1>
      <a:lt1>
        <a:srgbClr val="FFFFFF"/>
      </a:lt1>
      <a:dk2>
        <a:srgbClr val="707277"/>
      </a:dk2>
      <a:lt2>
        <a:srgbClr val="929497"/>
      </a:lt2>
      <a:accent1>
        <a:srgbClr val="FF0000"/>
      </a:accent1>
      <a:accent2>
        <a:srgbClr val="DDDDDD"/>
      </a:accent2>
      <a:accent3>
        <a:srgbClr val="000000"/>
      </a:accent3>
      <a:accent4>
        <a:srgbClr val="000000"/>
      </a:accent4>
      <a:accent5>
        <a:srgbClr val="FF6600"/>
      </a:accent5>
      <a:accent6>
        <a:srgbClr val="808080"/>
      </a:accent6>
      <a:hlink>
        <a:srgbClr val="000000"/>
      </a:hlink>
      <a:folHlink>
        <a:srgbClr val="000000"/>
      </a:folHlink>
    </a:clrScheme>
    <a:fontScheme name="14_1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CF9B6"/>
        </a:solidFill>
        <a:ln w="12700">
          <a:solidFill>
            <a:schemeClr val="tx1"/>
          </a:solidFill>
          <a:miter lim="800000"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lIns="54000" tIns="18000" rIns="18000" anchor="ctr"/>
      <a:lstStyle>
        <a:defPPr marL="265113" indent="-258763" defTabSz="952500" eaLnBrk="0" hangingPunct="0">
          <a:lnSpc>
            <a:spcPct val="95000"/>
          </a:lnSpc>
          <a:spcBef>
            <a:spcPts val="500"/>
          </a:spcBef>
          <a:spcAft>
            <a:spcPts val="600"/>
          </a:spcAft>
          <a:buFont typeface="+mj-lt"/>
          <a:buAutoNum type="arabicPeriod"/>
          <a:defRPr b="1" dirty="0" smtClean="0">
            <a:solidFill>
              <a:srgbClr val="000000"/>
            </a:solidFill>
            <a:effectLst>
              <a:outerShdw blurRad="38100" dist="38100" dir="2700000" algn="tl">
                <a:srgbClr val="FFFFFF"/>
              </a:outerShdw>
            </a:effectLst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18000" tIns="45720" rIns="1800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4_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009999"/>
        </a:accent3>
        <a:accent4>
          <a:srgbClr val="99CC00"/>
        </a:accent4>
        <a:accent5>
          <a:srgbClr val="FF6600"/>
        </a:accent5>
        <a:accent6>
          <a:srgbClr val="808080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CC3300"/>
        </a:accent3>
        <a:accent4>
          <a:srgbClr val="996600"/>
        </a:accent4>
        <a:accent5>
          <a:srgbClr val="FF6600"/>
        </a:accent5>
        <a:accent6>
          <a:srgbClr val="80808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3333CC"/>
        </a:accent3>
        <a:accent4>
          <a:srgbClr val="AF67FF"/>
        </a:accent4>
        <a:accent5>
          <a:srgbClr val="FF6600"/>
        </a:accent5>
        <a:accent6>
          <a:srgbClr val="808080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0066CC"/>
        </a:accent3>
        <a:accent4>
          <a:srgbClr val="00A80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5050"/>
        </a:accent3>
        <a:accent4>
          <a:srgbClr val="FF9900"/>
        </a:accent4>
        <a:accent5>
          <a:srgbClr val="FF6600"/>
        </a:accent5>
        <a:accent6>
          <a:srgbClr val="808080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00FFFF"/>
        </a:accent3>
        <a:accent4>
          <a:srgbClr val="00FF00"/>
        </a:accent4>
        <a:accent5>
          <a:srgbClr val="FF6600"/>
        </a:accent5>
        <a:accent6>
          <a:srgbClr val="808080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FFFF99"/>
        </a:accent3>
        <a:accent4>
          <a:srgbClr val="D3A219"/>
        </a:accent4>
        <a:accent5>
          <a:srgbClr val="FF6600"/>
        </a:accent5>
        <a:accent6>
          <a:srgbClr val="808080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66CCFF"/>
        </a:accent3>
        <a:accent4>
          <a:srgbClr val="FFE701"/>
        </a:accent4>
        <a:accent5>
          <a:srgbClr val="FF6600"/>
        </a:accent5>
        <a:accent6>
          <a:srgbClr val="80808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66CCFF"/>
        </a:accent3>
        <a:accent4>
          <a:srgbClr val="F0E500"/>
        </a:accent4>
        <a:accent5>
          <a:srgbClr val="FF6600"/>
        </a:accent5>
        <a:accent6>
          <a:srgbClr val="808080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FFCC66"/>
        </a:accent3>
        <a:accent4>
          <a:srgbClr val="E9DCB9"/>
        </a:accent4>
        <a:accent5>
          <a:srgbClr val="FF6600"/>
        </a:accent5>
        <a:accent6>
          <a:srgbClr val="808080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99CCFF"/>
        </a:accent3>
        <a:accent4>
          <a:srgbClr val="FFFF99"/>
        </a:accent4>
        <a:accent5>
          <a:srgbClr val="FF6600"/>
        </a:accent5>
        <a:accent6>
          <a:srgbClr val="808080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CCB400"/>
        </a:accent3>
        <a:accent4>
          <a:srgbClr val="8C9EA0"/>
        </a:accent4>
        <a:accent5>
          <a:srgbClr val="FF6600"/>
        </a:accent5>
        <a:accent6>
          <a:srgbClr val="808080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0000"/>
        </a:accent1>
        <a:accent2>
          <a:srgbClr val="DDDDDD"/>
        </a:accent2>
        <a:accent3>
          <a:srgbClr val="C0C0C0"/>
        </a:accent3>
        <a:accent4>
          <a:srgbClr val="99CC00"/>
        </a:accent4>
        <a:accent5>
          <a:srgbClr val="FF6600"/>
        </a:accent5>
        <a:accent6>
          <a:srgbClr val="808080"/>
        </a:accent6>
        <a:hlink>
          <a:srgbClr val="C0C0C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14">
        <a:dk1>
          <a:srgbClr val="000000"/>
        </a:dk1>
        <a:lt1>
          <a:srgbClr val="FFFFFF"/>
        </a:lt1>
        <a:dk2>
          <a:srgbClr val="7A6C7A"/>
        </a:dk2>
        <a:lt2>
          <a:srgbClr val="808080"/>
        </a:lt2>
        <a:accent1>
          <a:srgbClr val="FF0000"/>
        </a:accent1>
        <a:accent2>
          <a:srgbClr val="DDDDDD"/>
        </a:accent2>
        <a:accent3>
          <a:srgbClr val="C0C0C0"/>
        </a:accent3>
        <a:accent4>
          <a:srgbClr val="99CC00"/>
        </a:accent4>
        <a:accent5>
          <a:srgbClr val="FF6600"/>
        </a:accent5>
        <a:accent6>
          <a:srgbClr val="808080"/>
        </a:accent6>
        <a:hlink>
          <a:srgbClr val="C0C0C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15">
        <a:dk1>
          <a:srgbClr val="000000"/>
        </a:dk1>
        <a:lt1>
          <a:srgbClr val="FFFFFF"/>
        </a:lt1>
        <a:dk2>
          <a:srgbClr val="7A6C7A"/>
        </a:dk2>
        <a:lt2>
          <a:srgbClr val="DDDDDD"/>
        </a:lt2>
        <a:accent1>
          <a:srgbClr val="FF0000"/>
        </a:accent1>
        <a:accent2>
          <a:srgbClr val="EAEAEA"/>
        </a:accent2>
        <a:accent3>
          <a:srgbClr val="C0C0C0"/>
        </a:accent3>
        <a:accent4>
          <a:srgbClr val="99CC00"/>
        </a:accent4>
        <a:accent5>
          <a:srgbClr val="FF6600"/>
        </a:accent5>
        <a:accent6>
          <a:srgbClr val="808080"/>
        </a:accent6>
        <a:hlink>
          <a:srgbClr val="C0C0C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16">
        <a:dk1>
          <a:srgbClr val="000000"/>
        </a:dk1>
        <a:lt1>
          <a:srgbClr val="FFFFFF"/>
        </a:lt1>
        <a:dk2>
          <a:srgbClr val="7A6C7A"/>
        </a:dk2>
        <a:lt2>
          <a:srgbClr val="DDDDDD"/>
        </a:lt2>
        <a:accent1>
          <a:srgbClr val="FF0000"/>
        </a:accent1>
        <a:accent2>
          <a:srgbClr val="B2B2B2"/>
        </a:accent2>
        <a:accent3>
          <a:srgbClr val="C0C0C0"/>
        </a:accent3>
        <a:accent4>
          <a:srgbClr val="CC0000"/>
        </a:accent4>
        <a:accent5>
          <a:srgbClr val="FF6600"/>
        </a:accent5>
        <a:accent6>
          <a:srgbClr val="808080"/>
        </a:accent6>
        <a:hlink>
          <a:srgbClr val="C0C0C0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7 Storyboard Report">
  <a:themeElements>
    <a:clrScheme name="PwC Burgundy">
      <a:dk1>
        <a:srgbClr val="000000"/>
      </a:dk1>
      <a:lt1>
        <a:srgbClr val="FFFFFF"/>
      </a:lt1>
      <a:dk2>
        <a:srgbClr val="A32020"/>
      </a:dk2>
      <a:lt2>
        <a:srgbClr val="FFFFFF"/>
      </a:lt2>
      <a:accent1>
        <a:srgbClr val="A32020"/>
      </a:accent1>
      <a:accent2>
        <a:srgbClr val="E0301E"/>
      </a:accent2>
      <a:accent3>
        <a:srgbClr val="602320"/>
      </a:accent3>
      <a:accent4>
        <a:srgbClr val="DB536A"/>
      </a:accent4>
      <a:accent5>
        <a:srgbClr val="DC6900"/>
      </a:accent5>
      <a:accent6>
        <a:srgbClr val="FFB600"/>
      </a:accent6>
      <a:hlink>
        <a:srgbClr val="A32020"/>
      </a:hlink>
      <a:folHlink>
        <a:srgbClr val="A32020"/>
      </a:folHlink>
    </a:clrScheme>
    <a:fontScheme name="PwC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6350">
          <a:solidFill>
            <a:schemeClr val="tx1"/>
          </a:solidFill>
        </a:ln>
      </a:spPr>
      <a:bodyPr vert="horz" wrap="square" lIns="91440" tIns="45720" rIns="91440" bIns="45720" rtlCol="0" anchor="ctr">
        <a:noAutofit/>
      </a:bodyPr>
      <a:lstStyle>
        <a:defPPr algn="ctr">
          <a:defRPr dirty="0" smtClean="0"/>
        </a:defPPr>
      </a:lstStyle>
    </a:spDef>
    <a:lnDef>
      <a:spPr>
        <a:ln w="12700">
          <a:solidFill>
            <a:srgbClr val="DC69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noFill/>
        </a:ln>
      </a:spPr>
      <a:bodyPr wrap="square" lIns="0" tIns="0" rIns="0" bIns="0" rtlCol="0">
        <a:spAutoFit/>
      </a:bodyPr>
      <a:lstStyle>
        <a:defPPr>
          <a:defRPr noProof="0" dirty="0" smtClean="0">
            <a:solidFill>
              <a:schemeClr val="tx1"/>
            </a:solidFill>
            <a:latin typeface="Georgia" pitchFamily="18" charset="0"/>
            <a:cs typeface="Arial" pitchFamily="34" charset="0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1_7 Storyboard Report">
  <a:themeElements>
    <a:clrScheme name="PwC Burgundy">
      <a:dk1>
        <a:srgbClr val="000000"/>
      </a:dk1>
      <a:lt1>
        <a:srgbClr val="FFFFFF"/>
      </a:lt1>
      <a:dk2>
        <a:srgbClr val="A32020"/>
      </a:dk2>
      <a:lt2>
        <a:srgbClr val="FFFFFF"/>
      </a:lt2>
      <a:accent1>
        <a:srgbClr val="A32020"/>
      </a:accent1>
      <a:accent2>
        <a:srgbClr val="E0301E"/>
      </a:accent2>
      <a:accent3>
        <a:srgbClr val="602320"/>
      </a:accent3>
      <a:accent4>
        <a:srgbClr val="DB536A"/>
      </a:accent4>
      <a:accent5>
        <a:srgbClr val="DC6900"/>
      </a:accent5>
      <a:accent6>
        <a:srgbClr val="FFB600"/>
      </a:accent6>
      <a:hlink>
        <a:srgbClr val="A32020"/>
      </a:hlink>
      <a:folHlink>
        <a:srgbClr val="A32020"/>
      </a:folHlink>
    </a:clrScheme>
    <a:fontScheme name="PwC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6350">
          <a:solidFill>
            <a:schemeClr val="tx1"/>
          </a:solidFill>
        </a:ln>
      </a:spPr>
      <a:bodyPr vert="horz" wrap="square" lIns="91440" tIns="45720" rIns="91440" bIns="45720" rtlCol="0" anchor="ctr">
        <a:noAutofit/>
      </a:bodyPr>
      <a:lstStyle>
        <a:defPPr algn="ctr">
          <a:defRPr dirty="0" smtClean="0"/>
        </a:defPPr>
      </a:lstStyle>
    </a:spDef>
    <a:lnDef>
      <a:spPr>
        <a:ln w="12700">
          <a:solidFill>
            <a:srgbClr val="DC69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noFill/>
        </a:ln>
      </a:spPr>
      <a:bodyPr wrap="square" lIns="0" tIns="0" rIns="0" bIns="0" rtlCol="0">
        <a:spAutoFit/>
      </a:bodyPr>
      <a:lstStyle>
        <a:defPPr>
          <a:defRPr noProof="0" dirty="0" smtClean="0">
            <a:solidFill>
              <a:schemeClr val="tx1"/>
            </a:solidFill>
            <a:latin typeface="Georgia" pitchFamily="18" charset="0"/>
            <a:cs typeface="Arial" pitchFamily="34" charset="0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2_7 Storyboard Report">
  <a:themeElements>
    <a:clrScheme name="PwC Burgundy">
      <a:dk1>
        <a:srgbClr val="000000"/>
      </a:dk1>
      <a:lt1>
        <a:srgbClr val="FFFFFF"/>
      </a:lt1>
      <a:dk2>
        <a:srgbClr val="A32020"/>
      </a:dk2>
      <a:lt2>
        <a:srgbClr val="FFFFFF"/>
      </a:lt2>
      <a:accent1>
        <a:srgbClr val="A32020"/>
      </a:accent1>
      <a:accent2>
        <a:srgbClr val="E0301E"/>
      </a:accent2>
      <a:accent3>
        <a:srgbClr val="602320"/>
      </a:accent3>
      <a:accent4>
        <a:srgbClr val="DB536A"/>
      </a:accent4>
      <a:accent5>
        <a:srgbClr val="DC6900"/>
      </a:accent5>
      <a:accent6>
        <a:srgbClr val="FFB600"/>
      </a:accent6>
      <a:hlink>
        <a:srgbClr val="A32020"/>
      </a:hlink>
      <a:folHlink>
        <a:srgbClr val="A32020"/>
      </a:folHlink>
    </a:clrScheme>
    <a:fontScheme name="PwC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6350">
          <a:solidFill>
            <a:schemeClr val="tx1"/>
          </a:solidFill>
        </a:ln>
      </a:spPr>
      <a:bodyPr vert="horz" wrap="square" lIns="91440" tIns="45720" rIns="91440" bIns="45720" rtlCol="0" anchor="ctr">
        <a:noAutofit/>
      </a:bodyPr>
      <a:lstStyle>
        <a:defPPr algn="ctr">
          <a:defRPr dirty="0" smtClean="0"/>
        </a:defPPr>
      </a:lstStyle>
    </a:spDef>
    <a:lnDef>
      <a:spPr>
        <a:ln w="12700">
          <a:solidFill>
            <a:srgbClr val="DC69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noFill/>
        </a:ln>
      </a:spPr>
      <a:bodyPr wrap="square" lIns="0" tIns="0" rIns="0" bIns="0" rtlCol="0">
        <a:spAutoFit/>
      </a:bodyPr>
      <a:lstStyle>
        <a:defPPr>
          <a:defRPr noProof="0" dirty="0" smtClean="0">
            <a:solidFill>
              <a:schemeClr val="tx1"/>
            </a:solidFill>
            <a:latin typeface="Georgia" pitchFamily="18" charset="0"/>
            <a:cs typeface="Arial" pitchFamily="34" charset="0"/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2_Santander_CUF_HCS218">
  <a:themeElements>
    <a:clrScheme name="">
      <a:dk1>
        <a:srgbClr val="000000"/>
      </a:dk1>
      <a:lt1>
        <a:srgbClr val="FFFFFF"/>
      </a:lt1>
      <a:dk2>
        <a:srgbClr val="707277"/>
      </a:dk2>
      <a:lt2>
        <a:srgbClr val="929497"/>
      </a:lt2>
      <a:accent1>
        <a:srgbClr val="FF0000"/>
      </a:accent1>
      <a:accent2>
        <a:srgbClr val="DDDDDD"/>
      </a:accent2>
      <a:accent3>
        <a:srgbClr val="000000"/>
      </a:accent3>
      <a:accent4>
        <a:srgbClr val="000000"/>
      </a:accent4>
      <a:accent5>
        <a:srgbClr val="FF6600"/>
      </a:accent5>
      <a:accent6>
        <a:srgbClr val="808080"/>
      </a:accent6>
      <a:hlink>
        <a:srgbClr val="000000"/>
      </a:hlink>
      <a:folHlink>
        <a:srgbClr val="000000"/>
      </a:folHlink>
    </a:clrScheme>
    <a:fontScheme name="14_1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CF9B6"/>
        </a:solidFill>
        <a:ln w="12700">
          <a:solidFill>
            <a:schemeClr val="tx1"/>
          </a:solidFill>
          <a:miter lim="800000"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lIns="54000" tIns="18000" rIns="18000" anchor="ctr"/>
      <a:lstStyle>
        <a:defPPr marL="265113" indent="-258763" defTabSz="952500" eaLnBrk="0" hangingPunct="0">
          <a:lnSpc>
            <a:spcPct val="95000"/>
          </a:lnSpc>
          <a:spcBef>
            <a:spcPts val="500"/>
          </a:spcBef>
          <a:spcAft>
            <a:spcPts val="600"/>
          </a:spcAft>
          <a:buFont typeface="+mj-lt"/>
          <a:buAutoNum type="arabicPeriod"/>
          <a:defRPr b="1" dirty="0" smtClean="0">
            <a:solidFill>
              <a:srgbClr val="000000"/>
            </a:solidFill>
            <a:effectLst>
              <a:outerShdw blurRad="38100" dist="38100" dir="2700000" algn="tl">
                <a:srgbClr val="FFFFFF"/>
              </a:outerShdw>
            </a:effectLst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18000" tIns="45720" rIns="1800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4_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009999"/>
        </a:accent3>
        <a:accent4>
          <a:srgbClr val="99CC00"/>
        </a:accent4>
        <a:accent5>
          <a:srgbClr val="FF6600"/>
        </a:accent5>
        <a:accent6>
          <a:srgbClr val="808080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CC3300"/>
        </a:accent3>
        <a:accent4>
          <a:srgbClr val="996600"/>
        </a:accent4>
        <a:accent5>
          <a:srgbClr val="FF6600"/>
        </a:accent5>
        <a:accent6>
          <a:srgbClr val="80808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3333CC"/>
        </a:accent3>
        <a:accent4>
          <a:srgbClr val="AF67FF"/>
        </a:accent4>
        <a:accent5>
          <a:srgbClr val="FF6600"/>
        </a:accent5>
        <a:accent6>
          <a:srgbClr val="808080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0066CC"/>
        </a:accent3>
        <a:accent4>
          <a:srgbClr val="00A80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5050"/>
        </a:accent3>
        <a:accent4>
          <a:srgbClr val="FF9900"/>
        </a:accent4>
        <a:accent5>
          <a:srgbClr val="FF6600"/>
        </a:accent5>
        <a:accent6>
          <a:srgbClr val="808080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00FFFF"/>
        </a:accent3>
        <a:accent4>
          <a:srgbClr val="00FF00"/>
        </a:accent4>
        <a:accent5>
          <a:srgbClr val="FF6600"/>
        </a:accent5>
        <a:accent6>
          <a:srgbClr val="808080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FFFF99"/>
        </a:accent3>
        <a:accent4>
          <a:srgbClr val="D3A219"/>
        </a:accent4>
        <a:accent5>
          <a:srgbClr val="FF6600"/>
        </a:accent5>
        <a:accent6>
          <a:srgbClr val="808080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66CCFF"/>
        </a:accent3>
        <a:accent4>
          <a:srgbClr val="FFE701"/>
        </a:accent4>
        <a:accent5>
          <a:srgbClr val="FF6600"/>
        </a:accent5>
        <a:accent6>
          <a:srgbClr val="80808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66CCFF"/>
        </a:accent3>
        <a:accent4>
          <a:srgbClr val="F0E500"/>
        </a:accent4>
        <a:accent5>
          <a:srgbClr val="FF6600"/>
        </a:accent5>
        <a:accent6>
          <a:srgbClr val="808080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FFCC66"/>
        </a:accent3>
        <a:accent4>
          <a:srgbClr val="E9DCB9"/>
        </a:accent4>
        <a:accent5>
          <a:srgbClr val="FF6600"/>
        </a:accent5>
        <a:accent6>
          <a:srgbClr val="808080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99CCFF"/>
        </a:accent3>
        <a:accent4>
          <a:srgbClr val="FFFF99"/>
        </a:accent4>
        <a:accent5>
          <a:srgbClr val="FF6600"/>
        </a:accent5>
        <a:accent6>
          <a:srgbClr val="808080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CCB400"/>
        </a:accent3>
        <a:accent4>
          <a:srgbClr val="8C9EA0"/>
        </a:accent4>
        <a:accent5>
          <a:srgbClr val="FF6600"/>
        </a:accent5>
        <a:accent6>
          <a:srgbClr val="808080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0000"/>
        </a:accent1>
        <a:accent2>
          <a:srgbClr val="DDDDDD"/>
        </a:accent2>
        <a:accent3>
          <a:srgbClr val="C0C0C0"/>
        </a:accent3>
        <a:accent4>
          <a:srgbClr val="99CC00"/>
        </a:accent4>
        <a:accent5>
          <a:srgbClr val="FF6600"/>
        </a:accent5>
        <a:accent6>
          <a:srgbClr val="808080"/>
        </a:accent6>
        <a:hlink>
          <a:srgbClr val="C0C0C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14">
        <a:dk1>
          <a:srgbClr val="000000"/>
        </a:dk1>
        <a:lt1>
          <a:srgbClr val="FFFFFF"/>
        </a:lt1>
        <a:dk2>
          <a:srgbClr val="7A6C7A"/>
        </a:dk2>
        <a:lt2>
          <a:srgbClr val="808080"/>
        </a:lt2>
        <a:accent1>
          <a:srgbClr val="FF0000"/>
        </a:accent1>
        <a:accent2>
          <a:srgbClr val="DDDDDD"/>
        </a:accent2>
        <a:accent3>
          <a:srgbClr val="C0C0C0"/>
        </a:accent3>
        <a:accent4>
          <a:srgbClr val="99CC00"/>
        </a:accent4>
        <a:accent5>
          <a:srgbClr val="FF6600"/>
        </a:accent5>
        <a:accent6>
          <a:srgbClr val="808080"/>
        </a:accent6>
        <a:hlink>
          <a:srgbClr val="C0C0C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15">
        <a:dk1>
          <a:srgbClr val="000000"/>
        </a:dk1>
        <a:lt1>
          <a:srgbClr val="FFFFFF"/>
        </a:lt1>
        <a:dk2>
          <a:srgbClr val="7A6C7A"/>
        </a:dk2>
        <a:lt2>
          <a:srgbClr val="DDDDDD"/>
        </a:lt2>
        <a:accent1>
          <a:srgbClr val="FF0000"/>
        </a:accent1>
        <a:accent2>
          <a:srgbClr val="EAEAEA"/>
        </a:accent2>
        <a:accent3>
          <a:srgbClr val="C0C0C0"/>
        </a:accent3>
        <a:accent4>
          <a:srgbClr val="99CC00"/>
        </a:accent4>
        <a:accent5>
          <a:srgbClr val="FF6600"/>
        </a:accent5>
        <a:accent6>
          <a:srgbClr val="808080"/>
        </a:accent6>
        <a:hlink>
          <a:srgbClr val="C0C0C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16">
        <a:dk1>
          <a:srgbClr val="000000"/>
        </a:dk1>
        <a:lt1>
          <a:srgbClr val="FFFFFF"/>
        </a:lt1>
        <a:dk2>
          <a:srgbClr val="7A6C7A"/>
        </a:dk2>
        <a:lt2>
          <a:srgbClr val="DDDDDD"/>
        </a:lt2>
        <a:accent1>
          <a:srgbClr val="FF0000"/>
        </a:accent1>
        <a:accent2>
          <a:srgbClr val="B2B2B2"/>
        </a:accent2>
        <a:accent3>
          <a:srgbClr val="C0C0C0"/>
        </a:accent3>
        <a:accent4>
          <a:srgbClr val="CC0000"/>
        </a:accent4>
        <a:accent5>
          <a:srgbClr val="FF6600"/>
        </a:accent5>
        <a:accent6>
          <a:srgbClr val="808080"/>
        </a:accent6>
        <a:hlink>
          <a:srgbClr val="C0C0C0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Santander Teme">
  <a:themeElements>
    <a:clrScheme name="SovSan_Template_US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0000"/>
      </a:accent1>
      <a:accent2>
        <a:srgbClr val="C0C0C0"/>
      </a:accent2>
      <a:accent3>
        <a:srgbClr val="FFFFFF"/>
      </a:accent3>
      <a:accent4>
        <a:srgbClr val="000000"/>
      </a:accent4>
      <a:accent5>
        <a:srgbClr val="FFAAAA"/>
      </a:accent5>
      <a:accent6>
        <a:srgbClr val="AEAEAE"/>
      </a:accent6>
      <a:hlink>
        <a:srgbClr val="777777"/>
      </a:hlink>
      <a:folHlink>
        <a:srgbClr val="292929"/>
      </a:folHlink>
    </a:clrScheme>
    <a:fontScheme name="Custom 3">
      <a:majorFont>
        <a:latin typeface="Arial Bold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112" charset="-128"/>
            <a:cs typeface="ＭＳ Ｐゴシック" pitchFamily="-11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112" charset="-128"/>
            <a:cs typeface="ＭＳ Ｐゴシック" pitchFamily="-112" charset="-128"/>
          </a:defRPr>
        </a:defPPr>
      </a:lstStyle>
    </a:lnDef>
  </a:objectDefaults>
  <a:extraClrSchemeLst>
    <a:extraClrScheme>
      <a:clrScheme name="SovSan_Template_U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0000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AEAEAE"/>
        </a:accent6>
        <a:hlink>
          <a:srgbClr val="777777"/>
        </a:hlink>
        <a:folHlink>
          <a:srgbClr val="29292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0000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AEAEAE"/>
        </a:accent6>
        <a:hlink>
          <a:srgbClr val="969696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3_Santander_CUF_HCS218">
  <a:themeElements>
    <a:clrScheme name="">
      <a:dk1>
        <a:srgbClr val="000000"/>
      </a:dk1>
      <a:lt1>
        <a:srgbClr val="FFFFFF"/>
      </a:lt1>
      <a:dk2>
        <a:srgbClr val="707277"/>
      </a:dk2>
      <a:lt2>
        <a:srgbClr val="929497"/>
      </a:lt2>
      <a:accent1>
        <a:srgbClr val="FF0000"/>
      </a:accent1>
      <a:accent2>
        <a:srgbClr val="DDDDDD"/>
      </a:accent2>
      <a:accent3>
        <a:srgbClr val="000000"/>
      </a:accent3>
      <a:accent4>
        <a:srgbClr val="000000"/>
      </a:accent4>
      <a:accent5>
        <a:srgbClr val="FF6600"/>
      </a:accent5>
      <a:accent6>
        <a:srgbClr val="808080"/>
      </a:accent6>
      <a:hlink>
        <a:srgbClr val="000000"/>
      </a:hlink>
      <a:folHlink>
        <a:srgbClr val="000000"/>
      </a:folHlink>
    </a:clrScheme>
    <a:fontScheme name="14_1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CF9B6"/>
        </a:solidFill>
        <a:ln w="12700">
          <a:solidFill>
            <a:schemeClr val="tx1"/>
          </a:solidFill>
          <a:miter lim="800000"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lIns="54000" tIns="18000" rIns="18000" anchor="ctr"/>
      <a:lstStyle>
        <a:defPPr marL="265113" indent="-258763" defTabSz="952500" eaLnBrk="0" hangingPunct="0">
          <a:lnSpc>
            <a:spcPct val="95000"/>
          </a:lnSpc>
          <a:spcBef>
            <a:spcPts val="500"/>
          </a:spcBef>
          <a:spcAft>
            <a:spcPts val="600"/>
          </a:spcAft>
          <a:buFont typeface="+mj-lt"/>
          <a:buAutoNum type="arabicPeriod"/>
          <a:defRPr b="1" dirty="0" smtClean="0">
            <a:solidFill>
              <a:srgbClr val="000000"/>
            </a:solidFill>
            <a:effectLst>
              <a:outerShdw blurRad="38100" dist="38100" dir="2700000" algn="tl">
                <a:srgbClr val="FFFFFF"/>
              </a:outerShdw>
            </a:effectLst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18000" tIns="45720" rIns="1800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4_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009999"/>
        </a:accent3>
        <a:accent4>
          <a:srgbClr val="99CC00"/>
        </a:accent4>
        <a:accent5>
          <a:srgbClr val="FF6600"/>
        </a:accent5>
        <a:accent6>
          <a:srgbClr val="808080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CC3300"/>
        </a:accent3>
        <a:accent4>
          <a:srgbClr val="996600"/>
        </a:accent4>
        <a:accent5>
          <a:srgbClr val="FF6600"/>
        </a:accent5>
        <a:accent6>
          <a:srgbClr val="80808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3333CC"/>
        </a:accent3>
        <a:accent4>
          <a:srgbClr val="AF67FF"/>
        </a:accent4>
        <a:accent5>
          <a:srgbClr val="FF6600"/>
        </a:accent5>
        <a:accent6>
          <a:srgbClr val="808080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0066CC"/>
        </a:accent3>
        <a:accent4>
          <a:srgbClr val="00A80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5050"/>
        </a:accent3>
        <a:accent4>
          <a:srgbClr val="FF9900"/>
        </a:accent4>
        <a:accent5>
          <a:srgbClr val="FF6600"/>
        </a:accent5>
        <a:accent6>
          <a:srgbClr val="808080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00FFFF"/>
        </a:accent3>
        <a:accent4>
          <a:srgbClr val="00FF00"/>
        </a:accent4>
        <a:accent5>
          <a:srgbClr val="FF6600"/>
        </a:accent5>
        <a:accent6>
          <a:srgbClr val="808080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FFFF99"/>
        </a:accent3>
        <a:accent4>
          <a:srgbClr val="D3A219"/>
        </a:accent4>
        <a:accent5>
          <a:srgbClr val="FF6600"/>
        </a:accent5>
        <a:accent6>
          <a:srgbClr val="808080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66CCFF"/>
        </a:accent3>
        <a:accent4>
          <a:srgbClr val="FFE701"/>
        </a:accent4>
        <a:accent5>
          <a:srgbClr val="FF6600"/>
        </a:accent5>
        <a:accent6>
          <a:srgbClr val="80808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66CCFF"/>
        </a:accent3>
        <a:accent4>
          <a:srgbClr val="F0E500"/>
        </a:accent4>
        <a:accent5>
          <a:srgbClr val="FF6600"/>
        </a:accent5>
        <a:accent6>
          <a:srgbClr val="808080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FFCC66"/>
        </a:accent3>
        <a:accent4>
          <a:srgbClr val="E9DCB9"/>
        </a:accent4>
        <a:accent5>
          <a:srgbClr val="FF6600"/>
        </a:accent5>
        <a:accent6>
          <a:srgbClr val="808080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99CCFF"/>
        </a:accent3>
        <a:accent4>
          <a:srgbClr val="FFFF99"/>
        </a:accent4>
        <a:accent5>
          <a:srgbClr val="FF6600"/>
        </a:accent5>
        <a:accent6>
          <a:srgbClr val="808080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CCB400"/>
        </a:accent3>
        <a:accent4>
          <a:srgbClr val="8C9EA0"/>
        </a:accent4>
        <a:accent5>
          <a:srgbClr val="FF6600"/>
        </a:accent5>
        <a:accent6>
          <a:srgbClr val="808080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0000"/>
        </a:accent1>
        <a:accent2>
          <a:srgbClr val="DDDDDD"/>
        </a:accent2>
        <a:accent3>
          <a:srgbClr val="C0C0C0"/>
        </a:accent3>
        <a:accent4>
          <a:srgbClr val="99CC00"/>
        </a:accent4>
        <a:accent5>
          <a:srgbClr val="FF6600"/>
        </a:accent5>
        <a:accent6>
          <a:srgbClr val="808080"/>
        </a:accent6>
        <a:hlink>
          <a:srgbClr val="C0C0C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14">
        <a:dk1>
          <a:srgbClr val="000000"/>
        </a:dk1>
        <a:lt1>
          <a:srgbClr val="FFFFFF"/>
        </a:lt1>
        <a:dk2>
          <a:srgbClr val="7A6C7A"/>
        </a:dk2>
        <a:lt2>
          <a:srgbClr val="808080"/>
        </a:lt2>
        <a:accent1>
          <a:srgbClr val="FF0000"/>
        </a:accent1>
        <a:accent2>
          <a:srgbClr val="DDDDDD"/>
        </a:accent2>
        <a:accent3>
          <a:srgbClr val="C0C0C0"/>
        </a:accent3>
        <a:accent4>
          <a:srgbClr val="99CC00"/>
        </a:accent4>
        <a:accent5>
          <a:srgbClr val="FF6600"/>
        </a:accent5>
        <a:accent6>
          <a:srgbClr val="808080"/>
        </a:accent6>
        <a:hlink>
          <a:srgbClr val="C0C0C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15">
        <a:dk1>
          <a:srgbClr val="000000"/>
        </a:dk1>
        <a:lt1>
          <a:srgbClr val="FFFFFF"/>
        </a:lt1>
        <a:dk2>
          <a:srgbClr val="7A6C7A"/>
        </a:dk2>
        <a:lt2>
          <a:srgbClr val="DDDDDD"/>
        </a:lt2>
        <a:accent1>
          <a:srgbClr val="FF0000"/>
        </a:accent1>
        <a:accent2>
          <a:srgbClr val="EAEAEA"/>
        </a:accent2>
        <a:accent3>
          <a:srgbClr val="C0C0C0"/>
        </a:accent3>
        <a:accent4>
          <a:srgbClr val="99CC00"/>
        </a:accent4>
        <a:accent5>
          <a:srgbClr val="FF6600"/>
        </a:accent5>
        <a:accent6>
          <a:srgbClr val="808080"/>
        </a:accent6>
        <a:hlink>
          <a:srgbClr val="C0C0C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16">
        <a:dk1>
          <a:srgbClr val="000000"/>
        </a:dk1>
        <a:lt1>
          <a:srgbClr val="FFFFFF"/>
        </a:lt1>
        <a:dk2>
          <a:srgbClr val="7A6C7A"/>
        </a:dk2>
        <a:lt2>
          <a:srgbClr val="DDDDDD"/>
        </a:lt2>
        <a:accent1>
          <a:srgbClr val="FF0000"/>
        </a:accent1>
        <a:accent2>
          <a:srgbClr val="B2B2B2"/>
        </a:accent2>
        <a:accent3>
          <a:srgbClr val="C0C0C0"/>
        </a:accent3>
        <a:accent4>
          <a:srgbClr val="CC0000"/>
        </a:accent4>
        <a:accent5>
          <a:srgbClr val="FF6600"/>
        </a:accent5>
        <a:accent6>
          <a:srgbClr val="808080"/>
        </a:accent6>
        <a:hlink>
          <a:srgbClr val="C0C0C0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1_Custom Design">
  <a:themeElements>
    <a:clrScheme name="Custom 1">
      <a:dk1>
        <a:sysClr val="windowText" lastClr="000000"/>
      </a:dk1>
      <a:lt1>
        <a:sysClr val="window" lastClr="FFFFFF"/>
      </a:lt1>
      <a:dk2>
        <a:srgbClr val="FF0000"/>
      </a:dk2>
      <a:lt2>
        <a:srgbClr val="FFFFFF"/>
      </a:lt2>
      <a:accent1>
        <a:srgbClr val="262626"/>
      </a:accent1>
      <a:accent2>
        <a:srgbClr val="3F3F3F"/>
      </a:accent2>
      <a:accent3>
        <a:srgbClr val="7F7F7F"/>
      </a:accent3>
      <a:accent4>
        <a:srgbClr val="7F7F7F"/>
      </a:accent4>
      <a:accent5>
        <a:srgbClr val="FFFFFF"/>
      </a:accent5>
      <a:accent6>
        <a:srgbClr val="FF6566"/>
      </a:accent6>
      <a:hlink>
        <a:srgbClr val="FF0000"/>
      </a:hlink>
      <a:folHlink>
        <a:srgbClr val="BF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grpFill/>
        <a:ln w="9525">
          <a:noFill/>
          <a:miter lim="800000"/>
          <a:headEnd/>
          <a:tailEnd/>
        </a:ln>
        <a:effectLst>
          <a:prstShdw prst="shdw18" dist="17961" dir="13500000">
            <a:schemeClr val="accent1">
              <a:gamma/>
              <a:shade val="60000"/>
              <a:invGamma/>
            </a:schemeClr>
          </a:prstShdw>
        </a:effectLst>
      </a:spPr>
      <a:bodyPr wrap="none" anchor="ctr">
        <a:noAutofit/>
      </a:bodyPr>
      <a:lstStyle>
        <a:defPPr>
          <a:defRPr dirty="0" smtClean="0">
            <a:solidFill>
              <a:schemeClr val="bg1"/>
            </a:solidFill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Santander_CUF_HCS218</Template>
  <TotalTime>0</TotalTime>
  <Words>125</Words>
  <Application>Microsoft Office PowerPoint</Application>
  <PresentationFormat>35mm Slides</PresentationFormat>
  <Paragraphs>23</Paragraphs>
  <Slides>1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21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3" baseType="lpstr">
      <vt:lpstr>Santander_CUF_HCS218</vt:lpstr>
      <vt:lpstr>1_Santander_CUF_HCS218</vt:lpstr>
      <vt:lpstr>7 Storyboard Report</vt:lpstr>
      <vt:lpstr>1_7 Storyboard Report</vt:lpstr>
      <vt:lpstr>2_7 Storyboard Report</vt:lpstr>
      <vt:lpstr>2_Santander_CUF_HCS218</vt:lpstr>
      <vt:lpstr>Santander Teme</vt:lpstr>
      <vt:lpstr>3_Santander_CUF_HCS218</vt:lpstr>
      <vt:lpstr>1_Custom Design</vt:lpstr>
      <vt:lpstr>1_Santander Teme</vt:lpstr>
      <vt:lpstr>Diseño personalizado</vt:lpstr>
      <vt:lpstr>5_Santander_CUF_HCS218</vt:lpstr>
      <vt:lpstr>1_Diseño personalizado</vt:lpstr>
      <vt:lpstr>Santander_CF_HCS028</vt:lpstr>
      <vt:lpstr>1_Santander_CF_HCS028</vt:lpstr>
      <vt:lpstr>2_Santander_CF_HCS028</vt:lpstr>
      <vt:lpstr>3_Santander_CF_HCS028</vt:lpstr>
      <vt:lpstr>2_Santander Teme</vt:lpstr>
      <vt:lpstr>Santander</vt:lpstr>
      <vt:lpstr>2_Diseño personalizado</vt:lpstr>
      <vt:lpstr>4_Santander_CUF_HCS218</vt:lpstr>
      <vt:lpstr>think-cell Slide</vt:lpstr>
      <vt:lpstr>Risk Organization ‘Top Three’ update: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2014-10-09T13:15:44Z</dcterms:created>
  <dcterms:modified xsi:type="dcterms:W3CDTF">2015-07-30T20:11:01Z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ce2010EditCount">
    <vt:lpwstr>1</vt:lpwstr>
  </property>
  <property fmtid="{D5CDD505-2E9C-101B-9397-08002B2CF9AE}" pid="3" name="Office2003EditCount">
    <vt:lpwstr>0</vt:lpwstr>
  </property>
  <property fmtid="{D5CDD505-2E9C-101B-9397-08002B2CF9AE}" pid="4" name="LastEditedOfficeVersion">
    <vt:lpwstr>Office2010</vt:lpwstr>
  </property>
  <property fmtid="{D5CDD505-2E9C-101B-9397-08002B2CF9AE}" pid="5" name="Office2010WasSaved">
    <vt:lpwstr>1</vt:lpwstr>
  </property>
</Properties>
</file>