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ags/tag330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ags/tag331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ags/tag332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tags/tag333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2.xml" ContentType="application/vnd.openxmlformats-officedocument.theme+xml"/>
  <Override PartName="/ppt/tags/tag334.xml" ContentType="application/vnd.openxmlformats-officedocument.presentationml.tags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3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4.xml" ContentType="application/vnd.openxmlformats-officedocument.them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5.xml" ContentType="application/vnd.openxmlformats-officedocument.them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6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7.xml" ContentType="application/vnd.openxmlformats-officedocument.them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8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9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20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21.xml" ContentType="application/vnd.openxmlformats-officedocument.theme+xml"/>
  <Override PartName="/ppt/tags/tag403.xml" ContentType="application/vnd.openxmlformats-officedocument.presentationml.tags+xml"/>
  <Override PartName="/ppt/theme/theme22.xml" ContentType="application/vnd.openxmlformats-officedocument.them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  <p:sldMasterId id="2147483676" r:id="rId3"/>
    <p:sldMasterId id="2147483701" r:id="rId4"/>
    <p:sldMasterId id="2147483738" r:id="rId5"/>
    <p:sldMasterId id="2147483785" r:id="rId6"/>
    <p:sldMasterId id="2147483789" r:id="rId7"/>
    <p:sldMasterId id="2147483803" r:id="rId8"/>
    <p:sldMasterId id="2147483809" r:id="rId9"/>
    <p:sldMasterId id="2147483828" r:id="rId10"/>
    <p:sldMasterId id="2147483850" r:id="rId11"/>
    <p:sldMasterId id="2147483866" r:id="rId12"/>
    <p:sldMasterId id="2147483870" r:id="rId13"/>
    <p:sldMasterId id="2147483885" r:id="rId14"/>
    <p:sldMasterId id="2147483892" r:id="rId15"/>
    <p:sldMasterId id="2147483899" r:id="rId16"/>
    <p:sldMasterId id="2147483906" r:id="rId17"/>
    <p:sldMasterId id="2147483913" r:id="rId18"/>
    <p:sldMasterId id="2147483925" r:id="rId19"/>
    <p:sldMasterId id="2147483934" r:id="rId20"/>
    <p:sldMasterId id="2147483963" r:id="rId21"/>
  </p:sldMasterIdLst>
  <p:notesMasterIdLst>
    <p:notesMasterId r:id="rId23"/>
  </p:notesMasterIdLst>
  <p:sldIdLst>
    <p:sldId id="1325" r:id="rId22"/>
  </p:sldIdLst>
  <p:sldSz cx="10287000" cy="6858000" type="35mm"/>
  <p:notesSz cx="7315200" cy="9601200"/>
  <p:custDataLst>
    <p:tags r:id="rId2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3" userDrawn="1">
          <p15:clr>
            <a:srgbClr val="A4A3A4"/>
          </p15:clr>
        </p15:guide>
        <p15:guide id="4" orient="horz" pos="3135" userDrawn="1">
          <p15:clr>
            <a:srgbClr val="A4A3A4"/>
          </p15:clr>
        </p15:guide>
        <p15:guide id="5" pos="4737" userDrawn="1">
          <p15:clr>
            <a:srgbClr val="A4A3A4"/>
          </p15:clr>
        </p15:guide>
        <p15:guide id="6" pos="4805" userDrawn="1">
          <p15:clr>
            <a:srgbClr val="A4A3A4"/>
          </p15:clr>
        </p15:guide>
        <p15:guide id="7" pos="224" userDrawn="1">
          <p15:clr>
            <a:srgbClr val="A4A3A4"/>
          </p15:clr>
        </p15:guide>
        <p15:guide id="8" orient="horz" pos="3589" userDrawn="1">
          <p15:clr>
            <a:srgbClr val="A4A3A4"/>
          </p15:clr>
        </p15:guide>
        <p15:guide id="9" pos="6166" userDrawn="1">
          <p15:clr>
            <a:srgbClr val="A4A3A4"/>
          </p15:clr>
        </p15:guide>
        <p15:guide id="10" orient="horz" pos="2183" userDrawn="1">
          <p15:clr>
            <a:srgbClr val="A4A3A4"/>
          </p15:clr>
        </p15:guide>
        <p15:guide id="11" pos="995" userDrawn="1">
          <p15:clr>
            <a:srgbClr val="A4A3A4"/>
          </p15:clr>
        </p15:guide>
        <p15:guide id="12" pos="314" userDrawn="1">
          <p15:clr>
            <a:srgbClr val="A4A3A4"/>
          </p15:clr>
        </p15:guide>
        <p15:guide id="13" pos="405" userDrawn="1">
          <p15:clr>
            <a:srgbClr val="A4A3A4"/>
          </p15:clr>
        </p15:guide>
        <p15:guide id="14" pos="5531" userDrawn="1">
          <p15:clr>
            <a:srgbClr val="A4A3A4"/>
          </p15:clr>
        </p15:guide>
        <p15:guide id="15" pos="5644" userDrawn="1">
          <p15:clr>
            <a:srgbClr val="A4A3A4"/>
          </p15:clr>
        </p15:guide>
        <p15:guide id="16" orient="horz" pos="3294" userDrawn="1">
          <p15:clr>
            <a:srgbClr val="A4A3A4"/>
          </p15:clr>
        </p15:guide>
        <p15:guide id="17" orient="horz" pos="1321" userDrawn="1">
          <p15:clr>
            <a:srgbClr val="A4A3A4"/>
          </p15:clr>
        </p15:guide>
        <p15:guide id="18" orient="horz" pos="1412" userDrawn="1">
          <p15:clr>
            <a:srgbClr val="A4A3A4"/>
          </p15:clr>
        </p15:guide>
        <p15:guide id="19" orient="horz" pos="2092" userDrawn="1">
          <p15:clr>
            <a:srgbClr val="A4A3A4"/>
          </p15:clr>
        </p15:guide>
        <p15:guide id="20" orient="horz" pos="3430" userDrawn="1">
          <p15:clr>
            <a:srgbClr val="A4A3A4"/>
          </p15:clr>
        </p15:guide>
        <p15:guide id="21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CED"/>
    <a:srgbClr val="000000"/>
    <a:srgbClr val="FFCC66"/>
    <a:srgbClr val="707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5644" autoAdjust="0"/>
  </p:normalViewPr>
  <p:slideViewPr>
    <p:cSldViewPr snapToGrid="0" showGuides="1">
      <p:cViewPr>
        <p:scale>
          <a:sx n="60" d="100"/>
          <a:sy n="60" d="100"/>
        </p:scale>
        <p:origin x="-582" y="-258"/>
      </p:cViewPr>
      <p:guideLst>
        <p:guide orient="horz" pos="73"/>
        <p:guide orient="horz" pos="3135"/>
        <p:guide orient="horz" pos="3589"/>
        <p:guide orient="horz" pos="2183"/>
        <p:guide orient="horz" pos="3294"/>
        <p:guide orient="horz" pos="1321"/>
        <p:guide orient="horz" pos="1412"/>
        <p:guide orient="horz" pos="2092"/>
        <p:guide orient="horz" pos="3430"/>
        <p:guide orient="horz" pos="3906"/>
        <p:guide pos="4737"/>
        <p:guide pos="4805"/>
        <p:guide pos="224"/>
        <p:guide pos="6166"/>
        <p:guide pos="995"/>
        <p:guide pos="314"/>
        <p:guide pos="405"/>
        <p:guide pos="5531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/>
          <a:lstStyle>
            <a:lvl1pPr algn="r">
              <a:defRPr sz="1200"/>
            </a:lvl1pPr>
          </a:lstStyle>
          <a:p>
            <a:fld id="{4BFEA9E9-6050-4733-B1E7-CDF217955658}" type="datetimeFigureOut">
              <a:rPr lang="en-US" smtClean="0"/>
              <a:t>7/24/2015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57263" y="719138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0" tIns="48321" rIns="96640" bIns="48321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0" tIns="48321" rIns="96640" bIns="483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0" tIns="48321" rIns="96640" bIns="48321" rtlCol="0" anchor="b"/>
          <a:lstStyle>
            <a:lvl1pPr algn="r">
              <a:defRPr sz="1200"/>
            </a:lvl1pPr>
          </a:lstStyle>
          <a:p>
            <a:fld id="{3EB2AE19-CD09-44ED-85EF-CCA023F16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5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5.wmf"/><Relationship Id="rId2" Type="http://schemas.openxmlformats.org/officeDocument/2006/relationships/tags" Target="../tags/tag35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7" Type="http://schemas.openxmlformats.org/officeDocument/2006/relationships/image" Target="../media/image5.wmf"/><Relationship Id="rId2" Type="http://schemas.openxmlformats.org/officeDocument/2006/relationships/tags" Target="../tags/tag36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7" Type="http://schemas.openxmlformats.org/officeDocument/2006/relationships/image" Target="../media/image5.wmf"/><Relationship Id="rId2" Type="http://schemas.openxmlformats.org/officeDocument/2006/relationships/tags" Target="../tags/tag38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7" Type="http://schemas.openxmlformats.org/officeDocument/2006/relationships/image" Target="../media/image5.wmf"/><Relationship Id="rId2" Type="http://schemas.openxmlformats.org/officeDocument/2006/relationships/tags" Target="../tags/tag40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7.bin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4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9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679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7265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6224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96564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07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8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07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2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7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57701" y="104746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8638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4675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2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gray">
          <a:xfrm>
            <a:off x="9144195" y="6476022"/>
            <a:ext cx="6428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93193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700" dirty="0" smtClean="0">
                <a:solidFill>
                  <a:srgbClr val="FFFFFF"/>
                </a:solidFill>
                <a:cs typeface="Arial" charset="0"/>
              </a:rPr>
              <a:t>© Oliver Wyman </a:t>
            </a:r>
            <a:endParaRPr lang="en-GB" sz="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584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58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8383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006790"/>
            <a:ext cx="8743950" cy="4001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0435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097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343878"/>
            <a:ext cx="4545212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343878"/>
            <a:ext cx="4546997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1263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0033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50806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27761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7840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97937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4172" y="1600201"/>
            <a:ext cx="286847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6183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0590" y="274639"/>
            <a:ext cx="237603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8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313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844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47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8866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1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6352" indent="0" algn="ctr">
              <a:buNone/>
              <a:defRPr/>
            </a:lvl2pPr>
            <a:lvl3pPr marL="812704" indent="0" algn="ctr">
              <a:buNone/>
              <a:defRPr/>
            </a:lvl3pPr>
            <a:lvl4pPr marL="1219055" indent="0" algn="ctr">
              <a:buNone/>
              <a:defRPr/>
            </a:lvl4pPr>
            <a:lvl5pPr marL="1625407" indent="0" algn="ctr">
              <a:buNone/>
              <a:defRPr/>
            </a:lvl5pPr>
            <a:lvl6pPr marL="2031759" indent="0" algn="ctr">
              <a:buNone/>
              <a:defRPr/>
            </a:lvl6pPr>
            <a:lvl7pPr marL="2438111" indent="0" algn="ctr">
              <a:buNone/>
              <a:defRPr/>
            </a:lvl7pPr>
            <a:lvl8pPr marL="2844462" indent="0" algn="ctr">
              <a:buNone/>
              <a:defRPr/>
            </a:lvl8pPr>
            <a:lvl9pPr marL="325081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7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674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3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7333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845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63551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46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671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7509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3676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05397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323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2781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522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8570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8640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39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14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475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7894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04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499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79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631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3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86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256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417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6619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49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1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1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40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313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452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789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201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1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2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088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382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9640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514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7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21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6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8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297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2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656" y="2468628"/>
            <a:ext cx="874395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6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8625" y="270012"/>
            <a:ext cx="9446112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2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55979"/>
      </p:ext>
    </p:extLst>
  </p:cSld>
  <p:clrMapOvr>
    <a:masterClrMapping/>
  </p:clrMapOvr>
  <p:transition spd="slow">
    <p:wip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  <a:prstGeom prst="rect">
            <a:avLst/>
          </a:prstGeo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i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  <a:prstGeom prst="rect">
            <a:avLst/>
          </a:prstGeo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  <a:prstGeom prst="rect">
            <a:avLst/>
          </a:prstGeo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39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886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 cstate="print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6" y="634524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6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3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8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 i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99374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3132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2576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8859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0994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58180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2794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679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69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13206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9430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107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537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61922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5361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9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803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550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192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9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6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6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/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9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879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8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2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00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17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36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4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76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73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99FA-1D36-4D85-A29A-76D9DB51C3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1675" y="6283325"/>
            <a:ext cx="548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3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62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4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4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481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22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57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37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5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3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78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65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0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95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03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50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28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84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38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8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945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29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88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5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796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02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14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1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6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79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51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16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240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46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44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86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78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21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9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34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7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19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5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2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3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029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2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1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5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7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3" y="6364296"/>
            <a:ext cx="1416249" cy="425451"/>
          </a:xfrm>
          <a:prstGeom prst="rect">
            <a:avLst/>
          </a:prstGeom>
          <a:noFill/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36"/>
            <a:ext cx="2157413" cy="352426"/>
          </a:xfrm>
          <a:prstGeom prst="rect">
            <a:avLst/>
          </a:prstGeom>
          <a:noFill/>
        </p:spPr>
      </p:pic>
      <p:pic>
        <p:nvPicPr>
          <p:cNvPr id="9" name="Picture 21" descr="SOV_lineartRev"/>
          <p:cNvPicPr>
            <a:picLocks noChangeAspect="1" noChangeArrowheads="1"/>
          </p:cNvPicPr>
          <p:nvPr userDrawn="1"/>
        </p:nvPicPr>
        <p:blipFill>
          <a:blip r:embed="rId3"/>
          <a:srcRect l="24826"/>
          <a:stretch>
            <a:fillRect/>
          </a:stretch>
        </p:blipFill>
        <p:spPr bwMode="auto">
          <a:xfrm>
            <a:off x="278607" y="6351588"/>
            <a:ext cx="15216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32" y="381000"/>
            <a:ext cx="9429751" cy="457200"/>
          </a:xfrm>
          <a:prstGeom prst="rect">
            <a:avLst/>
          </a:prstGeom>
        </p:spPr>
        <p:txBody>
          <a:bodyPr lIns="0" tIns="36109" rIns="0" bIns="36109" anchor="b" anchorCtr="0"/>
          <a:lstStyle>
            <a:lvl1pPr>
              <a:defRPr lang="en-US" sz="1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32" y="838200"/>
            <a:ext cx="9429751" cy="5029200"/>
          </a:xfrm>
          <a:prstGeom prst="rect">
            <a:avLst/>
          </a:prstGeom>
        </p:spPr>
        <p:txBody>
          <a:bodyPr lIns="0" tIns="36109" rIns="0" bIns="36109"/>
          <a:lstStyle>
            <a:lvl1pPr>
              <a:lnSpc>
                <a:spcPct val="100000"/>
              </a:lnSpc>
              <a:spcBef>
                <a:spcPts val="316"/>
              </a:spcBef>
              <a:defRPr/>
            </a:lvl1pPr>
            <a:lvl2pPr>
              <a:lnSpc>
                <a:spcPct val="100000"/>
              </a:lnSpc>
              <a:spcBef>
                <a:spcPts val="316"/>
              </a:spcBef>
              <a:defRPr/>
            </a:lvl2pPr>
            <a:lvl3pPr>
              <a:lnSpc>
                <a:spcPct val="100000"/>
              </a:lnSpc>
              <a:spcBef>
                <a:spcPts val="316"/>
              </a:spcBef>
              <a:defRPr/>
            </a:lvl3pPr>
            <a:lvl4pPr>
              <a:lnSpc>
                <a:spcPct val="100000"/>
              </a:lnSpc>
              <a:spcBef>
                <a:spcPts val="316"/>
              </a:spcBef>
              <a:defRPr/>
            </a:lvl4pPr>
            <a:lvl5pPr>
              <a:lnSpc>
                <a:spcPct val="100000"/>
              </a:lnSpc>
              <a:spcBef>
                <a:spcPts val="316"/>
              </a:spcBef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0" descr="fondo02"/>
          <p:cNvPicPr>
            <a:picLocks noChangeAspect="1" noChangeArrowheads="1"/>
          </p:cNvPicPr>
          <p:nvPr userDrawn="1"/>
        </p:nvPicPr>
        <p:blipFill>
          <a:blip r:embed="rId4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4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218" tIns="36109" rIns="72218" bIns="361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003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202238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867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25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80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991512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94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408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30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13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en-US" sz="1000" b="1" dirty="0">
              <a:solidFill>
                <a:srgbClr val="FFFFFF"/>
              </a:solidFill>
            </a:endParaRPr>
          </a:p>
        </p:txBody>
      </p:sp>
      <p:pic>
        <p:nvPicPr>
          <p:cNvPr id="11" name="Picture 10" descr="fondo02"/>
          <p:cNvPicPr>
            <a:picLocks noChangeAspect="1" noChangeArrowheads="1"/>
          </p:cNvPicPr>
          <p:nvPr userDrawn="1"/>
        </p:nvPicPr>
        <p:blipFill>
          <a:blip r:embed="rId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2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2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6201"/>
            <a:ext cx="9429750" cy="533400"/>
          </a:xfrm>
          <a:ln>
            <a:noFill/>
          </a:ln>
        </p:spPr>
        <p:txBody>
          <a:bodyPr wrap="square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685800"/>
            <a:ext cx="9429750" cy="5486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759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28625" y="609600"/>
            <a:ext cx="9429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789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jpeg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vmlDrawing" Target="../drawings/vmlDrawing8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9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oleObject" Target="../embeddings/oleObject8.bin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tags" Target="../tags/tag3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tags" Target="../tags/tag334.xml"/><Relationship Id="rId5" Type="http://schemas.openxmlformats.org/officeDocument/2006/relationships/vmlDrawing" Target="../drawings/vmlDrawing9.vml"/><Relationship Id="rId10" Type="http://schemas.openxmlformats.org/officeDocument/2006/relationships/image" Target="../media/image3.jpeg"/><Relationship Id="rId4" Type="http://schemas.openxmlformats.org/officeDocument/2006/relationships/theme" Target="../theme/theme12.xml"/><Relationship Id="rId9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27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2.xml"/><Relationship Id="rId21" Type="http://schemas.openxmlformats.org/officeDocument/2006/relationships/tags" Target="../tags/tag347.xml"/><Relationship Id="rId7" Type="http://schemas.openxmlformats.org/officeDocument/2006/relationships/theme" Target="../theme/theme14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41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5" Type="http://schemas.openxmlformats.org/officeDocument/2006/relationships/slideLayout" Target="../slideLayouts/slideLayout144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image" Target="../media/image5.wmf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slideLayout" Target="../slideLayouts/slideLayout143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8.xml"/><Relationship Id="rId21" Type="http://schemas.openxmlformats.org/officeDocument/2006/relationships/tags" Target="../tags/tag364.xml"/><Relationship Id="rId7" Type="http://schemas.openxmlformats.org/officeDocument/2006/relationships/theme" Target="../theme/theme15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47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5" Type="http://schemas.openxmlformats.org/officeDocument/2006/relationships/slideLayout" Target="../slideLayouts/slideLayout150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image" Target="../media/image5.wmf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slideLayout" Target="../slideLayouts/slideLayout149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13" Type="http://schemas.openxmlformats.org/officeDocument/2006/relationships/tags" Target="../tags/tag373.xml"/><Relationship Id="rId18" Type="http://schemas.openxmlformats.org/officeDocument/2006/relationships/tags" Target="../tags/tag378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4.xml"/><Relationship Id="rId21" Type="http://schemas.openxmlformats.org/officeDocument/2006/relationships/tags" Target="../tags/tag381.xml"/><Relationship Id="rId7" Type="http://schemas.openxmlformats.org/officeDocument/2006/relationships/theme" Target="../theme/theme16.xml"/><Relationship Id="rId12" Type="http://schemas.openxmlformats.org/officeDocument/2006/relationships/tags" Target="../tags/tag372.xml"/><Relationship Id="rId17" Type="http://schemas.openxmlformats.org/officeDocument/2006/relationships/tags" Target="../tags/tag377.xml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53.xml"/><Relationship Id="rId16" Type="http://schemas.openxmlformats.org/officeDocument/2006/relationships/tags" Target="../tags/tag376.xml"/><Relationship Id="rId20" Type="http://schemas.openxmlformats.org/officeDocument/2006/relationships/tags" Target="../tags/tag380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tags" Target="../tags/tag371.xml"/><Relationship Id="rId24" Type="http://schemas.openxmlformats.org/officeDocument/2006/relationships/tags" Target="../tags/tag384.xml"/><Relationship Id="rId5" Type="http://schemas.openxmlformats.org/officeDocument/2006/relationships/slideLayout" Target="../slideLayouts/slideLayout156.xml"/><Relationship Id="rId15" Type="http://schemas.openxmlformats.org/officeDocument/2006/relationships/tags" Target="../tags/tag375.xml"/><Relationship Id="rId23" Type="http://schemas.openxmlformats.org/officeDocument/2006/relationships/tags" Target="../tags/tag383.xml"/><Relationship Id="rId28" Type="http://schemas.openxmlformats.org/officeDocument/2006/relationships/image" Target="../media/image5.wmf"/><Relationship Id="rId10" Type="http://schemas.openxmlformats.org/officeDocument/2006/relationships/tags" Target="../tags/tag370.xml"/><Relationship Id="rId19" Type="http://schemas.openxmlformats.org/officeDocument/2006/relationships/tags" Target="../tags/tag379.xml"/><Relationship Id="rId4" Type="http://schemas.openxmlformats.org/officeDocument/2006/relationships/slideLayout" Target="../slideLayouts/slideLayout155.xml"/><Relationship Id="rId9" Type="http://schemas.openxmlformats.org/officeDocument/2006/relationships/tags" Target="../tags/tag369.xml"/><Relationship Id="rId14" Type="http://schemas.openxmlformats.org/officeDocument/2006/relationships/tags" Target="../tags/tag374.xml"/><Relationship Id="rId22" Type="http://schemas.openxmlformats.org/officeDocument/2006/relationships/tags" Target="../tags/tag382.xml"/><Relationship Id="rId27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tags" Target="../tags/tag396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60.xml"/><Relationship Id="rId21" Type="http://schemas.openxmlformats.org/officeDocument/2006/relationships/tags" Target="../tags/tag399.xml"/><Relationship Id="rId7" Type="http://schemas.openxmlformats.org/officeDocument/2006/relationships/vmlDrawing" Target="../drawings/vmlDrawing16.vml"/><Relationship Id="rId12" Type="http://schemas.openxmlformats.org/officeDocument/2006/relationships/tags" Target="../tags/tag390.xml"/><Relationship Id="rId17" Type="http://schemas.openxmlformats.org/officeDocument/2006/relationships/tags" Target="../tags/tag395.xml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159.xml"/><Relationship Id="rId16" Type="http://schemas.openxmlformats.org/officeDocument/2006/relationships/tags" Target="../tags/tag394.xml"/><Relationship Id="rId20" Type="http://schemas.openxmlformats.org/officeDocument/2006/relationships/tags" Target="../tags/tag398.xml"/><Relationship Id="rId1" Type="http://schemas.openxmlformats.org/officeDocument/2006/relationships/slideLayout" Target="../slideLayouts/slideLayout158.xml"/><Relationship Id="rId6" Type="http://schemas.openxmlformats.org/officeDocument/2006/relationships/theme" Target="../theme/theme17.xml"/><Relationship Id="rId11" Type="http://schemas.openxmlformats.org/officeDocument/2006/relationships/tags" Target="../tags/tag389.xml"/><Relationship Id="rId24" Type="http://schemas.openxmlformats.org/officeDocument/2006/relationships/oleObject" Target="../embeddings/oleObject16.bin"/><Relationship Id="rId5" Type="http://schemas.openxmlformats.org/officeDocument/2006/relationships/slideLayout" Target="../slideLayouts/slideLayout162.xml"/><Relationship Id="rId15" Type="http://schemas.openxmlformats.org/officeDocument/2006/relationships/tags" Target="../tags/tag393.xml"/><Relationship Id="rId23" Type="http://schemas.openxmlformats.org/officeDocument/2006/relationships/tags" Target="../tags/tag401.xml"/><Relationship Id="rId10" Type="http://schemas.openxmlformats.org/officeDocument/2006/relationships/tags" Target="../tags/tag388.xml"/><Relationship Id="rId19" Type="http://schemas.openxmlformats.org/officeDocument/2006/relationships/tags" Target="../tags/tag397.xml"/><Relationship Id="rId4" Type="http://schemas.openxmlformats.org/officeDocument/2006/relationships/slideLayout" Target="../slideLayouts/slideLayout161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tags" Target="../tags/tag400.xml"/><Relationship Id="rId27" Type="http://schemas.openxmlformats.org/officeDocument/2006/relationships/image" Target="../media/image5.wmf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image" Target="../media/image5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image" Target="../media/image5.wmf"/><Relationship Id="rId5" Type="http://schemas.openxmlformats.org/officeDocument/2006/relationships/slideLayout" Target="../slideLayouts/slideLayout17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7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vmlDrawing" Target="../drawings/vmlDrawing2.vml"/><Relationship Id="rId11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8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5" Type="http://schemas.openxmlformats.org/officeDocument/2006/relationships/theme" Target="../theme/theme20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5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3" Type="http://schemas.openxmlformats.org/officeDocument/2006/relationships/slideLayout" Target="../slideLayouts/slideLayout198.xml"/><Relationship Id="rId7" Type="http://schemas.openxmlformats.org/officeDocument/2006/relationships/vmlDrawing" Target="../drawings/vmlDrawing18.v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96.xml"/><Relationship Id="rId6" Type="http://schemas.openxmlformats.org/officeDocument/2006/relationships/theme" Target="../theme/theme2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0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9.xml"/><Relationship Id="rId9" Type="http://schemas.openxmlformats.org/officeDocument/2006/relationships/oleObject" Target="../embeddings/oleObject18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1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1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vmlDrawing" Target="../drawings/vmlDrawing3.v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4.xml"/><Relationship Id="rId27" Type="http://schemas.openxmlformats.org/officeDocument/2006/relationships/image" Target="../media/image8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oleObject" Target="../embeddings/oleObject4.bin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tags" Target="../tags/tag222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22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vmlDrawing" Target="../drawings/vmlDrawing4.v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5.xml"/><Relationship Id="rId27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ags" Target="../tags/tag330.xml"/><Relationship Id="rId5" Type="http://schemas.openxmlformats.org/officeDocument/2006/relationships/vmlDrawing" Target="../drawings/vmlDrawing5.vml"/><Relationship Id="rId10" Type="http://schemas.openxmlformats.org/officeDocument/2006/relationships/image" Target="../media/image3.jpeg"/><Relationship Id="rId4" Type="http://schemas.openxmlformats.org/officeDocument/2006/relationships/theme" Target="../theme/theme6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vmlDrawing" Target="../drawings/vmlDrawing6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6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ags" Target="../tags/tag3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3" Type="http://schemas.openxmlformats.org/officeDocument/2006/relationships/slideLayout" Target="../slideLayouts/slideLayout88.xml"/><Relationship Id="rId7" Type="http://schemas.openxmlformats.org/officeDocument/2006/relationships/vmlDrawing" Target="../drawings/vmlDrawing7.v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9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89.xml"/><Relationship Id="rId9" Type="http://schemas.openxmlformats.org/officeDocument/2006/relationships/oleObject" Target="../embeddings/oleObject7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960535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9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246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642445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24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9750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337"/>
            <a:ext cx="2157413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006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22837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4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6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334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34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8" y="6226218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5"/>
            <a:ext cx="94916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8228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5pPr>
      <a:lvl6pPr marL="4063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6pPr>
      <a:lvl7pPr marL="8127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7pPr>
      <a:lvl8pPr marL="12190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8pPr>
      <a:lvl9pPr marL="1625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16051" indent="-316051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34">
          <a:solidFill>
            <a:srgbClr val="000000"/>
          </a:solidFill>
          <a:latin typeface="+mn-lt"/>
          <a:ea typeface="+mn-ea"/>
          <a:cs typeface="+mn-cs"/>
        </a:defRPr>
      </a:lvl1pPr>
      <a:lvl2pPr marL="654678" indent="-179190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066">
          <a:solidFill>
            <a:srgbClr val="000000"/>
          </a:solidFill>
          <a:latin typeface="+mn-lt"/>
          <a:cs typeface="+mn-cs"/>
        </a:defRPr>
      </a:lvl2pPr>
      <a:lvl3pPr marL="1055386" indent="-17495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066">
          <a:solidFill>
            <a:srgbClr val="000000"/>
          </a:solidFill>
          <a:latin typeface="+mn-lt"/>
          <a:cs typeface="+mn-cs"/>
        </a:defRPr>
      </a:lvl3pPr>
      <a:lvl4pPr marL="1354505" indent="-12980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066">
          <a:solidFill>
            <a:schemeClr val="tx1"/>
          </a:solidFill>
          <a:latin typeface="+mn-lt"/>
          <a:cs typeface="+mn-cs"/>
        </a:defRPr>
      </a:lvl4pPr>
      <a:lvl5pPr marL="1749570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5pPr>
      <a:lvl6pPr marL="2155921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6pPr>
      <a:lvl7pPr marL="2562273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7pPr>
      <a:lvl8pPr marL="2968625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8pPr>
      <a:lvl9pPr marL="3374977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0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55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07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59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11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46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1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73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21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129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221799260"/>
              </p:ext>
            </p:extLst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17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6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  <p:sp>
        <p:nvSpPr>
          <p:cNvPr id="2" name="OWLabel"/>
          <p:cNvSpPr/>
          <p:nvPr userDrawn="1"/>
        </p:nvSpPr>
        <p:spPr bwMode="auto">
          <a:xfrm>
            <a:off x="9306161" y="64770"/>
            <a:ext cx="481607" cy="248530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43" tIns="46863" rIns="90043" bIns="46863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Draft</a:t>
            </a:r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fondo02"/>
          <p:cNvPicPr>
            <a:picLocks noChangeAspect="1" noChangeArrowheads="1"/>
          </p:cNvPicPr>
          <p:nvPr/>
        </p:nvPicPr>
        <p:blipFill rotWithShape="1">
          <a:blip r:embed="rId10"/>
          <a:srcRect l="188" r="188"/>
          <a:stretch/>
        </p:blipFill>
        <p:spPr bwMode="auto">
          <a:xfrm>
            <a:off x="-14909" y="-13252"/>
            <a:ext cx="10328148" cy="68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8" descr="Logo_Peq0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0000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999999"/>
          </a:solidFill>
          <a:latin typeface="Arial" pitchFamily="34" charset="0"/>
          <a:ea typeface="+mn-ea"/>
          <a:cs typeface="+mn-cs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999999"/>
          </a:solidFill>
          <a:latin typeface="Arial" pitchFamily="34" charset="0"/>
          <a:ea typeface="+mn-ea"/>
          <a:cs typeface="+mn-cs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rgbClr val="999999"/>
          </a:solidFill>
          <a:latin typeface="Arial" pitchFamily="34" charset="0"/>
          <a:ea typeface="+mn-ea"/>
          <a:cs typeface="+mn-cs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42575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0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168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6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6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89887" y="6226219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648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24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7/24/2015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9" r:id="rId21"/>
    <p:sldLayoutId id="2147483700" r:id="rId22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7557196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38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7/24/2015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4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564513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984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7/24/2015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61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22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6007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92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30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39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29104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1481" y="274639"/>
            <a:ext cx="94640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481" y="838200"/>
            <a:ext cx="946404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>
          <a:xfrm>
            <a:off x="9113645" y="131763"/>
            <a:ext cx="978694" cy="457200"/>
          </a:xfrm>
          <a:prstGeom prst="rect">
            <a:avLst/>
          </a:prstGeom>
        </p:spPr>
        <p:txBody>
          <a:bodyPr lIns="91392" tIns="45696" rIns="91392" bIns="45696"/>
          <a:lstStyle>
            <a:lvl1pPr algn="r">
              <a:defRPr sz="160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9E113-8C02-474D-854D-3C7A6F29C705}" type="slidenum">
              <a:rPr lang="es-ES_tradnl" sz="16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600" dirty="0"/>
          </a:p>
        </p:txBody>
      </p:sp>
      <p:pic>
        <p:nvPicPr>
          <p:cNvPr id="1031" name="Picture 8" descr="Logo_Peq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77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696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6pPr>
      <a:lvl7pPr marL="91391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7pPr>
      <a:lvl8pPr marL="137087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8pPr>
      <a:lvl9pPr marL="1827832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9pPr>
    </p:titleStyle>
    <p:bodyStyle>
      <a:lvl1pPr marL="0" indent="4763" algn="l" rtl="0" eaLnBrk="0" fontAlgn="base" hangingPunct="0">
        <a:spcBef>
          <a:spcPct val="20000"/>
        </a:spcBef>
        <a:spcAft>
          <a:spcPct val="0"/>
        </a:spcAft>
        <a:buFont typeface="Arial" charset="0"/>
        <a:defRPr sz="1600" b="1" i="1" kern="1200">
          <a:solidFill>
            <a:srgbClr val="A6A6A6"/>
          </a:solidFill>
          <a:latin typeface="Arial" pitchFamily="34" charset="0"/>
          <a:ea typeface="+mn-ea"/>
          <a:cs typeface="Arial" pitchFamily="34" charset="0"/>
        </a:defRPr>
      </a:lvl1pPr>
      <a:lvl2pPr marL="742557" indent="-2855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94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352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310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267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25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84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40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89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6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05.xml"/><Relationship Id="rId7" Type="http://schemas.openxmlformats.org/officeDocument/2006/relationships/slideLayout" Target="../slideLayouts/slideLayout73.xml"/><Relationship Id="rId2" Type="http://schemas.openxmlformats.org/officeDocument/2006/relationships/tags" Target="../tags/tag404.xml"/><Relationship Id="rId1" Type="http://schemas.openxmlformats.org/officeDocument/2006/relationships/vmlDrawing" Target="../drawings/vmlDrawing19.v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10" Type="http://schemas.openxmlformats.org/officeDocument/2006/relationships/image" Target="../media/image17.emf"/><Relationship Id="rId4" Type="http://schemas.openxmlformats.org/officeDocument/2006/relationships/tags" Target="../tags/tag406.xml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7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07955"/>
            <a:ext cx="5229225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Risk Governance &amp; Organization ‘Top </a:t>
            </a:r>
            <a:r>
              <a:rPr lang="en-US" dirty="0" smtClean="0"/>
              <a:t>Three’ update: 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376686" y="945519"/>
            <a:ext cx="9397553" cy="51297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3998" tIns="18000" rIns="18000" bIns="45718" rtlCol="0" anchor="ctr"/>
          <a:lstStyle/>
          <a:p>
            <a:pPr marL="265100" indent="-258751" algn="ctr" defTabSz="952453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11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465636" y="2820919"/>
            <a:ext cx="9180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5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65636" y="1348290"/>
            <a:ext cx="1108350" cy="134410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chemeClr val="bg1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Three most significant items of Progress last </a:t>
            </a:r>
            <a:r>
              <a:rPr lang="en-US" sz="1100" dirty="0">
                <a:solidFill>
                  <a:srgbClr val="FFFFFF"/>
                </a:solidFill>
              </a:rPr>
              <a:t>week</a:t>
            </a:r>
          </a:p>
        </p:txBody>
      </p:sp>
      <p:sp>
        <p:nvSpPr>
          <p:cNvPr id="25" name="Rectangle 45"/>
          <p:cNvSpPr txBox="1">
            <a:spLocks/>
          </p:cNvSpPr>
          <p:nvPr/>
        </p:nvSpPr>
        <p:spPr>
          <a:xfrm>
            <a:off x="1675897" y="1348291"/>
            <a:ext cx="7969739" cy="6617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…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…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…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465636" y="4358859"/>
            <a:ext cx="9180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5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65636" y="2904375"/>
            <a:ext cx="1108350" cy="136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chemeClr val="bg1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Three most significant Execution items for </a:t>
            </a:r>
            <a:r>
              <a:rPr lang="en-US" sz="1100" dirty="0">
                <a:solidFill>
                  <a:srgbClr val="FFFFFF"/>
                </a:solidFill>
              </a:rPr>
              <a:t>the next week</a:t>
            </a:r>
          </a:p>
        </p:txBody>
      </p:sp>
      <p:sp>
        <p:nvSpPr>
          <p:cNvPr id="28" name="TextBox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65636" y="4409658"/>
            <a:ext cx="1108350" cy="1584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000" b="1">
                <a:solidFill>
                  <a:schemeClr val="bg1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Three most significant </a:t>
            </a:r>
          </a:p>
          <a:p>
            <a:pPr>
              <a:buClr>
                <a:srgbClr val="FF0000"/>
              </a:buClr>
            </a:pPr>
            <a:r>
              <a:rPr lang="en-US" sz="1100" dirty="0" smtClean="0">
                <a:solidFill>
                  <a:srgbClr val="FFFFFF"/>
                </a:solidFill>
              </a:rPr>
              <a:t>Key </a:t>
            </a:r>
            <a:r>
              <a:rPr lang="en-US" sz="1100" dirty="0">
                <a:solidFill>
                  <a:srgbClr val="FFFFFF"/>
                </a:solidFill>
              </a:rPr>
              <a:t>risks/ </a:t>
            </a:r>
            <a:r>
              <a:rPr lang="en-US" sz="1100" dirty="0" smtClean="0">
                <a:solidFill>
                  <a:srgbClr val="FFFFFF"/>
                </a:solidFill>
              </a:rPr>
              <a:t>Issues/ roadblocks </a:t>
            </a:r>
            <a:r>
              <a:rPr lang="en-US" sz="1100" dirty="0">
                <a:solidFill>
                  <a:srgbClr val="FFFFFF"/>
                </a:solidFill>
              </a:rPr>
              <a:t>and resource requirements</a:t>
            </a:r>
          </a:p>
        </p:txBody>
      </p:sp>
      <p:sp>
        <p:nvSpPr>
          <p:cNvPr id="35" name="Rectangle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78239" y="949330"/>
            <a:ext cx="9396000" cy="28828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228600" lvl="0" indent="-228600" eaLnBrk="0" hangingPunct="0">
              <a:defRPr sz="1400">
                <a:latin typeface="+mn-lt"/>
              </a:defRPr>
            </a:lvl1pPr>
            <a:lvl2pPr marL="455613" lvl="1" indent="-225425" eaLnBrk="0" hangingPunct="0">
              <a:spcBef>
                <a:spcPct val="25000"/>
              </a:spcBef>
              <a:buFont typeface="Arial" charset="0"/>
              <a:buChar char="–"/>
              <a:defRPr sz="1400">
                <a:latin typeface="+mn-lt"/>
              </a:defRPr>
            </a:lvl2pPr>
            <a:lvl3pPr marL="684213" lvl="2" indent="-227013" eaLnBrk="0" hangingPunct="0">
              <a:spcBef>
                <a:spcPct val="25000"/>
              </a:spcBef>
              <a:buSzPct val="90000"/>
              <a:buFont typeface="Wingdings" pitchFamily="2" charset="2"/>
              <a:buChar char="§"/>
              <a:defRPr sz="1400">
                <a:latin typeface="+mn-lt"/>
              </a:defRPr>
            </a:lvl3pPr>
            <a:lvl4pPr marL="912813" lvl="3" indent="-227013" eaLnBrk="0" hangingPunct="0">
              <a:spcBef>
                <a:spcPct val="25000"/>
              </a:spcBef>
              <a:defRPr sz="1400">
                <a:latin typeface="+mn-lt"/>
              </a:defRPr>
            </a:lvl4pPr>
            <a:lvl5pPr marL="1141413" lvl="4" indent="-227013" eaLnBrk="0" hangingPunct="0">
              <a:spcBef>
                <a:spcPct val="25000"/>
              </a:spcBef>
              <a:buFont typeface="Arial" charset="0"/>
              <a:buChar char="–"/>
              <a:defRPr sz="1400">
                <a:latin typeface="+mn-lt"/>
              </a:defRPr>
            </a:lvl5pPr>
            <a:lvl6pPr marL="15986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6pPr>
            <a:lvl7pPr marL="20558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7pPr>
            <a:lvl8pPr marL="25130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8pPr>
            <a:lvl9pPr marL="2970213" indent="-227013" fontAlgn="base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latin typeface="+mn-lt"/>
              </a:defRPr>
            </a:lvl9pPr>
          </a:lstStyle>
          <a:p>
            <a:pPr marL="0" indent="0"/>
            <a:r>
              <a:rPr lang="en-GB" sz="1100" b="1" dirty="0" smtClean="0">
                <a:solidFill>
                  <a:srgbClr val="FFFFFF"/>
                </a:solidFill>
              </a:rPr>
              <a:t>Weekly update (MM/DD – MM/DD)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36" name="Rectangle 45"/>
          <p:cNvSpPr txBox="1">
            <a:spLocks/>
          </p:cNvSpPr>
          <p:nvPr/>
        </p:nvSpPr>
        <p:spPr>
          <a:xfrm>
            <a:off x="1675897" y="2929775"/>
            <a:ext cx="7969739" cy="6617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…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…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…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7" name="Rectangle 45"/>
          <p:cNvSpPr txBox="1">
            <a:spLocks/>
          </p:cNvSpPr>
          <p:nvPr/>
        </p:nvSpPr>
        <p:spPr>
          <a:xfrm>
            <a:off x="1675897" y="4409658"/>
            <a:ext cx="7969739" cy="6617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100" dirty="0" smtClean="0">
                <a:solidFill>
                  <a:srgbClr val="000000"/>
                </a:solidFill>
              </a:rPr>
              <a:t>…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…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GB" sz="1100" dirty="0" smtClean="0">
                <a:solidFill>
                  <a:srgbClr val="000000"/>
                </a:solidFill>
              </a:rPr>
              <a:t>…</a:t>
            </a:r>
            <a:endParaRPr lang="en-US" sz="1100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35098" y="87412"/>
            <a:ext cx="4542918" cy="696330"/>
            <a:chOff x="5635098" y="87412"/>
            <a:chExt cx="4542918" cy="69633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5771963" y="87412"/>
              <a:ext cx="4102126" cy="1851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7432" tIns="27432" rIns="27432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rgbClr val="FFFFFF"/>
                  </a:solidFill>
                  <a:ea typeface="MS PGothic" pitchFamily="34" charset="-128"/>
                </a:rPr>
                <a:t>Overall </a:t>
              </a:r>
              <a:r>
                <a:rPr lang="en-US" sz="1100" b="1" dirty="0" smtClean="0">
                  <a:solidFill>
                    <a:srgbClr val="FFFFFF"/>
                  </a:solidFill>
                  <a:ea typeface="MS PGothic" pitchFamily="34" charset="-128"/>
                </a:rPr>
                <a:t>Sub-</a:t>
              </a:r>
              <a:r>
                <a:rPr lang="en-US" sz="1100" b="1" dirty="0" err="1" smtClean="0">
                  <a:solidFill>
                    <a:srgbClr val="FFFFFF"/>
                  </a:solidFill>
                  <a:ea typeface="MS PGothic" pitchFamily="34" charset="-128"/>
                </a:rPr>
                <a:t>workstream</a:t>
              </a:r>
              <a:r>
                <a:rPr lang="en-US" sz="1100" b="1" dirty="0" smtClean="0">
                  <a:solidFill>
                    <a:srgbClr val="FFFFFF"/>
                  </a:solidFill>
                  <a:ea typeface="MS PGothic" pitchFamily="34" charset="-128"/>
                </a:rPr>
                <a:t> Status</a:t>
              </a:r>
              <a:endParaRPr lang="en-US" sz="1100" b="1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771963" y="277706"/>
              <a:ext cx="4102126" cy="50603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7432" tIns="27432" rIns="27432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635098" y="240876"/>
              <a:ext cx="1817034" cy="2874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MS PGothic" pitchFamily="34" charset="-128"/>
                </a:rPr>
                <a:t>Current Status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019825" y="240876"/>
              <a:ext cx="1817034" cy="2874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MS PGothic" pitchFamily="34" charset="-128"/>
                </a:rPr>
                <a:t>Previous Status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364197" y="483546"/>
              <a:ext cx="324770" cy="235276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bg1"/>
                  </a:solidFill>
                  <a:ea typeface="MS PGothic" pitchFamily="34" charset="-128"/>
                </a:rPr>
                <a:t>R</a:t>
              </a:r>
              <a:endParaRPr lang="en-US" sz="1200" b="1" dirty="0">
                <a:solidFill>
                  <a:schemeClr val="bg1"/>
                </a:solidFill>
                <a:ea typeface="MS PGothic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783896" y="483546"/>
              <a:ext cx="324770" cy="235276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bg1"/>
                  </a:solidFill>
                  <a:ea typeface="MS PGothic" pitchFamily="34" charset="-128"/>
                </a:rPr>
                <a:t>A</a:t>
              </a:r>
              <a:endParaRPr lang="en-US" sz="1200" b="1" dirty="0">
                <a:solidFill>
                  <a:schemeClr val="bg1"/>
                </a:solidFill>
                <a:ea typeface="MS PGothic" pitchFamily="34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360982" y="240876"/>
              <a:ext cx="1817034" cy="2874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ea typeface="MS PGothic" pitchFamily="34" charset="-128"/>
                </a:rPr>
                <a:t>Upcoming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9123441" y="472265"/>
              <a:ext cx="324770" cy="23527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chemeClr val="bg1"/>
                  </a:solidFill>
                  <a:ea typeface="MS PGothic" pitchFamily="34" charset="-128"/>
                </a:rPr>
                <a:t>G</a:t>
              </a:r>
              <a:endParaRPr lang="en-US" sz="1200" b="1" dirty="0">
                <a:solidFill>
                  <a:schemeClr val="bg1"/>
                </a:solidFill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7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1&quot;&gt;&lt;elem m_fUsage=&quot;1.00000000000000000000E+000&quot;&gt;&lt;m_msothmcolidx val=&quot;0&quot;/&gt;&lt;m_rgb r=&quot;ff&quot; g=&quot;82&quot; b=&quot;8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15"/>
  <p:tag name="ISNEWSLIDENUMBER" val="True"/>
  <p:tag name="PREVIOUSNAME" val="C:\Users\Jay Dave\Desktop\Santander\04 Thursday weekly leadership meetings\20150716 Weekly leadership meeting\CART meeting workstream updates 2015071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heme/theme1.xml><?xml version="1.0" encoding="utf-8"?>
<a:theme xmlns:a="http://schemas.openxmlformats.org/drawingml/2006/main" name="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Santander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000000"/>
      </a:hlink>
      <a:folHlink>
        <a:srgbClr val="292929"/>
      </a:folHlink>
    </a:clrScheme>
    <a:fontScheme name="1_SovSan_Template_US">
      <a:majorFont>
        <a:latin typeface="Arial Bold"/>
        <a:ea typeface="ＭＳ Ｐゴシック"/>
        <a:cs typeface="ＭＳ Ｐゴシック"/>
      </a:majorFont>
      <a:minorFont>
        <a:latin typeface="Arial 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4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262626"/>
      </a:accent1>
      <a:accent2>
        <a:srgbClr val="3F3F3F"/>
      </a:accent2>
      <a:accent3>
        <a:srgbClr val="7F7F7F"/>
      </a:accent3>
      <a:accent4>
        <a:srgbClr val="7F7F7F"/>
      </a:accent4>
      <a:accent5>
        <a:srgbClr val="FFFFFF"/>
      </a:accent5>
      <a:accent6>
        <a:srgbClr val="FF6566"/>
      </a:accent6>
      <a:hlink>
        <a:srgbClr val="FF0000"/>
      </a:hlink>
      <a:folHlink>
        <a:srgbClr val="B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grpFill/>
        <a:ln w="9525">
          <a:noFill/>
          <a:miter lim="800000"/>
          <a:headEnd/>
          <a:tailEnd/>
        </a:ln>
        <a:effectLst>
          <a:prstShdw prst="shdw18" dist="17961" dir="13500000">
            <a:schemeClr val="accent1">
              <a:gamma/>
              <a:shade val="60000"/>
              <a:invGamma/>
            </a:schemeClr>
          </a:prstShdw>
        </a:effectLst>
      </a:spPr>
      <a:bodyPr wrap="none" anchor="ctr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Santander_CUF_HCS218</Template>
  <TotalTime>0</TotalTime>
  <Words>67</Words>
  <Application>Microsoft Office PowerPoint</Application>
  <PresentationFormat>35mm Slides</PresentationFormat>
  <Paragraphs>23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3" baseType="lpstr">
      <vt:lpstr>Santander_CUF_HCS218</vt:lpstr>
      <vt:lpstr>1_Santander_CUF_HCS218</vt:lpstr>
      <vt:lpstr>7 Storyboard Report</vt:lpstr>
      <vt:lpstr>1_7 Storyboard Report</vt:lpstr>
      <vt:lpstr>2_7 Storyboard Report</vt:lpstr>
      <vt:lpstr>2_Santander_CUF_HCS218</vt:lpstr>
      <vt:lpstr>Santander Teme</vt:lpstr>
      <vt:lpstr>3_Santander_CUF_HCS218</vt:lpstr>
      <vt:lpstr>1_Custom Design</vt:lpstr>
      <vt:lpstr>1_Santander Teme</vt:lpstr>
      <vt:lpstr>Diseño personalizado</vt:lpstr>
      <vt:lpstr>5_Santander_CUF_HCS218</vt:lpstr>
      <vt:lpstr>1_Diseño personalizado</vt:lpstr>
      <vt:lpstr>Santander_CF_HCS028</vt:lpstr>
      <vt:lpstr>1_Santander_CF_HCS028</vt:lpstr>
      <vt:lpstr>2_Santander_CF_HCS028</vt:lpstr>
      <vt:lpstr>3_Santander_CF_HCS028</vt:lpstr>
      <vt:lpstr>2_Santander Teme</vt:lpstr>
      <vt:lpstr>Santander</vt:lpstr>
      <vt:lpstr>2_Diseño personalizado</vt:lpstr>
      <vt:lpstr>4_Santander_CUF_HCS218</vt:lpstr>
      <vt:lpstr>think-cell Slide</vt:lpstr>
      <vt:lpstr>Risk Governance &amp; Organization ‘Top Three’ update: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2014-10-09T13:15:44Z</dcterms:created>
  <dcterms:modified xsi:type="dcterms:W3CDTF">2015-07-24T15:15:43Z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