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8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7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9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9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E0E9-2018-4062-8B43-D0A71D3CBB55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7CC-5369-41B8-8F2A-1B412D16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2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713029" cy="6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643360" cy="68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0" y="-27754"/>
            <a:ext cx="11726722" cy="68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yuche</dc:creator>
  <cp:lastModifiedBy>yuche</cp:lastModifiedBy>
  <cp:revision>3</cp:revision>
  <dcterms:created xsi:type="dcterms:W3CDTF">2019-01-13T03:02:33Z</dcterms:created>
  <dcterms:modified xsi:type="dcterms:W3CDTF">2019-01-13T07:09:18Z</dcterms:modified>
</cp:coreProperties>
</file>