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</p:sldIdLst>
  <p:sldSz cy="43891200" cx="32918400"/>
  <p:notesSz cx="31940500" cy="44361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3840882" cy="2218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8092227" y="0"/>
            <a:ext cx="13840882" cy="2218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732963" y="3327400"/>
            <a:ext cx="12474575" cy="1663541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194050" y="21071522"/>
            <a:ext cx="25552400" cy="199624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2135347"/>
            <a:ext cx="13840882" cy="22180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8092227" y="42135347"/>
            <a:ext cx="13840882" cy="2218055"/>
          </a:xfrm>
          <a:prstGeom prst="rect">
            <a:avLst/>
          </a:prstGeom>
          <a:noFill/>
          <a:ln>
            <a:noFill/>
          </a:ln>
        </p:spPr>
        <p:txBody>
          <a:bodyPr anchorCtr="0" anchor="b" bIns="218000" lIns="436000" spcFirstLastPara="1" rIns="436000" wrap="square" tIns="218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fld id="{00000000-1234-1234-1234-123412341234}" type="slidenum">
              <a:rPr b="0" i="0" lang="en-US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9732963" y="3327400"/>
            <a:ext cx="12474575" cy="1663541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3194050" y="21071522"/>
            <a:ext cx="25552400" cy="19962494"/>
          </a:xfrm>
          <a:prstGeom prst="rect">
            <a:avLst/>
          </a:prstGeom>
          <a:noFill/>
          <a:ln>
            <a:noFill/>
          </a:ln>
        </p:spPr>
        <p:txBody>
          <a:bodyPr anchorCtr="0" anchor="t" bIns="218000" lIns="436000" spcFirstLastPara="1" rIns="436000" wrap="square" tIns="2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/>
          <p:cNvSpPr txBox="1"/>
          <p:nvPr>
            <p:ph idx="12" type="sldNum"/>
          </p:nvPr>
        </p:nvSpPr>
        <p:spPr>
          <a:xfrm>
            <a:off x="18092227" y="42135347"/>
            <a:ext cx="13840882" cy="2218055"/>
          </a:xfrm>
          <a:prstGeom prst="rect">
            <a:avLst/>
          </a:prstGeom>
          <a:noFill/>
          <a:ln>
            <a:noFill/>
          </a:ln>
        </p:spPr>
        <p:txBody>
          <a:bodyPr anchorCtr="0" anchor="b" bIns="218000" lIns="436000" spcFirstLastPara="1" rIns="436000" wrap="square" tIns="218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fld id="{00000000-1234-1234-1234-123412341234}" type="slidenum">
              <a:rPr b="0" i="0" lang="en-US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2194560" y="3901440"/>
            <a:ext cx="22851770" cy="21783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840"/>
              <a:buFont typeface="Trebuchet MS"/>
              <a:buNone/>
              <a:defRPr b="0" i="0" sz="15839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2194560" y="28610559"/>
            <a:ext cx="22851770" cy="10054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0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0" i="0" sz="648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2789586" y="3901440"/>
            <a:ext cx="21859855" cy="19344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840"/>
              <a:buFont typeface="Trebuchet MS"/>
              <a:buNone/>
              <a:defRPr b="0" i="0" sz="15839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3963867" y="23246080"/>
            <a:ext cx="19511294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8056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8056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8056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8056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2194555" y="28610559"/>
            <a:ext cx="22851774" cy="10054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0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0" i="0" sz="648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1737762" y="5058419"/>
            <a:ext cx="1646348" cy="3742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575" lIns="329175" spcFirstLastPara="1" rIns="329175" wrap="square" tIns="164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28800"/>
              <a:buFont typeface="Arial"/>
              <a:buNone/>
            </a:pPr>
            <a:r>
              <a:rPr b="0" i="0" lang="en-US" sz="288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24291719" y="18473959"/>
            <a:ext cx="1646348" cy="3742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575" lIns="329175" spcFirstLastPara="1" rIns="329175" wrap="square" tIns="164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28800"/>
              <a:buFont typeface="Arial"/>
              <a:buNone/>
            </a:pPr>
            <a:r>
              <a:rPr b="0" i="0" lang="en-US" sz="288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2194555" y="12364723"/>
            <a:ext cx="22851774" cy="166109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840"/>
              <a:buFont typeface="Trebuchet MS"/>
              <a:buNone/>
              <a:defRPr b="0" i="0" sz="15839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2194555" y="28975666"/>
            <a:ext cx="22851774" cy="96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0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0" i="0" sz="648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2789586" y="3901440"/>
            <a:ext cx="21859855" cy="19344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840"/>
              <a:buFont typeface="Trebuchet MS"/>
              <a:buNone/>
              <a:defRPr b="0" i="0" sz="15839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2194549" y="25684480"/>
            <a:ext cx="22851779" cy="3291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6912"/>
              <a:buFont typeface="Noto Sans Symbols"/>
              <a:buNone/>
              <a:defRPr b="0" i="0" sz="86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8056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8056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8056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8056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2194555" y="28975666"/>
            <a:ext cx="22851774" cy="96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0" i="0" sz="6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0" i="0" sz="648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1737762" y="5058419"/>
            <a:ext cx="1646348" cy="3742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575" lIns="329175" spcFirstLastPara="1" rIns="329175" wrap="square" tIns="164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28800"/>
              <a:buFont typeface="Arial"/>
              <a:buNone/>
            </a:pPr>
            <a:r>
              <a:rPr b="0" i="0" lang="en-US" sz="288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24291719" y="18473959"/>
            <a:ext cx="1646348" cy="3742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575" lIns="329175" spcFirstLastPara="1" rIns="329175" wrap="square" tIns="164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28800"/>
              <a:buFont typeface="Arial"/>
              <a:buNone/>
            </a:pPr>
            <a:r>
              <a:rPr b="0" i="0" lang="en-US" sz="288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2217055" y="3901440"/>
            <a:ext cx="22829274" cy="19344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840"/>
              <a:buFont typeface="Trebuchet MS"/>
              <a:buNone/>
              <a:defRPr b="0" i="0" sz="15839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2194549" y="25684480"/>
            <a:ext cx="22851779" cy="3291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6912"/>
              <a:buFont typeface="Noto Sans Symbols"/>
              <a:buNone/>
              <a:defRPr b="0" i="0" sz="86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8056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8056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8056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8056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2194555" y="28975666"/>
            <a:ext cx="22851774" cy="96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0" i="0" sz="6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0" i="0" sz="648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2194558" y="3901440"/>
            <a:ext cx="22851767" cy="845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60"/>
              <a:buFont typeface="Trebuchet MS"/>
              <a:buNone/>
              <a:defRPr b="0" i="0" sz="1296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1201968" y="14820368"/>
            <a:ext cx="24836946" cy="22851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57784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Char char="▶"/>
              <a:defRPr b="0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521208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Char char="▶"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484632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Char char="▶"/>
              <a:defRPr b="0" i="0" sz="50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8056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8056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8056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8056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8056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8056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6475541" y="18944225"/>
            <a:ext cx="33609286" cy="352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60"/>
              <a:buFont typeface="Trebuchet MS"/>
              <a:buNone/>
              <a:defRPr b="0" i="0" sz="1296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-5259040" y="11355039"/>
            <a:ext cx="33609286" cy="187020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57784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Char char="▶"/>
              <a:defRPr b="0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521208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Char char="▶"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484632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Char char="▶"/>
              <a:defRPr b="0" i="0" sz="50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8056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8056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8056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8056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8056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8056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30478" y="-54192"/>
            <a:ext cx="33016739" cy="43999580"/>
            <a:chOff x="-8466" y="-8468"/>
            <a:chExt cx="9171316" cy="6874935"/>
          </a:xfrm>
        </p:grpSpPr>
        <p:cxnSp>
          <p:nvCxnSpPr>
            <p:cNvPr id="32" name="Google Shape;32;p3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" name="Google Shape;34;p3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120000" w="12000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120000" w="12000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</p:sp>
      </p:grpSp>
      <p:sp>
        <p:nvSpPr>
          <p:cNvPr id="42" name="Google Shape;42;p3"/>
          <p:cNvSpPr txBox="1"/>
          <p:nvPr>
            <p:ph type="ctrTitle"/>
          </p:nvPr>
        </p:nvSpPr>
        <p:spPr>
          <a:xfrm>
            <a:off x="4070144" y="15389019"/>
            <a:ext cx="20976188" cy="105363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440"/>
              <a:buFont typeface="Trebuchet MS"/>
              <a:buNone/>
              <a:defRPr b="0" i="0" sz="194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4070144" y="25925341"/>
            <a:ext cx="20976188" cy="7020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0" i="0" sz="6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645920" marR="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291840" marR="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937760" marR="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6583680" marR="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8229600" marR="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875520" marR="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521440" marR="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3167361" marR="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2194558" y="3901440"/>
            <a:ext cx="22851767" cy="845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60"/>
              <a:buFont typeface="Trebuchet MS"/>
              <a:buNone/>
              <a:defRPr b="0" i="0" sz="1296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2194557" y="13827780"/>
            <a:ext cx="22851770" cy="24836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57784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Char char="▶"/>
              <a:defRPr b="0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521208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Char char="▶"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484632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Char char="▶"/>
              <a:defRPr b="0" i="0" sz="50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8056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8056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8056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8056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8056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8056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2194555" y="17285559"/>
            <a:ext cx="22851774" cy="116901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0"/>
              <a:buFont typeface="Trebuchet MS"/>
              <a:buNone/>
              <a:defRPr b="0" i="0" sz="1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2194555" y="28975666"/>
            <a:ext cx="22851774" cy="550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Noto Sans Symbols"/>
              <a:buNone/>
              <a:defRPr b="0" i="0" sz="7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0" i="0" sz="648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2194560" y="3901440"/>
            <a:ext cx="22851770" cy="845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60"/>
              <a:buFont typeface="Trebuchet MS"/>
              <a:buNone/>
              <a:defRPr b="0" i="0" sz="1296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2194562" y="13827770"/>
            <a:ext cx="11117192" cy="248369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57784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Char char="▶"/>
              <a:defRPr b="0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521208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Char char="▶"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484632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Char char="▶"/>
              <a:defRPr b="0" i="0" sz="50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8056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8056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8056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8056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8056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8056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13929134" y="13827780"/>
            <a:ext cx="11117196" cy="24836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57784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Char char="▶"/>
              <a:defRPr b="0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521208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Char char="▶"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484632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Char char="▶"/>
              <a:defRPr b="0" i="0" sz="50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8056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8056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8056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8056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8056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8056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2194558" y="3901440"/>
            <a:ext cx="22851767" cy="845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60"/>
              <a:buFont typeface="Trebuchet MS"/>
              <a:buNone/>
              <a:defRPr b="0" i="0" sz="1296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2194557" y="13830291"/>
            <a:ext cx="11126419" cy="36880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6912"/>
              <a:buFont typeface="Noto Sans Symbols"/>
              <a:buNone/>
              <a:defRPr b="0" i="0" sz="86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Noto Sans Symbols"/>
              <a:buNone/>
              <a:defRPr b="1" i="0" sz="7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1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1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1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1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1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1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1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2194557" y="17518378"/>
            <a:ext cx="11126419" cy="2114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57784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Char char="▶"/>
              <a:defRPr b="0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521208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Char char="▶"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484632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Char char="▶"/>
              <a:defRPr b="0" i="0" sz="50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8056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8056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8056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8056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8056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8056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3" type="body"/>
          </p:nvPr>
        </p:nvSpPr>
        <p:spPr>
          <a:xfrm>
            <a:off x="13919905" y="13830291"/>
            <a:ext cx="11126419" cy="36880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6912"/>
              <a:buFont typeface="Noto Sans Symbols"/>
              <a:buNone/>
              <a:defRPr b="0" i="0" sz="86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Noto Sans Symbols"/>
              <a:buNone/>
              <a:defRPr b="1" i="0" sz="7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None/>
              <a:defRPr b="1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1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1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1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1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1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1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4" type="body"/>
          </p:nvPr>
        </p:nvSpPr>
        <p:spPr>
          <a:xfrm>
            <a:off x="13919905" y="17518378"/>
            <a:ext cx="11126419" cy="2114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57784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Char char="▶"/>
              <a:defRPr b="0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521208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Char char="▶"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484632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Char char="▶"/>
              <a:defRPr b="0" i="0" sz="50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8056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8056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8056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8056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8056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8056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2194557" y="3901440"/>
            <a:ext cx="22851770" cy="845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60"/>
              <a:buFont typeface="Trebuchet MS"/>
              <a:buNone/>
              <a:defRPr b="0" i="0" sz="1296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2194557" y="9591066"/>
            <a:ext cx="10044655" cy="81821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rebuchet MS"/>
              <a:buNone/>
              <a:defRPr b="0" i="0" sz="7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12856592" y="3295523"/>
            <a:ext cx="12189733" cy="35369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57784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Char char="▶"/>
              <a:defRPr b="0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521208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Char char="▶"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484632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Char char="▶"/>
              <a:defRPr b="0" i="0" sz="50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8056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8056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8056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8056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8056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8056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2194557" y="17773245"/>
            <a:ext cx="10044655" cy="16540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None/>
              <a:defRPr b="0" i="0" sz="50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024"/>
              <a:buFont typeface="Noto Sans Symbols"/>
              <a:buNone/>
              <a:defRPr b="0" i="0" sz="37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592"/>
              <a:buFont typeface="Noto Sans Symbols"/>
              <a:buNone/>
              <a:defRPr b="0" i="0" sz="32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  <a:defRPr b="0" i="0" sz="2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  <a:defRPr b="0" i="0" sz="2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  <a:defRPr b="0" i="0" sz="2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  <a:defRPr b="0" i="0" sz="2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  <a:defRPr b="0" i="0" sz="2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  <a:defRPr b="0" i="0" sz="2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2194557" y="30723841"/>
            <a:ext cx="22851770" cy="3627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640"/>
              <a:buFont typeface="Trebuchet MS"/>
              <a:buNone/>
              <a:defRPr b="0" i="0" sz="86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2194557" y="3901440"/>
            <a:ext cx="22851770" cy="246125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64592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29184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93776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658368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8229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87552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52144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3167361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None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2194557" y="34350963"/>
            <a:ext cx="22851770" cy="431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None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592"/>
              <a:buFont typeface="Noto Sans Symbols"/>
              <a:buNone/>
              <a:defRPr b="0" i="0" sz="32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592"/>
              <a:buFont typeface="Noto Sans Symbols"/>
              <a:buNone/>
              <a:defRPr b="0" i="0" sz="32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592"/>
              <a:buFont typeface="Noto Sans Symbols"/>
              <a:buNone/>
              <a:defRPr b="0" i="0" sz="32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592"/>
              <a:buFont typeface="Noto Sans Symbols"/>
              <a:buNone/>
              <a:defRPr b="0" i="0" sz="32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592"/>
              <a:buFont typeface="Noto Sans Symbols"/>
              <a:buNone/>
              <a:defRPr b="0" i="0" sz="32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592"/>
              <a:buFont typeface="Noto Sans Symbols"/>
              <a:buNone/>
              <a:defRPr b="0" i="0" sz="32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30479" y="-54192"/>
            <a:ext cx="33016741" cy="4399958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120000" w="12000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120000" w="12000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2194558" y="3901440"/>
            <a:ext cx="22851767" cy="845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60"/>
              <a:buFont typeface="Trebuchet MS"/>
              <a:buNone/>
              <a:defRPr b="0" i="0" sz="1296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2194557" y="13827780"/>
            <a:ext cx="22851770" cy="24836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57784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5184"/>
              <a:buFont typeface="Noto Sans Symbols"/>
              <a:buChar char="▶"/>
              <a:defRPr b="0" i="0" sz="6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521208" lvl="1" marL="914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608"/>
              <a:buFont typeface="Noto Sans Symbols"/>
              <a:buChar char="▶"/>
              <a:defRPr b="0" i="0" sz="57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484632" lvl="2" marL="1371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032"/>
              <a:buFont typeface="Noto Sans Symbols"/>
              <a:buChar char="▶"/>
              <a:defRPr b="0" i="0" sz="504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8056" lvl="3" marL="1828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8056" lvl="4" marL="22860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8056" lvl="5" marL="2743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8056" lvl="6" marL="32004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8056" lvl="7" marL="36576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8056" lvl="8" marL="41148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3456"/>
              <a:buFont typeface="Noto Sans Symbols"/>
              <a:buChar char="▶"/>
              <a:defRPr b="0" i="0" sz="432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19458930" y="38664725"/>
            <a:ext cx="24628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2194558" y="38664725"/>
            <a:ext cx="16642704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324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23200834" y="38664725"/>
            <a:ext cx="1845497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  <a:defRPr b="0" i="0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380998" y="16875544"/>
            <a:ext cx="21564601" cy="16715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0" y="40420"/>
            <a:ext cx="16936277" cy="4881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AACF"/>
              </a:buClr>
              <a:buSzPts val="20000"/>
              <a:buFont typeface="Times New Roman"/>
              <a:buNone/>
            </a:pPr>
            <a:r>
              <a:rPr b="1" i="0" lang="en-US" sz="20000" u="none" cap="none" strike="noStrike">
                <a:solidFill>
                  <a:srgbClr val="7DAA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Reminder</a:t>
            </a:r>
            <a:endParaRPr b="1" i="0" sz="20000" u="none" cap="none" strike="noStrike">
              <a:solidFill>
                <a:srgbClr val="7DAAC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AACF"/>
              </a:buClr>
              <a:buSzPts val="7200"/>
              <a:buFont typeface="Times New Roman"/>
              <a:buNone/>
            </a:pPr>
            <a:r>
              <a:rPr b="1" i="0" lang="en-US" sz="7200" u="none" cap="none" strike="noStrike">
                <a:solidFill>
                  <a:srgbClr val="7DAA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 S 309 Fall 2017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80998" y="5241091"/>
            <a:ext cx="14915535" cy="11553390"/>
          </a:xfrm>
          <a:prstGeom prst="roundRect">
            <a:avLst>
              <a:gd fmla="val 16667" name="adj"/>
            </a:avLst>
          </a:prstGeom>
          <a:solidFill>
            <a:srgbClr val="7DAA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5296534" y="5299008"/>
            <a:ext cx="16820179" cy="11518619"/>
          </a:xfrm>
          <a:prstGeom prst="roundRect">
            <a:avLst>
              <a:gd fmla="val 16667" name="adj"/>
            </a:avLst>
          </a:prstGeom>
          <a:solidFill>
            <a:srgbClr val="FFCC99"/>
          </a:solidFill>
          <a:ln>
            <a:noFill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21945600" y="16875550"/>
            <a:ext cx="10171200" cy="16716000"/>
          </a:xfrm>
          <a:prstGeom prst="roundRect">
            <a:avLst>
              <a:gd fmla="val 16667" name="adj"/>
            </a:avLst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009651" y="33568375"/>
            <a:ext cx="20406300" cy="9876000"/>
          </a:xfrm>
          <a:prstGeom prst="roundRect">
            <a:avLst>
              <a:gd fmla="val 16667" name="adj"/>
            </a:avLst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2334319" y="31090772"/>
            <a:ext cx="9475841" cy="247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Trebuchet MS"/>
              <a:buNone/>
            </a:pPr>
            <a:r>
              <a:rPr b="0" i="0" lang="en-US" sz="4800" u="none" cap="none" strike="noStrike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rPr>
              <a:t>Yijia Huang, Zhenyu Zhao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Trebuchet MS"/>
              <a:buNone/>
            </a:pPr>
            <a:r>
              <a:rPr b="0" i="0" lang="en-US" sz="4800" u="none" cap="none" strike="noStrike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rPr>
              <a:t>Bei Zhao, Geng Sun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Trebuchet MS"/>
              <a:buNone/>
            </a:pPr>
            <a:r>
              <a:rPr b="0" i="0" lang="en-US" sz="4800" u="none" cap="none" strike="noStrike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rPr>
              <a:t>COM S 309 FALL 2017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ttps://lh4.googleusercontent.com/gCTpcROhQUjOv9fS6UU93Rz3EWsG-LCJg3aOp1j7es3sIBu4McB99YWLAyRPQzombDAoItowcHu1j5s1GxAwSxzFuWGuNxGBZJdG-Xs_qiN4I-Ugl3jSttwtBAaJu_CbVbWm7f5X"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5600" y="33591525"/>
            <a:ext cx="9864550" cy="91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1552265" y="6477000"/>
            <a:ext cx="12011335" cy="7909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Description: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for Iowa State students to input their class schedule and the program will give them a bus schedule.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Directions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Map Directions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ISU Students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6467800" y="5700580"/>
            <a:ext cx="12801600" cy="787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 Creator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inputs their class schedule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Schedule Viewer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views their generated schedule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Map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where on the map the bus stops are located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Administration  Data Editor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Allows for changes to the 	                  data used in calculating 	                  the routes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22249356" y="18162855"/>
            <a:ext cx="12411263" cy="990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Interfaces: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Decisions: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of bus times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threaded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Modulated the generator to simplify the process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Map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176450" y="33649450"/>
            <a:ext cx="20406300" cy="9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Info: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BK_B_2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Yijia Huang– CPRE (Jr)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Zhenyu Zhao– CPRE  (Jr)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 Zhao– CPRE  (Jr)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Geng Sun– CPRE  (Jr)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went wrong: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went right: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Learned: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1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1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1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1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1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1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1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1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1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2587" y="14999145"/>
            <a:ext cx="20739844" cy="1547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1628464" y="17219198"/>
            <a:ext cx="148393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Diagram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