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4"/>
  </p:handoutMasterIdLst>
  <p:sldIdLst>
    <p:sldId id="256" r:id="rId4"/>
    <p:sldId id="265" r:id="rId6"/>
    <p:sldId id="266" r:id="rId7"/>
    <p:sldId id="267" r:id="rId8"/>
    <p:sldId id="268" r:id="rId9"/>
    <p:sldId id="270" r:id="rId10"/>
    <p:sldId id="269" r:id="rId11"/>
    <p:sldId id="272" r:id="rId12"/>
    <p:sldId id="273"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7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6" d="100"/>
          <a:sy n="116" d="100"/>
        </p:scale>
        <p:origin x="336" y="108"/>
      </p:cViewPr>
      <p:guideLst>
        <p:guide pos="47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gs" Target="tags/tag237.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D19B3EA-B7C9-4254-A15B-A54B5C2079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9" Type="http://schemas.openxmlformats.org/officeDocument/2006/relationships/tags" Target="../tags/tag74.xml"/><Relationship Id="rId18" Type="http://schemas.openxmlformats.org/officeDocument/2006/relationships/tags" Target="../tags/tag73.xml"/><Relationship Id="rId17" Type="http://schemas.openxmlformats.org/officeDocument/2006/relationships/tags" Target="../tags/tag72.xml"/><Relationship Id="rId16" Type="http://schemas.openxmlformats.org/officeDocument/2006/relationships/tags" Target="../tags/tag71.xml"/><Relationship Id="rId15" Type="http://schemas.openxmlformats.org/officeDocument/2006/relationships/tags" Target="../tags/tag70.xml"/><Relationship Id="rId14" Type="http://schemas.openxmlformats.org/officeDocument/2006/relationships/tags" Target="../tags/tag69.xml"/><Relationship Id="rId13" Type="http://schemas.openxmlformats.org/officeDocument/2006/relationships/tags" Target="../tags/tag68.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1" Type="http://schemas.openxmlformats.org/officeDocument/2006/relationships/tags" Target="../tags/tag109.xml"/><Relationship Id="rId10" Type="http://schemas.openxmlformats.org/officeDocument/2006/relationships/tags" Target="../tags/tag10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2" Type="http://schemas.openxmlformats.org/officeDocument/2006/relationships/tags" Target="../tags/tag172.xml"/><Relationship Id="rId11" Type="http://schemas.openxmlformats.org/officeDocument/2006/relationships/tags" Target="../tags/tag171.xml"/><Relationship Id="rId10" Type="http://schemas.openxmlformats.org/officeDocument/2006/relationships/tags" Target="../tags/tag170.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sp>
        <p:nvSpPr>
          <p:cNvPr id="12" name="Freeform 5"/>
          <p:cNvSpPr>
            <a:spLocks noEditPoints="1"/>
          </p:cNvSpPr>
          <p:nvPr>
            <p:custDataLst>
              <p:tags r:id="rId2"/>
            </p:custDataLst>
          </p:nvPr>
        </p:nvSpPr>
        <p:spPr bwMode="auto">
          <a:xfrm>
            <a:off x="3425507" y="3513084"/>
            <a:ext cx="606425" cy="461962"/>
          </a:xfrm>
          <a:custGeom>
            <a:avLst/>
            <a:gdLst>
              <a:gd name="T0" fmla="*/ 176 w 382"/>
              <a:gd name="T1" fmla="*/ 0 h 291"/>
              <a:gd name="T2" fmla="*/ 81 w 382"/>
              <a:gd name="T3" fmla="*/ 291 h 291"/>
              <a:gd name="T4" fmla="*/ 0 w 382"/>
              <a:gd name="T5" fmla="*/ 291 h 291"/>
              <a:gd name="T6" fmla="*/ 70 w 382"/>
              <a:gd name="T7" fmla="*/ 0 h 291"/>
              <a:gd name="T8" fmla="*/ 176 w 382"/>
              <a:gd name="T9" fmla="*/ 0 h 291"/>
              <a:gd name="T10" fmla="*/ 382 w 382"/>
              <a:gd name="T11" fmla="*/ 0 h 291"/>
              <a:gd name="T12" fmla="*/ 287 w 382"/>
              <a:gd name="T13" fmla="*/ 291 h 291"/>
              <a:gd name="T14" fmla="*/ 206 w 382"/>
              <a:gd name="T15" fmla="*/ 291 h 291"/>
              <a:gd name="T16" fmla="*/ 276 w 382"/>
              <a:gd name="T17" fmla="*/ 0 h 291"/>
              <a:gd name="T18" fmla="*/ 382 w 382"/>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91">
                <a:moveTo>
                  <a:pt x="176" y="0"/>
                </a:moveTo>
                <a:lnTo>
                  <a:pt x="81" y="291"/>
                </a:lnTo>
                <a:lnTo>
                  <a:pt x="0" y="291"/>
                </a:lnTo>
                <a:lnTo>
                  <a:pt x="70" y="0"/>
                </a:lnTo>
                <a:lnTo>
                  <a:pt x="176" y="0"/>
                </a:lnTo>
                <a:close/>
                <a:moveTo>
                  <a:pt x="382" y="0"/>
                </a:moveTo>
                <a:lnTo>
                  <a:pt x="287" y="291"/>
                </a:lnTo>
                <a:lnTo>
                  <a:pt x="206" y="291"/>
                </a:lnTo>
                <a:lnTo>
                  <a:pt x="276" y="0"/>
                </a:lnTo>
                <a:lnTo>
                  <a:pt x="382" y="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7" name="矩形 6"/>
          <p:cNvSpPr/>
          <p:nvPr>
            <p:custDataLst>
              <p:tags r:id="rId3"/>
            </p:custDataLst>
          </p:nvPr>
        </p:nvSpPr>
        <p:spPr>
          <a:xfrm>
            <a:off x="2104201" y="1211094"/>
            <a:ext cx="3249038" cy="443581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rot="16200000">
            <a:off x="693153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8"/>
            </p:custDataLst>
          </p:nvPr>
        </p:nvSpPr>
        <p:spPr>
          <a:xfrm>
            <a:off x="1011897" y="2321636"/>
            <a:ext cx="5433646" cy="904862"/>
          </a:xfrm>
          <a:prstGeom prst="rect">
            <a:avLst/>
          </a:prstGeom>
          <a:noFill/>
        </p:spPr>
        <p:txBody>
          <a:bodyPr wrap="square" rtlCol="0">
            <a:normAutofit/>
          </a:bodyPr>
          <a:lstStyle/>
          <a:p>
            <a:pPr algn="ctr"/>
            <a:endParaRPr lang="zh-CN" altLang="en-US" sz="4400" b="1" dirty="0">
              <a:solidFill>
                <a:schemeClr val="bg1"/>
              </a:solidFill>
              <a:latin typeface="微软雅黑" panose="020B0503020204020204" charset="-122"/>
              <a:ea typeface="微软雅黑" panose="020B0503020204020204" charset="-122"/>
            </a:endParaRPr>
          </a:p>
        </p:txBody>
      </p:sp>
      <p:sp>
        <p:nvSpPr>
          <p:cNvPr id="2" name="标题 1"/>
          <p:cNvSpPr>
            <a:spLocks noGrp="1"/>
          </p:cNvSpPr>
          <p:nvPr>
            <p:ph type="ctrTitle" hasCustomPrompt="1"/>
            <p:custDataLst>
              <p:tags r:id="rId9"/>
            </p:custDataLst>
          </p:nvPr>
        </p:nvSpPr>
        <p:spPr>
          <a:xfrm>
            <a:off x="541509" y="1869884"/>
            <a:ext cx="6374422" cy="1241602"/>
          </a:xfrm>
          <a:noFill/>
        </p:spPr>
        <p:txBody>
          <a:bodyPr lIns="90000" tIns="46800" rIns="90000" bIns="46800" anchor="ctr">
            <a:normAutofit/>
          </a:bodyPr>
          <a:lstStyle>
            <a:lvl1pPr algn="ctr">
              <a:lnSpc>
                <a:spcPct val="130000"/>
              </a:lnSpc>
              <a:defRPr sz="6000" b="1" i="0" u="none" strike="noStrike" kern="1200" cap="none" spc="0" normalizeH="0" baseline="0">
                <a:solidFill>
                  <a:schemeClr val="bg1"/>
                </a:solidFill>
                <a:uFillTx/>
                <a:latin typeface="Arial" panose="020B0604020202020204" pitchFamily="34" charset="0"/>
                <a:ea typeface="黑体" panose="02010609060101010101"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104201" y="4259018"/>
            <a:ext cx="3249038" cy="814023"/>
          </a:xfrm>
        </p:spPr>
        <p:txBody>
          <a:bodyPr lIns="90000" tIns="46800" rIns="90000" bIns="46800">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1"/>
            </p:custDataLst>
          </p:nvPr>
        </p:nvSpPr>
        <p:spPr/>
        <p:txBody>
          <a:bodyPr lIns="90000" tIns="46800" rIns="90000" bIns="46800"/>
          <a:lstStyle/>
          <a:p>
            <a:fld id="{B69BDC93-F35E-4184-8C13-5DFEA23309CA}"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p:txBody>
          <a:bodyPr lIns="90000" tIns="46800" rIns="90000" bIns="46800"/>
          <a:lstStyle/>
          <a:p>
            <a:endParaRPr lang="zh-CN" altLang="en-US"/>
          </a:p>
        </p:txBody>
      </p:sp>
      <p:sp>
        <p:nvSpPr>
          <p:cNvPr id="6" name="灯片编号占位符 5"/>
          <p:cNvSpPr>
            <a:spLocks noGrp="1"/>
          </p:cNvSpPr>
          <p:nvPr>
            <p:ph type="sldNum" sz="quarter" idx="12"/>
            <p:custDataLst>
              <p:tags r:id="rId13"/>
            </p:custDataLst>
          </p:nvPr>
        </p:nvSpPr>
        <p:spPr/>
        <p:txBody>
          <a:bodyPr lIns="90000" tIns="46800" rIns="90000" bIns="46800"/>
          <a:lstStyle/>
          <a:p>
            <a:fld id="{3A77CCFB-EC99-466D-8D89-B91B1BE66B0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702726" y="348239"/>
            <a:ext cx="10786548" cy="6161523"/>
            <a:chOff x="702726" y="348239"/>
            <a:chExt cx="10786548" cy="6161523"/>
          </a:xfrm>
        </p:grpSpPr>
        <p:cxnSp>
          <p:nvCxnSpPr>
            <p:cNvPr id="11" name="直接连接符 10"/>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userDrawn="1">
            <p:ph type="title"/>
            <p:custDataLst>
              <p:tags r:id="rId7"/>
            </p:custDataLst>
          </p:nvPr>
        </p:nvSpPr>
        <p:spPr>
          <a:xfrm>
            <a:off x="669882" y="443234"/>
            <a:ext cx="10852237" cy="441964"/>
          </a:xfrm>
        </p:spPr>
        <p:txBody>
          <a:bodyPr vert="horz" lIns="90000" tIns="46800" rIns="90000" bIns="468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8"/>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userDrawn="1">
            <p:ph type="dt" sz="half" idx="10"/>
            <p:custDataLst>
              <p:tags r:id="rId9"/>
            </p:custDataLst>
          </p:nvPr>
        </p:nvSpPr>
        <p:spPr/>
        <p:txBody>
          <a:bodyPr/>
          <a:lstStyle>
            <a:lvl1pPr>
              <a:lnSpc>
                <a:spcPct val="120000"/>
              </a:lnSpc>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10"/>
            </p:custDataLst>
          </p:nvPr>
        </p:nvSpPr>
        <p:spPr/>
        <p:txBody>
          <a:bodyPr/>
          <a:lstStyle>
            <a:lvl1pPr>
              <a:lnSpc>
                <a:spcPct val="120000"/>
              </a:lnSpc>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userDrawn="1">
            <p:ph type="sldNum" sz="quarter" idx="12"/>
            <p:custDataLst>
              <p:tags r:id="rId11"/>
            </p:custDataLst>
          </p:nvPr>
        </p:nvSpPr>
        <p:spPr/>
        <p:txBody>
          <a:bodyPr/>
          <a:lstStyle>
            <a:lvl1pPr>
              <a:lnSpc>
                <a:spcPct val="120000"/>
              </a:lnSpc>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solidFill>
          <a:schemeClr val="tx2"/>
        </a:solidFill>
        <a:effectLst/>
      </p:bgPr>
    </p:bg>
    <p:spTree>
      <p:nvGrpSpPr>
        <p:cNvPr id="1" name=""/>
        <p:cNvGrpSpPr/>
        <p:nvPr/>
      </p:nvGrpSpPr>
      <p:grpSpPr>
        <a:xfrm>
          <a:off x="0" y="0"/>
          <a:ext cx="0" cy="0"/>
          <a:chOff x="0" y="0"/>
          <a:chExt cx="0" cy="0"/>
        </a:xfrm>
      </p:grpSpPr>
      <p:sp>
        <p:nvSpPr>
          <p:cNvPr id="7" name="矩形 6"/>
          <p:cNvSpPr/>
          <p:nvPr>
            <p:custDataLst>
              <p:tags r:id="rId2"/>
            </p:custDataLst>
          </p:nvPr>
        </p:nvSpPr>
        <p:spPr>
          <a:xfrm>
            <a:off x="5260369" y="1640899"/>
            <a:ext cx="1671262" cy="228172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custDataLst>
              <p:tags r:id="rId3"/>
            </p:custDataLst>
          </p:nvPr>
        </p:nvCxnSpPr>
        <p:spPr>
          <a:xfrm flipV="1">
            <a:off x="2190627" y="5477109"/>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4"/>
            </p:custDataLst>
          </p:nvPr>
        </p:nvCxnSpPr>
        <p:spPr>
          <a:xfrm flipV="1">
            <a:off x="2276101" y="3930237"/>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rot="16200000">
            <a:off x="9197922" y="67399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rot="16200000">
            <a:off x="8773670" y="1257198"/>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7"/>
            </p:custDataLst>
          </p:nvPr>
        </p:nvSpPr>
        <p:spPr/>
        <p:txBody>
          <a:bodyPr>
            <a:normAutofit/>
          </a:bodyPr>
          <a:lstStyle/>
          <a:p>
            <a:fld id="{B69BDC93-F35E-4184-8C13-5DFEA23309CA}"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p:txBody>
          <a:bodyPr>
            <a:normAutofit/>
          </a:bodyPr>
          <a:lstStyle/>
          <a:p>
            <a:endParaRPr lang="zh-CN" altLang="en-US"/>
          </a:p>
        </p:txBody>
      </p:sp>
      <p:sp>
        <p:nvSpPr>
          <p:cNvPr id="6" name="灯片编号占位符 5"/>
          <p:cNvSpPr>
            <a:spLocks noGrp="1"/>
          </p:cNvSpPr>
          <p:nvPr>
            <p:ph type="sldNum" sz="quarter" idx="12"/>
            <p:custDataLst>
              <p:tags r:id="rId9"/>
            </p:custDataLst>
          </p:nvPr>
        </p:nvSpPr>
        <p:spPr/>
        <p:txBody>
          <a:bodyPr>
            <a:normAutofit/>
          </a:bodyPr>
          <a:lstStyle/>
          <a:p>
            <a:fld id="{3A77CCFB-EC99-466D-8D89-B91B1BE66B02}" type="slidenum">
              <a:rPr lang="zh-CN" altLang="en-US" smtClean="0"/>
            </a:fld>
            <a:endParaRPr lang="zh-CN" altLang="en-US"/>
          </a:p>
        </p:txBody>
      </p:sp>
      <p:sp>
        <p:nvSpPr>
          <p:cNvPr id="2" name="标题 1"/>
          <p:cNvSpPr>
            <a:spLocks noGrp="1"/>
          </p:cNvSpPr>
          <p:nvPr>
            <p:ph type="title" hasCustomPrompt="1"/>
            <p:custDataLst>
              <p:tags r:id="rId10"/>
            </p:custDataLst>
          </p:nvPr>
        </p:nvSpPr>
        <p:spPr>
          <a:xfrm>
            <a:off x="3579742" y="4245939"/>
            <a:ext cx="5032516" cy="816955"/>
          </a:xfrm>
        </p:spPr>
        <p:txBody>
          <a:bodyPr anchor="b">
            <a:normAutofit/>
          </a:bodyPr>
          <a:lstStyle>
            <a:lvl1pPr algn="ctr">
              <a:lnSpc>
                <a:spcPct val="130000"/>
              </a:lnSpc>
              <a:defRPr sz="3600" b="0" u="none" strike="noStrike" kern="1200" cap="none" spc="0" normalizeH="0" baseline="0">
                <a:solidFill>
                  <a:schemeClr val="bg1"/>
                </a:solidFill>
                <a:uFillTx/>
                <a:latin typeface="Arial" panose="020B0604020202020204" pitchFamily="34" charset="0"/>
                <a:ea typeface="黑体" panose="02010609060101010101" charset="-122"/>
              </a:defRPr>
            </a:lvl1pPr>
          </a:lstStyle>
          <a:p>
            <a:r>
              <a:rPr lang="zh-CN" altLang="en-US" dirty="0"/>
              <a:t>单击此处编辑标题</a:t>
            </a:r>
            <a:endParaRPr lang="zh-CN" altLang="en-US" dirty="0"/>
          </a:p>
        </p:txBody>
      </p:sp>
      <p:sp>
        <p:nvSpPr>
          <p:cNvPr id="16" name="文本占位符 15"/>
          <p:cNvSpPr>
            <a:spLocks noGrp="1"/>
          </p:cNvSpPr>
          <p:nvPr>
            <p:ph type="body" sz="quarter" idx="13"/>
            <p:custDataLst>
              <p:tags r:id="rId11"/>
            </p:custDataLst>
          </p:nvPr>
        </p:nvSpPr>
        <p:spPr>
          <a:xfrm>
            <a:off x="3579742" y="5119077"/>
            <a:ext cx="5032516" cy="927762"/>
          </a:xfrm>
        </p:spPr>
        <p:txBody>
          <a:bodyPr>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grpSp>
        <p:nvGrpSpPr>
          <p:cNvPr id="11" name="组合 10"/>
          <p:cNvGrpSpPr/>
          <p:nvPr userDrawn="1">
            <p:custDataLst>
              <p:tags r:id="rId2"/>
            </p:custDataLst>
          </p:nvPr>
        </p:nvGrpSpPr>
        <p:grpSpPr>
          <a:xfrm>
            <a:off x="702726" y="348239"/>
            <a:ext cx="10786548" cy="6161523"/>
            <a:chOff x="702726" y="348239"/>
            <a:chExt cx="10786548" cy="6161523"/>
          </a:xfrm>
        </p:grpSpPr>
        <p:cxnSp>
          <p:nvCxnSpPr>
            <p:cNvPr id="12" name="直接连接符 11"/>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8"/>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9"/>
            </p:custDataLst>
          </p:nvPr>
        </p:nvSpPr>
        <p:spPr>
          <a:xfrm>
            <a:off x="6238877" y="952508"/>
            <a:ext cx="5283242" cy="5388907"/>
          </a:xfrm>
        </p:spPr>
        <p:txBody>
          <a:bodyPr>
            <a:noAutofit/>
          </a:bodyPr>
          <a:lstStyle>
            <a:lvl1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1pPr>
            <a:lvl2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2pPr>
            <a:lvl3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3pPr>
            <a:lvl4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4pPr>
            <a:lvl5pPr>
              <a:lnSpc>
                <a:spcPct val="120000"/>
              </a:lnSpc>
              <a:defRPr sz="1600" u="none" strike="noStrike" kern="1200" cap="none" spc="-200" normalizeH="0">
                <a:solidFill>
                  <a:schemeClr val="bg1"/>
                </a:solidFill>
                <a:uFillTx/>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7" name="灯片编号占位符 6"/>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702726" y="348239"/>
            <a:ext cx="10786548" cy="6161523"/>
            <a:chOff x="702726" y="348239"/>
            <a:chExt cx="10786548" cy="6161523"/>
          </a:xfrm>
        </p:grpSpPr>
        <p:cxnSp>
          <p:nvCxnSpPr>
            <p:cNvPr id="14" name="直接连接符 13"/>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0" normalizeH="0" baseline="0">
                <a:solidFill>
                  <a:schemeClr val="bg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endParaRPr dirty="0">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lvl1pPr>
              <a:lnSpc>
                <a:spcPct val="120000"/>
              </a:lnSpc>
              <a:defRPr u="none" strike="noStrike" kern="1200" cap="none" spc="0" normalizeH="0">
                <a:latin typeface="Arial" panose="020B0604020202020204" pitchFamily="34" charset="0"/>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lvl1pPr>
              <a:lnSpc>
                <a:spcPct val="120000"/>
              </a:lnSpc>
              <a:defRPr u="none" strike="noStrike" kern="1200" cap="none" spc="0" normalizeH="0">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14"/>
            </p:custDataLst>
          </p:nvPr>
        </p:nvSpPr>
        <p:spPr/>
        <p:txBody>
          <a:bodyPr/>
          <a:lstStyle>
            <a:lvl1pPr>
              <a:lnSpc>
                <a:spcPct val="120000"/>
              </a:lnSpc>
              <a:defRPr u="none" strike="noStrike" kern="1200" cap="none" spc="0" normalizeH="0">
                <a:latin typeface="Arial" panose="020B0604020202020204" pitchFamily="34" charset="0"/>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0" y="0"/>
            <a:ext cx="12192000" cy="6858000"/>
            <a:chOff x="0" y="0"/>
            <a:chExt cx="12192000" cy="6858000"/>
          </a:xfrm>
        </p:grpSpPr>
        <p:sp>
          <p:nvSpPr>
            <p:cNvPr id="7" name="矩形 6"/>
            <p:cNvSpPr/>
            <p:nvPr>
              <p:custDataLst>
                <p:tags r:id="rId3"/>
              </p:custDataLst>
            </p:nvPr>
          </p:nvSpPr>
          <p:spPr>
            <a:xfrm>
              <a:off x="0" y="0"/>
              <a:ext cx="12192000" cy="6858000"/>
            </a:xfrm>
            <a:prstGeom prst="rect">
              <a:avLst/>
            </a:prstGeom>
            <a:solidFill>
              <a:schemeClr val="tx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10" name="任意多边形 8"/>
          <p:cNvSpPr/>
          <p:nvPr>
            <p:custDataLst>
              <p:tags r:id="rId5"/>
            </p:custDataLst>
          </p:nvPr>
        </p:nvSpPr>
        <p:spPr bwMode="auto">
          <a:xfrm rot="19761830">
            <a:off x="526312" y="4530100"/>
            <a:ext cx="572792" cy="572860"/>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accent2"/>
          </a:solidFill>
          <a:ln>
            <a:noFill/>
          </a:ln>
          <a:effectLst>
            <a:outerShdw dist="76200" dir="5400000" algn="ctr" rotWithShape="0">
              <a:schemeClr val="tx1">
                <a:alpha val="39000"/>
              </a:schemeClr>
            </a:outerShdw>
          </a:effectLst>
        </p:spPr>
        <p:txBody>
          <a:bodyPr anchor="ctr"/>
          <a:lstStyle/>
          <a:p>
            <a:endParaRPr lang="zh-CN" altLang="en-US"/>
          </a:p>
        </p:txBody>
      </p:sp>
      <p:sp>
        <p:nvSpPr>
          <p:cNvPr id="11" name="任意多边形 9"/>
          <p:cNvSpPr/>
          <p:nvPr>
            <p:custDataLst>
              <p:tags r:id="rId6"/>
            </p:custDataLst>
          </p:nvPr>
        </p:nvSpPr>
        <p:spPr bwMode="auto">
          <a:xfrm>
            <a:off x="865555" y="2264380"/>
            <a:ext cx="1892835" cy="1893059"/>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12" name="任意多边形 10"/>
          <p:cNvSpPr/>
          <p:nvPr>
            <p:custDataLst>
              <p:tags r:id="rId7"/>
            </p:custDataLst>
          </p:nvPr>
        </p:nvSpPr>
        <p:spPr bwMode="auto">
          <a:xfrm rot="1098683">
            <a:off x="1184477" y="3669548"/>
            <a:ext cx="1254993" cy="1255141"/>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3" name="任意多边形 11"/>
          <p:cNvSpPr/>
          <p:nvPr>
            <p:custDataLst>
              <p:tags r:id="rId8"/>
            </p:custDataLst>
          </p:nvPr>
        </p:nvSpPr>
        <p:spPr bwMode="auto">
          <a:xfrm rot="18092322">
            <a:off x="2306246" y="2653252"/>
            <a:ext cx="1255141" cy="1254993"/>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accent2"/>
          </a:solidFill>
          <a:ln>
            <a:noFill/>
          </a:ln>
          <a:effectLst>
            <a:outerShdw dist="76200" dir="5400000" algn="ctr" rotWithShape="0">
              <a:schemeClr val="tx1">
                <a:alpha val="39000"/>
              </a:schemeClr>
            </a:outerShdw>
          </a:effectLst>
        </p:spPr>
        <p:txBody>
          <a:bodyPr anchor="ctr"/>
          <a:lstStyle/>
          <a:p>
            <a:endParaRPr lang="zh-CN" altLang="en-US"/>
          </a:p>
        </p:txBody>
      </p:sp>
      <p:sp>
        <p:nvSpPr>
          <p:cNvPr id="14" name="任意多边形 12"/>
          <p:cNvSpPr/>
          <p:nvPr>
            <p:custDataLst>
              <p:tags r:id="rId9"/>
            </p:custDataLst>
          </p:nvPr>
        </p:nvSpPr>
        <p:spPr bwMode="auto">
          <a:xfrm rot="19761830">
            <a:off x="1130376" y="1663981"/>
            <a:ext cx="985617" cy="985734"/>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5" name="任意多边形 13"/>
          <p:cNvSpPr/>
          <p:nvPr>
            <p:custDataLst>
              <p:tags r:id="rId10"/>
            </p:custDataLst>
          </p:nvPr>
        </p:nvSpPr>
        <p:spPr bwMode="auto">
          <a:xfrm>
            <a:off x="136513" y="1843155"/>
            <a:ext cx="702931" cy="703014"/>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6" name="任意多边形 14"/>
          <p:cNvSpPr/>
          <p:nvPr>
            <p:custDataLst>
              <p:tags r:id="rId11"/>
            </p:custDataLst>
          </p:nvPr>
        </p:nvSpPr>
        <p:spPr bwMode="auto">
          <a:xfrm rot="2163937">
            <a:off x="-289057" y="2747273"/>
            <a:ext cx="978401" cy="985734"/>
          </a:xfrm>
          <a:custGeom>
            <a:avLst/>
            <a:gdLst>
              <a:gd name="connsiteX0" fmla="*/ 89354 w 978401"/>
              <a:gd name="connsiteY0" fmla="*/ 37412 h 985734"/>
              <a:gd name="connsiteX1" fmla="*/ 211817 w 978401"/>
              <a:gd name="connsiteY1" fmla="*/ 0 h 985734"/>
              <a:gd name="connsiteX2" fmla="*/ 759368 w 978401"/>
              <a:gd name="connsiteY2" fmla="*/ 0 h 985734"/>
              <a:gd name="connsiteX3" fmla="*/ 978401 w 978401"/>
              <a:gd name="connsiteY3" fmla="*/ 219059 h 985734"/>
              <a:gd name="connsiteX4" fmla="*/ 978401 w 978401"/>
              <a:gd name="connsiteY4" fmla="*/ 766675 h 985734"/>
              <a:gd name="connsiteX5" fmla="*/ 759368 w 978401"/>
              <a:gd name="connsiteY5" fmla="*/ 985734 h 985734"/>
              <a:gd name="connsiteX6" fmla="*/ 584399 w 978401"/>
              <a:gd name="connsiteY6" fmla="*/ 985734 h 985734"/>
              <a:gd name="connsiteX7" fmla="*/ 492029 w 978401"/>
              <a:gd name="connsiteY7" fmla="*/ 858903 h 985734"/>
              <a:gd name="connsiteX8" fmla="*/ 688916 w 978401"/>
              <a:gd name="connsiteY8" fmla="*/ 858903 h 985734"/>
              <a:gd name="connsiteX9" fmla="*/ 851585 w 978401"/>
              <a:gd name="connsiteY9" fmla="*/ 696215 h 985734"/>
              <a:gd name="connsiteX10" fmla="*/ 851585 w 978401"/>
              <a:gd name="connsiteY10" fmla="*/ 289519 h 985734"/>
              <a:gd name="connsiteX11" fmla="*/ 688916 w 978401"/>
              <a:gd name="connsiteY11" fmla="*/ 126831 h 985734"/>
              <a:gd name="connsiteX12" fmla="*/ 282269 w 978401"/>
              <a:gd name="connsiteY12" fmla="*/ 126831 h 985734"/>
              <a:gd name="connsiteX13" fmla="*/ 119600 w 978401"/>
              <a:gd name="connsiteY13" fmla="*/ 289519 h 985734"/>
              <a:gd name="connsiteX14" fmla="*/ 119600 w 978401"/>
              <a:gd name="connsiteY14" fmla="*/ 347530 h 985734"/>
              <a:gd name="connsiteX15" fmla="*/ 0 w 978401"/>
              <a:gd name="connsiteY15" fmla="*/ 183312 h 985734"/>
              <a:gd name="connsiteX16" fmla="*/ 9997 w 978401"/>
              <a:gd name="connsiteY16" fmla="*/ 133792 h 985734"/>
              <a:gd name="connsiteX17" fmla="*/ 89354 w 978401"/>
              <a:gd name="connsiteY17" fmla="*/ 37412 h 985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8401" h="985734">
                <a:moveTo>
                  <a:pt x="89354" y="37412"/>
                </a:moveTo>
                <a:cubicBezTo>
                  <a:pt x="124312" y="13792"/>
                  <a:pt x="166454" y="0"/>
                  <a:pt x="211817" y="0"/>
                </a:cubicBezTo>
                <a:lnTo>
                  <a:pt x="759368" y="0"/>
                </a:lnTo>
                <a:cubicBezTo>
                  <a:pt x="880336" y="0"/>
                  <a:pt x="978401" y="98077"/>
                  <a:pt x="978401" y="219059"/>
                </a:cubicBezTo>
                <a:lnTo>
                  <a:pt x="978401" y="766675"/>
                </a:lnTo>
                <a:cubicBezTo>
                  <a:pt x="978401" y="887658"/>
                  <a:pt x="880336" y="985734"/>
                  <a:pt x="759368" y="985734"/>
                </a:cubicBezTo>
                <a:lnTo>
                  <a:pt x="584399" y="985734"/>
                </a:lnTo>
                <a:lnTo>
                  <a:pt x="492029" y="858903"/>
                </a:lnTo>
                <a:lnTo>
                  <a:pt x="688916" y="858903"/>
                </a:lnTo>
                <a:cubicBezTo>
                  <a:pt x="778756" y="858903"/>
                  <a:pt x="851585" y="786065"/>
                  <a:pt x="851585" y="696215"/>
                </a:cubicBezTo>
                <a:lnTo>
                  <a:pt x="851585" y="289519"/>
                </a:lnTo>
                <a:cubicBezTo>
                  <a:pt x="851585" y="199669"/>
                  <a:pt x="778756" y="126831"/>
                  <a:pt x="688916" y="126831"/>
                </a:cubicBezTo>
                <a:lnTo>
                  <a:pt x="282269" y="126831"/>
                </a:lnTo>
                <a:cubicBezTo>
                  <a:pt x="192429" y="126831"/>
                  <a:pt x="119600" y="199669"/>
                  <a:pt x="119600" y="289519"/>
                </a:cubicBezTo>
                <a:lnTo>
                  <a:pt x="119600" y="347530"/>
                </a:lnTo>
                <a:lnTo>
                  <a:pt x="0" y="183312"/>
                </a:lnTo>
                <a:lnTo>
                  <a:pt x="9997" y="133792"/>
                </a:lnTo>
                <a:cubicBezTo>
                  <a:pt x="26622" y="94480"/>
                  <a:pt x="54396" y="61032"/>
                  <a:pt x="89354" y="37412"/>
                </a:cubicBezTo>
                <a:close/>
              </a:path>
            </a:pathLst>
          </a:custGeom>
          <a:solidFill>
            <a:schemeClr val="accent2"/>
          </a:solidFill>
          <a:ln>
            <a:noFill/>
          </a:ln>
          <a:effectLst>
            <a:outerShdw dist="76200" dir="5400000" algn="ctr" rotWithShape="0">
              <a:schemeClr val="tx1">
                <a:alpha val="39000"/>
              </a:schemeClr>
            </a:outerShdw>
          </a:effectLst>
        </p:spPr>
        <p:txBody>
          <a:bodyPr wrap="square" anchor="ctr">
            <a:noAutofit/>
          </a:bodyPr>
          <a:lstStyle/>
          <a:p>
            <a:endParaRPr lang="zh-CN" altLang="en-US"/>
          </a:p>
        </p:txBody>
      </p:sp>
      <p:sp>
        <p:nvSpPr>
          <p:cNvPr id="17" name="任意多边形 15"/>
          <p:cNvSpPr/>
          <p:nvPr>
            <p:custDataLst>
              <p:tags r:id="rId12"/>
            </p:custDataLst>
          </p:nvPr>
        </p:nvSpPr>
        <p:spPr bwMode="auto">
          <a:xfrm rot="19761830">
            <a:off x="2687328" y="4012750"/>
            <a:ext cx="735443" cy="735531"/>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1"/>
          </a:solidFill>
          <a:ln>
            <a:noFill/>
          </a:ln>
          <a:effectLst>
            <a:outerShdw dist="76200" dir="5400000" algn="ctr" rotWithShape="0">
              <a:schemeClr val="tx1">
                <a:alpha val="39000"/>
              </a:schemeClr>
            </a:outerShdw>
          </a:effectLst>
        </p:spPr>
        <p:txBody>
          <a:bodyPr anchor="ctr"/>
          <a:lstStyle/>
          <a:p>
            <a:endParaRPr lang="zh-CN" altLang="en-US"/>
          </a:p>
        </p:txBody>
      </p:sp>
      <p:sp>
        <p:nvSpPr>
          <p:cNvPr id="18" name="任意多边形 16"/>
          <p:cNvSpPr/>
          <p:nvPr>
            <p:custDataLst>
              <p:tags r:id="rId13"/>
            </p:custDataLst>
          </p:nvPr>
        </p:nvSpPr>
        <p:spPr bwMode="auto">
          <a:xfrm rot="17875787">
            <a:off x="3755002" y="3473863"/>
            <a:ext cx="479733" cy="479677"/>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19" name="任意多边形 17"/>
          <p:cNvSpPr/>
          <p:nvPr>
            <p:custDataLst>
              <p:tags r:id="rId14"/>
            </p:custDataLst>
          </p:nvPr>
        </p:nvSpPr>
        <p:spPr bwMode="auto">
          <a:xfrm rot="617521">
            <a:off x="331164" y="4876161"/>
            <a:ext cx="863065" cy="863167"/>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20" name="任意多边形 18"/>
          <p:cNvSpPr/>
          <p:nvPr>
            <p:custDataLst>
              <p:tags r:id="rId15"/>
            </p:custDataLst>
          </p:nvPr>
        </p:nvSpPr>
        <p:spPr bwMode="auto">
          <a:xfrm rot="17875787">
            <a:off x="115927" y="3953840"/>
            <a:ext cx="577705" cy="577638"/>
          </a:xfrm>
          <a:custGeom>
            <a:avLst/>
            <a:gdLst>
              <a:gd name="T0" fmla="*/ 667689 w 2273300"/>
              <a:gd name="T1" fmla="*/ 292497 h 2273300"/>
              <a:gd name="T2" fmla="*/ 292497 w 2273300"/>
              <a:gd name="T3" fmla="*/ 667689 h 2273300"/>
              <a:gd name="T4" fmla="*/ 292497 w 2273300"/>
              <a:gd name="T5" fmla="*/ 1605611 h 2273300"/>
              <a:gd name="T6" fmla="*/ 667689 w 2273300"/>
              <a:gd name="T7" fmla="*/ 1980803 h 2273300"/>
              <a:gd name="T8" fmla="*/ 1605611 w 2273300"/>
              <a:gd name="T9" fmla="*/ 1980803 h 2273300"/>
              <a:gd name="T10" fmla="*/ 1980803 w 2273300"/>
              <a:gd name="T11" fmla="*/ 1605611 h 2273300"/>
              <a:gd name="T12" fmla="*/ 1980803 w 2273300"/>
              <a:gd name="T13" fmla="*/ 667689 h 2273300"/>
              <a:gd name="T14" fmla="*/ 1605611 w 2273300"/>
              <a:gd name="T15" fmla="*/ 292497 h 2273300"/>
              <a:gd name="T16" fmla="*/ 667689 w 2273300"/>
              <a:gd name="T17" fmla="*/ 292497 h 2273300"/>
              <a:gd name="T18" fmla="*/ 505195 w 2273300"/>
              <a:gd name="T19" fmla="*/ 0 h 2273300"/>
              <a:gd name="T20" fmla="*/ 1768105 w 2273300"/>
              <a:gd name="T21" fmla="*/ 0 h 2273300"/>
              <a:gd name="T22" fmla="*/ 2273300 w 2273300"/>
              <a:gd name="T23" fmla="*/ 505195 h 2273300"/>
              <a:gd name="T24" fmla="*/ 2273300 w 2273300"/>
              <a:gd name="T25" fmla="*/ 1768105 h 2273300"/>
              <a:gd name="T26" fmla="*/ 1768105 w 2273300"/>
              <a:gd name="T27" fmla="*/ 2273300 h 2273300"/>
              <a:gd name="T28" fmla="*/ 505195 w 2273300"/>
              <a:gd name="T29" fmla="*/ 2273300 h 2273300"/>
              <a:gd name="T30" fmla="*/ 0 w 2273300"/>
              <a:gd name="T31" fmla="*/ 1768105 h 2273300"/>
              <a:gd name="T32" fmla="*/ 0 w 2273300"/>
              <a:gd name="T33" fmla="*/ 505195 h 2273300"/>
              <a:gd name="T34" fmla="*/ 505195 w 2273300"/>
              <a:gd name="T35" fmla="*/ 0 h 2273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73300" h="2273300">
                <a:moveTo>
                  <a:pt x="667689" y="292497"/>
                </a:moveTo>
                <a:cubicBezTo>
                  <a:pt x="460476" y="292497"/>
                  <a:pt x="292497" y="460476"/>
                  <a:pt x="292497" y="667689"/>
                </a:cubicBezTo>
                <a:lnTo>
                  <a:pt x="292497" y="1605611"/>
                </a:lnTo>
                <a:cubicBezTo>
                  <a:pt x="292497" y="1812824"/>
                  <a:pt x="460476" y="1980803"/>
                  <a:pt x="667689" y="1980803"/>
                </a:cubicBezTo>
                <a:lnTo>
                  <a:pt x="1605611" y="1980803"/>
                </a:lnTo>
                <a:cubicBezTo>
                  <a:pt x="1812824" y="1980803"/>
                  <a:pt x="1980803" y="1812824"/>
                  <a:pt x="1980803" y="1605611"/>
                </a:cubicBezTo>
                <a:lnTo>
                  <a:pt x="1980803" y="667689"/>
                </a:lnTo>
                <a:cubicBezTo>
                  <a:pt x="1980803" y="460476"/>
                  <a:pt x="1812824" y="292497"/>
                  <a:pt x="1605611" y="292497"/>
                </a:cubicBezTo>
                <a:lnTo>
                  <a:pt x="667689" y="292497"/>
                </a:lnTo>
                <a:close/>
                <a:moveTo>
                  <a:pt x="505195" y="0"/>
                </a:moveTo>
                <a:lnTo>
                  <a:pt x="1768105" y="0"/>
                </a:lnTo>
                <a:cubicBezTo>
                  <a:pt x="2047116" y="0"/>
                  <a:pt x="2273300" y="226184"/>
                  <a:pt x="2273300" y="505195"/>
                </a:cubicBezTo>
                <a:lnTo>
                  <a:pt x="2273300" y="1768105"/>
                </a:lnTo>
                <a:cubicBezTo>
                  <a:pt x="2273300" y="2047116"/>
                  <a:pt x="2047116" y="2273300"/>
                  <a:pt x="1768105" y="2273300"/>
                </a:cubicBezTo>
                <a:lnTo>
                  <a:pt x="505195" y="2273300"/>
                </a:lnTo>
                <a:cubicBezTo>
                  <a:pt x="226184" y="2273300"/>
                  <a:pt x="0" y="2047116"/>
                  <a:pt x="0" y="1768105"/>
                </a:cubicBezTo>
                <a:lnTo>
                  <a:pt x="0" y="505195"/>
                </a:lnTo>
                <a:cubicBezTo>
                  <a:pt x="0" y="226184"/>
                  <a:pt x="226184" y="0"/>
                  <a:pt x="505195" y="0"/>
                </a:cubicBezTo>
                <a:close/>
              </a:path>
            </a:pathLst>
          </a:custGeom>
          <a:solidFill>
            <a:schemeClr val="bg2"/>
          </a:solidFill>
          <a:ln>
            <a:noFill/>
          </a:ln>
          <a:effectLst>
            <a:outerShdw dist="76200" dir="5400000" algn="ctr" rotWithShape="0">
              <a:schemeClr val="tx1">
                <a:alpha val="39000"/>
              </a:schemeClr>
            </a:outerShdw>
          </a:effectLst>
        </p:spPr>
        <p:txBody>
          <a:bodyPr anchor="ctr"/>
          <a:lstStyle/>
          <a:p>
            <a:endParaRPr lang="zh-CN" altLang="en-US"/>
          </a:p>
        </p:txBody>
      </p:sp>
      <p:sp>
        <p:nvSpPr>
          <p:cNvPr id="2" name="标题 1"/>
          <p:cNvSpPr>
            <a:spLocks noGrp="1"/>
          </p:cNvSpPr>
          <p:nvPr userDrawn="1">
            <p:ph type="title"/>
            <p:custDataLst>
              <p:tags r:id="rId16"/>
            </p:custDataLst>
          </p:nvPr>
        </p:nvSpPr>
        <p:spPr>
          <a:xfrm>
            <a:off x="4762500" y="660102"/>
            <a:ext cx="6548100"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userDrawn="1">
            <p:ph type="dt" sz="half" idx="10"/>
            <p:custDataLst>
              <p:tags r:id="rId1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8"/>
            </p:custDataLst>
          </p:nvPr>
        </p:nvSpPr>
        <p:spPr/>
        <p:txBody>
          <a:bodyPr/>
          <a:lstStyle/>
          <a:p>
            <a:endParaRPr lang="zh-CN" altLang="en-US"/>
          </a:p>
        </p:txBody>
      </p:sp>
      <p:sp>
        <p:nvSpPr>
          <p:cNvPr id="5" name="灯片编号占位符 4"/>
          <p:cNvSpPr>
            <a:spLocks noGrp="1"/>
          </p:cNvSpPr>
          <p:nvPr userDrawn="1">
            <p:ph type="sldNum" sz="quarter" idx="12"/>
            <p:custDataLst>
              <p:tags r:id="rId1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grpSp>
        <p:nvGrpSpPr>
          <p:cNvPr id="18" name="组合 17"/>
          <p:cNvGrpSpPr/>
          <p:nvPr userDrawn="1">
            <p:custDataLst>
              <p:tags r:id="rId2"/>
            </p:custDataLst>
          </p:nvPr>
        </p:nvGrpSpPr>
        <p:grpSpPr>
          <a:xfrm>
            <a:off x="702726" y="348239"/>
            <a:ext cx="10786548" cy="6161523"/>
            <a:chOff x="702726" y="348239"/>
            <a:chExt cx="10786548" cy="6161523"/>
          </a:xfrm>
        </p:grpSpPr>
        <p:cxnSp>
          <p:nvCxnSpPr>
            <p:cNvPr id="19" name="直接连接符 18"/>
            <p:cNvCxnSpPr/>
            <p:nvPr userDrawn="1">
              <p:custDataLst>
                <p:tags r:id="rId3"/>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4"/>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5"/>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6"/>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7"/>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20000"/>
              </a:lnSpc>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8"/>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9"/>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0" normalizeH="0" baseline="0" noProof="1" dirty="0">
                <a:solidFill>
                  <a:schemeClr val="bg1"/>
                </a:solidFill>
                <a:uFillTx/>
                <a:latin typeface="Arial" panose="020B0604020202020204" pitchFamily="34" charset="0"/>
                <a:ea typeface="微软雅黑" panose="020B0503020204020204"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10"/>
            </p:custDataLst>
          </p:nvPr>
        </p:nvSpPr>
        <p:spPr/>
        <p:txBody>
          <a:bodyPr/>
          <a:lstStyle>
            <a:lvl1pPr>
              <a:defRPr u="none" strike="noStrike" kern="1200" cap="none" spc="0" normalizeH="0">
                <a:latin typeface="Arial" panose="020B0604020202020204" pitchFamily="34" charset="0"/>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1"/>
            </p:custDataLst>
          </p:nvPr>
        </p:nvSpPr>
        <p:spPr/>
        <p:txBody>
          <a:bodyPr/>
          <a:lstStyle>
            <a:lvl1pPr>
              <a:defRPr u="none" strike="noStrike" kern="1200" cap="none" spc="0" normalizeH="0">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sp>
        <p:nvSpPr>
          <p:cNvPr id="17" name="矩形 16"/>
          <p:cNvSpPr/>
          <p:nvPr userDrawn="1">
            <p:custDataLst>
              <p:tags r:id="rId2"/>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userDrawn="1">
            <p:custDataLst>
              <p:tags r:id="rId3"/>
            </p:custDataLst>
          </p:nvPr>
        </p:nvGrpSpPr>
        <p:grpSpPr>
          <a:xfrm>
            <a:off x="702726" y="348239"/>
            <a:ext cx="10786548" cy="6161523"/>
            <a:chOff x="702726" y="348239"/>
            <a:chExt cx="10786548" cy="6161523"/>
          </a:xfrm>
        </p:grpSpPr>
        <p:cxnSp>
          <p:nvCxnSpPr>
            <p:cNvPr id="13" name="直接连接符 12"/>
            <p:cNvCxnSpPr/>
            <p:nvPr userDrawn="1">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2" name="竖排标题 1"/>
          <p:cNvSpPr>
            <a:spLocks noGrp="1"/>
          </p:cNvSpPr>
          <p:nvPr>
            <p:ph type="title" orient="vert"/>
            <p:custDataLst>
              <p:tags r:id="rId8"/>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1pPr>
            <a:lvl2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2pPr>
            <a:lvl3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3pPr>
            <a:lvl4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4pPr>
            <a:lvl5pPr indent="0" eaLnBrk="1" fontAlgn="auto" latinLnBrk="0" hangingPunct="1">
              <a:lnSpc>
                <a:spcPct val="120000"/>
              </a:lnSpc>
              <a:defRPr u="none" strike="noStrike" kern="1200" cap="none" spc="0" normalizeH="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sp>
        <p:nvSpPr>
          <p:cNvPr id="17" name="矩形 16"/>
          <p:cNvSpPr/>
          <p:nvPr userDrawn="1">
            <p:custDataLst>
              <p:tags r:id="rId2"/>
            </p:custDataLst>
          </p:nvPr>
        </p:nvSpPr>
        <p:spPr>
          <a:xfrm>
            <a:off x="362188" y="285678"/>
            <a:ext cx="11547045" cy="6269358"/>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nvGrpSpPr>
          <p:cNvPr id="12" name="组合 11"/>
          <p:cNvGrpSpPr/>
          <p:nvPr userDrawn="1">
            <p:custDataLst>
              <p:tags r:id="rId3"/>
            </p:custDataLst>
          </p:nvPr>
        </p:nvGrpSpPr>
        <p:grpSpPr>
          <a:xfrm>
            <a:off x="702726" y="348239"/>
            <a:ext cx="10786548" cy="6161523"/>
            <a:chOff x="702726" y="348239"/>
            <a:chExt cx="10786548" cy="6161523"/>
          </a:xfrm>
        </p:grpSpPr>
        <p:cxnSp>
          <p:nvCxnSpPr>
            <p:cNvPr id="13" name="直接连接符 12"/>
            <p:cNvCxnSpPr/>
            <p:nvPr userDrawn="1">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u="none" strike="noStrike" kern="1200" cap="none" spc="0" normalizeH="0">
                <a:solidFill>
                  <a:schemeClr val="bg1"/>
                </a:solidFill>
                <a:latin typeface="Arial" panose="020B0604020202020204" pitchFamily="34" charset="0"/>
                <a:ea typeface="微软雅黑" panose="020B0503020204020204" charset="-122"/>
              </a:defRPr>
            </a:lvl1pPr>
            <a:lvl2pPr>
              <a:defRPr u="none" strike="noStrike" kern="1200" cap="none" spc="0" normalizeH="0">
                <a:solidFill>
                  <a:schemeClr val="bg1"/>
                </a:solidFill>
                <a:latin typeface="Arial" panose="020B0604020202020204" pitchFamily="34" charset="0"/>
                <a:ea typeface="微软雅黑" panose="020B0503020204020204" charset="-122"/>
              </a:defRPr>
            </a:lvl2pPr>
            <a:lvl3pPr>
              <a:defRPr u="none" strike="noStrike" kern="1200" cap="none" spc="0" normalizeH="0">
                <a:solidFill>
                  <a:schemeClr val="bg1"/>
                </a:solidFill>
                <a:latin typeface="Arial" panose="020B0604020202020204" pitchFamily="34" charset="0"/>
                <a:ea typeface="微软雅黑" panose="020B0503020204020204" charset="-122"/>
              </a:defRPr>
            </a:lvl3pPr>
            <a:lvl4pPr>
              <a:defRPr u="none" strike="noStrike" kern="1200" cap="none" spc="0" normalizeH="0">
                <a:solidFill>
                  <a:schemeClr val="bg1"/>
                </a:solidFill>
                <a:latin typeface="Arial" panose="020B0604020202020204" pitchFamily="34" charset="0"/>
                <a:ea typeface="微软雅黑" panose="020B0503020204020204" charset="-122"/>
              </a:defRPr>
            </a:lvl4pPr>
            <a:lvl5pPr>
              <a:defRPr u="none" strike="noStrike" kern="1200" cap="none" spc="0" normalizeH="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4471481" y="1211094"/>
            <a:ext cx="3249038" cy="4435812"/>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文本框 6"/>
          <p:cNvSpPr txBox="1"/>
          <p:nvPr>
            <p:custDataLst>
              <p:tags r:id="rId3"/>
            </p:custDataLst>
          </p:nvPr>
        </p:nvSpPr>
        <p:spPr>
          <a:xfrm>
            <a:off x="3379177" y="2397040"/>
            <a:ext cx="5433646" cy="646331"/>
          </a:xfrm>
          <a:prstGeom prst="rect">
            <a:avLst/>
          </a:prstGeom>
          <a:noFill/>
        </p:spPr>
        <p:txBody>
          <a:bodyPr wrap="square" rtlCol="0">
            <a:spAutoFit/>
          </a:bodyPr>
          <a:lstStyle/>
          <a:p>
            <a:pPr lvl="0" algn="ctr"/>
            <a:endParaRPr lang="en-US" altLang="zh-CN" sz="3600" b="1" dirty="0">
              <a:solidFill>
                <a:prstClr val="white"/>
              </a:solidFill>
              <a:latin typeface="微软雅黑" panose="020B0503020204020204" charset="-122"/>
              <a:ea typeface="微软雅黑" panose="020B0503020204020204" charset="-122"/>
            </a:endParaRPr>
          </a:p>
        </p:txBody>
      </p:sp>
      <p:cxnSp>
        <p:nvCxnSpPr>
          <p:cNvPr id="8" name="直接连接符 7"/>
          <p:cNvCxnSpPr/>
          <p:nvPr>
            <p:custDataLst>
              <p:tags r:id="rId4"/>
            </p:custDataLst>
          </p:nvPr>
        </p:nvCxnSpPr>
        <p:spPr>
          <a:xfrm flipV="1">
            <a:off x="702726" y="5834517"/>
            <a:ext cx="611935" cy="67524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custDataLst>
              <p:tags r:id="rId5"/>
            </p:custDataLst>
          </p:nvPr>
        </p:nvCxnSpPr>
        <p:spPr>
          <a:xfrm flipV="1">
            <a:off x="788200" y="4287645"/>
            <a:ext cx="1167319" cy="1288087"/>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6"/>
            </p:custDataLst>
          </p:nvPr>
        </p:nvCxnSpPr>
        <p:spPr>
          <a:xfrm rot="16200000">
            <a:off x="9298812" y="957442"/>
            <a:ext cx="611935" cy="67524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rot="16200000">
            <a:off x="10261571" y="287855"/>
            <a:ext cx="1167319" cy="1288087"/>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2" name="Freeform 5"/>
          <p:cNvSpPr>
            <a:spLocks noEditPoints="1"/>
          </p:cNvSpPr>
          <p:nvPr>
            <p:custDataLst>
              <p:tags r:id="rId8"/>
            </p:custDataLst>
          </p:nvPr>
        </p:nvSpPr>
        <p:spPr bwMode="auto">
          <a:xfrm>
            <a:off x="5792787" y="3513084"/>
            <a:ext cx="606425" cy="461962"/>
          </a:xfrm>
          <a:custGeom>
            <a:avLst/>
            <a:gdLst>
              <a:gd name="T0" fmla="*/ 176 w 382"/>
              <a:gd name="T1" fmla="*/ 0 h 291"/>
              <a:gd name="T2" fmla="*/ 81 w 382"/>
              <a:gd name="T3" fmla="*/ 291 h 291"/>
              <a:gd name="T4" fmla="*/ 0 w 382"/>
              <a:gd name="T5" fmla="*/ 291 h 291"/>
              <a:gd name="T6" fmla="*/ 70 w 382"/>
              <a:gd name="T7" fmla="*/ 0 h 291"/>
              <a:gd name="T8" fmla="*/ 176 w 382"/>
              <a:gd name="T9" fmla="*/ 0 h 291"/>
              <a:gd name="T10" fmla="*/ 382 w 382"/>
              <a:gd name="T11" fmla="*/ 0 h 291"/>
              <a:gd name="T12" fmla="*/ 287 w 382"/>
              <a:gd name="T13" fmla="*/ 291 h 291"/>
              <a:gd name="T14" fmla="*/ 206 w 382"/>
              <a:gd name="T15" fmla="*/ 291 h 291"/>
              <a:gd name="T16" fmla="*/ 276 w 382"/>
              <a:gd name="T17" fmla="*/ 0 h 291"/>
              <a:gd name="T18" fmla="*/ 382 w 382"/>
              <a:gd name="T19"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2" h="291">
                <a:moveTo>
                  <a:pt x="176" y="0"/>
                </a:moveTo>
                <a:lnTo>
                  <a:pt x="81" y="291"/>
                </a:lnTo>
                <a:lnTo>
                  <a:pt x="0" y="291"/>
                </a:lnTo>
                <a:lnTo>
                  <a:pt x="70" y="0"/>
                </a:lnTo>
                <a:lnTo>
                  <a:pt x="176" y="0"/>
                </a:lnTo>
                <a:close/>
                <a:moveTo>
                  <a:pt x="382" y="0"/>
                </a:moveTo>
                <a:lnTo>
                  <a:pt x="287" y="291"/>
                </a:lnTo>
                <a:lnTo>
                  <a:pt x="206" y="291"/>
                </a:lnTo>
                <a:lnTo>
                  <a:pt x="276" y="0"/>
                </a:lnTo>
                <a:lnTo>
                  <a:pt x="382" y="0"/>
                </a:lnTo>
                <a:close/>
              </a:path>
            </a:pathLst>
          </a:custGeom>
          <a:solidFill>
            <a:schemeClr val="accent1"/>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2" name="标题 1"/>
          <p:cNvSpPr>
            <a:spLocks noGrp="1"/>
          </p:cNvSpPr>
          <p:nvPr>
            <p:ph type="title" hasCustomPrompt="1"/>
            <p:custDataLst>
              <p:tags r:id="rId9"/>
            </p:custDataLst>
          </p:nvPr>
        </p:nvSpPr>
        <p:spPr>
          <a:xfrm>
            <a:off x="3379177" y="2123768"/>
            <a:ext cx="5433646" cy="1177484"/>
          </a:xfrm>
        </p:spPr>
        <p:txBody>
          <a:bodyPr anchor="ctr">
            <a:noAutofit/>
          </a:bodyPr>
          <a:lstStyle>
            <a:lvl1pPr algn="ctr">
              <a:lnSpc>
                <a:spcPct val="130000"/>
              </a:lnSpc>
              <a:defRPr sz="6000" b="1" u="none" strike="noStrike" kern="1200" cap="none" spc="0" normalizeH="0" baseline="0">
                <a:solidFill>
                  <a:schemeClr val="bg1"/>
                </a:solidFill>
                <a:uFillTx/>
                <a:latin typeface="Arial" panose="020B0604020202020204" pitchFamily="34" charset="0"/>
                <a:ea typeface="黑体" panose="02010609060101010101" charset="-122"/>
                <a:cs typeface="Arial" panose="020B0604020202020204" pitchFamily="34" charset="0"/>
              </a:defRPr>
            </a:lvl1pPr>
          </a:lstStyle>
          <a:p>
            <a:r>
              <a:rPr lang="zh-CN" altLang="en-US" dirty="0"/>
              <a:t>编辑标题</a:t>
            </a:r>
            <a:endParaRPr lang="zh-CN" altLang="en-US" dirty="0"/>
          </a:p>
        </p:txBody>
      </p:sp>
      <p:sp>
        <p:nvSpPr>
          <p:cNvPr id="3" name="日期占位符 2"/>
          <p:cNvSpPr>
            <a:spLocks noGrp="1"/>
          </p:cNvSpPr>
          <p:nvPr>
            <p:ph type="dt" sz="half" idx="10"/>
            <p:custDataLst>
              <p:tags r:id="rId10"/>
            </p:custDataLst>
          </p:nvPr>
        </p:nvSpPr>
        <p:spPr/>
        <p:txBody>
          <a:bodyPr/>
          <a:lstStyle/>
          <a:p>
            <a:fld id="{B69BDC93-F35E-4184-8C13-5DFEA23309CA}"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3A77CCFB-EC99-466D-8D89-B91B1BE66B02}" type="slidenum">
              <a:rPr lang="zh-CN" altLang="en-US" smtClean="0"/>
            </a:fld>
            <a:endParaRPr lang="zh-CN" altLang="en-US"/>
          </a:p>
        </p:txBody>
      </p:sp>
      <p:sp>
        <p:nvSpPr>
          <p:cNvPr id="15" name="文本占位符 14"/>
          <p:cNvSpPr>
            <a:spLocks noGrp="1"/>
          </p:cNvSpPr>
          <p:nvPr>
            <p:ph type="body" sz="quarter" idx="13" hasCustomPrompt="1"/>
            <p:custDataLst>
              <p:tags r:id="rId13"/>
            </p:custDataLst>
          </p:nvPr>
        </p:nvSpPr>
        <p:spPr>
          <a:xfrm>
            <a:off x="4471482" y="4259018"/>
            <a:ext cx="3249038" cy="814023"/>
          </a:xfrm>
        </p:spPr>
        <p:txBody>
          <a:bodyPr>
            <a:normAutofit/>
          </a:bodyPr>
          <a:lstStyle>
            <a:lvl1pPr marL="0" indent="0" algn="ctr">
              <a:lnSpc>
                <a:spcPct val="130000"/>
              </a:lnSpc>
              <a:buNone/>
              <a:defRPr sz="1800"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pPr lvl="0"/>
            <a:r>
              <a:rPr lang="zh-CN" altLang="en-US" dirty="0"/>
              <a:t>单击此处编辑副标题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u="none" strike="noStrike" kern="1200" cap="none" spc="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cxnSp>
        <p:nvCxnSpPr>
          <p:cNvPr id="9" name="直接连接符 8"/>
          <p:cNvCxnSpPr/>
          <p:nvPr userDrawn="1">
            <p:custDataLst>
              <p:tags r:id="rId6"/>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7"/>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8"/>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9"/>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6" name="矩形 15"/>
          <p:cNvSpPr/>
          <p:nvPr userDrawn="1">
            <p:custDataLst>
              <p:tags r:id="rId2"/>
            </p:custDataLst>
          </p:nvPr>
        </p:nvSpPr>
        <p:spPr>
          <a:xfrm>
            <a:off x="361950" y="285750"/>
            <a:ext cx="11546840" cy="6269355"/>
          </a:xfrm>
          <a:prstGeom prst="rect">
            <a:avLst/>
          </a:prstGeom>
          <a:noFill/>
          <a:ln w="1016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cxnSp>
        <p:nvCxnSpPr>
          <p:cNvPr id="11" name="直接连接符 10"/>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flipV="1">
            <a:off x="788670"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rot="16200000">
            <a:off x="9298940" y="956945"/>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6"/>
            </p:custDataLst>
          </p:nvPr>
        </p:nvCxnSpPr>
        <p:spPr>
          <a:xfrm rot="16200000">
            <a:off x="10262235" y="287655"/>
            <a:ext cx="1167130" cy="128841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cxnSp>
        <p:nvCxnSpPr>
          <p:cNvPr id="14" name="直接连接符 13"/>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7"/>
            </p:custDataLst>
          </p:nvPr>
        </p:nvSpPr>
        <p:spPr>
          <a:xfrm>
            <a:off x="583200" y="770400"/>
            <a:ext cx="3960000" cy="882000"/>
          </a:xfrm>
        </p:spPr>
        <p:txBody>
          <a:bodyPr anchor="ctr"/>
          <a:lstStyle>
            <a:lvl1pPr>
              <a:defRPr sz="36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3"/>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4"/>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5"/>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6"/>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7"/>
            </p:custDataLst>
          </p:nvPr>
        </p:nvSpPr>
        <p:spPr>
          <a:xfrm>
            <a:off x="604800" y="669600"/>
            <a:ext cx="10976400" cy="565200"/>
          </a:xfrm>
        </p:spPr>
        <p:txBody>
          <a:bodyPr anchor="ctr"/>
          <a:lstStyle>
            <a:lvl1pPr algn="ctr">
              <a:defRPr sz="32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cxnSp>
        <p:nvCxnSpPr>
          <p:cNvPr id="17" name="直接连接符 16"/>
          <p:cNvCxnSpPr/>
          <p:nvPr userDrawn="1">
            <p:custDataLst>
              <p:tags r:id="rId2"/>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3"/>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4"/>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5"/>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custDataLst>
              <p:tags r:id="rId6"/>
            </p:custDataLst>
          </p:nvPr>
        </p:nvSpPr>
        <p:spPr>
          <a:xfrm>
            <a:off x="0" y="0"/>
            <a:ext cx="12192000" cy="9144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7"/>
            </p:custDataLst>
          </p:nvPr>
        </p:nvSpPr>
        <p:spPr>
          <a:xfrm>
            <a:off x="579600" y="237600"/>
            <a:ext cx="11037600" cy="441964"/>
          </a:xfrm>
        </p:spPr>
        <p:txBody>
          <a:bodyPr/>
          <a:lstStyle>
            <a:lvl1pPr>
              <a:defRPr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vl2pPr>
              <a:defRPr u="none" strike="noStrike" kern="1200" cap="none" spc="0" normalizeH="0" baseline="0">
                <a:solidFill>
                  <a:schemeClr val="bg1"/>
                </a:solidFill>
                <a:latin typeface="Arial" panose="020B0604020202020204" pitchFamily="34" charset="0"/>
                <a:ea typeface="微软雅黑" panose="020B0503020204020204" charset="-122"/>
              </a:defRPr>
            </a:lvl2pPr>
            <a:lvl3pPr>
              <a:defRPr u="none" strike="noStrike" kern="1200" cap="none" spc="0" normalizeH="0" baseline="0">
                <a:solidFill>
                  <a:schemeClr val="bg1"/>
                </a:solidFill>
                <a:latin typeface="Arial" panose="020B0604020202020204" pitchFamily="34" charset="0"/>
                <a:ea typeface="微软雅黑" panose="020B0503020204020204" charset="-122"/>
              </a:defRPr>
            </a:lvl3pPr>
            <a:lvl4pPr>
              <a:defRPr u="none" strike="noStrike" kern="1200" cap="none" spc="0" normalizeH="0" baseline="0">
                <a:solidFill>
                  <a:schemeClr val="bg1"/>
                </a:solidFill>
                <a:latin typeface="Arial" panose="020B0604020202020204" pitchFamily="34" charset="0"/>
                <a:ea typeface="微软雅黑" panose="020B0503020204020204" charset="-122"/>
              </a:defRPr>
            </a:lvl4pPr>
            <a:lvl5pPr>
              <a:defRPr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u="none" strike="noStrike" kern="1200" cap="none" spc="0" normalizeH="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cxnSp>
        <p:nvCxnSpPr>
          <p:cNvPr id="19" name="直接连接符 18"/>
          <p:cNvCxnSpPr/>
          <p:nvPr userDrawn="1">
            <p:custDataLst>
              <p:tags r:id="rId8"/>
            </p:custDataLst>
          </p:nvPr>
        </p:nvCxnSpPr>
        <p:spPr>
          <a:xfrm flipV="1">
            <a:off x="702945" y="5834380"/>
            <a:ext cx="612140" cy="675005"/>
          </a:xfrm>
          <a:prstGeom prst="line">
            <a:avLst/>
          </a:prstGeom>
          <a:ln w="12700">
            <a:gradFill>
              <a:gsLst>
                <a:gs pos="0">
                  <a:schemeClr val="accent1"/>
                </a:gs>
                <a:gs pos="100000">
                  <a:schemeClr val="tx1"/>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9"/>
            </p:custDataLst>
          </p:nvPr>
        </p:nvCxnSpPr>
        <p:spPr>
          <a:xfrm flipV="1">
            <a:off x="788035" y="4287520"/>
            <a:ext cx="1167130" cy="1287780"/>
          </a:xfrm>
          <a:prstGeom prst="line">
            <a:avLst/>
          </a:prstGeom>
          <a:ln w="12700">
            <a:gradFill>
              <a:gsLst>
                <a:gs pos="0">
                  <a:schemeClr val="accent1"/>
                </a:gs>
                <a:gs pos="100000">
                  <a:schemeClr val="tx1"/>
                </a:gs>
              </a:gsLst>
              <a:lin ang="270000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0"/>
            </p:custDataLst>
          </p:nvPr>
        </p:nvCxnSpPr>
        <p:spPr>
          <a:xfrm rot="16200000">
            <a:off x="9298940" y="957580"/>
            <a:ext cx="612140" cy="675005"/>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1"/>
            </p:custDataLst>
          </p:nvPr>
        </p:nvCxnSpPr>
        <p:spPr>
          <a:xfrm rot="16200000">
            <a:off x="10261600" y="287655"/>
            <a:ext cx="1167130" cy="1287780"/>
          </a:xfrm>
          <a:prstGeom prst="line">
            <a:avLst/>
          </a:prstGeom>
          <a:ln w="12700">
            <a:gradFill>
              <a:gsLst>
                <a:gs pos="0">
                  <a:schemeClr val="accent1"/>
                </a:gs>
                <a:gs pos="100000">
                  <a:schemeClr val="tx1"/>
                </a:gs>
              </a:gsLst>
              <a:lin ang="54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1.xml"/><Relationship Id="rId23" Type="http://schemas.openxmlformats.org/officeDocument/2006/relationships/tags" Target="../tags/tag200.xml"/><Relationship Id="rId22" Type="http://schemas.openxmlformats.org/officeDocument/2006/relationships/tags" Target="../tags/tag199.xml"/><Relationship Id="rId21" Type="http://schemas.openxmlformats.org/officeDocument/2006/relationships/tags" Target="../tags/tag198.xml"/><Relationship Id="rId20" Type="http://schemas.openxmlformats.org/officeDocument/2006/relationships/tags" Target="../tags/tag197.xml"/><Relationship Id="rId2" Type="http://schemas.openxmlformats.org/officeDocument/2006/relationships/slideLayout" Target="../slideLayouts/slideLayout13.xml"/><Relationship Id="rId19" Type="http://schemas.openxmlformats.org/officeDocument/2006/relationships/tags" Target="../tags/tag19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0000" tIns="46800" rIns="90000" bIns="46800" rtlCol="0" anchor="ctr">
            <a:normAutofit/>
          </a:bodyPr>
          <a:lstStyle>
            <a:lvl1pPr algn="l">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0000" tIns="46800" rIns="90000" bIns="46800" rtlCol="0" anchor="ctr">
            <a:normAutofit/>
          </a:bodyPr>
          <a:lstStyle>
            <a:lvl1pPr algn="ctr">
              <a:lnSpc>
                <a:spcPct val="120000"/>
              </a:lnSpc>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0000" tIns="46800" rIns="90000" bIns="46800" rtlCol="0" anchor="ctr">
            <a:normAutofit/>
          </a:bodyPr>
          <a:lstStyle>
            <a:lvl1pPr algn="r">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20000"/>
        </a:lnSpc>
        <a:spcBef>
          <a:spcPct val="0"/>
        </a:spcBef>
        <a:buNone/>
        <a:defRPr sz="2400" b="1" u="none" strike="noStrike" kern="1200" cap="none" spc="0" normalizeH="0" baseline="0">
          <a:solidFill>
            <a:schemeClr val="tx2"/>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hemeOverride" Target="../theme/themeOverride1.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3.xml"/><Relationship Id="rId5" Type="http://schemas.openxmlformats.org/officeDocument/2006/relationships/tags" Target="../tags/tag211.xml"/><Relationship Id="rId4" Type="http://schemas.openxmlformats.org/officeDocument/2006/relationships/image" Target="../media/image1.png"/><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3.xml"/><Relationship Id="rId5" Type="http://schemas.openxmlformats.org/officeDocument/2006/relationships/tags" Target="../tags/tag215.xml"/><Relationship Id="rId4" Type="http://schemas.openxmlformats.org/officeDocument/2006/relationships/image" Target="../media/image2.png"/><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3.xml"/><Relationship Id="rId5" Type="http://schemas.openxmlformats.org/officeDocument/2006/relationships/tags" Target="../tags/tag219.xml"/><Relationship Id="rId4" Type="http://schemas.openxmlformats.org/officeDocument/2006/relationships/image" Target="../media/image3.png"/><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3.xml"/><Relationship Id="rId5" Type="http://schemas.openxmlformats.org/officeDocument/2006/relationships/tags" Target="../tags/tag223.xml"/><Relationship Id="rId4" Type="http://schemas.openxmlformats.org/officeDocument/2006/relationships/image" Target="../media/image4.png"/><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tags" Target="../tags/tag226.xml"/><Relationship Id="rId3" Type="http://schemas.openxmlformats.org/officeDocument/2006/relationships/image" Target="../media/image5.png"/><Relationship Id="rId2" Type="http://schemas.openxmlformats.org/officeDocument/2006/relationships/tags" Target="../tags/tag225.xml"/><Relationship Id="rId1" Type="http://schemas.openxmlformats.org/officeDocument/2006/relationships/tags" Target="../tags/tag224.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3.xml"/><Relationship Id="rId6" Type="http://schemas.openxmlformats.org/officeDocument/2006/relationships/tags" Target="../tags/tag231.xml"/><Relationship Id="rId5" Type="http://schemas.openxmlformats.org/officeDocument/2006/relationships/image" Target="../media/image6.png"/><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 Type="http://schemas.openxmlformats.org/officeDocument/2006/relationships/tags" Target="../tags/tag227.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3.xml"/><Relationship Id="rId5" Type="http://schemas.openxmlformats.org/officeDocument/2006/relationships/tags" Target="../tags/tag236.xml"/><Relationship Id="rId4" Type="http://schemas.openxmlformats.org/officeDocument/2006/relationships/tags" Target="../tags/tag235.xml"/><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6040" y="1870075"/>
            <a:ext cx="7325995" cy="1241425"/>
          </a:xfrm>
        </p:spPr>
        <p:txBody>
          <a:bodyPr>
            <a:normAutofit fontScale="90000"/>
          </a:bodyPr>
          <a:lstStyle/>
          <a:p>
            <a:r>
              <a:rPr lang="zh-CN" altLang="en-US" dirty="0"/>
              <a:t>二、二进制与</a:t>
            </a:r>
            <a:r>
              <a:rPr lang="en-US" altLang="zh-CN" dirty="0"/>
              <a:t>0</a:t>
            </a:r>
            <a:r>
              <a:rPr lang="zh-CN" altLang="en-US" dirty="0"/>
              <a:t>和</a:t>
            </a:r>
            <a:r>
              <a:rPr lang="en-US" altLang="zh-CN" dirty="0"/>
              <a:t>1</a:t>
            </a:r>
            <a:endParaRPr lang="en-US" altLang="zh-CN" dirty="0"/>
          </a:p>
        </p:txBody>
      </p:sp>
      <p:sp>
        <p:nvSpPr>
          <p:cNvPr id="3" name="副标题 2"/>
          <p:cNvSpPr>
            <a:spLocks noGrp="1"/>
          </p:cNvSpPr>
          <p:nvPr>
            <p:ph type="subTitle" idx="1"/>
            <p:custDataLst>
              <p:tags r:id="rId2"/>
            </p:custDataLst>
          </p:nvPr>
        </p:nvSpPr>
        <p:spPr/>
        <p:txBody>
          <a:bodyPr/>
          <a:lstStyle/>
          <a:p>
            <a:r>
              <a:rPr lang="zh-CN" altLang="en-US" dirty="0"/>
              <a:t>超级神奇的</a:t>
            </a:r>
            <a:r>
              <a:rPr lang="en-US" altLang="zh-CN" dirty="0"/>
              <a:t> 0 </a:t>
            </a:r>
            <a:r>
              <a:rPr lang="zh-CN" altLang="en-US" dirty="0"/>
              <a:t>和</a:t>
            </a:r>
            <a:r>
              <a:rPr lang="en-US" altLang="zh-CN" dirty="0"/>
              <a:t> 1</a:t>
            </a:r>
            <a:r>
              <a:rPr lang="zh-CN" altLang="en-US" dirty="0"/>
              <a:t>！</a:t>
            </a:r>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为什么计算机使用</a:t>
            </a:r>
            <a:r>
              <a:rPr spc="0" dirty="0">
                <a:ea typeface="微软雅黑" panose="020B0503020204020204" charset="-122"/>
              </a:rPr>
              <a:t>二进制</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669925" y="952500"/>
            <a:ext cx="6654800" cy="826135"/>
          </a:xfrm>
        </p:spPr>
        <p:txBody>
          <a:bodyPr>
            <a:normAutofit/>
          </a:bodyPr>
          <a:lstStyle/>
          <a:p>
            <a:pPr algn="just">
              <a:lnSpc>
                <a:spcPct val="120000"/>
              </a:lnSpc>
            </a:pPr>
            <a:r>
              <a:rPr sz="2000" spc="0" dirty="0">
                <a:solidFill>
                  <a:schemeClr val="bg1"/>
                </a:solidFill>
                <a:ea typeface="微软雅黑" panose="020B0503020204020204" charset="-122"/>
              </a:rPr>
              <a:t>举个</a:t>
            </a:r>
            <a:r>
              <a:rPr sz="2000" spc="0" dirty="0">
                <a:solidFill>
                  <a:schemeClr val="bg1"/>
                </a:solidFill>
                <a:ea typeface="微软雅黑" panose="020B0503020204020204" charset="-122"/>
              </a:rPr>
              <a:t>栗子：假设回到</a:t>
            </a:r>
            <a:r>
              <a:rPr lang="en-US" altLang="zh-CN" sz="2000" spc="0" dirty="0">
                <a:solidFill>
                  <a:schemeClr val="bg1"/>
                </a:solidFill>
                <a:ea typeface="微软雅黑" panose="020B0503020204020204" charset="-122"/>
              </a:rPr>
              <a:t>100</a:t>
            </a:r>
            <a:r>
              <a:rPr sz="2000" spc="0" dirty="0">
                <a:solidFill>
                  <a:schemeClr val="bg1"/>
                </a:solidFill>
                <a:ea typeface="微软雅黑" panose="020B0503020204020204" charset="-122"/>
              </a:rPr>
              <a:t>年前大家都来毛毛熊家听课，毛毛熊要点名了</a:t>
            </a:r>
            <a:r>
              <a:rPr sz="2000" spc="0" dirty="0">
                <a:solidFill>
                  <a:schemeClr val="bg1"/>
                </a:solidFill>
                <a:ea typeface="微软雅黑" panose="020B0503020204020204" charset="-122"/>
              </a:rPr>
              <a:t>啊！</a:t>
            </a:r>
            <a:endParaRPr sz="2000" spc="0" dirty="0">
              <a:solidFill>
                <a:schemeClr val="bg1"/>
              </a:solidFill>
              <a:ea typeface="微软雅黑" panose="020B0503020204020204" charset="-122"/>
            </a:endParaRPr>
          </a:p>
        </p:txBody>
      </p:sp>
      <p:sp>
        <p:nvSpPr>
          <p:cNvPr id="5" name="文本框 4"/>
          <p:cNvSpPr txBox="1"/>
          <p:nvPr/>
        </p:nvSpPr>
        <p:spPr>
          <a:xfrm>
            <a:off x="669925" y="4090035"/>
            <a:ext cx="6575425" cy="460375"/>
          </a:xfrm>
          <a:prstGeom prst="rect">
            <a:avLst/>
          </a:prstGeom>
          <a:noFill/>
        </p:spPr>
        <p:txBody>
          <a:bodyPr wrap="square" rtlCol="0" anchor="t">
            <a:spAutoFit/>
          </a:bodyPr>
          <a:p>
            <a:pPr marL="228600" indent="-228600" algn="just">
              <a:lnSpc>
                <a:spcPct val="120000"/>
              </a:lnSpc>
              <a:spcBef>
                <a:spcPts val="0"/>
              </a:spcBef>
              <a:spcAft>
                <a:spcPts val="1000"/>
              </a:spcAft>
              <a:buClrTx/>
              <a:buSzTx/>
              <a:buFont typeface="Arial" panose="020B0604020202020204" pitchFamily="34" charset="0"/>
              <a:buChar char="•"/>
            </a:pPr>
            <a:r>
              <a:rPr lang="en-US" altLang="zh-CN" sz="2000" dirty="0">
                <a:solidFill>
                  <a:schemeClr val="bg1"/>
                </a:solidFill>
                <a:uFillTx/>
                <a:latin typeface="Arial" panose="020B0604020202020204" pitchFamily="34" charset="0"/>
                <a:ea typeface="微软雅黑" panose="020B0503020204020204" charset="-122"/>
              </a:rPr>
              <a:t>5</a:t>
            </a:r>
            <a:r>
              <a:rPr lang="zh-CN" altLang="en-US" sz="2000" dirty="0">
                <a:solidFill>
                  <a:schemeClr val="bg1"/>
                </a:solidFill>
                <a:uFillTx/>
                <a:latin typeface="Arial" panose="020B0604020202020204" pitchFamily="34" charset="0"/>
                <a:ea typeface="微软雅黑" panose="020B0503020204020204" charset="-122"/>
              </a:rPr>
              <a:t>根手指头最多能点</a:t>
            </a:r>
            <a:r>
              <a:rPr lang="en-US" altLang="zh-CN" sz="2000" dirty="0">
                <a:solidFill>
                  <a:srgbClr val="FF0000"/>
                </a:solidFill>
                <a:uFillTx/>
                <a:latin typeface="Arial" panose="020B0604020202020204" pitchFamily="34" charset="0"/>
                <a:ea typeface="微软雅黑" panose="020B0503020204020204" charset="-122"/>
              </a:rPr>
              <a:t>32</a:t>
            </a:r>
            <a:r>
              <a:rPr lang="zh-CN" altLang="en-US" sz="2000" dirty="0">
                <a:solidFill>
                  <a:schemeClr val="bg1"/>
                </a:solidFill>
                <a:uFillTx/>
                <a:latin typeface="Arial" panose="020B0604020202020204" pitchFamily="34" charset="0"/>
                <a:ea typeface="微软雅黑" panose="020B0503020204020204" charset="-122"/>
              </a:rPr>
              <a:t>名</a:t>
            </a:r>
            <a:r>
              <a:rPr lang="zh-CN" altLang="en-US" sz="2000" dirty="0">
                <a:solidFill>
                  <a:schemeClr val="bg1"/>
                </a:solidFill>
                <a:uFillTx/>
                <a:latin typeface="Arial" panose="020B0604020202020204" pitchFamily="34" charset="0"/>
                <a:ea typeface="微软雅黑" panose="020B0503020204020204" charset="-122"/>
              </a:rPr>
              <a:t>同学</a:t>
            </a:r>
            <a:endParaRPr lang="zh-CN" altLang="en-US" sz="2000" dirty="0">
              <a:solidFill>
                <a:schemeClr val="bg1"/>
              </a:solidFill>
              <a:uFillTx/>
              <a:latin typeface="Arial" panose="020B0604020202020204" pitchFamily="34" charset="0"/>
              <a:ea typeface="微软雅黑" panose="020B0503020204020204" charset="-122"/>
            </a:endParaRPr>
          </a:p>
        </p:txBody>
      </p:sp>
      <p:sp>
        <p:nvSpPr>
          <p:cNvPr id="7" name="文本框 6"/>
          <p:cNvSpPr txBox="1"/>
          <p:nvPr/>
        </p:nvSpPr>
        <p:spPr>
          <a:xfrm>
            <a:off x="511810" y="2783840"/>
            <a:ext cx="6658610" cy="645160"/>
          </a:xfrm>
          <a:prstGeom prst="rect">
            <a:avLst/>
          </a:prstGeom>
          <a:noFill/>
        </p:spPr>
        <p:txBody>
          <a:bodyPr wrap="square" rtlCol="0">
            <a:spAutoFit/>
          </a:bodyPr>
          <a:p>
            <a:r>
              <a:rPr lang="en-US" altLang="zh-CN" sz="3600">
                <a:solidFill>
                  <a:srgbClr val="FF0000"/>
                </a:solidFill>
              </a:rPr>
              <a:t>2 * 2 * 2 * 2 * 2 = 2^5 = 32</a:t>
            </a:r>
            <a:endParaRPr lang="en-US" altLang="zh-CN" sz="3600">
              <a:solidFill>
                <a:srgbClr val="FF0000"/>
              </a:solidFill>
            </a:endParaRPr>
          </a:p>
        </p:txBody>
      </p:sp>
      <p:sp>
        <p:nvSpPr>
          <p:cNvPr id="8" name="文本框 7"/>
          <p:cNvSpPr txBox="1"/>
          <p:nvPr/>
        </p:nvSpPr>
        <p:spPr>
          <a:xfrm>
            <a:off x="669925" y="4888865"/>
            <a:ext cx="6356350" cy="829945"/>
          </a:xfrm>
          <a:prstGeom prst="rect">
            <a:avLst/>
          </a:prstGeom>
          <a:noFill/>
        </p:spPr>
        <p:txBody>
          <a:bodyPr wrap="square" rtlCol="0" anchor="t">
            <a:spAutoFit/>
          </a:bodyPr>
          <a:p>
            <a:pPr marL="228600" indent="-228600" algn="just">
              <a:lnSpc>
                <a:spcPct val="120000"/>
              </a:lnSpc>
              <a:spcBef>
                <a:spcPts val="0"/>
              </a:spcBef>
              <a:spcAft>
                <a:spcPts val="1000"/>
              </a:spcAft>
              <a:buClrTx/>
              <a:buSzTx/>
              <a:buFont typeface="Arial" panose="020B0604020202020204" pitchFamily="34" charset="0"/>
              <a:buChar char="•"/>
            </a:pPr>
            <a:r>
              <a:rPr lang="zh-CN" altLang="en-US" sz="2000" dirty="0">
                <a:solidFill>
                  <a:schemeClr val="bg1"/>
                </a:solidFill>
                <a:uFillTx/>
                <a:latin typeface="Arial" panose="020B0604020202020204" pitchFamily="34" charset="0"/>
                <a:ea typeface="微软雅黑" panose="020B0503020204020204" charset="-122"/>
              </a:rPr>
              <a:t>计算机内部的基础硬件——晶体管，可以很容易地以开（1）和关（0）的状态来表示这两个数字</a:t>
            </a:r>
            <a:endParaRPr lang="zh-CN" altLang="en-US" sz="2000" dirty="0">
              <a:solidFill>
                <a:schemeClr val="bg1"/>
              </a:solidFill>
              <a:uFillTx/>
              <a:latin typeface="Arial" panose="020B0604020202020204" pitchFamily="34" charset="0"/>
              <a:ea typeface="微软雅黑" panose="020B0503020204020204" charset="-122"/>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1. </a:t>
            </a:r>
            <a:r>
              <a:rPr spc="0" dirty="0">
                <a:ea typeface="微软雅黑" panose="020B0503020204020204" charset="-122"/>
              </a:rPr>
              <a:t>为什么计算机使用</a:t>
            </a:r>
            <a:r>
              <a:rPr spc="0" dirty="0">
                <a:ea typeface="微软雅黑" panose="020B0503020204020204" charset="-122"/>
              </a:rPr>
              <a:t>二进制</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669290" y="1034415"/>
            <a:ext cx="6654800" cy="522605"/>
          </a:xfrm>
        </p:spPr>
        <p:txBody>
          <a:bodyPr>
            <a:normAutofit/>
          </a:bodyPr>
          <a:lstStyle/>
          <a:p>
            <a:pPr algn="just">
              <a:lnSpc>
                <a:spcPct val="120000"/>
              </a:lnSpc>
            </a:pPr>
            <a:r>
              <a:rPr sz="2000" spc="0" dirty="0">
                <a:solidFill>
                  <a:schemeClr val="bg1"/>
                </a:solidFill>
                <a:ea typeface="微软雅黑" panose="020B0503020204020204" charset="-122"/>
              </a:rPr>
              <a:t>二进制和</a:t>
            </a:r>
            <a:r>
              <a:rPr sz="2000" spc="0" dirty="0">
                <a:solidFill>
                  <a:schemeClr val="bg1"/>
                </a:solidFill>
                <a:ea typeface="微软雅黑" panose="020B0503020204020204" charset="-122"/>
              </a:rPr>
              <a:t>十进制的</a:t>
            </a:r>
            <a:r>
              <a:rPr sz="2000" spc="0" dirty="0">
                <a:solidFill>
                  <a:schemeClr val="bg1"/>
                </a:solidFill>
                <a:ea typeface="微软雅黑" panose="020B0503020204020204" charset="-122"/>
              </a:rPr>
              <a:t>转换</a:t>
            </a:r>
            <a:endParaRPr sz="2000" spc="0" dirty="0">
              <a:solidFill>
                <a:schemeClr val="bg1"/>
              </a:solidFill>
              <a:ea typeface="微软雅黑" panose="020B0503020204020204" charset="-122"/>
            </a:endParaRPr>
          </a:p>
        </p:txBody>
      </p:sp>
      <p:sp>
        <p:nvSpPr>
          <p:cNvPr id="5" name="文本框 4"/>
          <p:cNvSpPr txBox="1"/>
          <p:nvPr/>
        </p:nvSpPr>
        <p:spPr>
          <a:xfrm>
            <a:off x="669290" y="1602105"/>
            <a:ext cx="6575425" cy="460375"/>
          </a:xfrm>
          <a:prstGeom prst="rect">
            <a:avLst/>
          </a:prstGeom>
          <a:noFill/>
        </p:spPr>
        <p:txBody>
          <a:bodyPr wrap="square" rtlCol="0" anchor="t">
            <a:spAutoFit/>
          </a:bodyPr>
          <a:p>
            <a:pPr marL="228600" indent="-228600" algn="just">
              <a:lnSpc>
                <a:spcPct val="120000"/>
              </a:lnSpc>
              <a:spcBef>
                <a:spcPts val="0"/>
              </a:spcBef>
              <a:spcAft>
                <a:spcPts val="1000"/>
              </a:spcAft>
              <a:buClrTx/>
              <a:buSzTx/>
              <a:buFont typeface="Arial" panose="020B0604020202020204" pitchFamily="34" charset="0"/>
              <a:buChar char="•"/>
            </a:pPr>
            <a:r>
              <a:rPr lang="en-US" altLang="zh-CN" sz="2000" dirty="0">
                <a:solidFill>
                  <a:schemeClr val="bg1"/>
                </a:solidFill>
                <a:uFillTx/>
                <a:latin typeface="Arial" panose="020B0604020202020204" pitchFamily="34" charset="0"/>
                <a:ea typeface="微软雅黑" panose="020B0503020204020204" charset="-122"/>
              </a:rPr>
              <a:t>1011010 =&gt; </a:t>
            </a:r>
            <a:r>
              <a:rPr lang="zh-CN" altLang="en-US" sz="2000" dirty="0">
                <a:solidFill>
                  <a:schemeClr val="bg1"/>
                </a:solidFill>
                <a:uFillTx/>
                <a:latin typeface="Arial" panose="020B0604020202020204" pitchFamily="34" charset="0"/>
                <a:ea typeface="微软雅黑" panose="020B0503020204020204" charset="-122"/>
              </a:rPr>
              <a:t>？？？</a:t>
            </a:r>
            <a:endParaRPr lang="zh-CN" altLang="en-US" sz="2000" dirty="0">
              <a:solidFill>
                <a:schemeClr val="bg1"/>
              </a:solidFill>
              <a:uFillTx/>
              <a:latin typeface="Arial" panose="020B0604020202020204" pitchFamily="34" charset="0"/>
              <a:ea typeface="微软雅黑" panose="020B0503020204020204" charset="-122"/>
            </a:endParaRPr>
          </a:p>
        </p:txBody>
      </p:sp>
      <p:pic>
        <p:nvPicPr>
          <p:cNvPr id="6" name="图片 5"/>
          <p:cNvPicPr>
            <a:picLocks noChangeAspect="1"/>
          </p:cNvPicPr>
          <p:nvPr>
            <p:custDataLst>
              <p:tags r:id="rId3"/>
            </p:custDataLst>
          </p:nvPr>
        </p:nvPicPr>
        <p:blipFill>
          <a:blip r:embed="rId4"/>
          <a:stretch>
            <a:fillRect/>
          </a:stretch>
        </p:blipFill>
        <p:spPr>
          <a:xfrm>
            <a:off x="871220" y="2779395"/>
            <a:ext cx="6172200" cy="227647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2. </a:t>
            </a:r>
            <a:r>
              <a:rPr spc="0" dirty="0">
                <a:ea typeface="微软雅黑" panose="020B0503020204020204" charset="-122"/>
              </a:rPr>
              <a:t>比特（Bit）和字节（Byte）</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669925" y="952500"/>
            <a:ext cx="6654800" cy="1539875"/>
          </a:xfrm>
        </p:spPr>
        <p:txBody>
          <a:bodyPr>
            <a:normAutofit/>
          </a:bodyPr>
          <a:lstStyle/>
          <a:p>
            <a:pPr algn="just">
              <a:lnSpc>
                <a:spcPct val="120000"/>
              </a:lnSpc>
            </a:pPr>
            <a:r>
              <a:rPr sz="2000" spc="0" dirty="0">
                <a:solidFill>
                  <a:schemeClr val="bg1"/>
                </a:solidFill>
                <a:ea typeface="微软雅黑" panose="020B0503020204020204" charset="-122"/>
              </a:rPr>
              <a:t>比特（Bit）</a:t>
            </a:r>
            <a:endParaRPr sz="2000" spc="0" dirty="0">
              <a:solidFill>
                <a:schemeClr val="bg1"/>
              </a:solidFill>
              <a:ea typeface="微软雅黑" panose="020B0503020204020204" charset="-122"/>
            </a:endParaRPr>
          </a:p>
          <a:p>
            <a:pPr algn="just">
              <a:lnSpc>
                <a:spcPct val="120000"/>
              </a:lnSpc>
            </a:pPr>
            <a:r>
              <a:rPr sz="2000" spc="0" dirty="0">
                <a:solidFill>
                  <a:schemeClr val="bg1"/>
                </a:solidFill>
                <a:ea typeface="微软雅黑" panose="020B0503020204020204" charset="-122"/>
              </a:rPr>
              <a:t>比特是</a:t>
            </a:r>
            <a:r>
              <a:rPr sz="2000" spc="0" dirty="0">
                <a:solidFill>
                  <a:srgbClr val="FF0000"/>
                </a:solidFill>
                <a:ea typeface="微软雅黑" panose="020B0503020204020204" charset="-122"/>
              </a:rPr>
              <a:t>二进制数字</a:t>
            </a:r>
            <a:r>
              <a:rPr sz="2000" spc="0" dirty="0">
                <a:solidFill>
                  <a:schemeClr val="bg1"/>
                </a:solidFill>
                <a:ea typeface="微软雅黑" panose="020B0503020204020204" charset="-122"/>
              </a:rPr>
              <a:t>（Binary Digit）的缩写，它是信息的最小单位。一个比特可以是 0 或 1。</a:t>
            </a:r>
            <a:endParaRPr sz="2000" spc="0" dirty="0">
              <a:solidFill>
                <a:schemeClr val="bg1"/>
              </a:solidFill>
              <a:ea typeface="微软雅黑" panose="020B0503020204020204" charset="-122"/>
            </a:endParaRPr>
          </a:p>
        </p:txBody>
      </p:sp>
      <p:sp>
        <p:nvSpPr>
          <p:cNvPr id="4" name="内容占位符 2"/>
          <p:cNvSpPr>
            <a:spLocks noGrp="1"/>
          </p:cNvSpPr>
          <p:nvPr>
            <p:custDataLst>
              <p:tags r:id="rId3"/>
            </p:custDataLst>
          </p:nvPr>
        </p:nvSpPr>
        <p:spPr>
          <a:xfrm>
            <a:off x="669925" y="2492375"/>
            <a:ext cx="6654800" cy="1331595"/>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sz="2000" spc="0" dirty="0">
                <a:solidFill>
                  <a:schemeClr val="bg1"/>
                </a:solidFill>
                <a:ea typeface="微软雅黑" panose="020B0503020204020204" charset="-122"/>
              </a:rPr>
              <a:t>字节（Byte）</a:t>
            </a:r>
            <a:endParaRPr sz="2000" spc="0" dirty="0">
              <a:solidFill>
                <a:schemeClr val="bg1"/>
              </a:solidFill>
              <a:ea typeface="微软雅黑" panose="020B0503020204020204" charset="-122"/>
            </a:endParaRPr>
          </a:p>
          <a:p>
            <a:pPr algn="just">
              <a:lnSpc>
                <a:spcPct val="120000"/>
              </a:lnSpc>
            </a:pPr>
            <a:r>
              <a:rPr sz="2000" spc="0" dirty="0">
                <a:ea typeface="微软雅黑" panose="020B0503020204020204" charset="-122"/>
              </a:rPr>
              <a:t>一个字节由 8 个比特组成。（人类制定的规则）</a:t>
            </a:r>
            <a:endParaRPr sz="2000" spc="0" dirty="0">
              <a:ea typeface="微软雅黑" panose="020B0503020204020204" charset="-122"/>
            </a:endParaRPr>
          </a:p>
        </p:txBody>
      </p:sp>
      <p:pic>
        <p:nvPicPr>
          <p:cNvPr id="8" name="图片 7"/>
          <p:cNvPicPr>
            <a:picLocks noChangeAspect="1"/>
          </p:cNvPicPr>
          <p:nvPr/>
        </p:nvPicPr>
        <p:blipFill>
          <a:blip r:embed="rId4"/>
          <a:stretch>
            <a:fillRect/>
          </a:stretch>
        </p:blipFill>
        <p:spPr>
          <a:xfrm>
            <a:off x="290830" y="4076700"/>
            <a:ext cx="4418965" cy="1292225"/>
          </a:xfrm>
          <a:prstGeom prst="rect">
            <a:avLst/>
          </a:prstGeom>
        </p:spPr>
      </p:pic>
      <p:sp>
        <p:nvSpPr>
          <p:cNvPr id="9" name="文本框 8"/>
          <p:cNvSpPr txBox="1"/>
          <p:nvPr/>
        </p:nvSpPr>
        <p:spPr>
          <a:xfrm>
            <a:off x="4921885" y="3884295"/>
            <a:ext cx="2508250" cy="1953260"/>
          </a:xfrm>
          <a:prstGeom prst="rect">
            <a:avLst/>
          </a:prstGeom>
          <a:noFill/>
        </p:spPr>
        <p:txBody>
          <a:bodyPr wrap="square" rtlCol="0" anchor="t">
            <a:spAutoFit/>
          </a:bodyPr>
          <a:p>
            <a:pPr marL="228600" indent="-228600" algn="just">
              <a:lnSpc>
                <a:spcPct val="120000"/>
              </a:lnSpc>
              <a:spcBef>
                <a:spcPts val="0"/>
              </a:spcBef>
              <a:spcAft>
                <a:spcPts val="1000"/>
              </a:spcAft>
              <a:buClrTx/>
              <a:buSzTx/>
              <a:buFont typeface="Arial" panose="020B0604020202020204" pitchFamily="34" charset="0"/>
              <a:buChar char="•"/>
            </a:pPr>
            <a:r>
              <a:rPr lang="zh-CN" altLang="en-US" sz="2000" dirty="0">
                <a:solidFill>
                  <a:schemeClr val="bg1"/>
                </a:solidFill>
                <a:uFillTx/>
                <a:latin typeface="Arial" panose="020B0604020202020204" pitchFamily="34" charset="0"/>
                <a:ea typeface="微软雅黑" panose="020B0503020204020204" charset="-122"/>
              </a:rPr>
              <a:t>1 KB = 1024 B</a:t>
            </a:r>
            <a:endParaRPr lang="zh-CN" altLang="en-US" sz="2000" dirty="0">
              <a:solidFill>
                <a:schemeClr val="bg1"/>
              </a:solidFill>
              <a:uFillTx/>
              <a:latin typeface="Arial" panose="020B0604020202020204" pitchFamily="34" charset="0"/>
              <a:ea typeface="微软雅黑" panose="020B0503020204020204" charset="-122"/>
            </a:endParaRPr>
          </a:p>
          <a:p>
            <a:pPr marL="228600" indent="-228600" algn="just">
              <a:lnSpc>
                <a:spcPct val="120000"/>
              </a:lnSpc>
              <a:spcBef>
                <a:spcPts val="0"/>
              </a:spcBef>
              <a:spcAft>
                <a:spcPts val="1000"/>
              </a:spcAft>
              <a:buClrTx/>
              <a:buSzTx/>
              <a:buFont typeface="Arial" panose="020B0604020202020204" pitchFamily="34" charset="0"/>
              <a:buChar char="•"/>
            </a:pPr>
            <a:r>
              <a:rPr lang="zh-CN" altLang="en-US" sz="2000" dirty="0">
                <a:solidFill>
                  <a:schemeClr val="bg1"/>
                </a:solidFill>
                <a:uFillTx/>
                <a:latin typeface="Arial" panose="020B0604020202020204" pitchFamily="34" charset="0"/>
                <a:ea typeface="微软雅黑" panose="020B0503020204020204" charset="-122"/>
              </a:rPr>
              <a:t>1 MB = 1024 KB </a:t>
            </a:r>
            <a:endParaRPr lang="zh-CN" altLang="en-US" sz="2000" dirty="0">
              <a:solidFill>
                <a:schemeClr val="bg1"/>
              </a:solidFill>
              <a:uFillTx/>
              <a:latin typeface="Arial" panose="020B0604020202020204" pitchFamily="34" charset="0"/>
              <a:ea typeface="微软雅黑" panose="020B0503020204020204" charset="-122"/>
            </a:endParaRPr>
          </a:p>
          <a:p>
            <a:pPr marL="228600" indent="-228600" algn="just">
              <a:lnSpc>
                <a:spcPct val="120000"/>
              </a:lnSpc>
              <a:spcBef>
                <a:spcPts val="0"/>
              </a:spcBef>
              <a:spcAft>
                <a:spcPts val="1000"/>
              </a:spcAft>
              <a:buClrTx/>
              <a:buSzTx/>
              <a:buFont typeface="Arial" panose="020B0604020202020204" pitchFamily="34" charset="0"/>
              <a:buChar char="•"/>
            </a:pPr>
            <a:r>
              <a:rPr lang="zh-CN" altLang="en-US" sz="2000" dirty="0">
                <a:solidFill>
                  <a:schemeClr val="bg1"/>
                </a:solidFill>
                <a:uFillTx/>
                <a:latin typeface="Arial" panose="020B0604020202020204" pitchFamily="34" charset="0"/>
                <a:ea typeface="微软雅黑" panose="020B0503020204020204" charset="-122"/>
              </a:rPr>
              <a:t>1 GB = 1024 MB </a:t>
            </a:r>
            <a:endParaRPr lang="zh-CN" altLang="en-US" sz="2000" dirty="0">
              <a:solidFill>
                <a:schemeClr val="bg1"/>
              </a:solidFill>
              <a:uFillTx/>
              <a:latin typeface="Arial" panose="020B0604020202020204" pitchFamily="34" charset="0"/>
              <a:ea typeface="微软雅黑" panose="020B0503020204020204" charset="-122"/>
            </a:endParaRPr>
          </a:p>
          <a:p>
            <a:pPr marL="228600" indent="-228600" algn="just">
              <a:lnSpc>
                <a:spcPct val="120000"/>
              </a:lnSpc>
              <a:spcBef>
                <a:spcPts val="0"/>
              </a:spcBef>
              <a:spcAft>
                <a:spcPts val="1000"/>
              </a:spcAft>
              <a:buClrTx/>
              <a:buSzTx/>
              <a:buFont typeface="Arial" panose="020B0604020202020204" pitchFamily="34" charset="0"/>
              <a:buChar char="•"/>
            </a:pPr>
            <a:r>
              <a:rPr lang="zh-CN" altLang="en-US" sz="2000" dirty="0">
                <a:solidFill>
                  <a:schemeClr val="bg1"/>
                </a:solidFill>
                <a:uFillTx/>
                <a:latin typeface="Arial" panose="020B0604020202020204" pitchFamily="34" charset="0"/>
                <a:ea typeface="微软雅黑" panose="020B0503020204020204" charset="-122"/>
              </a:rPr>
              <a:t>1</a:t>
            </a:r>
            <a:r>
              <a:rPr lang="en-US" altLang="zh-CN" sz="2000" dirty="0">
                <a:solidFill>
                  <a:schemeClr val="bg1"/>
                </a:solidFill>
                <a:uFillTx/>
                <a:latin typeface="Arial" panose="020B0604020202020204" pitchFamily="34" charset="0"/>
                <a:ea typeface="微软雅黑" panose="020B0503020204020204" charset="-122"/>
              </a:rPr>
              <a:t> </a:t>
            </a:r>
            <a:r>
              <a:rPr lang="zh-CN" altLang="en-US" sz="2000" dirty="0">
                <a:solidFill>
                  <a:schemeClr val="bg1"/>
                </a:solidFill>
                <a:uFillTx/>
                <a:latin typeface="Arial" panose="020B0604020202020204" pitchFamily="34" charset="0"/>
                <a:ea typeface="微软雅黑" panose="020B0503020204020204" charset="-122"/>
              </a:rPr>
              <a:t>TB = 1024</a:t>
            </a:r>
            <a:r>
              <a:rPr lang="en-US" altLang="zh-CN" sz="2000" dirty="0">
                <a:solidFill>
                  <a:schemeClr val="bg1"/>
                </a:solidFill>
                <a:uFillTx/>
                <a:latin typeface="Arial" panose="020B0604020202020204" pitchFamily="34" charset="0"/>
                <a:ea typeface="微软雅黑" panose="020B0503020204020204" charset="-122"/>
              </a:rPr>
              <a:t> </a:t>
            </a:r>
            <a:r>
              <a:rPr lang="zh-CN" altLang="en-US" sz="2000" dirty="0">
                <a:solidFill>
                  <a:schemeClr val="bg1"/>
                </a:solidFill>
                <a:uFillTx/>
                <a:latin typeface="Arial" panose="020B0604020202020204" pitchFamily="34" charset="0"/>
                <a:ea typeface="微软雅黑" panose="020B0503020204020204" charset="-122"/>
              </a:rPr>
              <a:t>GB</a:t>
            </a:r>
            <a:endParaRPr lang="zh-CN" altLang="en-US" sz="2000" dirty="0">
              <a:solidFill>
                <a:schemeClr val="bg1"/>
              </a:solidFill>
              <a:uFillTx/>
              <a:latin typeface="Arial" panose="020B0604020202020204" pitchFamily="34" charset="0"/>
              <a:ea typeface="微软雅黑" panose="020B0503020204020204" charset="-122"/>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3. </a:t>
            </a:r>
            <a:r>
              <a:rPr spc="0" dirty="0">
                <a:ea typeface="微软雅黑" panose="020B0503020204020204" charset="-122"/>
              </a:rPr>
              <a:t>字符编码</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669925" y="885190"/>
            <a:ext cx="6654800" cy="1539875"/>
          </a:xfrm>
        </p:spPr>
        <p:txBody>
          <a:bodyPr/>
          <a:lstStyle/>
          <a:p>
            <a:pPr algn="just">
              <a:lnSpc>
                <a:spcPct val="120000"/>
              </a:lnSpc>
            </a:pPr>
            <a:r>
              <a:rPr sz="1800" spc="0" dirty="0">
                <a:solidFill>
                  <a:schemeClr val="bg1"/>
                </a:solidFill>
                <a:ea typeface="微软雅黑" panose="020B0503020204020204" charset="-122"/>
              </a:rPr>
              <a:t>ASCII（American Standard Code for Information Interchange）</a:t>
            </a:r>
            <a:endParaRPr sz="1800" spc="0" dirty="0">
              <a:solidFill>
                <a:schemeClr val="bg1"/>
              </a:solidFill>
              <a:ea typeface="微软雅黑" panose="020B0503020204020204" charset="-122"/>
            </a:endParaRPr>
          </a:p>
          <a:p>
            <a:pPr algn="just">
              <a:lnSpc>
                <a:spcPct val="120000"/>
              </a:lnSpc>
            </a:pPr>
            <a:r>
              <a:rPr sz="1800" spc="0" dirty="0">
                <a:solidFill>
                  <a:schemeClr val="bg1"/>
                </a:solidFill>
                <a:ea typeface="微软雅黑" panose="020B0503020204020204" charset="-122"/>
              </a:rPr>
              <a:t>ASCII 是计算机系统中</a:t>
            </a:r>
            <a:r>
              <a:rPr sz="1800" spc="0" dirty="0">
                <a:solidFill>
                  <a:srgbClr val="FF0000"/>
                </a:solidFill>
                <a:ea typeface="微软雅黑" panose="020B0503020204020204" charset="-122"/>
              </a:rPr>
              <a:t>最早采用</a:t>
            </a:r>
            <a:r>
              <a:rPr sz="1800" spc="0" dirty="0">
                <a:solidFill>
                  <a:schemeClr val="bg1"/>
                </a:solidFill>
                <a:ea typeface="微软雅黑" panose="020B0503020204020204" charset="-122"/>
              </a:rPr>
              <a:t>的字符编码之一（又是人类制定的规则！）</a:t>
            </a:r>
            <a:endParaRPr sz="1800" spc="0" dirty="0">
              <a:solidFill>
                <a:schemeClr val="bg1"/>
              </a:solidFill>
              <a:ea typeface="微软雅黑" panose="020B0503020204020204" charset="-122"/>
            </a:endParaRPr>
          </a:p>
        </p:txBody>
      </p:sp>
      <p:pic>
        <p:nvPicPr>
          <p:cNvPr id="4" name="图片 3"/>
          <p:cNvPicPr>
            <a:picLocks noChangeAspect="1"/>
          </p:cNvPicPr>
          <p:nvPr>
            <p:custDataLst>
              <p:tags r:id="rId3"/>
            </p:custDataLst>
          </p:nvPr>
        </p:nvPicPr>
        <p:blipFill>
          <a:blip r:embed="rId4"/>
          <a:stretch>
            <a:fillRect/>
          </a:stretch>
        </p:blipFill>
        <p:spPr>
          <a:xfrm>
            <a:off x="669925" y="2167890"/>
            <a:ext cx="6480175" cy="4438015"/>
          </a:xfrm>
          <a:prstGeom prst="rect">
            <a:avLst/>
          </a:prstGeom>
        </p:spPr>
      </p:pic>
    </p:spTree>
    <p:custDataLst>
      <p:tags r:id="rId5"/>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3. </a:t>
            </a:r>
            <a:r>
              <a:rPr spc="0" dirty="0">
                <a:ea typeface="微软雅黑" panose="020B0503020204020204" charset="-122"/>
              </a:rPr>
              <a:t>字符编码</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669925" y="885190"/>
            <a:ext cx="6654800" cy="1539875"/>
          </a:xfrm>
        </p:spPr>
        <p:txBody>
          <a:bodyPr/>
          <a:lstStyle/>
          <a:p>
            <a:pPr algn="just">
              <a:lnSpc>
                <a:spcPct val="120000"/>
              </a:lnSpc>
            </a:pPr>
            <a:r>
              <a:rPr sz="1800" spc="0" dirty="0">
                <a:solidFill>
                  <a:schemeClr val="bg1"/>
                </a:solidFill>
                <a:ea typeface="微软雅黑" panose="020B0503020204020204" charset="-122"/>
              </a:rPr>
              <a:t>Unicode</a:t>
            </a:r>
            <a:r>
              <a:rPr lang="en-US" altLang="zh-CN" sz="1800" spc="0" dirty="0">
                <a:solidFill>
                  <a:schemeClr val="bg1"/>
                </a:solidFill>
                <a:ea typeface="微软雅黑" panose="020B0503020204020204" charset="-122"/>
              </a:rPr>
              <a:t> 国际标准字符集</a:t>
            </a:r>
            <a:r>
              <a:rPr sz="1800" spc="0" dirty="0">
                <a:solidFill>
                  <a:schemeClr val="bg1"/>
                </a:solidFill>
                <a:ea typeface="微软雅黑" panose="020B0503020204020204" charset="-122"/>
              </a:rPr>
              <a:t>（</a:t>
            </a:r>
            <a:r>
              <a:rPr sz="1800" spc="0" dirty="0">
                <a:solidFill>
                  <a:schemeClr val="bg1"/>
                </a:solidFill>
                <a:ea typeface="微软雅黑" panose="020B0503020204020204" charset="-122"/>
              </a:rPr>
              <a:t>万国码）</a:t>
            </a:r>
            <a:endParaRPr lang="en-US" altLang="zh-CN" sz="1800" spc="0" dirty="0">
              <a:solidFill>
                <a:schemeClr val="bg1"/>
              </a:solidFill>
              <a:ea typeface="微软雅黑" panose="020B0503020204020204" charset="-122"/>
            </a:endParaRPr>
          </a:p>
          <a:p>
            <a:pPr algn="just">
              <a:lnSpc>
                <a:spcPct val="120000"/>
              </a:lnSpc>
            </a:pPr>
            <a:r>
              <a:rPr lang="en-US" altLang="zh-CN" sz="1800" spc="0" dirty="0">
                <a:solidFill>
                  <a:srgbClr val="FF0000"/>
                </a:solidFill>
                <a:ea typeface="微软雅黑" panose="020B0503020204020204" charset="-122"/>
              </a:rPr>
              <a:t>UTF</a:t>
            </a:r>
            <a:r>
              <a:rPr sz="1800" spc="0" dirty="0">
                <a:solidFill>
                  <a:srgbClr val="FF0000"/>
                </a:solidFill>
                <a:ea typeface="微软雅黑" panose="020B0503020204020204" charset="-122"/>
              </a:rPr>
              <a:t>-8</a:t>
            </a:r>
            <a:r>
              <a:rPr sz="1800" spc="0" dirty="0">
                <a:solidFill>
                  <a:schemeClr val="bg1"/>
                </a:solidFill>
                <a:ea typeface="微软雅黑" panose="020B0503020204020204" charset="-122"/>
              </a:rPr>
              <a:t> 是其中一种实现方式，也是大家现在最常见的编码啦！它能表示全世界几乎所有符号，甚至包括 emoji！</a:t>
            </a:r>
            <a:r>
              <a:rPr sz="1800" spc="0" dirty="0">
                <a:solidFill>
                  <a:srgbClr val="FFC000"/>
                </a:solidFill>
                <a:latin typeface="宋体" panose="02010600030101010101" pitchFamily="2" charset="-122"/>
                <a:ea typeface="宋体" panose="02010600030101010101" pitchFamily="2" charset="-122"/>
              </a:rPr>
              <a:t>🐻</a:t>
            </a:r>
            <a:endParaRPr sz="1800" spc="0" dirty="0">
              <a:solidFill>
                <a:srgbClr val="FFC000"/>
              </a:solidFill>
              <a:latin typeface="宋体" panose="02010600030101010101" pitchFamily="2" charset="-122"/>
              <a:ea typeface="宋体" panose="02010600030101010101" pitchFamily="2" charset="-122"/>
            </a:endParaRPr>
          </a:p>
        </p:txBody>
      </p:sp>
      <p:sp>
        <p:nvSpPr>
          <p:cNvPr id="5" name="文本框 4"/>
          <p:cNvSpPr txBox="1"/>
          <p:nvPr>
            <p:custDataLst>
              <p:tags r:id="rId3"/>
            </p:custDataLst>
          </p:nvPr>
        </p:nvSpPr>
        <p:spPr>
          <a:xfrm>
            <a:off x="669925" y="2694305"/>
            <a:ext cx="6575425" cy="423545"/>
          </a:xfrm>
          <a:prstGeom prst="rect">
            <a:avLst/>
          </a:prstGeom>
          <a:noFill/>
        </p:spPr>
        <p:txBody>
          <a:bodyPr wrap="square" rtlCol="0" anchor="t">
            <a:spAutoFit/>
          </a:bodyPr>
          <a:p>
            <a:pPr marL="228600" indent="-228600" algn="just">
              <a:lnSpc>
                <a:spcPct val="120000"/>
              </a:lnSpc>
              <a:spcBef>
                <a:spcPts val="0"/>
              </a:spcBef>
              <a:spcAft>
                <a:spcPts val="1000"/>
              </a:spcAft>
              <a:buClrTx/>
              <a:buSzTx/>
              <a:buFont typeface="Arial" panose="020B0604020202020204" pitchFamily="34" charset="0"/>
              <a:buChar char="•"/>
            </a:pPr>
            <a:r>
              <a:rPr lang="zh-CN" altLang="en-US" dirty="0">
                <a:solidFill>
                  <a:schemeClr val="bg1"/>
                </a:solidFill>
                <a:uFillTx/>
                <a:latin typeface="Arial" panose="020B0604020202020204" pitchFamily="34" charset="0"/>
                <a:ea typeface="微软雅黑" panose="020B0503020204020204" charset="-122"/>
              </a:rPr>
              <a:t>不同系统、不同软件的 emoji 为什么看起来不一样捏？</a:t>
            </a:r>
            <a:endParaRPr lang="zh-CN" altLang="en-US" dirty="0">
              <a:solidFill>
                <a:schemeClr val="bg1"/>
              </a:solidFill>
              <a:uFillTx/>
              <a:latin typeface="Arial" panose="020B0604020202020204" pitchFamily="34" charset="0"/>
              <a:ea typeface="微软雅黑" panose="020B0503020204020204" charset="-122"/>
            </a:endParaRPr>
          </a:p>
        </p:txBody>
      </p:sp>
      <p:sp>
        <p:nvSpPr>
          <p:cNvPr id="6" name="文本框 5"/>
          <p:cNvSpPr txBox="1"/>
          <p:nvPr/>
        </p:nvSpPr>
        <p:spPr>
          <a:xfrm>
            <a:off x="669925" y="3192145"/>
            <a:ext cx="6096000" cy="1087755"/>
          </a:xfrm>
          <a:prstGeom prst="rect">
            <a:avLst/>
          </a:prstGeom>
          <a:noFill/>
        </p:spPr>
        <p:txBody>
          <a:bodyPr wrap="square" rtlCol="0" anchor="t">
            <a:spAutoFit/>
          </a:bodyPr>
          <a:p>
            <a:pPr marL="228600" indent="-228600" algn="just">
              <a:lnSpc>
                <a:spcPct val="120000"/>
              </a:lnSpc>
              <a:spcBef>
                <a:spcPts val="0"/>
              </a:spcBef>
              <a:spcAft>
                <a:spcPts val="1000"/>
              </a:spcAft>
              <a:buClrTx/>
              <a:buSzTx/>
              <a:buFont typeface="Arial" panose="020B0604020202020204" pitchFamily="34" charset="0"/>
              <a:buChar char="•"/>
            </a:pPr>
            <a:r>
              <a:rPr lang="zh-CN" altLang="en-US" dirty="0">
                <a:solidFill>
                  <a:schemeClr val="bg1"/>
                </a:solidFill>
                <a:uFillTx/>
                <a:latin typeface="Arial" panose="020B0604020202020204" pitchFamily="34" charset="0"/>
                <a:ea typeface="微软雅黑" panose="020B0503020204020204" charset="-122"/>
                <a:sym typeface="+mn-ea"/>
              </a:rPr>
              <a:t>Unicode 只规定了每个 emoji 的代码和基本含义，而没有规定它们的具体外观。因此，不同的系统和软件可以根据自己的设计风格来创建相应的 emoji 图像。</a:t>
            </a:r>
            <a:endParaRPr lang="zh-CN" altLang="en-US" dirty="0">
              <a:solidFill>
                <a:schemeClr val="bg1"/>
              </a:solidFill>
              <a:uFillTx/>
              <a:latin typeface="Arial" panose="020B0604020202020204" pitchFamily="34" charset="0"/>
              <a:ea typeface="微软雅黑" panose="020B0503020204020204" charset="-122"/>
              <a:sym typeface="+mn-ea"/>
            </a:endParaRPr>
          </a:p>
        </p:txBody>
      </p:sp>
      <p:pic>
        <p:nvPicPr>
          <p:cNvPr id="7" name="图片 6"/>
          <p:cNvPicPr>
            <a:picLocks noChangeAspect="1"/>
          </p:cNvPicPr>
          <p:nvPr/>
        </p:nvPicPr>
        <p:blipFill>
          <a:blip r:embed="rId4"/>
          <a:stretch>
            <a:fillRect/>
          </a:stretch>
        </p:blipFill>
        <p:spPr>
          <a:xfrm>
            <a:off x="711200" y="4979670"/>
            <a:ext cx="6054725" cy="80327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4. </a:t>
            </a:r>
            <a:r>
              <a:rPr spc="0" dirty="0">
                <a:ea typeface="微软雅黑" panose="020B0503020204020204" charset="-122"/>
              </a:rPr>
              <a:t>RGB</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669925" y="952500"/>
            <a:ext cx="6654800" cy="522605"/>
          </a:xfrm>
        </p:spPr>
        <p:txBody>
          <a:bodyPr>
            <a:normAutofit fontScale="90000"/>
          </a:bodyPr>
          <a:lstStyle/>
          <a:p>
            <a:pPr algn="just">
              <a:lnSpc>
                <a:spcPct val="120000"/>
              </a:lnSpc>
            </a:pPr>
            <a:r>
              <a:rPr sz="2000" spc="0" dirty="0">
                <a:solidFill>
                  <a:schemeClr val="bg1"/>
                </a:solidFill>
                <a:ea typeface="微软雅黑" panose="020B0503020204020204" charset="-122"/>
              </a:rPr>
              <a:t>从</a:t>
            </a:r>
            <a:r>
              <a:rPr lang="en-US" altLang="zh-CN" sz="2000" spc="0" dirty="0">
                <a:solidFill>
                  <a:schemeClr val="bg1"/>
                </a:solidFill>
                <a:ea typeface="微软雅黑" panose="020B0503020204020204" charset="-122"/>
              </a:rPr>
              <a:t>010101</a:t>
            </a:r>
            <a:r>
              <a:rPr sz="2000" spc="0" dirty="0">
                <a:solidFill>
                  <a:schemeClr val="bg1"/>
                </a:solidFill>
                <a:ea typeface="微软雅黑" panose="020B0503020204020204" charset="-122"/>
              </a:rPr>
              <a:t>，现在文字符号可以</a:t>
            </a:r>
            <a:r>
              <a:rPr sz="2000" spc="0" dirty="0">
                <a:solidFill>
                  <a:schemeClr val="bg1"/>
                </a:solidFill>
                <a:ea typeface="微软雅黑" panose="020B0503020204020204" charset="-122"/>
              </a:rPr>
              <a:t>呈现了。但是图片怎么</a:t>
            </a:r>
            <a:r>
              <a:rPr sz="2000" spc="0" dirty="0">
                <a:solidFill>
                  <a:schemeClr val="bg1"/>
                </a:solidFill>
                <a:ea typeface="微软雅黑" panose="020B0503020204020204" charset="-122"/>
              </a:rPr>
              <a:t>呈现呢？</a:t>
            </a:r>
            <a:endParaRPr sz="2000" spc="0" dirty="0">
              <a:solidFill>
                <a:schemeClr val="bg1"/>
              </a:solidFill>
              <a:ea typeface="微软雅黑" panose="020B0503020204020204" charset="-122"/>
            </a:endParaRPr>
          </a:p>
        </p:txBody>
      </p:sp>
      <p:pic>
        <p:nvPicPr>
          <p:cNvPr id="4" name="图片 3"/>
          <p:cNvPicPr>
            <a:picLocks noChangeAspect="1"/>
          </p:cNvPicPr>
          <p:nvPr/>
        </p:nvPicPr>
        <p:blipFill>
          <a:blip r:embed="rId3"/>
          <a:stretch>
            <a:fillRect/>
          </a:stretch>
        </p:blipFill>
        <p:spPr>
          <a:xfrm>
            <a:off x="1945005" y="2162175"/>
            <a:ext cx="3291840" cy="3377565"/>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4. </a:t>
            </a:r>
            <a:r>
              <a:rPr spc="0" dirty="0">
                <a:ea typeface="微软雅黑" panose="020B0503020204020204" charset="-122"/>
              </a:rPr>
              <a:t>RGB</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669925" y="952500"/>
            <a:ext cx="6654800" cy="845185"/>
          </a:xfrm>
        </p:spPr>
        <p:txBody>
          <a:bodyPr>
            <a:normAutofit fontScale="90000"/>
          </a:bodyPr>
          <a:lstStyle/>
          <a:p>
            <a:pPr algn="just">
              <a:lnSpc>
                <a:spcPct val="120000"/>
              </a:lnSpc>
            </a:pPr>
            <a:r>
              <a:rPr sz="2000" spc="0" dirty="0">
                <a:solidFill>
                  <a:schemeClr val="bg1"/>
                </a:solidFill>
                <a:ea typeface="微软雅黑" panose="020B0503020204020204" charset="-122"/>
              </a:rPr>
              <a:t>RGB：红绿蓝三原色，可以通过不同比例叠加出任意颜色</a:t>
            </a:r>
            <a:endParaRPr sz="2000" spc="0" dirty="0">
              <a:solidFill>
                <a:schemeClr val="bg1"/>
              </a:solidFill>
              <a:ea typeface="微软雅黑" panose="020B0503020204020204" charset="-122"/>
            </a:endParaRPr>
          </a:p>
          <a:p>
            <a:pPr algn="just">
              <a:lnSpc>
                <a:spcPct val="120000"/>
              </a:lnSpc>
            </a:pPr>
            <a:endParaRPr sz="2000" spc="0" dirty="0">
              <a:solidFill>
                <a:schemeClr val="bg1"/>
              </a:solidFill>
              <a:ea typeface="微软雅黑" panose="020B0503020204020204" charset="-122"/>
            </a:endParaRPr>
          </a:p>
        </p:txBody>
      </p:sp>
      <p:sp>
        <p:nvSpPr>
          <p:cNvPr id="5" name="文本框 4"/>
          <p:cNvSpPr txBox="1"/>
          <p:nvPr/>
        </p:nvSpPr>
        <p:spPr>
          <a:xfrm>
            <a:off x="669925" y="1564640"/>
            <a:ext cx="6096000" cy="1327150"/>
          </a:xfrm>
          <a:prstGeom prst="rect">
            <a:avLst/>
          </a:prstGeom>
          <a:noFill/>
        </p:spPr>
        <p:txBody>
          <a:bodyPr wrap="square" rtlCol="0" anchor="t">
            <a:spAutoFit/>
          </a:bodyPr>
          <a:p>
            <a:pPr marL="228600" indent="-228600" algn="just">
              <a:lnSpc>
                <a:spcPct val="120000"/>
              </a:lnSpc>
              <a:spcBef>
                <a:spcPts val="0"/>
              </a:spcBef>
              <a:spcAft>
                <a:spcPts val="1000"/>
              </a:spcAft>
              <a:buClrTx/>
              <a:buSzTx/>
              <a:buFont typeface="Arial" panose="020B0604020202020204" pitchFamily="34" charset="0"/>
              <a:buChar char="•"/>
            </a:pPr>
            <a:r>
              <a:rPr lang="zh-CN" altLang="en-US" sz="2000" dirty="0">
                <a:solidFill>
                  <a:schemeClr val="bg1"/>
                </a:solidFill>
                <a:uFillTx/>
                <a:latin typeface="Arial" panose="020B0604020202020204" pitchFamily="34" charset="0"/>
                <a:ea typeface="微软雅黑" panose="020B0503020204020204" charset="-122"/>
              </a:rPr>
              <a:t>1个RGB颜色值总共占用</a:t>
            </a:r>
            <a:r>
              <a:rPr lang="zh-CN" altLang="en-US" sz="2000" dirty="0">
                <a:solidFill>
                  <a:srgbClr val="FF0000"/>
                </a:solidFill>
                <a:uFillTx/>
                <a:latin typeface="Arial" panose="020B0604020202020204" pitchFamily="34" charset="0"/>
                <a:ea typeface="微软雅黑" panose="020B0503020204020204" charset="-122"/>
              </a:rPr>
              <a:t>3个字节</a:t>
            </a:r>
            <a:r>
              <a:rPr lang="zh-CN" altLang="en-US" sz="2000" dirty="0">
                <a:solidFill>
                  <a:schemeClr val="bg1"/>
                </a:solidFill>
                <a:uFillTx/>
                <a:latin typeface="Arial" panose="020B0604020202020204" pitchFamily="34" charset="0"/>
                <a:ea typeface="微软雅黑" panose="020B0503020204020204" charset="-122"/>
              </a:rPr>
              <a:t>的空间，共</a:t>
            </a:r>
            <a:r>
              <a:rPr lang="zh-CN" altLang="en-US" sz="2000" dirty="0">
                <a:solidFill>
                  <a:schemeClr val="bg1"/>
                </a:solidFill>
                <a:uFillTx/>
                <a:latin typeface="Arial" panose="020B0604020202020204" pitchFamily="34" charset="0"/>
                <a:ea typeface="微软雅黑" panose="020B0503020204020204" charset="-122"/>
              </a:rPr>
              <a:t>24位</a:t>
            </a:r>
            <a:endParaRPr lang="zh-CN" altLang="en-US" sz="2000" dirty="0">
              <a:solidFill>
                <a:schemeClr val="bg1"/>
              </a:solidFill>
              <a:uFillTx/>
              <a:latin typeface="Arial" panose="020B0604020202020204" pitchFamily="34" charset="0"/>
              <a:ea typeface="微软雅黑" panose="020B0503020204020204" charset="-122"/>
            </a:endParaRPr>
          </a:p>
          <a:p>
            <a:pPr marL="228600" indent="-228600" algn="just">
              <a:lnSpc>
                <a:spcPct val="120000"/>
              </a:lnSpc>
              <a:spcBef>
                <a:spcPts val="0"/>
              </a:spcBef>
              <a:spcAft>
                <a:spcPts val="1000"/>
              </a:spcAft>
              <a:buClrTx/>
              <a:buSzTx/>
              <a:buFont typeface="Arial" panose="020B0604020202020204" pitchFamily="34" charset="0"/>
              <a:buChar char="•"/>
            </a:pPr>
            <a:r>
              <a:rPr lang="zh-CN" altLang="en-US" sz="2000" dirty="0">
                <a:solidFill>
                  <a:schemeClr val="bg1"/>
                </a:solidFill>
                <a:uFillTx/>
                <a:latin typeface="Arial" panose="020B0604020202020204" pitchFamily="34" charset="0"/>
                <a:ea typeface="微软雅黑" panose="020B0503020204020204" charset="-122"/>
                <a:sym typeface="+mn-ea"/>
              </a:rPr>
              <a:t>一个字节表示红色的强度（有多红），一个字节表示绿色的强度，一个字节表示蓝色</a:t>
            </a:r>
            <a:r>
              <a:rPr lang="zh-CN" altLang="en-US" sz="2000" dirty="0">
                <a:solidFill>
                  <a:schemeClr val="bg1"/>
                </a:solidFill>
                <a:uFillTx/>
                <a:latin typeface="Arial" panose="020B0604020202020204" pitchFamily="34" charset="0"/>
                <a:ea typeface="微软雅黑" panose="020B0503020204020204" charset="-122"/>
                <a:sym typeface="+mn-ea"/>
              </a:rPr>
              <a:t>的强度。</a:t>
            </a:r>
            <a:endParaRPr lang="zh-CN" altLang="en-US" sz="2000" dirty="0">
              <a:solidFill>
                <a:schemeClr val="bg1"/>
              </a:solidFill>
              <a:uFillTx/>
              <a:latin typeface="Arial" panose="020B0604020202020204" pitchFamily="34" charset="0"/>
              <a:ea typeface="微软雅黑" panose="020B0503020204020204" charset="-122"/>
            </a:endParaRPr>
          </a:p>
        </p:txBody>
      </p:sp>
      <p:sp>
        <p:nvSpPr>
          <p:cNvPr id="7" name="文本框 6"/>
          <p:cNvSpPr txBox="1"/>
          <p:nvPr>
            <p:custDataLst>
              <p:tags r:id="rId3"/>
            </p:custDataLst>
          </p:nvPr>
        </p:nvSpPr>
        <p:spPr>
          <a:xfrm>
            <a:off x="669925" y="3354070"/>
            <a:ext cx="6096000" cy="1455420"/>
          </a:xfrm>
          <a:prstGeom prst="rect">
            <a:avLst/>
          </a:prstGeom>
          <a:noFill/>
        </p:spPr>
        <p:txBody>
          <a:bodyPr wrap="square" rtlCol="0" anchor="t">
            <a:spAutoFit/>
          </a:bodyPr>
          <a:p>
            <a:pPr indent="0" algn="just">
              <a:lnSpc>
                <a:spcPct val="120000"/>
              </a:lnSpc>
              <a:spcBef>
                <a:spcPts val="0"/>
              </a:spcBef>
              <a:spcAft>
                <a:spcPts val="1000"/>
              </a:spcAft>
              <a:buClrTx/>
              <a:buSzTx/>
              <a:buFont typeface="Arial" panose="020B0604020202020204" pitchFamily="34" charset="0"/>
              <a:buNone/>
            </a:pPr>
            <a:r>
              <a:rPr lang="zh-CN" altLang="en-US" sz="2000" dirty="0">
                <a:solidFill>
                  <a:schemeClr val="bg1"/>
                </a:solidFill>
                <a:uFillTx/>
                <a:latin typeface="Arial" panose="020B0604020202020204" pitchFamily="34" charset="0"/>
                <a:ea typeface="微软雅黑" panose="020B0503020204020204" charset="-122"/>
              </a:rPr>
              <a:t>举例</a:t>
            </a:r>
            <a:endParaRPr lang="zh-CN" altLang="en-US" sz="2000" dirty="0">
              <a:solidFill>
                <a:schemeClr val="bg1"/>
              </a:solidFill>
              <a:uFillTx/>
              <a:latin typeface="Arial" panose="020B0604020202020204" pitchFamily="34" charset="0"/>
              <a:ea typeface="微软雅黑" panose="020B0503020204020204" charset="-122"/>
            </a:endParaRPr>
          </a:p>
          <a:p>
            <a:pPr marL="228600" indent="-228600" algn="just">
              <a:lnSpc>
                <a:spcPct val="120000"/>
              </a:lnSpc>
              <a:spcBef>
                <a:spcPts val="0"/>
              </a:spcBef>
              <a:spcAft>
                <a:spcPts val="1000"/>
              </a:spcAft>
              <a:buClrTx/>
              <a:buSzTx/>
              <a:buFont typeface="Arial" panose="020B0604020202020204" pitchFamily="34" charset="0"/>
              <a:buChar char="•"/>
            </a:pPr>
            <a:r>
              <a:rPr lang="zh-CN" altLang="en-US" sz="2000" dirty="0">
                <a:solidFill>
                  <a:schemeClr val="bg1"/>
                </a:solidFill>
                <a:uFillTx/>
                <a:latin typeface="Arial" panose="020B0604020202020204" pitchFamily="34" charset="0"/>
                <a:ea typeface="微软雅黑" panose="020B0503020204020204" charset="-122"/>
              </a:rPr>
              <a:t>各种</a:t>
            </a:r>
            <a:r>
              <a:rPr lang="zh-CN" altLang="en-US" sz="2000" dirty="0">
                <a:solidFill>
                  <a:schemeClr val="bg1"/>
                </a:solidFill>
                <a:uFillTx/>
                <a:latin typeface="Arial" panose="020B0604020202020204" pitchFamily="34" charset="0"/>
                <a:ea typeface="微软雅黑" panose="020B0503020204020204" charset="-122"/>
              </a:rPr>
              <a:t>截图工具</a:t>
            </a:r>
            <a:endParaRPr lang="zh-CN" altLang="en-US" sz="2000" dirty="0">
              <a:solidFill>
                <a:schemeClr val="bg1"/>
              </a:solidFill>
              <a:uFillTx/>
              <a:latin typeface="Arial" panose="020B0604020202020204" pitchFamily="34" charset="0"/>
              <a:ea typeface="微软雅黑" panose="020B0503020204020204" charset="-122"/>
            </a:endParaRPr>
          </a:p>
          <a:p>
            <a:pPr marL="228600" indent="-228600" algn="just">
              <a:lnSpc>
                <a:spcPct val="120000"/>
              </a:lnSpc>
              <a:spcBef>
                <a:spcPts val="0"/>
              </a:spcBef>
              <a:spcAft>
                <a:spcPts val="1000"/>
              </a:spcAft>
              <a:buClrTx/>
              <a:buSzTx/>
              <a:buFont typeface="Arial" panose="020B0604020202020204" pitchFamily="34" charset="0"/>
              <a:buChar char="•"/>
            </a:pPr>
            <a:r>
              <a:rPr lang="zh-CN" altLang="en-US" sz="2000" dirty="0">
                <a:solidFill>
                  <a:schemeClr val="bg1"/>
                </a:solidFill>
                <a:uFillTx/>
                <a:latin typeface="Arial" panose="020B0604020202020204" pitchFamily="34" charset="0"/>
                <a:ea typeface="微软雅黑" panose="020B0503020204020204" charset="-122"/>
                <a:sym typeface="+mn-ea"/>
              </a:rPr>
              <a:t>各种软件</a:t>
            </a:r>
            <a:r>
              <a:rPr lang="zh-CN" altLang="en-US" sz="2000" dirty="0">
                <a:solidFill>
                  <a:schemeClr val="bg1"/>
                </a:solidFill>
                <a:uFillTx/>
                <a:latin typeface="Arial" panose="020B0604020202020204" pitchFamily="34" charset="0"/>
                <a:ea typeface="微软雅黑" panose="020B0503020204020204" charset="-122"/>
                <a:sym typeface="+mn-ea"/>
              </a:rPr>
              <a:t>的取色器</a:t>
            </a:r>
            <a:endParaRPr lang="zh-CN" altLang="en-US" sz="2000" dirty="0">
              <a:solidFill>
                <a:schemeClr val="bg1"/>
              </a:solidFill>
              <a:uFillTx/>
              <a:latin typeface="Arial" panose="020B0604020202020204" pitchFamily="34" charset="0"/>
              <a:ea typeface="微软雅黑" panose="020B0503020204020204" charset="-122"/>
              <a:sym typeface="+mn-ea"/>
            </a:endParaRPr>
          </a:p>
        </p:txBody>
      </p:sp>
      <p:pic>
        <p:nvPicPr>
          <p:cNvPr id="10" name="图片 9"/>
          <p:cNvPicPr>
            <a:picLocks noChangeAspect="1"/>
          </p:cNvPicPr>
          <p:nvPr>
            <p:custDataLst>
              <p:tags r:id="rId4"/>
            </p:custDataLst>
          </p:nvPr>
        </p:nvPicPr>
        <p:blipFill>
          <a:blip r:embed="rId5"/>
          <a:stretch>
            <a:fillRect/>
          </a:stretch>
        </p:blipFill>
        <p:spPr>
          <a:xfrm>
            <a:off x="4044950" y="3093085"/>
            <a:ext cx="3028315" cy="3184525"/>
          </a:xfrm>
          <a:prstGeom prst="rect">
            <a:avLst/>
          </a:prstGeom>
        </p:spPr>
      </p:pic>
      <p:sp>
        <p:nvSpPr>
          <p:cNvPr id="11" name="文本框 10"/>
          <p:cNvSpPr txBox="1"/>
          <p:nvPr/>
        </p:nvSpPr>
        <p:spPr>
          <a:xfrm>
            <a:off x="326390" y="5271770"/>
            <a:ext cx="6096000" cy="645160"/>
          </a:xfrm>
          <a:prstGeom prst="rect">
            <a:avLst/>
          </a:prstGeom>
          <a:noFill/>
        </p:spPr>
        <p:txBody>
          <a:bodyPr wrap="square" rtlCol="0" anchor="t">
            <a:spAutoFit/>
          </a:bodyPr>
          <a:p>
            <a:r>
              <a:rPr lang="en-US" altLang="zh-CN">
                <a:solidFill>
                  <a:schemeClr val="bg1"/>
                </a:solidFill>
              </a:rPr>
              <a:t>2</a:t>
            </a:r>
            <a:r>
              <a:rPr lang="en-US" altLang="zh-CN" baseline="30000">
                <a:solidFill>
                  <a:schemeClr val="bg1"/>
                </a:solidFill>
              </a:rPr>
              <a:t>8</a:t>
            </a:r>
            <a:r>
              <a:rPr lang="en-US" altLang="zh-CN">
                <a:solidFill>
                  <a:schemeClr val="bg1"/>
                </a:solidFill>
              </a:rPr>
              <a:t> </a:t>
            </a:r>
            <a:r>
              <a:rPr lang="zh-CN" altLang="en-US">
                <a:solidFill>
                  <a:schemeClr val="bg1"/>
                </a:solidFill>
              </a:rPr>
              <a:t>×</a:t>
            </a:r>
            <a:r>
              <a:rPr lang="en-US" altLang="zh-CN">
                <a:solidFill>
                  <a:schemeClr val="bg1"/>
                </a:solidFill>
              </a:rPr>
              <a:t> </a:t>
            </a:r>
            <a:r>
              <a:rPr lang="en-US" altLang="zh-CN">
                <a:solidFill>
                  <a:schemeClr val="bg1"/>
                </a:solidFill>
                <a:sym typeface="+mn-ea"/>
              </a:rPr>
              <a:t>2</a:t>
            </a:r>
            <a:r>
              <a:rPr lang="en-US" altLang="zh-CN" baseline="30000">
                <a:solidFill>
                  <a:schemeClr val="bg1"/>
                </a:solidFill>
                <a:sym typeface="+mn-ea"/>
              </a:rPr>
              <a:t>8</a:t>
            </a:r>
            <a:r>
              <a:rPr lang="en-US" altLang="zh-CN">
                <a:solidFill>
                  <a:schemeClr val="bg1"/>
                </a:solidFill>
                <a:sym typeface="+mn-ea"/>
              </a:rPr>
              <a:t> </a:t>
            </a:r>
            <a:r>
              <a:rPr lang="zh-CN" altLang="en-US">
                <a:solidFill>
                  <a:schemeClr val="bg1"/>
                </a:solidFill>
                <a:sym typeface="+mn-ea"/>
              </a:rPr>
              <a:t>×</a:t>
            </a:r>
            <a:r>
              <a:rPr lang="en-US" altLang="zh-CN">
                <a:solidFill>
                  <a:schemeClr val="bg1"/>
                </a:solidFill>
                <a:sym typeface="+mn-ea"/>
              </a:rPr>
              <a:t> </a:t>
            </a:r>
            <a:r>
              <a:rPr lang="en-US" altLang="zh-CN">
                <a:solidFill>
                  <a:schemeClr val="bg1"/>
                </a:solidFill>
                <a:sym typeface="+mn-ea"/>
              </a:rPr>
              <a:t>2</a:t>
            </a:r>
            <a:r>
              <a:rPr lang="en-US" altLang="zh-CN" baseline="30000">
                <a:solidFill>
                  <a:schemeClr val="bg1"/>
                </a:solidFill>
                <a:sym typeface="+mn-ea"/>
              </a:rPr>
              <a:t>8</a:t>
            </a:r>
            <a:r>
              <a:rPr lang="en-US" altLang="zh-CN">
                <a:solidFill>
                  <a:schemeClr val="bg1"/>
                </a:solidFill>
                <a:sym typeface="+mn-ea"/>
              </a:rPr>
              <a:t> = 2</a:t>
            </a:r>
            <a:r>
              <a:rPr lang="en-US" altLang="zh-CN" baseline="30000">
                <a:solidFill>
                  <a:schemeClr val="bg1"/>
                </a:solidFill>
                <a:sym typeface="+mn-ea"/>
              </a:rPr>
              <a:t>24</a:t>
            </a:r>
            <a:r>
              <a:rPr lang="en-US" altLang="zh-CN">
                <a:solidFill>
                  <a:schemeClr val="bg1"/>
                </a:solidFill>
                <a:sym typeface="+mn-ea"/>
              </a:rPr>
              <a:t> ≈ 1670</a:t>
            </a:r>
            <a:r>
              <a:rPr lang="zh-CN" altLang="en-US">
                <a:solidFill>
                  <a:schemeClr val="bg1"/>
                </a:solidFill>
                <a:sym typeface="+mn-ea"/>
              </a:rPr>
              <a:t>万</a:t>
            </a:r>
            <a:endParaRPr lang="zh-CN" altLang="en-US">
              <a:solidFill>
                <a:schemeClr val="bg1"/>
              </a:solidFill>
              <a:sym typeface="+mn-ea"/>
            </a:endParaRPr>
          </a:p>
          <a:p>
            <a:r>
              <a:rPr lang="en-US" altLang="zh-CN">
                <a:solidFill>
                  <a:schemeClr val="bg1"/>
                </a:solidFill>
                <a:sym typeface="+mn-ea"/>
              </a:rPr>
              <a:t>RGB</a:t>
            </a:r>
            <a:r>
              <a:rPr lang="zh-CN" altLang="en-US">
                <a:solidFill>
                  <a:schemeClr val="bg1"/>
                </a:solidFill>
                <a:sym typeface="+mn-ea"/>
              </a:rPr>
              <a:t>总共能表示约</a:t>
            </a:r>
            <a:r>
              <a:rPr lang="zh-CN" altLang="en-US">
                <a:solidFill>
                  <a:srgbClr val="FF0000"/>
                </a:solidFill>
                <a:sym typeface="+mn-ea"/>
              </a:rPr>
              <a:t>1670万</a:t>
            </a:r>
            <a:r>
              <a:rPr lang="zh-CN" altLang="en-US">
                <a:solidFill>
                  <a:schemeClr val="bg1"/>
                </a:solidFill>
                <a:sym typeface="+mn-ea"/>
              </a:rPr>
              <a:t>种颜色！</a:t>
            </a:r>
            <a:endParaRPr lang="zh-CN" altLang="en-US">
              <a:solidFill>
                <a:schemeClr val="bg1"/>
              </a:solidFill>
              <a:sym typeface="+mn-ea"/>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91440" tIns="45720" rIns="91440" bIns="45720" rtlCol="0" anchor="ctr">
            <a:normAutofit fontScale="90000"/>
          </a:bodyPr>
          <a:lstStyle/>
          <a:p>
            <a:r>
              <a:rPr lang="en-US" altLang="zh-CN" spc="0" dirty="0">
                <a:ea typeface="微软雅黑" panose="020B0503020204020204" charset="-122"/>
              </a:rPr>
              <a:t>4. </a:t>
            </a:r>
            <a:r>
              <a:rPr spc="0" dirty="0">
                <a:ea typeface="微软雅黑" panose="020B0503020204020204" charset="-122"/>
              </a:rPr>
              <a:t>RGB</a:t>
            </a:r>
            <a:endParaRPr spc="0" dirty="0">
              <a:ea typeface="微软雅黑" panose="020B0503020204020204" charset="-122"/>
            </a:endParaRPr>
          </a:p>
        </p:txBody>
      </p:sp>
      <p:sp>
        <p:nvSpPr>
          <p:cNvPr id="3" name="内容占位符 2"/>
          <p:cNvSpPr>
            <a:spLocks noGrp="1"/>
          </p:cNvSpPr>
          <p:nvPr>
            <p:ph idx="1"/>
            <p:custDataLst>
              <p:tags r:id="rId2"/>
            </p:custDataLst>
          </p:nvPr>
        </p:nvSpPr>
        <p:spPr>
          <a:xfrm>
            <a:off x="669925" y="952500"/>
            <a:ext cx="6654800" cy="533400"/>
          </a:xfrm>
        </p:spPr>
        <p:txBody>
          <a:bodyPr>
            <a:normAutofit/>
          </a:bodyPr>
          <a:lstStyle/>
          <a:p>
            <a:pPr algn="just">
              <a:lnSpc>
                <a:spcPct val="120000"/>
              </a:lnSpc>
            </a:pPr>
            <a:r>
              <a:rPr sz="2000" spc="0" dirty="0">
                <a:solidFill>
                  <a:schemeClr val="bg1"/>
                </a:solidFill>
                <a:ea typeface="微软雅黑" panose="020B0503020204020204" charset="-122"/>
              </a:rPr>
              <a:t>为什么 png 格式就要比 jpg 格式大呢？</a:t>
            </a:r>
            <a:endParaRPr sz="2000" spc="0" dirty="0">
              <a:solidFill>
                <a:schemeClr val="bg1"/>
              </a:solidFill>
              <a:ea typeface="微软雅黑" panose="020B0503020204020204" charset="-122"/>
            </a:endParaRPr>
          </a:p>
        </p:txBody>
      </p:sp>
      <p:sp>
        <p:nvSpPr>
          <p:cNvPr id="5" name="文本框 4"/>
          <p:cNvSpPr txBox="1"/>
          <p:nvPr/>
        </p:nvSpPr>
        <p:spPr>
          <a:xfrm>
            <a:off x="669925" y="1564640"/>
            <a:ext cx="6096000" cy="460375"/>
          </a:xfrm>
          <a:prstGeom prst="rect">
            <a:avLst/>
          </a:prstGeom>
          <a:noFill/>
        </p:spPr>
        <p:txBody>
          <a:bodyPr wrap="square" rtlCol="0" anchor="t">
            <a:spAutoFit/>
          </a:bodyPr>
          <a:p>
            <a:pPr marL="228600" indent="-228600" algn="just">
              <a:lnSpc>
                <a:spcPct val="120000"/>
              </a:lnSpc>
              <a:spcBef>
                <a:spcPts val="0"/>
              </a:spcBef>
              <a:spcAft>
                <a:spcPts val="1000"/>
              </a:spcAft>
              <a:buClrTx/>
              <a:buSzTx/>
              <a:buFont typeface="Arial" panose="020B0604020202020204" pitchFamily="34" charset="0"/>
              <a:buChar char="•"/>
            </a:pPr>
            <a:r>
              <a:rPr lang="zh-CN" altLang="en-US" sz="2000" dirty="0">
                <a:solidFill>
                  <a:schemeClr val="bg1"/>
                </a:solidFill>
                <a:uFillTx/>
                <a:latin typeface="Arial" panose="020B0604020202020204" pitchFamily="34" charset="0"/>
                <a:ea typeface="微软雅黑" panose="020B0503020204020204" charset="-122"/>
              </a:rPr>
              <a:t>因为</a:t>
            </a:r>
            <a:r>
              <a:rPr lang="en-US" altLang="zh-CN" sz="2000" dirty="0">
                <a:solidFill>
                  <a:schemeClr val="bg1"/>
                </a:solidFill>
                <a:uFillTx/>
                <a:latin typeface="Arial" panose="020B0604020202020204" pitchFamily="34" charset="0"/>
                <a:ea typeface="微软雅黑" panose="020B0503020204020204" charset="-122"/>
              </a:rPr>
              <a:t> png </a:t>
            </a:r>
            <a:r>
              <a:rPr lang="zh-CN" altLang="en-US" sz="2000" dirty="0">
                <a:solidFill>
                  <a:schemeClr val="bg1"/>
                </a:solidFill>
                <a:uFillTx/>
                <a:latin typeface="Arial" panose="020B0604020202020204" pitchFamily="34" charset="0"/>
                <a:ea typeface="微软雅黑" panose="020B0503020204020204" charset="-122"/>
              </a:rPr>
              <a:t>格式需要</a:t>
            </a:r>
            <a:r>
              <a:rPr lang="zh-CN" altLang="en-US" sz="2000" dirty="0">
                <a:solidFill>
                  <a:srgbClr val="FF0000"/>
                </a:solidFill>
                <a:uFillTx/>
                <a:latin typeface="Arial" panose="020B0604020202020204" pitchFamily="34" charset="0"/>
                <a:ea typeface="微软雅黑" panose="020B0503020204020204" charset="-122"/>
              </a:rPr>
              <a:t>额外空间</a:t>
            </a:r>
            <a:r>
              <a:rPr lang="zh-CN" altLang="en-US" sz="2000" dirty="0">
                <a:solidFill>
                  <a:schemeClr val="bg1"/>
                </a:solidFill>
                <a:uFillTx/>
                <a:latin typeface="Arial" panose="020B0604020202020204" pitchFamily="34" charset="0"/>
                <a:ea typeface="微软雅黑" panose="020B0503020204020204" charset="-122"/>
              </a:rPr>
              <a:t>来存储透明度！</a:t>
            </a:r>
            <a:endParaRPr lang="zh-CN" altLang="en-US" sz="2000" dirty="0">
              <a:solidFill>
                <a:schemeClr val="bg1"/>
              </a:solidFill>
              <a:uFillTx/>
              <a:latin typeface="Arial" panose="020B0604020202020204" pitchFamily="34" charset="0"/>
              <a:ea typeface="微软雅黑" panose="020B0503020204020204" charset="-122"/>
            </a:endParaRPr>
          </a:p>
        </p:txBody>
      </p:sp>
      <p:sp>
        <p:nvSpPr>
          <p:cNvPr id="4" name="内容占位符 2"/>
          <p:cNvSpPr>
            <a:spLocks noGrp="1"/>
          </p:cNvSpPr>
          <p:nvPr>
            <p:custDataLst>
              <p:tags r:id="rId3"/>
            </p:custDataLst>
          </p:nvPr>
        </p:nvSpPr>
        <p:spPr>
          <a:xfrm>
            <a:off x="676910" y="2816860"/>
            <a:ext cx="6654800" cy="533400"/>
          </a:xfrm>
          <a:prstGeom prst="rect">
            <a:avLst/>
          </a:prstGeom>
        </p:spPr>
        <p:txBody>
          <a:bodyPr vert="horz" lIns="90000" tIns="46800" rIns="90000" bIns="4680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sz="2000" spc="0" dirty="0">
                <a:solidFill>
                  <a:schemeClr val="bg1"/>
                </a:solidFill>
                <a:ea typeface="微软雅黑" panose="020B0503020204020204" charset="-122"/>
              </a:rPr>
              <a:t>那视频是怎样保存的捏？？？</a:t>
            </a:r>
            <a:endParaRPr sz="2000" spc="0" dirty="0">
              <a:solidFill>
                <a:schemeClr val="bg1"/>
              </a:solidFill>
              <a:ea typeface="微软雅黑" panose="020B0503020204020204" charset="-122"/>
            </a:endParaRPr>
          </a:p>
        </p:txBody>
      </p:sp>
      <p:sp>
        <p:nvSpPr>
          <p:cNvPr id="6" name="文本框 5"/>
          <p:cNvSpPr txBox="1"/>
          <p:nvPr>
            <p:custDataLst>
              <p:tags r:id="rId4"/>
            </p:custDataLst>
          </p:nvPr>
        </p:nvSpPr>
        <p:spPr>
          <a:xfrm>
            <a:off x="676910" y="3429000"/>
            <a:ext cx="6553835" cy="460375"/>
          </a:xfrm>
          <a:prstGeom prst="rect">
            <a:avLst/>
          </a:prstGeom>
          <a:noFill/>
        </p:spPr>
        <p:txBody>
          <a:bodyPr wrap="square" rtlCol="0" anchor="t">
            <a:spAutoFit/>
          </a:bodyPr>
          <a:p>
            <a:pPr marL="228600" indent="-228600" algn="just">
              <a:lnSpc>
                <a:spcPct val="120000"/>
              </a:lnSpc>
              <a:spcBef>
                <a:spcPts val="0"/>
              </a:spcBef>
              <a:spcAft>
                <a:spcPts val="1000"/>
              </a:spcAft>
              <a:buClrTx/>
              <a:buSzTx/>
              <a:buFont typeface="Arial" panose="020B0604020202020204" pitchFamily="34" charset="0"/>
              <a:buChar char="•"/>
            </a:pPr>
            <a:r>
              <a:rPr sz="2000" dirty="0">
                <a:solidFill>
                  <a:schemeClr val="bg1"/>
                </a:solidFill>
                <a:uFillTx/>
                <a:latin typeface="Arial" panose="020B0604020202020204" pitchFamily="34" charset="0"/>
                <a:ea typeface="微软雅黑" panose="020B0503020204020204" charset="-122"/>
              </a:rPr>
              <a:t>一个一个像素就组成了图片</a:t>
            </a:r>
            <a:r>
              <a:rPr lang="zh-CN" sz="2000" dirty="0">
                <a:solidFill>
                  <a:schemeClr val="bg1"/>
                </a:solidFill>
                <a:uFillTx/>
                <a:latin typeface="Arial" panose="020B0604020202020204" pitchFamily="34" charset="0"/>
                <a:ea typeface="微软雅黑" panose="020B0503020204020204" charset="-122"/>
              </a:rPr>
              <a:t>，</a:t>
            </a:r>
            <a:r>
              <a:rPr sz="2000" dirty="0">
                <a:solidFill>
                  <a:schemeClr val="bg1"/>
                </a:solidFill>
                <a:uFillTx/>
                <a:latin typeface="Arial" panose="020B0604020202020204" pitchFamily="34" charset="0"/>
                <a:ea typeface="微软雅黑" panose="020B0503020204020204" charset="-122"/>
              </a:rPr>
              <a:t>视频其实就是</a:t>
            </a:r>
            <a:r>
              <a:rPr sz="2000" dirty="0">
                <a:solidFill>
                  <a:srgbClr val="FF0000"/>
                </a:solidFill>
                <a:uFillTx/>
                <a:latin typeface="Arial" panose="020B0604020202020204" pitchFamily="34" charset="0"/>
                <a:ea typeface="微软雅黑" panose="020B0503020204020204" charset="-122"/>
              </a:rPr>
              <a:t>图片</a:t>
            </a:r>
            <a:r>
              <a:rPr lang="zh-CN" sz="2000" dirty="0">
                <a:solidFill>
                  <a:srgbClr val="FF0000"/>
                </a:solidFill>
                <a:uFillTx/>
                <a:latin typeface="Arial" panose="020B0604020202020204" pitchFamily="34" charset="0"/>
                <a:ea typeface="微软雅黑" panose="020B0503020204020204" charset="-122"/>
              </a:rPr>
              <a:t>的集合</a:t>
            </a:r>
            <a:r>
              <a:rPr sz="2000" dirty="0">
                <a:solidFill>
                  <a:schemeClr val="bg1"/>
                </a:solidFill>
                <a:uFillTx/>
                <a:latin typeface="Arial" panose="020B0604020202020204" pitchFamily="34" charset="0"/>
                <a:ea typeface="微软雅黑" panose="020B0503020204020204" charset="-122"/>
              </a:rPr>
              <a:t>。</a:t>
            </a:r>
            <a:endParaRPr sz="2000" dirty="0">
              <a:solidFill>
                <a:schemeClr val="bg1"/>
              </a:solidFill>
              <a:uFillTx/>
              <a:latin typeface="Arial" panose="020B0604020202020204" pitchFamily="34" charset="0"/>
              <a:ea typeface="微软雅黑" panose="020B0503020204020204" charset="-122"/>
            </a:endParaRPr>
          </a:p>
        </p:txBody>
      </p:sp>
      <p:sp>
        <p:nvSpPr>
          <p:cNvPr id="8" name="文本框 7"/>
          <p:cNvSpPr txBox="1"/>
          <p:nvPr/>
        </p:nvSpPr>
        <p:spPr>
          <a:xfrm>
            <a:off x="905510" y="4474845"/>
            <a:ext cx="6096000" cy="1753235"/>
          </a:xfrm>
          <a:prstGeom prst="rect">
            <a:avLst/>
          </a:prstGeom>
          <a:noFill/>
        </p:spPr>
        <p:txBody>
          <a:bodyPr wrap="square" rtlCol="0" anchor="t">
            <a:spAutoFit/>
          </a:bodyPr>
          <a:p>
            <a:r>
              <a:rPr lang="zh-CN" altLang="en-US">
                <a:solidFill>
                  <a:srgbClr val="FF0000"/>
                </a:solidFill>
              </a:rPr>
              <a:t>视频就是图片的集合、图片就是颜色的集合，颜色是 bit 的排列，bit 就是电脑中的晶体管的开</a:t>
            </a:r>
            <a:r>
              <a:rPr lang="zh-CN" altLang="en-US">
                <a:solidFill>
                  <a:srgbClr val="FF0000"/>
                </a:solidFill>
              </a:rPr>
              <a:t>或关。</a:t>
            </a:r>
            <a:endParaRPr lang="zh-CN" altLang="en-US">
              <a:solidFill>
                <a:srgbClr val="FF0000"/>
              </a:solidFill>
            </a:endParaRPr>
          </a:p>
          <a:p>
            <a:endParaRPr lang="zh-CN" altLang="en-US">
              <a:solidFill>
                <a:srgbClr val="FF0000"/>
              </a:solidFill>
            </a:endParaRPr>
          </a:p>
          <a:p>
            <a:r>
              <a:rPr lang="zh-CN" altLang="en-US">
                <a:solidFill>
                  <a:srgbClr val="FF0000"/>
                </a:solidFill>
              </a:rPr>
              <a:t>所以你们发现了没，通过不断地</a:t>
            </a:r>
            <a:r>
              <a:rPr lang="zh-CN" altLang="en-US">
                <a:solidFill>
                  <a:srgbClr val="FF0000"/>
                </a:solidFill>
                <a:highlight>
                  <a:srgbClr val="FFFF00"/>
                </a:highlight>
              </a:rPr>
              <a:t>抽象</a:t>
            </a:r>
            <a:r>
              <a:rPr lang="zh-CN" altLang="en-US">
                <a:solidFill>
                  <a:srgbClr val="FF0000"/>
                </a:solidFill>
              </a:rPr>
              <a:t>，其实你们正在观看的毛毛熊视频，在计算机底层其实就是由 0 和 1 组成的！是不是</a:t>
            </a:r>
            <a:r>
              <a:rPr lang="zh-CN" altLang="en-US">
                <a:solidFill>
                  <a:srgbClr val="FF0000"/>
                </a:solidFill>
              </a:rPr>
              <a:t>很神奇！！！</a:t>
            </a:r>
            <a:endParaRPr lang="zh-CN" altLang="en-US">
              <a:solidFill>
                <a:srgbClr val="FF0000"/>
              </a:solidFill>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p:bldP spid="8"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SLIDE_BACKGROUND_TYPE" val="frame"/>
  <p:tag name="KSO_WM_SLIDE_BK_DARK_LIGHT" val="1"/>
  <p:tag name="KSO_WM_UNIT_SUBTYPE" val="h"/>
  <p:tag name="KSO_WM_UNIT_BK_DARK_LIGHT" val="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SLIDE_BACKGROUND_TYPE" val="frame"/>
  <p:tag name="KSO_WM_SLIDE_BK_DARK_LIGHT" val="1"/>
  <p:tag name="KSO_WM_UNIT_TYPE" val="i"/>
  <p:tag name="KSO_WM_UNIT_INDEX"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SLIDE_BACKGROUND_TYPE" val="frame"/>
  <p:tag name="KSO_WM_SLIDE_BK_DARK_LIGHT" val="1"/>
  <p:tag name="KSO_WM_UNIT_TYPE" val="i"/>
  <p:tag name="KSO_WM_UNIT_INDEX" val="3"/>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SLIDE_BACKGROUND_TYPE" val="frame"/>
  <p:tag name="KSO_WM_SLIDE_BK_DARK_LIGHT" val="1"/>
  <p:tag name="KSO_WM_UNIT_TYPE" val="i"/>
  <p:tag name="KSO_WM_UNIT_INDEX" val="4"/>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SLIDE_BACKGROUND_TYPE" val="frame"/>
  <p:tag name="KSO_WM_SLIDE_BK_DARK_LIGHT" val="1"/>
  <p:tag name="KSO_WM_UNIT_TYPE" val="i"/>
  <p:tag name="KSO_WM_UNIT_INDEX" val="5"/>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1"/>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elt"/>
  <p:tag name="KSO_WM_SLIDE_BK_DARK_LIGHT" val="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0673"/>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0673"/>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TAG_VERSION" val="1.0"/>
  <p:tag name="KSO_WM_BEAUTIFY_FLAG" val="#wm#"/>
  <p:tag name="KSO_WM_COMBINE_RELATE_SLIDE_ID" val="background20177682_1"/>
  <p:tag name="KSO_WM_TEMPLATE_CATEGORY" val="custom"/>
  <p:tag name="KSO_WM_TEMPLATE_INDEX" val="20180673"/>
  <p:tag name="KSO_WM_TEMPLATE_SUBCATEGORY" val="0"/>
  <p:tag name="KSO_WM_TEMPLATE_THUMBS_INDEX" val="1、9、11、30、31"/>
  <p:tag name="KSO_WM_UNIT_SHOW_EDIT_AREA_INDICATION" val="0"/>
  <p:tag name="KSO_WM_TEMPLATE_MASTER_TYPE" val="1"/>
  <p:tag name="KSO_WM_TEMPLATE_COLOR_TYPE" val="1"/>
  <p:tag name="KSO_WM_TEMPLATE_MASTER_THUMB_INDEX" val="12"/>
</p:tagLst>
</file>

<file path=ppt/tags/tag202.xml><?xml version="1.0" encoding="utf-8"?>
<p:tagLst xmlns:p="http://schemas.openxmlformats.org/presentationml/2006/main">
  <p:tag name="KSO_WM_TEMPLATE_CATEGORY" val="custom"/>
  <p:tag name="KSO_WM_TEMPLATE_INDEX" val="20180673"/>
  <p:tag name="KSO_WM_TAG_VERSION" val="1.0"/>
  <p:tag name="KSO_WM_BEAUTIFY_FLAG" val="#wm#"/>
  <p:tag name="KSO_WM_UNIT_TYPE" val="a"/>
  <p:tag name="KSO_WM_UNIT_INDEX" val="1"/>
  <p:tag name="KSO_WM_UNIT_LAYERLEVEL" val="1"/>
  <p:tag name="KSO_WM_UNIT_VALUE" val="10"/>
  <p:tag name="KSO_WM_UNIT_ISCONTENTSTITLE" val="0"/>
  <p:tag name="KSO_WM_UNIT_HIGHLIGHT" val="0"/>
  <p:tag name="KSO_WM_UNIT_COMPATIBLE" val="0"/>
  <p:tag name="KSO_WM_UNIT_ID" val="custom20180673_1*a*1"/>
  <p:tag name="KSO_WM_UNIT_PRESET_TEXT" val="部门工作汇报"/>
  <p:tag name="KSO_WM_UNIT_NOCLEAR" val="0"/>
  <p:tag name="KSO_WM_UNIT_DIAGRAM_ISNUMVISUAL" val="0"/>
  <p:tag name="KSO_WM_UNIT_DIAGRAM_ISREFERUNIT" val="0"/>
</p:tagLst>
</file>

<file path=ppt/tags/tag203.xml><?xml version="1.0" encoding="utf-8"?>
<p:tagLst xmlns:p="http://schemas.openxmlformats.org/presentationml/2006/main">
  <p:tag name="KSO_WM_TEMPLATE_CATEGORY" val="custom"/>
  <p:tag name="KSO_WM_TEMPLATE_INDEX" val="20180673"/>
  <p:tag name="KSO_WM_TAG_VERSION" val="1.0"/>
  <p:tag name="KSO_WM_BEAUTIFY_FLAG" val="#wm#"/>
  <p:tag name="KSO_WM_UNIT_TYPE" val="b"/>
  <p:tag name="KSO_WM_UNIT_INDEX" val="1"/>
  <p:tag name="KSO_WM_UNIT_LAYERLEVEL" val="1"/>
  <p:tag name="KSO_WM_UNIT_VALUE" val="26"/>
  <p:tag name="KSO_WM_UNIT_ISCONTENTSTITLE" val="0"/>
  <p:tag name="KSO_WM_UNIT_HIGHLIGHT" val="0"/>
  <p:tag name="KSO_WM_UNIT_COMPATIBLE" val="0"/>
  <p:tag name="KSO_WM_UNIT_ID" val="custom20180673_1*b*1"/>
  <p:tag name="KSO_WM_UNIT_PRESET_TEXT" val="点击此处添加副标题"/>
  <p:tag name="KSO_WM_UNIT_NOCLEAR" val="0"/>
  <p:tag name="KSO_WM_UNIT_DIAGRAM_ISNUMVISUAL" val="0"/>
  <p:tag name="KSO_WM_UNIT_DIAGRAM_ISREFERUNIT" val="0"/>
</p:tagLst>
</file>

<file path=ppt/tags/tag204.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77682_1"/>
  <p:tag name="KSO_WM_TEMPLATE_CATEGORY" val="custom"/>
  <p:tag name="KSO_WM_TEMPLATE_INDEX" val="20180673"/>
  <p:tag name="KSO_WM_SLIDE_ID" val="custom20180673_1"/>
  <p:tag name="KSO_WM_SLIDE_INDEX" val="1"/>
  <p:tag name="KSO_WM_TEMPLATE_SUBCATEGORY" val="0"/>
  <p:tag name="KSO_WM_TEMPLATE_THUMBS_INDEX" val="1、9、11、30、31"/>
  <p:tag name="KSO_WM_SLIDE_SUBTYPE" val="pureTxt"/>
  <p:tag name="KSO_WM_TEMPLATE_MASTER_TYPE" val="1"/>
  <p:tag name="KSO_WM_TEMPLATE_COLOR_TYPE" val="1"/>
  <p:tag name="KSO_WM_TEMPLATE_MASTER_THUMB_INDEX" val="12"/>
</p:tagLst>
</file>

<file path=ppt/tags/tag205.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06.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07.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08.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09.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12.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13.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14.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15.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16.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17.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21.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24.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25.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26.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27.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28.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32.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ISCONTENTSTITLE" val="0"/>
  <p:tag name="KSO_WM_UNIT_VALUE" val="20"/>
  <p:tag name="KSO_WM_UNIT_LAYERLEVEL" val="1"/>
  <p:tag name="KSO_WM_UNIT_INDEX" val="1"/>
  <p:tag name="KSO_WM_UNIT_TYPE" val="a"/>
  <p:tag name="KSO_WM_UNIT_ID" val="custom20180673_2*a*1"/>
  <p:tag name="KSO_WM_UNIT_NOCLEAR" val="0"/>
  <p:tag name="KSO_WM_UNIT_DIAGRAM_ISNUMVISUAL" val="0"/>
  <p:tag name="KSO_WM_UNIT_DIAGRAM_ISREFERUNIT" val="0"/>
  <p:tag name="KSO_WM_UNIT_PRESET_TEXT" val="LOREM IPSUM DOLOR"/>
</p:tagLst>
</file>

<file path=ppt/tags/tag233.xml><?xml version="1.0" encoding="utf-8"?>
<p:tagLst xmlns:p="http://schemas.openxmlformats.org/presentationml/2006/main">
  <p:tag name="KSO_WM_TEMPLATE_CATEGORY" val="custom"/>
  <p:tag name="KSO_WM_TEMPLATE_INDEX" val="20180673"/>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34.xml><?xml version="1.0" encoding="utf-8"?>
<p:tagLst xmlns:p="http://schemas.openxmlformats.org/presentationml/2006/main">
  <p:tag name="KSO_WM_TEMPLATE_CATEGORY" val="custom"/>
  <p:tag name="KSO_WM_TEMPLATE_INDEX" val="20180673"/>
  <p:tag name="KSO_WM_TAG_VERSION" val="1.0"/>
  <p:tag name="KSO_WM_UNIT_COMPATIBLE" val="0"/>
  <p:tag name="KSO_WM_UNIT_HIGHLIGHT" val="0"/>
  <p:tag name="KSO_WM_UNIT_VALUE" val="440"/>
  <p:tag name="KSO_WM_UNIT_LAYERLEVEL" val="1"/>
  <p:tag name="KSO_WM_UNIT_ID" val="custom20180673_2*f*1"/>
  <p:tag name="KSO_WM_UNIT_NOCLEAR" val="0"/>
  <p:tag name="KSO_WM_UNIT_DIAGRAM_ISNUMVISUAL" val="0"/>
  <p:tag name="KSO_WM_UNIT_DIAGRAM_ISREFERUNIT" val="0"/>
  <p:tag name="KSO_WM_UNIT_PRESET_TEXT" val="Lorem ipsum dolor sit amet, consectetur adipisicing elit, sed do eiusmod tempor incididunt ut labore et dolore magna aliqua. Ut enim ad minim veniam, quis nostrud exercitation ullamco laboris nisi ut aliquip ex ea commodo consequat.&#13;Lorem ipsum dolor sit amet, consectetur adipisicing elit, sed do eiusmod tempor incididunt ut labore et dolore magna aliqua. Ut enim ad minim veniam, quis nostrud exercitation ullamco laboris nisi ut aliquip ex ea commodo consequat."/>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SLIDE_SIZE" val="854*465"/>
  <p:tag name="KSO_WM_SLIDE_POSITION" val="52*34"/>
  <p:tag name="KSO_WM_SLIDE_LAYOUT_CNT" val="1_1"/>
  <p:tag name="KSO_WM_SLIDE_LAYOUT" val="a_f"/>
  <p:tag name="KSO_WM_BEAUTIFY_FLAG" val="#wm#"/>
  <p:tag name="KSO_WM_SLIDE_TYPE" val="text"/>
  <p:tag name="KSO_WM_SLIDE_ITEM_CNT" val="0"/>
  <p:tag name="KSO_WM_TAG_VERSION" val="1.0"/>
  <p:tag name="KSO_WM_COMBINE_RELATE_SLIDE_ID" val="background20177682_2"/>
  <p:tag name="KSO_WM_TEMPLATE_CATEGORY" val="custom"/>
  <p:tag name="KSO_WM_TEMPLATE_INDEX" val="20180673"/>
  <p:tag name="KSO_WM_SLIDE_ID" val="custom20180673_2"/>
  <p:tag name="KSO_WM_SLIDE_INDEX" val="2"/>
  <p:tag name="KSO_WM_TEMPLATE_SUBCATEGORY" val="0"/>
  <p:tag name="KSO_WM_SLIDE_SUBTYPE" val="pureTxt"/>
  <p:tag name="KSO_WM_TEMPLATE_MASTER_TYPE" val="1"/>
  <p:tag name="KSO_WM_TEMPLATE_COLOR_TYPE" val="1"/>
</p:tagLst>
</file>

<file path=ppt/tags/tag237.xml><?xml version="1.0" encoding="utf-8"?>
<p:tagLst xmlns:p="http://schemas.openxmlformats.org/presentationml/2006/main">
  <p:tag name="COMMONDATA" val="eyJoZGlkIjoiYWJhMTIwMTMxMmU4YTQzM2VkODJmMWRkZGJhNzI3MzIifQ=="/>
  <p:tag name="KSO_WPP_MARK_KEY" val="bfa57d68-aa49-46cb-adf3-d44344d77f05"/>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SLIDE_BACKGROUND_MASK_FLAG" val="1"/>
  <p:tag name="KSO_WM_UNIT_TYPE" val="y"/>
  <p:tag name="KSO_WM_UNIT_INDEX" val="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SLIDE_BACKGROUND_MASK_FLAG" val="1"/>
  <p:tag name="KSO_WM_UNIT_TYPE" val="y"/>
  <p:tag name="KSO_WM_UNIT_INDEX" val="5"/>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SLIDE_BACKGROUND_MASK_FLAG" val="1"/>
  <p:tag name="KSO_WM_UNIT_TYPE" val="y"/>
  <p:tag name="KSO_WM_UNIT_INDEX" val="6"/>
</p:tagLst>
</file>

<file path=ppt/tags/tag60.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TAG_VERSION" val="1.0"/>
  <p:tag name="KSO_WM_BEAUTIFY_FLAG" val="#wm#"/>
  <p:tag name="KSO_WM_UNIT_ID" val="_6**"/>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93">
      <a:dk1>
        <a:srgbClr val="000000"/>
      </a:dk1>
      <a:lt1>
        <a:srgbClr val="FFFFFF"/>
      </a:lt1>
      <a:dk2>
        <a:srgbClr val="000000"/>
      </a:dk2>
      <a:lt2>
        <a:srgbClr val="021E18"/>
      </a:lt2>
      <a:accent1>
        <a:srgbClr val="1FD2AB"/>
      </a:accent1>
      <a:accent2>
        <a:srgbClr val="45D293"/>
      </a:accent2>
      <a:accent3>
        <a:srgbClr val="69D175"/>
      </a:accent3>
      <a:accent4>
        <a:srgbClr val="8CCE56"/>
      </a:accent4>
      <a:accent5>
        <a:srgbClr val="B1CB3D"/>
      </a:accent5>
      <a:accent6>
        <a:srgbClr val="D2C91F"/>
      </a:accent6>
      <a:hlink>
        <a:srgbClr val="658BD5"/>
      </a:hlink>
      <a:folHlink>
        <a:srgbClr val="9F67A3"/>
      </a:folHlink>
    </a:clrScheme>
    <a:fontScheme name="自定义 1">
      <a:majorFont>
        <a:latin typeface="微软雅黑"/>
        <a:ea typeface="黑体"/>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3">
    <a:dk1>
      <a:srgbClr val="000000"/>
    </a:dk1>
    <a:lt1>
      <a:srgbClr val="FFFFFF"/>
    </a:lt1>
    <a:dk2>
      <a:srgbClr val="000000"/>
    </a:dk2>
    <a:lt2>
      <a:srgbClr val="021E18"/>
    </a:lt2>
    <a:accent1>
      <a:srgbClr val="1FD2AB"/>
    </a:accent1>
    <a:accent2>
      <a:srgbClr val="45D293"/>
    </a:accent2>
    <a:accent3>
      <a:srgbClr val="69D175"/>
    </a:accent3>
    <a:accent4>
      <a:srgbClr val="8CCE56"/>
    </a:accent4>
    <a:accent5>
      <a:srgbClr val="B1CB3D"/>
    </a:accent5>
    <a:accent6>
      <a:srgbClr val="D2C91F"/>
    </a:accent6>
    <a:hlink>
      <a:srgbClr val="658BD5"/>
    </a:hlink>
    <a:folHlink>
      <a:srgbClr val="9F67A3"/>
    </a:folHlink>
  </a:clrScheme>
</a:themeOverride>
</file>

<file path=docProps/app.xml><?xml version="1.0" encoding="utf-8"?>
<Properties xmlns="http://schemas.openxmlformats.org/officeDocument/2006/extended-properties" xmlns:vt="http://schemas.openxmlformats.org/officeDocument/2006/docPropsVTypes">
  <TotalTime>0</TotalTime>
  <Words>1044</Words>
  <Application>WPS 演示</Application>
  <PresentationFormat>宽屏</PresentationFormat>
  <Paragraphs>80</Paragraphs>
  <Slides>9</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9</vt:i4>
      </vt:variant>
    </vt:vector>
  </HeadingPairs>
  <TitlesOfParts>
    <vt:vector size="20" baseType="lpstr">
      <vt:lpstr>Arial</vt:lpstr>
      <vt:lpstr>宋体</vt:lpstr>
      <vt:lpstr>Wingdings</vt:lpstr>
      <vt:lpstr>微软雅黑</vt:lpstr>
      <vt:lpstr>汉仪旗黑-85S</vt:lpstr>
      <vt:lpstr>黑体</vt:lpstr>
      <vt:lpstr>等线</vt:lpstr>
      <vt:lpstr>Calibri</vt:lpstr>
      <vt:lpstr>Arial Unicode MS</vt:lpstr>
      <vt:lpstr>Office 主题</vt:lpstr>
      <vt:lpstr>1_Office 主题​​</vt:lpstr>
      <vt:lpstr>二、二进制与0和1</vt:lpstr>
      <vt:lpstr>1. 为什么计算机使用二进制</vt:lpstr>
      <vt:lpstr>1. 为什么计算机使用二进制</vt:lpstr>
      <vt:lpstr>2. 比特（Bit）和字节（Byte）</vt:lpstr>
      <vt:lpstr>3. 字符编码</vt:lpstr>
      <vt:lpstr>3. 字符编码</vt:lpstr>
      <vt:lpstr>4. RGB</vt:lpstr>
      <vt:lpstr>4. RGB</vt:lpstr>
      <vt:lpstr>4. RGB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小毛毛熊</dc:creator>
  <cp:lastModifiedBy>邓雄威</cp:lastModifiedBy>
  <cp:revision>12</cp:revision>
  <dcterms:created xsi:type="dcterms:W3CDTF">2024-01-01T16:11:00Z</dcterms:created>
  <dcterms:modified xsi:type="dcterms:W3CDTF">2024-01-02T19:59:55Z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04F09676E86E4CDBA99ACE30BF40E6F4_12</vt:lpwstr>
  </property>
  <property fmtid="{D5CDD505-2E9C-101B-9397-08002B2CF9AE}" pid="3" name="KSOProductBuildVer">
    <vt:lpwstr>2052-11.1.0.14309</vt:lpwstr>
  </property>
</Properties>
</file>