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19"/>
  </p:handoutMasterIdLst>
  <p:sldIdLst>
    <p:sldId id="256" r:id="rId4"/>
    <p:sldId id="266" r:id="rId6"/>
    <p:sldId id="265" r:id="rId7"/>
    <p:sldId id="267" r:id="rId8"/>
    <p:sldId id="268" r:id="rId9"/>
    <p:sldId id="269" r:id="rId10"/>
    <p:sldId id="270" r:id="rId11"/>
    <p:sldId id="271" r:id="rId12"/>
    <p:sldId id="274" r:id="rId13"/>
    <p:sldId id="275" r:id="rId14"/>
    <p:sldId id="272" r:id="rId15"/>
    <p:sldId id="276" r:id="rId16"/>
    <p:sldId id="277" r:id="rId17"/>
    <p:sldId id="278" r:id="rId18"/>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66fe949-a7b8-4707-a9fd-faf62cbf6751}">
          <p14:sldIdLst>
            <p14:sldId id="256"/>
            <p14:sldId id="266"/>
            <p14:sldId id="265"/>
            <p14:sldId id="267"/>
            <p14:sldId id="268"/>
            <p14:sldId id="269"/>
            <p14:sldId id="270"/>
            <p14:sldId id="271"/>
            <p14:sldId id="274"/>
            <p14:sldId id="275"/>
          </p14:sldIdLst>
        </p14:section>
        <p14:section name="操作系统功能" id="{2cb1ffdb-68b4-4a9d-bfb5-ea4689142559}">
          <p14:sldIdLst>
            <p14:sldId id="272"/>
            <p14:sldId id="276"/>
            <p14:sldId id="277"/>
            <p14:sldId id="278"/>
          </p14:sldIdLst>
        </p14:section>
      </p14:sectionLst>
    </p:ext>
    <p:ext uri="{EFAFB233-063F-42B5-8137-9DF3F51BA10A}">
      <p15:sldGuideLst xmlns:p15="http://schemas.microsoft.com/office/powerpoint/2012/main">
        <p15:guide id="2" pos="47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6" d="100"/>
          <a:sy n="116" d="100"/>
        </p:scale>
        <p:origin x="336" y="108"/>
      </p:cViewPr>
      <p:guideLst>
        <p:guide pos="47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gs" Target="tags/tag247.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19B3EA-B7C9-4254-A15B-A54B5C20794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1" Type="http://schemas.openxmlformats.org/officeDocument/2006/relationships/tags" Target="../tags/tag22.xml"/><Relationship Id="rId10" Type="http://schemas.openxmlformats.org/officeDocument/2006/relationships/tags" Target="../tags/tag21.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1" Type="http://schemas.openxmlformats.org/officeDocument/2006/relationships/tags" Target="../tags/tag32.xml"/><Relationship Id="rId10" Type="http://schemas.openxmlformats.org/officeDocument/2006/relationships/tags" Target="../tags/tag31.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2" Type="http://schemas.openxmlformats.org/officeDocument/2006/relationships/tags" Target="../tags/tag43.xml"/><Relationship Id="rId11" Type="http://schemas.openxmlformats.org/officeDocument/2006/relationships/tags" Target="../tags/tag42.xml"/><Relationship Id="rId10" Type="http://schemas.openxmlformats.org/officeDocument/2006/relationships/tags" Target="../tags/tag41.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51.xml"/><Relationship Id="rId8" Type="http://schemas.openxmlformats.org/officeDocument/2006/relationships/tags" Target="../tags/tag50.xml"/><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4" Type="http://schemas.openxmlformats.org/officeDocument/2006/relationships/tags" Target="../tags/tag56.xml"/><Relationship Id="rId13" Type="http://schemas.openxmlformats.org/officeDocument/2006/relationships/tags" Target="../tags/tag55.xml"/><Relationship Id="rId12" Type="http://schemas.openxmlformats.org/officeDocument/2006/relationships/tags" Target="../tags/tag54.xml"/><Relationship Id="rId11" Type="http://schemas.openxmlformats.org/officeDocument/2006/relationships/tags" Target="../tags/tag53.xml"/><Relationship Id="rId10" Type="http://schemas.openxmlformats.org/officeDocument/2006/relationships/tags" Target="../tags/tag52.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tags" Target="../tags/tag63.xml"/><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9" Type="http://schemas.openxmlformats.org/officeDocument/2006/relationships/tags" Target="../tags/tag74.xml"/><Relationship Id="rId18" Type="http://schemas.openxmlformats.org/officeDocument/2006/relationships/tags" Target="../tags/tag73.xml"/><Relationship Id="rId17" Type="http://schemas.openxmlformats.org/officeDocument/2006/relationships/tags" Target="../tags/tag72.xml"/><Relationship Id="rId16" Type="http://schemas.openxmlformats.org/officeDocument/2006/relationships/tags" Target="../tags/tag71.xml"/><Relationship Id="rId15" Type="http://schemas.openxmlformats.org/officeDocument/2006/relationships/tags" Target="../tags/tag70.xml"/><Relationship Id="rId14" Type="http://schemas.openxmlformats.org/officeDocument/2006/relationships/tags" Target="../tags/tag69.xml"/><Relationship Id="rId13" Type="http://schemas.openxmlformats.org/officeDocument/2006/relationships/tags" Target="../tags/tag68.xml"/><Relationship Id="rId12" Type="http://schemas.openxmlformats.org/officeDocument/2006/relationships/tags" Target="../tags/tag67.xml"/><Relationship Id="rId11" Type="http://schemas.openxmlformats.org/officeDocument/2006/relationships/tags" Target="../tags/tag66.xml"/><Relationship Id="rId10" Type="http://schemas.openxmlformats.org/officeDocument/2006/relationships/tags" Target="../tags/tag65.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tags" Target="../tags/tag84.xml"/><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2" Type="http://schemas.openxmlformats.org/officeDocument/2006/relationships/tags" Target="../tags/tag88.xml"/><Relationship Id="rId11" Type="http://schemas.openxmlformats.org/officeDocument/2006/relationships/tags" Target="../tags/tag87.xml"/><Relationship Id="rId10" Type="http://schemas.openxmlformats.org/officeDocument/2006/relationships/tags" Target="../tags/tag8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2" Type="http://schemas.openxmlformats.org/officeDocument/2006/relationships/tags" Target="../tags/tag99.xml"/><Relationship Id="rId11" Type="http://schemas.openxmlformats.org/officeDocument/2006/relationships/tags" Target="../tags/tag98.xml"/><Relationship Id="rId10" Type="http://schemas.openxmlformats.org/officeDocument/2006/relationships/tags" Target="../tags/tag97.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1" Type="http://schemas.openxmlformats.org/officeDocument/2006/relationships/tags" Target="../tags/tag109.xml"/><Relationship Id="rId10" Type="http://schemas.openxmlformats.org/officeDocument/2006/relationships/tags" Target="../tags/tag108.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17.xml"/><Relationship Id="rId8" Type="http://schemas.openxmlformats.org/officeDocument/2006/relationships/tags" Target="../tags/tag116.xml"/><Relationship Id="rId7" Type="http://schemas.openxmlformats.org/officeDocument/2006/relationships/tags" Target="../tags/tag115.xml"/><Relationship Id="rId6" Type="http://schemas.openxmlformats.org/officeDocument/2006/relationships/tags" Target="../tags/tag114.xml"/><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3" Type="http://schemas.openxmlformats.org/officeDocument/2006/relationships/tags" Target="../tags/tag121.xml"/><Relationship Id="rId12" Type="http://schemas.openxmlformats.org/officeDocument/2006/relationships/tags" Target="../tags/tag120.xml"/><Relationship Id="rId11" Type="http://schemas.openxmlformats.org/officeDocument/2006/relationships/tags" Target="../tags/tag119.xml"/><Relationship Id="rId10" Type="http://schemas.openxmlformats.org/officeDocument/2006/relationships/tags" Target="../tags/tag11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tags" Target="../tags/tag127.xml"/><Relationship Id="rId6" Type="http://schemas.openxmlformats.org/officeDocument/2006/relationships/tags" Target="../tags/tag126.xml"/><Relationship Id="rId5" Type="http://schemas.openxmlformats.org/officeDocument/2006/relationships/tags" Target="../tags/tag125.xml"/><Relationship Id="rId4" Type="http://schemas.openxmlformats.org/officeDocument/2006/relationships/tags" Target="../tags/tag124.xml"/><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tags" Target="../tags/tag132.xml"/><Relationship Id="rId3" Type="http://schemas.openxmlformats.org/officeDocument/2006/relationships/tags" Target="../tags/tag131.xml"/><Relationship Id="rId2" Type="http://schemas.openxmlformats.org/officeDocument/2006/relationships/tags" Target="../tags/tag130.xml"/><Relationship Id="rId11" Type="http://schemas.openxmlformats.org/officeDocument/2006/relationships/tags" Target="../tags/tag139.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47.xml"/><Relationship Id="rId8" Type="http://schemas.openxmlformats.org/officeDocument/2006/relationships/tags" Target="../tags/tag146.xml"/><Relationship Id="rId7" Type="http://schemas.openxmlformats.org/officeDocument/2006/relationships/tags" Target="../tags/tag145.xml"/><Relationship Id="rId6" Type="http://schemas.openxmlformats.org/officeDocument/2006/relationships/tags" Target="../tags/tag144.xml"/><Relationship Id="rId5" Type="http://schemas.openxmlformats.org/officeDocument/2006/relationships/tags" Target="../tags/tag143.xml"/><Relationship Id="rId4" Type="http://schemas.openxmlformats.org/officeDocument/2006/relationships/tags" Target="../tags/tag142.xml"/><Relationship Id="rId3" Type="http://schemas.openxmlformats.org/officeDocument/2006/relationships/tags" Target="../tags/tag141.xml"/><Relationship Id="rId2" Type="http://schemas.openxmlformats.org/officeDocument/2006/relationships/tags" Target="../tags/tag140.xml"/><Relationship Id="rId12" Type="http://schemas.openxmlformats.org/officeDocument/2006/relationships/tags" Target="../tags/tag150.xml"/><Relationship Id="rId11" Type="http://schemas.openxmlformats.org/officeDocument/2006/relationships/tags" Target="../tags/tag149.xml"/><Relationship Id="rId10" Type="http://schemas.openxmlformats.org/officeDocument/2006/relationships/tags" Target="../tags/tag148.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tags" Target="../tags/tag154.xml"/><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2" Type="http://schemas.openxmlformats.org/officeDocument/2006/relationships/tags" Target="../tags/tag161.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69.xml"/><Relationship Id="rId8" Type="http://schemas.openxmlformats.org/officeDocument/2006/relationships/tags" Target="../tags/tag168.xml"/><Relationship Id="rId7" Type="http://schemas.openxmlformats.org/officeDocument/2006/relationships/tags" Target="../tags/tag167.xml"/><Relationship Id="rId6" Type="http://schemas.openxmlformats.org/officeDocument/2006/relationships/tags" Target="../tags/tag166.xml"/><Relationship Id="rId5" Type="http://schemas.openxmlformats.org/officeDocument/2006/relationships/tags" Target="../tags/tag165.xml"/><Relationship Id="rId4" Type="http://schemas.openxmlformats.org/officeDocument/2006/relationships/tags" Target="../tags/tag164.xml"/><Relationship Id="rId3" Type="http://schemas.openxmlformats.org/officeDocument/2006/relationships/tags" Target="../tags/tag163.xml"/><Relationship Id="rId2" Type="http://schemas.openxmlformats.org/officeDocument/2006/relationships/tags" Target="../tags/tag162.xml"/><Relationship Id="rId12" Type="http://schemas.openxmlformats.org/officeDocument/2006/relationships/tags" Target="../tags/tag172.xml"/><Relationship Id="rId11" Type="http://schemas.openxmlformats.org/officeDocument/2006/relationships/tags" Target="../tags/tag171.xml"/><Relationship Id="rId10" Type="http://schemas.openxmlformats.org/officeDocument/2006/relationships/tags" Target="../tags/tag170.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0.xml"/><Relationship Id="rId8" Type="http://schemas.openxmlformats.org/officeDocument/2006/relationships/tags" Target="../tags/tag179.xml"/><Relationship Id="rId7" Type="http://schemas.openxmlformats.org/officeDocument/2006/relationships/tags" Target="../tags/tag178.xml"/><Relationship Id="rId6" Type="http://schemas.openxmlformats.org/officeDocument/2006/relationships/tags" Target="../tags/tag177.xml"/><Relationship Id="rId5" Type="http://schemas.openxmlformats.org/officeDocument/2006/relationships/tags" Target="../tags/tag176.xml"/><Relationship Id="rId4" Type="http://schemas.openxmlformats.org/officeDocument/2006/relationships/tags" Target="../tags/tag175.xml"/><Relationship Id="rId3" Type="http://schemas.openxmlformats.org/officeDocument/2006/relationships/tags" Target="../tags/tag174.xml"/><Relationship Id="rId2" Type="http://schemas.openxmlformats.org/officeDocument/2006/relationships/tags" Target="../tags/tag173.xml"/><Relationship Id="rId14" Type="http://schemas.openxmlformats.org/officeDocument/2006/relationships/tags" Target="../tags/tag185.xml"/><Relationship Id="rId13" Type="http://schemas.openxmlformats.org/officeDocument/2006/relationships/tags" Target="../tags/tag184.xml"/><Relationship Id="rId12" Type="http://schemas.openxmlformats.org/officeDocument/2006/relationships/tags" Target="../tags/tag183.xml"/><Relationship Id="rId11" Type="http://schemas.openxmlformats.org/officeDocument/2006/relationships/tags" Target="../tags/tag182.xml"/><Relationship Id="rId10" Type="http://schemas.openxmlformats.org/officeDocument/2006/relationships/tags" Target="../tags/tag181.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tags" Target="../tags/tag192.xml"/><Relationship Id="rId7" Type="http://schemas.openxmlformats.org/officeDocument/2006/relationships/tags" Target="../tags/tag191.xml"/><Relationship Id="rId6" Type="http://schemas.openxmlformats.org/officeDocument/2006/relationships/tags" Target="../tags/tag190.xml"/><Relationship Id="rId5" Type="http://schemas.openxmlformats.org/officeDocument/2006/relationships/tags" Target="../tags/tag189.xml"/><Relationship Id="rId4" Type="http://schemas.openxmlformats.org/officeDocument/2006/relationships/tags" Target="../tags/tag188.xml"/><Relationship Id="rId3" Type="http://schemas.openxmlformats.org/officeDocument/2006/relationships/tags" Target="../tags/tag187.xml"/><Relationship Id="rId2" Type="http://schemas.openxmlformats.org/officeDocument/2006/relationships/tags" Target="../tags/tag18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sp>
        <p:nvSpPr>
          <p:cNvPr id="12" name="Freeform 5"/>
          <p:cNvSpPr>
            <a:spLocks noEditPoints="1"/>
          </p:cNvSpPr>
          <p:nvPr>
            <p:custDataLst>
              <p:tags r:id="rId2"/>
            </p:custDataLst>
          </p:nvPr>
        </p:nvSpPr>
        <p:spPr bwMode="auto">
          <a:xfrm>
            <a:off x="3425507" y="3513084"/>
            <a:ext cx="606425" cy="461962"/>
          </a:xfrm>
          <a:custGeom>
            <a:avLst/>
            <a:gdLst>
              <a:gd name="T0" fmla="*/ 176 w 382"/>
              <a:gd name="T1" fmla="*/ 0 h 291"/>
              <a:gd name="T2" fmla="*/ 81 w 382"/>
              <a:gd name="T3" fmla="*/ 291 h 291"/>
              <a:gd name="T4" fmla="*/ 0 w 382"/>
              <a:gd name="T5" fmla="*/ 291 h 291"/>
              <a:gd name="T6" fmla="*/ 70 w 382"/>
              <a:gd name="T7" fmla="*/ 0 h 291"/>
              <a:gd name="T8" fmla="*/ 176 w 382"/>
              <a:gd name="T9" fmla="*/ 0 h 291"/>
              <a:gd name="T10" fmla="*/ 382 w 382"/>
              <a:gd name="T11" fmla="*/ 0 h 291"/>
              <a:gd name="T12" fmla="*/ 287 w 382"/>
              <a:gd name="T13" fmla="*/ 291 h 291"/>
              <a:gd name="T14" fmla="*/ 206 w 382"/>
              <a:gd name="T15" fmla="*/ 291 h 291"/>
              <a:gd name="T16" fmla="*/ 276 w 382"/>
              <a:gd name="T17" fmla="*/ 0 h 291"/>
              <a:gd name="T18" fmla="*/ 382 w 382"/>
              <a:gd name="T19"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2" h="291">
                <a:moveTo>
                  <a:pt x="176" y="0"/>
                </a:moveTo>
                <a:lnTo>
                  <a:pt x="81" y="291"/>
                </a:lnTo>
                <a:lnTo>
                  <a:pt x="0" y="291"/>
                </a:lnTo>
                <a:lnTo>
                  <a:pt x="70" y="0"/>
                </a:lnTo>
                <a:lnTo>
                  <a:pt x="176" y="0"/>
                </a:lnTo>
                <a:close/>
                <a:moveTo>
                  <a:pt x="382" y="0"/>
                </a:moveTo>
                <a:lnTo>
                  <a:pt x="287" y="291"/>
                </a:lnTo>
                <a:lnTo>
                  <a:pt x="206" y="291"/>
                </a:lnTo>
                <a:lnTo>
                  <a:pt x="276" y="0"/>
                </a:lnTo>
                <a:lnTo>
                  <a:pt x="382"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矩形 6"/>
          <p:cNvSpPr/>
          <p:nvPr>
            <p:custDataLst>
              <p:tags r:id="rId3"/>
            </p:custDataLst>
          </p:nvPr>
        </p:nvSpPr>
        <p:spPr>
          <a:xfrm>
            <a:off x="2104201" y="1211094"/>
            <a:ext cx="3249038" cy="4435812"/>
          </a:xfrm>
          <a:prstGeom prst="rect">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custDataLst>
              <p:tags r:id="rId4"/>
            </p:custDataLst>
          </p:nvPr>
        </p:nvCxnSpPr>
        <p:spPr>
          <a:xfrm flipV="1">
            <a:off x="702726" y="5834517"/>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5"/>
            </p:custDataLst>
          </p:nvPr>
        </p:nvCxnSpPr>
        <p:spPr>
          <a:xfrm flipV="1">
            <a:off x="788200" y="4287645"/>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6"/>
            </p:custDataLst>
          </p:nvPr>
        </p:nvCxnSpPr>
        <p:spPr>
          <a:xfrm rot="16200000">
            <a:off x="6931532" y="95744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7"/>
            </p:custDataLst>
          </p:nvPr>
        </p:nvCxnSpPr>
        <p:spPr>
          <a:xfrm rot="16200000">
            <a:off x="10261571" y="287855"/>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8"/>
            </p:custDataLst>
          </p:nvPr>
        </p:nvSpPr>
        <p:spPr>
          <a:xfrm>
            <a:off x="1011897" y="2321636"/>
            <a:ext cx="5433646" cy="904862"/>
          </a:xfrm>
          <a:prstGeom prst="rect">
            <a:avLst/>
          </a:prstGeom>
          <a:noFill/>
        </p:spPr>
        <p:txBody>
          <a:bodyPr wrap="square" rtlCol="0">
            <a:normAutofit/>
          </a:bodyPr>
          <a:lstStyle/>
          <a:p>
            <a:pPr algn="ctr"/>
            <a:endParaRPr lang="zh-CN" altLang="en-US" sz="4400" b="1" dirty="0">
              <a:solidFill>
                <a:schemeClr val="bg1"/>
              </a:solidFill>
              <a:latin typeface="微软雅黑" panose="020B0503020204020204" charset="-122"/>
              <a:ea typeface="微软雅黑" panose="020B0503020204020204" charset="-122"/>
            </a:endParaRPr>
          </a:p>
        </p:txBody>
      </p:sp>
      <p:sp>
        <p:nvSpPr>
          <p:cNvPr id="2" name="标题 1"/>
          <p:cNvSpPr>
            <a:spLocks noGrp="1"/>
          </p:cNvSpPr>
          <p:nvPr>
            <p:ph type="ctrTitle" hasCustomPrompt="1"/>
            <p:custDataLst>
              <p:tags r:id="rId9"/>
            </p:custDataLst>
          </p:nvPr>
        </p:nvSpPr>
        <p:spPr>
          <a:xfrm>
            <a:off x="541509" y="1869884"/>
            <a:ext cx="6374422" cy="1241602"/>
          </a:xfrm>
          <a:noFill/>
        </p:spPr>
        <p:txBody>
          <a:bodyPr lIns="90000" tIns="46800" rIns="90000" bIns="46800" anchor="ctr">
            <a:normAutofit/>
          </a:bodyPr>
          <a:lstStyle>
            <a:lvl1pPr algn="ctr">
              <a:lnSpc>
                <a:spcPct val="130000"/>
              </a:lnSpc>
              <a:defRPr sz="6000" b="1" i="0" u="none" strike="noStrike" kern="1200" cap="none" spc="0" normalizeH="0" baseline="0">
                <a:solidFill>
                  <a:schemeClr val="bg1"/>
                </a:solidFill>
                <a:uFillTx/>
                <a:latin typeface="Arial" panose="020B0604020202020204" pitchFamily="34" charset="0"/>
                <a:ea typeface="黑体" panose="02010609060101010101"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0"/>
            </p:custDataLst>
          </p:nvPr>
        </p:nvSpPr>
        <p:spPr>
          <a:xfrm>
            <a:off x="2104201" y="4259018"/>
            <a:ext cx="3249038" cy="814023"/>
          </a:xfrm>
        </p:spPr>
        <p:txBody>
          <a:bodyPr lIns="90000" tIns="46800" rIns="90000" bIns="46800">
            <a:normAutofit/>
          </a:bodyPr>
          <a:lstStyle>
            <a:lvl1pPr marL="0" indent="0" algn="ctr">
              <a:lnSpc>
                <a:spcPct val="130000"/>
              </a:lnSpc>
              <a:buNone/>
              <a:defRPr sz="1800" u="none" strike="noStrike" kern="1200" cap="none" spc="0" normalizeH="0" baseline="0">
                <a:solidFill>
                  <a:schemeClr val="bg1"/>
                </a:solidFill>
                <a:uFillTx/>
                <a:latin typeface="Arial" panose="020B0604020202020204" pitchFamily="34" charset="0"/>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4" name="日期占位符 3"/>
          <p:cNvSpPr>
            <a:spLocks noGrp="1"/>
          </p:cNvSpPr>
          <p:nvPr>
            <p:ph type="dt" sz="half" idx="10"/>
            <p:custDataLst>
              <p:tags r:id="rId11"/>
            </p:custDataLst>
          </p:nvPr>
        </p:nvSpPr>
        <p:spPr/>
        <p:txBody>
          <a:bodyPr lIns="90000" tIns="46800" rIns="90000" bIns="46800"/>
          <a:lstStyle/>
          <a:p>
            <a:fld id="{B69BDC93-F35E-4184-8C13-5DFEA23309CA}"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p:txBody>
          <a:bodyPr lIns="90000" tIns="46800" rIns="90000" bIns="46800"/>
          <a:lstStyle/>
          <a:p>
            <a:endParaRPr lang="zh-CN" altLang="en-US"/>
          </a:p>
        </p:txBody>
      </p:sp>
      <p:sp>
        <p:nvSpPr>
          <p:cNvPr id="6" name="灯片编号占位符 5"/>
          <p:cNvSpPr>
            <a:spLocks noGrp="1"/>
          </p:cNvSpPr>
          <p:nvPr>
            <p:ph type="sldNum" sz="quarter" idx="12"/>
            <p:custDataLst>
              <p:tags r:id="rId13"/>
            </p:custDataLst>
          </p:nvPr>
        </p:nvSpPr>
        <p:spPr/>
        <p:txBody>
          <a:bodyPr lIns="90000" tIns="46800" rIns="90000" bIns="46800"/>
          <a:lstStyle/>
          <a:p>
            <a:fld id="{3A77CCFB-EC99-466D-8D89-B91B1BE66B02}"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tx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702726" y="348239"/>
            <a:ext cx="10786548" cy="6161523"/>
            <a:chOff x="702726" y="348239"/>
            <a:chExt cx="10786548" cy="6161523"/>
          </a:xfrm>
        </p:grpSpPr>
        <p:cxnSp>
          <p:nvCxnSpPr>
            <p:cNvPr id="11" name="直接连接符 10"/>
            <p:cNvCxnSpPr/>
            <p:nvPr userDrawn="1">
              <p:custDataLst>
                <p:tags r:id="rId3"/>
              </p:custDataLst>
            </p:nvPr>
          </p:nvCxnSpPr>
          <p:spPr>
            <a:xfrm flipV="1">
              <a:off x="702726" y="5834517"/>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custDataLst>
                <p:tags r:id="rId4"/>
              </p:custDataLst>
            </p:nvPr>
          </p:nvCxnSpPr>
          <p:spPr>
            <a:xfrm flipV="1">
              <a:off x="788200" y="4287645"/>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5"/>
              </p:custDataLst>
            </p:nvPr>
          </p:nvCxnSpPr>
          <p:spPr>
            <a:xfrm rot="16200000">
              <a:off x="9298812" y="95744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6"/>
              </p:custDataLst>
            </p:nvPr>
          </p:nvCxnSpPr>
          <p:spPr>
            <a:xfrm rot="16200000">
              <a:off x="10261571" y="287855"/>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userDrawn="1">
            <p:ph type="title"/>
            <p:custDataLst>
              <p:tags r:id="rId7"/>
            </p:custDataLst>
          </p:nvPr>
        </p:nvSpPr>
        <p:spPr>
          <a:xfrm>
            <a:off x="669882" y="443234"/>
            <a:ext cx="10852237" cy="441964"/>
          </a:xfrm>
        </p:spPr>
        <p:txBody>
          <a:bodyPr vert="horz" lIns="90000" tIns="46800" rIns="90000" bIns="46800" rtlCol="0" anchor="t" anchorCtr="0">
            <a:noAutofit/>
          </a:bodyPr>
          <a:lstStyle>
            <a:lvl1pPr marL="0" marR="0" algn="l" defTabSz="914400" rtl="0" eaLnBrk="1" fontAlgn="auto" latinLnBrk="0" hangingPunct="1">
              <a:lnSpc>
                <a:spcPct val="12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userDrawn="1">
            <p:ph idx="1"/>
            <p:custDataLst>
              <p:tags r:id="rId8"/>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userDrawn="1">
            <p:ph type="dt" sz="half" idx="10"/>
            <p:custDataLst>
              <p:tags r:id="rId9"/>
            </p:custDataLst>
          </p:nvPr>
        </p:nvSpPr>
        <p:spPr/>
        <p:txBody>
          <a:bodyPr/>
          <a:lstStyle>
            <a:lvl1pPr>
              <a:lnSpc>
                <a:spcPct val="120000"/>
              </a:lnSpc>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userDrawn="1">
            <p:ph type="ftr" sz="quarter" idx="11"/>
            <p:custDataLst>
              <p:tags r:id="rId10"/>
            </p:custDataLst>
          </p:nvPr>
        </p:nvSpPr>
        <p:spPr/>
        <p:txBody>
          <a:bodyPr/>
          <a:lstStyle>
            <a:lvl1pPr>
              <a:lnSpc>
                <a:spcPct val="120000"/>
              </a:lnSpc>
              <a:defRPr>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userDrawn="1">
            <p:ph type="sldNum" sz="quarter" idx="12"/>
            <p:custDataLst>
              <p:tags r:id="rId11"/>
            </p:custDataLst>
          </p:nvPr>
        </p:nvSpPr>
        <p:spPr/>
        <p:txBody>
          <a:bodyPr/>
          <a:lstStyle>
            <a:lvl1pPr>
              <a:lnSpc>
                <a:spcPct val="120000"/>
              </a:lnSpc>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节标题">
    <p:bg>
      <p:bgPr>
        <a:solidFill>
          <a:schemeClr val="tx2"/>
        </a:solidFill>
        <a:effectLst/>
      </p:bgPr>
    </p:bg>
    <p:spTree>
      <p:nvGrpSpPr>
        <p:cNvPr id="1" name=""/>
        <p:cNvGrpSpPr/>
        <p:nvPr/>
      </p:nvGrpSpPr>
      <p:grpSpPr>
        <a:xfrm>
          <a:off x="0" y="0"/>
          <a:ext cx="0" cy="0"/>
          <a:chOff x="0" y="0"/>
          <a:chExt cx="0" cy="0"/>
        </a:xfrm>
      </p:grpSpPr>
      <p:sp>
        <p:nvSpPr>
          <p:cNvPr id="7" name="矩形 6"/>
          <p:cNvSpPr/>
          <p:nvPr>
            <p:custDataLst>
              <p:tags r:id="rId2"/>
            </p:custDataLst>
          </p:nvPr>
        </p:nvSpPr>
        <p:spPr>
          <a:xfrm>
            <a:off x="5260369" y="1640899"/>
            <a:ext cx="1671262" cy="2281722"/>
          </a:xfrm>
          <a:prstGeom prst="rect">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custDataLst>
              <p:tags r:id="rId3"/>
            </p:custDataLst>
          </p:nvPr>
        </p:nvCxnSpPr>
        <p:spPr>
          <a:xfrm flipV="1">
            <a:off x="2190627" y="5477109"/>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4"/>
            </p:custDataLst>
          </p:nvPr>
        </p:nvCxnSpPr>
        <p:spPr>
          <a:xfrm flipV="1">
            <a:off x="2276101" y="3930237"/>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5"/>
            </p:custDataLst>
          </p:nvPr>
        </p:nvCxnSpPr>
        <p:spPr>
          <a:xfrm rot="16200000">
            <a:off x="9197922" y="67399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6"/>
            </p:custDataLst>
          </p:nvPr>
        </p:nvCxnSpPr>
        <p:spPr>
          <a:xfrm rot="16200000">
            <a:off x="8773670" y="1257198"/>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
        <p:nvSpPr>
          <p:cNvPr id="4" name="日期占位符 3"/>
          <p:cNvSpPr>
            <a:spLocks noGrp="1"/>
          </p:cNvSpPr>
          <p:nvPr>
            <p:ph type="dt" sz="half" idx="10"/>
            <p:custDataLst>
              <p:tags r:id="rId7"/>
            </p:custDataLst>
          </p:nvPr>
        </p:nvSpPr>
        <p:spPr/>
        <p:txBody>
          <a:bodyPr>
            <a:normAutofit/>
          </a:bodyPr>
          <a:lstStyle/>
          <a:p>
            <a:fld id="{B69BDC93-F35E-4184-8C13-5DFEA23309CA}"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normAutofit/>
          </a:bodyPr>
          <a:lstStyle/>
          <a:p>
            <a:endParaRPr lang="zh-CN" altLang="en-US"/>
          </a:p>
        </p:txBody>
      </p:sp>
      <p:sp>
        <p:nvSpPr>
          <p:cNvPr id="6" name="灯片编号占位符 5"/>
          <p:cNvSpPr>
            <a:spLocks noGrp="1"/>
          </p:cNvSpPr>
          <p:nvPr>
            <p:ph type="sldNum" sz="quarter" idx="12"/>
            <p:custDataLst>
              <p:tags r:id="rId9"/>
            </p:custDataLst>
          </p:nvPr>
        </p:nvSpPr>
        <p:spPr/>
        <p:txBody>
          <a:bodyPr>
            <a:normAutofit/>
          </a:bodyPr>
          <a:lstStyle/>
          <a:p>
            <a:fld id="{3A77CCFB-EC99-466D-8D89-B91B1BE66B02}" type="slidenum">
              <a:rPr lang="zh-CN" altLang="en-US" smtClean="0"/>
            </a:fld>
            <a:endParaRPr lang="zh-CN" altLang="en-US"/>
          </a:p>
        </p:txBody>
      </p:sp>
      <p:sp>
        <p:nvSpPr>
          <p:cNvPr id="2" name="标题 1"/>
          <p:cNvSpPr>
            <a:spLocks noGrp="1"/>
          </p:cNvSpPr>
          <p:nvPr>
            <p:ph type="title" hasCustomPrompt="1"/>
            <p:custDataLst>
              <p:tags r:id="rId10"/>
            </p:custDataLst>
          </p:nvPr>
        </p:nvSpPr>
        <p:spPr>
          <a:xfrm>
            <a:off x="3579742" y="4245939"/>
            <a:ext cx="5032516" cy="816955"/>
          </a:xfrm>
        </p:spPr>
        <p:txBody>
          <a:bodyPr anchor="b">
            <a:normAutofit/>
          </a:bodyPr>
          <a:lstStyle>
            <a:lvl1pPr algn="ctr">
              <a:lnSpc>
                <a:spcPct val="130000"/>
              </a:lnSpc>
              <a:defRPr sz="3600" b="0" u="none" strike="noStrike" kern="1200" cap="none" spc="0" normalizeH="0" baseline="0">
                <a:solidFill>
                  <a:schemeClr val="bg1"/>
                </a:solidFill>
                <a:uFillTx/>
                <a:latin typeface="Arial" panose="020B0604020202020204" pitchFamily="34" charset="0"/>
                <a:ea typeface="黑体" panose="02010609060101010101" charset="-122"/>
              </a:defRPr>
            </a:lvl1pPr>
          </a:lstStyle>
          <a:p>
            <a:r>
              <a:rPr lang="zh-CN" altLang="en-US" dirty="0"/>
              <a:t>单击此处编辑标题</a:t>
            </a:r>
            <a:endParaRPr lang="zh-CN" altLang="en-US" dirty="0"/>
          </a:p>
        </p:txBody>
      </p:sp>
      <p:sp>
        <p:nvSpPr>
          <p:cNvPr id="16" name="文本占位符 15"/>
          <p:cNvSpPr>
            <a:spLocks noGrp="1"/>
          </p:cNvSpPr>
          <p:nvPr>
            <p:ph type="body" sz="quarter" idx="13"/>
            <p:custDataLst>
              <p:tags r:id="rId11"/>
            </p:custDataLst>
          </p:nvPr>
        </p:nvSpPr>
        <p:spPr>
          <a:xfrm>
            <a:off x="3579742" y="5119077"/>
            <a:ext cx="5032516" cy="927762"/>
          </a:xfrm>
        </p:spPr>
        <p:txBody>
          <a:bodyPr>
            <a:normAutofit/>
          </a:bodyPr>
          <a:lstStyle>
            <a:lvl1pPr marL="0" indent="0" algn="ctr">
              <a:lnSpc>
                <a:spcPct val="130000"/>
              </a:lnSpc>
              <a:buNone/>
              <a:defRPr sz="1800"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tx2"/>
        </a:solidFill>
        <a:effectLst/>
      </p:bgPr>
    </p:bg>
    <p:spTree>
      <p:nvGrpSpPr>
        <p:cNvPr id="1" name=""/>
        <p:cNvGrpSpPr/>
        <p:nvPr/>
      </p:nvGrpSpPr>
      <p:grpSpPr>
        <a:xfrm>
          <a:off x="0" y="0"/>
          <a:ext cx="0" cy="0"/>
          <a:chOff x="0" y="0"/>
          <a:chExt cx="0" cy="0"/>
        </a:xfrm>
      </p:grpSpPr>
      <p:grpSp>
        <p:nvGrpSpPr>
          <p:cNvPr id="11" name="组合 10"/>
          <p:cNvGrpSpPr/>
          <p:nvPr userDrawn="1">
            <p:custDataLst>
              <p:tags r:id="rId2"/>
            </p:custDataLst>
          </p:nvPr>
        </p:nvGrpSpPr>
        <p:grpSpPr>
          <a:xfrm>
            <a:off x="702726" y="348239"/>
            <a:ext cx="10786548" cy="6161523"/>
            <a:chOff x="702726" y="348239"/>
            <a:chExt cx="10786548" cy="6161523"/>
          </a:xfrm>
        </p:grpSpPr>
        <p:cxnSp>
          <p:nvCxnSpPr>
            <p:cNvPr id="12" name="直接连接符 11"/>
            <p:cNvCxnSpPr/>
            <p:nvPr userDrawn="1">
              <p:custDataLst>
                <p:tags r:id="rId3"/>
              </p:custDataLst>
            </p:nvPr>
          </p:nvCxnSpPr>
          <p:spPr>
            <a:xfrm flipV="1">
              <a:off x="702726" y="5834517"/>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4"/>
              </p:custDataLst>
            </p:nvPr>
          </p:nvCxnSpPr>
          <p:spPr>
            <a:xfrm flipV="1">
              <a:off x="788200" y="4287645"/>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5"/>
              </p:custDataLst>
            </p:nvPr>
          </p:nvCxnSpPr>
          <p:spPr>
            <a:xfrm rot="16200000">
              <a:off x="9298812" y="95744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6"/>
              </p:custDataLst>
            </p:nvPr>
          </p:nvCxnSpPr>
          <p:spPr>
            <a:xfrm rot="16200000">
              <a:off x="10261571" y="287855"/>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p:custDataLst>
              <p:tags r:id="rId7"/>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8"/>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9"/>
            </p:custDataLst>
          </p:nvPr>
        </p:nvSpPr>
        <p:spPr>
          <a:xfrm>
            <a:off x="6238877" y="952508"/>
            <a:ext cx="5283242" cy="5388907"/>
          </a:xfrm>
        </p:spPr>
        <p:txBody>
          <a:bodyPr>
            <a:noAutofit/>
          </a:bodyPr>
          <a:lstStyle>
            <a:lvl1pPr>
              <a:lnSpc>
                <a:spcPct val="120000"/>
              </a:lnSpc>
              <a:defRPr sz="1600" u="none" strike="noStrike" kern="1200" cap="none" spc="-200" normalizeH="0">
                <a:solidFill>
                  <a:schemeClr val="bg1"/>
                </a:solidFill>
                <a:uFillTx/>
                <a:latin typeface="Arial" panose="020B0604020202020204" pitchFamily="34" charset="0"/>
                <a:ea typeface="微软雅黑" panose="020B0503020204020204" charset="-122"/>
              </a:defRPr>
            </a:lvl1pPr>
            <a:lvl2pPr>
              <a:lnSpc>
                <a:spcPct val="120000"/>
              </a:lnSpc>
              <a:defRPr sz="1600" u="none" strike="noStrike" kern="1200" cap="none" spc="-200" normalizeH="0">
                <a:solidFill>
                  <a:schemeClr val="bg1"/>
                </a:solidFill>
                <a:uFillTx/>
                <a:latin typeface="Arial" panose="020B0604020202020204" pitchFamily="34" charset="0"/>
                <a:ea typeface="微软雅黑" panose="020B0503020204020204" charset="-122"/>
              </a:defRPr>
            </a:lvl2pPr>
            <a:lvl3pPr>
              <a:lnSpc>
                <a:spcPct val="120000"/>
              </a:lnSpc>
              <a:defRPr sz="1600" u="none" strike="noStrike" kern="1200" cap="none" spc="-200" normalizeH="0">
                <a:solidFill>
                  <a:schemeClr val="bg1"/>
                </a:solidFill>
                <a:uFillTx/>
                <a:latin typeface="Arial" panose="020B0604020202020204" pitchFamily="34" charset="0"/>
                <a:ea typeface="微软雅黑" panose="020B0503020204020204" charset="-122"/>
              </a:defRPr>
            </a:lvl3pPr>
            <a:lvl4pPr>
              <a:lnSpc>
                <a:spcPct val="120000"/>
              </a:lnSpc>
              <a:defRPr sz="1600" u="none" strike="noStrike" kern="1200" cap="none" spc="-200" normalizeH="0">
                <a:solidFill>
                  <a:schemeClr val="bg1"/>
                </a:solidFill>
                <a:uFillTx/>
                <a:latin typeface="Arial" panose="020B0604020202020204" pitchFamily="34" charset="0"/>
                <a:ea typeface="微软雅黑" panose="020B0503020204020204" charset="-122"/>
              </a:defRPr>
            </a:lvl4pPr>
            <a:lvl5pPr>
              <a:lnSpc>
                <a:spcPct val="120000"/>
              </a:lnSpc>
              <a:defRPr sz="1600" u="none" strike="noStrike" kern="1200" cap="none" spc="-200" normalizeH="0">
                <a:solidFill>
                  <a:schemeClr val="bg1"/>
                </a:solidFill>
                <a:uFillTx/>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0"/>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1"/>
            </p:custDataLst>
          </p:nvPr>
        </p:nvSpPr>
        <p:spPr/>
        <p:txBody>
          <a:bodyPr/>
          <a:lstStyle>
            <a:lvl1pPr>
              <a:lnSpc>
                <a:spcPct val="120000"/>
              </a:lnSpc>
              <a:defRPr/>
            </a:lvl1pPr>
          </a:lstStyle>
          <a:p>
            <a:endParaRPr lang="zh-CN" altLang="en-US"/>
          </a:p>
        </p:txBody>
      </p:sp>
      <p:sp>
        <p:nvSpPr>
          <p:cNvPr id="7" name="灯片编号占位符 6"/>
          <p:cNvSpPr>
            <a:spLocks noGrp="1"/>
          </p:cNvSpPr>
          <p:nvPr>
            <p:ph type="sldNum" sz="quarter" idx="12"/>
            <p:custDataLst>
              <p:tags r:id="rId12"/>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tx2"/>
        </a:solidFill>
        <a:effectLst/>
      </p:bgPr>
    </p:bg>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a:off x="702726" y="348239"/>
            <a:ext cx="10786548" cy="6161523"/>
            <a:chOff x="702726" y="348239"/>
            <a:chExt cx="10786548" cy="6161523"/>
          </a:xfrm>
        </p:grpSpPr>
        <p:cxnSp>
          <p:nvCxnSpPr>
            <p:cNvPr id="14" name="直接连接符 13"/>
            <p:cNvCxnSpPr/>
            <p:nvPr userDrawn="1">
              <p:custDataLst>
                <p:tags r:id="rId3"/>
              </p:custDataLst>
            </p:nvPr>
          </p:nvCxnSpPr>
          <p:spPr>
            <a:xfrm flipV="1">
              <a:off x="702726" y="5834517"/>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4"/>
              </p:custDataLst>
            </p:nvPr>
          </p:nvCxnSpPr>
          <p:spPr>
            <a:xfrm flipV="1">
              <a:off x="788200" y="4287645"/>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5"/>
              </p:custDataLst>
            </p:nvPr>
          </p:nvCxnSpPr>
          <p:spPr>
            <a:xfrm rot="16200000">
              <a:off x="9298812" y="95744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6"/>
              </p:custDataLst>
            </p:nvPr>
          </p:nvCxnSpPr>
          <p:spPr>
            <a:xfrm rot="16200000">
              <a:off x="10261571" y="287855"/>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p:custDataLst>
              <p:tags r:id="rId7"/>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8"/>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20000"/>
              </a:lnSpc>
              <a:spcAft>
                <a:spcPts val="0"/>
              </a:spcAft>
              <a:buNone/>
              <a:defRPr sz="2000" b="0" u="none" strike="noStrike" kern="1200" cap="none" spc="0" normalizeH="0" baseline="0">
                <a:solidFill>
                  <a:schemeClr val="bg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9"/>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0"/>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20000"/>
              </a:lnSpc>
              <a:spcBef>
                <a:spcPts val="0"/>
              </a:spcBef>
              <a:spcAft>
                <a:spcPts val="0"/>
              </a:spcAft>
              <a:buFont typeface="Arial" panose="020B0604020202020204" pitchFamily="34" charset="0"/>
              <a:buNone/>
              <a:defRPr kumimoji="0" lang="zh-CN" altLang="en-US" sz="20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11"/>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2"/>
            </p:custDataLst>
          </p:nvPr>
        </p:nvSpPr>
        <p:spPr/>
        <p:txBody>
          <a:bodyPr/>
          <a:lstStyle>
            <a:lvl1pPr>
              <a:lnSpc>
                <a:spcPct val="120000"/>
              </a:lnSpc>
              <a:defRPr u="none" strike="noStrike" kern="1200" cap="none" spc="0" normalizeH="0">
                <a:latin typeface="Arial" panose="020B0604020202020204" pitchFamily="34" charset="0"/>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3"/>
            </p:custDataLst>
          </p:nvPr>
        </p:nvSpPr>
        <p:spPr/>
        <p:txBody>
          <a:bodyPr/>
          <a:lstStyle>
            <a:lvl1pPr>
              <a:lnSpc>
                <a:spcPct val="120000"/>
              </a:lnSpc>
              <a:defRPr u="none" strike="noStrike" kern="1200" cap="none" spc="0" normalizeH="0">
                <a:latin typeface="Arial" panose="020B0604020202020204" pitchFamily="34" charset="0"/>
              </a:defRPr>
            </a:lvl1pPr>
          </a:lstStyle>
          <a:p>
            <a:endParaRPr lang="zh-CN" altLang="en-US"/>
          </a:p>
        </p:txBody>
      </p:sp>
      <p:sp>
        <p:nvSpPr>
          <p:cNvPr id="9" name="灯片编号占位符 8"/>
          <p:cNvSpPr>
            <a:spLocks noGrp="1"/>
          </p:cNvSpPr>
          <p:nvPr>
            <p:ph type="sldNum" sz="quarter" idx="12"/>
            <p:custDataLst>
              <p:tags r:id="rId14"/>
            </p:custDataLst>
          </p:nvPr>
        </p:nvSpPr>
        <p:spPr/>
        <p:txBody>
          <a:bodyPr/>
          <a:lstStyle>
            <a:lvl1pPr>
              <a:lnSpc>
                <a:spcPct val="120000"/>
              </a:lnSpc>
              <a:defRPr u="none" strike="noStrike" kern="1200" cap="none" spc="0" normalizeH="0">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tx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0" y="0"/>
            <a:ext cx="12192000" cy="6858000"/>
            <a:chOff x="0" y="0"/>
            <a:chExt cx="12192000" cy="6858000"/>
          </a:xfrm>
        </p:grpSpPr>
        <p:sp>
          <p:nvSpPr>
            <p:cNvPr id="7" name="矩形 6"/>
            <p:cNvSpPr/>
            <p:nvPr>
              <p:custDataLst>
                <p:tags r:id="rId3"/>
              </p:custDataLst>
            </p:nvPr>
          </p:nvSpPr>
          <p:spPr>
            <a:xfrm>
              <a:off x="0" y="0"/>
              <a:ext cx="12192000" cy="6858000"/>
            </a:xfrm>
            <a:prstGeom prst="rect">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4"/>
              </p:custDataLst>
            </p:nvPr>
          </p:nvSpPr>
          <p:spPr>
            <a:xfrm>
              <a:off x="362188" y="285678"/>
              <a:ext cx="11547045" cy="6269358"/>
            </a:xfrm>
            <a:prstGeom prst="rect">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10" name="任意多边形 8"/>
          <p:cNvSpPr/>
          <p:nvPr>
            <p:custDataLst>
              <p:tags r:id="rId5"/>
            </p:custDataLst>
          </p:nvPr>
        </p:nvSpPr>
        <p:spPr bwMode="auto">
          <a:xfrm rot="19761830">
            <a:off x="526312" y="4530100"/>
            <a:ext cx="572792" cy="572860"/>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accent2"/>
          </a:solidFill>
          <a:ln>
            <a:noFill/>
          </a:ln>
          <a:effectLst>
            <a:outerShdw dist="76200" dir="5400000" algn="ctr" rotWithShape="0">
              <a:schemeClr val="tx1">
                <a:alpha val="39000"/>
              </a:schemeClr>
            </a:outerShdw>
          </a:effectLst>
        </p:spPr>
        <p:txBody>
          <a:bodyPr anchor="ctr"/>
          <a:lstStyle/>
          <a:p>
            <a:endParaRPr lang="zh-CN" altLang="en-US"/>
          </a:p>
        </p:txBody>
      </p:sp>
      <p:sp>
        <p:nvSpPr>
          <p:cNvPr id="11" name="任意多边形 9"/>
          <p:cNvSpPr/>
          <p:nvPr>
            <p:custDataLst>
              <p:tags r:id="rId6"/>
            </p:custDataLst>
          </p:nvPr>
        </p:nvSpPr>
        <p:spPr bwMode="auto">
          <a:xfrm>
            <a:off x="865555" y="2264380"/>
            <a:ext cx="1892835" cy="1893059"/>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bg2"/>
          </a:solidFill>
          <a:ln>
            <a:noFill/>
          </a:ln>
          <a:effectLst>
            <a:outerShdw dist="76200" dir="5400000" algn="ctr" rotWithShape="0">
              <a:schemeClr val="tx1">
                <a:alpha val="39000"/>
              </a:schemeClr>
            </a:outerShdw>
          </a:effectLst>
        </p:spPr>
        <p:txBody>
          <a:bodyPr anchor="ctr"/>
          <a:lstStyle/>
          <a:p>
            <a:endParaRPr lang="zh-CN" altLang="en-US"/>
          </a:p>
        </p:txBody>
      </p:sp>
      <p:sp>
        <p:nvSpPr>
          <p:cNvPr id="12" name="任意多边形 10"/>
          <p:cNvSpPr/>
          <p:nvPr>
            <p:custDataLst>
              <p:tags r:id="rId7"/>
            </p:custDataLst>
          </p:nvPr>
        </p:nvSpPr>
        <p:spPr bwMode="auto">
          <a:xfrm rot="1098683">
            <a:off x="1184477" y="3669548"/>
            <a:ext cx="1254993" cy="1255141"/>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bg1"/>
          </a:solidFill>
          <a:ln>
            <a:noFill/>
          </a:ln>
          <a:effectLst>
            <a:outerShdw dist="76200" dir="5400000" algn="ctr" rotWithShape="0">
              <a:schemeClr val="tx1">
                <a:alpha val="39000"/>
              </a:schemeClr>
            </a:outerShdw>
          </a:effectLst>
        </p:spPr>
        <p:txBody>
          <a:bodyPr anchor="ctr"/>
          <a:lstStyle/>
          <a:p>
            <a:endParaRPr lang="zh-CN" altLang="en-US"/>
          </a:p>
        </p:txBody>
      </p:sp>
      <p:sp>
        <p:nvSpPr>
          <p:cNvPr id="13" name="任意多边形 11"/>
          <p:cNvSpPr/>
          <p:nvPr>
            <p:custDataLst>
              <p:tags r:id="rId8"/>
            </p:custDataLst>
          </p:nvPr>
        </p:nvSpPr>
        <p:spPr bwMode="auto">
          <a:xfrm rot="18092322">
            <a:off x="2306246" y="2653252"/>
            <a:ext cx="1255141" cy="1254993"/>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accent2"/>
          </a:solidFill>
          <a:ln>
            <a:noFill/>
          </a:ln>
          <a:effectLst>
            <a:outerShdw dist="76200" dir="5400000" algn="ctr" rotWithShape="0">
              <a:schemeClr val="tx1">
                <a:alpha val="39000"/>
              </a:schemeClr>
            </a:outerShdw>
          </a:effectLst>
        </p:spPr>
        <p:txBody>
          <a:bodyPr anchor="ctr"/>
          <a:lstStyle/>
          <a:p>
            <a:endParaRPr lang="zh-CN" altLang="en-US"/>
          </a:p>
        </p:txBody>
      </p:sp>
      <p:sp>
        <p:nvSpPr>
          <p:cNvPr id="14" name="任意多边形 12"/>
          <p:cNvSpPr/>
          <p:nvPr>
            <p:custDataLst>
              <p:tags r:id="rId9"/>
            </p:custDataLst>
          </p:nvPr>
        </p:nvSpPr>
        <p:spPr bwMode="auto">
          <a:xfrm rot="19761830">
            <a:off x="1130376" y="1663981"/>
            <a:ext cx="985617" cy="985734"/>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bg1"/>
          </a:solidFill>
          <a:ln>
            <a:noFill/>
          </a:ln>
          <a:effectLst>
            <a:outerShdw dist="76200" dir="5400000" algn="ctr" rotWithShape="0">
              <a:schemeClr val="tx1">
                <a:alpha val="39000"/>
              </a:schemeClr>
            </a:outerShdw>
          </a:effectLst>
        </p:spPr>
        <p:txBody>
          <a:bodyPr anchor="ctr"/>
          <a:lstStyle/>
          <a:p>
            <a:endParaRPr lang="zh-CN" altLang="en-US"/>
          </a:p>
        </p:txBody>
      </p:sp>
      <p:sp>
        <p:nvSpPr>
          <p:cNvPr id="15" name="任意多边形 13"/>
          <p:cNvSpPr/>
          <p:nvPr>
            <p:custDataLst>
              <p:tags r:id="rId10"/>
            </p:custDataLst>
          </p:nvPr>
        </p:nvSpPr>
        <p:spPr bwMode="auto">
          <a:xfrm>
            <a:off x="136513" y="1843155"/>
            <a:ext cx="702931" cy="703014"/>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bg1"/>
          </a:solidFill>
          <a:ln>
            <a:noFill/>
          </a:ln>
          <a:effectLst>
            <a:outerShdw dist="76200" dir="5400000" algn="ctr" rotWithShape="0">
              <a:schemeClr val="tx1">
                <a:alpha val="39000"/>
              </a:schemeClr>
            </a:outerShdw>
          </a:effectLst>
        </p:spPr>
        <p:txBody>
          <a:bodyPr anchor="ctr"/>
          <a:lstStyle/>
          <a:p>
            <a:endParaRPr lang="zh-CN" altLang="en-US"/>
          </a:p>
        </p:txBody>
      </p:sp>
      <p:sp>
        <p:nvSpPr>
          <p:cNvPr id="16" name="任意多边形 14"/>
          <p:cNvSpPr/>
          <p:nvPr>
            <p:custDataLst>
              <p:tags r:id="rId11"/>
            </p:custDataLst>
          </p:nvPr>
        </p:nvSpPr>
        <p:spPr bwMode="auto">
          <a:xfrm rot="2163937">
            <a:off x="-289057" y="2747273"/>
            <a:ext cx="978401" cy="985734"/>
          </a:xfrm>
          <a:custGeom>
            <a:avLst/>
            <a:gdLst>
              <a:gd name="connsiteX0" fmla="*/ 89354 w 978401"/>
              <a:gd name="connsiteY0" fmla="*/ 37412 h 985734"/>
              <a:gd name="connsiteX1" fmla="*/ 211817 w 978401"/>
              <a:gd name="connsiteY1" fmla="*/ 0 h 985734"/>
              <a:gd name="connsiteX2" fmla="*/ 759368 w 978401"/>
              <a:gd name="connsiteY2" fmla="*/ 0 h 985734"/>
              <a:gd name="connsiteX3" fmla="*/ 978401 w 978401"/>
              <a:gd name="connsiteY3" fmla="*/ 219059 h 985734"/>
              <a:gd name="connsiteX4" fmla="*/ 978401 w 978401"/>
              <a:gd name="connsiteY4" fmla="*/ 766675 h 985734"/>
              <a:gd name="connsiteX5" fmla="*/ 759368 w 978401"/>
              <a:gd name="connsiteY5" fmla="*/ 985734 h 985734"/>
              <a:gd name="connsiteX6" fmla="*/ 584399 w 978401"/>
              <a:gd name="connsiteY6" fmla="*/ 985734 h 985734"/>
              <a:gd name="connsiteX7" fmla="*/ 492029 w 978401"/>
              <a:gd name="connsiteY7" fmla="*/ 858903 h 985734"/>
              <a:gd name="connsiteX8" fmla="*/ 688916 w 978401"/>
              <a:gd name="connsiteY8" fmla="*/ 858903 h 985734"/>
              <a:gd name="connsiteX9" fmla="*/ 851585 w 978401"/>
              <a:gd name="connsiteY9" fmla="*/ 696215 h 985734"/>
              <a:gd name="connsiteX10" fmla="*/ 851585 w 978401"/>
              <a:gd name="connsiteY10" fmla="*/ 289519 h 985734"/>
              <a:gd name="connsiteX11" fmla="*/ 688916 w 978401"/>
              <a:gd name="connsiteY11" fmla="*/ 126831 h 985734"/>
              <a:gd name="connsiteX12" fmla="*/ 282269 w 978401"/>
              <a:gd name="connsiteY12" fmla="*/ 126831 h 985734"/>
              <a:gd name="connsiteX13" fmla="*/ 119600 w 978401"/>
              <a:gd name="connsiteY13" fmla="*/ 289519 h 985734"/>
              <a:gd name="connsiteX14" fmla="*/ 119600 w 978401"/>
              <a:gd name="connsiteY14" fmla="*/ 347530 h 985734"/>
              <a:gd name="connsiteX15" fmla="*/ 0 w 978401"/>
              <a:gd name="connsiteY15" fmla="*/ 183312 h 985734"/>
              <a:gd name="connsiteX16" fmla="*/ 9997 w 978401"/>
              <a:gd name="connsiteY16" fmla="*/ 133792 h 985734"/>
              <a:gd name="connsiteX17" fmla="*/ 89354 w 978401"/>
              <a:gd name="connsiteY17" fmla="*/ 37412 h 98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78401" h="985734">
                <a:moveTo>
                  <a:pt x="89354" y="37412"/>
                </a:moveTo>
                <a:cubicBezTo>
                  <a:pt x="124312" y="13792"/>
                  <a:pt x="166454" y="0"/>
                  <a:pt x="211817" y="0"/>
                </a:cubicBezTo>
                <a:lnTo>
                  <a:pt x="759368" y="0"/>
                </a:lnTo>
                <a:cubicBezTo>
                  <a:pt x="880336" y="0"/>
                  <a:pt x="978401" y="98077"/>
                  <a:pt x="978401" y="219059"/>
                </a:cubicBezTo>
                <a:lnTo>
                  <a:pt x="978401" y="766675"/>
                </a:lnTo>
                <a:cubicBezTo>
                  <a:pt x="978401" y="887658"/>
                  <a:pt x="880336" y="985734"/>
                  <a:pt x="759368" y="985734"/>
                </a:cubicBezTo>
                <a:lnTo>
                  <a:pt x="584399" y="985734"/>
                </a:lnTo>
                <a:lnTo>
                  <a:pt x="492029" y="858903"/>
                </a:lnTo>
                <a:lnTo>
                  <a:pt x="688916" y="858903"/>
                </a:lnTo>
                <a:cubicBezTo>
                  <a:pt x="778756" y="858903"/>
                  <a:pt x="851585" y="786065"/>
                  <a:pt x="851585" y="696215"/>
                </a:cubicBezTo>
                <a:lnTo>
                  <a:pt x="851585" y="289519"/>
                </a:lnTo>
                <a:cubicBezTo>
                  <a:pt x="851585" y="199669"/>
                  <a:pt x="778756" y="126831"/>
                  <a:pt x="688916" y="126831"/>
                </a:cubicBezTo>
                <a:lnTo>
                  <a:pt x="282269" y="126831"/>
                </a:lnTo>
                <a:cubicBezTo>
                  <a:pt x="192429" y="126831"/>
                  <a:pt x="119600" y="199669"/>
                  <a:pt x="119600" y="289519"/>
                </a:cubicBezTo>
                <a:lnTo>
                  <a:pt x="119600" y="347530"/>
                </a:lnTo>
                <a:lnTo>
                  <a:pt x="0" y="183312"/>
                </a:lnTo>
                <a:lnTo>
                  <a:pt x="9997" y="133792"/>
                </a:lnTo>
                <a:cubicBezTo>
                  <a:pt x="26622" y="94480"/>
                  <a:pt x="54396" y="61032"/>
                  <a:pt x="89354" y="37412"/>
                </a:cubicBezTo>
                <a:close/>
              </a:path>
            </a:pathLst>
          </a:custGeom>
          <a:solidFill>
            <a:schemeClr val="accent2"/>
          </a:solidFill>
          <a:ln>
            <a:noFill/>
          </a:ln>
          <a:effectLst>
            <a:outerShdw dist="76200" dir="5400000" algn="ctr" rotWithShape="0">
              <a:schemeClr val="tx1">
                <a:alpha val="39000"/>
              </a:schemeClr>
            </a:outerShdw>
          </a:effectLst>
        </p:spPr>
        <p:txBody>
          <a:bodyPr wrap="square" anchor="ctr">
            <a:noAutofit/>
          </a:bodyPr>
          <a:lstStyle/>
          <a:p>
            <a:endParaRPr lang="zh-CN" altLang="en-US"/>
          </a:p>
        </p:txBody>
      </p:sp>
      <p:sp>
        <p:nvSpPr>
          <p:cNvPr id="17" name="任意多边形 15"/>
          <p:cNvSpPr/>
          <p:nvPr>
            <p:custDataLst>
              <p:tags r:id="rId12"/>
            </p:custDataLst>
          </p:nvPr>
        </p:nvSpPr>
        <p:spPr bwMode="auto">
          <a:xfrm rot="19761830">
            <a:off x="2687328" y="4012750"/>
            <a:ext cx="735443" cy="735531"/>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bg1"/>
          </a:solidFill>
          <a:ln>
            <a:noFill/>
          </a:ln>
          <a:effectLst>
            <a:outerShdw dist="76200" dir="5400000" algn="ctr" rotWithShape="0">
              <a:schemeClr val="tx1">
                <a:alpha val="39000"/>
              </a:schemeClr>
            </a:outerShdw>
          </a:effectLst>
        </p:spPr>
        <p:txBody>
          <a:bodyPr anchor="ctr"/>
          <a:lstStyle/>
          <a:p>
            <a:endParaRPr lang="zh-CN" altLang="en-US"/>
          </a:p>
        </p:txBody>
      </p:sp>
      <p:sp>
        <p:nvSpPr>
          <p:cNvPr id="18" name="任意多边形 16"/>
          <p:cNvSpPr/>
          <p:nvPr>
            <p:custDataLst>
              <p:tags r:id="rId13"/>
            </p:custDataLst>
          </p:nvPr>
        </p:nvSpPr>
        <p:spPr bwMode="auto">
          <a:xfrm rot="17875787">
            <a:off x="3755002" y="3473863"/>
            <a:ext cx="479733" cy="479677"/>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bg2"/>
          </a:solidFill>
          <a:ln>
            <a:noFill/>
          </a:ln>
          <a:effectLst>
            <a:outerShdw dist="76200" dir="5400000" algn="ctr" rotWithShape="0">
              <a:schemeClr val="tx1">
                <a:alpha val="39000"/>
              </a:schemeClr>
            </a:outerShdw>
          </a:effectLst>
        </p:spPr>
        <p:txBody>
          <a:bodyPr anchor="ctr"/>
          <a:lstStyle/>
          <a:p>
            <a:endParaRPr lang="zh-CN" altLang="en-US"/>
          </a:p>
        </p:txBody>
      </p:sp>
      <p:sp>
        <p:nvSpPr>
          <p:cNvPr id="19" name="任意多边形 17"/>
          <p:cNvSpPr/>
          <p:nvPr>
            <p:custDataLst>
              <p:tags r:id="rId14"/>
            </p:custDataLst>
          </p:nvPr>
        </p:nvSpPr>
        <p:spPr bwMode="auto">
          <a:xfrm rot="617521">
            <a:off x="331164" y="4876161"/>
            <a:ext cx="863065" cy="863167"/>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bg2"/>
          </a:solidFill>
          <a:ln>
            <a:noFill/>
          </a:ln>
          <a:effectLst>
            <a:outerShdw dist="76200" dir="5400000" algn="ctr" rotWithShape="0">
              <a:schemeClr val="tx1">
                <a:alpha val="39000"/>
              </a:schemeClr>
            </a:outerShdw>
          </a:effectLst>
        </p:spPr>
        <p:txBody>
          <a:bodyPr anchor="ctr"/>
          <a:lstStyle/>
          <a:p>
            <a:endParaRPr lang="zh-CN" altLang="en-US"/>
          </a:p>
        </p:txBody>
      </p:sp>
      <p:sp>
        <p:nvSpPr>
          <p:cNvPr id="20" name="任意多边形 18"/>
          <p:cNvSpPr/>
          <p:nvPr>
            <p:custDataLst>
              <p:tags r:id="rId15"/>
            </p:custDataLst>
          </p:nvPr>
        </p:nvSpPr>
        <p:spPr bwMode="auto">
          <a:xfrm rot="17875787">
            <a:off x="115927" y="3953840"/>
            <a:ext cx="577705" cy="577638"/>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bg2"/>
          </a:solidFill>
          <a:ln>
            <a:noFill/>
          </a:ln>
          <a:effectLst>
            <a:outerShdw dist="76200" dir="5400000" algn="ctr" rotWithShape="0">
              <a:schemeClr val="tx1">
                <a:alpha val="39000"/>
              </a:schemeClr>
            </a:outerShdw>
          </a:effectLst>
        </p:spPr>
        <p:txBody>
          <a:bodyPr anchor="ctr"/>
          <a:lstStyle/>
          <a:p>
            <a:endParaRPr lang="zh-CN" altLang="en-US"/>
          </a:p>
        </p:txBody>
      </p:sp>
      <p:sp>
        <p:nvSpPr>
          <p:cNvPr id="2" name="标题 1"/>
          <p:cNvSpPr>
            <a:spLocks noGrp="1"/>
          </p:cNvSpPr>
          <p:nvPr userDrawn="1">
            <p:ph type="title"/>
            <p:custDataLst>
              <p:tags r:id="rId16"/>
            </p:custDataLst>
          </p:nvPr>
        </p:nvSpPr>
        <p:spPr>
          <a:xfrm>
            <a:off x="4762500" y="660102"/>
            <a:ext cx="6548100"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userDrawn="1">
            <p:ph type="dt" sz="half" idx="10"/>
            <p:custDataLst>
              <p:tags r:id="rId1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8"/>
            </p:custDataLst>
          </p:nvPr>
        </p:nvSpPr>
        <p:spPr/>
        <p:txBody>
          <a:bodyPr/>
          <a:lstStyle/>
          <a:p>
            <a:endParaRPr lang="zh-CN" altLang="en-US"/>
          </a:p>
        </p:txBody>
      </p:sp>
      <p:sp>
        <p:nvSpPr>
          <p:cNvPr id="5" name="灯片编号占位符 4"/>
          <p:cNvSpPr>
            <a:spLocks noGrp="1"/>
          </p:cNvSpPr>
          <p:nvPr userDrawn="1">
            <p:ph type="sldNum" sz="quarter" idx="12"/>
            <p:custDataLst>
              <p:tags r:id="rId1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tx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tx2"/>
        </a:solidFill>
        <a:effectLst/>
      </p:bgPr>
    </p:bg>
    <p:spTree>
      <p:nvGrpSpPr>
        <p:cNvPr id="1" name=""/>
        <p:cNvGrpSpPr/>
        <p:nvPr/>
      </p:nvGrpSpPr>
      <p:grpSpPr>
        <a:xfrm>
          <a:off x="0" y="0"/>
          <a:ext cx="0" cy="0"/>
          <a:chOff x="0" y="0"/>
          <a:chExt cx="0" cy="0"/>
        </a:xfrm>
      </p:grpSpPr>
      <p:grpSp>
        <p:nvGrpSpPr>
          <p:cNvPr id="18" name="组合 17"/>
          <p:cNvGrpSpPr/>
          <p:nvPr userDrawn="1">
            <p:custDataLst>
              <p:tags r:id="rId2"/>
            </p:custDataLst>
          </p:nvPr>
        </p:nvGrpSpPr>
        <p:grpSpPr>
          <a:xfrm>
            <a:off x="702726" y="348239"/>
            <a:ext cx="10786548" cy="6161523"/>
            <a:chOff x="702726" y="348239"/>
            <a:chExt cx="10786548" cy="6161523"/>
          </a:xfrm>
        </p:grpSpPr>
        <p:cxnSp>
          <p:nvCxnSpPr>
            <p:cNvPr id="19" name="直接连接符 18"/>
            <p:cNvCxnSpPr/>
            <p:nvPr userDrawn="1">
              <p:custDataLst>
                <p:tags r:id="rId3"/>
              </p:custDataLst>
            </p:nvPr>
          </p:nvCxnSpPr>
          <p:spPr>
            <a:xfrm flipV="1">
              <a:off x="702726" y="5834517"/>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4"/>
              </p:custDataLst>
            </p:nvPr>
          </p:nvCxnSpPr>
          <p:spPr>
            <a:xfrm flipV="1">
              <a:off x="788200" y="4287645"/>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5"/>
              </p:custDataLst>
            </p:nvPr>
          </p:nvCxnSpPr>
          <p:spPr>
            <a:xfrm rot="16200000">
              <a:off x="9298812" y="95744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custDataLst>
                <p:tags r:id="rId6"/>
              </p:custDataLst>
            </p:nvPr>
          </p:nvCxnSpPr>
          <p:spPr>
            <a:xfrm rot="16200000">
              <a:off x="10261571" y="287855"/>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p:custDataLst>
              <p:tags r:id="rId7"/>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20000"/>
              </a:lnSpc>
              <a:buNone/>
              <a:defRPr kumimoji="0" lang="zh-CN" altLang="en-US" sz="2400" b="1" i="0" u="none" strike="noStrike" kern="1200" cap="none" spc="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8"/>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2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9"/>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10"/>
            </p:custDataLst>
          </p:nvPr>
        </p:nvSpPr>
        <p:spPr/>
        <p:txBody>
          <a:bodyPr/>
          <a:lstStyle>
            <a:lvl1pPr>
              <a:defRPr u="none" strike="noStrike" kern="1200" cap="none" spc="0" normalizeH="0">
                <a:latin typeface="Arial" panose="020B0604020202020204" pitchFamily="34" charset="0"/>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1"/>
            </p:custDataLst>
          </p:nvPr>
        </p:nvSpPr>
        <p:spPr/>
        <p:txBody>
          <a:bodyPr/>
          <a:lstStyle>
            <a:lvl1pPr>
              <a:defRPr u="none" strike="noStrike" kern="1200" cap="none" spc="0" normalizeH="0">
                <a:latin typeface="Arial" panose="020B0604020202020204" pitchFamily="34" charset="0"/>
              </a:defRPr>
            </a:lvl1pPr>
          </a:lstStyle>
          <a:p>
            <a:endParaRPr lang="zh-CN" altLang="en-US" dirty="0"/>
          </a:p>
        </p:txBody>
      </p:sp>
      <p:sp>
        <p:nvSpPr>
          <p:cNvPr id="7" name="灯片编号占位符 6"/>
          <p:cNvSpPr>
            <a:spLocks noGrp="1"/>
          </p:cNvSpPr>
          <p:nvPr>
            <p:ph type="sldNum" sz="quarter" idx="12"/>
            <p:custDataLst>
              <p:tags r:id="rId12"/>
            </p:custDataLst>
          </p:nvPr>
        </p:nvSpPr>
        <p:spPr/>
        <p:txBody>
          <a:bodyPr/>
          <a:lstStyle>
            <a:lvl1pPr>
              <a:defRPr u="none" strike="noStrike" kern="1200" cap="none" spc="0" normalizeH="0">
                <a:latin typeface="Arial" panose="020B0604020202020204" pitchFamily="34" charset="0"/>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sp>
        <p:nvSpPr>
          <p:cNvPr id="17" name="矩形 16"/>
          <p:cNvSpPr/>
          <p:nvPr userDrawn="1">
            <p:custDataLst>
              <p:tags r:id="rId2"/>
            </p:custDataLst>
          </p:nvPr>
        </p:nvSpPr>
        <p:spPr>
          <a:xfrm>
            <a:off x="362188" y="285678"/>
            <a:ext cx="11547045" cy="6269358"/>
          </a:xfrm>
          <a:prstGeom prst="rect">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12" name="组合 11"/>
          <p:cNvGrpSpPr/>
          <p:nvPr userDrawn="1">
            <p:custDataLst>
              <p:tags r:id="rId3"/>
            </p:custDataLst>
          </p:nvPr>
        </p:nvGrpSpPr>
        <p:grpSpPr>
          <a:xfrm>
            <a:off x="702726" y="348239"/>
            <a:ext cx="10786548" cy="6161523"/>
            <a:chOff x="702726" y="348239"/>
            <a:chExt cx="10786548" cy="6161523"/>
          </a:xfrm>
        </p:grpSpPr>
        <p:cxnSp>
          <p:nvCxnSpPr>
            <p:cNvPr id="13" name="直接连接符 12"/>
            <p:cNvCxnSpPr/>
            <p:nvPr userDrawn="1">
              <p:custDataLst>
                <p:tags r:id="rId4"/>
              </p:custDataLst>
            </p:nvPr>
          </p:nvCxnSpPr>
          <p:spPr>
            <a:xfrm flipV="1">
              <a:off x="702726" y="5834517"/>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5"/>
              </p:custDataLst>
            </p:nvPr>
          </p:nvCxnSpPr>
          <p:spPr>
            <a:xfrm flipV="1">
              <a:off x="788200" y="4287645"/>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6"/>
              </p:custDataLst>
            </p:nvPr>
          </p:nvCxnSpPr>
          <p:spPr>
            <a:xfrm rot="16200000">
              <a:off x="9298812" y="95744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7"/>
              </p:custDataLst>
            </p:nvPr>
          </p:nvCxnSpPr>
          <p:spPr>
            <a:xfrm rot="16200000">
              <a:off x="10261571" y="287855"/>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2" name="竖排标题 1"/>
          <p:cNvSpPr>
            <a:spLocks noGrp="1"/>
          </p:cNvSpPr>
          <p:nvPr>
            <p:ph type="title" orient="vert"/>
            <p:custDataLst>
              <p:tags r:id="rId8"/>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20000"/>
              </a:lnSpc>
              <a:spcAft>
                <a:spcPts val="0"/>
              </a:spcAft>
              <a:buNone/>
              <a:defRPr kumimoji="0" lang="zh-CN" altLang="en-US" sz="2400" b="1" i="0" u="none" strike="noStrike" kern="1200" cap="none" spc="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a:lstStyle>
            <a:lvl1pPr indent="0" eaLnBrk="1" fontAlgn="auto" latinLnBrk="0" hangingPunct="1">
              <a:lnSpc>
                <a:spcPct val="120000"/>
              </a:lnSpc>
              <a:defRPr u="none" strike="noStrike" kern="1200" cap="none" spc="0" normalizeH="0">
                <a:solidFill>
                  <a:schemeClr val="bg1"/>
                </a:solidFill>
                <a:latin typeface="Arial" panose="020B0604020202020204" pitchFamily="34" charset="0"/>
                <a:ea typeface="微软雅黑" panose="020B0503020204020204" charset="-122"/>
              </a:defRPr>
            </a:lvl1pPr>
            <a:lvl2pPr indent="0" eaLnBrk="1" fontAlgn="auto" latinLnBrk="0" hangingPunct="1">
              <a:lnSpc>
                <a:spcPct val="120000"/>
              </a:lnSpc>
              <a:defRPr u="none" strike="noStrike" kern="1200" cap="none" spc="0" normalizeH="0">
                <a:solidFill>
                  <a:schemeClr val="bg1"/>
                </a:solidFill>
                <a:latin typeface="Arial" panose="020B0604020202020204" pitchFamily="34" charset="0"/>
                <a:ea typeface="微软雅黑" panose="020B0503020204020204" charset="-122"/>
              </a:defRPr>
            </a:lvl2pPr>
            <a:lvl3pPr indent="0" eaLnBrk="1" fontAlgn="auto" latinLnBrk="0" hangingPunct="1">
              <a:lnSpc>
                <a:spcPct val="120000"/>
              </a:lnSpc>
              <a:defRPr u="none" strike="noStrike" kern="1200" cap="none" spc="0" normalizeH="0">
                <a:solidFill>
                  <a:schemeClr val="bg1"/>
                </a:solidFill>
                <a:latin typeface="Arial" panose="020B0604020202020204" pitchFamily="34" charset="0"/>
                <a:ea typeface="微软雅黑" panose="020B0503020204020204" charset="-122"/>
              </a:defRPr>
            </a:lvl3pPr>
            <a:lvl4pPr indent="0" eaLnBrk="1" fontAlgn="auto" latinLnBrk="0" hangingPunct="1">
              <a:lnSpc>
                <a:spcPct val="120000"/>
              </a:lnSpc>
              <a:defRPr u="none" strike="noStrike" kern="1200" cap="none" spc="0" normalizeH="0">
                <a:solidFill>
                  <a:schemeClr val="bg1"/>
                </a:solidFill>
                <a:latin typeface="Arial" panose="020B0604020202020204" pitchFamily="34" charset="0"/>
                <a:ea typeface="微软雅黑" panose="020B0503020204020204" charset="-122"/>
              </a:defRPr>
            </a:lvl4pPr>
            <a:lvl5pPr indent="0" eaLnBrk="1" fontAlgn="auto" latinLnBrk="0" hangingPunct="1">
              <a:lnSpc>
                <a:spcPct val="120000"/>
              </a:lnSpc>
              <a:defRPr u="none" strike="noStrike" kern="1200" cap="none" spc="0" normalizeH="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sp>
        <p:nvSpPr>
          <p:cNvPr id="17" name="矩形 16"/>
          <p:cNvSpPr/>
          <p:nvPr userDrawn="1">
            <p:custDataLst>
              <p:tags r:id="rId2"/>
            </p:custDataLst>
          </p:nvPr>
        </p:nvSpPr>
        <p:spPr>
          <a:xfrm>
            <a:off x="362188" y="285678"/>
            <a:ext cx="11547045" cy="6269358"/>
          </a:xfrm>
          <a:prstGeom prst="rect">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12" name="组合 11"/>
          <p:cNvGrpSpPr/>
          <p:nvPr userDrawn="1">
            <p:custDataLst>
              <p:tags r:id="rId3"/>
            </p:custDataLst>
          </p:nvPr>
        </p:nvGrpSpPr>
        <p:grpSpPr>
          <a:xfrm>
            <a:off x="702726" y="348239"/>
            <a:ext cx="10786548" cy="6161523"/>
            <a:chOff x="702726" y="348239"/>
            <a:chExt cx="10786548" cy="6161523"/>
          </a:xfrm>
        </p:grpSpPr>
        <p:cxnSp>
          <p:nvCxnSpPr>
            <p:cNvPr id="13" name="直接连接符 12"/>
            <p:cNvCxnSpPr/>
            <p:nvPr userDrawn="1">
              <p:custDataLst>
                <p:tags r:id="rId4"/>
              </p:custDataLst>
            </p:nvPr>
          </p:nvCxnSpPr>
          <p:spPr>
            <a:xfrm flipV="1">
              <a:off x="702726" y="5834517"/>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5"/>
              </p:custDataLst>
            </p:nvPr>
          </p:nvCxnSpPr>
          <p:spPr>
            <a:xfrm flipV="1">
              <a:off x="788200" y="4287645"/>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6"/>
              </p:custDataLst>
            </p:nvPr>
          </p:nvCxnSpPr>
          <p:spPr>
            <a:xfrm rot="16200000">
              <a:off x="9298812" y="95744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7"/>
              </p:custDataLst>
            </p:nvPr>
          </p:nvCxnSpPr>
          <p:spPr>
            <a:xfrm rot="16200000">
              <a:off x="10261571" y="287855"/>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3" name="日期占位符 2"/>
          <p:cNvSpPr>
            <a:spLocks noGrp="1"/>
          </p:cNvSpPr>
          <p:nvPr>
            <p:ph type="dt" sz="half" idx="10"/>
            <p:custDataLst>
              <p:tags r:id="rId8"/>
            </p:custDataLst>
          </p:nvPr>
        </p:nvSpPr>
        <p:spPr/>
        <p:txBody>
          <a:bodyPr/>
          <a:lstStyle>
            <a:lvl1pPr>
              <a:defRPr u="none" strike="noStrike" kern="1200" cap="none" spc="0" normalizeH="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u="none" strike="noStrike" kern="1200" cap="none" spc="0" normalizeH="0">
                <a:latin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u="none" strike="noStrike" kern="1200" cap="none" spc="0" normalizeH="0">
                <a:latin typeface="Arial" panose="020B0604020202020204" pitchFamily="34" charset="0"/>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a:lstStyle>
            <a:lvl1pPr>
              <a:defRPr u="none" strike="noStrike" kern="1200" cap="none" spc="0" normalizeH="0">
                <a:solidFill>
                  <a:schemeClr val="bg1"/>
                </a:solidFill>
                <a:latin typeface="Arial" panose="020B0604020202020204" pitchFamily="34" charset="0"/>
                <a:ea typeface="微软雅黑" panose="020B0503020204020204" charset="-122"/>
              </a:defRPr>
            </a:lvl1pPr>
            <a:lvl2pPr>
              <a:defRPr u="none" strike="noStrike" kern="1200" cap="none" spc="0" normalizeH="0">
                <a:solidFill>
                  <a:schemeClr val="bg1"/>
                </a:solidFill>
                <a:latin typeface="Arial" panose="020B0604020202020204" pitchFamily="34" charset="0"/>
                <a:ea typeface="微软雅黑" panose="020B0503020204020204" charset="-122"/>
              </a:defRPr>
            </a:lvl2pPr>
            <a:lvl3pPr>
              <a:defRPr u="none" strike="noStrike" kern="1200" cap="none" spc="0" normalizeH="0">
                <a:solidFill>
                  <a:schemeClr val="bg1"/>
                </a:solidFill>
                <a:latin typeface="Arial" panose="020B0604020202020204" pitchFamily="34" charset="0"/>
                <a:ea typeface="微软雅黑" panose="020B0503020204020204" charset="-122"/>
              </a:defRPr>
            </a:lvl3pPr>
            <a:lvl4pPr>
              <a:defRPr u="none" strike="noStrike" kern="1200" cap="none" spc="0" normalizeH="0">
                <a:solidFill>
                  <a:schemeClr val="bg1"/>
                </a:solidFill>
                <a:latin typeface="Arial" panose="020B0604020202020204" pitchFamily="34" charset="0"/>
                <a:ea typeface="微软雅黑" panose="020B0503020204020204" charset="-122"/>
              </a:defRPr>
            </a:lvl4pPr>
            <a:lvl5pPr>
              <a:defRPr u="none" strike="noStrike" kern="1200" cap="none" spc="0" normalizeH="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末尾幻灯片">
    <p:bg>
      <p:bgPr>
        <a:solidFill>
          <a:schemeClr val="tx2"/>
        </a:solidFill>
        <a:effectLst/>
      </p:bgPr>
    </p:bg>
    <p:spTree>
      <p:nvGrpSpPr>
        <p:cNvPr id="1" name=""/>
        <p:cNvGrpSpPr/>
        <p:nvPr/>
      </p:nvGrpSpPr>
      <p:grpSpPr>
        <a:xfrm>
          <a:off x="0" y="0"/>
          <a:ext cx="0" cy="0"/>
          <a:chOff x="0" y="0"/>
          <a:chExt cx="0" cy="0"/>
        </a:xfrm>
      </p:grpSpPr>
      <p:sp>
        <p:nvSpPr>
          <p:cNvPr id="6" name="矩形 5"/>
          <p:cNvSpPr/>
          <p:nvPr>
            <p:custDataLst>
              <p:tags r:id="rId2"/>
            </p:custDataLst>
          </p:nvPr>
        </p:nvSpPr>
        <p:spPr>
          <a:xfrm>
            <a:off x="4471481" y="1211094"/>
            <a:ext cx="3249038" cy="4435812"/>
          </a:xfrm>
          <a:prstGeom prst="rect">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文本框 6"/>
          <p:cNvSpPr txBox="1"/>
          <p:nvPr>
            <p:custDataLst>
              <p:tags r:id="rId3"/>
            </p:custDataLst>
          </p:nvPr>
        </p:nvSpPr>
        <p:spPr>
          <a:xfrm>
            <a:off x="3379177" y="2397040"/>
            <a:ext cx="5433646" cy="646331"/>
          </a:xfrm>
          <a:prstGeom prst="rect">
            <a:avLst/>
          </a:prstGeom>
          <a:noFill/>
        </p:spPr>
        <p:txBody>
          <a:bodyPr wrap="square" rtlCol="0">
            <a:spAutoFit/>
          </a:bodyPr>
          <a:lstStyle/>
          <a:p>
            <a:pPr lvl="0" algn="ctr"/>
            <a:endParaRPr lang="en-US" altLang="zh-CN" sz="3600" b="1" dirty="0">
              <a:solidFill>
                <a:prstClr val="white"/>
              </a:solidFill>
              <a:latin typeface="微软雅黑" panose="020B0503020204020204" charset="-122"/>
              <a:ea typeface="微软雅黑" panose="020B0503020204020204" charset="-122"/>
            </a:endParaRPr>
          </a:p>
        </p:txBody>
      </p:sp>
      <p:cxnSp>
        <p:nvCxnSpPr>
          <p:cNvPr id="8" name="直接连接符 7"/>
          <p:cNvCxnSpPr/>
          <p:nvPr>
            <p:custDataLst>
              <p:tags r:id="rId4"/>
            </p:custDataLst>
          </p:nvPr>
        </p:nvCxnSpPr>
        <p:spPr>
          <a:xfrm flipV="1">
            <a:off x="702726" y="5834517"/>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5"/>
            </p:custDataLst>
          </p:nvPr>
        </p:nvCxnSpPr>
        <p:spPr>
          <a:xfrm flipV="1">
            <a:off x="788200" y="4287645"/>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6"/>
            </p:custDataLst>
          </p:nvPr>
        </p:nvCxnSpPr>
        <p:spPr>
          <a:xfrm rot="16200000">
            <a:off x="9298812" y="95744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7"/>
            </p:custDataLst>
          </p:nvPr>
        </p:nvCxnSpPr>
        <p:spPr>
          <a:xfrm rot="16200000">
            <a:off x="10261571" y="287855"/>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
        <p:nvSpPr>
          <p:cNvPr id="12" name="Freeform 5"/>
          <p:cNvSpPr>
            <a:spLocks noEditPoints="1"/>
          </p:cNvSpPr>
          <p:nvPr>
            <p:custDataLst>
              <p:tags r:id="rId8"/>
            </p:custDataLst>
          </p:nvPr>
        </p:nvSpPr>
        <p:spPr bwMode="auto">
          <a:xfrm>
            <a:off x="5792787" y="3513084"/>
            <a:ext cx="606425" cy="461962"/>
          </a:xfrm>
          <a:custGeom>
            <a:avLst/>
            <a:gdLst>
              <a:gd name="T0" fmla="*/ 176 w 382"/>
              <a:gd name="T1" fmla="*/ 0 h 291"/>
              <a:gd name="T2" fmla="*/ 81 w 382"/>
              <a:gd name="T3" fmla="*/ 291 h 291"/>
              <a:gd name="T4" fmla="*/ 0 w 382"/>
              <a:gd name="T5" fmla="*/ 291 h 291"/>
              <a:gd name="T6" fmla="*/ 70 w 382"/>
              <a:gd name="T7" fmla="*/ 0 h 291"/>
              <a:gd name="T8" fmla="*/ 176 w 382"/>
              <a:gd name="T9" fmla="*/ 0 h 291"/>
              <a:gd name="T10" fmla="*/ 382 w 382"/>
              <a:gd name="T11" fmla="*/ 0 h 291"/>
              <a:gd name="T12" fmla="*/ 287 w 382"/>
              <a:gd name="T13" fmla="*/ 291 h 291"/>
              <a:gd name="T14" fmla="*/ 206 w 382"/>
              <a:gd name="T15" fmla="*/ 291 h 291"/>
              <a:gd name="T16" fmla="*/ 276 w 382"/>
              <a:gd name="T17" fmla="*/ 0 h 291"/>
              <a:gd name="T18" fmla="*/ 382 w 382"/>
              <a:gd name="T19"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2" h="291">
                <a:moveTo>
                  <a:pt x="176" y="0"/>
                </a:moveTo>
                <a:lnTo>
                  <a:pt x="81" y="291"/>
                </a:lnTo>
                <a:lnTo>
                  <a:pt x="0" y="291"/>
                </a:lnTo>
                <a:lnTo>
                  <a:pt x="70" y="0"/>
                </a:lnTo>
                <a:lnTo>
                  <a:pt x="176" y="0"/>
                </a:lnTo>
                <a:close/>
                <a:moveTo>
                  <a:pt x="382" y="0"/>
                </a:moveTo>
                <a:lnTo>
                  <a:pt x="287" y="291"/>
                </a:lnTo>
                <a:lnTo>
                  <a:pt x="206" y="291"/>
                </a:lnTo>
                <a:lnTo>
                  <a:pt x="276" y="0"/>
                </a:lnTo>
                <a:lnTo>
                  <a:pt x="382" y="0"/>
                </a:lnTo>
                <a:close/>
              </a:path>
            </a:pathLst>
          </a:custGeom>
          <a:solidFill>
            <a:schemeClr val="accent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 name="标题 1"/>
          <p:cNvSpPr>
            <a:spLocks noGrp="1"/>
          </p:cNvSpPr>
          <p:nvPr>
            <p:ph type="title" hasCustomPrompt="1"/>
            <p:custDataLst>
              <p:tags r:id="rId9"/>
            </p:custDataLst>
          </p:nvPr>
        </p:nvSpPr>
        <p:spPr>
          <a:xfrm>
            <a:off x="3379177" y="2123768"/>
            <a:ext cx="5433646" cy="1177484"/>
          </a:xfrm>
        </p:spPr>
        <p:txBody>
          <a:bodyPr anchor="ctr">
            <a:noAutofit/>
          </a:bodyPr>
          <a:lstStyle>
            <a:lvl1pPr algn="ctr">
              <a:lnSpc>
                <a:spcPct val="130000"/>
              </a:lnSpc>
              <a:defRPr sz="6000" b="1" u="none" strike="noStrike" kern="1200" cap="none" spc="0" normalizeH="0" baseline="0">
                <a:solidFill>
                  <a:schemeClr val="bg1"/>
                </a:solidFill>
                <a:uFillTx/>
                <a:latin typeface="Arial" panose="020B0604020202020204" pitchFamily="34" charset="0"/>
                <a:ea typeface="黑体" panose="02010609060101010101" charset="-122"/>
                <a:cs typeface="Arial" panose="020B0604020202020204" pitchFamily="34" charset="0"/>
              </a:defRPr>
            </a:lvl1pPr>
          </a:lstStyle>
          <a:p>
            <a:r>
              <a:rPr lang="zh-CN" altLang="en-US" dirty="0"/>
              <a:t>编辑标题</a:t>
            </a:r>
            <a:endParaRPr lang="zh-CN" altLang="en-US" dirty="0"/>
          </a:p>
        </p:txBody>
      </p:sp>
      <p:sp>
        <p:nvSpPr>
          <p:cNvPr id="3" name="日期占位符 2"/>
          <p:cNvSpPr>
            <a:spLocks noGrp="1"/>
          </p:cNvSpPr>
          <p:nvPr>
            <p:ph type="dt" sz="half" idx="10"/>
            <p:custDataLst>
              <p:tags r:id="rId10"/>
            </p:custDataLst>
          </p:nvPr>
        </p:nvSpPr>
        <p:spPr/>
        <p:txBody>
          <a:bodyPr/>
          <a:lstStyle/>
          <a:p>
            <a:fld id="{B69BDC93-F35E-4184-8C13-5DFEA23309CA}"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p>
            <a:endParaRPr lang="zh-CN" altLang="en-US"/>
          </a:p>
        </p:txBody>
      </p:sp>
      <p:sp>
        <p:nvSpPr>
          <p:cNvPr id="5" name="灯片编号占位符 4"/>
          <p:cNvSpPr>
            <a:spLocks noGrp="1"/>
          </p:cNvSpPr>
          <p:nvPr>
            <p:ph type="sldNum" sz="quarter" idx="12"/>
            <p:custDataLst>
              <p:tags r:id="rId12"/>
            </p:custDataLst>
          </p:nvPr>
        </p:nvSpPr>
        <p:spPr/>
        <p:txBody>
          <a:bodyPr/>
          <a:lstStyle/>
          <a:p>
            <a:fld id="{3A77CCFB-EC99-466D-8D89-B91B1BE66B02}" type="slidenum">
              <a:rPr lang="zh-CN" altLang="en-US" smtClean="0"/>
            </a:fld>
            <a:endParaRPr lang="zh-CN" altLang="en-US"/>
          </a:p>
        </p:txBody>
      </p:sp>
      <p:sp>
        <p:nvSpPr>
          <p:cNvPr id="15" name="文本占位符 14"/>
          <p:cNvSpPr>
            <a:spLocks noGrp="1"/>
          </p:cNvSpPr>
          <p:nvPr>
            <p:ph type="body" sz="quarter" idx="13" hasCustomPrompt="1"/>
            <p:custDataLst>
              <p:tags r:id="rId13"/>
            </p:custDataLst>
          </p:nvPr>
        </p:nvSpPr>
        <p:spPr>
          <a:xfrm>
            <a:off x="4471482" y="4259018"/>
            <a:ext cx="3249038" cy="814023"/>
          </a:xfrm>
        </p:spPr>
        <p:txBody>
          <a:bodyPr>
            <a:normAutofit/>
          </a:bodyPr>
          <a:lstStyle>
            <a:lvl1pPr marL="0" indent="0" algn="ctr">
              <a:lnSpc>
                <a:spcPct val="130000"/>
              </a:lnSpc>
              <a:buNone/>
              <a:defRPr sz="1800"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pPr lvl="0"/>
            <a:r>
              <a:rPr lang="zh-CN" altLang="en-US" dirty="0"/>
              <a:t>单击此处编辑副标题</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tx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lvl1pPr>
              <a:defRPr u="none" strike="noStrike" kern="1200" cap="none" spc="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cxnSp>
        <p:nvCxnSpPr>
          <p:cNvPr id="9" name="直接连接符 8"/>
          <p:cNvCxnSpPr/>
          <p:nvPr userDrawn="1">
            <p:custDataLst>
              <p:tags r:id="rId6"/>
            </p:custDataLst>
          </p:nvPr>
        </p:nvCxnSpPr>
        <p:spPr>
          <a:xfrm flipV="1">
            <a:off x="702945" y="5834380"/>
            <a:ext cx="612140" cy="67500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custDataLst>
              <p:tags r:id="rId7"/>
            </p:custDataLst>
          </p:nvPr>
        </p:nvCxnSpPr>
        <p:spPr>
          <a:xfrm flipV="1">
            <a:off x="788035" y="4287520"/>
            <a:ext cx="1167130" cy="1287780"/>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custDataLst>
              <p:tags r:id="rId8"/>
            </p:custDataLst>
          </p:nvPr>
        </p:nvCxnSpPr>
        <p:spPr>
          <a:xfrm rot="16200000">
            <a:off x="9298940" y="957580"/>
            <a:ext cx="612140" cy="67500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custDataLst>
              <p:tags r:id="rId9"/>
            </p:custDataLst>
          </p:nvPr>
        </p:nvCxnSpPr>
        <p:spPr>
          <a:xfrm rot="16200000">
            <a:off x="10261600" y="287655"/>
            <a:ext cx="1167130" cy="1287780"/>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6" name="矩形 15"/>
          <p:cNvSpPr/>
          <p:nvPr userDrawn="1">
            <p:custDataLst>
              <p:tags r:id="rId2"/>
            </p:custDataLst>
          </p:nvPr>
        </p:nvSpPr>
        <p:spPr>
          <a:xfrm>
            <a:off x="361950" y="285750"/>
            <a:ext cx="11546840" cy="6269355"/>
          </a:xfrm>
          <a:prstGeom prst="rect">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11" name="直接连接符 10"/>
          <p:cNvCxnSpPr/>
          <p:nvPr userDrawn="1">
            <p:custDataLst>
              <p:tags r:id="rId3"/>
            </p:custDataLst>
          </p:nvPr>
        </p:nvCxnSpPr>
        <p:spPr>
          <a:xfrm flipV="1">
            <a:off x="702945" y="5834380"/>
            <a:ext cx="612140" cy="67500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custDataLst>
              <p:tags r:id="rId4"/>
            </p:custDataLst>
          </p:nvPr>
        </p:nvCxnSpPr>
        <p:spPr>
          <a:xfrm flipV="1">
            <a:off x="788670" y="4287520"/>
            <a:ext cx="1167130" cy="1287780"/>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5"/>
            </p:custDataLst>
          </p:nvPr>
        </p:nvCxnSpPr>
        <p:spPr>
          <a:xfrm rot="16200000">
            <a:off x="9298940" y="956945"/>
            <a:ext cx="612140" cy="67500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6"/>
            </p:custDataLst>
          </p:nvPr>
        </p:nvCxnSpPr>
        <p:spPr>
          <a:xfrm rot="16200000">
            <a:off x="10262235" y="287655"/>
            <a:ext cx="1167130" cy="128841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7"/>
            </p:custDataLst>
          </p:nvPr>
        </p:nvSpPr>
        <p:spPr>
          <a:xfrm>
            <a:off x="1281600" y="1249200"/>
            <a:ext cx="9626400" cy="723600"/>
          </a:xfrm>
        </p:spPr>
        <p:txBody>
          <a:bodyPr anchor="ctr"/>
          <a:lstStyle>
            <a:lvl1pPr>
              <a:defRPr sz="3200" u="none" strike="noStrike" kern="1200" cap="none" spc="0" normalizeH="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vl2pPr>
              <a:defRPr u="none" strike="noStrike" kern="1200" cap="none" spc="0" normalizeH="0" baseline="0">
                <a:solidFill>
                  <a:schemeClr val="bg1"/>
                </a:solidFill>
                <a:latin typeface="Arial" panose="020B0604020202020204" pitchFamily="34" charset="0"/>
                <a:ea typeface="微软雅黑" panose="020B0503020204020204" charset="-122"/>
              </a:defRPr>
            </a:lvl2pPr>
            <a:lvl3pPr>
              <a:defRPr u="none" strike="noStrike" kern="1200" cap="none" spc="0" normalizeH="0" baseline="0">
                <a:solidFill>
                  <a:schemeClr val="bg1"/>
                </a:solidFill>
                <a:latin typeface="Arial" panose="020B0604020202020204" pitchFamily="34" charset="0"/>
                <a:ea typeface="微软雅黑" panose="020B0503020204020204" charset="-122"/>
              </a:defRPr>
            </a:lvl3pPr>
            <a:lvl4pPr>
              <a:defRPr u="none" strike="noStrike" kern="1200" cap="none" spc="0" normalizeH="0" baseline="0">
                <a:solidFill>
                  <a:schemeClr val="bg1"/>
                </a:solidFill>
                <a:latin typeface="Arial" panose="020B0604020202020204" pitchFamily="34" charset="0"/>
                <a:ea typeface="微软雅黑" panose="020B0503020204020204" charset="-122"/>
              </a:defRPr>
            </a:lvl4pPr>
            <a:lvl5pPr>
              <a:defRPr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微软雅黑" panose="020B0503020204020204" charset="-122"/>
              <a:ea typeface="微软雅黑" panose="020B0503020204020204" charset="-122"/>
              <a:sym typeface="+mn-ea"/>
            </a:endParaRPr>
          </a:p>
        </p:txBody>
      </p:sp>
      <p:cxnSp>
        <p:nvCxnSpPr>
          <p:cNvPr id="14" name="直接连接符 13"/>
          <p:cNvCxnSpPr/>
          <p:nvPr userDrawn="1">
            <p:custDataLst>
              <p:tags r:id="rId3"/>
            </p:custDataLst>
          </p:nvPr>
        </p:nvCxnSpPr>
        <p:spPr>
          <a:xfrm flipV="1">
            <a:off x="702945" y="5834380"/>
            <a:ext cx="612140" cy="67500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4"/>
            </p:custDataLst>
          </p:nvPr>
        </p:nvCxnSpPr>
        <p:spPr>
          <a:xfrm flipV="1">
            <a:off x="788035" y="4287520"/>
            <a:ext cx="1167130" cy="1287780"/>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5"/>
            </p:custDataLst>
          </p:nvPr>
        </p:nvCxnSpPr>
        <p:spPr>
          <a:xfrm rot="16200000">
            <a:off x="9298940" y="957580"/>
            <a:ext cx="612140" cy="67500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6"/>
            </p:custDataLst>
          </p:nvPr>
        </p:nvCxnSpPr>
        <p:spPr>
          <a:xfrm rot="16200000">
            <a:off x="10261600" y="287655"/>
            <a:ext cx="1167130" cy="1287780"/>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7"/>
            </p:custDataLst>
          </p:nvPr>
        </p:nvSpPr>
        <p:spPr>
          <a:xfrm>
            <a:off x="583200" y="770400"/>
            <a:ext cx="3960000" cy="882000"/>
          </a:xfrm>
        </p:spPr>
        <p:txBody>
          <a:bodyPr anchor="ctr"/>
          <a:lstStyle>
            <a:lvl1pPr>
              <a:defRPr sz="3600" u="none" strike="noStrike" kern="1200" cap="none" spc="0" normalizeH="0"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vl2pPr>
              <a:defRPr u="none" strike="noStrike" kern="1200" cap="none" spc="0" normalizeH="0" baseline="0">
                <a:solidFill>
                  <a:schemeClr val="bg1"/>
                </a:solidFill>
                <a:latin typeface="Arial" panose="020B0604020202020204" pitchFamily="34" charset="0"/>
                <a:ea typeface="微软雅黑" panose="020B0503020204020204" charset="-122"/>
              </a:defRPr>
            </a:lvl2pPr>
            <a:lvl3pPr>
              <a:defRPr u="none" strike="noStrike" kern="1200" cap="none" spc="0" normalizeH="0" baseline="0">
                <a:solidFill>
                  <a:schemeClr val="bg1"/>
                </a:solidFill>
                <a:latin typeface="Arial" panose="020B0604020202020204" pitchFamily="34" charset="0"/>
                <a:ea typeface="微软雅黑" panose="020B0503020204020204" charset="-122"/>
              </a:defRPr>
            </a:lvl3pPr>
            <a:lvl4pPr>
              <a:defRPr u="none" strike="noStrike" kern="1200" cap="none" spc="0" normalizeH="0" baseline="0">
                <a:solidFill>
                  <a:schemeClr val="bg1"/>
                </a:solidFill>
                <a:latin typeface="Arial" panose="020B0604020202020204" pitchFamily="34" charset="0"/>
                <a:ea typeface="微软雅黑" panose="020B0503020204020204" charset="-122"/>
              </a:defRPr>
            </a:lvl4pPr>
            <a:lvl5pPr>
              <a:defRPr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vl2pPr>
              <a:defRPr u="none" strike="noStrike" kern="1200" cap="none" spc="0" normalizeH="0" baseline="0">
                <a:solidFill>
                  <a:schemeClr val="bg1"/>
                </a:solidFill>
                <a:latin typeface="Arial" panose="020B0604020202020204" pitchFamily="34" charset="0"/>
                <a:ea typeface="微软雅黑" panose="020B0503020204020204" charset="-122"/>
              </a:defRPr>
            </a:lvl2pPr>
            <a:lvl3pPr>
              <a:defRPr u="none" strike="noStrike" kern="1200" cap="none" spc="0" normalizeH="0" baseline="0">
                <a:solidFill>
                  <a:schemeClr val="bg1"/>
                </a:solidFill>
                <a:latin typeface="Arial" panose="020B0604020202020204" pitchFamily="34" charset="0"/>
                <a:ea typeface="微软雅黑" panose="020B0503020204020204" charset="-122"/>
              </a:defRPr>
            </a:lvl3pPr>
            <a:lvl4pPr>
              <a:defRPr u="none" strike="noStrike" kern="1200" cap="none" spc="0" normalizeH="0" baseline="0">
                <a:solidFill>
                  <a:schemeClr val="bg1"/>
                </a:solidFill>
                <a:latin typeface="Arial" panose="020B0604020202020204" pitchFamily="34" charset="0"/>
                <a:ea typeface="微软雅黑" panose="020B0503020204020204" charset="-122"/>
              </a:defRPr>
            </a:lvl4pPr>
            <a:lvl5pPr>
              <a:defRPr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cxnSp>
        <p:nvCxnSpPr>
          <p:cNvPr id="15" name="直接连接符 14"/>
          <p:cNvCxnSpPr/>
          <p:nvPr userDrawn="1">
            <p:custDataLst>
              <p:tags r:id="rId3"/>
            </p:custDataLst>
          </p:nvPr>
        </p:nvCxnSpPr>
        <p:spPr>
          <a:xfrm flipV="1">
            <a:off x="702945" y="5834380"/>
            <a:ext cx="612140" cy="67500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4"/>
            </p:custDataLst>
          </p:nvPr>
        </p:nvCxnSpPr>
        <p:spPr>
          <a:xfrm flipV="1">
            <a:off x="788035" y="4287520"/>
            <a:ext cx="1167130" cy="1287780"/>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5"/>
            </p:custDataLst>
          </p:nvPr>
        </p:nvCxnSpPr>
        <p:spPr>
          <a:xfrm rot="16200000">
            <a:off x="9298940" y="957580"/>
            <a:ext cx="612140" cy="67500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custDataLst>
              <p:tags r:id="rId6"/>
            </p:custDataLst>
          </p:nvPr>
        </p:nvCxnSpPr>
        <p:spPr>
          <a:xfrm rot="16200000">
            <a:off x="10261600" y="287655"/>
            <a:ext cx="1167130" cy="1287780"/>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u="none" strike="noStrike" kern="1200" cap="none" spc="0" normalizeH="0" baseline="0">
                <a:solidFill>
                  <a:schemeClr val="accent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vl2pPr>
              <a:defRPr u="none" strike="noStrike" kern="1200" cap="none" spc="0" normalizeH="0" baseline="0">
                <a:solidFill>
                  <a:schemeClr val="bg1"/>
                </a:solidFill>
                <a:latin typeface="Arial" panose="020B0604020202020204" pitchFamily="34" charset="0"/>
                <a:ea typeface="微软雅黑" panose="020B0503020204020204" charset="-122"/>
              </a:defRPr>
            </a:lvl2pPr>
            <a:lvl3pPr>
              <a:defRPr u="none" strike="noStrike" kern="1200" cap="none" spc="0" normalizeH="0" baseline="0">
                <a:solidFill>
                  <a:schemeClr val="bg1"/>
                </a:solidFill>
                <a:latin typeface="Arial" panose="020B0604020202020204" pitchFamily="34" charset="0"/>
                <a:ea typeface="微软雅黑" panose="020B0503020204020204" charset="-122"/>
              </a:defRPr>
            </a:lvl3pPr>
            <a:lvl4pPr>
              <a:defRPr u="none" strike="noStrike" kern="1200" cap="none" spc="0" normalizeH="0" baseline="0">
                <a:solidFill>
                  <a:schemeClr val="bg1"/>
                </a:solidFill>
                <a:latin typeface="Arial" panose="020B0604020202020204" pitchFamily="34" charset="0"/>
                <a:ea typeface="微软雅黑" panose="020B0503020204020204" charset="-122"/>
              </a:defRPr>
            </a:lvl4pPr>
            <a:lvl5pPr>
              <a:defRPr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cxnSp>
        <p:nvCxnSpPr>
          <p:cNvPr id="15" name="直接连接符 14"/>
          <p:cNvCxnSpPr/>
          <p:nvPr userDrawn="1">
            <p:custDataLst>
              <p:tags r:id="rId3"/>
            </p:custDataLst>
          </p:nvPr>
        </p:nvCxnSpPr>
        <p:spPr>
          <a:xfrm flipV="1">
            <a:off x="702945" y="5834380"/>
            <a:ext cx="612140" cy="67500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4"/>
            </p:custDataLst>
          </p:nvPr>
        </p:nvCxnSpPr>
        <p:spPr>
          <a:xfrm flipV="1">
            <a:off x="788035" y="4287520"/>
            <a:ext cx="1167130" cy="1287780"/>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5"/>
            </p:custDataLst>
          </p:nvPr>
        </p:nvCxnSpPr>
        <p:spPr>
          <a:xfrm rot="16200000">
            <a:off x="9298940" y="957580"/>
            <a:ext cx="612140" cy="67500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custDataLst>
              <p:tags r:id="rId6"/>
            </p:custDataLst>
          </p:nvPr>
        </p:nvCxnSpPr>
        <p:spPr>
          <a:xfrm rot="16200000">
            <a:off x="10261600" y="287655"/>
            <a:ext cx="1167130" cy="1287780"/>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custDataLst>
              <p:tags r:id="rId7"/>
            </p:custDataLst>
          </p:nvPr>
        </p:nvSpPr>
        <p:spPr>
          <a:xfrm>
            <a:off x="604800" y="669600"/>
            <a:ext cx="10976400" cy="565200"/>
          </a:xfrm>
        </p:spPr>
        <p:txBody>
          <a:bodyPr anchor="ctr"/>
          <a:lstStyle>
            <a:lvl1pPr algn="ctr">
              <a:defRPr sz="3200" u="none" strike="noStrike" kern="1200" cap="none" spc="0" normalizeH="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vl2pPr>
              <a:defRPr u="none" strike="noStrike" kern="1200" cap="none" spc="0" normalizeH="0" baseline="0">
                <a:solidFill>
                  <a:schemeClr val="bg1"/>
                </a:solidFill>
                <a:latin typeface="Arial" panose="020B0604020202020204" pitchFamily="34" charset="0"/>
                <a:ea typeface="微软雅黑" panose="020B0503020204020204" charset="-122"/>
              </a:defRPr>
            </a:lvl2pPr>
            <a:lvl3pPr>
              <a:defRPr u="none" strike="noStrike" kern="1200" cap="none" spc="0" normalizeH="0" baseline="0">
                <a:solidFill>
                  <a:schemeClr val="bg1"/>
                </a:solidFill>
                <a:latin typeface="Arial" panose="020B0604020202020204" pitchFamily="34" charset="0"/>
                <a:ea typeface="微软雅黑" panose="020B0503020204020204" charset="-122"/>
              </a:defRPr>
            </a:lvl3pPr>
            <a:lvl4pPr>
              <a:defRPr u="none" strike="noStrike" kern="1200" cap="none" spc="0" normalizeH="0" baseline="0">
                <a:solidFill>
                  <a:schemeClr val="bg1"/>
                </a:solidFill>
                <a:latin typeface="Arial" panose="020B0604020202020204" pitchFamily="34" charset="0"/>
                <a:ea typeface="微软雅黑" panose="020B0503020204020204" charset="-122"/>
              </a:defRPr>
            </a:lvl4pPr>
            <a:lvl5pPr>
              <a:defRPr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tx2"/>
        </a:solidFill>
        <a:effectLst/>
      </p:bgPr>
    </p:bg>
    <p:spTree>
      <p:nvGrpSpPr>
        <p:cNvPr id="1" name=""/>
        <p:cNvGrpSpPr/>
        <p:nvPr/>
      </p:nvGrpSpPr>
      <p:grpSpPr>
        <a:xfrm>
          <a:off x="0" y="0"/>
          <a:ext cx="0" cy="0"/>
          <a:chOff x="0" y="0"/>
          <a:chExt cx="0" cy="0"/>
        </a:xfrm>
      </p:grpSpPr>
      <p:cxnSp>
        <p:nvCxnSpPr>
          <p:cNvPr id="17" name="直接连接符 16"/>
          <p:cNvCxnSpPr/>
          <p:nvPr userDrawn="1">
            <p:custDataLst>
              <p:tags r:id="rId2"/>
            </p:custDataLst>
          </p:nvPr>
        </p:nvCxnSpPr>
        <p:spPr>
          <a:xfrm flipV="1">
            <a:off x="702945" y="5834380"/>
            <a:ext cx="612140" cy="67500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custDataLst>
              <p:tags r:id="rId3"/>
            </p:custDataLst>
          </p:nvPr>
        </p:nvCxnSpPr>
        <p:spPr>
          <a:xfrm flipV="1">
            <a:off x="788035" y="4287520"/>
            <a:ext cx="1167130" cy="1287780"/>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4"/>
            </p:custDataLst>
          </p:nvPr>
        </p:nvCxnSpPr>
        <p:spPr>
          <a:xfrm rot="16200000">
            <a:off x="9298940" y="957580"/>
            <a:ext cx="612140" cy="67500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5"/>
            </p:custDataLst>
          </p:nvPr>
        </p:nvCxnSpPr>
        <p:spPr>
          <a:xfrm rot="16200000">
            <a:off x="10261600" y="287655"/>
            <a:ext cx="1167130" cy="1287780"/>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
        <p:nvSpPr>
          <p:cNvPr id="10" name="矩形 9"/>
          <p:cNvSpPr/>
          <p:nvPr userDrawn="1">
            <p:custDataLst>
              <p:tags r:id="rId6"/>
            </p:custDataLst>
          </p:nvPr>
        </p:nvSpPr>
        <p:spPr>
          <a:xfrm>
            <a:off x="0" y="0"/>
            <a:ext cx="12192000" cy="9144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7"/>
            </p:custDataLst>
          </p:nvPr>
        </p:nvSpPr>
        <p:spPr>
          <a:xfrm>
            <a:off x="579600" y="237600"/>
            <a:ext cx="11037600" cy="441964"/>
          </a:xfrm>
        </p:spPr>
        <p:txBody>
          <a:bodyPr/>
          <a:lstStyle>
            <a:lvl1pPr>
              <a:defRPr u="none" strike="noStrike" kern="1200" cap="none" spc="0" normalizeH="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vl2pPr>
              <a:defRPr u="none" strike="noStrike" kern="1200" cap="none" spc="0" normalizeH="0" baseline="0">
                <a:solidFill>
                  <a:schemeClr val="bg1"/>
                </a:solidFill>
                <a:latin typeface="Arial" panose="020B0604020202020204" pitchFamily="34" charset="0"/>
                <a:ea typeface="微软雅黑" panose="020B0503020204020204" charset="-122"/>
              </a:defRPr>
            </a:lvl2pPr>
            <a:lvl3pPr>
              <a:defRPr u="none" strike="noStrike" kern="1200" cap="none" spc="0" normalizeH="0" baseline="0">
                <a:solidFill>
                  <a:schemeClr val="bg1"/>
                </a:solidFill>
                <a:latin typeface="Arial" panose="020B0604020202020204" pitchFamily="34" charset="0"/>
                <a:ea typeface="微软雅黑" panose="020B0503020204020204" charset="-122"/>
              </a:defRPr>
            </a:lvl3pPr>
            <a:lvl4pPr>
              <a:defRPr u="none" strike="noStrike" kern="1200" cap="none" spc="0" normalizeH="0" baseline="0">
                <a:solidFill>
                  <a:schemeClr val="bg1"/>
                </a:solidFill>
                <a:latin typeface="Arial" panose="020B0604020202020204" pitchFamily="34" charset="0"/>
                <a:ea typeface="微软雅黑" panose="020B0503020204020204" charset="-122"/>
              </a:defRPr>
            </a:lvl4pPr>
            <a:lvl5pPr>
              <a:defRPr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vl2pPr>
              <a:defRPr u="none" strike="noStrike" kern="1200" cap="none" spc="0" normalizeH="0" baseline="0">
                <a:solidFill>
                  <a:schemeClr val="bg1"/>
                </a:solidFill>
                <a:latin typeface="Arial" panose="020B0604020202020204" pitchFamily="34" charset="0"/>
                <a:ea typeface="微软雅黑" panose="020B0503020204020204" charset="-122"/>
              </a:defRPr>
            </a:lvl2pPr>
            <a:lvl3pPr>
              <a:defRPr u="none" strike="noStrike" kern="1200" cap="none" spc="0" normalizeH="0" baseline="0">
                <a:solidFill>
                  <a:schemeClr val="bg1"/>
                </a:solidFill>
                <a:latin typeface="Arial" panose="020B0604020202020204" pitchFamily="34" charset="0"/>
                <a:ea typeface="微软雅黑" panose="020B0503020204020204" charset="-122"/>
              </a:defRPr>
            </a:lvl3pPr>
            <a:lvl4pPr>
              <a:defRPr u="none" strike="noStrike" kern="1200" cap="none" spc="0" normalizeH="0" baseline="0">
                <a:solidFill>
                  <a:schemeClr val="bg1"/>
                </a:solidFill>
                <a:latin typeface="Arial" panose="020B0604020202020204" pitchFamily="34" charset="0"/>
                <a:ea typeface="微软雅黑" panose="020B0503020204020204" charset="-122"/>
              </a:defRPr>
            </a:lvl4pPr>
            <a:lvl5pPr>
              <a:defRPr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lstStyle>
            <a:lvl1pPr algn="ctr">
              <a:defRPr sz="6000" u="none" strike="noStrike" kern="1200" cap="none" spc="0" normalizeH="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cxnSp>
        <p:nvCxnSpPr>
          <p:cNvPr id="19" name="直接连接符 18"/>
          <p:cNvCxnSpPr/>
          <p:nvPr userDrawn="1">
            <p:custDataLst>
              <p:tags r:id="rId8"/>
            </p:custDataLst>
          </p:nvPr>
        </p:nvCxnSpPr>
        <p:spPr>
          <a:xfrm flipV="1">
            <a:off x="702945" y="5834380"/>
            <a:ext cx="612140" cy="67500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9"/>
            </p:custDataLst>
          </p:nvPr>
        </p:nvCxnSpPr>
        <p:spPr>
          <a:xfrm flipV="1">
            <a:off x="788035" y="4287520"/>
            <a:ext cx="1167130" cy="1287780"/>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10"/>
            </p:custDataLst>
          </p:nvPr>
        </p:nvCxnSpPr>
        <p:spPr>
          <a:xfrm rot="16200000">
            <a:off x="9298940" y="957580"/>
            <a:ext cx="612140" cy="67500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custDataLst>
              <p:tags r:id="rId11"/>
            </p:custDataLst>
          </p:nvPr>
        </p:nvCxnSpPr>
        <p:spPr>
          <a:xfrm rot="16200000">
            <a:off x="10261600" y="287655"/>
            <a:ext cx="1167130" cy="1287780"/>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1.xml"/><Relationship Id="rId23" Type="http://schemas.openxmlformats.org/officeDocument/2006/relationships/tags" Target="../tags/tag200.xml"/><Relationship Id="rId22" Type="http://schemas.openxmlformats.org/officeDocument/2006/relationships/tags" Target="../tags/tag199.xml"/><Relationship Id="rId21" Type="http://schemas.openxmlformats.org/officeDocument/2006/relationships/tags" Target="../tags/tag198.xml"/><Relationship Id="rId20" Type="http://schemas.openxmlformats.org/officeDocument/2006/relationships/tags" Target="../tags/tag197.xml"/><Relationship Id="rId2" Type="http://schemas.openxmlformats.org/officeDocument/2006/relationships/slideLayout" Target="../slideLayouts/slideLayout13.xml"/><Relationship Id="rId19" Type="http://schemas.openxmlformats.org/officeDocument/2006/relationships/tags" Target="../tags/tag196.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90000" tIns="46800" rIns="9000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0000" tIns="46800" rIns="90000" bIns="46800" rtlCol="0" anchor="ctr">
            <a:normAutofit/>
          </a:bodyPr>
          <a:lstStyle>
            <a:lvl1pPr algn="l">
              <a:lnSpc>
                <a:spcPct val="120000"/>
              </a:lnSpc>
              <a:defRPr sz="1200">
                <a:solidFill>
                  <a:schemeClr val="tx1">
                    <a:tint val="75000"/>
                  </a:schemeClr>
                </a:solidFill>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0000" tIns="46800" rIns="90000" bIns="46800" rtlCol="0" anchor="ctr">
            <a:normAutofit/>
          </a:bodyPr>
          <a:lstStyle>
            <a:lvl1pPr algn="ctr">
              <a:lnSpc>
                <a:spcPct val="120000"/>
              </a:lnSpc>
              <a:defRPr sz="1200">
                <a:solidFill>
                  <a:schemeClr val="tx1">
                    <a:tint val="75000"/>
                  </a:schemeClr>
                </a:solidFill>
                <a:latin typeface="微软雅黑" panose="020B0503020204020204" charset="-122"/>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0000" tIns="46800" rIns="90000" bIns="46800" rtlCol="0" anchor="ctr">
            <a:normAutofit/>
          </a:bodyPr>
          <a:lstStyle>
            <a:lvl1pPr algn="r">
              <a:lnSpc>
                <a:spcPct val="120000"/>
              </a:lnSpc>
              <a:defRPr sz="1200">
                <a:solidFill>
                  <a:schemeClr val="tx1">
                    <a:tint val="75000"/>
                  </a:schemeClr>
                </a:solidFill>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20000"/>
        </a:lnSpc>
        <a:spcBef>
          <a:spcPct val="0"/>
        </a:spcBef>
        <a:buNone/>
        <a:defRPr sz="2400" b="1" u="none" strike="noStrike" kern="1200" cap="none" spc="0" normalizeH="0" baseline="0">
          <a:solidFill>
            <a:schemeClr val="tx2"/>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2.xml"/><Relationship Id="rId4" Type="http://schemas.openxmlformats.org/officeDocument/2006/relationships/themeOverride" Target="../theme/themeOverride1.xml"/><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tags" Target="../tags/tag202.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3.xml"/><Relationship Id="rId5" Type="http://schemas.openxmlformats.org/officeDocument/2006/relationships/tags" Target="../tags/tag233.xml"/><Relationship Id="rId4" Type="http://schemas.openxmlformats.org/officeDocument/2006/relationships/hyperlink" Target="https://developer.harmonyos.com/cn/develop/arkts/" TargetMode="External"/><Relationship Id="rId3" Type="http://schemas.openxmlformats.org/officeDocument/2006/relationships/image" Target="../media/image6.png"/><Relationship Id="rId2" Type="http://schemas.openxmlformats.org/officeDocument/2006/relationships/tags" Target="../tags/tag232.xml"/><Relationship Id="rId1" Type="http://schemas.openxmlformats.org/officeDocument/2006/relationships/tags" Target="../tags/tag231.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3.xml"/><Relationship Id="rId5" Type="http://schemas.openxmlformats.org/officeDocument/2006/relationships/tags" Target="../tags/tag237.xml"/><Relationship Id="rId4" Type="http://schemas.openxmlformats.org/officeDocument/2006/relationships/image" Target="../media/image7.png"/><Relationship Id="rId3" Type="http://schemas.openxmlformats.org/officeDocument/2006/relationships/tags" Target="../tags/tag236.xml"/><Relationship Id="rId2" Type="http://schemas.openxmlformats.org/officeDocument/2006/relationships/tags" Target="../tags/tag235.xml"/><Relationship Id="rId1" Type="http://schemas.openxmlformats.org/officeDocument/2006/relationships/tags" Target="../tags/tag234.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3.xml"/><Relationship Id="rId4" Type="http://schemas.openxmlformats.org/officeDocument/2006/relationships/tags" Target="../tags/tag241.xml"/><Relationship Id="rId3" Type="http://schemas.openxmlformats.org/officeDocument/2006/relationships/tags" Target="../tags/tag240.xml"/><Relationship Id="rId2" Type="http://schemas.openxmlformats.org/officeDocument/2006/relationships/tags" Target="../tags/tag239.xml"/><Relationship Id="rId1" Type="http://schemas.openxmlformats.org/officeDocument/2006/relationships/tags" Target="../tags/tag238.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3.xml"/><Relationship Id="rId5" Type="http://schemas.openxmlformats.org/officeDocument/2006/relationships/tags" Target="../tags/tag244.xml"/><Relationship Id="rId4" Type="http://schemas.openxmlformats.org/officeDocument/2006/relationships/image" Target="../media/image9.GIF"/><Relationship Id="rId3" Type="http://schemas.openxmlformats.org/officeDocument/2006/relationships/image" Target="../media/image8.png"/><Relationship Id="rId2" Type="http://schemas.openxmlformats.org/officeDocument/2006/relationships/tags" Target="../tags/tag243.xml"/><Relationship Id="rId1" Type="http://schemas.openxmlformats.org/officeDocument/2006/relationships/tags" Target="../tags/tag242.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3.xml"/><Relationship Id="rId2" Type="http://schemas.openxmlformats.org/officeDocument/2006/relationships/tags" Target="../tags/tag246.xml"/><Relationship Id="rId1" Type="http://schemas.openxmlformats.org/officeDocument/2006/relationships/tags" Target="../tags/tag245.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13.xml"/><Relationship Id="rId6" Type="http://schemas.openxmlformats.org/officeDocument/2006/relationships/tags" Target="../tags/tag208.xml"/><Relationship Id="rId5" Type="http://schemas.openxmlformats.org/officeDocument/2006/relationships/image" Target="../media/image1.png"/><Relationship Id="rId4" Type="http://schemas.openxmlformats.org/officeDocument/2006/relationships/tags" Target="../tags/tag207.xml"/><Relationship Id="rId3" Type="http://schemas.openxmlformats.org/officeDocument/2006/relationships/hyperlink" Target="https://github.com/torvalds/linux" TargetMode="External"/><Relationship Id="rId2" Type="http://schemas.openxmlformats.org/officeDocument/2006/relationships/tags" Target="../tags/tag206.xml"/><Relationship Id="rId1" Type="http://schemas.openxmlformats.org/officeDocument/2006/relationships/tags" Target="../tags/tag205.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3.xml"/><Relationship Id="rId3" Type="http://schemas.openxmlformats.org/officeDocument/2006/relationships/tags" Target="../tags/tag211.xml"/><Relationship Id="rId2" Type="http://schemas.openxmlformats.org/officeDocument/2006/relationships/tags" Target="../tags/tag210.xml"/><Relationship Id="rId1" Type="http://schemas.openxmlformats.org/officeDocument/2006/relationships/tags" Target="../tags/tag209.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3.xml"/><Relationship Id="rId6" Type="http://schemas.openxmlformats.org/officeDocument/2006/relationships/tags" Target="../tags/tag215.xml"/><Relationship Id="rId5" Type="http://schemas.openxmlformats.org/officeDocument/2006/relationships/image" Target="../media/image2.png"/><Relationship Id="rId4" Type="http://schemas.openxmlformats.org/officeDocument/2006/relationships/tags" Target="../tags/tag214.xml"/><Relationship Id="rId3" Type="http://schemas.openxmlformats.org/officeDocument/2006/relationships/hyperlink" Target="https://tradingcomps.com/top/world" TargetMode="External"/><Relationship Id="rId2" Type="http://schemas.openxmlformats.org/officeDocument/2006/relationships/tags" Target="../tags/tag213.xml"/><Relationship Id="rId1" Type="http://schemas.openxmlformats.org/officeDocument/2006/relationships/tags" Target="../tags/tag212.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3.xml"/><Relationship Id="rId5" Type="http://schemas.openxmlformats.org/officeDocument/2006/relationships/tags" Target="../tags/tag218.xml"/><Relationship Id="rId4" Type="http://schemas.openxmlformats.org/officeDocument/2006/relationships/image" Target="../media/image3.jpeg"/><Relationship Id="rId3" Type="http://schemas.openxmlformats.org/officeDocument/2006/relationships/hyperlink" Target="https://www.bilibili.com/read/cv27048757" TargetMode="External"/><Relationship Id="rId2" Type="http://schemas.openxmlformats.org/officeDocument/2006/relationships/tags" Target="../tags/tag217.xml"/><Relationship Id="rId1" Type="http://schemas.openxmlformats.org/officeDocument/2006/relationships/tags" Target="../tags/tag216.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3.xml"/><Relationship Id="rId3" Type="http://schemas.openxmlformats.org/officeDocument/2006/relationships/tags" Target="../tags/tag221.xml"/><Relationship Id="rId2" Type="http://schemas.openxmlformats.org/officeDocument/2006/relationships/tags" Target="../tags/tag220.xml"/><Relationship Id="rId1" Type="http://schemas.openxmlformats.org/officeDocument/2006/relationships/tags" Target="../tags/tag219.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3.xml"/><Relationship Id="rId3" Type="http://schemas.openxmlformats.org/officeDocument/2006/relationships/tags" Target="../tags/tag224.xml"/><Relationship Id="rId2" Type="http://schemas.openxmlformats.org/officeDocument/2006/relationships/tags" Target="../tags/tag223.xml"/><Relationship Id="rId1" Type="http://schemas.openxmlformats.org/officeDocument/2006/relationships/tags" Target="../tags/tag222.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3.xml"/><Relationship Id="rId4" Type="http://schemas.openxmlformats.org/officeDocument/2006/relationships/tags" Target="../tags/tag227.xml"/><Relationship Id="rId3" Type="http://schemas.openxmlformats.org/officeDocument/2006/relationships/image" Target="../media/image4.jpeg"/><Relationship Id="rId2" Type="http://schemas.openxmlformats.org/officeDocument/2006/relationships/tags" Target="../tags/tag226.xml"/><Relationship Id="rId1" Type="http://schemas.openxmlformats.org/officeDocument/2006/relationships/tags" Target="../tags/tag225.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3.xml"/><Relationship Id="rId4" Type="http://schemas.openxmlformats.org/officeDocument/2006/relationships/tags" Target="../tags/tag230.xml"/><Relationship Id="rId3" Type="http://schemas.openxmlformats.org/officeDocument/2006/relationships/image" Target="../media/image5.png"/><Relationship Id="rId2" Type="http://schemas.openxmlformats.org/officeDocument/2006/relationships/tags" Target="../tags/tag229.xml"/><Relationship Id="rId1" Type="http://schemas.openxmlformats.org/officeDocument/2006/relationships/tags" Target="../tags/tag2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66040" y="1870075"/>
            <a:ext cx="7325995" cy="1241425"/>
          </a:xfrm>
        </p:spPr>
        <p:txBody>
          <a:bodyPr>
            <a:normAutofit fontScale="90000"/>
          </a:bodyPr>
          <a:lstStyle/>
          <a:p>
            <a:r>
              <a:rPr lang="zh-CN" altLang="en-US" dirty="0"/>
              <a:t>四、</a:t>
            </a:r>
            <a:r>
              <a:rPr lang="zh-CN" altLang="en-US" dirty="0"/>
              <a:t>操作系统</a:t>
            </a:r>
            <a:endParaRPr lang="zh-CN" altLang="en-US" dirty="0"/>
          </a:p>
        </p:txBody>
      </p:sp>
      <p:sp>
        <p:nvSpPr>
          <p:cNvPr id="3" name="副标题 2"/>
          <p:cNvSpPr>
            <a:spLocks noGrp="1"/>
          </p:cNvSpPr>
          <p:nvPr>
            <p:ph type="subTitle" idx="1"/>
            <p:custDataLst>
              <p:tags r:id="rId2"/>
            </p:custDataLst>
          </p:nvPr>
        </p:nvSpPr>
        <p:spPr/>
        <p:txBody>
          <a:bodyPr>
            <a:normAutofit fontScale="90000" lnSpcReduction="10000"/>
          </a:bodyPr>
          <a:lstStyle/>
          <a:p>
            <a:r>
              <a:rPr lang="zh-CN" altLang="en-US" dirty="0"/>
              <a:t>操作系统本质</a:t>
            </a:r>
            <a:r>
              <a:rPr lang="zh-CN" altLang="en-US" dirty="0"/>
              <a:t>是一种</a:t>
            </a:r>
            <a:r>
              <a:rPr lang="zh-CN" altLang="en-US" dirty="0">
                <a:solidFill>
                  <a:srgbClr val="FF0000"/>
                </a:solidFill>
              </a:rPr>
              <a:t>软件</a:t>
            </a:r>
            <a:endParaRPr lang="zh-CN" altLang="en-US" dirty="0">
              <a:solidFill>
                <a:srgbClr val="FF0000"/>
              </a:solidFill>
            </a:endParaRPr>
          </a:p>
          <a:p>
            <a:r>
              <a:rPr lang="zh-CN" altLang="en-US" dirty="0"/>
              <a:t>是所有</a:t>
            </a:r>
            <a:r>
              <a:rPr lang="zh-CN" altLang="en-US" dirty="0"/>
              <a:t>的</a:t>
            </a:r>
            <a:r>
              <a:rPr lang="zh-CN" altLang="en-US" dirty="0">
                <a:solidFill>
                  <a:srgbClr val="FF0000"/>
                </a:solidFill>
              </a:rPr>
              <a:t>软件</a:t>
            </a:r>
            <a:r>
              <a:rPr lang="zh-CN" altLang="en-US" dirty="0"/>
              <a:t>的</a:t>
            </a:r>
            <a:r>
              <a:rPr lang="zh-CN" altLang="en-US" dirty="0"/>
              <a:t>老大哥！</a:t>
            </a:r>
            <a:endParaRPr lang="zh-CN" altLang="en-US" dirty="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dirty="0">
                <a:ea typeface="微软雅黑" panose="020B0503020204020204" charset="-122"/>
              </a:rPr>
              <a:t>1. </a:t>
            </a:r>
            <a:r>
              <a:rPr spc="0" dirty="0">
                <a:ea typeface="微软雅黑" panose="020B0503020204020204" charset="-122"/>
              </a:rPr>
              <a:t>常见操作系统</a:t>
            </a:r>
            <a:endParaRPr spc="0" dirty="0">
              <a:ea typeface="微软雅黑" panose="020B0503020204020204" charset="-122"/>
            </a:endParaRPr>
          </a:p>
        </p:txBody>
      </p:sp>
      <p:pic>
        <p:nvPicPr>
          <p:cNvPr id="3" name="图片 2"/>
          <p:cNvPicPr>
            <a:picLocks noChangeAspect="1"/>
          </p:cNvPicPr>
          <p:nvPr>
            <p:custDataLst>
              <p:tags r:id="rId2"/>
            </p:custDataLst>
          </p:nvPr>
        </p:nvPicPr>
        <p:blipFill>
          <a:blip r:embed="rId3"/>
          <a:stretch>
            <a:fillRect/>
          </a:stretch>
        </p:blipFill>
        <p:spPr>
          <a:xfrm>
            <a:off x="1249680" y="1114425"/>
            <a:ext cx="5521960" cy="4133850"/>
          </a:xfrm>
          <a:prstGeom prst="rect">
            <a:avLst/>
          </a:prstGeom>
        </p:spPr>
      </p:pic>
      <p:sp>
        <p:nvSpPr>
          <p:cNvPr id="5" name="文本框 4"/>
          <p:cNvSpPr txBox="1"/>
          <p:nvPr/>
        </p:nvSpPr>
        <p:spPr>
          <a:xfrm>
            <a:off x="490855" y="5573395"/>
            <a:ext cx="6927215" cy="652145"/>
          </a:xfrm>
          <a:prstGeom prst="rect">
            <a:avLst/>
          </a:prstGeom>
          <a:noFill/>
        </p:spPr>
        <p:txBody>
          <a:bodyPr wrap="square" rtlCol="0" anchor="t">
            <a:noAutofit/>
          </a:bodyPr>
          <a:p>
            <a:r>
              <a:rPr lang="zh-CN" altLang="en-US">
                <a:solidFill>
                  <a:schemeClr val="bg1"/>
                </a:solidFill>
              </a:rPr>
              <a:t>开发这些应用的</a:t>
            </a:r>
            <a:r>
              <a:rPr lang="zh-CN" altLang="en-US">
                <a:solidFill>
                  <a:schemeClr val="bg1"/>
                </a:solidFill>
              </a:rPr>
              <a:t>编程语言</a:t>
            </a:r>
            <a:endParaRPr lang="zh-CN" altLang="en-US">
              <a:solidFill>
                <a:schemeClr val="bg1"/>
              </a:solidFill>
            </a:endParaRPr>
          </a:p>
          <a:p>
            <a:r>
              <a:rPr lang="zh-CN" altLang="en-US">
                <a:solidFill>
                  <a:schemeClr val="bg1"/>
                </a:solidFill>
              </a:rPr>
              <a:t>也是我最喜欢语言 </a:t>
            </a:r>
            <a:r>
              <a:rPr lang="zh-CN" altLang="en-US">
                <a:solidFill>
                  <a:srgbClr val="FF0000"/>
                </a:solidFill>
              </a:rPr>
              <a:t>JavaScript</a:t>
            </a:r>
            <a:r>
              <a:rPr lang="zh-CN" altLang="en-US">
                <a:solidFill>
                  <a:schemeClr val="bg1"/>
                </a:solidFill>
              </a:rPr>
              <a:t> 的超集 </a:t>
            </a:r>
            <a:r>
              <a:rPr lang="zh-CN" altLang="en-US">
                <a:solidFill>
                  <a:srgbClr val="FF0000"/>
                </a:solidFill>
              </a:rPr>
              <a:t>TypeScript</a:t>
            </a:r>
            <a:r>
              <a:rPr lang="zh-CN" altLang="en-US">
                <a:solidFill>
                  <a:schemeClr val="bg1"/>
                </a:solidFill>
              </a:rPr>
              <a:t> 的超集 </a:t>
            </a:r>
            <a:r>
              <a:rPr lang="zh-CN" altLang="en-US">
                <a:solidFill>
                  <a:srgbClr val="FF0000"/>
                </a:solidFill>
                <a:hlinkClick r:id="rId4" action="ppaction://hlinkfile"/>
              </a:rPr>
              <a:t>ArkTS</a:t>
            </a:r>
            <a:r>
              <a:rPr lang="zh-CN" altLang="en-US">
                <a:solidFill>
                  <a:schemeClr val="bg1"/>
                </a:solidFill>
              </a:rPr>
              <a:t>！</a:t>
            </a:r>
            <a:endParaRPr lang="zh-CN" altLang="en-US">
              <a:solidFill>
                <a:schemeClr val="bg1"/>
              </a:solidFill>
            </a:endParaRPr>
          </a:p>
        </p:txBody>
      </p:sp>
    </p:spTree>
    <p:custDataLst>
      <p:tags r:id="rId5"/>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dirty="0">
                <a:ea typeface="微软雅黑" panose="020B0503020204020204" charset="-122"/>
              </a:rPr>
              <a:t>2.1 </a:t>
            </a:r>
            <a:r>
              <a:rPr spc="0" dirty="0">
                <a:ea typeface="微软雅黑" panose="020B0503020204020204" charset="-122"/>
              </a:rPr>
              <a:t>操作系统功能</a:t>
            </a:r>
            <a:r>
              <a:rPr lang="en-US" altLang="zh-CN" spc="0" dirty="0">
                <a:ea typeface="微软雅黑" panose="020B0503020204020204" charset="-122"/>
              </a:rPr>
              <a:t> —— </a:t>
            </a:r>
            <a:r>
              <a:rPr spc="0" dirty="0">
                <a:ea typeface="微软雅黑" panose="020B0503020204020204" charset="-122"/>
              </a:rPr>
              <a:t>提供用户</a:t>
            </a:r>
            <a:r>
              <a:rPr spc="0" dirty="0">
                <a:ea typeface="微软雅黑" panose="020B0503020204020204" charset="-122"/>
              </a:rPr>
              <a:t>界面</a:t>
            </a:r>
            <a:endParaRPr spc="0" dirty="0">
              <a:ea typeface="微软雅黑" panose="020B0503020204020204" charset="-122"/>
            </a:endParaRPr>
          </a:p>
        </p:txBody>
      </p:sp>
      <p:sp>
        <p:nvSpPr>
          <p:cNvPr id="3" name="内容占位符 2"/>
          <p:cNvSpPr>
            <a:spLocks noGrp="1"/>
          </p:cNvSpPr>
          <p:nvPr>
            <p:ph idx="1"/>
            <p:custDataLst>
              <p:tags r:id="rId2"/>
            </p:custDataLst>
          </p:nvPr>
        </p:nvSpPr>
        <p:spPr>
          <a:xfrm>
            <a:off x="669925" y="952500"/>
            <a:ext cx="6654800" cy="5388610"/>
          </a:xfrm>
        </p:spPr>
        <p:txBody>
          <a:bodyPr>
            <a:normAutofit/>
          </a:bodyPr>
          <a:lstStyle/>
          <a:p>
            <a:pPr marL="0" indent="0" algn="just">
              <a:lnSpc>
                <a:spcPct val="120000"/>
              </a:lnSpc>
              <a:buNone/>
            </a:pPr>
            <a:r>
              <a:rPr sz="2000" spc="0"/>
              <a:t>操作系统提供了</a:t>
            </a:r>
            <a:r>
              <a:rPr sz="2000" spc="0">
                <a:solidFill>
                  <a:srgbClr val="FF0000"/>
                </a:solidFill>
              </a:rPr>
              <a:t>用户与计算机交互</a:t>
            </a:r>
            <a:r>
              <a:rPr sz="2000" spc="0"/>
              <a:t>的界面。</a:t>
            </a:r>
            <a:endParaRPr sz="2000" spc="0"/>
          </a:p>
          <a:p>
            <a:pPr algn="just">
              <a:lnSpc>
                <a:spcPct val="120000"/>
              </a:lnSpc>
            </a:pPr>
            <a:r>
              <a:rPr sz="2000" spc="0"/>
              <a:t>图形用户界面（GUI），比如Windows、macOS这些 面向</a:t>
            </a:r>
            <a:r>
              <a:rPr sz="2000" spc="0"/>
              <a:t>个人用户的操作系统。</a:t>
            </a:r>
            <a:endParaRPr sz="2000" spc="0"/>
          </a:p>
          <a:p>
            <a:pPr algn="just">
              <a:lnSpc>
                <a:spcPct val="120000"/>
              </a:lnSpc>
            </a:pPr>
            <a:r>
              <a:rPr sz="2000" spc="0"/>
              <a:t>命令行界面（CLI）</a:t>
            </a:r>
            <a:r>
              <a:rPr sz="2000" spc="0">
                <a:sym typeface="+mn-ea"/>
              </a:rPr>
              <a:t>（黑窗）</a:t>
            </a:r>
            <a:r>
              <a:rPr sz="2000" spc="0"/>
              <a:t>常见于服务器使用的 Linux</a:t>
            </a:r>
            <a:r>
              <a:rPr lang="en-US" altLang="zh-CN" sz="2000" spc="0"/>
              <a:t> </a:t>
            </a:r>
            <a:r>
              <a:rPr sz="2000" spc="0"/>
              <a:t>系统。</a:t>
            </a:r>
            <a:endParaRPr sz="2000" spc="0"/>
          </a:p>
          <a:p>
            <a:pPr algn="just">
              <a:lnSpc>
                <a:spcPct val="120000"/>
              </a:lnSpc>
            </a:pPr>
            <a:endParaRPr sz="2000" spc="0"/>
          </a:p>
          <a:p>
            <a:pPr algn="just">
              <a:lnSpc>
                <a:spcPct val="120000"/>
              </a:lnSpc>
            </a:pPr>
            <a:endParaRPr sz="2000" spc="0"/>
          </a:p>
        </p:txBody>
      </p:sp>
      <p:pic>
        <p:nvPicPr>
          <p:cNvPr id="4" name="图片 3"/>
          <p:cNvPicPr>
            <a:picLocks noChangeAspect="1"/>
          </p:cNvPicPr>
          <p:nvPr>
            <p:custDataLst>
              <p:tags r:id="rId3"/>
            </p:custDataLst>
          </p:nvPr>
        </p:nvPicPr>
        <p:blipFill>
          <a:blip r:embed="rId4"/>
          <a:stretch>
            <a:fillRect/>
          </a:stretch>
        </p:blipFill>
        <p:spPr>
          <a:xfrm>
            <a:off x="1283335" y="3401060"/>
            <a:ext cx="5321300" cy="2940050"/>
          </a:xfrm>
          <a:prstGeom prst="rect">
            <a:avLst/>
          </a:prstGeom>
        </p:spPr>
      </p:pic>
    </p:spTree>
    <p:custDataLst>
      <p:tags r:id="rId5"/>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dirty="0">
                <a:ea typeface="微软雅黑" panose="020B0503020204020204" charset="-122"/>
              </a:rPr>
              <a:t>2.2 </a:t>
            </a:r>
            <a:r>
              <a:rPr spc="0" dirty="0">
                <a:ea typeface="微软雅黑" panose="020B0503020204020204" charset="-122"/>
              </a:rPr>
              <a:t>操作系统功能</a:t>
            </a:r>
            <a:r>
              <a:rPr lang="en-US" altLang="zh-CN" spc="0" dirty="0">
                <a:ea typeface="微软雅黑" panose="020B0503020204020204" charset="-122"/>
              </a:rPr>
              <a:t> —— </a:t>
            </a:r>
            <a:r>
              <a:rPr spc="0" dirty="0">
                <a:ea typeface="微软雅黑" panose="020B0503020204020204" charset="-122"/>
              </a:rPr>
              <a:t>资源管理</a:t>
            </a:r>
            <a:endParaRPr lang="en-US" altLang="zh-CN" spc="0" dirty="0">
              <a:ea typeface="微软雅黑" panose="020B0503020204020204" charset="-122"/>
            </a:endParaRPr>
          </a:p>
        </p:txBody>
      </p:sp>
      <p:sp>
        <p:nvSpPr>
          <p:cNvPr id="3" name="内容占位符 2"/>
          <p:cNvSpPr>
            <a:spLocks noGrp="1"/>
          </p:cNvSpPr>
          <p:nvPr>
            <p:ph idx="1"/>
            <p:custDataLst>
              <p:tags r:id="rId2"/>
            </p:custDataLst>
          </p:nvPr>
        </p:nvSpPr>
        <p:spPr>
          <a:xfrm>
            <a:off x="669925" y="952500"/>
            <a:ext cx="6654800" cy="5388610"/>
          </a:xfrm>
        </p:spPr>
        <p:txBody>
          <a:bodyPr>
            <a:normAutofit/>
          </a:bodyPr>
          <a:lstStyle/>
          <a:p>
            <a:pPr marL="0" indent="0" algn="just">
              <a:lnSpc>
                <a:spcPct val="120000"/>
              </a:lnSpc>
              <a:buNone/>
            </a:pPr>
            <a:r>
              <a:rPr sz="2000" spc="0"/>
              <a:t>操作系统负责管理计算机的所有</a:t>
            </a:r>
            <a:r>
              <a:rPr sz="2000" spc="0">
                <a:solidFill>
                  <a:srgbClr val="FF0000"/>
                </a:solidFill>
              </a:rPr>
              <a:t>硬件资源</a:t>
            </a:r>
            <a:r>
              <a:rPr sz="2000" spc="0"/>
              <a:t>，包括处理器、内存、硬盘、输入输出设备等。</a:t>
            </a:r>
            <a:endParaRPr sz="2000" spc="0"/>
          </a:p>
          <a:p>
            <a:pPr algn="just">
              <a:lnSpc>
                <a:spcPct val="120000"/>
              </a:lnSpc>
            </a:pPr>
            <a:endParaRPr sz="2000" spc="0"/>
          </a:p>
          <a:p>
            <a:pPr algn="just">
              <a:lnSpc>
                <a:spcPct val="120000"/>
              </a:lnSpc>
            </a:pPr>
            <a:r>
              <a:rPr sz="2000" spc="0"/>
              <a:t>CPU管理</a:t>
            </a:r>
            <a:endParaRPr sz="2000" spc="0"/>
          </a:p>
          <a:p>
            <a:pPr algn="just">
              <a:lnSpc>
                <a:spcPct val="120000"/>
              </a:lnSpc>
            </a:pPr>
            <a:r>
              <a:rPr sz="2000" spc="0"/>
              <a:t>内存管理</a:t>
            </a:r>
            <a:endParaRPr sz="2000" spc="0"/>
          </a:p>
          <a:p>
            <a:pPr algn="just">
              <a:lnSpc>
                <a:spcPct val="120000"/>
              </a:lnSpc>
            </a:pPr>
            <a:r>
              <a:rPr sz="2000" spc="0"/>
              <a:t>硬盘管理</a:t>
            </a:r>
            <a:endParaRPr sz="2000" spc="0"/>
          </a:p>
          <a:p>
            <a:pPr algn="just">
              <a:lnSpc>
                <a:spcPct val="120000"/>
              </a:lnSpc>
            </a:pPr>
            <a:r>
              <a:rPr sz="2000" spc="0"/>
              <a:t>等等</a:t>
            </a:r>
            <a:r>
              <a:rPr lang="en-US" altLang="zh-CN" sz="2000" spc="0"/>
              <a:t>...</a:t>
            </a:r>
            <a:endParaRPr sz="2000" spc="0"/>
          </a:p>
          <a:p>
            <a:pPr algn="just">
              <a:lnSpc>
                <a:spcPct val="120000"/>
              </a:lnSpc>
            </a:pPr>
            <a:endParaRPr sz="2000" spc="0"/>
          </a:p>
        </p:txBody>
      </p:sp>
      <p:sp>
        <p:nvSpPr>
          <p:cNvPr id="5" name="文本框 4"/>
          <p:cNvSpPr txBox="1"/>
          <p:nvPr/>
        </p:nvSpPr>
        <p:spPr>
          <a:xfrm>
            <a:off x="669925" y="4793615"/>
            <a:ext cx="6096000" cy="645160"/>
          </a:xfrm>
          <a:prstGeom prst="rect">
            <a:avLst/>
          </a:prstGeom>
          <a:noFill/>
        </p:spPr>
        <p:txBody>
          <a:bodyPr wrap="square" rtlCol="0" anchor="t">
            <a:spAutoFit/>
          </a:bodyPr>
          <a:p>
            <a:r>
              <a:rPr lang="zh-CN" altLang="en-US">
                <a:solidFill>
                  <a:schemeClr val="bg1"/>
                </a:solidFill>
              </a:rPr>
              <a:t>操作系统需要合理分配资源，让每个程序都有足够的资源运行。如果资源不够，可能应用就会</a:t>
            </a:r>
            <a:r>
              <a:rPr lang="zh-CN" altLang="en-US">
                <a:solidFill>
                  <a:srgbClr val="FF0000"/>
                </a:solidFill>
              </a:rPr>
              <a:t>卡死崩溃闪退</a:t>
            </a:r>
            <a:r>
              <a:rPr lang="zh-CN" altLang="en-US">
                <a:solidFill>
                  <a:schemeClr val="bg1"/>
                </a:solidFill>
              </a:rPr>
              <a:t>捏...</a:t>
            </a:r>
            <a:endParaRPr lang="zh-CN" altLang="en-US">
              <a:solidFill>
                <a:schemeClr val="bg1"/>
              </a:solidFill>
            </a:endParaRPr>
          </a:p>
        </p:txBody>
      </p:sp>
      <p:sp>
        <p:nvSpPr>
          <p:cNvPr id="6" name="文本框 5"/>
          <p:cNvSpPr txBox="1"/>
          <p:nvPr>
            <p:custDataLst>
              <p:tags r:id="rId3"/>
            </p:custDataLst>
          </p:nvPr>
        </p:nvSpPr>
        <p:spPr>
          <a:xfrm>
            <a:off x="669925" y="5695950"/>
            <a:ext cx="6096000" cy="368300"/>
          </a:xfrm>
          <a:prstGeom prst="rect">
            <a:avLst/>
          </a:prstGeom>
          <a:noFill/>
        </p:spPr>
        <p:txBody>
          <a:bodyPr wrap="square" rtlCol="0" anchor="t">
            <a:spAutoFit/>
          </a:bodyPr>
          <a:p>
            <a:r>
              <a:rPr lang="zh-CN" altLang="en-US">
                <a:solidFill>
                  <a:schemeClr val="bg1"/>
                </a:solidFill>
              </a:rPr>
              <a:t>为什么新电脑，C盘一开始就会</a:t>
            </a:r>
            <a:r>
              <a:rPr lang="zh-CN" altLang="en-US">
                <a:solidFill>
                  <a:schemeClr val="bg1"/>
                </a:solidFill>
              </a:rPr>
              <a:t>被占用了一些空间？</a:t>
            </a:r>
            <a:endParaRPr lang="zh-CN" altLang="en-US">
              <a:solidFill>
                <a:schemeClr val="bg1"/>
              </a:solidFill>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dirty="0">
                <a:ea typeface="微软雅黑" panose="020B0503020204020204" charset="-122"/>
              </a:rPr>
              <a:t>3 </a:t>
            </a:r>
            <a:r>
              <a:rPr spc="0" dirty="0">
                <a:ea typeface="微软雅黑" panose="020B0503020204020204" charset="-122"/>
              </a:rPr>
              <a:t>软件、程序、进程、线程</a:t>
            </a:r>
            <a:endParaRPr spc="0" dirty="0">
              <a:ea typeface="微软雅黑" panose="020B0503020204020204" charset="-122"/>
            </a:endParaRPr>
          </a:p>
        </p:txBody>
      </p:sp>
      <p:sp>
        <p:nvSpPr>
          <p:cNvPr id="3" name="内容占位符 2"/>
          <p:cNvSpPr>
            <a:spLocks noGrp="1"/>
          </p:cNvSpPr>
          <p:nvPr>
            <p:ph idx="1"/>
            <p:custDataLst>
              <p:tags r:id="rId2"/>
            </p:custDataLst>
          </p:nvPr>
        </p:nvSpPr>
        <p:spPr>
          <a:xfrm>
            <a:off x="669925" y="952500"/>
            <a:ext cx="6654800" cy="769620"/>
          </a:xfrm>
        </p:spPr>
        <p:txBody>
          <a:bodyPr>
            <a:normAutofit/>
          </a:bodyPr>
          <a:lstStyle/>
          <a:p>
            <a:pPr algn="just">
              <a:lnSpc>
                <a:spcPct val="120000"/>
              </a:lnSpc>
            </a:pPr>
            <a:r>
              <a:rPr sz="2000" spc="0">
                <a:sym typeface="+mn-ea"/>
              </a:rPr>
              <a:t>《原神》是怎样启动的！</a:t>
            </a:r>
            <a:endParaRPr sz="2000" spc="0"/>
          </a:p>
        </p:txBody>
      </p:sp>
      <p:sp>
        <p:nvSpPr>
          <p:cNvPr id="5" name="文本框 4"/>
          <p:cNvSpPr txBox="1"/>
          <p:nvPr/>
        </p:nvSpPr>
        <p:spPr>
          <a:xfrm>
            <a:off x="669925" y="6104890"/>
            <a:ext cx="6381115" cy="368300"/>
          </a:xfrm>
          <a:prstGeom prst="rect">
            <a:avLst/>
          </a:prstGeom>
          <a:noFill/>
        </p:spPr>
        <p:txBody>
          <a:bodyPr wrap="square" rtlCol="0" anchor="t">
            <a:spAutoFit/>
          </a:bodyPr>
          <a:p>
            <a:r>
              <a:rPr lang="zh-CN" altLang="en-US">
                <a:solidFill>
                  <a:schemeClr val="bg1"/>
                </a:solidFill>
              </a:rPr>
              <a:t>游戏的读条</a:t>
            </a:r>
            <a:r>
              <a:rPr lang="zh-CN" altLang="en-US">
                <a:solidFill>
                  <a:schemeClr val="bg1"/>
                </a:solidFill>
              </a:rPr>
              <a:t>本质：游戏（场景等）资源</a:t>
            </a:r>
            <a:r>
              <a:rPr lang="zh-CN" altLang="en-US">
                <a:solidFill>
                  <a:srgbClr val="FF0000"/>
                </a:solidFill>
              </a:rPr>
              <a:t>从硬盘装到内存中</a:t>
            </a:r>
            <a:endParaRPr lang="zh-CN" altLang="en-US">
              <a:solidFill>
                <a:srgbClr val="FF0000"/>
              </a:solidFill>
            </a:endParaRPr>
          </a:p>
        </p:txBody>
      </p:sp>
      <p:pic>
        <p:nvPicPr>
          <p:cNvPr id="4" name="图片 3"/>
          <p:cNvPicPr>
            <a:picLocks noChangeAspect="1"/>
          </p:cNvPicPr>
          <p:nvPr/>
        </p:nvPicPr>
        <p:blipFill>
          <a:blip r:embed="rId3"/>
          <a:stretch>
            <a:fillRect/>
          </a:stretch>
        </p:blipFill>
        <p:spPr>
          <a:xfrm>
            <a:off x="418465" y="4575810"/>
            <a:ext cx="6632575" cy="1120775"/>
          </a:xfrm>
          <a:prstGeom prst="rect">
            <a:avLst/>
          </a:prstGeom>
        </p:spPr>
      </p:pic>
      <p:pic>
        <p:nvPicPr>
          <p:cNvPr id="8" name="图片 7" descr="PixPin_2024-01-06_22-52-22"/>
          <p:cNvPicPr>
            <a:picLocks noChangeAspect="1"/>
          </p:cNvPicPr>
          <p:nvPr/>
        </p:nvPicPr>
        <p:blipFill>
          <a:blip r:embed="rId4"/>
          <a:stretch>
            <a:fillRect/>
          </a:stretch>
        </p:blipFill>
        <p:spPr>
          <a:xfrm>
            <a:off x="1536065" y="1601470"/>
            <a:ext cx="4559935" cy="2566670"/>
          </a:xfrm>
          <a:prstGeom prst="rect">
            <a:avLst/>
          </a:prstGeom>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dirty="0">
                <a:ea typeface="微软雅黑" panose="020B0503020204020204" charset="-122"/>
              </a:rPr>
              <a:t>3 </a:t>
            </a:r>
            <a:r>
              <a:rPr spc="0" dirty="0">
                <a:ea typeface="微软雅黑" panose="020B0503020204020204" charset="-122"/>
              </a:rPr>
              <a:t>软件、程序、进程、线程</a:t>
            </a:r>
            <a:r>
              <a:rPr lang="en-US" altLang="zh-CN" spc="0" dirty="0">
                <a:ea typeface="微软雅黑" panose="020B0503020204020204" charset="-122"/>
              </a:rPr>
              <a:t> —— </a:t>
            </a:r>
            <a:r>
              <a:rPr spc="0" dirty="0">
                <a:ea typeface="微软雅黑" panose="020B0503020204020204" charset="-122"/>
              </a:rPr>
              <a:t>以《原神》</a:t>
            </a:r>
            <a:r>
              <a:rPr spc="0" dirty="0">
                <a:ea typeface="微软雅黑" panose="020B0503020204020204" charset="-122"/>
              </a:rPr>
              <a:t>为例</a:t>
            </a:r>
            <a:endParaRPr spc="0" dirty="0">
              <a:ea typeface="微软雅黑" panose="020B0503020204020204" charset="-122"/>
            </a:endParaRPr>
          </a:p>
        </p:txBody>
      </p:sp>
      <p:sp>
        <p:nvSpPr>
          <p:cNvPr id="10" name="内容占位符 9"/>
          <p:cNvSpPr/>
          <p:nvPr>
            <p:ph idx="1"/>
          </p:nvPr>
        </p:nvSpPr>
        <p:spPr>
          <a:xfrm>
            <a:off x="669925" y="1019810"/>
            <a:ext cx="6788785" cy="5388610"/>
          </a:xfrm>
        </p:spPr>
        <p:txBody>
          <a:bodyPr>
            <a:normAutofit fontScale="90000" lnSpcReduction="10000"/>
          </a:bodyPr>
          <a:p>
            <a:r>
              <a:rPr lang="zh-CN" altLang="en-US" sz="1800">
                <a:solidFill>
                  <a:srgbClr val="FF0000"/>
                </a:solidFill>
              </a:rPr>
              <a:t>软件：《原神》整体</a:t>
            </a:r>
            <a:endParaRPr lang="zh-CN" altLang="en-US" sz="1800">
              <a:solidFill>
                <a:srgbClr val="FF0000"/>
              </a:solidFill>
            </a:endParaRPr>
          </a:p>
          <a:p>
            <a:pPr marL="0" indent="0">
              <a:buNone/>
            </a:pPr>
            <a:r>
              <a:rPr lang="zh-CN" altLang="en-US"/>
              <a:t>《原神》作为一个完整的软件。包括游戏程序、音频文件、图像资源、游戏数据和文档等。</a:t>
            </a:r>
            <a:endParaRPr lang="zh-CN" altLang="en-US"/>
          </a:p>
          <a:p>
            <a:pPr marL="0" indent="0">
              <a:buNone/>
            </a:pPr>
            <a:endParaRPr lang="zh-CN" altLang="en-US" sz="1800"/>
          </a:p>
          <a:p>
            <a:r>
              <a:rPr lang="zh-CN" altLang="en-US" sz="1800">
                <a:solidFill>
                  <a:srgbClr val="FF0000"/>
                </a:solidFill>
              </a:rPr>
              <a:t>程序：《原神》的执行文件（如原神.exe）</a:t>
            </a:r>
            <a:endParaRPr lang="zh-CN" altLang="en-US" sz="1800">
              <a:solidFill>
                <a:srgbClr val="FF0000"/>
              </a:solidFill>
            </a:endParaRPr>
          </a:p>
          <a:p>
            <a:pPr marL="0" indent="0">
              <a:buNone/>
            </a:pPr>
            <a:r>
              <a:rPr lang="zh-CN" altLang="en-US"/>
              <a:t>《原神》的程序是用户可以直接运行的执行文件，包含了游戏的代码和逻辑。</a:t>
            </a:r>
            <a:endParaRPr lang="zh-CN" altLang="en-US"/>
          </a:p>
          <a:p>
            <a:pPr marL="0" indent="0">
              <a:buNone/>
            </a:pPr>
            <a:endParaRPr lang="zh-CN" altLang="en-US" sz="1800"/>
          </a:p>
          <a:p>
            <a:r>
              <a:rPr lang="zh-CN" altLang="en-US" sz="1800">
                <a:solidFill>
                  <a:srgbClr val="FF0000"/>
                </a:solidFill>
              </a:rPr>
              <a:t>进程：运行中的《原神》</a:t>
            </a:r>
            <a:endParaRPr lang="zh-CN" altLang="en-US" sz="1800">
              <a:solidFill>
                <a:srgbClr val="FF0000"/>
              </a:solidFill>
            </a:endParaRPr>
          </a:p>
          <a:p>
            <a:pPr marL="0" indent="0">
              <a:buNone/>
            </a:pPr>
            <a:r>
              <a:rPr lang="zh-CN" altLang="en-US"/>
              <a:t>《原神》启动时，操作系统为它创建一个进程。这个进程包含了游戏代码的执行状态、内存分配和其他系统资源</a:t>
            </a:r>
            <a:endParaRPr lang="zh-CN" altLang="en-US"/>
          </a:p>
          <a:p>
            <a:pPr marL="0" indent="0">
              <a:buNone/>
            </a:pPr>
            <a:endParaRPr lang="zh-CN" altLang="en-US" sz="1800"/>
          </a:p>
          <a:p>
            <a:r>
              <a:rPr lang="zh-CN" altLang="en-US" sz="1800">
                <a:solidFill>
                  <a:srgbClr val="FF0000"/>
                </a:solidFill>
              </a:rPr>
              <a:t>线程：《原神》内的图形渲染、音频处理等子任务</a:t>
            </a:r>
            <a:endParaRPr lang="zh-CN" altLang="en-US" sz="1800">
              <a:solidFill>
                <a:srgbClr val="FF0000"/>
              </a:solidFill>
            </a:endParaRPr>
          </a:p>
          <a:p>
            <a:pPr marL="0" indent="0">
              <a:buNone/>
            </a:pPr>
            <a:r>
              <a:rPr lang="zh-CN" altLang="en-US"/>
              <a:t>《原神》进程中包含多个线程，每个线程负责游戏的不同部分，如图形渲染、音频处理、用户输入响应等。</a:t>
            </a:r>
            <a:endParaRPr lang="zh-CN" altLang="en-US"/>
          </a:p>
          <a:p>
            <a:pPr marL="0" indent="0">
              <a:buNone/>
            </a:pP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dirty="0">
                <a:ea typeface="微软雅黑" panose="020B0503020204020204" charset="-122"/>
              </a:rPr>
              <a:t>1. </a:t>
            </a:r>
            <a:r>
              <a:rPr spc="0" dirty="0">
                <a:ea typeface="微软雅黑" panose="020B0503020204020204" charset="-122"/>
              </a:rPr>
              <a:t>常见操作系统</a:t>
            </a:r>
            <a:endParaRPr spc="0" dirty="0">
              <a:ea typeface="微软雅黑" panose="020B0503020204020204" charset="-122"/>
            </a:endParaRPr>
          </a:p>
        </p:txBody>
      </p:sp>
      <p:sp>
        <p:nvSpPr>
          <p:cNvPr id="3" name="内容占位符 2"/>
          <p:cNvSpPr>
            <a:spLocks noGrp="1"/>
          </p:cNvSpPr>
          <p:nvPr>
            <p:ph idx="1"/>
            <p:custDataLst>
              <p:tags r:id="rId2"/>
            </p:custDataLst>
          </p:nvPr>
        </p:nvSpPr>
        <p:spPr>
          <a:xfrm>
            <a:off x="558165" y="4569460"/>
            <a:ext cx="6772910" cy="1585595"/>
          </a:xfrm>
        </p:spPr>
        <p:txBody>
          <a:bodyPr>
            <a:normAutofit/>
          </a:bodyPr>
          <a:lstStyle/>
          <a:p>
            <a:pPr algn="just">
              <a:lnSpc>
                <a:spcPct val="120000"/>
              </a:lnSpc>
            </a:pPr>
            <a:r>
              <a:rPr sz="1800" spc="0" dirty="0">
                <a:solidFill>
                  <a:schemeClr val="bg1"/>
                </a:solidFill>
                <a:ea typeface="微软雅黑" panose="020B0503020204020204" charset="-122"/>
              </a:rPr>
              <a:t>其中，</a:t>
            </a:r>
            <a:r>
              <a:rPr lang="en-US" altLang="zh-CN" sz="1800" spc="0" dirty="0">
                <a:solidFill>
                  <a:schemeClr val="bg1"/>
                </a:solidFill>
                <a:ea typeface="微软雅黑" panose="020B0503020204020204" charset="-122"/>
              </a:rPr>
              <a:t>Linux </a:t>
            </a:r>
            <a:r>
              <a:rPr sz="1800" spc="0" dirty="0">
                <a:solidFill>
                  <a:schemeClr val="bg1"/>
                </a:solidFill>
                <a:ea typeface="微软雅黑" panose="020B0503020204020204" charset="-122"/>
              </a:rPr>
              <a:t>和</a:t>
            </a:r>
            <a:r>
              <a:rPr lang="en-US" altLang="zh-CN" sz="1800" spc="0" dirty="0">
                <a:solidFill>
                  <a:schemeClr val="bg1"/>
                </a:solidFill>
                <a:ea typeface="微软雅黑" panose="020B0503020204020204" charset="-122"/>
              </a:rPr>
              <a:t> Android </a:t>
            </a:r>
            <a:r>
              <a:rPr sz="1800" spc="0" dirty="0">
                <a:solidFill>
                  <a:schemeClr val="bg1"/>
                </a:solidFill>
                <a:ea typeface="微软雅黑" panose="020B0503020204020204" charset="-122"/>
              </a:rPr>
              <a:t>是开源的，其他都闭源</a:t>
            </a:r>
            <a:endParaRPr sz="1800" spc="0" dirty="0">
              <a:solidFill>
                <a:schemeClr val="bg1"/>
              </a:solidFill>
              <a:ea typeface="微软雅黑" panose="020B0503020204020204" charset="-122"/>
            </a:endParaRPr>
          </a:p>
          <a:p>
            <a:pPr algn="just">
              <a:lnSpc>
                <a:spcPct val="120000"/>
              </a:lnSpc>
            </a:pPr>
            <a:r>
              <a:rPr sz="1800">
                <a:sym typeface="+mn-ea"/>
                <a:hlinkClick r:id="rId3" action="ppaction://hlinkfile"/>
              </a:rPr>
              <a:t>Linux源码可以随便看</a:t>
            </a:r>
            <a:r>
              <a:rPr sz="1800">
                <a:sym typeface="+mn-ea"/>
              </a:rPr>
              <a:t>，你也可以提交你的代码上去</a:t>
            </a:r>
            <a:endParaRPr lang="zh-CN" altLang="en-US" sz="1800" dirty="0">
              <a:solidFill>
                <a:schemeClr val="bg1"/>
              </a:solidFill>
              <a:uFillTx/>
              <a:latin typeface="Arial" panose="020B0604020202020204" pitchFamily="34" charset="0"/>
              <a:ea typeface="微软雅黑" panose="020B0503020204020204" charset="-122"/>
            </a:endParaRPr>
          </a:p>
          <a:p>
            <a:pPr algn="just">
              <a:lnSpc>
                <a:spcPct val="120000"/>
              </a:lnSpc>
            </a:pPr>
            <a:endParaRPr lang="zh-CN" altLang="en-US" sz="1800" spc="0" dirty="0">
              <a:solidFill>
                <a:schemeClr val="bg1"/>
              </a:solidFill>
              <a:uFillTx/>
              <a:latin typeface="Arial" panose="020B0604020202020204" pitchFamily="34" charset="0"/>
              <a:ea typeface="微软雅黑" panose="020B0503020204020204" charset="-122"/>
            </a:endParaRPr>
          </a:p>
        </p:txBody>
      </p:sp>
      <p:pic>
        <p:nvPicPr>
          <p:cNvPr id="4" name="图片 3"/>
          <p:cNvPicPr>
            <a:picLocks noChangeAspect="1"/>
          </p:cNvPicPr>
          <p:nvPr>
            <p:custDataLst>
              <p:tags r:id="rId4"/>
            </p:custDataLst>
          </p:nvPr>
        </p:nvPicPr>
        <p:blipFill>
          <a:blip r:embed="rId5"/>
          <a:srcRect t="2085"/>
          <a:stretch>
            <a:fillRect/>
          </a:stretch>
        </p:blipFill>
        <p:spPr>
          <a:xfrm>
            <a:off x="810260" y="1214120"/>
            <a:ext cx="6086475" cy="2922270"/>
          </a:xfrm>
          <a:prstGeom prst="rect">
            <a:avLst/>
          </a:prstGeom>
        </p:spPr>
      </p:pic>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dirty="0">
                <a:ea typeface="微软雅黑" panose="020B0503020204020204" charset="-122"/>
              </a:rPr>
              <a:t>1. </a:t>
            </a:r>
            <a:r>
              <a:rPr spc="0" dirty="0">
                <a:ea typeface="微软雅黑" panose="020B0503020204020204" charset="-122"/>
              </a:rPr>
              <a:t>常见操作系统</a:t>
            </a:r>
            <a:endParaRPr spc="0" dirty="0">
              <a:ea typeface="微软雅黑" panose="020B0503020204020204" charset="-122"/>
            </a:endParaRPr>
          </a:p>
        </p:txBody>
      </p:sp>
      <p:sp>
        <p:nvSpPr>
          <p:cNvPr id="3" name="内容占位符 2"/>
          <p:cNvSpPr>
            <a:spLocks noGrp="1"/>
          </p:cNvSpPr>
          <p:nvPr>
            <p:ph idx="1"/>
            <p:custDataLst>
              <p:tags r:id="rId2"/>
            </p:custDataLst>
          </p:nvPr>
        </p:nvSpPr>
        <p:spPr>
          <a:xfrm>
            <a:off x="669925" y="952500"/>
            <a:ext cx="6654800" cy="3554095"/>
          </a:xfrm>
        </p:spPr>
        <p:txBody>
          <a:bodyPr>
            <a:normAutofit/>
          </a:bodyPr>
          <a:lstStyle/>
          <a:p>
            <a:pPr marL="0" indent="0" algn="just">
              <a:lnSpc>
                <a:spcPct val="120000"/>
              </a:lnSpc>
              <a:buNone/>
            </a:pPr>
            <a:r>
              <a:rPr lang="en-US" altLang="zh-CN" sz="2000" spc="0">
                <a:sym typeface="+mn-ea"/>
              </a:rPr>
              <a:t>Android</a:t>
            </a:r>
            <a:r>
              <a:rPr lang="en-US" altLang="zh-CN" sz="2000" spc="0" dirty="0">
                <a:solidFill>
                  <a:schemeClr val="bg1"/>
                </a:solidFill>
                <a:ea typeface="微软雅黑" panose="020B0503020204020204" charset="-122"/>
              </a:rPr>
              <a:t> </a:t>
            </a:r>
            <a:r>
              <a:rPr sz="2000" spc="0" dirty="0">
                <a:solidFill>
                  <a:schemeClr val="bg1"/>
                </a:solidFill>
                <a:ea typeface="微软雅黑" panose="020B0503020204020204" charset="-122"/>
              </a:rPr>
              <a:t>和</a:t>
            </a:r>
            <a:r>
              <a:rPr lang="en-US" altLang="zh-CN" sz="2000" spc="0" dirty="0">
                <a:solidFill>
                  <a:schemeClr val="bg1"/>
                </a:solidFill>
                <a:ea typeface="微软雅黑" panose="020B0503020204020204" charset="-122"/>
              </a:rPr>
              <a:t> Linux </a:t>
            </a:r>
            <a:r>
              <a:rPr sz="2000" spc="0" dirty="0">
                <a:solidFill>
                  <a:schemeClr val="bg1"/>
                </a:solidFill>
                <a:ea typeface="微软雅黑" panose="020B0503020204020204" charset="-122"/>
              </a:rPr>
              <a:t>的</a:t>
            </a:r>
            <a:r>
              <a:rPr sz="2000" spc="0" dirty="0">
                <a:solidFill>
                  <a:schemeClr val="bg1"/>
                </a:solidFill>
                <a:ea typeface="微软雅黑" panose="020B0503020204020204" charset="-122"/>
              </a:rPr>
              <a:t>关系</a:t>
            </a:r>
            <a:endParaRPr sz="2000" spc="0" dirty="0">
              <a:solidFill>
                <a:schemeClr val="bg1"/>
              </a:solidFill>
              <a:ea typeface="微软雅黑" panose="020B0503020204020204" charset="-122"/>
            </a:endParaRPr>
          </a:p>
          <a:p>
            <a:pPr algn="just">
              <a:lnSpc>
                <a:spcPct val="120000"/>
              </a:lnSpc>
            </a:pPr>
            <a:r>
              <a:rPr lang="en-US" altLang="zh-CN" sz="2000" spc="0" dirty="0">
                <a:solidFill>
                  <a:schemeClr val="bg1"/>
                </a:solidFill>
                <a:ea typeface="微软雅黑" panose="020B0503020204020204" charset="-122"/>
              </a:rPr>
              <a:t>Android </a:t>
            </a:r>
            <a:r>
              <a:rPr sz="2000" spc="0" dirty="0">
                <a:solidFill>
                  <a:schemeClr val="bg1"/>
                </a:solidFill>
                <a:ea typeface="微软雅黑" panose="020B0503020204020204" charset="-122"/>
              </a:rPr>
              <a:t>基于</a:t>
            </a:r>
            <a:r>
              <a:rPr lang="en-US" altLang="zh-CN" sz="2000" spc="0" dirty="0">
                <a:solidFill>
                  <a:schemeClr val="bg1"/>
                </a:solidFill>
                <a:ea typeface="微软雅黑" panose="020B0503020204020204" charset="-122"/>
              </a:rPr>
              <a:t> Linux </a:t>
            </a:r>
            <a:r>
              <a:rPr sz="2000" spc="0" dirty="0">
                <a:solidFill>
                  <a:schemeClr val="bg1"/>
                </a:solidFill>
                <a:ea typeface="微软雅黑" panose="020B0503020204020204" charset="-122"/>
              </a:rPr>
              <a:t>内核</a:t>
            </a:r>
            <a:endParaRPr sz="2000" spc="0" dirty="0">
              <a:solidFill>
                <a:schemeClr val="bg1"/>
              </a:solidFill>
              <a:ea typeface="微软雅黑" panose="020B0503020204020204" charset="-122"/>
            </a:endParaRPr>
          </a:p>
          <a:p>
            <a:pPr algn="just">
              <a:lnSpc>
                <a:spcPct val="120000"/>
              </a:lnSpc>
            </a:pPr>
            <a:r>
              <a:rPr sz="2000" spc="0" dirty="0">
                <a:solidFill>
                  <a:schemeClr val="bg1"/>
                </a:solidFill>
                <a:ea typeface="微软雅黑" panose="020B0503020204020204" charset="-122"/>
              </a:rPr>
              <a:t>Android对Linux内核进行了大量定制和优化，以适应</a:t>
            </a:r>
            <a:r>
              <a:rPr sz="2000" spc="0" dirty="0">
                <a:solidFill>
                  <a:srgbClr val="FF0000"/>
                </a:solidFill>
                <a:ea typeface="微软雅黑" panose="020B0503020204020204" charset="-122"/>
              </a:rPr>
              <a:t>移动设备</a:t>
            </a:r>
            <a:r>
              <a:rPr sz="2000" spc="0" dirty="0">
                <a:solidFill>
                  <a:schemeClr val="bg1"/>
                </a:solidFill>
                <a:ea typeface="微软雅黑" panose="020B0503020204020204" charset="-122"/>
              </a:rPr>
              <a:t>的特殊需求，如触摸屏操作、电池管理、移动网络通信</a:t>
            </a:r>
            <a:endParaRPr sz="2000" spc="0" dirty="0">
              <a:solidFill>
                <a:schemeClr val="bg1"/>
              </a:solidFill>
              <a:ea typeface="微软雅黑" panose="020B0503020204020204" charset="-122"/>
            </a:endParaRPr>
          </a:p>
          <a:p>
            <a:pPr algn="just">
              <a:lnSpc>
                <a:spcPct val="120000"/>
              </a:lnSpc>
            </a:pPr>
            <a:r>
              <a:rPr sz="2000" spc="0" dirty="0">
                <a:solidFill>
                  <a:schemeClr val="bg1"/>
                </a:solidFill>
                <a:ea typeface="微软雅黑" panose="020B0503020204020204" charset="-122"/>
              </a:rPr>
              <a:t>Android专注于</a:t>
            </a:r>
            <a:r>
              <a:rPr sz="2000" spc="0" dirty="0">
                <a:solidFill>
                  <a:srgbClr val="FF0000"/>
                </a:solidFill>
                <a:ea typeface="微软雅黑" panose="020B0503020204020204" charset="-122"/>
              </a:rPr>
              <a:t>移动设备</a:t>
            </a:r>
            <a:r>
              <a:rPr sz="2000" spc="0" dirty="0">
                <a:solidFill>
                  <a:schemeClr val="bg1"/>
                </a:solidFill>
                <a:ea typeface="微软雅黑" panose="020B0503020204020204" charset="-122"/>
              </a:rPr>
              <a:t>，Linux发行版通常用于</a:t>
            </a:r>
            <a:r>
              <a:rPr sz="2000" spc="0" dirty="0">
                <a:solidFill>
                  <a:srgbClr val="FF0000"/>
                </a:solidFill>
                <a:ea typeface="微软雅黑" panose="020B0503020204020204" charset="-122"/>
              </a:rPr>
              <a:t>桌面或服务器</a:t>
            </a:r>
            <a:r>
              <a:rPr sz="2000" spc="0" dirty="0">
                <a:solidFill>
                  <a:schemeClr val="bg1"/>
                </a:solidFill>
                <a:ea typeface="微软雅黑" panose="020B0503020204020204" charset="-122"/>
              </a:rPr>
              <a:t>环境</a:t>
            </a:r>
            <a:endParaRPr sz="2000" spc="0" dirty="0">
              <a:solidFill>
                <a:schemeClr val="bg1"/>
              </a:solidFill>
              <a:ea typeface="微软雅黑" panose="020B0503020204020204" charset="-122"/>
            </a:endParaRPr>
          </a:p>
        </p:txBody>
      </p:sp>
      <p:sp>
        <p:nvSpPr>
          <p:cNvPr id="5" name="文本框 4"/>
          <p:cNvSpPr txBox="1"/>
          <p:nvPr/>
        </p:nvSpPr>
        <p:spPr>
          <a:xfrm>
            <a:off x="595630" y="4900930"/>
            <a:ext cx="6898005" cy="460375"/>
          </a:xfrm>
          <a:prstGeom prst="rect">
            <a:avLst/>
          </a:prstGeom>
          <a:noFill/>
        </p:spPr>
        <p:txBody>
          <a:bodyPr wrap="square" rtlCol="0" anchor="t">
            <a:spAutoFit/>
          </a:bodyPr>
          <a:p>
            <a:pPr marL="228600" indent="-228600" algn="just">
              <a:lnSpc>
                <a:spcPct val="120000"/>
              </a:lnSpc>
              <a:spcBef>
                <a:spcPts val="0"/>
              </a:spcBef>
              <a:spcAft>
                <a:spcPts val="1000"/>
              </a:spcAft>
              <a:buClrTx/>
              <a:buSzTx/>
              <a:buFont typeface="Arial" panose="020B0604020202020204" pitchFamily="34" charset="0"/>
              <a:buChar char="•"/>
            </a:pPr>
            <a:r>
              <a:rPr lang="zh-CN" altLang="en-US" sz="2000" dirty="0">
                <a:solidFill>
                  <a:schemeClr val="bg1"/>
                </a:solidFill>
                <a:uFillTx/>
                <a:latin typeface="Arial" panose="020B0604020202020204" pitchFamily="34" charset="0"/>
                <a:ea typeface="微软雅黑" panose="020B0503020204020204" charset="-122"/>
              </a:rPr>
              <a:t>服务器</a:t>
            </a:r>
            <a:r>
              <a:rPr lang="zh-CN" altLang="en-US" sz="2000" dirty="0">
                <a:solidFill>
                  <a:schemeClr val="bg1"/>
                </a:solidFill>
                <a:uFillTx/>
                <a:latin typeface="Arial" panose="020B0604020202020204" pitchFamily="34" charset="0"/>
                <a:ea typeface="微软雅黑" panose="020B0503020204020204" charset="-122"/>
              </a:rPr>
              <a:t>就是</a:t>
            </a:r>
            <a:r>
              <a:rPr lang="en-US" altLang="zh-CN" sz="2000" dirty="0">
                <a:solidFill>
                  <a:srgbClr val="FF0000"/>
                </a:solidFill>
                <a:uFillTx/>
                <a:latin typeface="Arial" panose="020B0604020202020204" pitchFamily="34" charset="0"/>
                <a:ea typeface="微软雅黑" panose="020B0503020204020204" charset="-122"/>
              </a:rPr>
              <a:t>24</a:t>
            </a:r>
            <a:r>
              <a:rPr lang="zh-CN" altLang="en-US" sz="2000" dirty="0">
                <a:solidFill>
                  <a:srgbClr val="FF0000"/>
                </a:solidFill>
                <a:uFillTx/>
                <a:latin typeface="Arial" panose="020B0604020202020204" pitchFamily="34" charset="0"/>
                <a:ea typeface="微软雅黑" panose="020B0503020204020204" charset="-122"/>
              </a:rPr>
              <a:t>小时开机</a:t>
            </a:r>
            <a:r>
              <a:rPr lang="zh-CN" altLang="en-US" sz="2000" dirty="0">
                <a:solidFill>
                  <a:schemeClr val="bg1"/>
                </a:solidFill>
                <a:uFillTx/>
                <a:latin typeface="Arial" panose="020B0604020202020204" pitchFamily="34" charset="0"/>
                <a:ea typeface="微软雅黑" panose="020B0503020204020204" charset="-122"/>
              </a:rPr>
              <a:t>的自动操作</a:t>
            </a:r>
            <a:r>
              <a:rPr lang="zh-CN" altLang="en-US" sz="2000" dirty="0">
                <a:solidFill>
                  <a:srgbClr val="FF0000"/>
                </a:solidFill>
                <a:uFillTx/>
                <a:latin typeface="Arial" panose="020B0604020202020204" pitchFamily="34" charset="0"/>
                <a:ea typeface="微软雅黑" panose="020B0503020204020204" charset="-122"/>
              </a:rPr>
              <a:t>电脑</a:t>
            </a:r>
            <a:r>
              <a:rPr lang="zh-CN" altLang="en-US" sz="2000" dirty="0">
                <a:solidFill>
                  <a:schemeClr val="bg1"/>
                </a:solidFill>
                <a:uFillTx/>
                <a:latin typeface="Arial" panose="020B0604020202020204" pitchFamily="34" charset="0"/>
                <a:ea typeface="微软雅黑" panose="020B0503020204020204" charset="-122"/>
              </a:rPr>
              <a:t>，比如</a:t>
            </a:r>
            <a:r>
              <a:rPr lang="en-US" altLang="zh-CN" sz="2000" dirty="0">
                <a:solidFill>
                  <a:schemeClr val="bg1"/>
                </a:solidFill>
                <a:uFillTx/>
                <a:latin typeface="Arial" panose="020B0604020202020204" pitchFamily="34" charset="0"/>
                <a:ea typeface="微软雅黑" panose="020B0503020204020204" charset="-122"/>
              </a:rPr>
              <a:t>B</a:t>
            </a:r>
            <a:r>
              <a:rPr lang="zh-CN" altLang="en-US" sz="2000" dirty="0">
                <a:solidFill>
                  <a:schemeClr val="bg1"/>
                </a:solidFill>
                <a:uFillTx/>
                <a:latin typeface="Arial" panose="020B0604020202020204" pitchFamily="34" charset="0"/>
                <a:ea typeface="微软雅黑" panose="020B0503020204020204" charset="-122"/>
              </a:rPr>
              <a:t>站服务器</a:t>
            </a:r>
            <a:endParaRPr lang="zh-CN" altLang="en-US" sz="2000" dirty="0">
              <a:solidFill>
                <a:schemeClr val="bg1"/>
              </a:solidFill>
              <a:uFillTx/>
              <a:latin typeface="Arial" panose="020B0604020202020204" pitchFamily="34" charset="0"/>
              <a:ea typeface="微软雅黑" panose="020B0503020204020204" charset="-122"/>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dirty="0">
                <a:ea typeface="微软雅黑" panose="020B0503020204020204" charset="-122"/>
              </a:rPr>
              <a:t>1. </a:t>
            </a:r>
            <a:r>
              <a:rPr spc="0" dirty="0">
                <a:ea typeface="微软雅黑" panose="020B0503020204020204" charset="-122"/>
              </a:rPr>
              <a:t>常见操作系统</a:t>
            </a:r>
            <a:endParaRPr spc="0" dirty="0">
              <a:ea typeface="微软雅黑" panose="020B0503020204020204" charset="-122"/>
            </a:endParaRPr>
          </a:p>
        </p:txBody>
      </p:sp>
      <p:sp>
        <p:nvSpPr>
          <p:cNvPr id="3" name="内容占位符 2"/>
          <p:cNvSpPr>
            <a:spLocks noGrp="1"/>
          </p:cNvSpPr>
          <p:nvPr>
            <p:ph idx="1"/>
            <p:custDataLst>
              <p:tags r:id="rId2"/>
            </p:custDataLst>
          </p:nvPr>
        </p:nvSpPr>
        <p:spPr>
          <a:xfrm>
            <a:off x="669925" y="952500"/>
            <a:ext cx="6654800" cy="5388610"/>
          </a:xfrm>
        </p:spPr>
        <p:txBody>
          <a:bodyPr>
            <a:normAutofit/>
          </a:bodyPr>
          <a:lstStyle/>
          <a:p>
            <a:pPr algn="just">
              <a:lnSpc>
                <a:spcPct val="120000"/>
              </a:lnSpc>
            </a:pPr>
            <a:r>
              <a:rPr lang="en-US" altLang="zh-CN" sz="2000" spc="0">
                <a:sym typeface="+mn-ea"/>
              </a:rPr>
              <a:t>Windows</a:t>
            </a:r>
            <a:r>
              <a:rPr sz="2000" spc="0">
                <a:sym typeface="+mn-ea"/>
              </a:rPr>
              <a:t>、</a:t>
            </a:r>
            <a:r>
              <a:rPr lang="en-US" altLang="zh-CN" sz="2000" spc="0">
                <a:sym typeface="+mn-ea"/>
              </a:rPr>
              <a:t>Mac</a:t>
            </a:r>
            <a:r>
              <a:rPr sz="2000" spc="0">
                <a:sym typeface="+mn-ea"/>
              </a:rPr>
              <a:t>、</a:t>
            </a:r>
            <a:r>
              <a:rPr lang="en-US" altLang="zh-CN" sz="2000" spc="0">
                <a:sym typeface="+mn-ea"/>
              </a:rPr>
              <a:t>iOS</a:t>
            </a:r>
            <a:r>
              <a:rPr sz="2000" spc="0">
                <a:sym typeface="+mn-ea"/>
              </a:rPr>
              <a:t>都是</a:t>
            </a:r>
            <a:r>
              <a:rPr sz="2000" spc="0">
                <a:solidFill>
                  <a:srgbClr val="FF0000"/>
                </a:solidFill>
                <a:sym typeface="+mn-ea"/>
              </a:rPr>
              <a:t>闭源</a:t>
            </a:r>
            <a:r>
              <a:rPr sz="2000" spc="0">
                <a:sym typeface="+mn-ea"/>
              </a:rPr>
              <a:t>的，这两家公司向全球用户肆意收取大量的</a:t>
            </a:r>
            <a:r>
              <a:rPr sz="2000" spc="0">
                <a:solidFill>
                  <a:srgbClr val="FF0000"/>
                </a:solidFill>
                <a:sym typeface="+mn-ea"/>
              </a:rPr>
              <a:t>授权费</a:t>
            </a:r>
            <a:endParaRPr sz="2000" spc="0">
              <a:solidFill>
                <a:srgbClr val="FF0000"/>
              </a:solidFill>
              <a:sym typeface="+mn-ea"/>
            </a:endParaRPr>
          </a:p>
          <a:p>
            <a:pPr algn="just">
              <a:lnSpc>
                <a:spcPct val="120000"/>
              </a:lnSpc>
            </a:pPr>
            <a:r>
              <a:rPr sz="2000">
                <a:sym typeface="+mn-ea"/>
                <a:hlinkClick r:id="rId3" action="ppaction://hlinkfile"/>
              </a:rPr>
              <a:t>全球公司市值排名</a:t>
            </a:r>
            <a:endParaRPr lang="zh-CN" altLang="en-US" sz="2000">
              <a:solidFill>
                <a:schemeClr val="bg1"/>
              </a:solidFill>
            </a:endParaRPr>
          </a:p>
          <a:p>
            <a:pPr algn="just">
              <a:lnSpc>
                <a:spcPct val="120000"/>
              </a:lnSpc>
            </a:pPr>
            <a:endParaRPr sz="2000" spc="0">
              <a:sym typeface="+mn-ea"/>
            </a:endParaRPr>
          </a:p>
        </p:txBody>
      </p:sp>
      <p:pic>
        <p:nvPicPr>
          <p:cNvPr id="7" name="图片 6"/>
          <p:cNvPicPr>
            <a:picLocks noChangeAspect="1"/>
          </p:cNvPicPr>
          <p:nvPr>
            <p:custDataLst>
              <p:tags r:id="rId4"/>
            </p:custDataLst>
          </p:nvPr>
        </p:nvPicPr>
        <p:blipFill>
          <a:blip r:embed="rId5"/>
          <a:stretch>
            <a:fillRect/>
          </a:stretch>
        </p:blipFill>
        <p:spPr>
          <a:xfrm>
            <a:off x="730250" y="2429510"/>
            <a:ext cx="6594475" cy="3964940"/>
          </a:xfrm>
          <a:prstGeom prst="rect">
            <a:avLst/>
          </a:prstGeom>
        </p:spPr>
      </p:pic>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dirty="0">
                <a:ea typeface="微软雅黑" panose="020B0503020204020204" charset="-122"/>
              </a:rPr>
              <a:t>1. </a:t>
            </a:r>
            <a:r>
              <a:rPr spc="0" dirty="0">
                <a:ea typeface="微软雅黑" panose="020B0503020204020204" charset="-122"/>
              </a:rPr>
              <a:t>常见操作系统</a:t>
            </a:r>
            <a:endParaRPr spc="0" dirty="0">
              <a:ea typeface="微软雅黑" panose="020B0503020204020204" charset="-122"/>
            </a:endParaRPr>
          </a:p>
        </p:txBody>
      </p:sp>
      <p:sp>
        <p:nvSpPr>
          <p:cNvPr id="3" name="内容占位符 2"/>
          <p:cNvSpPr>
            <a:spLocks noGrp="1"/>
          </p:cNvSpPr>
          <p:nvPr>
            <p:ph idx="1"/>
            <p:custDataLst>
              <p:tags r:id="rId2"/>
            </p:custDataLst>
          </p:nvPr>
        </p:nvSpPr>
        <p:spPr>
          <a:xfrm>
            <a:off x="669925" y="952500"/>
            <a:ext cx="6654800" cy="5388610"/>
          </a:xfrm>
        </p:spPr>
        <p:txBody>
          <a:bodyPr>
            <a:normAutofit/>
          </a:bodyPr>
          <a:lstStyle/>
          <a:p>
            <a:pPr algn="just">
              <a:lnSpc>
                <a:spcPct val="120000"/>
              </a:lnSpc>
            </a:pPr>
            <a:r>
              <a:rPr sz="2000" spc="0"/>
              <a:t>所有的软件都要运行在操作系统上，所以操作系统决定了全部软件的生态。</a:t>
            </a:r>
            <a:endParaRPr sz="2000" spc="0"/>
          </a:p>
          <a:p>
            <a:pPr algn="just">
              <a:lnSpc>
                <a:spcPct val="120000"/>
              </a:lnSpc>
            </a:pPr>
            <a:r>
              <a:rPr sz="2000" spc="0"/>
              <a:t>软件生态一旦建立，就可以肆无忌惮地收取</a:t>
            </a:r>
            <a:r>
              <a:rPr sz="2000" spc="0">
                <a:solidFill>
                  <a:srgbClr val="FF0000"/>
                </a:solidFill>
              </a:rPr>
              <a:t>渠道费</a:t>
            </a:r>
            <a:r>
              <a:rPr sz="2000" spc="0"/>
              <a:t>...</a:t>
            </a:r>
            <a:endParaRPr sz="2000" spc="0"/>
          </a:p>
        </p:txBody>
      </p:sp>
      <p:sp>
        <p:nvSpPr>
          <p:cNvPr id="5" name="文本框 4"/>
          <p:cNvSpPr txBox="1"/>
          <p:nvPr/>
        </p:nvSpPr>
        <p:spPr>
          <a:xfrm>
            <a:off x="669925" y="5547360"/>
            <a:ext cx="6575425" cy="958215"/>
          </a:xfrm>
          <a:prstGeom prst="rect">
            <a:avLst/>
          </a:prstGeom>
          <a:noFill/>
        </p:spPr>
        <p:txBody>
          <a:bodyPr wrap="square" rtlCol="0" anchor="t">
            <a:spAutoFit/>
          </a:bodyPr>
          <a:p>
            <a:pPr marL="228600" indent="-228600" algn="just">
              <a:lnSpc>
                <a:spcPct val="120000"/>
              </a:lnSpc>
              <a:spcBef>
                <a:spcPts val="0"/>
              </a:spcBef>
              <a:spcAft>
                <a:spcPts val="1000"/>
              </a:spcAft>
              <a:buClrTx/>
              <a:buSzTx/>
              <a:buFont typeface="Arial" panose="020B0604020202020204" pitchFamily="34" charset="0"/>
              <a:buChar char="•"/>
            </a:pPr>
            <a:r>
              <a:rPr lang="zh-CN" altLang="en-US" sz="2000" dirty="0">
                <a:solidFill>
                  <a:schemeClr val="bg1"/>
                </a:solidFill>
                <a:latin typeface="Arial" panose="020B0604020202020204" pitchFamily="34" charset="0"/>
                <a:ea typeface="微软雅黑" panose="020B0503020204020204" charset="-122"/>
              </a:rPr>
              <a:t>苹果税！</a:t>
            </a:r>
            <a:endParaRPr lang="zh-CN" altLang="en-US" sz="2000" dirty="0">
              <a:solidFill>
                <a:schemeClr val="bg1"/>
              </a:solidFill>
              <a:latin typeface="Arial" panose="020B0604020202020204" pitchFamily="34" charset="0"/>
              <a:ea typeface="微软雅黑" panose="020B0503020204020204" charset="-122"/>
            </a:endParaRPr>
          </a:p>
          <a:p>
            <a:pPr marL="228600" indent="-228600" algn="just">
              <a:lnSpc>
                <a:spcPct val="120000"/>
              </a:lnSpc>
              <a:spcBef>
                <a:spcPts val="0"/>
              </a:spcBef>
              <a:spcAft>
                <a:spcPts val="1000"/>
              </a:spcAft>
              <a:buClrTx/>
              <a:buSzTx/>
              <a:buFont typeface="Arial" panose="020B0604020202020204" pitchFamily="34" charset="0"/>
              <a:buChar char="•"/>
            </a:pPr>
            <a:r>
              <a:rPr lang="zh-CN" altLang="en-US" sz="2000" dirty="0">
                <a:solidFill>
                  <a:schemeClr val="bg1"/>
                </a:solidFill>
                <a:latin typeface="Arial" panose="020B0604020202020204" pitchFamily="34" charset="0"/>
                <a:ea typeface="微软雅黑" panose="020B0503020204020204" charset="-122"/>
                <a:hlinkClick r:id="rId3" action="ppaction://hlinkfile"/>
              </a:rPr>
              <a:t>米哈游欲绕开“苹果税”，厂商与渠道再博弈</a:t>
            </a:r>
            <a:endParaRPr lang="zh-CN" altLang="en-US" sz="2000" dirty="0">
              <a:solidFill>
                <a:schemeClr val="bg1"/>
              </a:solidFill>
              <a:latin typeface="Arial" panose="020B0604020202020204" pitchFamily="34" charset="0"/>
              <a:ea typeface="微软雅黑" panose="020B0503020204020204" charset="-122"/>
            </a:endParaRPr>
          </a:p>
        </p:txBody>
      </p:sp>
      <p:pic>
        <p:nvPicPr>
          <p:cNvPr id="100" name="图片 99"/>
          <p:cNvPicPr/>
          <p:nvPr/>
        </p:nvPicPr>
        <p:blipFill>
          <a:blip r:embed="rId4"/>
          <a:stretch>
            <a:fillRect/>
          </a:stretch>
        </p:blipFill>
        <p:spPr>
          <a:xfrm>
            <a:off x="1710055" y="2598420"/>
            <a:ext cx="4574540" cy="2743200"/>
          </a:xfrm>
          <a:prstGeom prst="rect">
            <a:avLst/>
          </a:prstGeom>
          <a:noFill/>
          <a:ln w="9525">
            <a:noFill/>
          </a:ln>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dirty="0">
                <a:ea typeface="微软雅黑" panose="020B0503020204020204" charset="-122"/>
              </a:rPr>
              <a:t>1. </a:t>
            </a:r>
            <a:r>
              <a:rPr spc="0" dirty="0">
                <a:ea typeface="微软雅黑" panose="020B0503020204020204" charset="-122"/>
              </a:rPr>
              <a:t>常见操作系统</a:t>
            </a:r>
            <a:endParaRPr spc="0" dirty="0">
              <a:ea typeface="微软雅黑" panose="020B0503020204020204" charset="-122"/>
            </a:endParaRPr>
          </a:p>
        </p:txBody>
      </p:sp>
      <p:sp>
        <p:nvSpPr>
          <p:cNvPr id="3" name="内容占位符 2"/>
          <p:cNvSpPr>
            <a:spLocks noGrp="1"/>
          </p:cNvSpPr>
          <p:nvPr>
            <p:ph idx="1"/>
            <p:custDataLst>
              <p:tags r:id="rId2"/>
            </p:custDataLst>
          </p:nvPr>
        </p:nvSpPr>
        <p:spPr>
          <a:xfrm>
            <a:off x="669925" y="952500"/>
            <a:ext cx="6654800" cy="5388610"/>
          </a:xfrm>
        </p:spPr>
        <p:txBody>
          <a:bodyPr>
            <a:normAutofit/>
          </a:bodyPr>
          <a:lstStyle/>
          <a:p>
            <a:pPr marL="0" indent="0" algn="just">
              <a:lnSpc>
                <a:spcPct val="120000"/>
              </a:lnSpc>
              <a:buNone/>
            </a:pPr>
            <a:r>
              <a:rPr sz="2000" spc="0"/>
              <a:t>华为为什么要自研</a:t>
            </a:r>
            <a:r>
              <a:rPr sz="2000" spc="0">
                <a:solidFill>
                  <a:srgbClr val="FF0000"/>
                </a:solidFill>
              </a:rPr>
              <a:t>鸿蒙操作</a:t>
            </a:r>
            <a:r>
              <a:rPr sz="2000" spc="0"/>
              <a:t>系统</a:t>
            </a:r>
            <a:endParaRPr sz="2000" spc="0"/>
          </a:p>
          <a:p>
            <a:pPr algn="just">
              <a:lnSpc>
                <a:spcPct val="120000"/>
              </a:lnSpc>
            </a:pPr>
            <a:endParaRPr sz="2000" spc="0"/>
          </a:p>
          <a:p>
            <a:pPr algn="just">
              <a:lnSpc>
                <a:spcPct val="120000"/>
              </a:lnSpc>
            </a:pPr>
            <a:r>
              <a:rPr sz="2000" spc="0"/>
              <a:t>2018 年 6 月 7 日，美国国会呼吁谷歌停止与华为合作</a:t>
            </a:r>
            <a:endParaRPr sz="2000" spc="0"/>
          </a:p>
          <a:p>
            <a:pPr algn="just">
              <a:lnSpc>
                <a:spcPct val="120000"/>
              </a:lnSpc>
            </a:pPr>
            <a:r>
              <a:rPr sz="2000" spc="0"/>
              <a:t>2019 年 5 月 15 日，美国通过一项国家安全命令有效地禁止了华为</a:t>
            </a:r>
            <a:endParaRPr sz="2000" spc="0"/>
          </a:p>
          <a:p>
            <a:pPr algn="just">
              <a:lnSpc>
                <a:spcPct val="120000"/>
              </a:lnSpc>
            </a:pPr>
            <a:r>
              <a:rPr sz="2000" spc="0"/>
              <a:t>2019 年 5 月 19 日，谷歌公司将华为手机从安卓升级列表中删去</a:t>
            </a:r>
            <a:endParaRPr sz="2000" spc="0"/>
          </a:p>
          <a:p>
            <a:pPr algn="just">
              <a:lnSpc>
                <a:spcPct val="120000"/>
              </a:lnSpc>
            </a:pPr>
            <a:r>
              <a:rPr sz="2000" spc="0"/>
              <a:t>2020 年 5 月 15 日，美国商务部工业与安全局（BIS）官方发布对华为的禁令，宣布将严格限制华为使用美国的技术、软件设计和制造半导体芯片，并在实体列表中增加 38 个华为子公司。</a:t>
            </a:r>
            <a:endParaRPr sz="2000" spc="0"/>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dirty="0">
                <a:ea typeface="微软雅黑" panose="020B0503020204020204" charset="-122"/>
              </a:rPr>
              <a:t>1. </a:t>
            </a:r>
            <a:r>
              <a:rPr spc="0" dirty="0">
                <a:ea typeface="微软雅黑" panose="020B0503020204020204" charset="-122"/>
              </a:rPr>
              <a:t>常见操作系统</a:t>
            </a:r>
            <a:endParaRPr spc="0" dirty="0">
              <a:ea typeface="微软雅黑" panose="020B0503020204020204" charset="-122"/>
            </a:endParaRPr>
          </a:p>
        </p:txBody>
      </p:sp>
      <p:sp>
        <p:nvSpPr>
          <p:cNvPr id="3" name="内容占位符 2"/>
          <p:cNvSpPr>
            <a:spLocks noGrp="1"/>
          </p:cNvSpPr>
          <p:nvPr>
            <p:ph idx="1"/>
            <p:custDataLst>
              <p:tags r:id="rId2"/>
            </p:custDataLst>
          </p:nvPr>
        </p:nvSpPr>
        <p:spPr>
          <a:xfrm>
            <a:off x="669925" y="952500"/>
            <a:ext cx="6654800" cy="5388610"/>
          </a:xfrm>
        </p:spPr>
        <p:txBody>
          <a:bodyPr>
            <a:normAutofit/>
          </a:bodyPr>
          <a:lstStyle/>
          <a:p>
            <a:pPr marL="0" indent="0" algn="just">
              <a:lnSpc>
                <a:spcPct val="120000"/>
              </a:lnSpc>
              <a:buNone/>
            </a:pPr>
            <a:r>
              <a:rPr sz="2000" spc="0"/>
              <a:t>华为做了什么：</a:t>
            </a:r>
            <a:endParaRPr sz="2000" spc="0"/>
          </a:p>
          <a:p>
            <a:pPr marL="0" indent="0" algn="just">
              <a:lnSpc>
                <a:spcPct val="120000"/>
              </a:lnSpc>
              <a:buNone/>
            </a:pPr>
            <a:endParaRPr sz="2000" spc="0"/>
          </a:p>
          <a:p>
            <a:pPr algn="just">
              <a:lnSpc>
                <a:spcPct val="120000"/>
              </a:lnSpc>
            </a:pPr>
            <a:r>
              <a:rPr sz="2000" spc="0"/>
              <a:t>2019 年 8 月 9 日：华为鸿蒙系统（HUAWEI Harmony OS）在华为开发者大会（HDC.2019）上正式发布</a:t>
            </a:r>
            <a:endParaRPr sz="2000" spc="0"/>
          </a:p>
          <a:p>
            <a:pPr algn="just">
              <a:lnSpc>
                <a:spcPct val="120000"/>
              </a:lnSpc>
            </a:pPr>
            <a:r>
              <a:rPr sz="2000" spc="0"/>
              <a:t>2023 年 8 月 4 日，华为鸿蒙 4（HarmonyOS 4）正式发布，华为鸿蒙 Next（HarmonyOS Next）操作系统预览版发布！</a:t>
            </a:r>
            <a:endParaRPr sz="2000" spc="0"/>
          </a:p>
          <a:p>
            <a:pPr algn="just">
              <a:lnSpc>
                <a:spcPct val="120000"/>
              </a:lnSpc>
            </a:pPr>
            <a:r>
              <a:rPr sz="2000" spc="0"/>
              <a:t>2023 年 12 月 7 日，支付宝与华为举行鸿蒙合作签约仪式，并宣布将基于 HarmonyOS NEXT 启动支付宝鸿蒙原生应用开发</a:t>
            </a:r>
            <a:endParaRPr sz="2000" spc="0"/>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dirty="0">
                <a:ea typeface="微软雅黑" panose="020B0503020204020204" charset="-122"/>
              </a:rPr>
              <a:t>1. </a:t>
            </a:r>
            <a:r>
              <a:rPr spc="0" dirty="0">
                <a:ea typeface="微软雅黑" panose="020B0503020204020204" charset="-122"/>
              </a:rPr>
              <a:t>常见操作系统</a:t>
            </a:r>
            <a:endParaRPr spc="0" dirty="0">
              <a:ea typeface="微软雅黑" panose="020B0503020204020204" charset="-122"/>
            </a:endParaRPr>
          </a:p>
        </p:txBody>
      </p:sp>
      <p:sp>
        <p:nvSpPr>
          <p:cNvPr id="3" name="内容占位符 2"/>
          <p:cNvSpPr>
            <a:spLocks noGrp="1"/>
          </p:cNvSpPr>
          <p:nvPr>
            <p:ph idx="1"/>
            <p:custDataLst>
              <p:tags r:id="rId2"/>
            </p:custDataLst>
          </p:nvPr>
        </p:nvSpPr>
        <p:spPr>
          <a:xfrm>
            <a:off x="669925" y="952500"/>
            <a:ext cx="6654800" cy="5388610"/>
          </a:xfrm>
        </p:spPr>
        <p:txBody>
          <a:bodyPr>
            <a:normAutofit/>
          </a:bodyPr>
          <a:lstStyle/>
          <a:p>
            <a:pPr algn="just">
              <a:lnSpc>
                <a:spcPct val="120000"/>
              </a:lnSpc>
            </a:pPr>
            <a:r>
              <a:rPr sz="2000" spc="0"/>
              <a:t>国内操作系统生态布局任重道远！</a:t>
            </a:r>
            <a:endParaRPr sz="2000" spc="0"/>
          </a:p>
          <a:p>
            <a:pPr algn="just">
              <a:lnSpc>
                <a:spcPct val="120000"/>
              </a:lnSpc>
            </a:pPr>
            <a:r>
              <a:rPr sz="2000" spc="0"/>
              <a:t>就算自己</a:t>
            </a:r>
            <a:r>
              <a:rPr sz="2000" spc="0"/>
              <a:t>的系统有了，但是这么多软件不适配你的系统啊！所以所有的</a:t>
            </a:r>
            <a:r>
              <a:rPr sz="2000" spc="0">
                <a:solidFill>
                  <a:srgbClr val="FF0000"/>
                </a:solidFill>
              </a:rPr>
              <a:t> APP 都得重新开发</a:t>
            </a:r>
            <a:r>
              <a:rPr sz="2000" spc="0"/>
              <a:t>，包括微信、支付宝、淘宝、各种游戏都没有！</a:t>
            </a:r>
            <a:endParaRPr sz="2000" spc="0"/>
          </a:p>
        </p:txBody>
      </p:sp>
      <p:pic>
        <p:nvPicPr>
          <p:cNvPr id="101" name="图片 100"/>
          <p:cNvPicPr/>
          <p:nvPr/>
        </p:nvPicPr>
        <p:blipFill>
          <a:blip r:embed="rId3"/>
          <a:stretch>
            <a:fillRect/>
          </a:stretch>
        </p:blipFill>
        <p:spPr>
          <a:xfrm>
            <a:off x="1511300" y="3031490"/>
            <a:ext cx="4971415" cy="3046730"/>
          </a:xfrm>
          <a:prstGeom prst="rect">
            <a:avLst/>
          </a:prstGeom>
          <a:noFill/>
          <a:ln w="9525">
            <a:noFill/>
          </a:ln>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dirty="0">
                <a:ea typeface="微软雅黑" panose="020B0503020204020204" charset="-122"/>
              </a:rPr>
              <a:t>1. </a:t>
            </a:r>
            <a:r>
              <a:rPr spc="0" dirty="0">
                <a:ea typeface="微软雅黑" panose="020B0503020204020204" charset="-122"/>
              </a:rPr>
              <a:t>常见操作系统</a:t>
            </a:r>
            <a:endParaRPr spc="0" dirty="0">
              <a:ea typeface="微软雅黑" panose="020B0503020204020204" charset="-122"/>
            </a:endParaRPr>
          </a:p>
        </p:txBody>
      </p:sp>
      <p:pic>
        <p:nvPicPr>
          <p:cNvPr id="4" name="图片 3"/>
          <p:cNvPicPr>
            <a:picLocks noChangeAspect="1"/>
          </p:cNvPicPr>
          <p:nvPr>
            <p:custDataLst>
              <p:tags r:id="rId2"/>
            </p:custDataLst>
          </p:nvPr>
        </p:nvPicPr>
        <p:blipFill>
          <a:blip r:embed="rId3"/>
          <a:stretch>
            <a:fillRect/>
          </a:stretch>
        </p:blipFill>
        <p:spPr>
          <a:xfrm>
            <a:off x="1491615" y="1342390"/>
            <a:ext cx="4204970" cy="4748530"/>
          </a:xfrm>
          <a:prstGeom prst="rect">
            <a:avLst/>
          </a:prstGeom>
        </p:spPr>
      </p:pic>
    </p:spTree>
    <p:custDataLst>
      <p:tags r:id="rId4"/>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SLIDE_BACKGROUND_MASK_FLAG" val="1"/>
  <p:tag name="KSO_WM_UNIT_TYPE" val="y"/>
  <p:tag name="KSO_WM_UNIT_INDEX" val="2"/>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TYPE" val="i"/>
  <p:tag name="KSO_WM_UNIT_INDEX" val="1"/>
  <p:tag name="KSO_WM_SLIDE_BACKGROUND_TYPE" val="frame"/>
  <p:tag name="KSO_WM_SLIDE_BK_DARK_LIGHT" val="1"/>
  <p:tag name="KSO_WM_UNIT_SUBTYPE" val="h"/>
  <p:tag name="KSO_WM_UNIT_BK_DARK_LIGHT" val="1"/>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SLIDE_BACKGROUND_TYPE" val="frame"/>
  <p:tag name="KSO_WM_SLIDE_BK_DARK_LIGHT" val="1"/>
  <p:tag name="KSO_WM_UNIT_TYPE" val="i"/>
  <p:tag name="KSO_WM_UNIT_INDEX"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SLIDE_BACKGROUND_TYPE" val="frame"/>
  <p:tag name="KSO_WM_SLIDE_BK_DARK_LIGHT" val="1"/>
  <p:tag name="KSO_WM_UNIT_TYPE" val="i"/>
  <p:tag name="KSO_WM_UNIT_INDEX" val="3"/>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SLIDE_BACKGROUND_TYPE" val="frame"/>
  <p:tag name="KSO_WM_SLIDE_BK_DARK_LIGHT" val="1"/>
  <p:tag name="KSO_WM_UNIT_TYPE" val="i"/>
  <p:tag name="KSO_WM_UNIT_INDEX" val="4"/>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5"/>
  <p:tag name="KSO_WM_UNIT_LAYERLEVEL" val="1"/>
  <p:tag name="KSO_WM_TAG_VERSION" val="1.0"/>
  <p:tag name="KSO_WM_BEAUTIFY_FLAG" val="#wm#"/>
  <p:tag name="KSO_WM_SLIDE_BACKGROUND_TYPE" val="frame"/>
  <p:tag name="KSO_WM_SLIDE_BK_DARK_LIGHT" val="1"/>
  <p:tag name="KSO_WM_UNIT_TYPE" val="i"/>
  <p:tag name="KSO_WM_UNIT_INDEX" val="5"/>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leftRight"/>
  <p:tag name="KSO_WM_SLIDE_BK_DARK_LIGHT" val="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topBottom"/>
  <p:tag name="KSO_WM_SLIDE_BK_DARK_LIGHT" val="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ottomTop"/>
  <p:tag name="KSO_WM_SLIDE_BK_DARK_LIGHT" val="1"/>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navigation"/>
  <p:tag name="KSO_WM_SLIDE_BK_DARK_LIGHT" val="1"/>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elt"/>
  <p:tag name="KSO_WM_SLIDE_BK_DARK_LIGHT" val="1"/>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0673"/>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0673"/>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TAG_VERSION" val="1.0"/>
  <p:tag name="KSO_WM_BEAUTIFY_FLAG" val="#wm#"/>
  <p:tag name="KSO_WM_COMBINE_RELATE_SLIDE_ID" val="background20177682_1"/>
  <p:tag name="KSO_WM_TEMPLATE_CATEGORY" val="custom"/>
  <p:tag name="KSO_WM_TEMPLATE_INDEX" val="20180673"/>
  <p:tag name="KSO_WM_TEMPLATE_SUBCATEGORY" val="0"/>
  <p:tag name="KSO_WM_TEMPLATE_THUMBS_INDEX" val="1、9、11、30、31"/>
  <p:tag name="KSO_WM_UNIT_SHOW_EDIT_AREA_INDICATION" val="0"/>
  <p:tag name="KSO_WM_TEMPLATE_MASTER_TYPE" val="1"/>
  <p:tag name="KSO_WM_TEMPLATE_COLOR_TYPE" val="1"/>
  <p:tag name="KSO_WM_TEMPLATE_MASTER_THUMB_INDEX" val="12"/>
</p:tagLst>
</file>

<file path=ppt/tags/tag202.xml><?xml version="1.0" encoding="utf-8"?>
<p:tagLst xmlns:p="http://schemas.openxmlformats.org/presentationml/2006/main">
  <p:tag name="KSO_WM_TEMPLATE_CATEGORY" val="custom"/>
  <p:tag name="KSO_WM_TEMPLATE_INDEX" val="20180673"/>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ID" val="custom20180673_1*a*1"/>
  <p:tag name="KSO_WM_UNIT_PRESET_TEXT" val="部门工作汇报"/>
  <p:tag name="KSO_WM_UNIT_NOCLEAR" val="0"/>
  <p:tag name="KSO_WM_UNIT_DIAGRAM_ISNUMVISUAL" val="0"/>
  <p:tag name="KSO_WM_UNIT_DIAGRAM_ISREFERUNIT" val="0"/>
</p:tagLst>
</file>

<file path=ppt/tags/tag203.xml><?xml version="1.0" encoding="utf-8"?>
<p:tagLst xmlns:p="http://schemas.openxmlformats.org/presentationml/2006/main">
  <p:tag name="KSO_WM_TEMPLATE_CATEGORY" val="custom"/>
  <p:tag name="KSO_WM_TEMPLATE_INDEX" val="20180673"/>
  <p:tag name="KSO_WM_TAG_VERSION" val="1.0"/>
  <p:tag name="KSO_WM_BEAUTIFY_FLAG" val="#wm#"/>
  <p:tag name="KSO_WM_UNIT_TYPE" val="b"/>
  <p:tag name="KSO_WM_UNIT_INDEX" val="1"/>
  <p:tag name="KSO_WM_UNIT_LAYERLEVEL" val="1"/>
  <p:tag name="KSO_WM_UNIT_VALUE" val="26"/>
  <p:tag name="KSO_WM_UNIT_ISCONTENTSTITLE" val="0"/>
  <p:tag name="KSO_WM_UNIT_HIGHLIGHT" val="0"/>
  <p:tag name="KSO_WM_UNIT_COMPATIBLE" val="0"/>
  <p:tag name="KSO_WM_UNIT_ID" val="custom20180673_1*b*1"/>
  <p:tag name="KSO_WM_UNIT_PRESET_TEXT" val="点击此处添加副标题"/>
  <p:tag name="KSO_WM_UNIT_NOCLEAR" val="0"/>
  <p:tag name="KSO_WM_UNIT_DIAGRAM_ISNUMVISUAL" val="0"/>
  <p:tag name="KSO_WM_UNIT_DIAGRAM_ISREFERUNIT" val="0"/>
</p:tagLst>
</file>

<file path=ppt/tags/tag204.xml><?xml version="1.0" encoding="utf-8"?>
<p:tagLst xmlns:p="http://schemas.openxmlformats.org/presentationml/2006/main">
  <p:tag name="KSO_WM_TAG_VERSION" val="1.0"/>
  <p:tag name="KSO_WM_SLIDE_ITEM_CNT" val="0"/>
  <p:tag name="KSO_WM_SLIDE_LAYOUT" val="a_b"/>
  <p:tag name="KSO_WM_SLIDE_LAYOUT_CNT" val="1_1"/>
  <p:tag name="KSO_WM_SLIDE_TYPE" val="title"/>
  <p:tag name="KSO_WM_BEAUTIFY_FLAG" val="#wm#"/>
  <p:tag name="KSO_WM_COMBINE_RELATE_SLIDE_ID" val="background20177682_1"/>
  <p:tag name="KSO_WM_TEMPLATE_CATEGORY" val="custom"/>
  <p:tag name="KSO_WM_TEMPLATE_INDEX" val="20180673"/>
  <p:tag name="KSO_WM_SLIDE_ID" val="custom20180673_1"/>
  <p:tag name="KSO_WM_SLIDE_INDEX" val="1"/>
  <p:tag name="KSO_WM_TEMPLATE_SUBCATEGORY" val="0"/>
  <p:tag name="KSO_WM_TEMPLATE_THUMBS_INDEX" val="1、9、11、30、31"/>
  <p:tag name="KSO_WM_SLIDE_SUBTYPE" val="pureTxt"/>
  <p:tag name="KSO_WM_TEMPLATE_MASTER_TYPE" val="1"/>
  <p:tag name="KSO_WM_TEMPLATE_COLOR_TYPE" val="1"/>
  <p:tag name="KSO_WM_TEMPLATE_MASTER_THUMB_INDEX" val="12"/>
</p:tagLst>
</file>

<file path=ppt/tags/tag205.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06.xml><?xml version="1.0" encoding="utf-8"?>
<p:tagLst xmlns:p="http://schemas.openxmlformats.org/presentationml/2006/main">
  <p:tag name="KSO_WM_TEMPLATE_CATEGORY" val="custom"/>
  <p:tag name="KSO_WM_TEMPLATE_INDEX" val="20180673"/>
  <p:tag name="KSO_WM_TAG_VERSION" val="1.0"/>
  <p:tag name="KSO_WM_UNIT_COMPATIBLE" val="0"/>
  <p:tag name="KSO_WM_UNIT_HIGHLIGHT" val="0"/>
  <p:tag name="KSO_WM_UNIT_VALUE" val="440"/>
  <p:tag name="KSO_WM_UNIT_LAYERLEVEL" val="1"/>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07.xml><?xml version="1.0" encoding="utf-8"?>
<p:tagLst xmlns:p="http://schemas.openxmlformats.org/presentationml/2006/main">
  <p:tag name="KSO_WM_BEAUTIFY_FLAG" val=""/>
  <p:tag name="KSO_WM_UNIT_PLACING_PICTURE_USER_VIEWPORT" val="{&quot;height&quot;:9915,&quot;width&quot;:20220}"/>
</p:tagLst>
</file>

<file path=ppt/tags/tag208.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09.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11.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12.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13.xml><?xml version="1.0" encoding="utf-8"?>
<p:tagLst xmlns:p="http://schemas.openxmlformats.org/presentationml/2006/main">
  <p:tag name="KSO_WM_TEMPLATE_CATEGORY" val="custom"/>
  <p:tag name="KSO_WM_TEMPLATE_INDEX" val="20180673"/>
  <p:tag name="KSO_WM_TAG_VERSION" val="1.0"/>
  <p:tag name="KSO_WM_UNIT_COMPATIBLE" val="0"/>
  <p:tag name="KSO_WM_UNIT_HIGHLIGHT" val="0"/>
  <p:tag name="KSO_WM_UNIT_VALUE" val="440"/>
  <p:tag name="KSO_WM_UNIT_LAYERLEVEL" val="1"/>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16.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17.xml><?xml version="1.0" encoding="utf-8"?>
<p:tagLst xmlns:p="http://schemas.openxmlformats.org/presentationml/2006/main">
  <p:tag name="KSO_WM_TEMPLATE_CATEGORY" val="custom"/>
  <p:tag name="KSO_WM_TEMPLATE_INDEX" val="20180673"/>
  <p:tag name="KSO_WM_TAG_VERSION" val="1.0"/>
  <p:tag name="KSO_WM_UNIT_COMPATIBLE" val="0"/>
  <p:tag name="KSO_WM_UNIT_HIGHLIGHT" val="0"/>
  <p:tag name="KSO_WM_UNIT_VALUE" val="440"/>
  <p:tag name="KSO_WM_UNIT_LAYERLEVEL" val="1"/>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18.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19.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p="http://schemas.openxmlformats.org/presentationml/2006/main">
  <p:tag name="KSO_WM_TEMPLATE_CATEGORY" val="custom"/>
  <p:tag name="KSO_WM_TEMPLATE_INDEX" val="20180673"/>
  <p:tag name="KSO_WM_TAG_VERSION" val="1.0"/>
  <p:tag name="KSO_WM_UNIT_COMPATIBLE" val="0"/>
  <p:tag name="KSO_WM_UNIT_HIGHLIGHT" val="0"/>
  <p:tag name="KSO_WM_UNIT_VALUE" val="440"/>
  <p:tag name="KSO_WM_UNIT_LAYERLEVEL" val="1"/>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21.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22.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23.xml><?xml version="1.0" encoding="utf-8"?>
<p:tagLst xmlns:p="http://schemas.openxmlformats.org/presentationml/2006/main">
  <p:tag name="KSO_WM_TEMPLATE_CATEGORY" val="custom"/>
  <p:tag name="KSO_WM_TEMPLATE_INDEX" val="20180673"/>
  <p:tag name="KSO_WM_TAG_VERSION" val="1.0"/>
  <p:tag name="KSO_WM_UNIT_COMPATIBLE" val="0"/>
  <p:tag name="KSO_WM_UNIT_HIGHLIGHT" val="0"/>
  <p:tag name="KSO_WM_UNIT_VALUE" val="440"/>
  <p:tag name="KSO_WM_UNIT_LAYERLEVEL" val="1"/>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24.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25.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26.xml><?xml version="1.0" encoding="utf-8"?>
<p:tagLst xmlns:p="http://schemas.openxmlformats.org/presentationml/2006/main">
  <p:tag name="KSO_WM_TEMPLATE_CATEGORY" val="custom"/>
  <p:tag name="KSO_WM_TEMPLATE_INDEX" val="20180673"/>
  <p:tag name="KSO_WM_TAG_VERSION" val="1.0"/>
  <p:tag name="KSO_WM_UNIT_COMPATIBLE" val="0"/>
  <p:tag name="KSO_WM_UNIT_HIGHLIGHT" val="0"/>
  <p:tag name="KSO_WM_UNIT_VALUE" val="440"/>
  <p:tag name="KSO_WM_UNIT_LAYERLEVEL" val="1"/>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27.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28.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31.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34.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35.xml><?xml version="1.0" encoding="utf-8"?>
<p:tagLst xmlns:p="http://schemas.openxmlformats.org/presentationml/2006/main">
  <p:tag name="KSO_WM_TEMPLATE_CATEGORY" val="custom"/>
  <p:tag name="KSO_WM_TEMPLATE_INDEX" val="20180673"/>
  <p:tag name="KSO_WM_TAG_VERSION" val="1.0"/>
  <p:tag name="KSO_WM_UNIT_COMPATIBLE" val="0"/>
  <p:tag name="KSO_WM_UNIT_HIGHLIGHT" val="0"/>
  <p:tag name="KSO_WM_UNIT_VALUE" val="440"/>
  <p:tag name="KSO_WM_UNIT_LAYERLEVEL" val="1"/>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38.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39.xml><?xml version="1.0" encoding="utf-8"?>
<p:tagLst xmlns:p="http://schemas.openxmlformats.org/presentationml/2006/main">
  <p:tag name="KSO_WM_TEMPLATE_CATEGORY" val="custom"/>
  <p:tag name="KSO_WM_TEMPLATE_INDEX" val="20180673"/>
  <p:tag name="KSO_WM_TAG_VERSION" val="1.0"/>
  <p:tag name="KSO_WM_UNIT_COMPATIBLE" val="0"/>
  <p:tag name="KSO_WM_UNIT_HIGHLIGHT" val="0"/>
  <p:tag name="KSO_WM_UNIT_VALUE" val="440"/>
  <p:tag name="KSO_WM_UNIT_LAYERLEVEL" val="1"/>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42.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43.xml><?xml version="1.0" encoding="utf-8"?>
<p:tagLst xmlns:p="http://schemas.openxmlformats.org/presentationml/2006/main">
  <p:tag name="KSO_WM_TEMPLATE_CATEGORY" val="custom"/>
  <p:tag name="KSO_WM_TEMPLATE_INDEX" val="20180673"/>
  <p:tag name="KSO_WM_TAG_VERSION" val="1.0"/>
  <p:tag name="KSO_WM_UNIT_COMPATIBLE" val="0"/>
  <p:tag name="KSO_WM_UNIT_HIGHLIGHT" val="0"/>
  <p:tag name="KSO_WM_UNIT_VALUE" val="440"/>
  <p:tag name="KSO_WM_UNIT_LAYERLEVEL" val="1"/>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44.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45.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46.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47.xml><?xml version="1.0" encoding="utf-8"?>
<p:tagLst xmlns:p="http://schemas.openxmlformats.org/presentationml/2006/main">
  <p:tag name="COMMONDATA" val="eyJoZGlkIjoiYWJhMTIwMTMxMmU4YTQzM2VkODJmMWRkZGJhNzI3MzIifQ=="/>
  <p:tag name="KSO_WPP_MARK_KEY" val="bfa57d68-aa49-46cb-adf3-d44344d77f05"/>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SLIDE_BACKGROUND_MASK_FLAG" val="1"/>
  <p:tag name="KSO_WM_UNIT_TYPE" val="y"/>
  <p:tag name="KSO_WM_UNIT_INDEX" val="3"/>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SLIDE_BACKGROUND_MASK_FLAG" val="1"/>
  <p:tag name="KSO_WM_UNIT_TYPE" val="y"/>
  <p:tag name="KSO_WM_UNIT_INDEX" val="4"/>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SLIDE_BACKGROUND_MASK_FLAG" val="1"/>
  <p:tag name="KSO_WM_UNIT_TYPE" val="y"/>
  <p:tag name="KSO_WM_UNIT_INDEX" val="5"/>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8.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SLIDE_BACKGROUND_MASK_FLAG" val="1"/>
  <p:tag name="KSO_WM_UNIT_TYPE" val="y"/>
  <p:tag name="KSO_WM_UNIT_INDEX" val="6"/>
</p:tagLst>
</file>

<file path=ppt/tags/tag60.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1.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2.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3.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4.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5.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6.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7.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8.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9.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93">
      <a:dk1>
        <a:srgbClr val="000000"/>
      </a:dk1>
      <a:lt1>
        <a:srgbClr val="FFFFFF"/>
      </a:lt1>
      <a:dk2>
        <a:srgbClr val="000000"/>
      </a:dk2>
      <a:lt2>
        <a:srgbClr val="021E18"/>
      </a:lt2>
      <a:accent1>
        <a:srgbClr val="1FD2AB"/>
      </a:accent1>
      <a:accent2>
        <a:srgbClr val="45D293"/>
      </a:accent2>
      <a:accent3>
        <a:srgbClr val="69D175"/>
      </a:accent3>
      <a:accent4>
        <a:srgbClr val="8CCE56"/>
      </a:accent4>
      <a:accent5>
        <a:srgbClr val="B1CB3D"/>
      </a:accent5>
      <a:accent6>
        <a:srgbClr val="D2C91F"/>
      </a:accent6>
      <a:hlink>
        <a:srgbClr val="658BD5"/>
      </a:hlink>
      <a:folHlink>
        <a:srgbClr val="9F67A3"/>
      </a:folHlink>
    </a:clrScheme>
    <a:fontScheme name="自定义 1">
      <a:majorFont>
        <a:latin typeface="微软雅黑"/>
        <a:ea typeface="黑体"/>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93">
    <a:dk1>
      <a:srgbClr val="000000"/>
    </a:dk1>
    <a:lt1>
      <a:srgbClr val="FFFFFF"/>
    </a:lt1>
    <a:dk2>
      <a:srgbClr val="000000"/>
    </a:dk2>
    <a:lt2>
      <a:srgbClr val="021E18"/>
    </a:lt2>
    <a:accent1>
      <a:srgbClr val="1FD2AB"/>
    </a:accent1>
    <a:accent2>
      <a:srgbClr val="45D293"/>
    </a:accent2>
    <a:accent3>
      <a:srgbClr val="69D175"/>
    </a:accent3>
    <a:accent4>
      <a:srgbClr val="8CCE56"/>
    </a:accent4>
    <a:accent5>
      <a:srgbClr val="B1CB3D"/>
    </a:accent5>
    <a:accent6>
      <a:srgbClr val="D2C91F"/>
    </a:accent6>
    <a:hlink>
      <a:srgbClr val="658BD5"/>
    </a:hlink>
    <a:folHlink>
      <a:srgbClr val="9F67A3"/>
    </a:folHlink>
  </a:clrScheme>
</a:themeOverride>
</file>

<file path=docProps/app.xml><?xml version="1.0" encoding="utf-8"?>
<Properties xmlns="http://schemas.openxmlformats.org/officeDocument/2006/extended-properties" xmlns:vt="http://schemas.openxmlformats.org/officeDocument/2006/docPropsVTypes">
  <TotalTime>0</TotalTime>
  <Words>1573</Words>
  <Application>WPS 演示</Application>
  <PresentationFormat>宽屏</PresentationFormat>
  <Paragraphs>106</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14</vt:i4>
      </vt:variant>
    </vt:vector>
  </HeadingPairs>
  <TitlesOfParts>
    <vt:vector size="25" baseType="lpstr">
      <vt:lpstr>Arial</vt:lpstr>
      <vt:lpstr>宋体</vt:lpstr>
      <vt:lpstr>Wingdings</vt:lpstr>
      <vt:lpstr>微软雅黑</vt:lpstr>
      <vt:lpstr>汉仪旗黑-85S</vt:lpstr>
      <vt:lpstr>黑体</vt:lpstr>
      <vt:lpstr>等线</vt:lpstr>
      <vt:lpstr>Calibri</vt:lpstr>
      <vt:lpstr>Arial Unicode MS</vt:lpstr>
      <vt:lpstr>Office 主题</vt:lpstr>
      <vt:lpstr>1_Office 主题​​</vt:lpstr>
      <vt:lpstr>四、操作系统</vt:lpstr>
      <vt:lpstr>1. 常见操作系统</vt:lpstr>
      <vt:lpstr>1. 常见操作系统</vt:lpstr>
      <vt:lpstr>1. 常见操作系统</vt:lpstr>
      <vt:lpstr>1. 常见操作系统</vt:lpstr>
      <vt:lpstr>1. 常见操作系统</vt:lpstr>
      <vt:lpstr>1. 常见操作系统</vt:lpstr>
      <vt:lpstr>1. 常见操作系统</vt:lpstr>
      <vt:lpstr>1. 常见操作系统</vt:lpstr>
      <vt:lpstr>1. 常见操作系统</vt:lpstr>
      <vt:lpstr>2.1 操作系统功能 —— 提供用户界面</vt:lpstr>
      <vt:lpstr>2.2 操作系统功能 —— 资源管理</vt:lpstr>
      <vt:lpstr>3 软件、程序、进程、线程</vt:lpstr>
      <vt:lpstr>3 软件、程序、进程、线程 —— 以《原神》为例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小毛毛熊</dc:creator>
  <cp:lastModifiedBy>邓雄威</cp:lastModifiedBy>
  <cp:revision>11</cp:revision>
  <dcterms:created xsi:type="dcterms:W3CDTF">2024-01-01T16:11:00Z</dcterms:created>
  <dcterms:modified xsi:type="dcterms:W3CDTF">2024-01-06T15:03:23Z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04F09676E86E4CDBA99ACE30BF40E6F4_12</vt:lpwstr>
  </property>
  <property fmtid="{D5CDD505-2E9C-101B-9397-08002B2CF9AE}" pid="3" name="KSOProductBuildVer">
    <vt:lpwstr>2052-11.1.0.14309</vt:lpwstr>
  </property>
</Properties>
</file>