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7"/>
  </p:handoutMasterIdLst>
  <p:sldIdLst>
    <p:sldId id="256" r:id="rId4"/>
    <p:sldId id="296" r:id="rId6"/>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6fe949-a7b8-4707-a9fd-faf62cbf6751}">
          <p14:sldIdLst>
            <p14:sldId id="256"/>
            <p14:sldId id="296"/>
          </p14:sldIdLst>
        </p14:section>
      </p14:sectionLst>
    </p:ext>
    <p:ext uri="{EFAFB233-063F-42B5-8137-9DF3F51BA10A}">
      <p15:sldGuideLst xmlns:p15="http://schemas.microsoft.com/office/powerpoint/2012/main">
        <p15:guide id="2"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pos="4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1" Type="http://schemas.openxmlformats.org/officeDocument/2006/relationships/tags" Target="tags/tag208.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9B3EA-B7C9-4254-A15B-A54B5C2079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2" name="Freeform 5"/>
          <p:cNvSpPr>
            <a:spLocks noEditPoints="1"/>
          </p:cNvSpPr>
          <p:nvPr>
            <p:custDataLst>
              <p:tags r:id="rId2"/>
            </p:custDataLst>
          </p:nvPr>
        </p:nvSpPr>
        <p:spPr bwMode="auto">
          <a:xfrm>
            <a:off x="342550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矩形 6"/>
          <p:cNvSpPr/>
          <p:nvPr>
            <p:custDataLst>
              <p:tags r:id="rId3"/>
            </p:custDataLst>
          </p:nvPr>
        </p:nvSpPr>
        <p:spPr>
          <a:xfrm>
            <a:off x="210420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693153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1011897" y="2321636"/>
            <a:ext cx="5433646" cy="904862"/>
          </a:xfrm>
          <a:prstGeom prst="rect">
            <a:avLst/>
          </a:prstGeom>
          <a:noFill/>
        </p:spPr>
        <p:txBody>
          <a:bodyPr wrap="square" rtlCol="0">
            <a:normAutofit/>
          </a:bodyPr>
          <a:lstStyle/>
          <a:p>
            <a:pPr algn="ctr"/>
            <a:endParaRPr lang="zh-CN" altLang="en-US" sz="44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ctrTitle" hasCustomPrompt="1"/>
            <p:custDataLst>
              <p:tags r:id="rId9"/>
            </p:custDataLst>
          </p:nvPr>
        </p:nvSpPr>
        <p:spPr>
          <a:xfrm>
            <a:off x="541509" y="1869884"/>
            <a:ext cx="6374422" cy="1241602"/>
          </a:xfrm>
          <a:noFill/>
        </p:spPr>
        <p:txBody>
          <a:bodyPr lIns="90000" tIns="46800" rIns="90000" bIns="46800" anchor="ctr">
            <a:normAutofit/>
          </a:bodyPr>
          <a:lstStyle>
            <a:lvl1pPr algn="ctr">
              <a:lnSpc>
                <a:spcPct val="130000"/>
              </a:lnSpc>
              <a:defRPr sz="6000" b="1" i="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104201" y="4259018"/>
            <a:ext cx="3249038" cy="814023"/>
          </a:xfrm>
        </p:spPr>
        <p:txBody>
          <a:bodyPr lIns="90000" tIns="46800" rIns="90000" bIns="46800">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lIns="90000" tIns="46800" rIns="90000" bIns="46800"/>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13"/>
            </p:custDataLst>
          </p:nvPr>
        </p:nvSpPr>
        <p:spPr/>
        <p:txBody>
          <a:bodyPr lIns="90000" tIns="46800" rIns="90000" bIns="46800"/>
          <a:lstStyle/>
          <a:p>
            <a:fld id="{3A77CCFB-EC99-466D-8D89-B91B1BE66B0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702726" y="348239"/>
            <a:ext cx="10786548" cy="6161523"/>
            <a:chOff x="702726" y="348239"/>
            <a:chExt cx="10786548" cy="6161523"/>
          </a:xfrm>
        </p:grpSpPr>
        <p:cxnSp>
          <p:nvCxnSpPr>
            <p:cNvPr id="11" name="直接连接符 10"/>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260369" y="1640899"/>
            <a:ext cx="1671262" cy="228172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flipV="1">
            <a:off x="2190627" y="5477109"/>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2276101" y="3930237"/>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rot="16200000">
            <a:off x="9197922" y="67399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rot="16200000">
            <a:off x="8773670" y="1257198"/>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normAutofit/>
          </a:bodyPr>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a:p>
        </p:txBody>
      </p:sp>
      <p:sp>
        <p:nvSpPr>
          <p:cNvPr id="6" name="灯片编号占位符 5"/>
          <p:cNvSpPr>
            <a:spLocks noGrp="1"/>
          </p:cNvSpPr>
          <p:nvPr>
            <p:ph type="sldNum" sz="quarter" idx="12"/>
            <p:custDataLst>
              <p:tags r:id="rId9"/>
            </p:custDataLst>
          </p:nvPr>
        </p:nvSpPr>
        <p:spPr/>
        <p:txBody>
          <a:bodyPr>
            <a:normAutofit/>
          </a:bodyPr>
          <a:lstStyle/>
          <a:p>
            <a:fld id="{3A77CCFB-EC99-466D-8D89-B91B1BE66B02}"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3579742" y="4245939"/>
            <a:ext cx="5032516" cy="816955"/>
          </a:xfrm>
        </p:spPr>
        <p:txBody>
          <a:bodyPr anchor="b">
            <a:normAutofit/>
          </a:bodyPr>
          <a:lstStyle>
            <a:lvl1pPr algn="ctr">
              <a:lnSpc>
                <a:spcPct val="130000"/>
              </a:lnSpc>
              <a:defRPr sz="3600" b="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16" name="文本占位符 15"/>
          <p:cNvSpPr>
            <a:spLocks noGrp="1"/>
          </p:cNvSpPr>
          <p:nvPr>
            <p:ph type="body" sz="quarter" idx="13"/>
            <p:custDataLst>
              <p:tags r:id="rId11"/>
            </p:custDataLst>
          </p:nvPr>
        </p:nvSpPr>
        <p:spPr>
          <a:xfrm>
            <a:off x="3579742" y="5119077"/>
            <a:ext cx="5032516" cy="927762"/>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02726" y="348239"/>
            <a:ext cx="10786548" cy="6161523"/>
            <a:chOff x="702726" y="348239"/>
            <a:chExt cx="10786548" cy="6161523"/>
          </a:xfrm>
        </p:grpSpPr>
        <p:cxnSp>
          <p:nvCxnSpPr>
            <p:cNvPr id="12" name="直接连接符 11"/>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1pPr>
            <a:lvl2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2pPr>
            <a:lvl3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3pPr>
            <a:lvl4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4pPr>
            <a:lvl5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702726" y="348239"/>
            <a:ext cx="10786548" cy="6161523"/>
            <a:chOff x="702726" y="348239"/>
            <a:chExt cx="10786548" cy="6161523"/>
          </a:xfrm>
        </p:grpSpPr>
        <p:cxnSp>
          <p:nvCxnSpPr>
            <p:cNvPr id="14" name="直接连接符 13"/>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u="none" strike="noStrike" kern="1200" cap="none" spc="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0" name="任意多边形 8"/>
          <p:cNvSpPr/>
          <p:nvPr>
            <p:custDataLst>
              <p:tags r:id="rId5"/>
            </p:custDataLst>
          </p:nvPr>
        </p:nvSpPr>
        <p:spPr bwMode="auto">
          <a:xfrm rot="19761830">
            <a:off x="526312" y="4530100"/>
            <a:ext cx="572792" cy="572860"/>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1" name="任意多边形 9"/>
          <p:cNvSpPr/>
          <p:nvPr>
            <p:custDataLst>
              <p:tags r:id="rId6"/>
            </p:custDataLst>
          </p:nvPr>
        </p:nvSpPr>
        <p:spPr bwMode="auto">
          <a:xfrm>
            <a:off x="865555" y="2264380"/>
            <a:ext cx="1892835" cy="1893059"/>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2" name="任意多边形 10"/>
          <p:cNvSpPr/>
          <p:nvPr>
            <p:custDataLst>
              <p:tags r:id="rId7"/>
            </p:custDataLst>
          </p:nvPr>
        </p:nvSpPr>
        <p:spPr bwMode="auto">
          <a:xfrm rot="1098683">
            <a:off x="1184477" y="3669548"/>
            <a:ext cx="1254993" cy="125514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3" name="任意多边形 11"/>
          <p:cNvSpPr/>
          <p:nvPr>
            <p:custDataLst>
              <p:tags r:id="rId8"/>
            </p:custDataLst>
          </p:nvPr>
        </p:nvSpPr>
        <p:spPr bwMode="auto">
          <a:xfrm rot="18092322">
            <a:off x="2306246" y="2653252"/>
            <a:ext cx="1255141" cy="1254993"/>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4" name="任意多边形 12"/>
          <p:cNvSpPr/>
          <p:nvPr>
            <p:custDataLst>
              <p:tags r:id="rId9"/>
            </p:custDataLst>
          </p:nvPr>
        </p:nvSpPr>
        <p:spPr bwMode="auto">
          <a:xfrm rot="19761830">
            <a:off x="1130376" y="1663981"/>
            <a:ext cx="985617" cy="98573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5" name="任意多边形 13"/>
          <p:cNvSpPr/>
          <p:nvPr>
            <p:custDataLst>
              <p:tags r:id="rId10"/>
            </p:custDataLst>
          </p:nvPr>
        </p:nvSpPr>
        <p:spPr bwMode="auto">
          <a:xfrm>
            <a:off x="136513" y="1843155"/>
            <a:ext cx="702931" cy="70301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6" name="任意多边形 14"/>
          <p:cNvSpPr/>
          <p:nvPr>
            <p:custDataLst>
              <p:tags r:id="rId11"/>
            </p:custDataLst>
          </p:nvPr>
        </p:nvSpPr>
        <p:spPr bwMode="auto">
          <a:xfrm rot="2163937">
            <a:off x="-289057" y="2747273"/>
            <a:ext cx="978401" cy="985734"/>
          </a:xfrm>
          <a:custGeom>
            <a:avLst/>
            <a:gdLst>
              <a:gd name="connsiteX0" fmla="*/ 89354 w 978401"/>
              <a:gd name="connsiteY0" fmla="*/ 37412 h 985734"/>
              <a:gd name="connsiteX1" fmla="*/ 211817 w 978401"/>
              <a:gd name="connsiteY1" fmla="*/ 0 h 985734"/>
              <a:gd name="connsiteX2" fmla="*/ 759368 w 978401"/>
              <a:gd name="connsiteY2" fmla="*/ 0 h 985734"/>
              <a:gd name="connsiteX3" fmla="*/ 978401 w 978401"/>
              <a:gd name="connsiteY3" fmla="*/ 219059 h 985734"/>
              <a:gd name="connsiteX4" fmla="*/ 978401 w 978401"/>
              <a:gd name="connsiteY4" fmla="*/ 766675 h 985734"/>
              <a:gd name="connsiteX5" fmla="*/ 759368 w 978401"/>
              <a:gd name="connsiteY5" fmla="*/ 985734 h 985734"/>
              <a:gd name="connsiteX6" fmla="*/ 584399 w 978401"/>
              <a:gd name="connsiteY6" fmla="*/ 985734 h 985734"/>
              <a:gd name="connsiteX7" fmla="*/ 492029 w 978401"/>
              <a:gd name="connsiteY7" fmla="*/ 858903 h 985734"/>
              <a:gd name="connsiteX8" fmla="*/ 688916 w 978401"/>
              <a:gd name="connsiteY8" fmla="*/ 858903 h 985734"/>
              <a:gd name="connsiteX9" fmla="*/ 851585 w 978401"/>
              <a:gd name="connsiteY9" fmla="*/ 696215 h 985734"/>
              <a:gd name="connsiteX10" fmla="*/ 851585 w 978401"/>
              <a:gd name="connsiteY10" fmla="*/ 289519 h 985734"/>
              <a:gd name="connsiteX11" fmla="*/ 688916 w 978401"/>
              <a:gd name="connsiteY11" fmla="*/ 126831 h 985734"/>
              <a:gd name="connsiteX12" fmla="*/ 282269 w 978401"/>
              <a:gd name="connsiteY12" fmla="*/ 126831 h 985734"/>
              <a:gd name="connsiteX13" fmla="*/ 119600 w 978401"/>
              <a:gd name="connsiteY13" fmla="*/ 289519 h 985734"/>
              <a:gd name="connsiteX14" fmla="*/ 119600 w 978401"/>
              <a:gd name="connsiteY14" fmla="*/ 347530 h 985734"/>
              <a:gd name="connsiteX15" fmla="*/ 0 w 978401"/>
              <a:gd name="connsiteY15" fmla="*/ 183312 h 985734"/>
              <a:gd name="connsiteX16" fmla="*/ 9997 w 978401"/>
              <a:gd name="connsiteY16" fmla="*/ 133792 h 985734"/>
              <a:gd name="connsiteX17" fmla="*/ 89354 w 978401"/>
              <a:gd name="connsiteY17" fmla="*/ 37412 h 9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8401" h="985734">
                <a:moveTo>
                  <a:pt x="89354" y="37412"/>
                </a:moveTo>
                <a:cubicBezTo>
                  <a:pt x="124312" y="13792"/>
                  <a:pt x="166454" y="0"/>
                  <a:pt x="211817" y="0"/>
                </a:cubicBezTo>
                <a:lnTo>
                  <a:pt x="759368" y="0"/>
                </a:lnTo>
                <a:cubicBezTo>
                  <a:pt x="880336" y="0"/>
                  <a:pt x="978401" y="98077"/>
                  <a:pt x="978401" y="219059"/>
                </a:cubicBezTo>
                <a:lnTo>
                  <a:pt x="978401" y="766675"/>
                </a:lnTo>
                <a:cubicBezTo>
                  <a:pt x="978401" y="887658"/>
                  <a:pt x="880336" y="985734"/>
                  <a:pt x="759368" y="985734"/>
                </a:cubicBezTo>
                <a:lnTo>
                  <a:pt x="584399" y="985734"/>
                </a:lnTo>
                <a:lnTo>
                  <a:pt x="492029" y="858903"/>
                </a:lnTo>
                <a:lnTo>
                  <a:pt x="688916" y="858903"/>
                </a:lnTo>
                <a:cubicBezTo>
                  <a:pt x="778756" y="858903"/>
                  <a:pt x="851585" y="786065"/>
                  <a:pt x="851585" y="696215"/>
                </a:cubicBezTo>
                <a:lnTo>
                  <a:pt x="851585" y="289519"/>
                </a:lnTo>
                <a:cubicBezTo>
                  <a:pt x="851585" y="199669"/>
                  <a:pt x="778756" y="126831"/>
                  <a:pt x="688916" y="126831"/>
                </a:cubicBezTo>
                <a:lnTo>
                  <a:pt x="282269" y="126831"/>
                </a:lnTo>
                <a:cubicBezTo>
                  <a:pt x="192429" y="126831"/>
                  <a:pt x="119600" y="199669"/>
                  <a:pt x="119600" y="289519"/>
                </a:cubicBezTo>
                <a:lnTo>
                  <a:pt x="119600" y="347530"/>
                </a:lnTo>
                <a:lnTo>
                  <a:pt x="0" y="183312"/>
                </a:lnTo>
                <a:lnTo>
                  <a:pt x="9997" y="133792"/>
                </a:lnTo>
                <a:cubicBezTo>
                  <a:pt x="26622" y="94480"/>
                  <a:pt x="54396" y="61032"/>
                  <a:pt x="89354" y="37412"/>
                </a:cubicBezTo>
                <a:close/>
              </a:path>
            </a:pathLst>
          </a:custGeom>
          <a:solidFill>
            <a:schemeClr val="accent2"/>
          </a:solidFill>
          <a:ln>
            <a:noFill/>
          </a:ln>
          <a:effectLst>
            <a:outerShdw dist="76200" dir="5400000" algn="ctr" rotWithShape="0">
              <a:schemeClr val="tx1">
                <a:alpha val="39000"/>
              </a:schemeClr>
            </a:outerShdw>
          </a:effectLst>
        </p:spPr>
        <p:txBody>
          <a:bodyPr wrap="square" anchor="ctr">
            <a:noAutofit/>
          </a:bodyPr>
          <a:lstStyle/>
          <a:p>
            <a:endParaRPr lang="zh-CN" altLang="en-US"/>
          </a:p>
        </p:txBody>
      </p:sp>
      <p:sp>
        <p:nvSpPr>
          <p:cNvPr id="17" name="任意多边形 15"/>
          <p:cNvSpPr/>
          <p:nvPr>
            <p:custDataLst>
              <p:tags r:id="rId12"/>
            </p:custDataLst>
          </p:nvPr>
        </p:nvSpPr>
        <p:spPr bwMode="auto">
          <a:xfrm rot="19761830">
            <a:off x="2687328" y="4012750"/>
            <a:ext cx="735443" cy="73553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8" name="任意多边形 16"/>
          <p:cNvSpPr/>
          <p:nvPr>
            <p:custDataLst>
              <p:tags r:id="rId13"/>
            </p:custDataLst>
          </p:nvPr>
        </p:nvSpPr>
        <p:spPr bwMode="auto">
          <a:xfrm rot="17875787">
            <a:off x="3755002" y="3473863"/>
            <a:ext cx="479733" cy="47967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9" name="任意多边形 17"/>
          <p:cNvSpPr/>
          <p:nvPr>
            <p:custDataLst>
              <p:tags r:id="rId14"/>
            </p:custDataLst>
          </p:nvPr>
        </p:nvSpPr>
        <p:spPr bwMode="auto">
          <a:xfrm rot="617521">
            <a:off x="331164" y="4876161"/>
            <a:ext cx="863065" cy="86316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0" name="任意多边形 18"/>
          <p:cNvSpPr/>
          <p:nvPr>
            <p:custDataLst>
              <p:tags r:id="rId15"/>
            </p:custDataLst>
          </p:nvPr>
        </p:nvSpPr>
        <p:spPr bwMode="auto">
          <a:xfrm rot="17875787">
            <a:off x="115927" y="3953840"/>
            <a:ext cx="577705" cy="577638"/>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 name="标题 1"/>
          <p:cNvSpPr>
            <a:spLocks noGrp="1"/>
          </p:cNvSpPr>
          <p:nvPr userDrawn="1">
            <p:ph type="title"/>
            <p:custDataLst>
              <p:tags r:id="rId16"/>
            </p:custDataLst>
          </p:nvPr>
        </p:nvSpPr>
        <p:spPr>
          <a:xfrm>
            <a:off x="4762500" y="660102"/>
            <a:ext cx="654810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8"/>
            </p:custDataLst>
          </p:nvPr>
        </p:nvSpPr>
        <p:spPr/>
        <p:txBody>
          <a:bodyPr/>
          <a:lstStyle/>
          <a:p>
            <a:endParaRPr lang="zh-CN" altLang="en-US"/>
          </a:p>
        </p:txBody>
      </p:sp>
      <p:sp>
        <p:nvSpPr>
          <p:cNvPr id="5" name="灯片编号占位符 4"/>
          <p:cNvSpPr>
            <a:spLocks noGrp="1"/>
          </p:cNvSpPr>
          <p:nvPr userDrawn="1">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702726" y="348239"/>
            <a:ext cx="10786548" cy="6161523"/>
            <a:chOff x="702726" y="348239"/>
            <a:chExt cx="10786548" cy="6161523"/>
          </a:xfrm>
        </p:grpSpPr>
        <p:cxnSp>
          <p:nvCxnSpPr>
            <p:cNvPr id="19" name="直接连接符 18"/>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u="none" strike="noStrike" kern="1200" cap="none" spc="0" normalizeH="0">
                <a:solidFill>
                  <a:schemeClr val="bg1"/>
                </a:solidFill>
                <a:latin typeface="Arial" panose="020B0604020202020204" pitchFamily="34" charset="0"/>
                <a:ea typeface="微软雅黑" panose="020B0503020204020204" charset="-122"/>
              </a:defRPr>
            </a:lvl1pPr>
            <a:lvl2pPr>
              <a:defRPr u="none" strike="noStrike" kern="1200" cap="none" spc="0" normalizeH="0">
                <a:solidFill>
                  <a:schemeClr val="bg1"/>
                </a:solidFill>
                <a:latin typeface="Arial" panose="020B0604020202020204" pitchFamily="34" charset="0"/>
                <a:ea typeface="微软雅黑" panose="020B0503020204020204" charset="-122"/>
              </a:defRPr>
            </a:lvl2pPr>
            <a:lvl3pPr>
              <a:defRPr u="none" strike="noStrike" kern="1200" cap="none" spc="0" normalizeH="0">
                <a:solidFill>
                  <a:schemeClr val="bg1"/>
                </a:solidFill>
                <a:latin typeface="Arial" panose="020B0604020202020204" pitchFamily="34" charset="0"/>
                <a:ea typeface="微软雅黑" panose="020B0503020204020204" charset="-122"/>
              </a:defRPr>
            </a:lvl3pPr>
            <a:lvl4pPr>
              <a:defRPr u="none" strike="noStrike" kern="1200" cap="none" spc="0" normalizeH="0">
                <a:solidFill>
                  <a:schemeClr val="bg1"/>
                </a:solidFill>
                <a:latin typeface="Arial" panose="020B0604020202020204" pitchFamily="34" charset="0"/>
                <a:ea typeface="微软雅黑" panose="020B0503020204020204" charset="-122"/>
              </a:defRPr>
            </a:lvl4pPr>
            <a:lvl5pPr>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47148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custDataLst>
              <p:tags r:id="rId3"/>
            </p:custDataLst>
          </p:nvPr>
        </p:nvSpPr>
        <p:spPr>
          <a:xfrm>
            <a:off x="3379177" y="2397040"/>
            <a:ext cx="5433646" cy="646331"/>
          </a:xfrm>
          <a:prstGeom prst="rect">
            <a:avLst/>
          </a:prstGeom>
          <a:noFill/>
        </p:spPr>
        <p:txBody>
          <a:bodyPr wrap="square" rtlCol="0">
            <a:spAutoFit/>
          </a:bodyPr>
          <a:lstStyle/>
          <a:p>
            <a:pPr lvl="0" algn="ctr"/>
            <a:endParaRPr lang="en-US" altLang="zh-CN" sz="3600" b="1" dirty="0">
              <a:solidFill>
                <a:prstClr val="white"/>
              </a:solidFill>
              <a:latin typeface="微软雅黑" panose="020B0503020204020204" charset="-122"/>
              <a:ea typeface="微软雅黑" panose="020B0503020204020204" charset="-122"/>
            </a:endParaRPr>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custDataLst>
              <p:tags r:id="rId8"/>
            </p:custDataLst>
          </p:nvPr>
        </p:nvSpPr>
        <p:spPr bwMode="auto">
          <a:xfrm>
            <a:off x="579278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9"/>
            </p:custDataLst>
          </p:nvPr>
        </p:nvSpPr>
        <p:spPr>
          <a:xfrm>
            <a:off x="3379177" y="2123768"/>
            <a:ext cx="5433646" cy="1177484"/>
          </a:xfrm>
        </p:spPr>
        <p:txBody>
          <a:bodyPr anchor="ctr">
            <a:noAutofit/>
          </a:bodyPr>
          <a:lstStyle>
            <a:lvl1pPr algn="ctr">
              <a:lnSpc>
                <a:spcPct val="130000"/>
              </a:lnSpc>
              <a:defRPr sz="6000" b="1" u="none" strike="noStrike" kern="1200" cap="none" spc="0" normalizeH="0" baseline="0">
                <a:solidFill>
                  <a:schemeClr val="bg1"/>
                </a:solidFill>
                <a:uFillTx/>
                <a:latin typeface="Arial" panose="020B0604020202020204" pitchFamily="34" charset="0"/>
                <a:ea typeface="黑体" panose="02010609060101010101" charset="-122"/>
                <a:cs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p:txBody>
          <a:bodyPr/>
          <a:lstStyle/>
          <a:p>
            <a:fld id="{B69BDC93-F35E-4184-8C13-5DFEA23309CA}"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3A77CCFB-EC99-466D-8D89-B91B1BE66B02}"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471482" y="4259018"/>
            <a:ext cx="3249038" cy="814023"/>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u="none" strike="noStrike" kern="1200" cap="none" spc="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cxnSp>
        <p:nvCxnSpPr>
          <p:cNvPr id="9" name="直接连接符 8"/>
          <p:cNvCxnSpPr/>
          <p:nvPr userDrawn="1">
            <p:custDataLst>
              <p:tags r:id="rId6"/>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7"/>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8"/>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9"/>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361950" y="285750"/>
            <a:ext cx="11546840" cy="6269355"/>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670"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940" y="956945"/>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2235" y="287655"/>
            <a:ext cx="1167130" cy="128841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cxnSp>
        <p:nvCxnSpPr>
          <p:cNvPr id="14" name="直接连接符 13"/>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cxnSp>
        <p:nvCxnSpPr>
          <p:cNvPr id="17" name="直接连接符 16"/>
          <p:cNvCxnSpPr/>
          <p:nvPr userDrawn="1">
            <p:custDataLst>
              <p:tags r:id="rId2"/>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3"/>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4"/>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5"/>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6"/>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cxnSp>
        <p:nvCxnSpPr>
          <p:cNvPr id="19" name="直接连接符 18"/>
          <p:cNvCxnSpPr/>
          <p:nvPr userDrawn="1">
            <p:custDataLst>
              <p:tags r:id="rId8"/>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9"/>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13.xml"/><Relationship Id="rId19" Type="http://schemas.openxmlformats.org/officeDocument/2006/relationships/tags" Target="../tags/tag19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20000"/>
        </a:lnSpc>
        <a:spcBef>
          <a:spcPct val="0"/>
        </a:spcBef>
        <a:buNone/>
        <a:defRPr sz="2400" b="1" u="none" strike="noStrike" kern="1200" cap="none" spc="0" normalizeH="0" baseline="0">
          <a:solidFill>
            <a:schemeClr val="tx2"/>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040" y="1780540"/>
            <a:ext cx="7325995" cy="1241425"/>
          </a:xfrm>
        </p:spPr>
        <p:txBody>
          <a:bodyPr>
            <a:normAutofit fontScale="90000"/>
          </a:bodyPr>
          <a:lstStyle/>
          <a:p>
            <a:r>
              <a:rPr lang="zh-CN" altLang="en-US" dirty="0"/>
              <a:t>八、我的学习路线</a:t>
            </a:r>
            <a:endParaRPr lang="zh-CN" altLang="en-US" dirty="0"/>
          </a:p>
        </p:txBody>
      </p:sp>
      <p:sp>
        <p:nvSpPr>
          <p:cNvPr id="3" name="副标题 2"/>
          <p:cNvSpPr>
            <a:spLocks noGrp="1"/>
          </p:cNvSpPr>
          <p:nvPr>
            <p:ph type="subTitle" idx="1"/>
            <p:custDataLst>
              <p:tags r:id="rId2"/>
            </p:custDataLst>
          </p:nvPr>
        </p:nvSpPr>
        <p:spPr/>
        <p:txBody>
          <a:bodyPr>
            <a:normAutofit fontScale="80000"/>
          </a:bodyPr>
          <a:lstStyle/>
          <a:p>
            <a:r>
              <a:rPr lang="zh-CN" altLang="en-US" dirty="0"/>
              <a:t>仅供参考</a:t>
            </a:r>
            <a:endParaRPr lang="zh-CN" altLang="en-US" dirty="0"/>
          </a:p>
          <a:p>
            <a:r>
              <a:rPr lang="zh-CN" altLang="en-US" dirty="0"/>
              <a:t>希望能成为你的</a:t>
            </a:r>
            <a:r>
              <a:rPr lang="zh-CN" altLang="en-US" dirty="0">
                <a:solidFill>
                  <a:srgbClr val="FF0000"/>
                </a:solidFill>
              </a:rPr>
              <a:t>指路明灯</a:t>
            </a:r>
            <a:endParaRPr lang="zh-CN" altLang="en-US" dirty="0">
              <a:solidFill>
                <a:srgbClr val="FF0000"/>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spc="0" dirty="0">
                <a:ea typeface="微软雅黑" panose="020B0503020204020204" charset="-122"/>
              </a:rPr>
              <a:t>纯唠嗑</a:t>
            </a:r>
            <a:r>
              <a:rPr lang="en-US" altLang="zh-CN" spc="0" dirty="0">
                <a:ea typeface="微软雅黑" panose="020B0503020204020204" charset="-122"/>
              </a:rPr>
              <a:t>~</a:t>
            </a:r>
            <a:endParaRPr lang="en-US" altLang="zh-CN"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4053205"/>
          </a:xfrm>
        </p:spPr>
        <p:txBody>
          <a:bodyPr>
            <a:normAutofit lnSpcReduction="10000"/>
          </a:bodyPr>
          <a:lstStyle/>
          <a:p>
            <a:pPr marL="342900" indent="-342900" algn="just">
              <a:lnSpc>
                <a:spcPct val="120000"/>
              </a:lnSpc>
              <a:buAutoNum type="arabicPeriod"/>
            </a:pPr>
            <a:r>
              <a:rPr sz="1800" spc="0" dirty="0">
                <a:solidFill>
                  <a:schemeClr val="bg1"/>
                </a:solidFill>
                <a:ea typeface="微软雅黑" panose="020B0503020204020204" charset="-122"/>
              </a:rPr>
              <a:t>我的探索史</a:t>
            </a:r>
            <a:r>
              <a:rPr lang="en-US" altLang="zh-CN" sz="1800" spc="0" dirty="0">
                <a:solidFill>
                  <a:schemeClr val="bg1"/>
                </a:solidFill>
                <a:ea typeface="微软雅黑" panose="020B0503020204020204" charset="-122"/>
              </a:rPr>
              <a:t>~</a:t>
            </a:r>
            <a:endParaRPr lang="en-US" altLang="zh-CN" sz="1800" spc="0" dirty="0">
              <a:solidFill>
                <a:schemeClr val="bg1"/>
              </a:solidFill>
              <a:ea typeface="微软雅黑" panose="020B0503020204020204" charset="-122"/>
            </a:endParaRPr>
          </a:p>
          <a:p>
            <a:pPr marL="342900" indent="-342900" algn="just">
              <a:lnSpc>
                <a:spcPct val="120000"/>
              </a:lnSpc>
              <a:buAutoNum type="arabicPeriod"/>
            </a:pP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solidFill>
                  <a:schemeClr val="bg1"/>
                </a:solidFill>
                <a:ea typeface="微软雅黑" panose="020B0503020204020204" charset="-122"/>
              </a:rPr>
              <a:t>HTML、CSS</a:t>
            </a: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ea typeface="微软雅黑" panose="020B0503020204020204" charset="-122"/>
              </a:rPr>
              <a:t>JS</a:t>
            </a:r>
            <a:r>
              <a:rPr lang="en-US" altLang="zh-CN" sz="1800" spc="0" dirty="0">
                <a:ea typeface="微软雅黑" panose="020B0503020204020204" charset="-122"/>
              </a:rPr>
              <a:t> / TS</a:t>
            </a:r>
            <a:endParaRPr sz="1800" spc="0" dirty="0">
              <a:ea typeface="微软雅黑" panose="020B0503020204020204" charset="-122"/>
            </a:endParaRPr>
          </a:p>
          <a:p>
            <a:pPr marL="342900" indent="-342900" algn="just">
              <a:lnSpc>
                <a:spcPct val="120000"/>
              </a:lnSpc>
              <a:buClrTx/>
              <a:buSzTx/>
              <a:buAutoNum type="arabicPeriod"/>
            </a:pPr>
            <a:r>
              <a:rPr sz="1800" spc="0" dirty="0">
                <a:ea typeface="微软雅黑" panose="020B0503020204020204" charset="-122"/>
              </a:rPr>
              <a:t>现代框架开发</a:t>
            </a:r>
            <a:endParaRPr sz="1800" spc="0" dirty="0">
              <a:ea typeface="微软雅黑" panose="020B0503020204020204" charset="-122"/>
            </a:endParaRPr>
          </a:p>
          <a:p>
            <a:pPr marL="342900" indent="-342900" algn="just">
              <a:lnSpc>
                <a:spcPct val="120000"/>
              </a:lnSpc>
              <a:buClrTx/>
              <a:buSzTx/>
              <a:buAutoNum type="arabicPeriod"/>
            </a:pPr>
            <a:r>
              <a:rPr sz="1800" spc="0" dirty="0">
                <a:ea typeface="微软雅黑" panose="020B0503020204020204" charset="-122"/>
              </a:rPr>
              <a:t>实习面试简历准备</a:t>
            </a:r>
            <a:endParaRPr sz="1800" spc="0" dirty="0">
              <a:ea typeface="微软雅黑" panose="020B0503020204020204" charset="-122"/>
            </a:endParaRPr>
          </a:p>
          <a:p>
            <a:pPr marL="342900" indent="-342900" algn="just">
              <a:lnSpc>
                <a:spcPct val="120000"/>
              </a:lnSpc>
              <a:buClrTx/>
              <a:buSzTx/>
              <a:buAutoNum type="arabicPeriod"/>
            </a:pPr>
            <a:endParaRPr sz="1800" spc="0" dirty="0">
              <a:ea typeface="微软雅黑" panose="020B0503020204020204" charset="-122"/>
            </a:endParaRPr>
          </a:p>
          <a:p>
            <a:pPr marL="342900" indent="-342900" algn="just">
              <a:lnSpc>
                <a:spcPct val="120000"/>
              </a:lnSpc>
              <a:buClrTx/>
              <a:buSzTx/>
              <a:buAutoNum type="arabicPeriod"/>
            </a:pPr>
            <a:r>
              <a:rPr sz="1800" spc="0" dirty="0">
                <a:ea typeface="微软雅黑" panose="020B0503020204020204" charset="-122"/>
              </a:rPr>
              <a:t>怎样不惧怕别人的眼光</a:t>
            </a:r>
            <a:endParaRPr sz="1800" spc="0" dirty="0">
              <a:ea typeface="微软雅黑" panose="020B0503020204020204" charset="-122"/>
            </a:endParaRPr>
          </a:p>
          <a:p>
            <a:pPr marL="342900" indent="-342900" algn="just">
              <a:lnSpc>
                <a:spcPct val="120000"/>
              </a:lnSpc>
              <a:buClrTx/>
              <a:buSzTx/>
              <a:buAutoNum type="arabicPeriod"/>
            </a:pPr>
            <a:r>
              <a:rPr sz="1800" spc="0" dirty="0">
                <a:ea typeface="微软雅黑" panose="020B0503020204020204" charset="-122"/>
              </a:rPr>
              <a:t>自证预言</a:t>
            </a:r>
            <a:endParaRPr sz="1800" spc="0" dirty="0">
              <a:ea typeface="微软雅黑" panose="020B0503020204020204" charset="-122"/>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1"/>
  <p:tag name="KSO_WM_UNIT_SUBTYPE" val="h"/>
  <p:tag name="KSO_WM_UNIT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AG_VERSION" val="1.0"/>
  <p:tag name="KSO_WM_BEAUTIFY_FLAG" val="#wm#"/>
  <p:tag name="KSO_WM_COMBINE_RELATE_SLIDE_ID" val="background20177682_1"/>
  <p:tag name="KSO_WM_TEMPLATE_CATEGORY" val="custom"/>
  <p:tag name="KSO_WM_TEMPLATE_INDEX" val="20180673"/>
  <p:tag name="KSO_WM_TEMPLATE_SUBCATEGORY" val="0"/>
  <p:tag name="KSO_WM_TEMPLATE_THUMBS_INDEX" val="1、9、11、30、31"/>
  <p:tag name="KSO_WM_UNIT_SHOW_EDIT_AREA_INDICATION" val="0"/>
  <p:tag name="KSO_WM_TEMPLATE_MASTER_TYPE" val="1"/>
  <p:tag name="KSO_WM_TEMPLATE_COLOR_TYPE" val="1"/>
  <p:tag name="KSO_WM_TEMPLATE_MASTER_THUMB_INDEX" val="12"/>
</p:tagLst>
</file>

<file path=ppt/tags/tag202.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0673_1*a*1"/>
  <p:tag name="KSO_WM_UNIT_PRESET_TEXT" val="部门工作汇报"/>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0673_1*b*1"/>
  <p:tag name="KSO_WM_UNIT_PRESET_TEXT" val="点击此处添加副标题"/>
  <p:tag name="KSO_WM_UNIT_NOCLEAR" val="0"/>
  <p:tag name="KSO_WM_UNIT_DIAGRAM_ISNUMVISUAL" val="0"/>
  <p:tag name="KSO_WM_UNIT_DIAGRAM_ISREFERUNIT" val="0"/>
</p:tagLst>
</file>

<file path=ppt/tags/tag20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7682_1"/>
  <p:tag name="KSO_WM_TEMPLATE_CATEGORY" val="custom"/>
  <p:tag name="KSO_WM_TEMPLATE_INDEX" val="20180673"/>
  <p:tag name="KSO_WM_SLIDE_ID" val="custom20180673_1"/>
  <p:tag name="KSO_WM_SLIDE_INDEX" val="1"/>
  <p:tag name="KSO_WM_TEMPLATE_SUBCATEGORY" val="0"/>
  <p:tag name="KSO_WM_TEMPLATE_THUMBS_INDEX" val="1、9、11、30、31"/>
  <p:tag name="KSO_WM_SLIDE_SUBTYPE" val="pureTxt"/>
  <p:tag name="KSO_WM_TEMPLATE_MASTER_TYPE" val="1"/>
  <p:tag name="KSO_WM_TEMPLATE_COLOR_TYPE" val="1"/>
  <p:tag name="KSO_WM_TEMPLATE_MASTER_THUMB_INDEX" val="12"/>
</p:tagLst>
</file>

<file path=ppt/tags/tag20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08.xml><?xml version="1.0" encoding="utf-8"?>
<p:tagLst xmlns:p="http://schemas.openxmlformats.org/presentationml/2006/main">
  <p:tag name="COMMONDATA" val="eyJoZGlkIjoiYWJhMTIwMTMxMmU4YTQzM2VkODJmMWRkZGJhNzI3MzIifQ=="/>
  <p:tag name="KSO_WPP_MARK_KEY" val="bfa57d68-aa49-46cb-adf3-d44344d77f0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6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fontScheme name="自定义 1">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76</Words>
  <Application>WPS 演示</Application>
  <PresentationFormat>宽屏</PresentationFormat>
  <Paragraphs>17</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vt:i4>
      </vt:variant>
    </vt:vector>
  </HeadingPairs>
  <TitlesOfParts>
    <vt:vector size="12" baseType="lpstr">
      <vt:lpstr>Arial</vt:lpstr>
      <vt:lpstr>宋体</vt:lpstr>
      <vt:lpstr>Wingdings</vt:lpstr>
      <vt:lpstr>微软雅黑</vt:lpstr>
      <vt:lpstr>黑体</vt:lpstr>
      <vt:lpstr>等线</vt:lpstr>
      <vt:lpstr>Calibri</vt:lpstr>
      <vt:lpstr>Arial Unicode MS</vt:lpstr>
      <vt:lpstr>Office 主题</vt:lpstr>
      <vt:lpstr>1_Office 主题​​</vt:lpstr>
      <vt:lpstr>七、大学不教的计算机学习路线</vt:lpstr>
      <vt:lpstr>1. 计算机学习公式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小毛毛熊</dc:creator>
  <cp:lastModifiedBy>邓雄威</cp:lastModifiedBy>
  <cp:revision>17</cp:revision>
  <dcterms:created xsi:type="dcterms:W3CDTF">2024-01-01T16:11:00Z</dcterms:created>
  <dcterms:modified xsi:type="dcterms:W3CDTF">2024-01-07T13:34:20Z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04F09676E86E4CDBA99ACE30BF40E6F4_12</vt:lpwstr>
  </property>
  <property fmtid="{D5CDD505-2E9C-101B-9397-08002B2CF9AE}" pid="3" name="KSOProductBuildVer">
    <vt:lpwstr>2052-11.1.0.14309</vt:lpwstr>
  </property>
</Properties>
</file>