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23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3040" y="405864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3040" y="1768680"/>
            <a:ext cx="442728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36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612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23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36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36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722772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536BA56-660F-4433-BBAD-64C7F6E0342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&lt;编号&gt;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网络账号介绍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主讲人：何大江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历史问题（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由于项目经手人太多，所以代码有点乱。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应属同一个模块的方法，没有组织在一起，导致代码结构不整齐。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laravel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框架自有的方法和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的方法混用，同一组件比如页面的输入文本框不同然写的都不一样，没有统一性。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92000" y="5361480"/>
            <a:ext cx="4318920" cy="97344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46760" y="2168640"/>
            <a:ext cx="5528160" cy="1790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400000" y="5455800"/>
            <a:ext cx="3329280" cy="95112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6264000" y="2304000"/>
            <a:ext cx="3671640" cy="172692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504000" y="301320"/>
            <a:ext cx="907020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对比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历史问题（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由于使用者数量少，整个项目开发中没考虑承载能力，如果以后不开放注册，那倒是问题不大。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项目本地环境不能实现线上环境的一些功能，比如和其他项目的交互。导致如果要更新这些功能，比较麻烦。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未来展望（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可以设立一个良好且一致的规定来组织代码，如果人员时间充足可以对旧有代码进行重构。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项目的部署还是比较落后的（手动），后面引入自动化部署。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未来展望（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前面说的本地和线上环境不一致问题需要解决，方便调试。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考虑到以后可能会开放注册，项目的承载能力也需要考虑并且逐步解决。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谢谢！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大纲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概要介绍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主要模块介绍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历史问题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未来展望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概要介绍（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网络账号为人员提供了统一的个人信息和权限管理服务，并且为其他系统提供了良好的接口方便管理人员权限。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概要介绍（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网络账号主要用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语言开发，整个项目基于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Laravel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框架和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OAuth2.0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协议。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数据库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:Mysql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服务器：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Apache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系统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:ubuntu14.04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概要介绍（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OAuth2.0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库是在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vendor/league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目录下，由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composer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管理。在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app/config/app.php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文件中配置为自动加载。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13200" y="3384000"/>
            <a:ext cx="6238800" cy="373572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 rot="9000">
            <a:off x="4034880" y="4776840"/>
            <a:ext cx="5897880" cy="241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概要介绍（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项目中用到的主要是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ApiController.php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和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OrgApiController.php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文件，使用方法如图。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440000" y="2946600"/>
            <a:ext cx="6048000" cy="425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主要模块介绍（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注册登陆：线上系统不对外提供注册，注册主要由管理员（课题管理组）负责。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授权认证：客户端和人员授权。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组织管理：分为组管理，也就是课题组管理和人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员管理。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权限管理：主要是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用户和各项目组管理员负责。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主要模块介绍（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项目由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MVC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模式构建代码，展示与逻辑分开。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依赖管理：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composer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app/routes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文件：项目路由。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消息队列：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RabbitMQ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。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主要模块介绍（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76000" y="18000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29160" y="1551600"/>
            <a:ext cx="8645040" cy="55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Application>LibreOffice/5.0.6.2$Linux_X86_64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zh-CN</dc:language>
  <dcterms:modified xsi:type="dcterms:W3CDTF">2016-09-13T16:23:39Z</dcterms:modified>
  <cp:revision>9</cp:revision>
</cp:coreProperties>
</file>