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ainstation.io/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F30D-2D88-487D-BD8D-BB8D38F25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i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Youssef </a:t>
            </a:r>
            <a:r>
              <a:rPr lang="fr-FR" i="1" cap="none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zaibet</a:t>
            </a:r>
            <a:endParaRPr lang="fr-FR" i="1" cap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F1A96D-65A2-462B-938E-9B73C8E9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i="1" u="sng" dirty="0">
                <a:solidFill>
                  <a:srgbClr val="00B050"/>
                </a:solidFill>
                <a:effectLst/>
                <a:latin typeface="Montserrat" panose="020B0604020202020204" pitchFamily="2" charset="0"/>
              </a:rPr>
              <a:t>web </a:t>
            </a:r>
            <a:r>
              <a:rPr lang="fr-FR" sz="3200" b="1" i="1" u="sng" dirty="0" err="1">
                <a:solidFill>
                  <a:srgbClr val="00B050"/>
                </a:solidFill>
                <a:effectLst/>
                <a:latin typeface="Montserrat" panose="020B0604020202020204" pitchFamily="2" charset="0"/>
              </a:rPr>
              <a:t>developement</a:t>
            </a:r>
            <a:endParaRPr lang="fr-FR" sz="3200" b="1" i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1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C7525-B793-4F7C-942B-5301710C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How does the web work?</a:t>
            </a:r>
            <a:br>
              <a:rPr lang="en-US" b="0" i="0" dirty="0">
                <a:solidFill>
                  <a:srgbClr val="D9D3CB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BC078-47DF-4FA7-8AB9-B56DDDD7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6893"/>
          </a:xfrm>
        </p:spPr>
        <p:txBody>
          <a:bodyPr>
            <a:normAutofit fontScale="70000" lnSpcReduction="20000"/>
          </a:bodyPr>
          <a:lstStyle/>
          <a:p>
            <a:r>
              <a:rPr lang="en-US" sz="19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On the simplest level, the Web physically consists of the following components: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Nunito" pitchFamily="2" charset="0"/>
              </a:rPr>
              <a:t>Your personal computer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Nunito" pitchFamily="2" charset="0"/>
              </a:rPr>
              <a:t>: This is the PC at which you sit to see the web.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Nunito" pitchFamily="2" charset="0"/>
              </a:rPr>
              <a:t>A Web browser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Nunito" pitchFamily="2" charset="0"/>
              </a:rPr>
              <a:t>: A software installed on your PC which helps you to browse the Web.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Nunito" pitchFamily="2" charset="0"/>
              </a:rPr>
              <a:t>An internet connection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Nunito" pitchFamily="2" charset="0"/>
              </a:rPr>
              <a:t>: This is provided by an ISP and connects you to the internet to reach to any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Nunito" pitchFamily="2" charset="0"/>
              </a:rPr>
              <a:t>A Web server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Nunito" pitchFamily="2" charset="0"/>
              </a:rPr>
              <a:t>: This is the computer on which a website is hosted.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Nunito" pitchFamily="2" charset="0"/>
              </a:rPr>
              <a:t>Routers &amp; Switches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Nunito" pitchFamily="2" charset="0"/>
              </a:rPr>
              <a:t>: They are the combination of software and hardware who take your request and pass to appropriate Web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The Web is known as a </a:t>
            </a:r>
            <a:r>
              <a:rPr lang="en-US" b="1" i="1" dirty="0">
                <a:solidFill>
                  <a:srgbClr val="FF0000"/>
                </a:solidFill>
                <a:effectLst/>
                <a:latin typeface="Nunito" pitchFamily="2" charset="0"/>
              </a:rPr>
              <a:t>client-server system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. Your computer is the client and the remote computers that store electronic files are the servers.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When</a:t>
            </a:r>
            <a:r>
              <a:rPr lang="fr-FR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you</a:t>
            </a:r>
            <a:r>
              <a:rPr lang="fr-FR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enter </a:t>
            </a:r>
            <a:r>
              <a:rPr lang="fr-FR" sz="1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something</a:t>
            </a:r>
            <a:r>
              <a:rPr lang="fr-FR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like </a:t>
            </a:r>
            <a:r>
              <a:rPr lang="fr-FR" sz="19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r>
              <a:rPr lang="fr-FR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en-US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the request goes to one of many special computers on the Internet known as </a:t>
            </a:r>
            <a:r>
              <a:rPr lang="en-US" sz="19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Domain Name Servers</a:t>
            </a:r>
            <a:r>
              <a:rPr lang="en-US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(DNS)</a:t>
            </a:r>
            <a:r>
              <a:rPr lang="en-US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. All these requests are routed through various routers and switches. The domain name servers keep tables of machine names and their IP addresses, so when you type in </a:t>
            </a:r>
            <a:r>
              <a:rPr lang="en-US" sz="19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r>
              <a:rPr lang="en-US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it gets translated into a number, which identifies the computers that serve the Google Website to you.</a:t>
            </a:r>
            <a:endParaRPr lang="en-US" sz="19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82214-658C-4419-B86D-2E35CD9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94994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What do you need to be a web developer?</a:t>
            </a:r>
            <a:br>
              <a:rPr lang="en-US" sz="3600" b="0" i="0" dirty="0">
                <a:solidFill>
                  <a:srgbClr val="D9D3CB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D9D3CB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D9D3CB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9BDF6-0D0B-4B11-98DE-47AEEE41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4554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The best first step to becoming a Web Developer is to start learning web development fundamentals, including an understanding of </a:t>
            </a:r>
            <a:r>
              <a:rPr lang="en-US" sz="19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HTML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 (Hypertext Markup Language), </a:t>
            </a:r>
            <a:r>
              <a:rPr lang="en-US" sz="19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CSS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 (Cascading Style Sheets), and </a:t>
            </a:r>
            <a:r>
              <a:rPr lang="en-US" sz="19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JavaScript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20B0604020202020204" pitchFamily="2" charset="0"/>
              </a:rPr>
              <a:t>.</a:t>
            </a:r>
          </a:p>
          <a:p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</a:rPr>
              <a:t>Whatever your area of concentration, you’ll need to </a:t>
            </a:r>
            <a:r>
              <a:rPr lang="en-US" sz="19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to code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</a:rPr>
              <a:t> and know how to use a handful of different programming languages for web development and web design.</a:t>
            </a:r>
            <a:endParaRPr lang="en-US" sz="1900" b="1" dirty="0">
              <a:solidFill>
                <a:schemeClr val="tx1">
                  <a:lumMod val="95000"/>
                  <a:lumOff val="5000"/>
                </a:schemeClr>
              </a:solidFill>
              <a:latin typeface="Merriweather" panose="020B0604020202020204" pitchFamily="2" charset="0"/>
            </a:endParaRPr>
          </a:p>
          <a:p>
            <a:pPr algn="l"/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</a:rPr>
              <a:t>Three families of programming languages form the basic tools involved in virtually all aspects of web development: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HTML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</a:rPr>
              <a:t> (Hypertext Markup Language)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CSS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</a:rPr>
              <a:t> (Cascading Style Sheets)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JavaScript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92D050"/>
                </a:solidFill>
                <a:effectLst/>
                <a:latin typeface="Merriweather" panose="00000500000000000000" pitchFamily="2" charset="0"/>
              </a:rPr>
              <a:t>and you can always studies in </a:t>
            </a:r>
            <a:r>
              <a:rPr lang="en-US" sz="2400" b="1" i="1" u="sng" dirty="0" err="1">
                <a:solidFill>
                  <a:srgbClr val="92D050"/>
                </a:solidFill>
                <a:effectLst/>
                <a:latin typeface="Merriweather" panose="00000500000000000000" pitchFamily="2" charset="0"/>
              </a:rPr>
              <a:t>gomucode</a:t>
            </a:r>
            <a:r>
              <a:rPr lang="en-US" sz="2400" b="1" i="1" u="sng" dirty="0">
                <a:solidFill>
                  <a:srgbClr val="92D050"/>
                </a:solidFill>
                <a:effectLst/>
                <a:latin typeface="Merriweather" panose="00000500000000000000" pitchFamily="2" charset="0"/>
              </a:rPr>
              <a:t> for better experiences</a:t>
            </a:r>
            <a:endParaRPr lang="en-US" sz="2600" b="1" i="1" u="sng" dirty="0">
              <a:solidFill>
                <a:srgbClr val="92D050"/>
              </a:solidFill>
              <a:effectLst/>
              <a:latin typeface="Merriweather" panose="000005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75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FF48F-F54A-4FED-99D3-7DB5929E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Why did </a:t>
            </a:r>
            <a:r>
              <a:rPr lang="en-US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</a:t>
            </a:r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choose to learn web development?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E499C-83C5-4841-8339-43FEF4B2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37317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300000"/>
              </a:lnSpc>
            </a:pP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300000"/>
              </a:lnSpc>
              <a:buNone/>
            </a:pPr>
            <a:r>
              <a:rPr lang="fr-FR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DID</a:t>
            </a:r>
            <a:r>
              <a:rPr lang="en-US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’T CHOOSE TO LEARN WEB DEVELOPMENT </a:t>
            </a:r>
            <a:r>
              <a:rPr lang="en-US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fr-FR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WORK OR MY STUDIES , I CHOSE IT BECAUSE I LOVE PROGRAMMING , IT’S MY HOBBY .</a:t>
            </a:r>
          </a:p>
        </p:txBody>
      </p:sp>
    </p:spTree>
    <p:extLst>
      <p:ext uri="{BB962C8B-B14F-4D97-AF65-F5344CB8AC3E}">
        <p14:creationId xmlns:p14="http://schemas.microsoft.com/office/powerpoint/2010/main" val="36732992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{35A85432-F17E-44B6-B386-FDEEEC7B1E2D}tf10001114</Template>
  <TotalTime>42</TotalTime>
  <Words>383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Gill Sans MT</vt:lpstr>
      <vt:lpstr>inherit</vt:lpstr>
      <vt:lpstr>Merriweather</vt:lpstr>
      <vt:lpstr>Montserrat</vt:lpstr>
      <vt:lpstr>Nunito</vt:lpstr>
      <vt:lpstr>Galerie</vt:lpstr>
      <vt:lpstr>Youssef zaibet</vt:lpstr>
      <vt:lpstr>How does the web work? </vt:lpstr>
      <vt:lpstr>What do you need to be a web developer?   </vt:lpstr>
      <vt:lpstr>Why did i choose to learn web development?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Youssef zaibet</dc:title>
  <dc:creator>ACER</dc:creator>
  <cp:lastModifiedBy>Zarzou Mia</cp:lastModifiedBy>
  <cp:revision>6</cp:revision>
  <dcterms:created xsi:type="dcterms:W3CDTF">2023-02-03T20:04:51Z</dcterms:created>
  <dcterms:modified xsi:type="dcterms:W3CDTF">2023-12-14T11:59:37Z</dcterms:modified>
</cp:coreProperties>
</file>