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7" r:id="rId3"/>
    <p:sldId id="258" r:id="rId4"/>
    <p:sldId id="289" r:id="rId5"/>
    <p:sldId id="290" r:id="rId6"/>
    <p:sldId id="291" r:id="rId7"/>
    <p:sldId id="292" r:id="rId8"/>
    <p:sldId id="293" r:id="rId9"/>
    <p:sldId id="294" r:id="rId10"/>
    <p:sldId id="259" r:id="rId11"/>
    <p:sldId id="295" r:id="rId12"/>
    <p:sldId id="299" r:id="rId13"/>
    <p:sldId id="300" r:id="rId14"/>
    <p:sldId id="261" r:id="rId15"/>
    <p:sldId id="262" r:id="rId16"/>
    <p:sldId id="263" r:id="rId17"/>
    <p:sldId id="296" r:id="rId18"/>
    <p:sldId id="298" r:id="rId19"/>
    <p:sldId id="297" r:id="rId20"/>
    <p:sldId id="276" r:id="rId21"/>
    <p:sldId id="28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20" autoAdjust="0"/>
    <p:restoredTop sz="94660"/>
  </p:normalViewPr>
  <p:slideViewPr>
    <p:cSldViewPr snapToGrid="0">
      <p:cViewPr varScale="1">
        <p:scale>
          <a:sx n="68" d="100"/>
          <a:sy n="68" d="100"/>
        </p:scale>
        <p:origin x="54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91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A28F2FA-13A9-4EBC-B74F-7F892098883E}"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5A04FC-F03D-4A2A-8928-F6621BE80E2D}" type="slidenum">
              <a:rPr lang="zh-CN" altLang="en-US" smtClean="0"/>
              <a:pPr/>
              <a:t>‹#›</a:t>
            </a:fld>
            <a:endParaRPr lang="zh-CN" altLang="en-US"/>
          </a:p>
        </p:txBody>
      </p:sp>
    </p:spTree>
    <p:extLst>
      <p:ext uri="{BB962C8B-B14F-4D97-AF65-F5344CB8AC3E}">
        <p14:creationId xmlns:p14="http://schemas.microsoft.com/office/powerpoint/2010/main" val="356687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28F2FA-13A9-4EBC-B74F-7F892098883E}"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A04FC-F03D-4A2A-8928-F6621BE80E2D}" type="slidenum">
              <a:rPr lang="zh-CN" altLang="en-US" smtClean="0"/>
              <a:pPr/>
              <a:t>‹#›</a:t>
            </a:fld>
            <a:endParaRPr lang="zh-CN" altLang="en-US"/>
          </a:p>
        </p:txBody>
      </p:sp>
    </p:spTree>
    <p:extLst>
      <p:ext uri="{BB962C8B-B14F-4D97-AF65-F5344CB8AC3E}">
        <p14:creationId xmlns:p14="http://schemas.microsoft.com/office/powerpoint/2010/main" val="2188817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28F2FA-13A9-4EBC-B74F-7F892098883E}"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A04FC-F03D-4A2A-8928-F6621BE80E2D}" type="slidenum">
              <a:rPr lang="zh-CN" altLang="en-US" smtClean="0"/>
              <a:pPr/>
              <a:t>‹#›</a:t>
            </a:fld>
            <a:endParaRPr lang="zh-CN" altLang="en-US"/>
          </a:p>
        </p:txBody>
      </p:sp>
    </p:spTree>
    <p:extLst>
      <p:ext uri="{BB962C8B-B14F-4D97-AF65-F5344CB8AC3E}">
        <p14:creationId xmlns:p14="http://schemas.microsoft.com/office/powerpoint/2010/main" val="109643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4F4F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41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4F4F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8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A28F2FA-13A9-4EBC-B74F-7F892098883E}" type="datetimeFigureOut">
              <a:rPr lang="zh-CN" altLang="en-US" smtClean="0"/>
              <a:pPr/>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A04FC-F03D-4A2A-8928-F6621BE80E2D}" type="slidenum">
              <a:rPr lang="zh-CN" altLang="en-US" smtClean="0"/>
              <a:pPr/>
              <a:t>‹#›</a:t>
            </a:fld>
            <a:endParaRPr lang="zh-CN" altLang="en-US"/>
          </a:p>
        </p:txBody>
      </p:sp>
    </p:spTree>
    <p:extLst>
      <p:ext uri="{BB962C8B-B14F-4D97-AF65-F5344CB8AC3E}">
        <p14:creationId xmlns:p14="http://schemas.microsoft.com/office/powerpoint/2010/main" val="197624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A28F2FA-13A9-4EBC-B74F-7F892098883E}"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5A04FC-F03D-4A2A-8928-F6621BE80E2D}" type="slidenum">
              <a:rPr lang="zh-CN" altLang="en-US" smtClean="0"/>
              <a:pPr/>
              <a:t>‹#›</a:t>
            </a:fld>
            <a:endParaRPr lang="zh-CN" altLang="en-US"/>
          </a:p>
        </p:txBody>
      </p:sp>
    </p:spTree>
    <p:extLst>
      <p:ext uri="{BB962C8B-B14F-4D97-AF65-F5344CB8AC3E}">
        <p14:creationId xmlns:p14="http://schemas.microsoft.com/office/powerpoint/2010/main" val="35644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A28F2FA-13A9-4EBC-B74F-7F892098883E}" type="datetimeFigureOut">
              <a:rPr lang="zh-CN" altLang="en-US" smtClean="0"/>
              <a:pPr/>
              <a:t>2019/6/4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5A04FC-F03D-4A2A-8928-F6621BE80E2D}" type="slidenum">
              <a:rPr lang="zh-CN" altLang="en-US" smtClean="0"/>
              <a:pPr/>
              <a:t>‹#›</a:t>
            </a:fld>
            <a:endParaRPr lang="zh-CN" altLang="en-US"/>
          </a:p>
        </p:txBody>
      </p:sp>
    </p:spTree>
    <p:extLst>
      <p:ext uri="{BB962C8B-B14F-4D97-AF65-F5344CB8AC3E}">
        <p14:creationId xmlns:p14="http://schemas.microsoft.com/office/powerpoint/2010/main" val="401767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28F2FA-13A9-4EBC-B74F-7F892098883E}" type="datetimeFigureOut">
              <a:rPr lang="zh-CN" altLang="en-US" smtClean="0"/>
              <a:pPr/>
              <a:t>2019/6/4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5A04FC-F03D-4A2A-8928-F6621BE80E2D}" type="slidenum">
              <a:rPr lang="zh-CN" altLang="en-US" smtClean="0"/>
              <a:pPr/>
              <a:t>‹#›</a:t>
            </a:fld>
            <a:endParaRPr lang="zh-CN" altLang="en-US"/>
          </a:p>
        </p:txBody>
      </p:sp>
    </p:spTree>
    <p:extLst>
      <p:ext uri="{BB962C8B-B14F-4D97-AF65-F5344CB8AC3E}">
        <p14:creationId xmlns:p14="http://schemas.microsoft.com/office/powerpoint/2010/main" val="360482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93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A28F2FA-13A9-4EBC-B74F-7F892098883E}" type="datetimeFigureOut">
              <a:rPr lang="zh-CN" altLang="en-US" smtClean="0"/>
              <a:pPr/>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5A04FC-F03D-4A2A-8928-F6621BE80E2D}" type="slidenum">
              <a:rPr lang="zh-CN" altLang="en-US" smtClean="0"/>
              <a:pPr/>
              <a:t>‹#›</a:t>
            </a:fld>
            <a:endParaRPr lang="zh-CN" altLang="en-US"/>
          </a:p>
        </p:txBody>
      </p:sp>
    </p:spTree>
    <p:extLst>
      <p:ext uri="{BB962C8B-B14F-4D97-AF65-F5344CB8AC3E}">
        <p14:creationId xmlns:p14="http://schemas.microsoft.com/office/powerpoint/2010/main" val="101282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8F2FA-13A9-4EBC-B74F-7F892098883E}" type="datetimeFigureOut">
              <a:rPr lang="zh-CN" altLang="en-US" smtClean="0"/>
              <a:pPr/>
              <a:t>2019/6/4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A04FC-F03D-4A2A-8928-F6621BE80E2D}" type="slidenum">
              <a:rPr lang="zh-CN" altLang="en-US" smtClean="0"/>
              <a:pPr/>
              <a:t>‹#›</a:t>
            </a:fld>
            <a:endParaRPr lang="zh-CN" altLang="en-US"/>
          </a:p>
        </p:txBody>
      </p:sp>
    </p:spTree>
    <p:extLst>
      <p:ext uri="{BB962C8B-B14F-4D97-AF65-F5344CB8AC3E}">
        <p14:creationId xmlns:p14="http://schemas.microsoft.com/office/powerpoint/2010/main" val="116135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tmp"/><Relationship Id="rId3" Type="http://schemas.microsoft.com/office/2007/relationships/hdphoto" Target="../media/hdphoto2.wdp"/><Relationship Id="rId7" Type="http://schemas.openxmlformats.org/officeDocument/2006/relationships/image" Target="../media/image10.tm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tmp"/><Relationship Id="rId5" Type="http://schemas.openxmlformats.org/officeDocument/2006/relationships/image" Target="../media/image8.tmp"/><Relationship Id="rId10" Type="http://schemas.openxmlformats.org/officeDocument/2006/relationships/image" Target="../media/image13.tmp"/><Relationship Id="rId4" Type="http://schemas.openxmlformats.org/officeDocument/2006/relationships/image" Target="../media/image7.png"/><Relationship Id="rId9"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blipFill>
            <a:blip r:embed="rId2">
              <a:extLst>
                <a:ext uri="{BEBA8EAE-BF5A-486C-A8C5-ECC9F3942E4B}">
                  <a14:imgProps xmlns:a14="http://schemas.microsoft.com/office/drawing/2010/main">
                    <a14:imgLayer r:embed="rId3">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0"/>
            <a:ext cx="12192000" cy="6858000"/>
          </a:xfrm>
          <a:prstGeom prst="rect">
            <a:avLst/>
          </a:prstGeom>
          <a:gradFill flip="none" rotWithShape="1">
            <a:gsLst>
              <a:gs pos="0">
                <a:schemeClr val="accent1">
                  <a:alpha val="58000"/>
                </a:schemeClr>
              </a:gs>
              <a:gs pos="45000">
                <a:schemeClr val="accent1">
                  <a:alpha val="7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等腰三角形 7"/>
          <p:cNvSpPr/>
          <p:nvPr/>
        </p:nvSpPr>
        <p:spPr>
          <a:xfrm rot="9776642">
            <a:off x="4330701" y="1955799"/>
            <a:ext cx="3505200" cy="3352800"/>
          </a:xfrm>
          <a:prstGeom prst="triangle">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307628">
            <a:off x="4330701" y="1943099"/>
            <a:ext cx="3505200" cy="3352800"/>
          </a:xfrm>
          <a:prstGeom prst="triangle">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38410" y="338203"/>
            <a:ext cx="1728592" cy="701457"/>
          </a:xfrm>
          <a:prstGeom prst="rect">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lumMod val="50000"/>
                    <a:lumOff val="50000"/>
                  </a:schemeClr>
                </a:solidFill>
                <a:latin typeface="+mj-ea"/>
                <a:ea typeface="+mj-ea"/>
              </a:rPr>
              <a:t>微信小程序</a:t>
            </a:r>
          </a:p>
        </p:txBody>
      </p:sp>
      <p:cxnSp>
        <p:nvCxnSpPr>
          <p:cNvPr id="4" name="直接连接符 3"/>
          <p:cNvCxnSpPr>
            <a:stCxn id="8" idx="4"/>
            <a:endCxn id="8" idx="2"/>
          </p:cNvCxnSpPr>
          <p:nvPr/>
        </p:nvCxnSpPr>
        <p:spPr>
          <a:xfrm flipV="1">
            <a:off x="3916085" y="1515482"/>
            <a:ext cx="3351037" cy="1028095"/>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8" idx="2"/>
            <a:endCxn id="8" idx="0"/>
          </p:cNvCxnSpPr>
          <p:nvPr/>
        </p:nvCxnSpPr>
        <p:spPr>
          <a:xfrm flipH="1">
            <a:off x="6574999" y="1515482"/>
            <a:ext cx="692123" cy="3719387"/>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0"/>
            <a:endCxn id="8" idx="4"/>
          </p:cNvCxnSpPr>
          <p:nvPr/>
        </p:nvCxnSpPr>
        <p:spPr>
          <a:xfrm flipH="1" flipV="1">
            <a:off x="3916085" y="2543577"/>
            <a:ext cx="2658914" cy="2691292"/>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4"/>
            <a:endCxn id="9" idx="2"/>
          </p:cNvCxnSpPr>
          <p:nvPr/>
        </p:nvCxnSpPr>
        <p:spPr>
          <a:xfrm flipV="1">
            <a:off x="4109364" y="1710105"/>
            <a:ext cx="3469309" cy="500318"/>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2"/>
            <a:endCxn id="9" idx="0"/>
          </p:cNvCxnSpPr>
          <p:nvPr/>
        </p:nvCxnSpPr>
        <p:spPr>
          <a:xfrm flipH="1">
            <a:off x="6322584" y="1710105"/>
            <a:ext cx="1256089" cy="3568629"/>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9" idx="4"/>
          </p:cNvCxnSpPr>
          <p:nvPr/>
        </p:nvCxnSpPr>
        <p:spPr>
          <a:xfrm flipH="1" flipV="1">
            <a:off x="4109364" y="2210423"/>
            <a:ext cx="2213220" cy="3068311"/>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0800000">
            <a:off x="4330700" y="1955800"/>
            <a:ext cx="3505200" cy="3352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80562" y="2270720"/>
            <a:ext cx="1415772" cy="1077218"/>
          </a:xfrm>
          <a:prstGeom prst="rect">
            <a:avLst/>
          </a:prstGeom>
          <a:noFill/>
        </p:spPr>
        <p:txBody>
          <a:bodyPr wrap="none" rtlCol="0">
            <a:spAutoFit/>
          </a:bodyPr>
          <a:lstStyle/>
          <a:p>
            <a:pPr algn="ctr"/>
            <a:endParaRPr lang="en-US" altLang="zh-CN" sz="3200" dirty="0">
              <a:latin typeface="微软雅黑" pitchFamily="34" charset="-122"/>
              <a:ea typeface="微软雅黑" pitchFamily="34" charset="-122"/>
            </a:endParaRPr>
          </a:p>
          <a:p>
            <a:pPr algn="ctr"/>
            <a:r>
              <a:rPr lang="zh-CN" altLang="en-US" sz="3200" dirty="0">
                <a:latin typeface="微软雅黑" pitchFamily="34" charset="-122"/>
                <a:ea typeface="微软雅黑" pitchFamily="34" charset="-122"/>
              </a:rPr>
              <a:t>大佬帮</a:t>
            </a:r>
          </a:p>
        </p:txBody>
      </p:sp>
    </p:spTree>
    <p:extLst>
      <p:ext uri="{BB962C8B-B14F-4D97-AF65-F5344CB8AC3E}">
        <p14:creationId xmlns:p14="http://schemas.microsoft.com/office/powerpoint/2010/main" val="22462558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50"/>
                                        <p:tgtEl>
                                          <p:spTgt spid="4"/>
                                        </p:tgtEl>
                                      </p:cBhvr>
                                    </p:animEffect>
                                  </p:childTnLst>
                                </p:cTn>
                              </p:par>
                              <p:par>
                                <p:cTn id="8" presetID="22" presetClass="exit" presetSubtype="4" fill="hold" nodeType="withEffect">
                                  <p:stCondLst>
                                    <p:cond delay="180"/>
                                  </p:stCondLst>
                                  <p:childTnLst>
                                    <p:animEffect transition="out" filter="wipe(down)">
                                      <p:cBhvr>
                                        <p:cTn id="9" dur="250"/>
                                        <p:tgtEl>
                                          <p:spTgt spid="4"/>
                                        </p:tgtEl>
                                      </p:cBhvr>
                                    </p:animEffect>
                                    <p:set>
                                      <p:cBhvr>
                                        <p:cTn id="10" dur="1" fill="hold">
                                          <p:stCondLst>
                                            <p:cond delay="249"/>
                                          </p:stCondLst>
                                        </p:cTn>
                                        <p:tgtEl>
                                          <p:spTgt spid="4"/>
                                        </p:tgtEl>
                                        <p:attrNameLst>
                                          <p:attrName>style.visibility</p:attrName>
                                        </p:attrNameLst>
                                      </p:cBhvr>
                                      <p:to>
                                        <p:strVal val="hidden"/>
                                      </p:to>
                                    </p:set>
                                  </p:childTnLst>
                                </p:cTn>
                              </p:par>
                              <p:par>
                                <p:cTn id="11" presetID="22" presetClass="entr" presetSubtype="1" fill="hold" nodeType="withEffect">
                                  <p:stCondLst>
                                    <p:cond delay="36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250"/>
                                        <p:tgtEl>
                                          <p:spTgt spid="7"/>
                                        </p:tgtEl>
                                      </p:cBhvr>
                                    </p:animEffect>
                                  </p:childTnLst>
                                </p:cTn>
                              </p:par>
                              <p:par>
                                <p:cTn id="14" presetID="22" presetClass="exit" presetSubtype="1" fill="hold" nodeType="withEffect">
                                  <p:stCondLst>
                                    <p:cond delay="540"/>
                                  </p:stCondLst>
                                  <p:childTnLst>
                                    <p:animEffect transition="out" filter="wipe(up)">
                                      <p:cBhvr>
                                        <p:cTn id="15" dur="250"/>
                                        <p:tgtEl>
                                          <p:spTgt spid="7"/>
                                        </p:tgtEl>
                                      </p:cBhvr>
                                    </p:animEffect>
                                    <p:set>
                                      <p:cBhvr>
                                        <p:cTn id="16" dur="1" fill="hold">
                                          <p:stCondLst>
                                            <p:cond delay="249"/>
                                          </p:stCondLst>
                                        </p:cTn>
                                        <p:tgtEl>
                                          <p:spTgt spid="7"/>
                                        </p:tgtEl>
                                        <p:attrNameLst>
                                          <p:attrName>style.visibility</p:attrName>
                                        </p:attrNameLst>
                                      </p:cBhvr>
                                      <p:to>
                                        <p:strVal val="hidden"/>
                                      </p:to>
                                    </p:set>
                                  </p:childTnLst>
                                </p:cTn>
                              </p:par>
                              <p:par>
                                <p:cTn id="17" presetID="22" presetClass="entr" presetSubtype="4" fill="hold" nodeType="withEffect">
                                  <p:stCondLst>
                                    <p:cond delay="72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250"/>
                                        <p:tgtEl>
                                          <p:spTgt spid="14"/>
                                        </p:tgtEl>
                                      </p:cBhvr>
                                    </p:animEffect>
                                  </p:childTnLst>
                                </p:cTn>
                              </p:par>
                              <p:par>
                                <p:cTn id="20" presetID="22" presetClass="exit" presetSubtype="4" fill="hold" nodeType="withEffect">
                                  <p:stCondLst>
                                    <p:cond delay="900"/>
                                  </p:stCondLst>
                                  <p:childTnLst>
                                    <p:animEffect transition="out" filter="wipe(down)">
                                      <p:cBhvr>
                                        <p:cTn id="21" dur="250"/>
                                        <p:tgtEl>
                                          <p:spTgt spid="14"/>
                                        </p:tgtEl>
                                      </p:cBhvr>
                                    </p:animEffect>
                                    <p:set>
                                      <p:cBhvr>
                                        <p:cTn id="22" dur="1" fill="hold">
                                          <p:stCondLst>
                                            <p:cond delay="249"/>
                                          </p:stCondLst>
                                        </p:cTn>
                                        <p:tgtEl>
                                          <p:spTgt spid="14"/>
                                        </p:tgtEl>
                                        <p:attrNameLst>
                                          <p:attrName>style.visibility</p:attrName>
                                        </p:attrNameLst>
                                      </p:cBhvr>
                                      <p:to>
                                        <p:strVal val="hidden"/>
                                      </p:to>
                                    </p:set>
                                  </p:childTnLst>
                                </p:cTn>
                              </p:par>
                              <p:par>
                                <p:cTn id="23" presetID="22" presetClass="entr" presetSubtype="4" fill="hold" nodeType="withEffect">
                                  <p:stCondLst>
                                    <p:cond delay="108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250"/>
                                        <p:tgtEl>
                                          <p:spTgt spid="20"/>
                                        </p:tgtEl>
                                      </p:cBhvr>
                                    </p:animEffect>
                                  </p:childTnLst>
                                </p:cTn>
                              </p:par>
                              <p:par>
                                <p:cTn id="26" presetID="22" presetClass="exit" presetSubtype="4" fill="hold" nodeType="withEffect">
                                  <p:stCondLst>
                                    <p:cond delay="1260"/>
                                  </p:stCondLst>
                                  <p:childTnLst>
                                    <p:animEffect transition="out" filter="wipe(down)">
                                      <p:cBhvr>
                                        <p:cTn id="27" dur="250"/>
                                        <p:tgtEl>
                                          <p:spTgt spid="20"/>
                                        </p:tgtEl>
                                      </p:cBhvr>
                                    </p:animEffect>
                                    <p:set>
                                      <p:cBhvr>
                                        <p:cTn id="28" dur="1" fill="hold">
                                          <p:stCondLst>
                                            <p:cond delay="249"/>
                                          </p:stCondLst>
                                        </p:cTn>
                                        <p:tgtEl>
                                          <p:spTgt spid="20"/>
                                        </p:tgtEl>
                                        <p:attrNameLst>
                                          <p:attrName>style.visibility</p:attrName>
                                        </p:attrNameLst>
                                      </p:cBhvr>
                                      <p:to>
                                        <p:strVal val="hidden"/>
                                      </p:to>
                                    </p:set>
                                  </p:childTnLst>
                                </p:cTn>
                              </p:par>
                              <p:par>
                                <p:cTn id="29" presetID="22" presetClass="entr" presetSubtype="1" fill="hold" nodeType="withEffect">
                                  <p:stCondLst>
                                    <p:cond delay="144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250"/>
                                        <p:tgtEl>
                                          <p:spTgt spid="22"/>
                                        </p:tgtEl>
                                      </p:cBhvr>
                                    </p:animEffect>
                                  </p:childTnLst>
                                </p:cTn>
                              </p:par>
                              <p:par>
                                <p:cTn id="32" presetID="22" presetClass="exit" presetSubtype="1" fill="hold" nodeType="withEffect">
                                  <p:stCondLst>
                                    <p:cond delay="1620"/>
                                  </p:stCondLst>
                                  <p:childTnLst>
                                    <p:animEffect transition="out" filter="wipe(up)">
                                      <p:cBhvr>
                                        <p:cTn id="33" dur="250"/>
                                        <p:tgtEl>
                                          <p:spTgt spid="22"/>
                                        </p:tgtEl>
                                      </p:cBhvr>
                                    </p:animEffect>
                                    <p:set>
                                      <p:cBhvr>
                                        <p:cTn id="34" dur="1" fill="hold">
                                          <p:stCondLst>
                                            <p:cond delay="249"/>
                                          </p:stCondLst>
                                        </p:cTn>
                                        <p:tgtEl>
                                          <p:spTgt spid="22"/>
                                        </p:tgtEl>
                                        <p:attrNameLst>
                                          <p:attrName>style.visibility</p:attrName>
                                        </p:attrNameLst>
                                      </p:cBhvr>
                                      <p:to>
                                        <p:strVal val="hidden"/>
                                      </p:to>
                                    </p:set>
                                  </p:childTnLst>
                                </p:cTn>
                              </p:par>
                              <p:par>
                                <p:cTn id="35" presetID="22" presetClass="entr" presetSubtype="4" fill="hold" nodeType="withEffect">
                                  <p:stCondLst>
                                    <p:cond delay="180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250"/>
                                        <p:tgtEl>
                                          <p:spTgt spid="26"/>
                                        </p:tgtEl>
                                      </p:cBhvr>
                                    </p:animEffect>
                                  </p:childTnLst>
                                </p:cTn>
                              </p:par>
                              <p:par>
                                <p:cTn id="38" presetID="22" presetClass="exit" presetSubtype="4" fill="hold" nodeType="withEffect">
                                  <p:stCondLst>
                                    <p:cond delay="1980"/>
                                  </p:stCondLst>
                                  <p:childTnLst>
                                    <p:animEffect transition="out" filter="wipe(down)">
                                      <p:cBhvr>
                                        <p:cTn id="39" dur="250"/>
                                        <p:tgtEl>
                                          <p:spTgt spid="26"/>
                                        </p:tgtEl>
                                      </p:cBhvr>
                                    </p:animEffect>
                                    <p:set>
                                      <p:cBhvr>
                                        <p:cTn id="40" dur="1" fill="hold">
                                          <p:stCondLst>
                                            <p:cond delay="249"/>
                                          </p:stCondLst>
                                        </p:cTn>
                                        <p:tgtEl>
                                          <p:spTgt spid="26"/>
                                        </p:tgtEl>
                                        <p:attrNameLst>
                                          <p:attrName>style.visibility</p:attrName>
                                        </p:attrNameLst>
                                      </p:cBhvr>
                                      <p:to>
                                        <p:strVal val="hidden"/>
                                      </p:to>
                                    </p:set>
                                  </p:childTnLst>
                                </p:cTn>
                              </p:par>
                              <p:par>
                                <p:cTn id="41" presetID="10" presetClass="entr" presetSubtype="0" fill="hold" grpId="0" nodeType="withEffect">
                                  <p:stCondLst>
                                    <p:cond delay="225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50"/>
                                        <p:tgtEl>
                                          <p:spTgt spid="8"/>
                                        </p:tgtEl>
                                      </p:cBhvr>
                                    </p:animEffect>
                                  </p:childTnLst>
                                </p:cTn>
                              </p:par>
                              <p:par>
                                <p:cTn id="44" presetID="10" presetClass="entr" presetSubtype="0" fill="hold" grpId="0" nodeType="withEffect">
                                  <p:stCondLst>
                                    <p:cond delay="25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250"/>
                                        <p:tgtEl>
                                          <p:spTgt spid="9"/>
                                        </p:tgtEl>
                                      </p:cBhvr>
                                    </p:animEffect>
                                  </p:childTnLst>
                                </p:cTn>
                              </p:par>
                              <p:par>
                                <p:cTn id="47" presetID="10" presetClass="entr" presetSubtype="0" fill="hold" grpId="0" nodeType="withEffect">
                                  <p:stCondLst>
                                    <p:cond delay="275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300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300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0"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767" y="-5250"/>
            <a:ext cx="6066971" cy="6863250"/>
            <a:chOff x="14767" y="-5250"/>
            <a:chExt cx="6066971" cy="6863250"/>
          </a:xfrm>
        </p:grpSpPr>
        <p:sp>
          <p:nvSpPr>
            <p:cNvPr id="7" name="矩形 6"/>
            <p:cNvSpPr/>
            <p:nvPr/>
          </p:nvSpPr>
          <p:spPr>
            <a:xfrm flipH="1">
              <a:off x="14767" y="0"/>
              <a:ext cx="6066971" cy="6858000"/>
            </a:xfrm>
            <a:prstGeom prst="rect">
              <a:avLst/>
            </a:prstGeom>
            <a:blipFill>
              <a:blip r:embed="rId2">
                <a:extLst>
                  <a:ext uri="{BEBA8EAE-BF5A-486C-A8C5-ECC9F3942E4B}">
                    <a14:imgProps xmlns:a14="http://schemas.microsoft.com/office/drawing/2010/main">
                      <a14:imgLayer r:embed="rId3">
                        <a14:imgEffect>
                          <a14:saturation sat="0"/>
                        </a14:imgEffect>
                      </a14:imgLayer>
                    </a14:imgProps>
                  </a:ext>
                </a:extLst>
              </a:blip>
              <a:stretch>
                <a:fillRect t="-12181" b="-1687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flipH="1">
              <a:off x="14767" y="-5250"/>
              <a:ext cx="6066971" cy="6858000"/>
            </a:xfrm>
            <a:prstGeom prst="rect">
              <a:avLst/>
            </a:prstGeom>
            <a:gradFill>
              <a:gsLst>
                <a:gs pos="0">
                  <a:schemeClr val="accent1">
                    <a:alpha val="58000"/>
                  </a:schemeClr>
                </a:gs>
                <a:gs pos="45000">
                  <a:schemeClr val="accent1">
                    <a:alpha val="7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等腰三角形 8"/>
          <p:cNvSpPr/>
          <p:nvPr/>
        </p:nvSpPr>
        <p:spPr>
          <a:xfrm>
            <a:off x="1510113" y="2071418"/>
            <a:ext cx="3065253" cy="267418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36384" y="3797186"/>
            <a:ext cx="1789850" cy="400110"/>
          </a:xfrm>
          <a:prstGeom prst="rect">
            <a:avLst/>
          </a:prstGeom>
        </p:spPr>
        <p:txBody>
          <a:bodyPr wrap="square">
            <a:spAutoFit/>
          </a:bodyPr>
          <a:lstStyle/>
          <a:p>
            <a:r>
              <a:rPr lang="zh-CN" altLang="en-US" sz="2000" b="1" dirty="0">
                <a:solidFill>
                  <a:schemeClr val="bg2">
                    <a:lumMod val="25000"/>
                  </a:schemeClr>
                </a:solidFill>
                <a:latin typeface="+mn-ea"/>
              </a:rPr>
              <a:t>前端代码结构</a:t>
            </a:r>
          </a:p>
        </p:txBody>
      </p:sp>
      <p:cxnSp>
        <p:nvCxnSpPr>
          <p:cNvPr id="4" name="直接连接符 3"/>
          <p:cNvCxnSpPr/>
          <p:nvPr/>
        </p:nvCxnSpPr>
        <p:spPr>
          <a:xfrm flipV="1">
            <a:off x="1386540" y="1972358"/>
            <a:ext cx="1644769" cy="2826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031309" y="1972358"/>
            <a:ext cx="1644769" cy="2826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386540" y="4798946"/>
            <a:ext cx="328953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18E4F1A4-7DF5-4B1F-A1AF-11D64950B5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290" y="109052"/>
            <a:ext cx="3438525" cy="6553200"/>
          </a:xfrm>
          <a:prstGeom prst="rect">
            <a:avLst/>
          </a:prstGeom>
        </p:spPr>
      </p:pic>
      <p:sp>
        <p:nvSpPr>
          <p:cNvPr id="3" name="文本框 2">
            <a:extLst>
              <a:ext uri="{FF2B5EF4-FFF2-40B4-BE49-F238E27FC236}">
                <a16:creationId xmlns:a16="http://schemas.microsoft.com/office/drawing/2014/main" id="{9EE519D1-01D1-42FB-8507-36612FDA8126}"/>
              </a:ext>
            </a:extLst>
          </p:cNvPr>
          <p:cNvSpPr txBox="1"/>
          <p:nvPr/>
        </p:nvSpPr>
        <p:spPr>
          <a:xfrm>
            <a:off x="9744651" y="1397675"/>
            <a:ext cx="2121617" cy="2031325"/>
          </a:xfrm>
          <a:prstGeom prst="rect">
            <a:avLst/>
          </a:prstGeom>
          <a:noFill/>
        </p:spPr>
        <p:txBody>
          <a:bodyPr wrap="square" rtlCol="0">
            <a:spAutoFit/>
          </a:bodyPr>
          <a:lstStyle/>
          <a:p>
            <a:r>
              <a:rPr lang="zh-CN" altLang="en-US" dirty="0"/>
              <a:t>全局变量</a:t>
            </a:r>
            <a:endParaRPr lang="en-US" altLang="zh-CN" dirty="0"/>
          </a:p>
          <a:p>
            <a:endParaRPr lang="en-US" altLang="zh-CN" dirty="0"/>
          </a:p>
          <a:p>
            <a:r>
              <a:rPr lang="en-US" altLang="zh-CN" dirty="0" err="1">
                <a:solidFill>
                  <a:srgbClr val="000000"/>
                </a:solidFill>
                <a:latin typeface="Consolas" panose="020B0609020204030204" pitchFamily="49" charset="0"/>
              </a:rPr>
              <a:t>appData</a:t>
            </a:r>
            <a:r>
              <a:rPr lang="en-US" altLang="zh-CN"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userinfo</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null</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userip:</a:t>
            </a:r>
            <a:r>
              <a:rPr lang="en-US" altLang="zh-CN" dirty="0" err="1">
                <a:solidFill>
                  <a:srgbClr val="0000FF"/>
                </a:solidFill>
                <a:latin typeface="Consolas" panose="020B0609020204030204" pitchFamily="49" charset="0"/>
              </a:rPr>
              <a:t>null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endParaRPr lang="zh-CN" altLang="en-US" dirty="0"/>
          </a:p>
        </p:txBody>
      </p:sp>
      <p:pic>
        <p:nvPicPr>
          <p:cNvPr id="12" name="图片 11">
            <a:extLst>
              <a:ext uri="{FF2B5EF4-FFF2-40B4-BE49-F238E27FC236}">
                <a16:creationId xmlns:a16="http://schemas.microsoft.com/office/drawing/2014/main" id="{EC4F1DA9-A227-4BF9-8CFD-F7D3E363F4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421" y="258164"/>
            <a:ext cx="3438525" cy="6098990"/>
          </a:xfrm>
          <a:prstGeom prst="rect">
            <a:avLst/>
          </a:prstGeom>
        </p:spPr>
      </p:pic>
      <p:pic>
        <p:nvPicPr>
          <p:cNvPr id="14" name="图片 13">
            <a:extLst>
              <a:ext uri="{FF2B5EF4-FFF2-40B4-BE49-F238E27FC236}">
                <a16:creationId xmlns:a16="http://schemas.microsoft.com/office/drawing/2014/main" id="{48DD6E61-E69C-4E99-BB43-C7381A329E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0095" y="744757"/>
            <a:ext cx="3452747" cy="6104857"/>
          </a:xfrm>
          <a:prstGeom prst="rect">
            <a:avLst/>
          </a:prstGeom>
        </p:spPr>
      </p:pic>
      <p:pic>
        <p:nvPicPr>
          <p:cNvPr id="17" name="图片 16">
            <a:extLst>
              <a:ext uri="{FF2B5EF4-FFF2-40B4-BE49-F238E27FC236}">
                <a16:creationId xmlns:a16="http://schemas.microsoft.com/office/drawing/2014/main" id="{3976B67A-912A-41A4-86A2-F050234F80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8238" y="1210668"/>
            <a:ext cx="3438525" cy="6133925"/>
          </a:xfrm>
          <a:prstGeom prst="rect">
            <a:avLst/>
          </a:prstGeom>
        </p:spPr>
      </p:pic>
      <p:pic>
        <p:nvPicPr>
          <p:cNvPr id="19" name="图片 18">
            <a:extLst>
              <a:ext uri="{FF2B5EF4-FFF2-40B4-BE49-F238E27FC236}">
                <a16:creationId xmlns:a16="http://schemas.microsoft.com/office/drawing/2014/main" id="{38DB85F7-FD41-4EAB-BB22-DCCA69E083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1724" y="1206397"/>
            <a:ext cx="3476613" cy="6138196"/>
          </a:xfrm>
          <a:prstGeom prst="rect">
            <a:avLst/>
          </a:prstGeom>
        </p:spPr>
      </p:pic>
      <p:pic>
        <p:nvPicPr>
          <p:cNvPr id="21" name="图片 20">
            <a:extLst>
              <a:ext uri="{FF2B5EF4-FFF2-40B4-BE49-F238E27FC236}">
                <a16:creationId xmlns:a16="http://schemas.microsoft.com/office/drawing/2014/main" id="{A9A76D64-4DB7-425C-B49A-0FB9577844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19564" y="744757"/>
            <a:ext cx="3546355" cy="6300301"/>
          </a:xfrm>
          <a:prstGeom prst="rect">
            <a:avLst/>
          </a:prstGeom>
        </p:spPr>
      </p:pic>
      <p:pic>
        <p:nvPicPr>
          <p:cNvPr id="23" name="图片 22">
            <a:extLst>
              <a:ext uri="{FF2B5EF4-FFF2-40B4-BE49-F238E27FC236}">
                <a16:creationId xmlns:a16="http://schemas.microsoft.com/office/drawing/2014/main" id="{EA3DE200-D08D-4D8C-AA54-B23C2906C40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8337" y="235304"/>
            <a:ext cx="3604102" cy="6300695"/>
          </a:xfrm>
          <a:prstGeom prst="rect">
            <a:avLst/>
          </a:prstGeom>
        </p:spPr>
      </p:pic>
    </p:spTree>
    <p:extLst>
      <p:ext uri="{BB962C8B-B14F-4D97-AF65-F5344CB8AC3E}">
        <p14:creationId xmlns:p14="http://schemas.microsoft.com/office/powerpoint/2010/main" val="1466415215"/>
      </p:ext>
    </p:extLst>
  </p:cSld>
  <p:clrMapOvr>
    <a:masterClrMapping/>
  </p:clrMapOvr>
  <p:transition spd="slow">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26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26000">
                                          <p:cBhvr additive="base">
                                            <p:cTn id="7" dur="500" fill="hold"/>
                                            <p:tgtEl>
                                              <p:spTgt spid="2"/>
                                            </p:tgtEl>
                                            <p:attrNameLst>
                                              <p:attrName>ppt_x</p:attrName>
                                            </p:attrNameLst>
                                          </p:cBhvr>
                                          <p:tavLst>
                                            <p:tav tm="0">
                                              <p:val>
                                                <p:strVal val="#ppt_x"/>
                                              </p:val>
                                            </p:tav>
                                            <p:tav tm="100000">
                                              <p:val>
                                                <p:strVal val="#ppt_x"/>
                                              </p:val>
                                            </p:tav>
                                          </p:tavLst>
                                        </p:anim>
                                        <p:anim calcmode="lin" valueType="num" p14:bounceEnd="26000">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250"/>
                                            <p:tgtEl>
                                              <p:spTgt spid="4"/>
                                            </p:tgtEl>
                                          </p:cBhvr>
                                        </p:animEffect>
                                      </p:childTnLst>
                                    </p:cTn>
                                  </p:par>
                                  <p:par>
                                    <p:cTn id="12" presetID="22" presetClass="entr" presetSubtype="1" fill="hold" nodeType="withEffect">
                                      <p:stCondLst>
                                        <p:cond delay="75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250"/>
                                            <p:tgtEl>
                                              <p:spTgt spid="6"/>
                                            </p:tgtEl>
                                          </p:cBhvr>
                                        </p:animEffect>
                                      </p:childTnLst>
                                    </p:cTn>
                                  </p:par>
                                  <p:par>
                                    <p:cTn id="15" presetID="22" presetClass="entr" presetSubtype="2" fill="hold" nodeType="withEffect">
                                      <p:stCondLst>
                                        <p:cond delay="100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250"/>
                                            <p:tgtEl>
                                              <p:spTgt spid="16"/>
                                            </p:tgtEl>
                                          </p:cBhvr>
                                        </p:animEffect>
                                      </p:childTnLst>
                                    </p:cTn>
                                  </p:par>
                                  <p:par>
                                    <p:cTn id="18" presetID="8" presetClass="entr" presetSubtype="16" fill="hold" grpId="0" nodeType="withEffect">
                                      <p:stCondLst>
                                        <p:cond delay="1250"/>
                                      </p:stCondLst>
                                      <p:childTnLst>
                                        <p:set>
                                          <p:cBhvr>
                                            <p:cTn id="19" dur="1" fill="hold">
                                              <p:stCondLst>
                                                <p:cond delay="0"/>
                                              </p:stCondLst>
                                            </p:cTn>
                                            <p:tgtEl>
                                              <p:spTgt spid="9"/>
                                            </p:tgtEl>
                                            <p:attrNameLst>
                                              <p:attrName>style.visibility</p:attrName>
                                            </p:attrNameLst>
                                          </p:cBhvr>
                                          <p:to>
                                            <p:strVal val="visible"/>
                                          </p:to>
                                        </p:set>
                                        <p:animEffect transition="in" filter="diamond(in)">
                                          <p:cBhvr>
                                            <p:cTn id="20" dur="500"/>
                                            <p:tgtEl>
                                              <p:spTgt spid="9"/>
                                            </p:tgtEl>
                                          </p:cBhvr>
                                        </p:animEffect>
                                      </p:childTnLst>
                                    </p:cTn>
                                  </p:par>
                                  <p:par>
                                    <p:cTn id="21" presetID="23" presetClass="entr" presetSubtype="288" fill="hold" grpId="0" nodeType="withEffect">
                                      <p:stCondLst>
                                        <p:cond delay="1750"/>
                                      </p:stCondLst>
                                      <p:iterate type="lt">
                                        <p:tmPct val="15000"/>
                                      </p:iterate>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strVal val="4/3*#ppt_w"/>
                                              </p:val>
                                            </p:tav>
                                            <p:tav tm="100000">
                                              <p:val>
                                                <p:strVal val="#ppt_w"/>
                                              </p:val>
                                            </p:tav>
                                          </p:tavLst>
                                        </p:anim>
                                        <p:anim calcmode="lin" valueType="num">
                                          <p:cBhvr>
                                            <p:cTn id="24" dur="500" fill="hold"/>
                                            <p:tgtEl>
                                              <p:spTgt spid="11"/>
                                            </p:tgtEl>
                                            <p:attrNameLst>
                                              <p:attrName>ppt_h</p:attrName>
                                            </p:attrNameLst>
                                          </p:cBhvr>
                                          <p:tavLst>
                                            <p:tav tm="0">
                                              <p:val>
                                                <p:strVal val="4/3*#ppt_h"/>
                                              </p:val>
                                            </p:tav>
                                            <p:tav tm="100000">
                                              <p:val>
                                                <p:strVal val="#ppt_h"/>
                                              </p:val>
                                            </p:tav>
                                          </p:tavLst>
                                        </p:anim>
                                      </p:childTnLst>
                                    </p:cTn>
                                  </p:par>
                                </p:childTnLst>
                              </p:cTn>
                            </p:par>
                            <p:par>
                              <p:cTn id="25" fill="hold">
                                <p:stCondLst>
                                  <p:cond delay="2625"/>
                                </p:stCondLst>
                                <p:childTnLst>
                                  <p:par>
                                    <p:cTn id="26" presetID="42"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2" presetClass="entr" presetSubtype="4"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par>
                              <p:cTn id="52" fill="hold">
                                <p:stCondLst>
                                  <p:cond delay="1500"/>
                                </p:stCondLst>
                                <p:childTnLst>
                                  <p:par>
                                    <p:cTn id="53" presetID="2" presetClass="entr" presetSubtype="4"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2" presetClass="entr" presetSubtype="4"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ppt_x"/>
                                              </p:val>
                                            </p:tav>
                                            <p:tav tm="100000">
                                              <p:val>
                                                <p:strVal val="#ppt_x"/>
                                              </p:val>
                                            </p:tav>
                                          </p:tavLst>
                                        </p:anim>
                                        <p:anim calcmode="lin" valueType="num">
                                          <p:cBhvr additive="base">
                                            <p:cTn id="61" dur="500" fill="hold"/>
                                            <p:tgtEl>
                                              <p:spTgt spid="21"/>
                                            </p:tgtEl>
                                            <p:attrNameLst>
                                              <p:attrName>ppt_y</p:attrName>
                                            </p:attrNameLst>
                                          </p:cBhvr>
                                          <p:tavLst>
                                            <p:tav tm="0">
                                              <p:val>
                                                <p:strVal val="1+#ppt_h/2"/>
                                              </p:val>
                                            </p:tav>
                                            <p:tav tm="100000">
                                              <p:val>
                                                <p:strVal val="#ppt_y"/>
                                              </p:val>
                                            </p:tav>
                                          </p:tavLst>
                                        </p:anim>
                                      </p:childTnLst>
                                    </p:cTn>
                                  </p:par>
                                </p:childTnLst>
                              </p:cTn>
                            </p:par>
                            <p:par>
                              <p:cTn id="62" fill="hold">
                                <p:stCondLst>
                                  <p:cond delay="2500"/>
                                </p:stCondLst>
                                <p:childTnLst>
                                  <p:par>
                                    <p:cTn id="63" presetID="2" presetClass="entr" presetSubtype="4"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250"/>
                                            <p:tgtEl>
                                              <p:spTgt spid="4"/>
                                            </p:tgtEl>
                                          </p:cBhvr>
                                        </p:animEffect>
                                      </p:childTnLst>
                                    </p:cTn>
                                  </p:par>
                                  <p:par>
                                    <p:cTn id="12" presetID="22" presetClass="entr" presetSubtype="1" fill="hold" nodeType="withEffect">
                                      <p:stCondLst>
                                        <p:cond delay="75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250"/>
                                            <p:tgtEl>
                                              <p:spTgt spid="6"/>
                                            </p:tgtEl>
                                          </p:cBhvr>
                                        </p:animEffect>
                                      </p:childTnLst>
                                    </p:cTn>
                                  </p:par>
                                  <p:par>
                                    <p:cTn id="15" presetID="22" presetClass="entr" presetSubtype="2" fill="hold" nodeType="withEffect">
                                      <p:stCondLst>
                                        <p:cond delay="100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250"/>
                                            <p:tgtEl>
                                              <p:spTgt spid="16"/>
                                            </p:tgtEl>
                                          </p:cBhvr>
                                        </p:animEffect>
                                      </p:childTnLst>
                                    </p:cTn>
                                  </p:par>
                                  <p:par>
                                    <p:cTn id="18" presetID="8" presetClass="entr" presetSubtype="16" fill="hold" grpId="0" nodeType="withEffect">
                                      <p:stCondLst>
                                        <p:cond delay="1250"/>
                                      </p:stCondLst>
                                      <p:childTnLst>
                                        <p:set>
                                          <p:cBhvr>
                                            <p:cTn id="19" dur="1" fill="hold">
                                              <p:stCondLst>
                                                <p:cond delay="0"/>
                                              </p:stCondLst>
                                            </p:cTn>
                                            <p:tgtEl>
                                              <p:spTgt spid="9"/>
                                            </p:tgtEl>
                                            <p:attrNameLst>
                                              <p:attrName>style.visibility</p:attrName>
                                            </p:attrNameLst>
                                          </p:cBhvr>
                                          <p:to>
                                            <p:strVal val="visible"/>
                                          </p:to>
                                        </p:set>
                                        <p:animEffect transition="in" filter="diamond(in)">
                                          <p:cBhvr>
                                            <p:cTn id="20" dur="500"/>
                                            <p:tgtEl>
                                              <p:spTgt spid="9"/>
                                            </p:tgtEl>
                                          </p:cBhvr>
                                        </p:animEffect>
                                      </p:childTnLst>
                                    </p:cTn>
                                  </p:par>
                                  <p:par>
                                    <p:cTn id="21" presetID="23" presetClass="entr" presetSubtype="288" fill="hold" grpId="0" nodeType="withEffect">
                                      <p:stCondLst>
                                        <p:cond delay="1750"/>
                                      </p:stCondLst>
                                      <p:iterate type="lt">
                                        <p:tmPct val="15000"/>
                                      </p:iterate>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strVal val="4/3*#ppt_w"/>
                                              </p:val>
                                            </p:tav>
                                            <p:tav tm="100000">
                                              <p:val>
                                                <p:strVal val="#ppt_w"/>
                                              </p:val>
                                            </p:tav>
                                          </p:tavLst>
                                        </p:anim>
                                        <p:anim calcmode="lin" valueType="num">
                                          <p:cBhvr>
                                            <p:cTn id="24" dur="500" fill="hold"/>
                                            <p:tgtEl>
                                              <p:spTgt spid="11"/>
                                            </p:tgtEl>
                                            <p:attrNameLst>
                                              <p:attrName>ppt_h</p:attrName>
                                            </p:attrNameLst>
                                          </p:cBhvr>
                                          <p:tavLst>
                                            <p:tav tm="0">
                                              <p:val>
                                                <p:strVal val="4/3*#ppt_h"/>
                                              </p:val>
                                            </p:tav>
                                            <p:tav tm="100000">
                                              <p:val>
                                                <p:strVal val="#ppt_h"/>
                                              </p:val>
                                            </p:tav>
                                          </p:tavLst>
                                        </p:anim>
                                      </p:childTnLst>
                                    </p:cTn>
                                  </p:par>
                                </p:childTnLst>
                              </p:cTn>
                            </p:par>
                            <p:par>
                              <p:cTn id="25" fill="hold">
                                <p:stCondLst>
                                  <p:cond delay="2625"/>
                                </p:stCondLst>
                                <p:childTnLst>
                                  <p:par>
                                    <p:cTn id="26" presetID="42"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2" presetClass="entr" presetSubtype="4"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par>
                              <p:cTn id="52" fill="hold">
                                <p:stCondLst>
                                  <p:cond delay="1500"/>
                                </p:stCondLst>
                                <p:childTnLst>
                                  <p:par>
                                    <p:cTn id="53" presetID="2" presetClass="entr" presetSubtype="4"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par>
                              <p:cTn id="57" fill="hold">
                                <p:stCondLst>
                                  <p:cond delay="2000"/>
                                </p:stCondLst>
                                <p:childTnLst>
                                  <p:par>
                                    <p:cTn id="58" presetID="2" presetClass="entr" presetSubtype="4"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ppt_x"/>
                                              </p:val>
                                            </p:tav>
                                            <p:tav tm="100000">
                                              <p:val>
                                                <p:strVal val="#ppt_x"/>
                                              </p:val>
                                            </p:tav>
                                          </p:tavLst>
                                        </p:anim>
                                        <p:anim calcmode="lin" valueType="num">
                                          <p:cBhvr additive="base">
                                            <p:cTn id="61" dur="500" fill="hold"/>
                                            <p:tgtEl>
                                              <p:spTgt spid="21"/>
                                            </p:tgtEl>
                                            <p:attrNameLst>
                                              <p:attrName>ppt_y</p:attrName>
                                            </p:attrNameLst>
                                          </p:cBhvr>
                                          <p:tavLst>
                                            <p:tav tm="0">
                                              <p:val>
                                                <p:strVal val="1+#ppt_h/2"/>
                                              </p:val>
                                            </p:tav>
                                            <p:tav tm="100000">
                                              <p:val>
                                                <p:strVal val="#ppt_y"/>
                                              </p:val>
                                            </p:tav>
                                          </p:tavLst>
                                        </p:anim>
                                      </p:childTnLst>
                                    </p:cTn>
                                  </p:par>
                                </p:childTnLst>
                              </p:cTn>
                            </p:par>
                            <p:par>
                              <p:cTn id="62" fill="hold">
                                <p:stCondLst>
                                  <p:cond delay="2500"/>
                                </p:stCondLst>
                                <p:childTnLst>
                                  <p:par>
                                    <p:cTn id="63" presetID="2" presetClass="entr" presetSubtype="4"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3"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a:cxnSpLocks/>
          </p:cNvCxnSpPr>
          <p:nvPr/>
        </p:nvCxnSpPr>
        <p:spPr>
          <a:xfrm>
            <a:off x="4126305" y="2005495"/>
            <a:ext cx="12192" cy="3190896"/>
          </a:xfrm>
          <a:prstGeom prst="line">
            <a:avLst/>
          </a:prstGeom>
          <a:ln>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01633" y="462451"/>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rPr>
              <a:t>页面设计</a:t>
            </a:r>
          </a:p>
        </p:txBody>
      </p:sp>
      <p:cxnSp>
        <p:nvCxnSpPr>
          <p:cNvPr id="5" name="直接连接符 4"/>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Lst>
            <a:ahLst/>
            <a:cxnLst>
              <a:cxn ang="0">
                <a:pos x="connsiteX0" y="connsiteY0"/>
              </a:cxn>
              <a:cxn ang="0">
                <a:pos x="connsiteX1" y="connsiteY1"/>
              </a:cxn>
              <a:cxn ang="0">
                <a:pos x="connsiteX2" y="connsiteY2"/>
              </a:cxn>
              <a:cxn ang="0">
                <a:pos x="connsiteX3" y="connsiteY3"/>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lumMod val="50000"/>
                  <a:lumOff val="50000"/>
                </a:srgbClr>
              </a:solidFill>
              <a:effectLst/>
              <a:uLnTx/>
              <a:uFillTx/>
              <a:latin typeface="Calibri Light"/>
              <a:ea typeface="微软雅黑 Light"/>
              <a:cs typeface="+mn-cs"/>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1326566 w 1927744"/>
              <a:gd name="connsiteY0" fmla="*/ 2613696 h 2613696"/>
              <a:gd name="connsiteX1" fmla="*/ 1927744 w 1927744"/>
              <a:gd name="connsiteY1" fmla="*/ 1440019 h 2613696"/>
              <a:gd name="connsiteX2" fmla="*/ 0 w 1927744"/>
              <a:gd name="connsiteY2" fmla="*/ 0 h 2613696"/>
              <a:gd name="connsiteX3" fmla="*/ 1326566 w 1927744"/>
              <a:gd name="connsiteY3" fmla="*/ 2613696 h 2613696"/>
              <a:gd name="connsiteX0" fmla="*/ 1020016 w 1621194"/>
              <a:gd name="connsiteY0" fmla="*/ 2892683 h 2892683"/>
              <a:gd name="connsiteX1" fmla="*/ 1621194 w 1621194"/>
              <a:gd name="connsiteY1" fmla="*/ 1719006 h 2892683"/>
              <a:gd name="connsiteX2" fmla="*/ 0 w 1621194"/>
              <a:gd name="connsiteY2" fmla="*/ 0 h 2892683"/>
              <a:gd name="connsiteX3" fmla="*/ 1020016 w 1621194"/>
              <a:gd name="connsiteY3" fmla="*/ 2892683 h 2892683"/>
            </a:gdLst>
            <a:ahLst/>
            <a:cxnLst>
              <a:cxn ang="0">
                <a:pos x="connsiteX0" y="connsiteY0"/>
              </a:cxn>
              <a:cxn ang="0">
                <a:pos x="connsiteX1" y="connsiteY1"/>
              </a:cxn>
              <a:cxn ang="0">
                <a:pos x="connsiteX2" y="connsiteY2"/>
              </a:cxn>
              <a:cxn ang="0">
                <a:pos x="connsiteX3" y="connsiteY3"/>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9" name="等腰三角形 5"/>
          <p:cNvSpPr/>
          <p:nvPr/>
        </p:nvSpPr>
        <p:spPr>
          <a:xfrm rot="20505188">
            <a:off x="3378112" y="3875156"/>
            <a:ext cx="1063249" cy="1329954"/>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Lst>
            <a:ahLst/>
            <a:cxnLst>
              <a:cxn ang="0">
                <a:pos x="connsiteX0" y="connsiteY0"/>
              </a:cxn>
              <a:cxn ang="0">
                <a:pos x="connsiteX1" y="connsiteY1"/>
              </a:cxn>
              <a:cxn ang="0">
                <a:pos x="connsiteX2" y="connsiteY2"/>
              </a:cxn>
              <a:cxn ang="0">
                <a:pos x="connsiteX3" y="connsiteY3"/>
              </a:cxn>
            </a:cxnLst>
            <a:rect l="l" t="t" r="r" b="b"/>
            <a:pathLst>
              <a:path w="1432619" h="1967444">
                <a:moveTo>
                  <a:pt x="1042678" y="1967444"/>
                </a:moveTo>
                <a:lnTo>
                  <a:pt x="1432619" y="953933"/>
                </a:lnTo>
                <a:lnTo>
                  <a:pt x="0" y="0"/>
                </a:lnTo>
                <a:lnTo>
                  <a:pt x="1042678" y="1967444"/>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 name="connsiteX0" fmla="*/ 1042678 w 2952036"/>
              <a:gd name="connsiteY0" fmla="*/ 1967444 h 1967444"/>
              <a:gd name="connsiteX1" fmla="*/ 2952036 w 2952036"/>
              <a:gd name="connsiteY1" fmla="*/ 1592915 h 1967444"/>
              <a:gd name="connsiteX2" fmla="*/ 0 w 2952036"/>
              <a:gd name="connsiteY2" fmla="*/ 0 h 1967444"/>
              <a:gd name="connsiteX3" fmla="*/ 1042678 w 2952036"/>
              <a:gd name="connsiteY3" fmla="*/ 1967444 h 1967444"/>
              <a:gd name="connsiteX0" fmla="*/ 2256781 w 2952036"/>
              <a:gd name="connsiteY0" fmla="*/ 2192548 h 2192548"/>
              <a:gd name="connsiteX1" fmla="*/ 2952036 w 2952036"/>
              <a:gd name="connsiteY1" fmla="*/ 1592915 h 2192548"/>
              <a:gd name="connsiteX2" fmla="*/ 0 w 2952036"/>
              <a:gd name="connsiteY2" fmla="*/ 0 h 2192548"/>
              <a:gd name="connsiteX3" fmla="*/ 2256781 w 2952036"/>
              <a:gd name="connsiteY3" fmla="*/ 2192548 h 2192548"/>
            </a:gdLst>
            <a:ahLst/>
            <a:cxnLst>
              <a:cxn ang="0">
                <a:pos x="connsiteX0" y="connsiteY0"/>
              </a:cxn>
              <a:cxn ang="0">
                <a:pos x="connsiteX1" y="connsiteY1"/>
              </a:cxn>
              <a:cxn ang="0">
                <a:pos x="connsiteX2" y="connsiteY2"/>
              </a:cxn>
              <a:cxn ang="0">
                <a:pos x="connsiteX3" y="connsiteY3"/>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pic>
        <p:nvPicPr>
          <p:cNvPr id="4" name="图片 3">
            <a:extLst>
              <a:ext uri="{FF2B5EF4-FFF2-40B4-BE49-F238E27FC236}">
                <a16:creationId xmlns:a16="http://schemas.microsoft.com/office/drawing/2014/main" id="{F88A3F98-EF6E-4C78-BAC2-A12DC950E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03" y="1063558"/>
            <a:ext cx="3225851" cy="5737521"/>
          </a:xfrm>
          <a:prstGeom prst="rect">
            <a:avLst/>
          </a:prstGeom>
        </p:spPr>
      </p:pic>
      <p:pic>
        <p:nvPicPr>
          <p:cNvPr id="29" name="图片 28">
            <a:extLst>
              <a:ext uri="{FF2B5EF4-FFF2-40B4-BE49-F238E27FC236}">
                <a16:creationId xmlns:a16="http://schemas.microsoft.com/office/drawing/2014/main" id="{81678558-3C11-42CB-BD81-F700E409D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177" y="1084074"/>
            <a:ext cx="7870726" cy="5316122"/>
          </a:xfrm>
          <a:prstGeom prst="rect">
            <a:avLst/>
          </a:prstGeom>
        </p:spPr>
      </p:pic>
    </p:spTree>
    <p:extLst>
      <p:ext uri="{BB962C8B-B14F-4D97-AF65-F5344CB8AC3E}">
        <p14:creationId xmlns:p14="http://schemas.microsoft.com/office/powerpoint/2010/main" val="82113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3" presetClass="entr" presetSubtype="288" fill="hold" grpId="0" nodeType="withEffect">
                                  <p:stCondLst>
                                    <p:cond delay="0"/>
                                  </p:stCondLst>
                                  <p:iterate type="lt">
                                    <p:tmPct val="15000"/>
                                  </p:iterate>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strVal val="4/3*#ppt_w"/>
                                          </p:val>
                                        </p:tav>
                                        <p:tav tm="100000">
                                          <p:val>
                                            <p:strVal val="#ppt_w"/>
                                          </p:val>
                                        </p:tav>
                                      </p:tavLst>
                                    </p:anim>
                                    <p:anim calcmode="lin" valueType="num">
                                      <p:cBhvr>
                                        <p:cTn id="11" dur="500" fill="hold"/>
                                        <p:tgtEl>
                                          <p:spTgt spid="3"/>
                                        </p:tgtEl>
                                        <p:attrNameLst>
                                          <p:attrName>ppt_h</p:attrName>
                                        </p:attrNameLst>
                                      </p:cBhvr>
                                      <p:tavLst>
                                        <p:tav tm="0">
                                          <p:val>
                                            <p:strVal val="4/3*#ppt_h"/>
                                          </p:val>
                                        </p:tav>
                                        <p:tav tm="100000">
                                          <p:val>
                                            <p:strVal val="#ppt_h"/>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3"/>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8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42" presetClass="entr" presetSubtype="0" fill="hold" nodeType="withEffect">
                                  <p:stCondLst>
                                    <p:cond delay="8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22" presetClass="entr" presetSubtype="1" fill="hold" nodeType="withEffect">
                                  <p:stCondLst>
                                    <p:cond delay="80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1000"/>
                                        <p:tgtEl>
                                          <p:spTgt spid="30"/>
                                        </p:tgtEl>
                                      </p:cBhvr>
                                    </p:animEffect>
                                  </p:childTnLst>
                                </p:cTn>
                              </p:par>
                              <p:par>
                                <p:cTn id="32" presetID="42" presetClass="entr" presetSubtype="0" fill="hold" nodeType="withEffect">
                                  <p:stCondLst>
                                    <p:cond delay="80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a:cxnSpLocks/>
          </p:cNvCxnSpPr>
          <p:nvPr/>
        </p:nvCxnSpPr>
        <p:spPr>
          <a:xfrm>
            <a:off x="4126305" y="2005495"/>
            <a:ext cx="12192" cy="3190896"/>
          </a:xfrm>
          <a:prstGeom prst="line">
            <a:avLst/>
          </a:prstGeom>
          <a:ln>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01633" y="462451"/>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rPr>
              <a:t>页面设计</a:t>
            </a:r>
          </a:p>
        </p:txBody>
      </p:sp>
      <p:cxnSp>
        <p:nvCxnSpPr>
          <p:cNvPr id="5" name="直接连接符 4"/>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Lst>
            <a:ahLst/>
            <a:cxnLst>
              <a:cxn ang="0">
                <a:pos x="connsiteX0" y="connsiteY0"/>
              </a:cxn>
              <a:cxn ang="0">
                <a:pos x="connsiteX1" y="connsiteY1"/>
              </a:cxn>
              <a:cxn ang="0">
                <a:pos x="connsiteX2" y="connsiteY2"/>
              </a:cxn>
              <a:cxn ang="0">
                <a:pos x="connsiteX3" y="connsiteY3"/>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lumMod val="50000"/>
                  <a:lumOff val="50000"/>
                </a:srgbClr>
              </a:solidFill>
              <a:effectLst/>
              <a:uLnTx/>
              <a:uFillTx/>
              <a:latin typeface="Calibri Light"/>
              <a:ea typeface="微软雅黑 Light"/>
              <a:cs typeface="+mn-cs"/>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1326566 w 1927744"/>
              <a:gd name="connsiteY0" fmla="*/ 2613696 h 2613696"/>
              <a:gd name="connsiteX1" fmla="*/ 1927744 w 1927744"/>
              <a:gd name="connsiteY1" fmla="*/ 1440019 h 2613696"/>
              <a:gd name="connsiteX2" fmla="*/ 0 w 1927744"/>
              <a:gd name="connsiteY2" fmla="*/ 0 h 2613696"/>
              <a:gd name="connsiteX3" fmla="*/ 1326566 w 1927744"/>
              <a:gd name="connsiteY3" fmla="*/ 2613696 h 2613696"/>
              <a:gd name="connsiteX0" fmla="*/ 1020016 w 1621194"/>
              <a:gd name="connsiteY0" fmla="*/ 2892683 h 2892683"/>
              <a:gd name="connsiteX1" fmla="*/ 1621194 w 1621194"/>
              <a:gd name="connsiteY1" fmla="*/ 1719006 h 2892683"/>
              <a:gd name="connsiteX2" fmla="*/ 0 w 1621194"/>
              <a:gd name="connsiteY2" fmla="*/ 0 h 2892683"/>
              <a:gd name="connsiteX3" fmla="*/ 1020016 w 1621194"/>
              <a:gd name="connsiteY3" fmla="*/ 2892683 h 2892683"/>
            </a:gdLst>
            <a:ahLst/>
            <a:cxnLst>
              <a:cxn ang="0">
                <a:pos x="connsiteX0" y="connsiteY0"/>
              </a:cxn>
              <a:cxn ang="0">
                <a:pos x="connsiteX1" y="connsiteY1"/>
              </a:cxn>
              <a:cxn ang="0">
                <a:pos x="connsiteX2" y="connsiteY2"/>
              </a:cxn>
              <a:cxn ang="0">
                <a:pos x="connsiteX3" y="connsiteY3"/>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9" name="等腰三角形 5"/>
          <p:cNvSpPr/>
          <p:nvPr/>
        </p:nvSpPr>
        <p:spPr>
          <a:xfrm rot="20505188">
            <a:off x="3378112" y="3875156"/>
            <a:ext cx="1063249" cy="1329954"/>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Lst>
            <a:ahLst/>
            <a:cxnLst>
              <a:cxn ang="0">
                <a:pos x="connsiteX0" y="connsiteY0"/>
              </a:cxn>
              <a:cxn ang="0">
                <a:pos x="connsiteX1" y="connsiteY1"/>
              </a:cxn>
              <a:cxn ang="0">
                <a:pos x="connsiteX2" y="connsiteY2"/>
              </a:cxn>
              <a:cxn ang="0">
                <a:pos x="connsiteX3" y="connsiteY3"/>
              </a:cxn>
            </a:cxnLst>
            <a:rect l="l" t="t" r="r" b="b"/>
            <a:pathLst>
              <a:path w="1432619" h="1967444">
                <a:moveTo>
                  <a:pt x="1042678" y="1967444"/>
                </a:moveTo>
                <a:lnTo>
                  <a:pt x="1432619" y="953933"/>
                </a:lnTo>
                <a:lnTo>
                  <a:pt x="0" y="0"/>
                </a:lnTo>
                <a:lnTo>
                  <a:pt x="1042678" y="1967444"/>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 name="connsiteX0" fmla="*/ 1042678 w 2952036"/>
              <a:gd name="connsiteY0" fmla="*/ 1967444 h 1967444"/>
              <a:gd name="connsiteX1" fmla="*/ 2952036 w 2952036"/>
              <a:gd name="connsiteY1" fmla="*/ 1592915 h 1967444"/>
              <a:gd name="connsiteX2" fmla="*/ 0 w 2952036"/>
              <a:gd name="connsiteY2" fmla="*/ 0 h 1967444"/>
              <a:gd name="connsiteX3" fmla="*/ 1042678 w 2952036"/>
              <a:gd name="connsiteY3" fmla="*/ 1967444 h 1967444"/>
              <a:gd name="connsiteX0" fmla="*/ 2256781 w 2952036"/>
              <a:gd name="connsiteY0" fmla="*/ 2192548 h 2192548"/>
              <a:gd name="connsiteX1" fmla="*/ 2952036 w 2952036"/>
              <a:gd name="connsiteY1" fmla="*/ 1592915 h 2192548"/>
              <a:gd name="connsiteX2" fmla="*/ 0 w 2952036"/>
              <a:gd name="connsiteY2" fmla="*/ 0 h 2192548"/>
              <a:gd name="connsiteX3" fmla="*/ 2256781 w 2952036"/>
              <a:gd name="connsiteY3" fmla="*/ 2192548 h 2192548"/>
            </a:gdLst>
            <a:ahLst/>
            <a:cxnLst>
              <a:cxn ang="0">
                <a:pos x="connsiteX0" y="connsiteY0"/>
              </a:cxn>
              <a:cxn ang="0">
                <a:pos x="connsiteX1" y="connsiteY1"/>
              </a:cxn>
              <a:cxn ang="0">
                <a:pos x="connsiteX2" y="connsiteY2"/>
              </a:cxn>
              <a:cxn ang="0">
                <a:pos x="connsiteX3" y="connsiteY3"/>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pic>
        <p:nvPicPr>
          <p:cNvPr id="4" name="图片 3">
            <a:extLst>
              <a:ext uri="{FF2B5EF4-FFF2-40B4-BE49-F238E27FC236}">
                <a16:creationId xmlns:a16="http://schemas.microsoft.com/office/drawing/2014/main" id="{F88A3F98-EF6E-4C78-BAC2-A12DC950E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03" y="1063558"/>
            <a:ext cx="3225851" cy="5737521"/>
          </a:xfrm>
          <a:prstGeom prst="rect">
            <a:avLst/>
          </a:prstGeom>
        </p:spPr>
      </p:pic>
      <p:sp>
        <p:nvSpPr>
          <p:cNvPr id="12" name="文本框 11">
            <a:extLst>
              <a:ext uri="{FF2B5EF4-FFF2-40B4-BE49-F238E27FC236}">
                <a16:creationId xmlns:a16="http://schemas.microsoft.com/office/drawing/2014/main" id="{B80994B2-6EC3-4435-BDCB-BE1F6B0EE218}"/>
              </a:ext>
            </a:extLst>
          </p:cNvPr>
          <p:cNvSpPr txBox="1"/>
          <p:nvPr/>
        </p:nvSpPr>
        <p:spPr>
          <a:xfrm>
            <a:off x="4874196" y="742244"/>
            <a:ext cx="4438616" cy="923330"/>
          </a:xfrm>
          <a:prstGeom prst="rect">
            <a:avLst/>
          </a:prstGeom>
          <a:noFill/>
        </p:spPr>
        <p:txBody>
          <a:bodyPr wrap="square" rtlCol="0">
            <a:spAutoFit/>
          </a:bodyPr>
          <a:lstStyle/>
          <a:p>
            <a:r>
              <a:rPr lang="en-US" altLang="zh-CN" dirty="0" err="1"/>
              <a:t>Wxss</a:t>
            </a:r>
            <a:r>
              <a:rPr lang="zh-CN" altLang="en-US" dirty="0"/>
              <a:t>就是一些样式，这里不再赘述。</a:t>
            </a:r>
            <a:r>
              <a:rPr lang="en-US" altLang="zh-CN" dirty="0">
                <a:latin typeface="+mn-ea"/>
              </a:rPr>
              <a:t>Js</a:t>
            </a:r>
            <a:r>
              <a:rPr lang="zh-CN" altLang="en-US" dirty="0">
                <a:latin typeface="+mn-ea"/>
              </a:rPr>
              <a:t>中</a:t>
            </a:r>
            <a:r>
              <a:rPr lang="en-US" altLang="zh-CN" dirty="0">
                <a:latin typeface="+mn-ea"/>
              </a:rPr>
              <a:t>add</a:t>
            </a:r>
            <a:r>
              <a:rPr lang="zh-CN" altLang="en-US" dirty="0">
                <a:latin typeface="+mn-ea"/>
              </a:rPr>
              <a:t>函数调用了</a:t>
            </a:r>
            <a:r>
              <a:rPr lang="en-US" altLang="zh-CN" dirty="0" err="1">
                <a:latin typeface="+mn-ea"/>
              </a:rPr>
              <a:t>wx.collection.add</a:t>
            </a:r>
            <a:r>
              <a:rPr lang="en-US" altLang="zh-CN" dirty="0">
                <a:latin typeface="+mn-ea"/>
              </a:rPr>
              <a:t> </a:t>
            </a:r>
            <a:endParaRPr lang="zh-CN" altLang="en-US" dirty="0">
              <a:latin typeface="+mn-ea"/>
            </a:endParaRPr>
          </a:p>
          <a:p>
            <a:endParaRPr lang="zh-CN" altLang="en-US" dirty="0"/>
          </a:p>
        </p:txBody>
      </p:sp>
      <p:sp>
        <p:nvSpPr>
          <p:cNvPr id="2" name="文本框 1">
            <a:extLst>
              <a:ext uri="{FF2B5EF4-FFF2-40B4-BE49-F238E27FC236}">
                <a16:creationId xmlns:a16="http://schemas.microsoft.com/office/drawing/2014/main" id="{F642CB08-E8D6-4F1A-A171-9E00C8C406B9}"/>
              </a:ext>
            </a:extLst>
          </p:cNvPr>
          <p:cNvSpPr txBox="1"/>
          <p:nvPr/>
        </p:nvSpPr>
        <p:spPr>
          <a:xfrm>
            <a:off x="4886034" y="1480908"/>
            <a:ext cx="6053599" cy="5632311"/>
          </a:xfrm>
          <a:prstGeom prst="rect">
            <a:avLst/>
          </a:prstGeom>
          <a:noFill/>
        </p:spPr>
        <p:txBody>
          <a:bodyPr wrap="square" rtlCol="0">
            <a:spAutoFit/>
          </a:bodyPr>
          <a:lstStyle/>
          <a:p>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a:t>
            </a:r>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.data.kc</a:t>
            </a:r>
            <a:r>
              <a:rPr lang="en-US" altLang="zh-CN" sz="1200" dirty="0">
                <a:solidFill>
                  <a:srgbClr val="000000"/>
                </a:solidFill>
                <a:latin typeface="Consolas" panose="020B0609020204030204" pitchFamily="49" charset="0"/>
              </a:rPr>
              <a:t> != </a:t>
            </a:r>
            <a:r>
              <a:rPr lang="zh-CN" altLang="en-US" sz="1200" dirty="0">
                <a:solidFill>
                  <a:srgbClr val="000000"/>
                </a:solidFill>
                <a:latin typeface="Consolas" panose="020B0609020204030204" pitchFamily="49" charset="0"/>
              </a:rPr>
              <a:t>‘’</a:t>
            </a:r>
            <a:r>
              <a:rPr lang="en-US" altLang="zh-CN" sz="1200" dirty="0">
                <a:solidFill>
                  <a:srgbClr val="000000"/>
                </a:solidFill>
                <a:latin typeface="Consolas" panose="020B0609020204030204" pitchFamily="49" charset="0"/>
              </a:rPr>
              <a:t> &amp;&amp;</a:t>
            </a:r>
          </a:p>
          <a:p>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.data.zy</a:t>
            </a:r>
            <a:r>
              <a:rPr lang="en-US" altLang="zh-CN" sz="1200" dirty="0">
                <a:solidFill>
                  <a:srgbClr val="000000"/>
                </a:solidFill>
                <a:latin typeface="Consolas" panose="020B0609020204030204" pitchFamily="49" charset="0"/>
              </a:rPr>
              <a:t> !=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 &amp;&amp;</a:t>
            </a:r>
          </a:p>
          <a:p>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.data.nj</a:t>
            </a:r>
            <a:r>
              <a:rPr lang="en-US" altLang="zh-CN" sz="1200" dirty="0">
                <a:solidFill>
                  <a:srgbClr val="000000"/>
                </a:solidFill>
                <a:latin typeface="Consolas" panose="020B0609020204030204" pitchFamily="49" charset="0"/>
              </a:rPr>
              <a:t> !=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 &amp;&amp;</a:t>
            </a:r>
          </a:p>
          <a:p>
            <a:r>
              <a:rPr lang="en-US" altLang="zh-CN" sz="1200" dirty="0">
                <a:solidFill>
                  <a:srgbClr val="0000FF"/>
                </a:solidFill>
                <a:latin typeface="Consolas" panose="020B0609020204030204" pitchFamily="49" charset="0"/>
              </a:rPr>
              <a:t>this</a:t>
            </a:r>
            <a:r>
              <a:rPr lang="en-US" altLang="zh-CN" sz="1200" dirty="0">
                <a:solidFill>
                  <a:srgbClr val="000000"/>
                </a:solidFill>
                <a:latin typeface="Consolas" panose="020B0609020204030204" pitchFamily="49" charset="0"/>
              </a:rPr>
              <a:t>.data.sj !=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 &amp;&amp;</a:t>
            </a:r>
          </a:p>
          <a:p>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.data.xc</a:t>
            </a:r>
            <a:r>
              <a:rPr lang="en-US" altLang="zh-CN" sz="1200" dirty="0">
                <a:solidFill>
                  <a:srgbClr val="000000"/>
                </a:solidFill>
                <a:latin typeface="Consolas" panose="020B0609020204030204" pitchFamily="49" charset="0"/>
              </a:rPr>
              <a:t> !=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 ){</a:t>
            </a:r>
          </a:p>
          <a:p>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db</a:t>
            </a:r>
            <a:r>
              <a:rPr lang="en-US" altLang="zh-CN" sz="1200" dirty="0">
                <a:solidFill>
                  <a:srgbClr val="000000"/>
                </a:solidFill>
                <a:latin typeface="Consolas" panose="020B0609020204030204" pitchFamily="49" charset="0"/>
              </a:rPr>
              <a:t>=</a:t>
            </a:r>
            <a:r>
              <a:rPr lang="en-US" altLang="zh-CN" sz="1200" dirty="0" err="1">
                <a:solidFill>
                  <a:srgbClr val="000000"/>
                </a:solidFill>
                <a:latin typeface="Consolas" panose="020B0609020204030204" pitchFamily="49" charset="0"/>
              </a:rPr>
              <a:t>wx.cloud.database</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env:</a:t>
            </a:r>
            <a:r>
              <a:rPr lang="en-US" altLang="zh-CN" sz="1200" dirty="0">
                <a:solidFill>
                  <a:srgbClr val="A31515"/>
                </a:solidFill>
                <a:latin typeface="Consolas" panose="020B0609020204030204" pitchFamily="49" charset="0"/>
              </a:rPr>
              <a:t>'sjk-666'</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db.collection</a:t>
            </a:r>
            <a:r>
              <a:rPr lang="en-US" altLang="zh-CN" sz="1200" dirty="0">
                <a:solidFill>
                  <a:srgbClr val="000000"/>
                </a:solidFill>
                <a:latin typeface="Consolas" panose="020B0609020204030204" pitchFamily="49" charset="0"/>
              </a:rPr>
              <a:t>(</a:t>
            </a:r>
            <a:r>
              <a:rPr lang="en-US" altLang="zh-CN" sz="1200" dirty="0">
                <a:solidFill>
                  <a:srgbClr val="A31515"/>
                </a:solidFill>
                <a:latin typeface="Consolas" panose="020B0609020204030204" pitchFamily="49" charset="0"/>
              </a:rPr>
              <a:t>'</a:t>
            </a:r>
            <a:r>
              <a:rPr lang="en-US" altLang="zh-CN" sz="1200" dirty="0" err="1">
                <a:solidFill>
                  <a:srgbClr val="A31515"/>
                </a:solidFill>
                <a:latin typeface="Consolas" panose="020B0609020204030204" pitchFamily="49" charset="0"/>
              </a:rPr>
              <a:t>kcxx</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).add({</a:t>
            </a:r>
          </a:p>
          <a:p>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data: {</a:t>
            </a:r>
          </a:p>
          <a:p>
            <a:r>
              <a:rPr lang="en-US" altLang="zh-CN" sz="1200" dirty="0">
                <a:solidFill>
                  <a:srgbClr val="000000"/>
                </a:solidFill>
                <a:latin typeface="Consolas" panose="020B0609020204030204" pitchFamily="49" charset="0"/>
              </a:rPr>
              <a:t>_</a:t>
            </a:r>
            <a:r>
              <a:rPr lang="en-US" altLang="zh-CN" sz="1200" dirty="0" err="1">
                <a:solidFill>
                  <a:srgbClr val="000000"/>
                </a:solidFill>
                <a:latin typeface="Consolas" panose="020B0609020204030204" pitchFamily="49" charset="0"/>
              </a:rPr>
              <a:t>id:app</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kc:</a:t>
            </a:r>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.data.kc</a:t>
            </a:r>
            <a:r>
              <a:rPr lang="en-US" altLang="zh-CN" sz="1200"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appData.userip</a:t>
            </a:r>
            <a:r>
              <a:rPr lang="en-US" altLang="zh-CN" sz="1200"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zy:</a:t>
            </a:r>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.data.zy</a:t>
            </a:r>
            <a:r>
              <a:rPr lang="en-US" altLang="zh-CN" sz="1200"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nj:</a:t>
            </a:r>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.data.nj</a:t>
            </a:r>
            <a:r>
              <a:rPr lang="en-US" altLang="zh-CN" sz="1200"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sj:</a:t>
            </a:r>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.data.sj</a:t>
            </a:r>
            <a:r>
              <a:rPr lang="en-US" altLang="zh-CN" sz="1200"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xc:</a:t>
            </a:r>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.data.xc</a:t>
            </a:r>
            <a:r>
              <a:rPr lang="en-US" altLang="zh-CN" sz="1200"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ms:</a:t>
            </a:r>
            <a:r>
              <a:rPr lang="en-US" altLang="zh-CN" sz="1200" dirty="0" err="1">
                <a:solidFill>
                  <a:srgbClr val="0000FF"/>
                </a:solidFill>
                <a:latin typeface="Consolas" panose="020B0609020204030204" pitchFamily="49" charset="0"/>
              </a:rPr>
              <a:t>this</a:t>
            </a:r>
            <a:r>
              <a:rPr lang="en-US" altLang="zh-CN" sz="1200" dirty="0" err="1">
                <a:solidFill>
                  <a:srgbClr val="000000"/>
                </a:solidFill>
                <a:latin typeface="Consolas" panose="020B0609020204030204" pitchFamily="49" charset="0"/>
              </a:rPr>
              <a:t>.data.ms</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success:res</a:t>
            </a:r>
            <a:r>
              <a:rPr lang="en-US" altLang="zh-CN" sz="1200" dirty="0">
                <a:solidFill>
                  <a:srgbClr val="000000"/>
                </a:solidFill>
                <a:latin typeface="Consolas" panose="020B0609020204030204" pitchFamily="49" charset="0"/>
              </a:rPr>
              <a:t>=&gt;{</a:t>
            </a:r>
          </a:p>
          <a:p>
            <a:r>
              <a:rPr lang="en-US" altLang="zh-CN" sz="1200" dirty="0">
                <a:solidFill>
                  <a:srgbClr val="000000"/>
                </a:solidFill>
                <a:latin typeface="Consolas" panose="020B0609020204030204" pitchFamily="49" charset="0"/>
              </a:rPr>
              <a:t>console.log(</a:t>
            </a:r>
            <a:r>
              <a:rPr lang="en-US" altLang="zh-CN" sz="1200" dirty="0" err="1">
                <a:solidFill>
                  <a:srgbClr val="000000"/>
                </a:solidFill>
                <a:latin typeface="Consolas" panose="020B0609020204030204" pitchFamily="49" charset="0"/>
              </a:rPr>
              <a:t>res.data</a:t>
            </a:r>
            <a:r>
              <a:rPr lang="en-US" altLang="zh-CN" sz="1200" dirty="0">
                <a:solidFill>
                  <a:srgbClr val="000000"/>
                </a:solidFill>
                <a:latin typeface="Consolas" panose="020B0609020204030204" pitchFamily="49" charset="0"/>
              </a:rPr>
              <a:t>)</a:t>
            </a:r>
          </a:p>
          <a:p>
            <a:r>
              <a:rPr lang="en-US" altLang="zh-CN" sz="1200" dirty="0" err="1">
                <a:solidFill>
                  <a:srgbClr val="000000"/>
                </a:solidFill>
                <a:latin typeface="Consolas" panose="020B0609020204030204" pitchFamily="49" charset="0"/>
              </a:rPr>
              <a:t>wx.navigateBack</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delta:</a:t>
            </a:r>
            <a:r>
              <a:rPr lang="en-US" altLang="zh-CN" sz="1200" dirty="0">
                <a:solidFill>
                  <a:srgbClr val="09885A"/>
                </a:solidFill>
                <a:latin typeface="Consolas" panose="020B0609020204030204" pitchFamily="49" charset="0"/>
              </a:rPr>
              <a:t>1</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r>
              <a:rPr lang="es-ES" altLang="zh-CN" sz="1200" dirty="0">
                <a:solidFill>
                  <a:srgbClr val="000000"/>
                </a:solidFill>
                <a:latin typeface="Consolas" panose="020B0609020204030204" pitchFamily="49" charset="0"/>
              </a:rPr>
              <a:t> ,fali:res=&gt;{</a:t>
            </a:r>
          </a:p>
          <a:p>
            <a:r>
              <a:rPr lang="es-ES" altLang="zh-CN" sz="1200" dirty="0">
                <a:solidFill>
                  <a:srgbClr val="000000"/>
                </a:solidFill>
                <a:latin typeface="Consolas" panose="020B0609020204030204" pitchFamily="49" charset="0"/>
              </a:rPr>
              <a:t>console.error(</a:t>
            </a:r>
            <a:r>
              <a:rPr lang="es-ES" altLang="zh-CN" sz="1200" dirty="0">
                <a:solidFill>
                  <a:srgbClr val="A31515"/>
                </a:solidFill>
                <a:latin typeface="Consolas" panose="020B0609020204030204" pitchFamily="49" charset="0"/>
              </a:rPr>
              <a:t>"error"</a:t>
            </a:r>
            <a:r>
              <a:rPr lang="es-ES" altLang="zh-CN" sz="1200" dirty="0">
                <a:solidFill>
                  <a:srgbClr val="000000"/>
                </a:solidFill>
                <a:latin typeface="Consolas" panose="020B0609020204030204" pitchFamily="49" charset="0"/>
              </a:rPr>
              <a:t>)</a:t>
            </a:r>
          </a:p>
          <a:p>
            <a:r>
              <a:rPr lang="es-ES" altLang="zh-CN" sz="1200" dirty="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p>
          <a:p>
            <a:r>
              <a:rPr lang="en-US" altLang="zh-C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975580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3" presetClass="entr" presetSubtype="288" fill="hold" grpId="0" nodeType="withEffect">
                                  <p:stCondLst>
                                    <p:cond delay="0"/>
                                  </p:stCondLst>
                                  <p:iterate type="lt">
                                    <p:tmPct val="15000"/>
                                  </p:iterate>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strVal val="4/3*#ppt_w"/>
                                          </p:val>
                                        </p:tav>
                                        <p:tav tm="100000">
                                          <p:val>
                                            <p:strVal val="#ppt_w"/>
                                          </p:val>
                                        </p:tav>
                                      </p:tavLst>
                                    </p:anim>
                                    <p:anim calcmode="lin" valueType="num">
                                      <p:cBhvr>
                                        <p:cTn id="11" dur="500" fill="hold"/>
                                        <p:tgtEl>
                                          <p:spTgt spid="3"/>
                                        </p:tgtEl>
                                        <p:attrNameLst>
                                          <p:attrName>ppt_h</p:attrName>
                                        </p:attrNameLst>
                                      </p:cBhvr>
                                      <p:tavLst>
                                        <p:tav tm="0">
                                          <p:val>
                                            <p:strVal val="4/3*#ppt_h"/>
                                          </p:val>
                                        </p:tav>
                                        <p:tav tm="100000">
                                          <p:val>
                                            <p:strVal val="#ppt_h"/>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3"/>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8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42" presetClass="entr" presetSubtype="0" fill="hold" nodeType="withEffect">
                                  <p:stCondLst>
                                    <p:cond delay="8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22" presetClass="entr" presetSubtype="1" fill="hold" nodeType="withEffect">
                                  <p:stCondLst>
                                    <p:cond delay="175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1000"/>
                                        <p:tgtEl>
                                          <p:spTgt spid="30"/>
                                        </p:tgtEl>
                                      </p:cBhvr>
                                    </p:animEffect>
                                  </p:childTnLst>
                                </p:cTn>
                              </p:par>
                              <p:par>
                                <p:cTn id="32" presetID="42" presetClass="entr" presetSubtype="0" fill="hold" grpId="0" nodeType="withEffect">
                                  <p:stCondLst>
                                    <p:cond delay="175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75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anim calcmode="lin" valueType="num">
                                      <p:cBhvr>
                                        <p:cTn id="40" dur="1000" fill="hold"/>
                                        <p:tgtEl>
                                          <p:spTgt spid="2"/>
                                        </p:tgtEl>
                                        <p:attrNameLst>
                                          <p:attrName>ppt_x</p:attrName>
                                        </p:attrNameLst>
                                      </p:cBhvr>
                                      <p:tavLst>
                                        <p:tav tm="0">
                                          <p:val>
                                            <p:strVal val="#ppt_x"/>
                                          </p:val>
                                        </p:tav>
                                        <p:tav tm="100000">
                                          <p:val>
                                            <p:strVal val="#ppt_x"/>
                                          </p:val>
                                        </p:tav>
                                      </p:tavLst>
                                    </p:anim>
                                    <p:anim calcmode="lin" valueType="num">
                                      <p:cBhvr>
                                        <p:cTn id="4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9" grpId="0" animBg="1"/>
      <p:bldP spid="10" grpId="0" animBg="1"/>
      <p:bldP spid="12"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5"/>
          <p:cNvSpPr/>
          <p:nvPr/>
        </p:nvSpPr>
        <p:spPr>
          <a:xfrm rot="19356855">
            <a:off x="703061" y="324495"/>
            <a:ext cx="396280" cy="138779"/>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Lst>
            <a:ahLst/>
            <a:cxnLst>
              <a:cxn ang="0">
                <a:pos x="connsiteX0" y="connsiteY0"/>
              </a:cxn>
              <a:cxn ang="0">
                <a:pos x="connsiteX1" y="connsiteY1"/>
              </a:cxn>
              <a:cxn ang="0">
                <a:pos x="connsiteX2" y="connsiteY2"/>
              </a:cxn>
              <a:cxn ang="0">
                <a:pos x="connsiteX3" y="connsiteY3"/>
              </a:cxn>
            </a:cxnLst>
            <a:rect l="l" t="t" r="r" b="b"/>
            <a:pathLst>
              <a:path w="2296078" h="2511072">
                <a:moveTo>
                  <a:pt x="0" y="2137357"/>
                </a:moveTo>
                <a:lnTo>
                  <a:pt x="1772144" y="0"/>
                </a:lnTo>
                <a:cubicBezTo>
                  <a:pt x="2016039" y="1234965"/>
                  <a:pt x="2034110" y="1255537"/>
                  <a:pt x="2296076" y="2511075"/>
                </a:cubicBezTo>
                <a:lnTo>
                  <a:pt x="0" y="2137357"/>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6" name="矩形 5"/>
          <p:cNvSpPr/>
          <p:nvPr/>
        </p:nvSpPr>
        <p:spPr>
          <a:xfrm>
            <a:off x="701633" y="569326"/>
            <a:ext cx="212429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rPr>
              <a:t>遇到的“坑”</a:t>
            </a:r>
          </a:p>
        </p:txBody>
      </p:sp>
      <p:sp>
        <p:nvSpPr>
          <p:cNvPr id="7" name="矩形 6"/>
          <p:cNvSpPr/>
          <p:nvPr/>
        </p:nvSpPr>
        <p:spPr>
          <a:xfrm>
            <a:off x="701633" y="1339375"/>
            <a:ext cx="4125951" cy="41819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E7E6E6">
                    <a:lumMod val="25000"/>
                  </a:srgbClr>
                </a:solidFill>
                <a:effectLst/>
                <a:uLnTx/>
                <a:uFillTx/>
                <a:latin typeface="微软雅黑"/>
                <a:ea typeface="微软雅黑"/>
                <a:cs typeface="+mn-cs"/>
              </a:rPr>
              <a:t>云开发数据库的权限问题</a:t>
            </a:r>
            <a:endParaRPr kumimoji="0" lang="en-US" altLang="zh-CN" sz="1600" b="0" i="0" u="none" strike="noStrike" kern="1200" cap="none" spc="0" normalizeH="0" baseline="0" noProof="0" dirty="0">
              <a:ln>
                <a:noFill/>
              </a:ln>
              <a:solidFill>
                <a:srgbClr val="E7E6E6">
                  <a:lumMod val="25000"/>
                </a:srgbClr>
              </a:solidFill>
              <a:effectLst/>
              <a:uLnTx/>
              <a:uFillTx/>
              <a:latin typeface="微软雅黑"/>
              <a:ea typeface="微软雅黑"/>
              <a:cs typeface="+mn-cs"/>
            </a:endParaRPr>
          </a:p>
        </p:txBody>
      </p:sp>
      <p:sp>
        <p:nvSpPr>
          <p:cNvPr id="8" name="矩形 7"/>
          <p:cNvSpPr/>
          <p:nvPr/>
        </p:nvSpPr>
        <p:spPr>
          <a:xfrm>
            <a:off x="8147943" y="-132736"/>
            <a:ext cx="35615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pic>
        <p:nvPicPr>
          <p:cNvPr id="9" name="图片 8">
            <a:extLst>
              <a:ext uri="{FF2B5EF4-FFF2-40B4-BE49-F238E27FC236}">
                <a16:creationId xmlns:a16="http://schemas.microsoft.com/office/drawing/2014/main" id="{36F6C4EB-D1AE-42B5-8EEE-81597B3A4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3" y="1902060"/>
            <a:ext cx="2562583" cy="4629796"/>
          </a:xfrm>
          <a:prstGeom prst="rect">
            <a:avLst/>
          </a:prstGeom>
        </p:spPr>
      </p:pic>
      <p:sp>
        <p:nvSpPr>
          <p:cNvPr id="10" name="文本框 9">
            <a:extLst>
              <a:ext uri="{FF2B5EF4-FFF2-40B4-BE49-F238E27FC236}">
                <a16:creationId xmlns:a16="http://schemas.microsoft.com/office/drawing/2014/main" id="{07CC53D8-07A9-41DC-A06F-2377433F17CE}"/>
              </a:ext>
            </a:extLst>
          </p:cNvPr>
          <p:cNvSpPr txBox="1"/>
          <p:nvPr/>
        </p:nvSpPr>
        <p:spPr>
          <a:xfrm>
            <a:off x="2641136" y="1908634"/>
            <a:ext cx="3259393" cy="46166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Light"/>
                <a:cs typeface="+mn-cs"/>
              </a:rPr>
              <a:t>const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微软雅黑 Light"/>
                <a:cs typeface="+mn-cs"/>
              </a:rPr>
              <a:t>db</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 =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微软雅黑 Light"/>
                <a:cs typeface="+mn-cs"/>
              </a:rPr>
              <a:t>wx.cloud.database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env: </a:t>
            </a:r>
            <a:r>
              <a:rPr kumimoji="0" lang="en-US" altLang="zh-CN" sz="1600" b="0" i="0" u="none" strike="noStrike" kern="1200" cap="none" spc="0" normalizeH="0" baseline="0" noProof="0" dirty="0">
                <a:ln>
                  <a:noFill/>
                </a:ln>
                <a:solidFill>
                  <a:srgbClr val="A31515"/>
                </a:solidFill>
                <a:effectLst/>
                <a:uLnTx/>
                <a:uFillTx/>
                <a:latin typeface="Consolas" panose="020B0609020204030204" pitchFamily="49" charset="0"/>
                <a:ea typeface="微软雅黑 Light"/>
                <a:cs typeface="+mn-cs"/>
              </a:rPr>
              <a:t>'sjk-666'</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微软雅黑 Light"/>
                <a:cs typeface="+mn-cs"/>
              </a:rPr>
              <a:t>db.collection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r>
              <a:rPr kumimoji="0" lang="en-US" altLang="zh-CN" sz="1600" b="0" i="0" u="none" strike="noStrike" kern="1200" cap="none" spc="0" normalizeH="0" baseline="0" noProof="0" dirty="0">
                <a:ln>
                  <a:noFill/>
                </a:ln>
                <a:solidFill>
                  <a:srgbClr val="A31515"/>
                </a:solidFill>
                <a:effectLst/>
                <a:uLnTx/>
                <a:uFillTx/>
                <a:latin typeface="Consolas" panose="020B0609020204030204" pitchFamily="49" charset="0"/>
                <a:ea typeface="微软雅黑 Light"/>
                <a:cs typeface="+mn-cs"/>
              </a:rPr>
              <a:t>'</a:t>
            </a:r>
            <a:r>
              <a:rPr kumimoji="0" lang="en-US" altLang="zh-CN" sz="1600" b="0" i="0" u="none" strike="noStrike" kern="1200" cap="none" spc="0" normalizeH="0" baseline="0" noProof="0" dirty="0" err="1">
                <a:ln>
                  <a:noFill/>
                </a:ln>
                <a:solidFill>
                  <a:srgbClr val="A31515"/>
                </a:solidFill>
                <a:effectLst/>
                <a:uLnTx/>
                <a:uFillTx/>
                <a:latin typeface="Consolas" panose="020B0609020204030204" pitchFamily="49" charset="0"/>
                <a:ea typeface="微软雅黑 Light"/>
                <a:cs typeface="+mn-cs"/>
              </a:rPr>
              <a:t>kcxx</a:t>
            </a:r>
            <a:r>
              <a:rPr kumimoji="0" lang="en-US" altLang="zh-CN" sz="1600" b="0" i="0" u="none" strike="noStrike" kern="1200" cap="none" spc="0" normalizeH="0" baseline="0" noProof="0" dirty="0">
                <a:ln>
                  <a:noFill/>
                </a:ln>
                <a:solidFill>
                  <a:srgbClr val="A31515"/>
                </a:solidFill>
                <a:effectLst/>
                <a:uLnTx/>
                <a:uFillTx/>
                <a:latin typeface="Consolas" panose="020B0609020204030204" pitchFamily="49" charset="0"/>
                <a:ea typeface="微软雅黑 Light"/>
                <a:cs typeface="+mn-cs"/>
              </a:rPr>
              <a: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_id: </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Light"/>
                <a:cs typeface="+mn-cs"/>
              </a:rPr>
              <a:t>this</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.data.id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Light"/>
                <a:cs typeface="+mn-cs"/>
              </a:rPr>
              <a:t>get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success: res =&gt;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Light"/>
                <a:cs typeface="+mn-cs"/>
              </a:rPr>
              <a:t>this</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微软雅黑 Light"/>
                <a:cs typeface="+mn-cs"/>
              </a:rPr>
              <a:t>.setData</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微软雅黑 Light"/>
                <a:cs typeface="+mn-cs"/>
              </a:rPr>
              <a:t>kcxx</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微软雅黑 Light"/>
                <a:cs typeface="+mn-cs"/>
              </a:rPr>
              <a:t>res.data</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console.log(</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Light"/>
                <a:cs typeface="+mn-cs"/>
              </a:rPr>
              <a:t>this</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微软雅黑 Light"/>
                <a:cs typeface="+mn-cs"/>
              </a:rPr>
              <a:t>.data.kcxx</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r>
              <a:rPr kumimoji="0" lang="en-US" altLang="zh-CN" sz="1600" b="0" i="0" u="none" strike="noStrike" kern="1200" cap="none" spc="0" normalizeH="0" baseline="0" noProof="0" dirty="0">
                <a:ln>
                  <a:noFill/>
                </a:ln>
                <a:solidFill>
                  <a:srgbClr val="09885A"/>
                </a:solidFill>
                <a:effectLst/>
                <a:uLnTx/>
                <a:uFillTx/>
                <a:latin typeface="Consolas" panose="020B0609020204030204" pitchFamily="49" charset="0"/>
                <a:ea typeface="微软雅黑 Light"/>
                <a:cs typeface="+mn-cs"/>
              </a:rPr>
              <a:t>0</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b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Light"/>
                <a:cs typeface="+mn-cs"/>
              </a:rPr>
              <a:t>})</a:t>
            </a:r>
          </a:p>
        </p:txBody>
      </p:sp>
      <p:pic>
        <p:nvPicPr>
          <p:cNvPr id="12" name="图片 11">
            <a:extLst>
              <a:ext uri="{FF2B5EF4-FFF2-40B4-BE49-F238E27FC236}">
                <a16:creationId xmlns:a16="http://schemas.microsoft.com/office/drawing/2014/main" id="{3D08FEF5-CC35-4610-8B45-C9251CE66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473" y="797824"/>
            <a:ext cx="5048955" cy="2800741"/>
          </a:xfrm>
          <a:prstGeom prst="rect">
            <a:avLst/>
          </a:prstGeom>
        </p:spPr>
      </p:pic>
      <p:pic>
        <p:nvPicPr>
          <p:cNvPr id="14" name="图片 13">
            <a:extLst>
              <a:ext uri="{FF2B5EF4-FFF2-40B4-BE49-F238E27FC236}">
                <a16:creationId xmlns:a16="http://schemas.microsoft.com/office/drawing/2014/main" id="{B08E673D-47D6-4474-9486-62569FE2B9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380" y="3847281"/>
            <a:ext cx="5258534" cy="2629267"/>
          </a:xfrm>
          <a:prstGeom prst="rect">
            <a:avLst/>
          </a:prstGeom>
        </p:spPr>
      </p:pic>
      <p:sp>
        <p:nvSpPr>
          <p:cNvPr id="3" name="矩形 2"/>
          <p:cNvSpPr/>
          <p:nvPr/>
        </p:nvSpPr>
        <p:spPr>
          <a:xfrm>
            <a:off x="12357248"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spTree>
    <p:extLst>
      <p:ext uri="{BB962C8B-B14F-4D97-AF65-F5344CB8AC3E}">
        <p14:creationId xmlns:p14="http://schemas.microsoft.com/office/powerpoint/2010/main" val="2218218052"/>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par>
                                <p:cTn id="12" presetID="23" presetClass="entr" presetSubtype="288" fill="hold" grpId="0" nodeType="withEffect">
                                  <p:stCondLst>
                                    <p:cond delay="750"/>
                                  </p:stCondLst>
                                  <p:iterate type="lt">
                                    <p:tmPct val="15000"/>
                                  </p:iterate>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strVal val="4/3*#ppt_w"/>
                                          </p:val>
                                        </p:tav>
                                        <p:tav tm="100000">
                                          <p:val>
                                            <p:strVal val="#ppt_w"/>
                                          </p:val>
                                        </p:tav>
                                      </p:tavLst>
                                    </p:anim>
                                    <p:anim calcmode="lin" valueType="num">
                                      <p:cBhvr>
                                        <p:cTn id="15" dur="500" fill="hold"/>
                                        <p:tgtEl>
                                          <p:spTgt spid="6"/>
                                        </p:tgtEl>
                                        <p:attrNameLst>
                                          <p:attrName>ppt_h</p:attrName>
                                        </p:attrNameLst>
                                      </p:cBhvr>
                                      <p:tavLst>
                                        <p:tav tm="0">
                                          <p:val>
                                            <p:strVal val="4/3*#ppt_h"/>
                                          </p:val>
                                        </p:tav>
                                        <p:tav tm="100000">
                                          <p:val>
                                            <p:strVal val="#ppt_h"/>
                                          </p:val>
                                        </p:tav>
                                      </p:tavLst>
                                    </p:anim>
                                  </p:childTnLst>
                                </p:cTn>
                              </p:par>
                              <p:par>
                                <p:cTn id="16" presetID="22" presetClass="entr" presetSubtype="1" fill="hold" grpId="0" nodeType="withEffect">
                                  <p:stCondLst>
                                    <p:cond delay="1500"/>
                                  </p:stCondLst>
                                  <p:iterate type="lt">
                                    <p:tmPct val="10000"/>
                                  </p:iterate>
                                  <p:childTnLst>
                                    <p:set>
                                      <p:cBhvr>
                                        <p:cTn id="17" dur="1" fill="hold">
                                          <p:stCondLst>
                                            <p:cond delay="0"/>
                                          </p:stCondLst>
                                        </p:cTn>
                                        <p:tgtEl>
                                          <p:spTgt spid="7"/>
                                        </p:tgtEl>
                                        <p:attrNameLst>
                                          <p:attrName>style.visibility</p:attrName>
                                        </p:attrNameLst>
                                      </p:cBhvr>
                                      <p:to>
                                        <p:strVal val="visible"/>
                                      </p:to>
                                    </p:set>
                                    <p:animEffect transition="in" filter="wipe(up)">
                                      <p:cBhvr>
                                        <p:cTn id="18" dur="250"/>
                                        <p:tgtEl>
                                          <p:spTgt spid="7"/>
                                        </p:tgtEl>
                                      </p:cBhvr>
                                    </p:animEffect>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35" presetClass="path" presetSubtype="0" accel="50000" decel="50000" fill="hold" grpId="0" nodeType="clickEffect">
                                  <p:stCondLst>
                                    <p:cond delay="0"/>
                                  </p:stCondLst>
                                  <p:childTnLst>
                                    <p:animMotion origin="layout" path="M -1.66667E-6 0 L -1.01471 0 " pathEditMode="relative" rAng="0" ptsTypes="AA">
                                      <p:cBhvr>
                                        <p:cTn id="43" dur="500" fill="hold"/>
                                        <p:tgtEl>
                                          <p:spTgt spid="3"/>
                                        </p:tgtEl>
                                        <p:attrNameLst>
                                          <p:attrName>ppt_x</p:attrName>
                                          <p:attrName>ppt_y</p:attrName>
                                        </p:attrNameLst>
                                      </p:cBhvr>
                                      <p:rCtr x="-507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10"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5"/>
          <p:cNvSpPr/>
          <p:nvPr/>
        </p:nvSpPr>
        <p:spPr>
          <a:xfrm rot="10800000">
            <a:off x="10276193" y="5345896"/>
            <a:ext cx="1645464" cy="2627936"/>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Lst>
            <a:ahLst/>
            <a:cxnLst>
              <a:cxn ang="0">
                <a:pos x="connsiteX0" y="connsiteY0"/>
              </a:cxn>
              <a:cxn ang="0">
                <a:pos x="connsiteX1" y="connsiteY1"/>
              </a:cxn>
              <a:cxn ang="0">
                <a:pos x="connsiteX2" y="connsiteY2"/>
              </a:cxn>
              <a:cxn ang="0">
                <a:pos x="connsiteX3" y="connsiteY3"/>
              </a:cxn>
            </a:cxnLst>
            <a:rect l="l" t="t" r="r" b="b"/>
            <a:pathLst>
              <a:path w="1645464" h="2627936">
                <a:moveTo>
                  <a:pt x="976382" y="2627936"/>
                </a:moveTo>
                <a:lnTo>
                  <a:pt x="1645464" y="1533490"/>
                </a:lnTo>
                <a:lnTo>
                  <a:pt x="0" y="0"/>
                </a:lnTo>
                <a:lnTo>
                  <a:pt x="976382" y="262793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6" name="等腰三角形 5"/>
          <p:cNvSpPr/>
          <p:nvPr/>
        </p:nvSpPr>
        <p:spPr>
          <a:xfrm rot="19356855">
            <a:off x="11271861" y="5663731"/>
            <a:ext cx="660151" cy="373249"/>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0 w 12192000"/>
              <a:gd name="connsiteY2" fmla="*/ 6858000 h 6858000"/>
              <a:gd name="connsiteX3" fmla="*/ 0 w 12192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0" y="6858000"/>
                </a:lnTo>
                <a:lnTo>
                  <a:pt x="0" y="0"/>
                </a:ln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7555" y="370254"/>
            <a:ext cx="4684626" cy="584775"/>
          </a:xfrm>
          <a:prstGeom prst="rect">
            <a:avLst/>
          </a:prstGeom>
        </p:spPr>
        <p:txBody>
          <a:bodyPr wrap="square">
            <a:spAutoFit/>
          </a:bodyPr>
          <a:lstStyle/>
          <a:p>
            <a:r>
              <a:rPr lang="zh-CN" altLang="en-US" sz="3200" b="1" dirty="0">
                <a:solidFill>
                  <a:schemeClr val="bg1"/>
                </a:solidFill>
                <a:latin typeface="+mn-ea"/>
              </a:rPr>
              <a:t>数据库删除操作</a:t>
            </a:r>
          </a:p>
        </p:txBody>
      </p:sp>
      <p:sp>
        <p:nvSpPr>
          <p:cNvPr id="11" name="矩形 10"/>
          <p:cNvSpPr/>
          <p:nvPr/>
        </p:nvSpPr>
        <p:spPr>
          <a:xfrm>
            <a:off x="3939716" y="389095"/>
            <a:ext cx="6472645" cy="874407"/>
          </a:xfrm>
          <a:prstGeom prst="rect">
            <a:avLst/>
          </a:prstGeom>
        </p:spPr>
        <p:txBody>
          <a:bodyPr wrap="square">
            <a:spAutoFit/>
          </a:bodyPr>
          <a:lstStyle/>
          <a:p>
            <a:pPr>
              <a:lnSpc>
                <a:spcPct val="150000"/>
              </a:lnSpc>
            </a:pPr>
            <a:r>
              <a:rPr lang="zh-CN" altLang="en-US" dirty="0">
                <a:solidFill>
                  <a:schemeClr val="bg1"/>
                </a:solidFill>
                <a:latin typeface="+mj-ea"/>
                <a:ea typeface="+mj-ea"/>
              </a:rPr>
              <a:t>可以发现用户没有写的权限，所以当我下达确认订单之后，“斗地主”这个课程不会从数据库删除掉，所以需要其他方法</a:t>
            </a:r>
            <a:endParaRPr lang="en-US" altLang="zh-CN" dirty="0">
              <a:solidFill>
                <a:schemeClr val="bg1"/>
              </a:solidFill>
              <a:latin typeface="+mj-ea"/>
              <a:ea typeface="+mj-ea"/>
            </a:endParaRPr>
          </a:p>
        </p:txBody>
      </p:sp>
      <p:sp>
        <p:nvSpPr>
          <p:cNvPr id="2" name="等腰三角形 1"/>
          <p:cNvSpPr/>
          <p:nvPr/>
        </p:nvSpPr>
        <p:spPr>
          <a:xfrm rot="16200000">
            <a:off x="-9641277" y="-2667000"/>
            <a:ext cx="6858000" cy="12192000"/>
          </a:xfrm>
          <a:prstGeom prst="triangle">
            <a:avLst>
              <a:gd name="adj" fmla="val 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12192000" y="-379828"/>
            <a:ext cx="633046" cy="37982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43F38B39-48BE-47EF-89FB-070D09A7D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339" y="3429000"/>
            <a:ext cx="5258534" cy="2629267"/>
          </a:xfrm>
          <a:prstGeom prst="rect">
            <a:avLst/>
          </a:prstGeom>
        </p:spPr>
      </p:pic>
      <p:pic>
        <p:nvPicPr>
          <p:cNvPr id="13" name="图片 12">
            <a:extLst>
              <a:ext uri="{FF2B5EF4-FFF2-40B4-BE49-F238E27FC236}">
                <a16:creationId xmlns:a16="http://schemas.microsoft.com/office/drawing/2014/main" id="{5FE1B97B-2180-4032-AB2F-38A2DB8CA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141" y="1652597"/>
            <a:ext cx="2610214" cy="4591691"/>
          </a:xfrm>
          <a:prstGeom prst="rect">
            <a:avLst/>
          </a:prstGeom>
        </p:spPr>
      </p:pic>
      <p:pic>
        <p:nvPicPr>
          <p:cNvPr id="14" name="图片 13">
            <a:extLst>
              <a:ext uri="{FF2B5EF4-FFF2-40B4-BE49-F238E27FC236}">
                <a16:creationId xmlns:a16="http://schemas.microsoft.com/office/drawing/2014/main" id="{82023922-F311-4F33-8C7A-B3DB473D2580}"/>
              </a:ext>
            </a:extLst>
          </p:cNvPr>
          <p:cNvPicPr>
            <a:picLocks noChangeAspect="1"/>
          </p:cNvPicPr>
          <p:nvPr/>
        </p:nvPicPr>
        <p:blipFill>
          <a:blip r:embed="rId4"/>
          <a:stretch>
            <a:fillRect/>
          </a:stretch>
        </p:blipFill>
        <p:spPr>
          <a:xfrm>
            <a:off x="5373363" y="1634809"/>
            <a:ext cx="2560542" cy="4627265"/>
          </a:xfrm>
          <a:prstGeom prst="rect">
            <a:avLst/>
          </a:prstGeom>
        </p:spPr>
      </p:pic>
    </p:spTree>
    <p:extLst>
      <p:ext uri="{BB962C8B-B14F-4D97-AF65-F5344CB8AC3E}">
        <p14:creationId xmlns:p14="http://schemas.microsoft.com/office/powerpoint/2010/main" val="2357090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path" presetSubtype="0" accel="50000" decel="50000" fill="hold" grpId="6" nodeType="withEffect">
                                  <p:stCondLst>
                                    <p:cond delay="0"/>
                                  </p:stCondLst>
                                  <p:childTnLst>
                                    <p:animMotion origin="layout" path="M 1.00912 -0.00208 L 1.01263 -0.00209 " pathEditMode="relative" rAng="0" ptsTypes="AA">
                                      <p:cBhvr>
                                        <p:cTn id="10" dur="2000" fill="hold"/>
                                        <p:tgtEl>
                                          <p:spTgt spid="2"/>
                                        </p:tgtEl>
                                        <p:attrNameLst>
                                          <p:attrName>ppt_x</p:attrName>
                                          <p:attrName>ppt_y</p:attrName>
                                        </p:attrNameLst>
                                      </p:cBhvr>
                                      <p:rCtr x="-65" y="278"/>
                                    </p:animMotion>
                                  </p:childTnLst>
                                </p:cTn>
                              </p:par>
                              <p:par>
                                <p:cTn id="11" presetID="23" presetClass="entr" presetSubtype="288" fill="hold" grpId="7"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strVal val="4/3*#ppt_w"/>
                                          </p:val>
                                        </p:tav>
                                        <p:tav tm="100000">
                                          <p:val>
                                            <p:strVal val="#ppt_w"/>
                                          </p:val>
                                        </p:tav>
                                      </p:tavLst>
                                    </p:anim>
                                    <p:anim calcmode="lin" valueType="num">
                                      <p:cBhvr>
                                        <p:cTn id="14" dur="500" fill="hold"/>
                                        <p:tgtEl>
                                          <p:spTgt spid="2"/>
                                        </p:tgtEl>
                                        <p:attrNameLst>
                                          <p:attrName>ppt_h</p:attrName>
                                        </p:attrNameLst>
                                      </p:cBhvr>
                                      <p:tavLst>
                                        <p:tav tm="0">
                                          <p:val>
                                            <p:strVal val="4/3*#ppt_h"/>
                                          </p:val>
                                        </p:tav>
                                        <p:tav tm="100000">
                                          <p:val>
                                            <p:strVal val="#ppt_h"/>
                                          </p:val>
                                        </p:tav>
                                      </p:tavLst>
                                    </p:anim>
                                  </p:childTnLst>
                                </p:cTn>
                              </p:par>
                              <p:par>
                                <p:cTn id="15" presetID="63" presetClass="path" presetSubtype="0" accel="50000" decel="50000" fill="hold" grpId="1" nodeType="withEffect">
                                  <p:stCondLst>
                                    <p:cond delay="500"/>
                                  </p:stCondLst>
                                  <p:childTnLst>
                                    <p:animMotion origin="layout" path="M 1.01264 -0.00208 L 1.46836 0.35741 " pathEditMode="relative" rAng="0" ptsTypes="AA">
                                      <p:cBhvr>
                                        <p:cTn id="16" dur="1250" fill="hold"/>
                                        <p:tgtEl>
                                          <p:spTgt spid="2"/>
                                        </p:tgtEl>
                                        <p:attrNameLst>
                                          <p:attrName>ppt_x</p:attrName>
                                          <p:attrName>ppt_y</p:attrName>
                                        </p:attrNameLst>
                                      </p:cBhvr>
                                      <p:rCtr x="22786" y="17963"/>
                                    </p:animMotion>
                                  </p:childTnLst>
                                </p:cTn>
                              </p:par>
                              <p:par>
                                <p:cTn id="17" presetID="6" presetClass="emph" presetSubtype="0" accel="50000" decel="50000" fill="hold" grpId="4" nodeType="withEffect">
                                  <p:stCondLst>
                                    <p:cond delay="500"/>
                                  </p:stCondLst>
                                  <p:childTnLst>
                                    <p:animScale>
                                      <p:cBhvr>
                                        <p:cTn id="18" dur="1250" fill="hold"/>
                                        <p:tgtEl>
                                          <p:spTgt spid="2"/>
                                        </p:tgtEl>
                                      </p:cBhvr>
                                      <p:by x="0" y="0"/>
                                    </p:animScale>
                                  </p:childTnLst>
                                </p:cTn>
                              </p:par>
                              <p:par>
                                <p:cTn id="19" presetID="8" presetClass="emph" presetSubtype="0" fill="hold" grpId="5" nodeType="withEffect">
                                  <p:stCondLst>
                                    <p:cond delay="1000"/>
                                  </p:stCondLst>
                                  <p:childTnLst>
                                    <p:animRot by="21600000">
                                      <p:cBhvr>
                                        <p:cTn id="20" dur="750" fill="hold"/>
                                        <p:tgtEl>
                                          <p:spTgt spid="2"/>
                                        </p:tgtEl>
                                        <p:attrNameLst>
                                          <p:attrName>r</p:attrName>
                                        </p:attrNameLst>
                                      </p:cBhvr>
                                    </p:animRot>
                                  </p:childTnLst>
                                </p:cTn>
                              </p:par>
                              <p:par>
                                <p:cTn id="21" presetID="53" presetClass="entr" presetSubtype="16" fill="hold" grpId="0" nodeType="withEffect">
                                  <p:stCondLst>
                                    <p:cond delay="1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2" presetClass="entr" presetSubtype="12" fill="hold" grpId="0" nodeType="withEffect">
                                  <p:stCondLst>
                                    <p:cond delay="20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53" presetClass="entr" presetSubtype="16" fill="hold" nodeType="withEffect">
                                  <p:stCondLst>
                                    <p:cond delay="20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0" presetClass="path" presetSubtype="0" accel="50000" decel="50000" fill="hold" nodeType="withEffect">
                                  <p:stCondLst>
                                    <p:cond delay="2000"/>
                                  </p:stCondLst>
                                  <p:childTnLst>
                                    <p:animMotion origin="layout" path="M 0.04336 0.08264 L 0.04336 0.08287 C 0.04167 0.07685 0.04023 0.07083 0.03841 0.06527 C 0.03776 0.06296 0.03672 0.06111 0.03607 0.05879 C 0.03464 0.0537 0.03477 0.0493 0.03359 0.04375 C 0.03294 0.04074 0.03203 0.03796 0.03125 0.03518 C 0.0293 0.00463 0.03112 0.02592 0.02878 0.00717 C 0.02839 0.0037 0.02826 3.33333E-6 0.0276 -0.00348 C 0.02708 -0.00602 0.02578 -0.00764 0.02513 -0.00996 C 0.01536 -0.04491 0.02839 -0.0007 0.02148 -0.0294 C 0.02096 -0.03172 0.01966 -0.03334 0.01914 -0.03588 C 0.01406 -0.05718 0.0168 -0.04885 0.01432 -0.06366 C 0.01354 -0.06806 0.01185 -0.07662 0.01185 -0.07639 C 0.01146 -0.08311 0.0112 -0.08959 0.01068 -0.09607 C 0.01042 -0.09815 0.00964 -0.10023 0.00938 -0.10255 C 0.00872 -0.11111 0.00885 -0.11968 0.0082 -0.12824 C 0.00794 -0.13264 0.00664 -0.13912 0.00573 -0.14329 C 0.00534 -0.14769 0.00495 -0.15186 0.00456 -0.15625 C 0.00417 -0.16204 0.00391 -0.16783 0.00339 -0.17338 C 0.00313 -0.1757 0.00247 -0.17778 0.00221 -0.17986 C 0.00169 -0.18264 0.00156 -0.18588 0.00091 -0.18843 C 0.00039 -0.19098 -0.00065 -0.19283 -0.00143 -0.19491 C -0.00182 -0.2 -0.00182 -0.2051 -0.00273 -0.20996 C -0.00312 -0.2125 -0.00443 -0.21412 -0.00508 -0.21644 C -0.00573 -0.21852 -0.00573 -0.22084 -0.00625 -0.22292 C -0.00742 -0.22662 -0.00898 -0.22986 -0.0099 -0.2338 C -0.01146 -0.24005 -0.01159 -0.24723 -0.01354 -0.25301 C -0.02409 -0.28426 -0.01081 -0.24561 -0.02083 -0.27246 C -0.02214 -0.27593 -0.02305 -0.27986 -0.02448 -0.28311 C -0.02591 -0.28635 -0.02773 -0.28866 -0.0293 -0.29167 C -0.03099 -0.29514 -0.03216 -0.29954 -0.03411 -0.30255 C -0.03633 -0.30602 -0.03906 -0.30811 -0.04141 -0.31111 C -0.05312 -0.32662 -0.04062 -0.31158 -0.04987 -0.31968 C -0.06133 -0.32986 -0.04206 -0.31713 -0.06081 -0.32824 L -0.06797 -0.33264 L -0.07161 -0.33473 C -0.07279 -0.33611 -0.07396 -0.33797 -0.07526 -0.33912 C -0.07852 -0.3419 -0.08281 -0.34213 -0.0862 -0.34329 C -0.09779 -0.34792 -0.07878 -0.34306 -0.09583 -0.34769 C -0.09909 -0.34861 -0.10234 -0.34885 -0.10547 -0.34977 C -0.10716 -0.35023 -0.10872 -0.35139 -0.11029 -0.35209 C -0.11237 -0.35278 -0.11445 -0.35324 -0.11641 -0.35417 C -0.11797 -0.35486 -0.11953 -0.35602 -0.12122 -0.35625 C -0.12604 -0.35741 -0.13086 -0.35764 -0.13581 -0.35834 L -0.25677 -0.35625 C -0.26628 -0.35602 -0.26159 -0.35348 -0.27005 -0.34977 C -0.27279 -0.34861 -0.27565 -0.34861 -0.27852 -0.34769 C -0.30039 -0.34051 -0.27891 -0.34584 -0.29909 -0.34121 C -0.30234 -0.33982 -0.30547 -0.33797 -0.30872 -0.33704 C -0.31198 -0.33588 -0.31523 -0.33588 -0.31849 -0.33473 C -0.32135 -0.3338 -0.32409 -0.33148 -0.32695 -0.33056 C -0.32969 -0.3294 -0.33255 -0.32917 -0.33542 -0.32824 C -0.34701 -0.32523 -0.33828 -0.32732 -0.3487 -0.32408 C -0.35104 -0.32315 -0.35352 -0.32269 -0.35599 -0.32199 C -0.35755 -0.3213 -0.35911 -0.32037 -0.36081 -0.31968 C -0.36315 -0.31898 -0.36562 -0.31852 -0.36797 -0.3176 C -0.36927 -0.31713 -0.37044 -0.31598 -0.37161 -0.31551 C -0.37331 -0.31459 -0.37487 -0.31389 -0.37656 -0.3132 C -0.3832 -0.31065 -0.38255 -0.31135 -0.38984 -0.30903 C -0.3918 -0.30834 -0.39388 -0.30741 -0.39583 -0.30672 C -0.40443 -0.30417 -0.40078 -0.30672 -0.40547 -0.30255 " pathEditMode="relative" rAng="0" ptsTypes="AAAAAAAAAAAAAAAAAAAAAAAAAAAAAAAAAAAAAAAAAAAAAAAAAAAAAAAAAAAAA">
                                      <p:cBhvr>
                                        <p:cTn id="36" dur="2000" fill="hold"/>
                                        <p:tgtEl>
                                          <p:spTgt spid="12"/>
                                        </p:tgtEl>
                                        <p:attrNameLst>
                                          <p:attrName>ppt_x</p:attrName>
                                          <p:attrName>ppt_y</p:attrName>
                                        </p:attrNameLst>
                                      </p:cBhvr>
                                      <p:rCtr x="-22448" y="-22037"/>
                                    </p:animMotion>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2" grpId="1" animBg="1"/>
      <p:bldP spid="2" grpId="4" animBg="1"/>
      <p:bldP spid="2" grpId="5" animBg="1"/>
      <p:bldP spid="2" grpId="6" animBg="1"/>
      <p:bldP spid="2" grpId="7"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751DA5B5-6B40-4D87-AA8F-B6E3B2E30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98" y="3705165"/>
            <a:ext cx="10983858" cy="3096057"/>
          </a:xfrm>
          <a:prstGeom prst="rect">
            <a:avLst/>
          </a:prstGeom>
        </p:spPr>
      </p:pic>
      <p:cxnSp>
        <p:nvCxnSpPr>
          <p:cNvPr id="30" name="直接连接符 29"/>
          <p:cNvCxnSpPr>
            <a:cxnSpLocks/>
          </p:cNvCxnSpPr>
          <p:nvPr/>
        </p:nvCxnSpPr>
        <p:spPr>
          <a:xfrm>
            <a:off x="4561610" y="1977360"/>
            <a:ext cx="12192" cy="3190896"/>
          </a:xfrm>
          <a:prstGeom prst="line">
            <a:avLst/>
          </a:prstGeom>
          <a:ln>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01633" y="462451"/>
            <a:ext cx="1415772" cy="584775"/>
          </a:xfrm>
          <a:prstGeom prst="rect">
            <a:avLst/>
          </a:prstGeom>
        </p:spPr>
        <p:txBody>
          <a:bodyPr wrap="none">
            <a:spAutoFit/>
          </a:bodyPr>
          <a:lstStyle/>
          <a:p>
            <a:r>
              <a:rPr lang="zh-CN" altLang="en-US" sz="3200" b="1" dirty="0">
                <a:solidFill>
                  <a:schemeClr val="bg2">
                    <a:lumMod val="25000"/>
                  </a:schemeClr>
                </a:solidFill>
                <a:latin typeface="+mn-ea"/>
              </a:rPr>
              <a:t>云函数</a:t>
            </a:r>
          </a:p>
        </p:txBody>
      </p:sp>
      <p:cxnSp>
        <p:nvCxnSpPr>
          <p:cNvPr id="5" name="直接连接符 4"/>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Lst>
            <a:ahLst/>
            <a:cxnLst>
              <a:cxn ang="0">
                <a:pos x="connsiteX0" y="connsiteY0"/>
              </a:cxn>
              <a:cxn ang="0">
                <a:pos x="connsiteX1" y="connsiteY1"/>
              </a:cxn>
              <a:cxn ang="0">
                <a:pos x="connsiteX2" y="connsiteY2"/>
              </a:cxn>
              <a:cxn ang="0">
                <a:pos x="connsiteX3" y="connsiteY3"/>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6" name="等腰三角形 5"/>
          <p:cNvSpPr/>
          <p:nvPr/>
        </p:nvSpPr>
        <p:spPr>
          <a:xfrm rot="19356855">
            <a:off x="771773" y="1390984"/>
            <a:ext cx="538156" cy="30427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1326566 w 1927744"/>
              <a:gd name="connsiteY0" fmla="*/ 2613696 h 2613696"/>
              <a:gd name="connsiteX1" fmla="*/ 1927744 w 1927744"/>
              <a:gd name="connsiteY1" fmla="*/ 1440019 h 2613696"/>
              <a:gd name="connsiteX2" fmla="*/ 0 w 1927744"/>
              <a:gd name="connsiteY2" fmla="*/ 0 h 2613696"/>
              <a:gd name="connsiteX3" fmla="*/ 1326566 w 1927744"/>
              <a:gd name="connsiteY3" fmla="*/ 2613696 h 2613696"/>
              <a:gd name="connsiteX0" fmla="*/ 1020016 w 1621194"/>
              <a:gd name="connsiteY0" fmla="*/ 2892683 h 2892683"/>
              <a:gd name="connsiteX1" fmla="*/ 1621194 w 1621194"/>
              <a:gd name="connsiteY1" fmla="*/ 1719006 h 2892683"/>
              <a:gd name="connsiteX2" fmla="*/ 0 w 1621194"/>
              <a:gd name="connsiteY2" fmla="*/ 0 h 2892683"/>
              <a:gd name="connsiteX3" fmla="*/ 1020016 w 1621194"/>
              <a:gd name="connsiteY3" fmla="*/ 2892683 h 2892683"/>
            </a:gdLst>
            <a:ahLst/>
            <a:cxnLst>
              <a:cxn ang="0">
                <a:pos x="connsiteX0" y="connsiteY0"/>
              </a:cxn>
              <a:cxn ang="0">
                <a:pos x="connsiteX1" y="connsiteY1"/>
              </a:cxn>
              <a:cxn ang="0">
                <a:pos x="connsiteX2" y="connsiteY2"/>
              </a:cxn>
              <a:cxn ang="0">
                <a:pos x="connsiteX3" y="connsiteY3"/>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9" name="等腰三角形 5"/>
          <p:cNvSpPr/>
          <p:nvPr/>
        </p:nvSpPr>
        <p:spPr>
          <a:xfrm rot="20505188">
            <a:off x="3378112" y="3875156"/>
            <a:ext cx="1063249" cy="1329954"/>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Lst>
            <a:ahLst/>
            <a:cxnLst>
              <a:cxn ang="0">
                <a:pos x="connsiteX0" y="connsiteY0"/>
              </a:cxn>
              <a:cxn ang="0">
                <a:pos x="connsiteX1" y="connsiteY1"/>
              </a:cxn>
              <a:cxn ang="0">
                <a:pos x="connsiteX2" y="connsiteY2"/>
              </a:cxn>
              <a:cxn ang="0">
                <a:pos x="connsiteX3" y="connsiteY3"/>
              </a:cxn>
            </a:cxnLst>
            <a:rect l="l" t="t" r="r" b="b"/>
            <a:pathLst>
              <a:path w="1432619" h="1967444">
                <a:moveTo>
                  <a:pt x="1042678" y="1967444"/>
                </a:moveTo>
                <a:lnTo>
                  <a:pt x="1432619" y="953933"/>
                </a:lnTo>
                <a:lnTo>
                  <a:pt x="0" y="0"/>
                </a:lnTo>
                <a:lnTo>
                  <a:pt x="1042678" y="1967444"/>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 name="connsiteX0" fmla="*/ 1042678 w 2952036"/>
              <a:gd name="connsiteY0" fmla="*/ 1967444 h 1967444"/>
              <a:gd name="connsiteX1" fmla="*/ 2952036 w 2952036"/>
              <a:gd name="connsiteY1" fmla="*/ 1592915 h 1967444"/>
              <a:gd name="connsiteX2" fmla="*/ 0 w 2952036"/>
              <a:gd name="connsiteY2" fmla="*/ 0 h 1967444"/>
              <a:gd name="connsiteX3" fmla="*/ 1042678 w 2952036"/>
              <a:gd name="connsiteY3" fmla="*/ 1967444 h 1967444"/>
              <a:gd name="connsiteX0" fmla="*/ 2256781 w 2952036"/>
              <a:gd name="connsiteY0" fmla="*/ 2192548 h 2192548"/>
              <a:gd name="connsiteX1" fmla="*/ 2952036 w 2952036"/>
              <a:gd name="connsiteY1" fmla="*/ 1592915 h 2192548"/>
              <a:gd name="connsiteX2" fmla="*/ 0 w 2952036"/>
              <a:gd name="connsiteY2" fmla="*/ 0 h 2192548"/>
              <a:gd name="connsiteX3" fmla="*/ 2256781 w 2952036"/>
              <a:gd name="connsiteY3" fmla="*/ 2192548 h 2192548"/>
            </a:gdLst>
            <a:ahLst/>
            <a:cxnLst>
              <a:cxn ang="0">
                <a:pos x="connsiteX0" y="connsiteY0"/>
              </a:cxn>
              <a:cxn ang="0">
                <a:pos x="connsiteX1" y="connsiteY1"/>
              </a:cxn>
              <a:cxn ang="0">
                <a:pos x="connsiteX2" y="connsiteY2"/>
              </a:cxn>
              <a:cxn ang="0">
                <a:pos x="connsiteX3" y="connsiteY3"/>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1" name="矩形 10"/>
          <p:cNvSpPr/>
          <p:nvPr/>
        </p:nvSpPr>
        <p:spPr>
          <a:xfrm>
            <a:off x="1277623" y="1454140"/>
            <a:ext cx="1261884" cy="523220"/>
          </a:xfrm>
          <a:prstGeom prst="rect">
            <a:avLst/>
          </a:prstGeom>
        </p:spPr>
        <p:txBody>
          <a:bodyPr wrap="none">
            <a:spAutoFit/>
          </a:bodyPr>
          <a:lstStyle/>
          <a:p>
            <a:r>
              <a:rPr lang="zh-CN" altLang="en-US" sz="2800" b="1" dirty="0">
                <a:solidFill>
                  <a:schemeClr val="bg2">
                    <a:lumMod val="10000"/>
                  </a:schemeClr>
                </a:solidFill>
                <a:latin typeface="+mn-ea"/>
              </a:rPr>
              <a:t>云函数</a:t>
            </a:r>
          </a:p>
        </p:txBody>
      </p:sp>
      <p:sp>
        <p:nvSpPr>
          <p:cNvPr id="31" name="矩形 30"/>
          <p:cNvSpPr/>
          <p:nvPr/>
        </p:nvSpPr>
        <p:spPr>
          <a:xfrm>
            <a:off x="5941396" y="203909"/>
            <a:ext cx="6019903" cy="1169551"/>
          </a:xfrm>
          <a:prstGeom prst="rect">
            <a:avLst/>
          </a:prstGeom>
        </p:spPr>
        <p:txBody>
          <a:bodyPr wrap="square">
            <a:spAutoFit/>
          </a:bodyPr>
          <a:lstStyle/>
          <a:p>
            <a:r>
              <a:rPr lang="zh-CN" altLang="en-US" sz="2000" b="1" dirty="0">
                <a:solidFill>
                  <a:schemeClr val="bg2">
                    <a:lumMod val="25000"/>
                  </a:schemeClr>
                </a:solidFill>
                <a:latin typeface="+mn-ea"/>
              </a:rPr>
              <a:t>云函数</a:t>
            </a:r>
            <a:endParaRPr lang="en-US" altLang="zh-CN" sz="2000" b="1" dirty="0">
              <a:solidFill>
                <a:schemeClr val="bg2">
                  <a:lumMod val="25000"/>
                </a:schemeClr>
              </a:solidFill>
              <a:latin typeface="+mn-ea"/>
            </a:endParaRPr>
          </a:p>
          <a:p>
            <a:r>
              <a:rPr lang="zh-CN" altLang="en-US" sz="1600" dirty="0"/>
              <a:t>是一段运行在云端的代码，无需管理服务器，在开发工具内编写、一键上传部署即可运行后端代码。</a:t>
            </a:r>
            <a:endParaRPr lang="en-US" altLang="zh-CN" sz="1600" dirty="0"/>
          </a:p>
          <a:p>
            <a:r>
              <a:rPr lang="zh-CN" altLang="en-US" dirty="0">
                <a:solidFill>
                  <a:srgbClr val="C00000"/>
                </a:solidFill>
                <a:latin typeface="+mn-ea"/>
              </a:rPr>
              <a:t>重要的一点，它不受数据库权限的限制。</a:t>
            </a:r>
          </a:p>
        </p:txBody>
      </p:sp>
      <p:sp>
        <p:nvSpPr>
          <p:cNvPr id="34" name="矩形 33"/>
          <p:cNvSpPr/>
          <p:nvPr/>
        </p:nvSpPr>
        <p:spPr>
          <a:xfrm>
            <a:off x="5941396" y="1271458"/>
            <a:ext cx="6174507" cy="5047536"/>
          </a:xfrm>
          <a:prstGeom prst="rect">
            <a:avLst/>
          </a:prstGeom>
        </p:spPr>
        <p:txBody>
          <a:bodyPr wrap="square">
            <a:spAutoFit/>
          </a:bodyPr>
          <a:lstStyle/>
          <a:p>
            <a:r>
              <a:rPr lang="en-US" altLang="zh-CN" sz="1400" dirty="0">
                <a:solidFill>
                  <a:srgbClr val="008000"/>
                </a:solidFill>
                <a:latin typeface="Consolas" panose="020B0609020204030204" pitchFamily="49" charset="0"/>
              </a:rPr>
              <a:t>// </a:t>
            </a:r>
            <a:r>
              <a:rPr lang="zh-CN" altLang="en-US" sz="1400" dirty="0">
                <a:solidFill>
                  <a:srgbClr val="008000"/>
                </a:solidFill>
                <a:latin typeface="Consolas" panose="020B0609020204030204" pitchFamily="49" charset="0"/>
              </a:rPr>
              <a:t>云函数入口文件</a:t>
            </a:r>
            <a:endParaRPr lang="zh-CN" altLang="en-US" sz="1400" dirty="0">
              <a:solidFill>
                <a:srgbClr val="000000"/>
              </a:solidFill>
              <a:latin typeface="Consolas" panose="020B0609020204030204" pitchFamily="49" charset="0"/>
            </a:endParaRPr>
          </a:p>
          <a:p>
            <a:r>
              <a:rPr lang="en-US" altLang="zh-CN" sz="1400" dirty="0">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cloud = require(</a:t>
            </a:r>
            <a:r>
              <a:rPr lang="en-US" altLang="zh-CN" sz="1400" dirty="0">
                <a:solidFill>
                  <a:srgbClr val="A31515"/>
                </a:solidFill>
                <a:latin typeface="Consolas" panose="020B0609020204030204" pitchFamily="49" charset="0"/>
              </a:rPr>
              <a:t>'</a:t>
            </a:r>
            <a:r>
              <a:rPr lang="en-US" altLang="zh-CN" sz="1400" dirty="0" err="1">
                <a:solidFill>
                  <a:srgbClr val="A31515"/>
                </a:solidFill>
                <a:latin typeface="Consolas" panose="020B0609020204030204" pitchFamily="49" charset="0"/>
              </a:rPr>
              <a:t>wx</a:t>
            </a:r>
            <a:r>
              <a:rPr lang="en-US" altLang="zh-CN" sz="1400" dirty="0">
                <a:solidFill>
                  <a:srgbClr val="A31515"/>
                </a:solidFill>
                <a:latin typeface="Consolas" panose="020B0609020204030204" pitchFamily="49" charset="0"/>
              </a:rPr>
              <a:t>-server-</a:t>
            </a:r>
            <a:r>
              <a:rPr lang="en-US" altLang="zh-CN" sz="1400" dirty="0" err="1">
                <a:solidFill>
                  <a:srgbClr val="A31515"/>
                </a:solidFill>
                <a:latin typeface="Consolas" panose="020B0609020204030204" pitchFamily="49" charset="0"/>
              </a:rPr>
              <a:t>sdk</a:t>
            </a:r>
            <a:r>
              <a:rPr lang="en-US" altLang="zh-CN" sz="1400" dirty="0">
                <a:solidFill>
                  <a:srgbClr val="A31515"/>
                </a:solidFill>
                <a:latin typeface="Consolas" panose="020B0609020204030204" pitchFamily="49" charset="0"/>
              </a:rPr>
              <a:t>'</a:t>
            </a:r>
            <a:r>
              <a:rPr lang="en-US" altLang="zh-CN" sz="1400" dirty="0">
                <a:solidFill>
                  <a:srgbClr val="000000"/>
                </a:solidFill>
                <a:latin typeface="Consolas" panose="020B0609020204030204" pitchFamily="49" charset="0"/>
              </a:rPr>
              <a:t>)</a:t>
            </a:r>
          </a:p>
          <a:p>
            <a:br>
              <a:rPr lang="en-US" altLang="zh-CN" sz="1400" dirty="0">
                <a:solidFill>
                  <a:srgbClr val="000000"/>
                </a:solidFill>
                <a:latin typeface="Consolas" panose="020B0609020204030204" pitchFamily="49" charset="0"/>
              </a:rPr>
            </a:br>
            <a:r>
              <a:rPr lang="en-US" altLang="zh-CN" sz="1400" dirty="0" err="1">
                <a:solidFill>
                  <a:srgbClr val="000000"/>
                </a:solidFill>
                <a:latin typeface="Consolas" panose="020B0609020204030204" pitchFamily="49" charset="0"/>
              </a:rPr>
              <a:t>cloud.init</a:t>
            </a:r>
            <a:r>
              <a:rPr lang="en-US" altLang="zh-CN" sz="1400" dirty="0">
                <a:solidFill>
                  <a:srgbClr val="000000"/>
                </a:solidFill>
                <a:latin typeface="Consolas" panose="020B0609020204030204" pitchFamily="49" charset="0"/>
              </a:rPr>
              <a:t>({ env: </a:t>
            </a:r>
            <a:r>
              <a:rPr lang="en-US" altLang="zh-CN" sz="1400" dirty="0">
                <a:solidFill>
                  <a:srgbClr val="A31515"/>
                </a:solidFill>
                <a:latin typeface="Consolas" panose="020B0609020204030204" pitchFamily="49" charset="0"/>
              </a:rPr>
              <a:t>'sjk-666'</a:t>
            </a:r>
            <a:r>
              <a:rPr lang="en-US" altLang="zh-CN" sz="1400" dirty="0">
                <a:solidFill>
                  <a:srgbClr val="000000"/>
                </a:solidFill>
                <a:latin typeface="Consolas" panose="020B0609020204030204" pitchFamily="49" charset="0"/>
              </a:rPr>
              <a:t>})</a:t>
            </a:r>
          </a:p>
          <a:p>
            <a:r>
              <a:rPr lang="en-US" altLang="zh-CN" sz="1400" dirty="0">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db</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cloud.database</a:t>
            </a:r>
            <a:r>
              <a:rPr lang="en-US" altLang="zh-CN" sz="1400" dirty="0">
                <a:solidFill>
                  <a:srgbClr val="000000"/>
                </a:solidFill>
                <a:latin typeface="Consolas" panose="020B0609020204030204" pitchFamily="49" charset="0"/>
              </a:rPr>
              <a:t>()</a:t>
            </a:r>
          </a:p>
          <a:p>
            <a:br>
              <a:rPr lang="en-US" altLang="zh-CN" sz="1400" dirty="0">
                <a:solidFill>
                  <a:srgbClr val="000000"/>
                </a:solidFill>
                <a:latin typeface="Consolas" panose="020B0609020204030204" pitchFamily="49" charset="0"/>
              </a:rPr>
            </a:br>
            <a:r>
              <a:rPr lang="en-US" altLang="zh-CN" sz="1400" dirty="0">
                <a:solidFill>
                  <a:srgbClr val="008000"/>
                </a:solidFill>
                <a:latin typeface="Consolas" panose="020B0609020204030204" pitchFamily="49" charset="0"/>
              </a:rPr>
              <a:t>// </a:t>
            </a:r>
            <a:r>
              <a:rPr lang="zh-CN" altLang="en-US" sz="1400" dirty="0">
                <a:solidFill>
                  <a:srgbClr val="008000"/>
                </a:solidFill>
                <a:latin typeface="Consolas" panose="020B0609020204030204" pitchFamily="49" charset="0"/>
              </a:rPr>
              <a:t>云函数入口函数</a:t>
            </a:r>
            <a:endParaRPr lang="zh-CN" altLang="en-US" sz="1400" dirty="0">
              <a:solidFill>
                <a:srgbClr val="000000"/>
              </a:solidFill>
              <a:latin typeface="Consolas" panose="020B0609020204030204" pitchFamily="49" charset="0"/>
            </a:endParaRPr>
          </a:p>
          <a:p>
            <a:r>
              <a:rPr lang="en-US" altLang="zh-CN" sz="1400" dirty="0" err="1">
                <a:solidFill>
                  <a:srgbClr val="000000"/>
                </a:solidFill>
                <a:latin typeface="Consolas" panose="020B0609020204030204" pitchFamily="49" charset="0"/>
              </a:rPr>
              <a:t>exports.main</a:t>
            </a:r>
            <a:r>
              <a:rPr lang="en-US" altLang="zh-CN" sz="1400" dirty="0">
                <a:solidFill>
                  <a:srgbClr val="000000"/>
                </a:solidFill>
                <a:latin typeface="Consolas" panose="020B0609020204030204" pitchFamily="49" charset="0"/>
              </a:rPr>
              <a:t> = </a:t>
            </a:r>
            <a:r>
              <a:rPr lang="en-US" altLang="zh-CN" sz="1400" dirty="0">
                <a:solidFill>
                  <a:srgbClr val="0000FF"/>
                </a:solidFill>
                <a:latin typeface="Consolas" panose="020B0609020204030204" pitchFamily="49" charset="0"/>
              </a:rPr>
              <a:t>async</a:t>
            </a:r>
            <a:r>
              <a:rPr lang="en-US" altLang="zh-CN" sz="1400" dirty="0">
                <a:solidFill>
                  <a:srgbClr val="000000"/>
                </a:solidFill>
                <a:latin typeface="Consolas" panose="020B0609020204030204" pitchFamily="49" charset="0"/>
              </a:rPr>
              <a:t> (event, context) =&gt; {</a:t>
            </a:r>
          </a:p>
          <a:p>
            <a:r>
              <a:rPr lang="en-US" altLang="zh-CN" sz="1400" dirty="0">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wxContext</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cloud.getWXContext</a:t>
            </a:r>
            <a:r>
              <a:rPr lang="en-US" altLang="zh-CN" sz="1400" dirty="0">
                <a:solidFill>
                  <a:srgbClr val="000000"/>
                </a:solidFill>
                <a:latin typeface="Consolas" panose="020B0609020204030204" pitchFamily="49" charset="0"/>
              </a:rPr>
              <a:t>()</a:t>
            </a:r>
          </a:p>
          <a:p>
            <a:r>
              <a:rPr lang="en-US" altLang="zh-CN" sz="1400" dirty="0">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id=</a:t>
            </a:r>
            <a:r>
              <a:rPr lang="en-US" altLang="zh-CN" sz="1400" dirty="0" err="1">
                <a:solidFill>
                  <a:srgbClr val="000000"/>
                </a:solidFill>
                <a:latin typeface="Consolas" panose="020B0609020204030204" pitchFamily="49" charset="0"/>
              </a:rPr>
              <a:t>event.crid</a:t>
            </a:r>
            <a:endParaRPr lang="en-US" altLang="zh-CN" sz="1400" dirty="0">
              <a:solidFill>
                <a:srgbClr val="000000"/>
              </a:solidFill>
              <a:latin typeface="Consolas" panose="020B0609020204030204" pitchFamily="49" charset="0"/>
            </a:endParaRPr>
          </a:p>
          <a:p>
            <a:br>
              <a:rPr lang="en-US" altLang="zh-CN" sz="1400" dirty="0">
                <a:solidFill>
                  <a:srgbClr val="000000"/>
                </a:solidFill>
                <a:latin typeface="Consolas" panose="020B0609020204030204" pitchFamily="49" charset="0"/>
              </a:rPr>
            </a:br>
            <a:r>
              <a:rPr lang="en-US" altLang="zh-CN" sz="1400" dirty="0">
                <a:solidFill>
                  <a:srgbClr val="0000FF"/>
                </a:solidFill>
                <a:latin typeface="Consolas" panose="020B0609020204030204" pitchFamily="49" charset="0"/>
              </a:rPr>
              <a:t>await</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db.collection</a:t>
            </a:r>
            <a:r>
              <a:rPr lang="en-US" altLang="zh-CN" sz="1400" dirty="0">
                <a:solidFill>
                  <a:srgbClr val="000000"/>
                </a:solidFill>
                <a:latin typeface="Consolas" panose="020B0609020204030204" pitchFamily="49" charset="0"/>
              </a:rPr>
              <a:t>(</a:t>
            </a:r>
            <a:r>
              <a:rPr lang="en-US" altLang="zh-CN" sz="1400" dirty="0">
                <a:solidFill>
                  <a:srgbClr val="A31515"/>
                </a:solidFill>
                <a:latin typeface="Consolas" panose="020B0609020204030204" pitchFamily="49" charset="0"/>
              </a:rPr>
              <a:t>'</a:t>
            </a:r>
            <a:r>
              <a:rPr lang="en-US" altLang="zh-CN" sz="1400" dirty="0" err="1">
                <a:solidFill>
                  <a:srgbClr val="A31515"/>
                </a:solidFill>
                <a:latin typeface="Consolas" panose="020B0609020204030204" pitchFamily="49" charset="0"/>
              </a:rPr>
              <a:t>kcxx</a:t>
            </a:r>
            <a:r>
              <a:rPr lang="en-US" altLang="zh-CN" sz="1400" dirty="0">
                <a:solidFill>
                  <a:srgbClr val="A31515"/>
                </a:solidFill>
                <a:latin typeface="Consolas" panose="020B0609020204030204" pitchFamily="49" charset="0"/>
              </a:rPr>
              <a:t>'</a:t>
            </a:r>
            <a:r>
              <a:rPr lang="en-US" altLang="zh-CN" sz="1400" dirty="0">
                <a:solidFill>
                  <a:srgbClr val="000000"/>
                </a:solidFill>
                <a:latin typeface="Consolas" panose="020B0609020204030204" pitchFamily="49" charset="0"/>
              </a:rPr>
              <a:t>).where({</a:t>
            </a:r>
          </a:p>
          <a:p>
            <a:r>
              <a:rPr lang="en-US" altLang="zh-CN" sz="1400" dirty="0">
                <a:solidFill>
                  <a:srgbClr val="000000"/>
                </a:solidFill>
                <a:latin typeface="Consolas" panose="020B0609020204030204" pitchFamily="49" charset="0"/>
              </a:rPr>
              <a:t>_</a:t>
            </a:r>
            <a:r>
              <a:rPr lang="en-US" altLang="zh-CN" sz="1400" dirty="0" err="1">
                <a:solidFill>
                  <a:srgbClr val="000000"/>
                </a:solidFill>
                <a:latin typeface="Consolas" panose="020B0609020204030204" pitchFamily="49" charset="0"/>
              </a:rPr>
              <a:t>id:id</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}).remove({</a:t>
            </a:r>
          </a:p>
          <a:p>
            <a:r>
              <a:rPr lang="en-US" altLang="zh-CN" sz="1400" dirty="0" err="1">
                <a:solidFill>
                  <a:srgbClr val="000000"/>
                </a:solidFill>
                <a:latin typeface="Consolas" panose="020B0609020204030204" pitchFamily="49" charset="0"/>
              </a:rPr>
              <a:t>success:res</a:t>
            </a:r>
            <a:r>
              <a:rPr lang="en-US" altLang="zh-CN" sz="1400" dirty="0">
                <a:solidFill>
                  <a:srgbClr val="000000"/>
                </a:solidFill>
                <a:latin typeface="Consolas" panose="020B0609020204030204" pitchFamily="49" charset="0"/>
              </a:rPr>
              <a:t>=&gt;{</a:t>
            </a:r>
          </a:p>
          <a:p>
            <a:r>
              <a:rPr lang="en-US" altLang="zh-CN" sz="1400" dirty="0">
                <a:solidFill>
                  <a:srgbClr val="000000"/>
                </a:solidFill>
                <a:latin typeface="Consolas" panose="020B0609020204030204" pitchFamily="49" charset="0"/>
              </a:rPr>
              <a:t>console.log(</a:t>
            </a:r>
            <a:r>
              <a:rPr lang="en-US" altLang="zh-CN" sz="1400" dirty="0">
                <a:solidFill>
                  <a:srgbClr val="A31515"/>
                </a:solidFill>
                <a:latin typeface="Consolas" panose="020B0609020204030204" pitchFamily="49" charset="0"/>
              </a:rPr>
              <a:t>'yes'</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fail:res</a:t>
            </a:r>
            <a:r>
              <a:rPr lang="en-US" altLang="zh-CN" sz="1400" dirty="0">
                <a:solidFill>
                  <a:srgbClr val="000000"/>
                </a:solidFill>
                <a:latin typeface="Consolas" panose="020B0609020204030204" pitchFamily="49" charset="0"/>
              </a:rPr>
              <a:t>=&gt;{</a:t>
            </a:r>
          </a:p>
          <a:p>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p>
          <a:p>
            <a:r>
              <a:rPr lang="en-US" altLang="zh-CN" sz="1400" dirty="0">
                <a:solidFill>
                  <a:srgbClr val="0000FF"/>
                </a:solidFill>
                <a:latin typeface="Consolas" panose="020B0609020204030204" pitchFamily="49" charset="0"/>
              </a:rPr>
              <a:t>return</a:t>
            </a:r>
            <a:r>
              <a:rPr lang="en-US" altLang="zh-CN" sz="1400"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id</a:t>
            </a:r>
          </a:p>
          <a:p>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p>
        </p:txBody>
      </p:sp>
      <p:pic>
        <p:nvPicPr>
          <p:cNvPr id="4" name="图片 3">
            <a:extLst>
              <a:ext uri="{FF2B5EF4-FFF2-40B4-BE49-F238E27FC236}">
                <a16:creationId xmlns:a16="http://schemas.microsoft.com/office/drawing/2014/main" id="{8262E7EB-D817-4AFD-AAD0-9185BE1F8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25" y="2014330"/>
            <a:ext cx="3041714" cy="1627729"/>
          </a:xfrm>
          <a:prstGeom prst="rect">
            <a:avLst/>
          </a:prstGeom>
        </p:spPr>
      </p:pic>
      <p:sp>
        <p:nvSpPr>
          <p:cNvPr id="39" name="文本框 38">
            <a:extLst>
              <a:ext uri="{FF2B5EF4-FFF2-40B4-BE49-F238E27FC236}">
                <a16:creationId xmlns:a16="http://schemas.microsoft.com/office/drawing/2014/main" id="{854C748B-3656-4007-BF68-0DCDE62CDF95}"/>
              </a:ext>
            </a:extLst>
          </p:cNvPr>
          <p:cNvSpPr txBox="1"/>
          <p:nvPr/>
        </p:nvSpPr>
        <p:spPr>
          <a:xfrm>
            <a:off x="6000117" y="1764622"/>
            <a:ext cx="2440342" cy="3754874"/>
          </a:xfrm>
          <a:prstGeom prst="rect">
            <a:avLst/>
          </a:prstGeom>
          <a:noFill/>
        </p:spPr>
        <p:txBody>
          <a:bodyPr wrap="square" rtlCol="0">
            <a:spAutoFit/>
          </a:bodyPr>
          <a:lstStyle/>
          <a:p>
            <a:r>
              <a:rPr lang="en-US" altLang="zh-CN" sz="1400" dirty="0" err="1">
                <a:solidFill>
                  <a:srgbClr val="000000"/>
                </a:solidFill>
                <a:latin typeface="Consolas" panose="020B0609020204030204" pitchFamily="49" charset="0"/>
              </a:rPr>
              <a:t>wx.cloud.callFunction</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name: </a:t>
            </a:r>
            <a:r>
              <a:rPr lang="en-US" altLang="zh-CN" sz="1400" dirty="0">
                <a:solidFill>
                  <a:srgbClr val="A31515"/>
                </a:solidFill>
                <a:latin typeface="Consolas" panose="020B0609020204030204" pitchFamily="49" charset="0"/>
              </a:rPr>
              <a:t>'delete'</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data: {</a:t>
            </a:r>
          </a:p>
          <a:p>
            <a:r>
              <a:rPr lang="en-US" altLang="zh-CN" sz="1400" dirty="0" err="1">
                <a:solidFill>
                  <a:srgbClr val="000000"/>
                </a:solidFill>
                <a:latin typeface="Consolas" panose="020B0609020204030204" pitchFamily="49" charset="0"/>
              </a:rPr>
              <a:t>crid</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this</a:t>
            </a:r>
            <a:r>
              <a:rPr lang="en-US" altLang="zh-CN" sz="1400" dirty="0">
                <a:solidFill>
                  <a:srgbClr val="000000"/>
                </a:solidFill>
                <a:latin typeface="Consolas" panose="020B0609020204030204" pitchFamily="49" charset="0"/>
              </a:rPr>
              <a:t>.data.id</a:t>
            </a:r>
          </a:p>
          <a:p>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success(res) {</a:t>
            </a:r>
          </a:p>
          <a:p>
            <a:r>
              <a:rPr lang="en-US" altLang="zh-CN" sz="1400" dirty="0" err="1">
                <a:solidFill>
                  <a:srgbClr val="000000"/>
                </a:solidFill>
                <a:latin typeface="Consolas" panose="020B0609020204030204" pitchFamily="49" charset="0"/>
              </a:rPr>
              <a:t>wx.navigateBack</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delta: </a:t>
            </a:r>
            <a:r>
              <a:rPr lang="en-US" altLang="zh-CN" sz="1400" dirty="0">
                <a:solidFill>
                  <a:srgbClr val="09885A"/>
                </a:solidFill>
                <a:latin typeface="Consolas" panose="020B0609020204030204" pitchFamily="49" charset="0"/>
              </a:rPr>
              <a:t>1</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console.log(</a:t>
            </a:r>
            <a:r>
              <a:rPr lang="en-US" altLang="zh-CN" sz="1400" dirty="0">
                <a:solidFill>
                  <a:srgbClr val="A31515"/>
                </a:solidFill>
                <a:latin typeface="Consolas" panose="020B0609020204030204" pitchFamily="49" charset="0"/>
              </a:rPr>
              <a:t>"</a:t>
            </a:r>
            <a:r>
              <a:rPr lang="en-US" altLang="zh-CN" sz="1400" dirty="0" err="1">
                <a:solidFill>
                  <a:srgbClr val="A31515"/>
                </a:solidFill>
                <a:latin typeface="Consolas" panose="020B0609020204030204" pitchFamily="49" charset="0"/>
              </a:rPr>
              <a:t>shuju</a:t>
            </a:r>
            <a:r>
              <a:rPr lang="en-US" altLang="zh-CN" sz="1400" dirty="0">
                <a:solidFill>
                  <a:srgbClr val="A31515"/>
                </a:solidFill>
                <a:latin typeface="Consolas" panose="020B0609020204030204" pitchFamily="49" charset="0"/>
              </a:rPr>
              <a:t>"</a:t>
            </a:r>
            <a:r>
              <a:rPr lang="en-US" altLang="zh-CN" sz="1400" dirty="0">
                <a:solidFill>
                  <a:srgbClr val="000000"/>
                </a:solidFill>
                <a:latin typeface="Consolas" panose="020B0609020204030204" pitchFamily="49" charset="0"/>
              </a:rPr>
              <a:t>, res.result.id)</a:t>
            </a:r>
          </a:p>
          <a:p>
            <a:r>
              <a:rPr lang="en-US" altLang="zh-CN" sz="1400" dirty="0">
                <a:solidFill>
                  <a:srgbClr val="000000"/>
                </a:solidFill>
                <a:latin typeface="Consolas" panose="020B0609020204030204" pitchFamily="49" charset="0"/>
              </a:rPr>
              <a:t>console.log(</a:t>
            </a:r>
            <a:r>
              <a:rPr lang="en-US" altLang="zh-CN" sz="1400" dirty="0">
                <a:solidFill>
                  <a:srgbClr val="A31515"/>
                </a:solidFill>
                <a:latin typeface="Consolas" panose="020B0609020204030204" pitchFamily="49" charset="0"/>
              </a:rPr>
              <a:t>'</a:t>
            </a:r>
            <a:r>
              <a:rPr lang="zh-CN" altLang="en-US" sz="1400" dirty="0">
                <a:solidFill>
                  <a:srgbClr val="A31515"/>
                </a:solidFill>
                <a:latin typeface="Consolas" panose="020B0609020204030204" pitchFamily="49" charset="0"/>
              </a:rPr>
              <a:t>调用成功</a:t>
            </a:r>
            <a:r>
              <a:rPr lang="en-US" altLang="zh-CN" sz="1400" dirty="0">
                <a:solidFill>
                  <a:srgbClr val="A31515"/>
                </a:solidFill>
                <a:latin typeface="Consolas" panose="020B0609020204030204" pitchFamily="49" charset="0"/>
              </a:rPr>
              <a:t>'</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fail() {</a:t>
            </a:r>
          </a:p>
          <a:p>
            <a:r>
              <a:rPr lang="en-US" altLang="zh-CN" sz="1400" dirty="0">
                <a:solidFill>
                  <a:srgbClr val="000000"/>
                </a:solidFill>
                <a:latin typeface="Consolas" panose="020B0609020204030204" pitchFamily="49" charset="0"/>
              </a:rPr>
              <a:t>console.log(</a:t>
            </a:r>
            <a:r>
              <a:rPr lang="en-US" altLang="zh-CN" sz="1400" dirty="0">
                <a:solidFill>
                  <a:srgbClr val="A31515"/>
                </a:solidFill>
                <a:latin typeface="Consolas" panose="020B0609020204030204" pitchFamily="49" charset="0"/>
              </a:rPr>
              <a:t>'</a:t>
            </a:r>
            <a:r>
              <a:rPr lang="en-US" altLang="zh-CN" sz="1400" dirty="0" err="1">
                <a:solidFill>
                  <a:srgbClr val="A31515"/>
                </a:solidFill>
                <a:latin typeface="Consolas" panose="020B0609020204030204" pitchFamily="49" charset="0"/>
              </a:rPr>
              <a:t>shibai</a:t>
            </a:r>
            <a:r>
              <a:rPr lang="en-US" altLang="zh-CN" sz="1400" dirty="0">
                <a:solidFill>
                  <a:srgbClr val="A31515"/>
                </a:solidFill>
                <a:latin typeface="Consolas" panose="020B0609020204030204" pitchFamily="49" charset="0"/>
              </a:rPr>
              <a:t>'</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33491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3" presetClass="entr" presetSubtype="288" fill="hold" grpId="0" nodeType="withEffect">
                                  <p:stCondLst>
                                    <p:cond delay="0"/>
                                  </p:stCondLst>
                                  <p:iterate type="lt">
                                    <p:tmPct val="15000"/>
                                  </p:iterate>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strVal val="4/3*#ppt_w"/>
                                          </p:val>
                                        </p:tav>
                                        <p:tav tm="100000">
                                          <p:val>
                                            <p:strVal val="#ppt_w"/>
                                          </p:val>
                                        </p:tav>
                                      </p:tavLst>
                                    </p:anim>
                                    <p:anim calcmode="lin" valueType="num">
                                      <p:cBhvr>
                                        <p:cTn id="11" dur="500" fill="hold"/>
                                        <p:tgtEl>
                                          <p:spTgt spid="3"/>
                                        </p:tgtEl>
                                        <p:attrNameLst>
                                          <p:attrName>ppt_h</p:attrName>
                                        </p:attrNameLst>
                                      </p:cBhvr>
                                      <p:tavLst>
                                        <p:tav tm="0">
                                          <p:val>
                                            <p:strVal val="4/3*#ppt_h"/>
                                          </p:val>
                                        </p:tav>
                                        <p:tav tm="100000">
                                          <p:val>
                                            <p:strVal val="#ppt_h"/>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3"/>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8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723"/>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723"/>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723"/>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1000"/>
                                  </p:stCondLst>
                                  <p:iterate type="lt">
                                    <p:tmPct val="10000"/>
                                  </p:iterate>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23" presetClass="entr" presetSubtype="288" fill="hold" grpId="1" nodeType="withEffect">
                                  <p:stCondLst>
                                    <p:cond delay="1000"/>
                                  </p:stCondLst>
                                  <p:iterate type="lt">
                                    <p:tmPct val="10000"/>
                                  </p:iterate>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strVal val="4/3*#ppt_w"/>
                                          </p:val>
                                        </p:tav>
                                        <p:tav tm="100000">
                                          <p:val>
                                            <p:strVal val="#ppt_w"/>
                                          </p:val>
                                        </p:tav>
                                      </p:tavLst>
                                    </p:anim>
                                    <p:anim calcmode="lin" valueType="num">
                                      <p:cBhvr>
                                        <p:cTn id="39" dur="500" fill="hold"/>
                                        <p:tgtEl>
                                          <p:spTgt spid="11"/>
                                        </p:tgtEl>
                                        <p:attrNameLst>
                                          <p:attrName>ppt_h</p:attrName>
                                        </p:attrNameLst>
                                      </p:cBhvr>
                                      <p:tavLst>
                                        <p:tav tm="0">
                                          <p:val>
                                            <p:strVal val="4/3*#ppt_h"/>
                                          </p:val>
                                        </p:tav>
                                        <p:tav tm="100000">
                                          <p:val>
                                            <p:strVal val="#ppt_h"/>
                                          </p:val>
                                        </p:tav>
                                      </p:tavLst>
                                    </p:anim>
                                  </p:childTnLst>
                                </p:cTn>
                              </p:par>
                              <p:par>
                                <p:cTn id="40" presetID="22" presetClass="entr" presetSubtype="1" fill="hold" nodeType="withEffect">
                                  <p:stCondLst>
                                    <p:cond delay="175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1000"/>
                                        <p:tgtEl>
                                          <p:spTgt spid="30"/>
                                        </p:tgtEl>
                                      </p:cBhvr>
                                    </p:animEffect>
                                  </p:childTnLst>
                                </p:cTn>
                              </p:par>
                              <p:par>
                                <p:cTn id="43" presetID="10" presetClass="entr" presetSubtype="0" fill="hold" grpId="0" nodeType="withEffect">
                                  <p:stCondLst>
                                    <p:cond delay="2000"/>
                                  </p:stCondLst>
                                  <p:iterate type="lt">
                                    <p:tmPct val="10000"/>
                                  </p:iterate>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23" presetClass="entr" presetSubtype="288" fill="hold" grpId="1" nodeType="withEffect">
                                  <p:stCondLst>
                                    <p:cond delay="2000"/>
                                  </p:stCondLst>
                                  <p:iterate type="lt">
                                    <p:tmPct val="10000"/>
                                  </p:iterate>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strVal val="4/3*#ppt_w"/>
                                          </p:val>
                                        </p:tav>
                                        <p:tav tm="100000">
                                          <p:val>
                                            <p:strVal val="#ppt_w"/>
                                          </p:val>
                                        </p:tav>
                                      </p:tavLst>
                                    </p:anim>
                                    <p:anim calcmode="lin" valueType="num">
                                      <p:cBhvr>
                                        <p:cTn id="49" dur="500" fill="hold"/>
                                        <p:tgtEl>
                                          <p:spTgt spid="31"/>
                                        </p:tgtEl>
                                        <p:attrNameLst>
                                          <p:attrName>ppt_h</p:attrName>
                                        </p:attrNameLst>
                                      </p:cBhvr>
                                      <p:tavLst>
                                        <p:tav tm="0">
                                          <p:val>
                                            <p:strVal val="4/3*#ppt_h"/>
                                          </p:val>
                                        </p:tav>
                                        <p:tav tm="100000">
                                          <p:val>
                                            <p:strVal val="#ppt_h"/>
                                          </p:val>
                                        </p:tav>
                                      </p:tavLst>
                                    </p:anim>
                                  </p:childTnLst>
                                </p:cTn>
                              </p:par>
                              <p:par>
                                <p:cTn id="50" presetID="22" presetClass="entr" presetSubtype="1" fill="hold" grpId="0" nodeType="withEffect">
                                  <p:stCondLst>
                                    <p:cond delay="2250"/>
                                  </p:stCondLst>
                                  <p:iterate type="lt">
                                    <p:tmPct val="10000"/>
                                  </p:iterate>
                                  <p:childTnLst>
                                    <p:set>
                                      <p:cBhvr>
                                        <p:cTn id="51" dur="1" fill="hold">
                                          <p:stCondLst>
                                            <p:cond delay="0"/>
                                          </p:stCondLst>
                                        </p:cTn>
                                        <p:tgtEl>
                                          <p:spTgt spid="34"/>
                                        </p:tgtEl>
                                        <p:attrNameLst>
                                          <p:attrName>style.visibility</p:attrName>
                                        </p:attrNameLst>
                                      </p:cBhvr>
                                      <p:to>
                                        <p:strVal val="visible"/>
                                      </p:to>
                                    </p:set>
                                    <p:animEffect transition="in" filter="wipe(up)">
                                      <p:cBhvr>
                                        <p:cTn id="52" dur="25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iterate type="lt">
                                    <p:tmPct val="0"/>
                                  </p:iterate>
                                  <p:childTnLst>
                                    <p:animEffect transition="out" filter="fade">
                                      <p:cBhvr>
                                        <p:cTn id="56" dur="500"/>
                                        <p:tgtEl>
                                          <p:spTgt spid="34"/>
                                        </p:tgtEl>
                                      </p:cBhvr>
                                    </p:animEffect>
                                    <p:set>
                                      <p:cBhvr>
                                        <p:cTn id="57" dur="1" fill="hold">
                                          <p:stCondLst>
                                            <p:cond delay="499"/>
                                          </p:stCondLst>
                                        </p:cTn>
                                        <p:tgtEl>
                                          <p:spTgt spid="34"/>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6" grpId="0" animBg="1"/>
      <p:bldP spid="8" grpId="0" animBg="1"/>
      <p:bldP spid="9" grpId="0" animBg="1"/>
      <p:bldP spid="10" grpId="0" animBg="1"/>
      <p:bldP spid="11" grpId="0"/>
      <p:bldP spid="11" grpId="1"/>
      <p:bldP spid="31" grpId="0"/>
      <p:bldP spid="31" grpId="1"/>
      <p:bldP spid="34" grpId="0"/>
      <p:bldP spid="34" grpId="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2145139" cy="584775"/>
          </a:xfrm>
          <a:prstGeom prst="rect">
            <a:avLst/>
          </a:prstGeom>
        </p:spPr>
        <p:txBody>
          <a:bodyPr wrap="none">
            <a:spAutoFit/>
          </a:bodyPr>
          <a:lstStyle/>
          <a:p>
            <a:r>
              <a:rPr lang="en-US" altLang="zh-CN" sz="3200" b="1" dirty="0">
                <a:solidFill>
                  <a:schemeClr val="bg2">
                    <a:lumMod val="25000"/>
                  </a:schemeClr>
                </a:solidFill>
                <a:latin typeface="+mn-ea"/>
              </a:rPr>
              <a:t>This</a:t>
            </a:r>
            <a:r>
              <a:rPr lang="zh-CN" altLang="en-US" sz="3200" b="1" dirty="0">
                <a:solidFill>
                  <a:schemeClr val="bg2">
                    <a:lumMod val="25000"/>
                  </a:schemeClr>
                </a:solidFill>
                <a:latin typeface="+mn-ea"/>
              </a:rPr>
              <a:t>作用域</a:t>
            </a:r>
          </a:p>
        </p:txBody>
      </p:sp>
      <p:cxnSp>
        <p:nvCxnSpPr>
          <p:cNvPr id="4" name="直接连接符 3"/>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等腰三角形 5"/>
          <p:cNvSpPr/>
          <p:nvPr/>
        </p:nvSpPr>
        <p:spPr>
          <a:xfrm rot="16362294">
            <a:off x="5537005" y="2325426"/>
            <a:ext cx="3037581" cy="4936549"/>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1326566 w 1927744"/>
              <a:gd name="connsiteY0" fmla="*/ 2613696 h 2613696"/>
              <a:gd name="connsiteX1" fmla="*/ 1927744 w 1927744"/>
              <a:gd name="connsiteY1" fmla="*/ 1440019 h 2613696"/>
              <a:gd name="connsiteX2" fmla="*/ 0 w 1927744"/>
              <a:gd name="connsiteY2" fmla="*/ 0 h 2613696"/>
              <a:gd name="connsiteX3" fmla="*/ 1326566 w 1927744"/>
              <a:gd name="connsiteY3" fmla="*/ 2613696 h 2613696"/>
              <a:gd name="connsiteX0" fmla="*/ 1020016 w 1621194"/>
              <a:gd name="connsiteY0" fmla="*/ 2892683 h 2892683"/>
              <a:gd name="connsiteX1" fmla="*/ 1621194 w 1621194"/>
              <a:gd name="connsiteY1" fmla="*/ 1719006 h 2892683"/>
              <a:gd name="connsiteX2" fmla="*/ 0 w 1621194"/>
              <a:gd name="connsiteY2" fmla="*/ 0 h 2892683"/>
              <a:gd name="connsiteX3" fmla="*/ 1020016 w 1621194"/>
              <a:gd name="connsiteY3" fmla="*/ 2892683 h 2892683"/>
            </a:gdLst>
            <a:ahLst/>
            <a:cxnLst>
              <a:cxn ang="0">
                <a:pos x="connsiteX0" y="connsiteY0"/>
              </a:cxn>
              <a:cxn ang="0">
                <a:pos x="connsiteX1" y="connsiteY1"/>
              </a:cxn>
              <a:cxn ang="0">
                <a:pos x="connsiteX2" y="connsiteY2"/>
              </a:cxn>
              <a:cxn ang="0">
                <a:pos x="connsiteX3" y="connsiteY3"/>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grpSp>
        <p:nvGrpSpPr>
          <p:cNvPr id="16" name="组合 15"/>
          <p:cNvGrpSpPr/>
          <p:nvPr/>
        </p:nvGrpSpPr>
        <p:grpSpPr>
          <a:xfrm>
            <a:off x="-17493" y="3669798"/>
            <a:ext cx="1750040" cy="2213644"/>
            <a:chOff x="-17493" y="3669798"/>
            <a:chExt cx="1750040" cy="2213644"/>
          </a:xfrm>
        </p:grpSpPr>
        <p:sp>
          <p:nvSpPr>
            <p:cNvPr id="6" name="等腰三角形 5"/>
            <p:cNvSpPr/>
            <p:nvPr/>
          </p:nvSpPr>
          <p:spPr>
            <a:xfrm rot="5400000">
              <a:off x="-249295" y="3901600"/>
              <a:ext cx="2213644" cy="175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13"/>
            <p:cNvSpPr>
              <a:spLocks noEditPoints="1"/>
            </p:cNvSpPr>
            <p:nvPr/>
          </p:nvSpPr>
          <p:spPr bwMode="auto">
            <a:xfrm>
              <a:off x="491561" y="4475746"/>
              <a:ext cx="497063" cy="542061"/>
            </a:xfrm>
            <a:custGeom>
              <a:avLst/>
              <a:gdLst>
                <a:gd name="T0" fmla="*/ 36 w 228"/>
                <a:gd name="T1" fmla="*/ 249 h 249"/>
                <a:gd name="T2" fmla="*/ 0 w 228"/>
                <a:gd name="T3" fmla="*/ 249 h 249"/>
                <a:gd name="T4" fmla="*/ 0 w 228"/>
                <a:gd name="T5" fmla="*/ 217 h 249"/>
                <a:gd name="T6" fmla="*/ 36 w 228"/>
                <a:gd name="T7" fmla="*/ 217 h 249"/>
                <a:gd name="T8" fmla="*/ 36 w 228"/>
                <a:gd name="T9" fmla="*/ 249 h 249"/>
                <a:gd name="T10" fmla="*/ 84 w 228"/>
                <a:gd name="T11" fmla="*/ 209 h 249"/>
                <a:gd name="T12" fmla="*/ 48 w 228"/>
                <a:gd name="T13" fmla="*/ 209 h 249"/>
                <a:gd name="T14" fmla="*/ 48 w 228"/>
                <a:gd name="T15" fmla="*/ 249 h 249"/>
                <a:gd name="T16" fmla="*/ 84 w 228"/>
                <a:gd name="T17" fmla="*/ 249 h 249"/>
                <a:gd name="T18" fmla="*/ 84 w 228"/>
                <a:gd name="T19" fmla="*/ 209 h 249"/>
                <a:gd name="T20" fmla="*/ 132 w 228"/>
                <a:gd name="T21" fmla="*/ 197 h 249"/>
                <a:gd name="T22" fmla="*/ 96 w 228"/>
                <a:gd name="T23" fmla="*/ 197 h 249"/>
                <a:gd name="T24" fmla="*/ 96 w 228"/>
                <a:gd name="T25" fmla="*/ 249 h 249"/>
                <a:gd name="T26" fmla="*/ 132 w 228"/>
                <a:gd name="T27" fmla="*/ 249 h 249"/>
                <a:gd name="T28" fmla="*/ 132 w 228"/>
                <a:gd name="T29" fmla="*/ 197 h 249"/>
                <a:gd name="T30" fmla="*/ 180 w 228"/>
                <a:gd name="T31" fmla="*/ 153 h 249"/>
                <a:gd name="T32" fmla="*/ 144 w 228"/>
                <a:gd name="T33" fmla="*/ 153 h 249"/>
                <a:gd name="T34" fmla="*/ 144 w 228"/>
                <a:gd name="T35" fmla="*/ 249 h 249"/>
                <a:gd name="T36" fmla="*/ 180 w 228"/>
                <a:gd name="T37" fmla="*/ 249 h 249"/>
                <a:gd name="T38" fmla="*/ 180 w 228"/>
                <a:gd name="T39" fmla="*/ 153 h 249"/>
                <a:gd name="T40" fmla="*/ 228 w 228"/>
                <a:gd name="T41" fmla="*/ 57 h 249"/>
                <a:gd name="T42" fmla="*/ 192 w 228"/>
                <a:gd name="T43" fmla="*/ 57 h 249"/>
                <a:gd name="T44" fmla="*/ 192 w 228"/>
                <a:gd name="T45" fmla="*/ 249 h 249"/>
                <a:gd name="T46" fmla="*/ 228 w 228"/>
                <a:gd name="T47" fmla="*/ 249 h 249"/>
                <a:gd name="T48" fmla="*/ 228 w 228"/>
                <a:gd name="T49" fmla="*/ 57 h 249"/>
                <a:gd name="T50" fmla="*/ 167 w 228"/>
                <a:gd name="T51" fmla="*/ 0 h 249"/>
                <a:gd name="T52" fmla="*/ 145 w 228"/>
                <a:gd name="T53" fmla="*/ 29 h 249"/>
                <a:gd name="T54" fmla="*/ 155 w 228"/>
                <a:gd name="T55" fmla="*/ 30 h 249"/>
                <a:gd name="T56" fmla="*/ 117 w 228"/>
                <a:gd name="T57" fmla="*/ 131 h 249"/>
                <a:gd name="T58" fmla="*/ 0 w 228"/>
                <a:gd name="T59" fmla="*/ 196 h 249"/>
                <a:gd name="T60" fmla="*/ 0 w 228"/>
                <a:gd name="T61" fmla="*/ 212 h 249"/>
                <a:gd name="T62" fmla="*/ 130 w 228"/>
                <a:gd name="T63" fmla="*/ 141 h 249"/>
                <a:gd name="T64" fmla="*/ 171 w 228"/>
                <a:gd name="T65" fmla="*/ 33 h 249"/>
                <a:gd name="T66" fmla="*/ 181 w 228"/>
                <a:gd name="T67" fmla="*/ 34 h 249"/>
                <a:gd name="T68" fmla="*/ 167 w 228"/>
                <a:gd name="T6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49">
                  <a:moveTo>
                    <a:pt x="36" y="249"/>
                  </a:moveTo>
                  <a:cubicBezTo>
                    <a:pt x="0" y="249"/>
                    <a:pt x="0" y="249"/>
                    <a:pt x="0" y="249"/>
                  </a:cubicBezTo>
                  <a:cubicBezTo>
                    <a:pt x="0" y="217"/>
                    <a:pt x="0" y="217"/>
                    <a:pt x="0" y="217"/>
                  </a:cubicBezTo>
                  <a:cubicBezTo>
                    <a:pt x="36" y="217"/>
                    <a:pt x="36" y="217"/>
                    <a:pt x="36" y="217"/>
                  </a:cubicBezTo>
                  <a:lnTo>
                    <a:pt x="36" y="249"/>
                  </a:lnTo>
                  <a:close/>
                  <a:moveTo>
                    <a:pt x="84" y="209"/>
                  </a:moveTo>
                  <a:cubicBezTo>
                    <a:pt x="48" y="209"/>
                    <a:pt x="48" y="209"/>
                    <a:pt x="48" y="209"/>
                  </a:cubicBezTo>
                  <a:cubicBezTo>
                    <a:pt x="48" y="249"/>
                    <a:pt x="48" y="249"/>
                    <a:pt x="48" y="249"/>
                  </a:cubicBezTo>
                  <a:cubicBezTo>
                    <a:pt x="84" y="249"/>
                    <a:pt x="84" y="249"/>
                    <a:pt x="84" y="249"/>
                  </a:cubicBezTo>
                  <a:lnTo>
                    <a:pt x="84" y="209"/>
                  </a:lnTo>
                  <a:close/>
                  <a:moveTo>
                    <a:pt x="132" y="197"/>
                  </a:moveTo>
                  <a:cubicBezTo>
                    <a:pt x="96" y="197"/>
                    <a:pt x="96" y="197"/>
                    <a:pt x="96" y="197"/>
                  </a:cubicBezTo>
                  <a:cubicBezTo>
                    <a:pt x="96" y="249"/>
                    <a:pt x="96" y="249"/>
                    <a:pt x="96" y="249"/>
                  </a:cubicBezTo>
                  <a:cubicBezTo>
                    <a:pt x="132" y="249"/>
                    <a:pt x="132" y="249"/>
                    <a:pt x="132" y="249"/>
                  </a:cubicBezTo>
                  <a:lnTo>
                    <a:pt x="132" y="197"/>
                  </a:lnTo>
                  <a:close/>
                  <a:moveTo>
                    <a:pt x="180" y="153"/>
                  </a:moveTo>
                  <a:cubicBezTo>
                    <a:pt x="144" y="153"/>
                    <a:pt x="144" y="153"/>
                    <a:pt x="144" y="153"/>
                  </a:cubicBezTo>
                  <a:cubicBezTo>
                    <a:pt x="144" y="249"/>
                    <a:pt x="144" y="249"/>
                    <a:pt x="144" y="249"/>
                  </a:cubicBezTo>
                  <a:cubicBezTo>
                    <a:pt x="180" y="249"/>
                    <a:pt x="180" y="249"/>
                    <a:pt x="180" y="249"/>
                  </a:cubicBezTo>
                  <a:lnTo>
                    <a:pt x="180" y="153"/>
                  </a:lnTo>
                  <a:close/>
                  <a:moveTo>
                    <a:pt x="228" y="57"/>
                  </a:moveTo>
                  <a:cubicBezTo>
                    <a:pt x="192" y="57"/>
                    <a:pt x="192" y="57"/>
                    <a:pt x="192" y="57"/>
                  </a:cubicBezTo>
                  <a:cubicBezTo>
                    <a:pt x="192" y="249"/>
                    <a:pt x="192" y="249"/>
                    <a:pt x="192" y="249"/>
                  </a:cubicBezTo>
                  <a:cubicBezTo>
                    <a:pt x="228" y="249"/>
                    <a:pt x="228" y="249"/>
                    <a:pt x="228" y="249"/>
                  </a:cubicBezTo>
                  <a:lnTo>
                    <a:pt x="228" y="57"/>
                  </a:lnTo>
                  <a:close/>
                  <a:moveTo>
                    <a:pt x="167" y="0"/>
                  </a:moveTo>
                  <a:cubicBezTo>
                    <a:pt x="145" y="29"/>
                    <a:pt x="145" y="29"/>
                    <a:pt x="145" y="29"/>
                  </a:cubicBezTo>
                  <a:cubicBezTo>
                    <a:pt x="155" y="30"/>
                    <a:pt x="155" y="30"/>
                    <a:pt x="155" y="30"/>
                  </a:cubicBezTo>
                  <a:cubicBezTo>
                    <a:pt x="150" y="58"/>
                    <a:pt x="139" y="104"/>
                    <a:pt x="117" y="131"/>
                  </a:cubicBezTo>
                  <a:cubicBezTo>
                    <a:pt x="83" y="174"/>
                    <a:pt x="20" y="191"/>
                    <a:pt x="0" y="196"/>
                  </a:cubicBezTo>
                  <a:cubicBezTo>
                    <a:pt x="0" y="212"/>
                    <a:pt x="0" y="212"/>
                    <a:pt x="0" y="212"/>
                  </a:cubicBezTo>
                  <a:cubicBezTo>
                    <a:pt x="17" y="209"/>
                    <a:pt x="90" y="191"/>
                    <a:pt x="130" y="141"/>
                  </a:cubicBezTo>
                  <a:cubicBezTo>
                    <a:pt x="152" y="112"/>
                    <a:pt x="164" y="67"/>
                    <a:pt x="171" y="33"/>
                  </a:cubicBezTo>
                  <a:cubicBezTo>
                    <a:pt x="181" y="34"/>
                    <a:pt x="181" y="34"/>
                    <a:pt x="181" y="34"/>
                  </a:cubicBezTo>
                  <a:lnTo>
                    <a:pt x="167"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grpSp>
      <p:grpSp>
        <p:nvGrpSpPr>
          <p:cNvPr id="17" name="组合 16"/>
          <p:cNvGrpSpPr/>
          <p:nvPr/>
        </p:nvGrpSpPr>
        <p:grpSpPr>
          <a:xfrm>
            <a:off x="9853863" y="259060"/>
            <a:ext cx="2338137" cy="3615107"/>
            <a:chOff x="9853863" y="259060"/>
            <a:chExt cx="2338137" cy="3615107"/>
          </a:xfrm>
        </p:grpSpPr>
        <p:sp>
          <p:nvSpPr>
            <p:cNvPr id="8" name="等腰三角形 7"/>
            <p:cNvSpPr/>
            <p:nvPr/>
          </p:nvSpPr>
          <p:spPr>
            <a:xfrm rot="16200000">
              <a:off x="9215378" y="897545"/>
              <a:ext cx="3615107" cy="233813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31"/>
            <p:cNvSpPr>
              <a:spLocks noChangeAspect="1" noEditPoints="1"/>
            </p:cNvSpPr>
            <p:nvPr/>
          </p:nvSpPr>
          <p:spPr bwMode="auto">
            <a:xfrm>
              <a:off x="10422463" y="1684421"/>
              <a:ext cx="783022" cy="767966"/>
            </a:xfrm>
            <a:custGeom>
              <a:avLst/>
              <a:gdLst>
                <a:gd name="T0" fmla="*/ 39 w 88"/>
                <a:gd name="T1" fmla="*/ 46 h 86"/>
                <a:gd name="T2" fmla="*/ 79 w 88"/>
                <a:gd name="T3" fmla="*/ 46 h 86"/>
                <a:gd name="T4" fmla="*/ 39 w 88"/>
                <a:gd name="T5" fmla="*/ 86 h 86"/>
                <a:gd name="T6" fmla="*/ 0 w 88"/>
                <a:gd name="T7" fmla="*/ 46 h 86"/>
                <a:gd name="T8" fmla="*/ 39 w 88"/>
                <a:gd name="T9" fmla="*/ 7 h 86"/>
                <a:gd name="T10" fmla="*/ 39 w 88"/>
                <a:gd name="T11" fmla="*/ 46 h 86"/>
                <a:gd name="T12" fmla="*/ 48 w 88"/>
                <a:gd name="T13" fmla="*/ 40 h 86"/>
                <a:gd name="T14" fmla="*/ 88 w 88"/>
                <a:gd name="T15" fmla="*/ 40 h 86"/>
                <a:gd name="T16" fmla="*/ 48 w 88"/>
                <a:gd name="T17" fmla="*/ 0 h 86"/>
                <a:gd name="T18" fmla="*/ 48 w 88"/>
                <a:gd name="T19"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6">
                  <a:moveTo>
                    <a:pt x="39" y="46"/>
                  </a:moveTo>
                  <a:cubicBezTo>
                    <a:pt x="79" y="46"/>
                    <a:pt x="79" y="46"/>
                    <a:pt x="79" y="46"/>
                  </a:cubicBezTo>
                  <a:cubicBezTo>
                    <a:pt x="79" y="68"/>
                    <a:pt x="61" y="86"/>
                    <a:pt x="39" y="86"/>
                  </a:cubicBezTo>
                  <a:cubicBezTo>
                    <a:pt x="18" y="86"/>
                    <a:pt x="0" y="68"/>
                    <a:pt x="0" y="46"/>
                  </a:cubicBezTo>
                  <a:cubicBezTo>
                    <a:pt x="0" y="25"/>
                    <a:pt x="18" y="7"/>
                    <a:pt x="39" y="7"/>
                  </a:cubicBezTo>
                  <a:lnTo>
                    <a:pt x="39" y="46"/>
                  </a:lnTo>
                  <a:close/>
                  <a:moveTo>
                    <a:pt x="48" y="40"/>
                  </a:moveTo>
                  <a:cubicBezTo>
                    <a:pt x="88" y="40"/>
                    <a:pt x="88" y="40"/>
                    <a:pt x="88" y="40"/>
                  </a:cubicBezTo>
                  <a:cubicBezTo>
                    <a:pt x="88" y="18"/>
                    <a:pt x="70" y="0"/>
                    <a:pt x="48" y="0"/>
                  </a:cubicBezTo>
                  <a:lnTo>
                    <a:pt x="48" y="40"/>
                  </a:lnTo>
                  <a:close/>
                </a:path>
              </a:pathLst>
            </a:custGeom>
            <a:solidFill>
              <a:srgbClr val="FFFFFF"/>
            </a:solidFill>
            <a:ln>
              <a:noFill/>
            </a:ln>
            <a:extLst/>
          </p:spPr>
          <p:txBody>
            <a:bodyPr vert="horz" wrap="square" lIns="124329" tIns="62164" rIns="124329" bIns="62164" numCol="1" anchor="t" anchorCtr="0" compatLnSpc="1">
              <a:prstTxWarp prst="textNoShape">
                <a:avLst/>
              </a:prstTxWarp>
            </a:bodyPr>
            <a:lstStyle/>
            <a:p>
              <a:pPr defTabSz="1242726"/>
              <a:endParaRPr lang="en-US" sz="2400" dirty="0">
                <a:solidFill>
                  <a:srgbClr val="505050"/>
                </a:solidFill>
              </a:endParaRPr>
            </a:p>
          </p:txBody>
        </p:sp>
      </p:grpSp>
      <p:sp>
        <p:nvSpPr>
          <p:cNvPr id="12" name="矩形 11"/>
          <p:cNvSpPr/>
          <p:nvPr/>
        </p:nvSpPr>
        <p:spPr>
          <a:xfrm>
            <a:off x="3292772" y="3097513"/>
            <a:ext cx="8063485" cy="2861361"/>
          </a:xfrm>
          <a:prstGeom prst="rect">
            <a:avLst/>
          </a:prstGeom>
        </p:spPr>
        <p:txBody>
          <a:bodyPr wrap="square">
            <a:spAutoFit/>
          </a:bodyPr>
          <a:lstStyle/>
          <a:p>
            <a:pPr>
              <a:lnSpc>
                <a:spcPct val="150000"/>
              </a:lnSpc>
            </a:pPr>
            <a:r>
              <a:rPr lang="zh-CN" altLang="en-US" dirty="0">
                <a:latin typeface="+mn-ea"/>
              </a:rPr>
              <a:t>在</a:t>
            </a:r>
            <a:r>
              <a:rPr lang="en-US" altLang="zh-CN" dirty="0">
                <a:latin typeface="+mn-ea"/>
              </a:rPr>
              <a:t>success</a:t>
            </a:r>
            <a:r>
              <a:rPr lang="zh-CN" altLang="en-US" dirty="0">
                <a:latin typeface="+mn-ea"/>
              </a:rPr>
              <a:t>这个闭包里面如果使用</a:t>
            </a:r>
            <a:r>
              <a:rPr lang="en-US" altLang="zh-CN" dirty="0" err="1">
                <a:latin typeface="+mn-ea"/>
              </a:rPr>
              <a:t>this.data</a:t>
            </a:r>
            <a:r>
              <a:rPr lang="zh-CN" altLang="en-US" dirty="0">
                <a:latin typeface="+mn-ea"/>
              </a:rPr>
              <a:t>来获取，会出现获取不到的情况，调试页面也会报</a:t>
            </a:r>
            <a:r>
              <a:rPr lang="en-US" altLang="zh-CN" dirty="0">
                <a:latin typeface="+mn-ea"/>
              </a:rPr>
              <a:t>undefined</a:t>
            </a:r>
            <a:r>
              <a:rPr lang="zh-CN" altLang="en-US" dirty="0">
                <a:latin typeface="+mn-ea"/>
              </a:rPr>
              <a:t>。这是因为：</a:t>
            </a:r>
            <a:endParaRPr lang="en-US" altLang="zh-CN" dirty="0">
              <a:latin typeface="+mn-ea"/>
            </a:endParaRPr>
          </a:p>
          <a:p>
            <a:pPr>
              <a:lnSpc>
                <a:spcPct val="150000"/>
              </a:lnSpc>
            </a:pPr>
            <a:r>
              <a:rPr lang="en-US" altLang="zh-CN" dirty="0">
                <a:latin typeface="+mn-ea"/>
              </a:rPr>
              <a:t>1 </a:t>
            </a:r>
            <a:r>
              <a:rPr lang="zh-CN" altLang="en-US" dirty="0">
                <a:latin typeface="+mn-ea"/>
              </a:rPr>
              <a:t>回调函数</a:t>
            </a:r>
            <a:r>
              <a:rPr lang="en-US" altLang="zh-CN" dirty="0">
                <a:latin typeface="+mn-ea"/>
              </a:rPr>
              <a:t>success(){}</a:t>
            </a:r>
            <a:r>
              <a:rPr lang="zh-CN" altLang="en-US" dirty="0">
                <a:latin typeface="+mn-ea"/>
              </a:rPr>
              <a:t>或</a:t>
            </a:r>
            <a:r>
              <a:rPr lang="en-US" altLang="zh-CN" dirty="0">
                <a:latin typeface="+mn-ea"/>
              </a:rPr>
              <a:t>fail(){}</a:t>
            </a:r>
            <a:r>
              <a:rPr lang="zh-CN" altLang="en-US" dirty="0">
                <a:latin typeface="+mn-ea"/>
              </a:rPr>
              <a:t>是一个闭包函数；</a:t>
            </a:r>
          </a:p>
          <a:p>
            <a:pPr>
              <a:lnSpc>
                <a:spcPct val="150000"/>
              </a:lnSpc>
            </a:pPr>
            <a:r>
              <a:rPr lang="en-US" altLang="zh-CN" dirty="0">
                <a:latin typeface="+mn-ea"/>
              </a:rPr>
              <a:t>2.</a:t>
            </a:r>
            <a:r>
              <a:rPr lang="zh-CN" altLang="en-US" dirty="0">
                <a:latin typeface="+mn-ea"/>
              </a:rPr>
              <a:t>在</a:t>
            </a:r>
            <a:r>
              <a:rPr lang="en-US" altLang="zh-CN" dirty="0" err="1">
                <a:latin typeface="+mn-ea"/>
              </a:rPr>
              <a:t>javaScript</a:t>
            </a:r>
            <a:r>
              <a:rPr lang="zh-CN" altLang="en-US" dirty="0">
                <a:latin typeface="+mn-ea"/>
              </a:rPr>
              <a:t>中，</a:t>
            </a:r>
            <a:r>
              <a:rPr lang="en-US" altLang="zh-CN" dirty="0">
                <a:latin typeface="+mn-ea"/>
              </a:rPr>
              <a:t>this</a:t>
            </a:r>
            <a:r>
              <a:rPr lang="zh-CN" altLang="en-US" dirty="0">
                <a:latin typeface="+mn-ea"/>
              </a:rPr>
              <a:t>代表着当前对象，会随着程序执行过程中的上下文改变。</a:t>
            </a:r>
            <a:endParaRPr lang="en-US" altLang="zh-CN" dirty="0">
              <a:latin typeface="+mn-ea"/>
            </a:endParaRPr>
          </a:p>
          <a:p>
            <a:pPr>
              <a:lnSpc>
                <a:spcPct val="150000"/>
              </a:lnSpc>
            </a:pPr>
            <a:r>
              <a:rPr lang="zh-CN" altLang="en-US" dirty="0">
                <a:latin typeface="+mn-ea"/>
              </a:rPr>
              <a:t>解决方法：</a:t>
            </a:r>
            <a:r>
              <a:rPr lang="zh-CN" altLang="en-US" dirty="0"/>
              <a:t>运用</a:t>
            </a:r>
            <a:r>
              <a:rPr lang="en-US" altLang="zh-CN" dirty="0"/>
              <a:t>var that=this;</a:t>
            </a:r>
            <a:r>
              <a:rPr lang="zh-CN" altLang="en-US" dirty="0"/>
              <a:t>把</a:t>
            </a:r>
            <a:r>
              <a:rPr lang="en-US" altLang="zh-CN" dirty="0"/>
              <a:t>this</a:t>
            </a:r>
            <a:r>
              <a:rPr lang="zh-CN" altLang="en-US" dirty="0"/>
              <a:t>对象复制到临时变量</a:t>
            </a:r>
            <a:r>
              <a:rPr lang="en-US" altLang="zh-CN" dirty="0"/>
              <a:t>that</a:t>
            </a:r>
            <a:r>
              <a:rPr lang="zh-CN" altLang="en-US" dirty="0"/>
              <a:t>中</a:t>
            </a:r>
            <a:endParaRPr lang="en-US" altLang="zh-CN" dirty="0"/>
          </a:p>
          <a:p>
            <a:pPr>
              <a:lnSpc>
                <a:spcPct val="150000"/>
              </a:lnSpc>
            </a:pPr>
            <a:endParaRPr lang="en-US" altLang="zh-CN" sz="1400" dirty="0">
              <a:solidFill>
                <a:schemeClr val="bg2">
                  <a:lumMod val="25000"/>
                </a:schemeClr>
              </a:solidFill>
              <a:latin typeface="+mn-ea"/>
            </a:endParaRPr>
          </a:p>
          <a:p>
            <a:pPr>
              <a:lnSpc>
                <a:spcPct val="150000"/>
              </a:lnSpc>
            </a:pPr>
            <a:r>
              <a:rPr lang="zh-CN" altLang="en-US" dirty="0">
                <a:latin typeface="+mn-ea"/>
              </a:rPr>
              <a:t>然后使用</a:t>
            </a:r>
            <a:r>
              <a:rPr lang="en-US" altLang="zh-CN" dirty="0" err="1">
                <a:latin typeface="+mn-ea"/>
              </a:rPr>
              <a:t>that.data</a:t>
            </a:r>
            <a:endParaRPr lang="en-US" altLang="zh-CN" dirty="0">
              <a:latin typeface="+mn-ea"/>
            </a:endParaRPr>
          </a:p>
        </p:txBody>
      </p:sp>
      <p:sp>
        <p:nvSpPr>
          <p:cNvPr id="11" name="矩形 10"/>
          <p:cNvSpPr/>
          <p:nvPr/>
        </p:nvSpPr>
        <p:spPr>
          <a:xfrm>
            <a:off x="1247505" y="1272086"/>
            <a:ext cx="6174507" cy="307777"/>
          </a:xfrm>
          <a:prstGeom prst="rect">
            <a:avLst/>
          </a:prstGeom>
        </p:spPr>
        <p:txBody>
          <a:bodyPr wrap="square">
            <a:spAutoFit/>
          </a:bodyPr>
          <a:lstStyle/>
          <a:p>
            <a:endParaRPr lang="en-US" altLang="zh-CN" sz="1400" dirty="0">
              <a:solidFill>
                <a:srgbClr val="000000"/>
              </a:solidFill>
              <a:latin typeface="Consolas" panose="020B0609020204030204" pitchFamily="49" charset="0"/>
            </a:endParaRPr>
          </a:p>
        </p:txBody>
      </p:sp>
      <p:sp>
        <p:nvSpPr>
          <p:cNvPr id="2" name="矩形 1">
            <a:extLst>
              <a:ext uri="{FF2B5EF4-FFF2-40B4-BE49-F238E27FC236}">
                <a16:creationId xmlns:a16="http://schemas.microsoft.com/office/drawing/2014/main" id="{E667627E-2CC2-4AA9-A87B-295A99CA045B}"/>
              </a:ext>
            </a:extLst>
          </p:cNvPr>
          <p:cNvSpPr/>
          <p:nvPr/>
        </p:nvSpPr>
        <p:spPr>
          <a:xfrm>
            <a:off x="1004535" y="888544"/>
            <a:ext cx="6096000" cy="3477875"/>
          </a:xfrm>
          <a:prstGeom prst="rect">
            <a:avLst/>
          </a:prstGeom>
        </p:spPr>
        <p:txBody>
          <a:bodyPr>
            <a:spAutoFit/>
          </a:bodyPr>
          <a:lstStyle/>
          <a:p>
            <a:r>
              <a:rPr lang="en-US" altLang="zh-CN" sz="2000" dirty="0">
                <a:solidFill>
                  <a:srgbClr val="000000"/>
                </a:solidFill>
                <a:latin typeface="Consolas" panose="020B0609020204030204" pitchFamily="49" charset="0"/>
              </a:rPr>
              <a:t>……</a:t>
            </a:r>
          </a:p>
          <a:p>
            <a:r>
              <a:rPr lang="en-US" altLang="zh-CN" sz="2000" dirty="0"/>
              <a:t>success(res) {</a:t>
            </a:r>
          </a:p>
          <a:p>
            <a:r>
              <a:rPr lang="en-US" altLang="zh-CN" sz="2000" dirty="0"/>
              <a:t>if (</a:t>
            </a:r>
            <a:r>
              <a:rPr lang="en-US" altLang="zh-CN" sz="2000" dirty="0" err="1"/>
              <a:t>res.confirm</a:t>
            </a:r>
            <a:r>
              <a:rPr lang="en-US" altLang="zh-CN" sz="2000" dirty="0"/>
              <a:t>) {</a:t>
            </a:r>
          </a:p>
          <a:p>
            <a:r>
              <a:rPr lang="en-US" altLang="zh-CN" sz="2000" dirty="0"/>
              <a:t>console.log('</a:t>
            </a:r>
            <a:r>
              <a:rPr lang="zh-CN" altLang="en-US" sz="2000" dirty="0"/>
              <a:t>确认取消订单</a:t>
            </a:r>
            <a:r>
              <a:rPr lang="en-US" altLang="zh-CN" sz="2000" dirty="0"/>
              <a:t>')</a:t>
            </a:r>
          </a:p>
          <a:p>
            <a:r>
              <a:rPr lang="en-US" altLang="zh-CN" sz="2000" dirty="0" err="1"/>
              <a:t>wx.cloud.callFunction</a:t>
            </a:r>
            <a:r>
              <a:rPr lang="en-US" altLang="zh-CN" sz="2000" dirty="0"/>
              <a:t>({</a:t>
            </a:r>
          </a:p>
          <a:p>
            <a:r>
              <a:rPr lang="en-US" altLang="zh-CN" sz="2000" dirty="0"/>
              <a:t>name:'</a:t>
            </a:r>
            <a:r>
              <a:rPr lang="en-US" altLang="zh-CN" sz="2000" dirty="0" err="1"/>
              <a:t>deletedd</a:t>
            </a:r>
            <a:r>
              <a:rPr lang="en-US" altLang="zh-CN" sz="2000" dirty="0"/>
              <a:t>',</a:t>
            </a:r>
          </a:p>
          <a:p>
            <a:r>
              <a:rPr lang="en-US" altLang="zh-CN" sz="2000" dirty="0"/>
              <a:t>data:{</a:t>
            </a:r>
          </a:p>
          <a:p>
            <a:r>
              <a:rPr lang="en-US" altLang="zh-CN" sz="2000" dirty="0" err="1"/>
              <a:t>crid:</a:t>
            </a:r>
            <a:r>
              <a:rPr lang="en-US" altLang="zh-CN" sz="2000" dirty="0" err="1">
                <a:solidFill>
                  <a:srgbClr val="C00000"/>
                </a:solidFill>
              </a:rPr>
              <a:t>this.data.tcid</a:t>
            </a:r>
            <a:endParaRPr lang="en-US" altLang="zh-CN" sz="2000" dirty="0">
              <a:solidFill>
                <a:srgbClr val="C00000"/>
              </a:solidFill>
            </a:endParaRPr>
          </a:p>
          <a:p>
            <a:r>
              <a:rPr lang="en-US" altLang="zh-CN" sz="2000" dirty="0"/>
              <a:t>},</a:t>
            </a:r>
          </a:p>
          <a:p>
            <a:r>
              <a:rPr lang="en-US" altLang="zh-CN" sz="2000" dirty="0"/>
              <a:t>success(res){</a:t>
            </a:r>
          </a:p>
          <a:p>
            <a:r>
              <a:rPr lang="en-US" altLang="zh-CN"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25228008"/>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32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32000">
                                          <p:cBhvr additive="base">
                                            <p:cTn id="7" dur="500" fill="hold"/>
                                            <p:tgtEl>
                                              <p:spTgt spid="17"/>
                                            </p:tgtEl>
                                            <p:attrNameLst>
                                              <p:attrName>ppt_x</p:attrName>
                                            </p:attrNameLst>
                                          </p:cBhvr>
                                          <p:tavLst>
                                            <p:tav tm="0">
                                              <p:val>
                                                <p:strVal val="1+#ppt_w/2"/>
                                              </p:val>
                                            </p:tav>
                                            <p:tav tm="100000">
                                              <p:val>
                                                <p:strVal val="#ppt_x"/>
                                              </p:val>
                                            </p:tav>
                                          </p:tavLst>
                                        </p:anim>
                                        <p:anim calcmode="lin" valueType="num" p14:bounceEnd="32000">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2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32000">
                                          <p:cBhvr additive="base">
                                            <p:cTn id="11" dur="500" fill="hold"/>
                                            <p:tgtEl>
                                              <p:spTgt spid="16"/>
                                            </p:tgtEl>
                                            <p:attrNameLst>
                                              <p:attrName>ppt_x</p:attrName>
                                            </p:attrNameLst>
                                          </p:cBhvr>
                                          <p:tavLst>
                                            <p:tav tm="0">
                                              <p:val>
                                                <p:strVal val="0-#ppt_w/2"/>
                                              </p:val>
                                            </p:tav>
                                            <p:tav tm="100000">
                                              <p:val>
                                                <p:strVal val="#ppt_x"/>
                                              </p:val>
                                            </p:tav>
                                          </p:tavLst>
                                        </p:anim>
                                        <p:anim calcmode="lin" valueType="num" p14:bounceEnd="32000">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22" presetClass="entr" presetSubtype="2" fill="hold" nodeType="withEffect">
                                      <p:stCondLst>
                                        <p:cond delay="50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par>
                                    <p:cTn id="19" presetID="22" presetClass="entr" presetSubtype="8" fill="hold"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2161310" y="-5"/>
            <a:ext cx="7841672" cy="328352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75000"/>
                  <a:lumOff val="25000"/>
                </a:srgbClr>
              </a:solidFill>
              <a:effectLst/>
              <a:uLnTx/>
              <a:uFillTx/>
              <a:latin typeface="Calibri Light"/>
              <a:ea typeface="微软雅黑 Light"/>
              <a:cs typeface="+mn-cs"/>
            </a:endParaRPr>
          </a:p>
        </p:txBody>
      </p:sp>
      <p:sp>
        <p:nvSpPr>
          <p:cNvPr id="6" name="文本框 5"/>
          <p:cNvSpPr txBox="1"/>
          <p:nvPr/>
        </p:nvSpPr>
        <p:spPr>
          <a:xfrm>
            <a:off x="4735735" y="1374013"/>
            <a:ext cx="2634884"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Calibri Light"/>
                <a:ea typeface="微软雅黑 Light"/>
                <a:cs typeface="+mn-cs"/>
              </a:rPr>
              <a:t>PART ONE</a:t>
            </a:r>
            <a:endParaRPr kumimoji="0" lang="zh-CN" altLang="en-US" sz="400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8" name="直接连接符 7"/>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22452" y="2247916"/>
            <a:ext cx="609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微软雅黑 Light"/>
                <a:ea typeface="微软雅黑 Light"/>
                <a:cs typeface="+mn-cs"/>
              </a:rPr>
              <a:t>04</a:t>
            </a:r>
            <a:endParaRPr kumimoji="0" lang="zh-CN" altLang="en-US" sz="2800" b="1"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1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2" name="组合 1"/>
          <p:cNvGrpSpPr/>
          <p:nvPr/>
        </p:nvGrpSpPr>
        <p:grpSpPr>
          <a:xfrm>
            <a:off x="2037807" y="0"/>
            <a:ext cx="8130873" cy="3420932"/>
            <a:chOff x="2037807" y="0"/>
            <a:chExt cx="8130873" cy="3420932"/>
          </a:xfrm>
        </p:grpSpPr>
        <p:cxnSp>
          <p:nvCxnSpPr>
            <p:cNvPr id="11" name="直接连接符 10"/>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72110" y="0"/>
            <a:ext cx="8434419" cy="3563377"/>
            <a:chOff x="1872110" y="0"/>
            <a:chExt cx="8434419" cy="3563377"/>
          </a:xfrm>
        </p:grpSpPr>
        <p:cxnSp>
          <p:nvCxnSpPr>
            <p:cNvPr id="18" name="直接连接符 17"/>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25"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26" name="等腰三角形 5"/>
          <p:cNvSpPr/>
          <p:nvPr/>
        </p:nvSpPr>
        <p:spPr>
          <a:xfrm rot="10800000">
            <a:off x="227422" y="1131022"/>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27"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25000"/>
                </a:srgbClr>
              </a:solidFill>
              <a:effectLst/>
              <a:uLnTx/>
              <a:uFillTx/>
              <a:latin typeface="Calibri Light"/>
              <a:ea typeface="微软雅黑 Light"/>
              <a:cs typeface="+mn-cs"/>
            </a:endParaRPr>
          </a:p>
        </p:txBody>
      </p:sp>
      <p:sp>
        <p:nvSpPr>
          <p:cNvPr id="28" name="矩形 27"/>
          <p:cNvSpPr/>
          <p:nvPr/>
        </p:nvSpPr>
        <p:spPr>
          <a:xfrm>
            <a:off x="5123819" y="3578882"/>
            <a:ext cx="2415417"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noProof="0" dirty="0">
                <a:solidFill>
                  <a:srgbClr val="E7E6E6">
                    <a:lumMod val="25000"/>
                  </a:srgbClr>
                </a:solidFill>
                <a:latin typeface="微软雅黑 Light"/>
                <a:ea typeface="微软雅黑 Light"/>
              </a:rPr>
              <a:t>发展规划</a:t>
            </a:r>
            <a:endPar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endParaRPr>
          </a:p>
        </p:txBody>
      </p:sp>
    </p:spTree>
    <p:extLst>
      <p:ext uri="{BB962C8B-B14F-4D97-AF65-F5344CB8AC3E}">
        <p14:creationId xmlns:p14="http://schemas.microsoft.com/office/powerpoint/2010/main" val="1275171379"/>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2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2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2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20000">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14:bounceEnd="20000">
                                          <p:cBhvr additive="base">
                                            <p:cTn id="15" dur="500" fill="hold"/>
                                            <p:tgtEl>
                                              <p:spTgt spid="3"/>
                                            </p:tgtEl>
                                            <p:attrNameLst>
                                              <p:attrName>ppt_x</p:attrName>
                                            </p:attrNameLst>
                                          </p:cBhvr>
                                          <p:tavLst>
                                            <p:tav tm="0">
                                              <p:val>
                                                <p:strVal val="#ppt_x"/>
                                              </p:val>
                                            </p:tav>
                                            <p:tav tm="100000">
                                              <p:val>
                                                <p:strVal val="#ppt_x"/>
                                              </p:val>
                                            </p:tav>
                                          </p:tavLst>
                                        </p:anim>
                                        <p:anim calcmode="lin" valueType="num" p14:bounceEnd="20000">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22" presetClass="entr" presetSubtype="1"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250"/>
                                            <p:tgtEl>
                                              <p:spTgt spid="10"/>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25" grpId="0" animBg="1"/>
          <p:bldP spid="26" grpId="0" animBg="1"/>
          <p:bldP spid="27" grpId="0" animBg="1"/>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22" presetClass="entr" presetSubtype="1"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250"/>
                                            <p:tgtEl>
                                              <p:spTgt spid="10"/>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25" grpId="0" animBg="1"/>
          <p:bldP spid="26" grpId="0" animBg="1"/>
          <p:bldP spid="27" grpId="0" animBg="1"/>
          <p:bldP spid="28"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3249827"/>
            <a:chOff x="0" y="0"/>
            <a:chExt cx="12192000" cy="3249827"/>
          </a:xfrm>
        </p:grpSpPr>
        <p:sp>
          <p:nvSpPr>
            <p:cNvPr id="6" name="矩形 5"/>
            <p:cNvSpPr/>
            <p:nvPr/>
          </p:nvSpPr>
          <p:spPr>
            <a:xfrm>
              <a:off x="0" y="0"/>
              <a:ext cx="12192000" cy="3249827"/>
            </a:xfrm>
            <a:prstGeom prst="rect">
              <a:avLst/>
            </a:prstGeom>
            <a:blipFill dpi="0" rotWithShape="1">
              <a:blip r:embed="rId2">
                <a:extLst>
                  <a:ext uri="{BEBA8EAE-BF5A-486C-A8C5-ECC9F3942E4B}">
                    <a14:imgProps xmlns:a14="http://schemas.microsoft.com/office/drawing/2010/main">
                      <a14:imgLayer r:embed="rId3">
                        <a14:imgEffect>
                          <a14:saturation sat="0"/>
                        </a14:imgEffect>
                      </a14:imgLayer>
                    </a14:imgProps>
                  </a:ext>
                </a:extLst>
              </a:blip>
              <a:srcRect/>
              <a:stretch>
                <a:fillRect b="-6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7" name="矩形 6"/>
            <p:cNvSpPr/>
            <p:nvPr/>
          </p:nvSpPr>
          <p:spPr>
            <a:xfrm>
              <a:off x="0" y="0"/>
              <a:ext cx="12192000" cy="3249827"/>
            </a:xfrm>
            <a:prstGeom prst="rect">
              <a:avLst/>
            </a:prstGeom>
            <a:gradFill flip="none" rotWithShape="1">
              <a:gsLst>
                <a:gs pos="0">
                  <a:schemeClr val="accent1">
                    <a:alpha val="58000"/>
                  </a:schemeClr>
                </a:gs>
                <a:gs pos="45000">
                  <a:schemeClr val="accent1">
                    <a:alpha val="7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grpSp>
      <p:sp>
        <p:nvSpPr>
          <p:cNvPr id="3" name="等腰三角形 2"/>
          <p:cNvSpPr/>
          <p:nvPr/>
        </p:nvSpPr>
        <p:spPr>
          <a:xfrm rot="18764643">
            <a:off x="85856" y="1330880"/>
            <a:ext cx="4469520" cy="3854826"/>
          </a:xfrm>
          <a:prstGeom prst="triangl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5" name="等腰三角形 4"/>
          <p:cNvSpPr/>
          <p:nvPr/>
        </p:nvSpPr>
        <p:spPr>
          <a:xfrm rot="18764643">
            <a:off x="476305" y="1661946"/>
            <a:ext cx="3829451" cy="3302786"/>
          </a:xfrm>
          <a:prstGeom prst="triangle">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cxnSp>
        <p:nvCxnSpPr>
          <p:cNvPr id="13" name="直接连接符 12"/>
          <p:cNvCxnSpPr/>
          <p:nvPr/>
        </p:nvCxnSpPr>
        <p:spPr>
          <a:xfrm>
            <a:off x="4994996" y="4050204"/>
            <a:ext cx="515770"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815297" y="3558745"/>
            <a:ext cx="2324675"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rgbClr val="E7E6E6">
                    <a:lumMod val="10000"/>
                  </a:srgbClr>
                </a:solidFill>
                <a:latin typeface="微软雅黑 Light"/>
                <a:ea typeface="微软雅黑 Light"/>
              </a:rPr>
              <a:t>安全性规划</a:t>
            </a:r>
            <a:endParaRPr kumimoji="0" lang="en-US" altLang="zh-CN" sz="3200" b="1"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16" name="矩形 15"/>
          <p:cNvSpPr/>
          <p:nvPr/>
        </p:nvSpPr>
        <p:spPr>
          <a:xfrm>
            <a:off x="4903374" y="4050204"/>
            <a:ext cx="7288626" cy="128990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E7E6E6">
                    <a:lumMod val="25000"/>
                  </a:srgbClr>
                </a:solidFill>
                <a:effectLst/>
                <a:uLnTx/>
                <a:uFillTx/>
                <a:latin typeface="微软雅黑"/>
                <a:ea typeface="微软雅黑"/>
                <a:cs typeface="+mn-cs"/>
              </a:rPr>
              <a:t>考虑到小程序可能存在冒充注册、诈骗、传递不良信息等情况，本程序在注册时需要提供真实学号和网关密码，若与学校数据库不匹配，则无法成功注册。</a:t>
            </a:r>
            <a:endParaRPr kumimoji="0" lang="en-US" altLang="zh-CN" b="0" i="0" u="none" strike="noStrike" kern="1200" cap="none" spc="0" normalizeH="0" baseline="0" noProof="0" dirty="0">
              <a:ln>
                <a:noFill/>
              </a:ln>
              <a:solidFill>
                <a:srgbClr val="E7E6E6">
                  <a:lumMod val="25000"/>
                </a:srgbClr>
              </a:solidFill>
              <a:effectLst/>
              <a:uLnTx/>
              <a:uFillTx/>
              <a:latin typeface="微软雅黑"/>
              <a:ea typeface="微软雅黑"/>
              <a:cs typeface="+mn-cs"/>
            </a:endParaRPr>
          </a:p>
        </p:txBody>
      </p:sp>
      <p:sp>
        <p:nvSpPr>
          <p:cNvPr id="17" name="等腰三角形 5"/>
          <p:cNvSpPr/>
          <p:nvPr/>
        </p:nvSpPr>
        <p:spPr>
          <a:xfrm rot="19085528" flipH="1">
            <a:off x="2790425" y="5607317"/>
            <a:ext cx="397021" cy="23221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4" name="文本框 3">
            <a:extLst>
              <a:ext uri="{FF2B5EF4-FFF2-40B4-BE49-F238E27FC236}">
                <a16:creationId xmlns:a16="http://schemas.microsoft.com/office/drawing/2014/main" id="{79307CF7-00C1-4824-B766-39D06B6A5D03}"/>
              </a:ext>
            </a:extLst>
          </p:cNvPr>
          <p:cNvSpPr txBox="1"/>
          <p:nvPr/>
        </p:nvSpPr>
        <p:spPr>
          <a:xfrm>
            <a:off x="4903374" y="5561963"/>
            <a:ext cx="6927555" cy="1169551"/>
          </a:xfrm>
          <a:prstGeom prst="rect">
            <a:avLst/>
          </a:prstGeom>
          <a:noFill/>
        </p:spPr>
        <p:txBody>
          <a:bodyPr wrap="square" rtlCol="0">
            <a:spAutoFit/>
          </a:bodyPr>
          <a:lstStyle/>
          <a:p>
            <a:r>
              <a:rPr lang="zh-CN" altLang="en-US" dirty="0"/>
              <a:t>查到 </a:t>
            </a:r>
            <a:r>
              <a:rPr lang="en-US" altLang="zh-CN" dirty="0" err="1"/>
              <a:t>msgSecCheck</a:t>
            </a:r>
            <a:r>
              <a:rPr lang="zh-CN" altLang="en-US" dirty="0"/>
              <a:t>可以检查一段文本是否含有违法违规内容</a:t>
            </a:r>
            <a:endParaRPr lang="en-US" altLang="zh-CN" dirty="0"/>
          </a:p>
          <a:p>
            <a:r>
              <a:rPr lang="en-US" altLang="zh-CN" dirty="0" err="1"/>
              <a:t>ImgSecCheck</a:t>
            </a:r>
            <a:r>
              <a:rPr lang="zh-CN" altLang="en-US" dirty="0"/>
              <a:t>检验一张图片是否含有违法违规内容</a:t>
            </a:r>
            <a:endParaRPr lang="en-US" altLang="zh-CN" dirty="0"/>
          </a:p>
          <a:p>
            <a:r>
              <a:rPr lang="zh-CN" altLang="en-US" dirty="0">
                <a:solidFill>
                  <a:srgbClr val="E7E6E6">
                    <a:lumMod val="25000"/>
                  </a:srgbClr>
                </a:solidFill>
                <a:latin typeface="微软雅黑"/>
                <a:ea typeface="微软雅黑"/>
              </a:rPr>
              <a:t>再加上举报功能可以充当一部分监管效果。</a:t>
            </a:r>
            <a:endParaRPr lang="en-US" altLang="zh-CN" dirty="0"/>
          </a:p>
          <a:p>
            <a:r>
              <a:rPr lang="zh-CN" altLang="en-US" sz="1600" dirty="0"/>
              <a:t>还未加入</a:t>
            </a:r>
          </a:p>
        </p:txBody>
      </p:sp>
    </p:spTree>
    <p:extLst>
      <p:ext uri="{BB962C8B-B14F-4D97-AF65-F5344CB8AC3E}">
        <p14:creationId xmlns:p14="http://schemas.microsoft.com/office/powerpoint/2010/main" val="397236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par>
                                <p:cTn id="11" presetID="6" presetClass="emph" presetSubtype="0" fill="hold" grpId="1" nodeType="withEffect">
                                  <p:stCondLst>
                                    <p:cond delay="500"/>
                                  </p:stCondLst>
                                  <p:childTnLst>
                                    <p:animScale>
                                      <p:cBhvr>
                                        <p:cTn id="12" dur="10" fill="hold"/>
                                        <p:tgtEl>
                                          <p:spTgt spid="5"/>
                                        </p:tgtEl>
                                      </p:cBhvr>
                                      <p:by x="1000000" y="1000000"/>
                                    </p:animScale>
                                  </p:childTnLst>
                                </p:cTn>
                              </p:par>
                              <p:par>
                                <p:cTn id="13" presetID="6" presetClass="emph" presetSubtype="0" fill="hold" grpId="2" nodeType="withEffect">
                                  <p:stCondLst>
                                    <p:cond delay="500"/>
                                  </p:stCondLst>
                                  <p:childTnLst>
                                    <p:animScale>
                                      <p:cBhvr>
                                        <p:cTn id="14" dur="750" fill="hold"/>
                                        <p:tgtEl>
                                          <p:spTgt spid="5"/>
                                        </p:tgtEl>
                                      </p:cBhvr>
                                      <p:by x="10000" y="10000"/>
                                    </p:animScale>
                                  </p:childTnLst>
                                </p:cTn>
                              </p:par>
                              <p:par>
                                <p:cTn id="15" presetID="8" presetClass="emph" presetSubtype="0" fill="hold" grpId="3" nodeType="withEffect">
                                  <p:stCondLst>
                                    <p:cond delay="500"/>
                                  </p:stCondLst>
                                  <p:childTnLst>
                                    <p:animRot by="21600000">
                                      <p:cBhvr>
                                        <p:cTn id="16" dur="750" fill="hold"/>
                                        <p:tgtEl>
                                          <p:spTgt spid="5"/>
                                        </p:tgtEl>
                                        <p:attrNameLst>
                                          <p:attrName>r</p:attrName>
                                        </p:attrNameLst>
                                      </p:cBhvr>
                                    </p:animRot>
                                  </p:childTnLst>
                                </p:cTn>
                              </p:par>
                              <p:par>
                                <p:cTn id="17" presetID="10" presetClass="entr" presetSubtype="0" fill="hold" grpId="0" nodeType="withEffect">
                                  <p:stCondLst>
                                    <p:cond delay="75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childTnLst>
                                </p:cTn>
                              </p:par>
                              <p:par>
                                <p:cTn id="20" presetID="6" presetClass="emph" presetSubtype="0" fill="hold" grpId="1" nodeType="withEffect">
                                  <p:stCondLst>
                                    <p:cond delay="750"/>
                                  </p:stCondLst>
                                  <p:childTnLst>
                                    <p:animScale>
                                      <p:cBhvr>
                                        <p:cTn id="21" dur="10" fill="hold"/>
                                        <p:tgtEl>
                                          <p:spTgt spid="3"/>
                                        </p:tgtEl>
                                      </p:cBhvr>
                                      <p:by x="1000000" y="1000000"/>
                                    </p:animScale>
                                  </p:childTnLst>
                                </p:cTn>
                              </p:par>
                              <p:par>
                                <p:cTn id="22" presetID="6" presetClass="emph" presetSubtype="0" fill="hold" grpId="2" nodeType="withEffect">
                                  <p:stCondLst>
                                    <p:cond delay="750"/>
                                  </p:stCondLst>
                                  <p:childTnLst>
                                    <p:animScale>
                                      <p:cBhvr>
                                        <p:cTn id="23" dur="750" fill="hold"/>
                                        <p:tgtEl>
                                          <p:spTgt spid="3"/>
                                        </p:tgtEl>
                                      </p:cBhvr>
                                      <p:by x="10000" y="10000"/>
                                    </p:animScale>
                                  </p:childTnLst>
                                </p:cTn>
                              </p:par>
                              <p:par>
                                <p:cTn id="24" presetID="8" presetClass="emph" presetSubtype="0" fill="hold" grpId="3" nodeType="withEffect">
                                  <p:stCondLst>
                                    <p:cond delay="750"/>
                                  </p:stCondLst>
                                  <p:childTnLst>
                                    <p:animRot by="21600000">
                                      <p:cBhvr>
                                        <p:cTn id="25" dur="750" fill="hold"/>
                                        <p:tgtEl>
                                          <p:spTgt spid="3"/>
                                        </p:tgtEl>
                                        <p:attrNameLst>
                                          <p:attrName>r</p:attrName>
                                        </p:attrNameLst>
                                      </p:cBhvr>
                                    </p:animRot>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22" presetClass="entr" presetSubtype="8" fill="hold" grpId="0" nodeType="withEffect">
                                  <p:stCondLst>
                                    <p:cond delay="1500"/>
                                  </p:stCondLst>
                                  <p:iterate type="lt">
                                    <p:tmPct val="10000"/>
                                  </p:iterate>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2200"/>
                            </p:stCondLst>
                            <p:childTnLst>
                              <p:par>
                                <p:cTn id="33" presetID="17" presetClass="entr" presetSubtype="1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strVal val="#ppt_h"/>
                                          </p:val>
                                        </p:tav>
                                        <p:tav tm="100000">
                                          <p:val>
                                            <p:strVal val="#ppt_h"/>
                                          </p:val>
                                        </p:tav>
                                      </p:tavLst>
                                    </p:anim>
                                  </p:childTnLst>
                                </p:cTn>
                              </p:par>
                              <p:par>
                                <p:cTn id="37" presetID="22" presetClass="entr" presetSubtype="8" fill="hold" grpId="0" nodeType="withEffect">
                                  <p:stCondLst>
                                    <p:cond delay="25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5" grpId="0" animBg="1"/>
      <p:bldP spid="5" grpId="1" animBg="1"/>
      <p:bldP spid="5" grpId="2" animBg="1"/>
      <p:bldP spid="5" grpId="3" animBg="1"/>
      <p:bldP spid="15" grpId="0"/>
      <p:bldP spid="16" grpId="0"/>
      <p:bldP spid="17"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a:cxnSpLocks/>
            <a:stCxn id="12" idx="4"/>
          </p:cNvCxnSpPr>
          <p:nvPr/>
        </p:nvCxnSpPr>
        <p:spPr>
          <a:xfrm>
            <a:off x="4573445" y="1689744"/>
            <a:ext cx="0" cy="3788430"/>
          </a:xfrm>
          <a:prstGeom prst="line">
            <a:avLst/>
          </a:prstGeom>
          <a:ln>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01633" y="462451"/>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rgbClr val="E7E6E6">
                    <a:lumMod val="25000"/>
                  </a:srgbClr>
                </a:solidFill>
                <a:latin typeface="微软雅黑 Light"/>
                <a:ea typeface="微软雅黑 Light"/>
              </a:rPr>
              <a:t>发展规划</a:t>
            </a:r>
            <a:endPar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endParaRPr>
          </a:p>
        </p:txBody>
      </p:sp>
      <p:cxnSp>
        <p:nvCxnSpPr>
          <p:cNvPr id="5" name="直接连接符 4"/>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Lst>
            <a:ahLst/>
            <a:cxnLst>
              <a:cxn ang="0">
                <a:pos x="connsiteX0" y="connsiteY0"/>
              </a:cxn>
              <a:cxn ang="0">
                <a:pos x="connsiteX1" y="connsiteY1"/>
              </a:cxn>
              <a:cxn ang="0">
                <a:pos x="connsiteX2" y="connsiteY2"/>
              </a:cxn>
              <a:cxn ang="0">
                <a:pos x="connsiteX3" y="connsiteY3"/>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6" name="等腰三角形 5"/>
          <p:cNvSpPr/>
          <p:nvPr/>
        </p:nvSpPr>
        <p:spPr>
          <a:xfrm rot="19356855">
            <a:off x="1135566" y="2789059"/>
            <a:ext cx="538156" cy="30427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1326566 w 1927744"/>
              <a:gd name="connsiteY0" fmla="*/ 2613696 h 2613696"/>
              <a:gd name="connsiteX1" fmla="*/ 1927744 w 1927744"/>
              <a:gd name="connsiteY1" fmla="*/ 1440019 h 2613696"/>
              <a:gd name="connsiteX2" fmla="*/ 0 w 1927744"/>
              <a:gd name="connsiteY2" fmla="*/ 0 h 2613696"/>
              <a:gd name="connsiteX3" fmla="*/ 1326566 w 1927744"/>
              <a:gd name="connsiteY3" fmla="*/ 2613696 h 2613696"/>
              <a:gd name="connsiteX0" fmla="*/ 1020016 w 1621194"/>
              <a:gd name="connsiteY0" fmla="*/ 2892683 h 2892683"/>
              <a:gd name="connsiteX1" fmla="*/ 1621194 w 1621194"/>
              <a:gd name="connsiteY1" fmla="*/ 1719006 h 2892683"/>
              <a:gd name="connsiteX2" fmla="*/ 0 w 1621194"/>
              <a:gd name="connsiteY2" fmla="*/ 0 h 2892683"/>
              <a:gd name="connsiteX3" fmla="*/ 1020016 w 1621194"/>
              <a:gd name="connsiteY3" fmla="*/ 2892683 h 2892683"/>
            </a:gdLst>
            <a:ahLst/>
            <a:cxnLst>
              <a:cxn ang="0">
                <a:pos x="connsiteX0" y="connsiteY0"/>
              </a:cxn>
              <a:cxn ang="0">
                <a:pos x="connsiteX1" y="connsiteY1"/>
              </a:cxn>
              <a:cxn ang="0">
                <a:pos x="connsiteX2" y="connsiteY2"/>
              </a:cxn>
              <a:cxn ang="0">
                <a:pos x="connsiteX3" y="connsiteY3"/>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9" name="等腰三角形 5"/>
          <p:cNvSpPr/>
          <p:nvPr/>
        </p:nvSpPr>
        <p:spPr>
          <a:xfrm rot="20505188">
            <a:off x="3378112" y="3875156"/>
            <a:ext cx="1063249" cy="1329954"/>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Lst>
            <a:ahLst/>
            <a:cxnLst>
              <a:cxn ang="0">
                <a:pos x="connsiteX0" y="connsiteY0"/>
              </a:cxn>
              <a:cxn ang="0">
                <a:pos x="connsiteX1" y="connsiteY1"/>
              </a:cxn>
              <a:cxn ang="0">
                <a:pos x="connsiteX2" y="connsiteY2"/>
              </a:cxn>
              <a:cxn ang="0">
                <a:pos x="connsiteX3" y="connsiteY3"/>
              </a:cxn>
            </a:cxnLst>
            <a:rect l="l" t="t" r="r" b="b"/>
            <a:pathLst>
              <a:path w="1432619" h="1967444">
                <a:moveTo>
                  <a:pt x="1042678" y="1967444"/>
                </a:moveTo>
                <a:lnTo>
                  <a:pt x="1432619" y="953933"/>
                </a:lnTo>
                <a:lnTo>
                  <a:pt x="0" y="0"/>
                </a:lnTo>
                <a:lnTo>
                  <a:pt x="1042678" y="1967444"/>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 name="connsiteX0" fmla="*/ 1042678 w 2952036"/>
              <a:gd name="connsiteY0" fmla="*/ 1967444 h 1967444"/>
              <a:gd name="connsiteX1" fmla="*/ 2952036 w 2952036"/>
              <a:gd name="connsiteY1" fmla="*/ 1592915 h 1967444"/>
              <a:gd name="connsiteX2" fmla="*/ 0 w 2952036"/>
              <a:gd name="connsiteY2" fmla="*/ 0 h 1967444"/>
              <a:gd name="connsiteX3" fmla="*/ 1042678 w 2952036"/>
              <a:gd name="connsiteY3" fmla="*/ 1967444 h 1967444"/>
              <a:gd name="connsiteX0" fmla="*/ 2256781 w 2952036"/>
              <a:gd name="connsiteY0" fmla="*/ 2192548 h 2192548"/>
              <a:gd name="connsiteX1" fmla="*/ 2952036 w 2952036"/>
              <a:gd name="connsiteY1" fmla="*/ 1592915 h 2192548"/>
              <a:gd name="connsiteX2" fmla="*/ 0 w 2952036"/>
              <a:gd name="connsiteY2" fmla="*/ 0 h 2192548"/>
              <a:gd name="connsiteX3" fmla="*/ 2256781 w 2952036"/>
              <a:gd name="connsiteY3" fmla="*/ 2192548 h 2192548"/>
            </a:gdLst>
            <a:ahLst/>
            <a:cxnLst>
              <a:cxn ang="0">
                <a:pos x="connsiteX0" y="connsiteY0"/>
              </a:cxn>
              <a:cxn ang="0">
                <a:pos x="connsiteX1" y="connsiteY1"/>
              </a:cxn>
              <a:cxn ang="0">
                <a:pos x="connsiteX2" y="connsiteY2"/>
              </a:cxn>
              <a:cxn ang="0">
                <a:pos x="connsiteX3" y="connsiteY3"/>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11" name="矩形 10"/>
          <p:cNvSpPr/>
          <p:nvPr/>
        </p:nvSpPr>
        <p:spPr>
          <a:xfrm>
            <a:off x="1193601" y="3280994"/>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E7E6E6">
                    <a:lumMod val="10000"/>
                  </a:srgbClr>
                </a:solidFill>
                <a:latin typeface="微软雅黑 Light"/>
                <a:ea typeface="微软雅黑 Light"/>
              </a:rPr>
              <a:t>其他预期功能</a:t>
            </a:r>
            <a:endParaRPr kumimoji="0" lang="zh-CN" altLang="en-US" sz="2800" b="1"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grpSp>
        <p:nvGrpSpPr>
          <p:cNvPr id="41" name="组合 40"/>
          <p:cNvGrpSpPr/>
          <p:nvPr/>
        </p:nvGrpSpPr>
        <p:grpSpPr>
          <a:xfrm>
            <a:off x="4237589" y="1018032"/>
            <a:ext cx="671712" cy="671712"/>
            <a:chOff x="4225754" y="1305648"/>
            <a:chExt cx="671712" cy="671712"/>
          </a:xfrm>
        </p:grpSpPr>
        <p:sp>
          <p:nvSpPr>
            <p:cNvPr id="12" name="椭圆 11"/>
            <p:cNvSpPr/>
            <p:nvPr/>
          </p:nvSpPr>
          <p:spPr>
            <a:xfrm>
              <a:off x="4225754" y="1305648"/>
              <a:ext cx="671712" cy="67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latin typeface="Calibri Light"/>
                <a:ea typeface="微软雅黑 Light"/>
                <a:cs typeface="+mn-cs"/>
              </a:endParaRPr>
            </a:p>
          </p:txBody>
        </p:sp>
        <p:grpSp>
          <p:nvGrpSpPr>
            <p:cNvPr id="13" name="组 6"/>
            <p:cNvGrpSpPr/>
            <p:nvPr/>
          </p:nvGrpSpPr>
          <p:grpSpPr>
            <a:xfrm>
              <a:off x="4353018" y="1455626"/>
              <a:ext cx="417183" cy="371755"/>
              <a:chOff x="4148138" y="2051050"/>
              <a:chExt cx="874713" cy="779463"/>
            </a:xfrm>
            <a:solidFill>
              <a:schemeClr val="bg1"/>
            </a:solidFill>
          </p:grpSpPr>
          <p:sp>
            <p:nvSpPr>
              <p:cNvPr id="14" name="Freeform 72"/>
              <p:cNvSpPr>
                <a:spLocks noEditPoints="1"/>
              </p:cNvSpPr>
              <p:nvPr/>
            </p:nvSpPr>
            <p:spPr bwMode="auto">
              <a:xfrm>
                <a:off x="4367213" y="2193925"/>
                <a:ext cx="655638" cy="563563"/>
              </a:xfrm>
              <a:custGeom>
                <a:avLst/>
                <a:gdLst>
                  <a:gd name="T0" fmla="*/ 295 w 313"/>
                  <a:gd name="T1" fmla="*/ 88 h 268"/>
                  <a:gd name="T2" fmla="*/ 282 w 313"/>
                  <a:gd name="T3" fmla="*/ 88 h 268"/>
                  <a:gd name="T4" fmla="*/ 298 w 313"/>
                  <a:gd name="T5" fmla="*/ 149 h 268"/>
                  <a:gd name="T6" fmla="*/ 273 w 313"/>
                  <a:gd name="T7" fmla="*/ 192 h 268"/>
                  <a:gd name="T8" fmla="*/ 24 w 313"/>
                  <a:gd name="T9" fmla="*/ 257 h 268"/>
                  <a:gd name="T10" fmla="*/ 21 w 313"/>
                  <a:gd name="T11" fmla="*/ 258 h 268"/>
                  <a:gd name="T12" fmla="*/ 37 w 313"/>
                  <a:gd name="T13" fmla="*/ 268 h 268"/>
                  <a:gd name="T14" fmla="*/ 295 w 313"/>
                  <a:gd name="T15" fmla="*/ 268 h 268"/>
                  <a:gd name="T16" fmla="*/ 313 w 313"/>
                  <a:gd name="T17" fmla="*/ 251 h 268"/>
                  <a:gd name="T18" fmla="*/ 313 w 313"/>
                  <a:gd name="T19" fmla="*/ 106 h 268"/>
                  <a:gd name="T20" fmla="*/ 295 w 313"/>
                  <a:gd name="T21" fmla="*/ 88 h 268"/>
                  <a:gd name="T22" fmla="*/ 292 w 313"/>
                  <a:gd name="T23" fmla="*/ 252 h 268"/>
                  <a:gd name="T24" fmla="*/ 158 w 313"/>
                  <a:gd name="T25" fmla="*/ 253 h 268"/>
                  <a:gd name="T26" fmla="*/ 153 w 313"/>
                  <a:gd name="T27" fmla="*/ 248 h 268"/>
                  <a:gd name="T28" fmla="*/ 158 w 313"/>
                  <a:gd name="T29" fmla="*/ 243 h 268"/>
                  <a:gd name="T30" fmla="*/ 292 w 313"/>
                  <a:gd name="T31" fmla="*/ 242 h 268"/>
                  <a:gd name="T32" fmla="*/ 297 w 313"/>
                  <a:gd name="T33" fmla="*/ 247 h 268"/>
                  <a:gd name="T34" fmla="*/ 292 w 313"/>
                  <a:gd name="T35" fmla="*/ 252 h 268"/>
                  <a:gd name="T36" fmla="*/ 282 w 313"/>
                  <a:gd name="T37" fmla="*/ 158 h 268"/>
                  <a:gd name="T38" fmla="*/ 281 w 313"/>
                  <a:gd name="T39" fmla="*/ 154 h 268"/>
                  <a:gd name="T40" fmla="*/ 245 w 313"/>
                  <a:gd name="T41" fmla="*/ 13 h 268"/>
                  <a:gd name="T42" fmla="*/ 228 w 313"/>
                  <a:gd name="T43" fmla="*/ 0 h 268"/>
                  <a:gd name="T44" fmla="*/ 223 w 313"/>
                  <a:gd name="T45" fmla="*/ 1 h 268"/>
                  <a:gd name="T46" fmla="*/ 210 w 313"/>
                  <a:gd name="T47" fmla="*/ 4 h 268"/>
                  <a:gd name="T48" fmla="*/ 241 w 313"/>
                  <a:gd name="T49" fmla="*/ 59 h 268"/>
                  <a:gd name="T50" fmla="*/ 227 w 313"/>
                  <a:gd name="T51" fmla="*/ 107 h 268"/>
                  <a:gd name="T52" fmla="*/ 2 w 313"/>
                  <a:gd name="T53" fmla="*/ 233 h 268"/>
                  <a:gd name="T54" fmla="*/ 0 w 313"/>
                  <a:gd name="T55" fmla="*/ 233 h 268"/>
                  <a:gd name="T56" fmla="*/ 15 w 313"/>
                  <a:gd name="T57" fmla="*/ 241 h 268"/>
                  <a:gd name="T58" fmla="*/ 19 w 313"/>
                  <a:gd name="T59" fmla="*/ 241 h 268"/>
                  <a:gd name="T60" fmla="*/ 269 w 313"/>
                  <a:gd name="T61" fmla="*/ 175 h 268"/>
                  <a:gd name="T62" fmla="*/ 282 w 313"/>
                  <a:gd name="T63" fmla="*/ 158 h 268"/>
                  <a:gd name="T64" fmla="*/ 259 w 313"/>
                  <a:gd name="T65" fmla="*/ 159 h 268"/>
                  <a:gd name="T66" fmla="*/ 131 w 313"/>
                  <a:gd name="T67" fmla="*/ 198 h 268"/>
                  <a:gd name="T68" fmla="*/ 125 w 313"/>
                  <a:gd name="T69" fmla="*/ 195 h 268"/>
                  <a:gd name="T70" fmla="*/ 128 w 313"/>
                  <a:gd name="T71" fmla="*/ 189 h 268"/>
                  <a:gd name="T72" fmla="*/ 256 w 313"/>
                  <a:gd name="T73" fmla="*/ 149 h 268"/>
                  <a:gd name="T74" fmla="*/ 263 w 313"/>
                  <a:gd name="T75" fmla="*/ 153 h 268"/>
                  <a:gd name="T76" fmla="*/ 259 w 313"/>
                  <a:gd name="T77" fmla="*/ 15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3" h="268">
                    <a:moveTo>
                      <a:pt x="295" y="88"/>
                    </a:moveTo>
                    <a:cubicBezTo>
                      <a:pt x="282" y="88"/>
                      <a:pt x="282" y="88"/>
                      <a:pt x="282" y="88"/>
                    </a:cubicBezTo>
                    <a:cubicBezTo>
                      <a:pt x="298" y="149"/>
                      <a:pt x="298" y="149"/>
                      <a:pt x="298" y="149"/>
                    </a:cubicBezTo>
                    <a:cubicBezTo>
                      <a:pt x="303" y="168"/>
                      <a:pt x="292" y="187"/>
                      <a:pt x="273" y="192"/>
                    </a:cubicBezTo>
                    <a:cubicBezTo>
                      <a:pt x="24" y="257"/>
                      <a:pt x="24" y="257"/>
                      <a:pt x="24" y="257"/>
                    </a:cubicBezTo>
                    <a:cubicBezTo>
                      <a:pt x="23" y="258"/>
                      <a:pt x="22" y="258"/>
                      <a:pt x="21" y="258"/>
                    </a:cubicBezTo>
                    <a:cubicBezTo>
                      <a:pt x="24" y="264"/>
                      <a:pt x="30" y="268"/>
                      <a:pt x="37" y="268"/>
                    </a:cubicBezTo>
                    <a:cubicBezTo>
                      <a:pt x="295" y="268"/>
                      <a:pt x="295" y="268"/>
                      <a:pt x="295" y="268"/>
                    </a:cubicBezTo>
                    <a:cubicBezTo>
                      <a:pt x="305" y="268"/>
                      <a:pt x="313" y="261"/>
                      <a:pt x="313" y="251"/>
                    </a:cubicBezTo>
                    <a:cubicBezTo>
                      <a:pt x="313" y="106"/>
                      <a:pt x="313" y="106"/>
                      <a:pt x="313" y="106"/>
                    </a:cubicBezTo>
                    <a:cubicBezTo>
                      <a:pt x="313" y="96"/>
                      <a:pt x="305" y="88"/>
                      <a:pt x="295" y="88"/>
                    </a:cubicBezTo>
                    <a:close/>
                    <a:moveTo>
                      <a:pt x="292" y="252"/>
                    </a:moveTo>
                    <a:cubicBezTo>
                      <a:pt x="158" y="253"/>
                      <a:pt x="158" y="253"/>
                      <a:pt x="158" y="253"/>
                    </a:cubicBezTo>
                    <a:cubicBezTo>
                      <a:pt x="155" y="253"/>
                      <a:pt x="153" y="251"/>
                      <a:pt x="153" y="248"/>
                    </a:cubicBezTo>
                    <a:cubicBezTo>
                      <a:pt x="153" y="245"/>
                      <a:pt x="155" y="243"/>
                      <a:pt x="158" y="243"/>
                    </a:cubicBezTo>
                    <a:cubicBezTo>
                      <a:pt x="292" y="242"/>
                      <a:pt x="292" y="242"/>
                      <a:pt x="292" y="242"/>
                    </a:cubicBezTo>
                    <a:cubicBezTo>
                      <a:pt x="295" y="242"/>
                      <a:pt x="297" y="245"/>
                      <a:pt x="297" y="247"/>
                    </a:cubicBezTo>
                    <a:cubicBezTo>
                      <a:pt x="297" y="250"/>
                      <a:pt x="295" y="252"/>
                      <a:pt x="292" y="252"/>
                    </a:cubicBezTo>
                    <a:close/>
                    <a:moveTo>
                      <a:pt x="282" y="158"/>
                    </a:moveTo>
                    <a:cubicBezTo>
                      <a:pt x="282" y="157"/>
                      <a:pt x="282" y="155"/>
                      <a:pt x="281" y="154"/>
                    </a:cubicBezTo>
                    <a:cubicBezTo>
                      <a:pt x="245" y="13"/>
                      <a:pt x="245" y="13"/>
                      <a:pt x="245" y="13"/>
                    </a:cubicBezTo>
                    <a:cubicBezTo>
                      <a:pt x="243" y="5"/>
                      <a:pt x="235" y="0"/>
                      <a:pt x="228" y="0"/>
                    </a:cubicBezTo>
                    <a:cubicBezTo>
                      <a:pt x="226" y="0"/>
                      <a:pt x="225" y="0"/>
                      <a:pt x="223" y="1"/>
                    </a:cubicBezTo>
                    <a:cubicBezTo>
                      <a:pt x="210" y="4"/>
                      <a:pt x="210" y="4"/>
                      <a:pt x="210" y="4"/>
                    </a:cubicBezTo>
                    <a:cubicBezTo>
                      <a:pt x="241" y="59"/>
                      <a:pt x="241" y="59"/>
                      <a:pt x="241" y="59"/>
                    </a:cubicBezTo>
                    <a:cubicBezTo>
                      <a:pt x="250" y="76"/>
                      <a:pt x="244" y="97"/>
                      <a:pt x="227" y="107"/>
                    </a:cubicBezTo>
                    <a:cubicBezTo>
                      <a:pt x="2" y="233"/>
                      <a:pt x="2" y="233"/>
                      <a:pt x="2" y="233"/>
                    </a:cubicBezTo>
                    <a:cubicBezTo>
                      <a:pt x="1" y="233"/>
                      <a:pt x="1" y="233"/>
                      <a:pt x="0" y="233"/>
                    </a:cubicBezTo>
                    <a:cubicBezTo>
                      <a:pt x="3" y="238"/>
                      <a:pt x="9" y="241"/>
                      <a:pt x="15" y="241"/>
                    </a:cubicBezTo>
                    <a:cubicBezTo>
                      <a:pt x="16" y="241"/>
                      <a:pt x="18" y="241"/>
                      <a:pt x="19" y="241"/>
                    </a:cubicBezTo>
                    <a:cubicBezTo>
                      <a:pt x="269" y="175"/>
                      <a:pt x="269" y="175"/>
                      <a:pt x="269" y="175"/>
                    </a:cubicBezTo>
                    <a:cubicBezTo>
                      <a:pt x="277" y="173"/>
                      <a:pt x="282" y="166"/>
                      <a:pt x="282" y="158"/>
                    </a:cubicBezTo>
                    <a:close/>
                    <a:moveTo>
                      <a:pt x="259" y="159"/>
                    </a:moveTo>
                    <a:cubicBezTo>
                      <a:pt x="131" y="198"/>
                      <a:pt x="131" y="198"/>
                      <a:pt x="131" y="198"/>
                    </a:cubicBezTo>
                    <a:cubicBezTo>
                      <a:pt x="129" y="199"/>
                      <a:pt x="126" y="198"/>
                      <a:pt x="125" y="195"/>
                    </a:cubicBezTo>
                    <a:cubicBezTo>
                      <a:pt x="124" y="192"/>
                      <a:pt x="126" y="190"/>
                      <a:pt x="128" y="189"/>
                    </a:cubicBezTo>
                    <a:cubicBezTo>
                      <a:pt x="256" y="149"/>
                      <a:pt x="256" y="149"/>
                      <a:pt x="256" y="149"/>
                    </a:cubicBezTo>
                    <a:cubicBezTo>
                      <a:pt x="259" y="149"/>
                      <a:pt x="262" y="150"/>
                      <a:pt x="263" y="153"/>
                    </a:cubicBezTo>
                    <a:cubicBezTo>
                      <a:pt x="263" y="155"/>
                      <a:pt x="262" y="158"/>
                      <a:pt x="259"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Light"/>
                  <a:ea typeface="微软雅黑 Light"/>
                  <a:cs typeface="+mn-cs"/>
                </a:endParaRPr>
              </a:p>
            </p:txBody>
          </p:sp>
          <p:sp>
            <p:nvSpPr>
              <p:cNvPr id="15" name="Freeform 73"/>
              <p:cNvSpPr>
                <a:spLocks noEditPoints="1"/>
              </p:cNvSpPr>
              <p:nvPr/>
            </p:nvSpPr>
            <p:spPr bwMode="auto">
              <a:xfrm>
                <a:off x="4148138" y="2051050"/>
                <a:ext cx="874713" cy="779463"/>
              </a:xfrm>
              <a:custGeom>
                <a:avLst/>
                <a:gdLst>
                  <a:gd name="T0" fmla="*/ 141 w 417"/>
                  <a:gd name="T1" fmla="*/ 336 h 371"/>
                  <a:gd name="T2" fmla="*/ 124 w 417"/>
                  <a:gd name="T3" fmla="*/ 326 h 371"/>
                  <a:gd name="T4" fmla="*/ 141 w 417"/>
                  <a:gd name="T5" fmla="*/ 371 h 371"/>
                  <a:gd name="T6" fmla="*/ 417 w 417"/>
                  <a:gd name="T7" fmla="*/ 354 h 371"/>
                  <a:gd name="T8" fmla="*/ 399 w 417"/>
                  <a:gd name="T9" fmla="*/ 336 h 371"/>
                  <a:gd name="T10" fmla="*/ 329 w 417"/>
                  <a:gd name="T11" fmla="*/ 136 h 371"/>
                  <a:gd name="T12" fmla="*/ 243 w 417"/>
                  <a:gd name="T13" fmla="*/ 0 h 371"/>
                  <a:gd name="T14" fmla="*/ 9 w 417"/>
                  <a:gd name="T15" fmla="*/ 128 h 371"/>
                  <a:gd name="T16" fmla="*/ 3 w 417"/>
                  <a:gd name="T17" fmla="*/ 152 h 371"/>
                  <a:gd name="T18" fmla="*/ 89 w 417"/>
                  <a:gd name="T19" fmla="*/ 287 h 371"/>
                  <a:gd name="T20" fmla="*/ 323 w 417"/>
                  <a:gd name="T21" fmla="*/ 159 h 371"/>
                  <a:gd name="T22" fmla="*/ 111 w 417"/>
                  <a:gd name="T23" fmla="*/ 220 h 371"/>
                  <a:gd name="T24" fmla="*/ 57 w 417"/>
                  <a:gd name="T25" fmla="*/ 122 h 371"/>
                  <a:gd name="T26" fmla="*/ 111 w 417"/>
                  <a:gd name="T27" fmla="*/ 220 h 371"/>
                  <a:gd name="T28" fmla="*/ 190 w 417"/>
                  <a:gd name="T29" fmla="*/ 210 h 371"/>
                  <a:gd name="T30" fmla="*/ 185 w 417"/>
                  <a:gd name="T31" fmla="*/ 201 h 371"/>
                  <a:gd name="T32" fmla="*/ 309 w 417"/>
                  <a:gd name="T33" fmla="*/ 139 h 371"/>
                  <a:gd name="T34" fmla="*/ 86 w 417"/>
                  <a:gd name="T35" fmla="*/ 165 h 371"/>
                  <a:gd name="T36" fmla="*/ 79 w 417"/>
                  <a:gd name="T37" fmla="*/ 147 h 371"/>
                  <a:gd name="T38" fmla="*/ 92 w 417"/>
                  <a:gd name="T39" fmla="*/ 155 h 371"/>
                  <a:gd name="T40" fmla="*/ 82 w 417"/>
                  <a:gd name="T41" fmla="*/ 138 h 371"/>
                  <a:gd name="T42" fmla="*/ 64 w 417"/>
                  <a:gd name="T43" fmla="*/ 136 h 371"/>
                  <a:gd name="T44" fmla="*/ 57 w 417"/>
                  <a:gd name="T45" fmla="*/ 152 h 371"/>
                  <a:gd name="T46" fmla="*/ 71 w 417"/>
                  <a:gd name="T47" fmla="*/ 178 h 371"/>
                  <a:gd name="T48" fmla="*/ 92 w 417"/>
                  <a:gd name="T49" fmla="*/ 195 h 371"/>
                  <a:gd name="T50" fmla="*/ 76 w 417"/>
                  <a:gd name="T51" fmla="*/ 188 h 371"/>
                  <a:gd name="T52" fmla="*/ 97 w 417"/>
                  <a:gd name="T53" fmla="*/ 204 h 371"/>
                  <a:gd name="T54" fmla="*/ 104 w 417"/>
                  <a:gd name="T55" fmla="*/ 207 h 371"/>
                  <a:gd name="T56" fmla="*/ 105 w 417"/>
                  <a:gd name="T57" fmla="*/ 199 h 371"/>
                  <a:gd name="T58" fmla="*/ 86 w 417"/>
                  <a:gd name="T59" fmla="*/ 165 h 371"/>
                  <a:gd name="T60" fmla="*/ 68 w 417"/>
                  <a:gd name="T61" fmla="*/ 163 h 371"/>
                  <a:gd name="T62" fmla="*/ 77 w 417"/>
                  <a:gd name="T63" fmla="*/ 168 h 371"/>
                  <a:gd name="T64" fmla="*/ 100 w 417"/>
                  <a:gd name="T65" fmla="*/ 190 h 371"/>
                  <a:gd name="T66" fmla="*/ 100 w 417"/>
                  <a:gd name="T67" fmla="*/ 18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371">
                    <a:moveTo>
                      <a:pt x="399" y="336"/>
                    </a:moveTo>
                    <a:cubicBezTo>
                      <a:pt x="141" y="336"/>
                      <a:pt x="141" y="336"/>
                      <a:pt x="141" y="336"/>
                    </a:cubicBezTo>
                    <a:cubicBezTo>
                      <a:pt x="134" y="336"/>
                      <a:pt x="128" y="332"/>
                      <a:pt x="125" y="326"/>
                    </a:cubicBezTo>
                    <a:cubicBezTo>
                      <a:pt x="125" y="326"/>
                      <a:pt x="124" y="326"/>
                      <a:pt x="124" y="326"/>
                    </a:cubicBezTo>
                    <a:cubicBezTo>
                      <a:pt x="124" y="354"/>
                      <a:pt x="124" y="354"/>
                      <a:pt x="124" y="354"/>
                    </a:cubicBezTo>
                    <a:cubicBezTo>
                      <a:pt x="124" y="363"/>
                      <a:pt x="132" y="371"/>
                      <a:pt x="141" y="371"/>
                    </a:cubicBezTo>
                    <a:cubicBezTo>
                      <a:pt x="399" y="371"/>
                      <a:pt x="399" y="371"/>
                      <a:pt x="399" y="371"/>
                    </a:cubicBezTo>
                    <a:cubicBezTo>
                      <a:pt x="409" y="371"/>
                      <a:pt x="417" y="363"/>
                      <a:pt x="417" y="354"/>
                    </a:cubicBezTo>
                    <a:cubicBezTo>
                      <a:pt x="417" y="319"/>
                      <a:pt x="417" y="319"/>
                      <a:pt x="417" y="319"/>
                    </a:cubicBezTo>
                    <a:cubicBezTo>
                      <a:pt x="417" y="329"/>
                      <a:pt x="409" y="336"/>
                      <a:pt x="399" y="336"/>
                    </a:cubicBezTo>
                    <a:close/>
                    <a:moveTo>
                      <a:pt x="332" y="144"/>
                    </a:moveTo>
                    <a:cubicBezTo>
                      <a:pt x="332" y="141"/>
                      <a:pt x="331" y="138"/>
                      <a:pt x="329" y="136"/>
                    </a:cubicBezTo>
                    <a:cubicBezTo>
                      <a:pt x="259" y="9"/>
                      <a:pt x="259" y="9"/>
                      <a:pt x="259" y="9"/>
                    </a:cubicBezTo>
                    <a:cubicBezTo>
                      <a:pt x="255" y="3"/>
                      <a:pt x="249" y="0"/>
                      <a:pt x="243" y="0"/>
                    </a:cubicBezTo>
                    <a:cubicBezTo>
                      <a:pt x="240" y="0"/>
                      <a:pt x="237" y="0"/>
                      <a:pt x="235" y="2"/>
                    </a:cubicBezTo>
                    <a:cubicBezTo>
                      <a:pt x="9" y="128"/>
                      <a:pt x="9" y="128"/>
                      <a:pt x="9" y="128"/>
                    </a:cubicBezTo>
                    <a:cubicBezTo>
                      <a:pt x="4" y="131"/>
                      <a:pt x="0" y="137"/>
                      <a:pt x="0" y="143"/>
                    </a:cubicBezTo>
                    <a:cubicBezTo>
                      <a:pt x="0" y="146"/>
                      <a:pt x="1" y="149"/>
                      <a:pt x="3" y="152"/>
                    </a:cubicBezTo>
                    <a:cubicBezTo>
                      <a:pt x="74" y="278"/>
                      <a:pt x="74" y="278"/>
                      <a:pt x="74" y="278"/>
                    </a:cubicBezTo>
                    <a:cubicBezTo>
                      <a:pt x="77" y="284"/>
                      <a:pt x="83" y="287"/>
                      <a:pt x="89" y="287"/>
                    </a:cubicBezTo>
                    <a:cubicBezTo>
                      <a:pt x="92" y="287"/>
                      <a:pt x="95" y="287"/>
                      <a:pt x="97" y="285"/>
                    </a:cubicBezTo>
                    <a:cubicBezTo>
                      <a:pt x="323" y="159"/>
                      <a:pt x="323" y="159"/>
                      <a:pt x="323" y="159"/>
                    </a:cubicBezTo>
                    <a:cubicBezTo>
                      <a:pt x="328" y="156"/>
                      <a:pt x="332" y="150"/>
                      <a:pt x="332" y="144"/>
                    </a:cubicBezTo>
                    <a:close/>
                    <a:moveTo>
                      <a:pt x="111" y="220"/>
                    </a:moveTo>
                    <a:cubicBezTo>
                      <a:pt x="88" y="232"/>
                      <a:pt x="58" y="220"/>
                      <a:pt x="43" y="193"/>
                    </a:cubicBezTo>
                    <a:cubicBezTo>
                      <a:pt x="29" y="166"/>
                      <a:pt x="35" y="134"/>
                      <a:pt x="57" y="122"/>
                    </a:cubicBezTo>
                    <a:cubicBezTo>
                      <a:pt x="80" y="110"/>
                      <a:pt x="110" y="122"/>
                      <a:pt x="125" y="149"/>
                    </a:cubicBezTo>
                    <a:cubicBezTo>
                      <a:pt x="139" y="176"/>
                      <a:pt x="133" y="208"/>
                      <a:pt x="111" y="220"/>
                    </a:cubicBezTo>
                    <a:close/>
                    <a:moveTo>
                      <a:pt x="307" y="146"/>
                    </a:moveTo>
                    <a:cubicBezTo>
                      <a:pt x="190" y="210"/>
                      <a:pt x="190" y="210"/>
                      <a:pt x="190" y="210"/>
                    </a:cubicBezTo>
                    <a:cubicBezTo>
                      <a:pt x="187" y="211"/>
                      <a:pt x="184" y="210"/>
                      <a:pt x="183" y="208"/>
                    </a:cubicBezTo>
                    <a:cubicBezTo>
                      <a:pt x="181" y="206"/>
                      <a:pt x="182" y="202"/>
                      <a:pt x="185" y="201"/>
                    </a:cubicBezTo>
                    <a:cubicBezTo>
                      <a:pt x="303" y="137"/>
                      <a:pt x="303" y="137"/>
                      <a:pt x="303" y="137"/>
                    </a:cubicBezTo>
                    <a:cubicBezTo>
                      <a:pt x="305" y="136"/>
                      <a:pt x="308" y="137"/>
                      <a:pt x="309" y="139"/>
                    </a:cubicBezTo>
                    <a:cubicBezTo>
                      <a:pt x="311" y="142"/>
                      <a:pt x="310" y="145"/>
                      <a:pt x="307" y="146"/>
                    </a:cubicBezTo>
                    <a:close/>
                    <a:moveTo>
                      <a:pt x="86" y="165"/>
                    </a:moveTo>
                    <a:cubicBezTo>
                      <a:pt x="76" y="147"/>
                      <a:pt x="76" y="147"/>
                      <a:pt x="76" y="147"/>
                    </a:cubicBezTo>
                    <a:cubicBezTo>
                      <a:pt x="77" y="147"/>
                      <a:pt x="78" y="147"/>
                      <a:pt x="79" y="147"/>
                    </a:cubicBezTo>
                    <a:cubicBezTo>
                      <a:pt x="83" y="149"/>
                      <a:pt x="85" y="153"/>
                      <a:pt x="85" y="153"/>
                    </a:cubicBezTo>
                    <a:cubicBezTo>
                      <a:pt x="87" y="155"/>
                      <a:pt x="90" y="156"/>
                      <a:pt x="92" y="155"/>
                    </a:cubicBezTo>
                    <a:cubicBezTo>
                      <a:pt x="95" y="153"/>
                      <a:pt x="96" y="150"/>
                      <a:pt x="94" y="148"/>
                    </a:cubicBezTo>
                    <a:cubicBezTo>
                      <a:pt x="94" y="147"/>
                      <a:pt x="90" y="140"/>
                      <a:pt x="82" y="138"/>
                    </a:cubicBezTo>
                    <a:cubicBezTo>
                      <a:pt x="78" y="137"/>
                      <a:pt x="75" y="137"/>
                      <a:pt x="71" y="138"/>
                    </a:cubicBezTo>
                    <a:cubicBezTo>
                      <a:pt x="70" y="136"/>
                      <a:pt x="67" y="135"/>
                      <a:pt x="64" y="136"/>
                    </a:cubicBezTo>
                    <a:cubicBezTo>
                      <a:pt x="62" y="138"/>
                      <a:pt x="61" y="141"/>
                      <a:pt x="62" y="143"/>
                    </a:cubicBezTo>
                    <a:cubicBezTo>
                      <a:pt x="60" y="145"/>
                      <a:pt x="58" y="148"/>
                      <a:pt x="57" y="152"/>
                    </a:cubicBezTo>
                    <a:cubicBezTo>
                      <a:pt x="55" y="160"/>
                      <a:pt x="58" y="167"/>
                      <a:pt x="59" y="168"/>
                    </a:cubicBezTo>
                    <a:cubicBezTo>
                      <a:pt x="59" y="169"/>
                      <a:pt x="63" y="176"/>
                      <a:pt x="71" y="178"/>
                    </a:cubicBezTo>
                    <a:cubicBezTo>
                      <a:pt x="75" y="179"/>
                      <a:pt x="78" y="179"/>
                      <a:pt x="82" y="178"/>
                    </a:cubicBezTo>
                    <a:cubicBezTo>
                      <a:pt x="92" y="195"/>
                      <a:pt x="92" y="195"/>
                      <a:pt x="92" y="195"/>
                    </a:cubicBezTo>
                    <a:cubicBezTo>
                      <a:pt x="86" y="195"/>
                      <a:pt x="83" y="191"/>
                      <a:pt x="82" y="190"/>
                    </a:cubicBezTo>
                    <a:cubicBezTo>
                      <a:pt x="81" y="187"/>
                      <a:pt x="78" y="186"/>
                      <a:pt x="76" y="188"/>
                    </a:cubicBezTo>
                    <a:cubicBezTo>
                      <a:pt x="73" y="189"/>
                      <a:pt x="72" y="192"/>
                      <a:pt x="74" y="194"/>
                    </a:cubicBezTo>
                    <a:cubicBezTo>
                      <a:pt x="77" y="201"/>
                      <a:pt x="86" y="208"/>
                      <a:pt x="97" y="204"/>
                    </a:cubicBezTo>
                    <a:cubicBezTo>
                      <a:pt x="97" y="205"/>
                      <a:pt x="97" y="205"/>
                      <a:pt x="97" y="205"/>
                    </a:cubicBezTo>
                    <a:cubicBezTo>
                      <a:pt x="99" y="208"/>
                      <a:pt x="102" y="209"/>
                      <a:pt x="104" y="207"/>
                    </a:cubicBezTo>
                    <a:cubicBezTo>
                      <a:pt x="107" y="206"/>
                      <a:pt x="108" y="203"/>
                      <a:pt x="106" y="201"/>
                    </a:cubicBezTo>
                    <a:cubicBezTo>
                      <a:pt x="105" y="199"/>
                      <a:pt x="105" y="199"/>
                      <a:pt x="105" y="199"/>
                    </a:cubicBezTo>
                    <a:cubicBezTo>
                      <a:pt x="114" y="192"/>
                      <a:pt x="113" y="181"/>
                      <a:pt x="109" y="175"/>
                    </a:cubicBezTo>
                    <a:cubicBezTo>
                      <a:pt x="106" y="168"/>
                      <a:pt x="97" y="161"/>
                      <a:pt x="86" y="165"/>
                    </a:cubicBezTo>
                    <a:close/>
                    <a:moveTo>
                      <a:pt x="74" y="168"/>
                    </a:moveTo>
                    <a:cubicBezTo>
                      <a:pt x="70" y="167"/>
                      <a:pt x="68" y="163"/>
                      <a:pt x="68" y="163"/>
                    </a:cubicBezTo>
                    <a:cubicBezTo>
                      <a:pt x="67" y="161"/>
                      <a:pt x="65" y="156"/>
                      <a:pt x="68" y="152"/>
                    </a:cubicBezTo>
                    <a:cubicBezTo>
                      <a:pt x="77" y="168"/>
                      <a:pt x="77" y="168"/>
                      <a:pt x="77" y="168"/>
                    </a:cubicBezTo>
                    <a:cubicBezTo>
                      <a:pt x="76" y="168"/>
                      <a:pt x="75" y="168"/>
                      <a:pt x="74" y="168"/>
                    </a:cubicBezTo>
                    <a:close/>
                    <a:moveTo>
                      <a:pt x="100" y="190"/>
                    </a:moveTo>
                    <a:cubicBezTo>
                      <a:pt x="91" y="174"/>
                      <a:pt x="91" y="174"/>
                      <a:pt x="91" y="174"/>
                    </a:cubicBezTo>
                    <a:cubicBezTo>
                      <a:pt x="96" y="174"/>
                      <a:pt x="99" y="178"/>
                      <a:pt x="100" y="180"/>
                    </a:cubicBezTo>
                    <a:cubicBezTo>
                      <a:pt x="101" y="181"/>
                      <a:pt x="103" y="186"/>
                      <a:pt x="100" y="1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Light"/>
                  <a:ea typeface="微软雅黑 Light"/>
                  <a:cs typeface="+mn-cs"/>
                </a:endParaRPr>
              </a:p>
            </p:txBody>
          </p:sp>
        </p:grpSp>
      </p:grpSp>
      <p:grpSp>
        <p:nvGrpSpPr>
          <p:cNvPr id="42" name="组合 41"/>
          <p:cNvGrpSpPr/>
          <p:nvPr/>
        </p:nvGrpSpPr>
        <p:grpSpPr>
          <a:xfrm>
            <a:off x="4237589" y="3135297"/>
            <a:ext cx="671712" cy="671712"/>
            <a:chOff x="4237946" y="2594524"/>
            <a:chExt cx="671712" cy="671712"/>
          </a:xfrm>
        </p:grpSpPr>
        <p:sp>
          <p:nvSpPr>
            <p:cNvPr id="16" name="椭圆 15"/>
            <p:cNvSpPr/>
            <p:nvPr/>
          </p:nvSpPr>
          <p:spPr>
            <a:xfrm>
              <a:off x="4237946" y="2594524"/>
              <a:ext cx="671712" cy="67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latin typeface="Calibri Light"/>
                <a:ea typeface="微软雅黑 Light"/>
                <a:cs typeface="+mn-cs"/>
              </a:endParaRPr>
            </a:p>
          </p:txBody>
        </p:sp>
        <p:grpSp>
          <p:nvGrpSpPr>
            <p:cNvPr id="17" name="组 11"/>
            <p:cNvGrpSpPr/>
            <p:nvPr/>
          </p:nvGrpSpPr>
          <p:grpSpPr>
            <a:xfrm>
              <a:off x="4398898" y="2744502"/>
              <a:ext cx="349806" cy="375351"/>
              <a:chOff x="5492751" y="1990725"/>
              <a:chExt cx="782637" cy="839788"/>
            </a:xfrm>
            <a:solidFill>
              <a:schemeClr val="bg1"/>
            </a:solidFill>
          </p:grpSpPr>
          <p:pic>
            <p:nvPicPr>
              <p:cNvPr id="18" name="Picture 6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1" y="2403475"/>
                <a:ext cx="19050"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9" name="Picture 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338" y="2493963"/>
                <a:ext cx="190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 name="Freeform 62"/>
              <p:cNvSpPr>
                <a:spLocks noEditPoints="1"/>
              </p:cNvSpPr>
              <p:nvPr/>
            </p:nvSpPr>
            <p:spPr bwMode="auto">
              <a:xfrm>
                <a:off x="5502276" y="2133600"/>
                <a:ext cx="762000" cy="696913"/>
              </a:xfrm>
              <a:custGeom>
                <a:avLst/>
                <a:gdLst>
                  <a:gd name="T0" fmla="*/ 363 w 363"/>
                  <a:gd name="T1" fmla="*/ 177 h 332"/>
                  <a:gd name="T2" fmla="*/ 284 w 363"/>
                  <a:gd name="T3" fmla="*/ 244 h 332"/>
                  <a:gd name="T4" fmla="*/ 205 w 363"/>
                  <a:gd name="T5" fmla="*/ 177 h 332"/>
                  <a:gd name="T6" fmla="*/ 260 w 363"/>
                  <a:gd name="T7" fmla="*/ 113 h 332"/>
                  <a:gd name="T8" fmla="*/ 260 w 363"/>
                  <a:gd name="T9" fmla="*/ 1 h 332"/>
                  <a:gd name="T10" fmla="*/ 181 w 363"/>
                  <a:gd name="T11" fmla="*/ 67 h 332"/>
                  <a:gd name="T12" fmla="*/ 102 w 363"/>
                  <a:gd name="T13" fmla="*/ 0 h 332"/>
                  <a:gd name="T14" fmla="*/ 102 w 363"/>
                  <a:gd name="T15" fmla="*/ 0 h 332"/>
                  <a:gd name="T16" fmla="*/ 102 w 363"/>
                  <a:gd name="T17" fmla="*/ 73 h 332"/>
                  <a:gd name="T18" fmla="*/ 158 w 363"/>
                  <a:gd name="T19" fmla="*/ 137 h 332"/>
                  <a:gd name="T20" fmla="*/ 79 w 363"/>
                  <a:gd name="T21" fmla="*/ 204 h 332"/>
                  <a:gd name="T22" fmla="*/ 0 w 363"/>
                  <a:gd name="T23" fmla="*/ 138 h 332"/>
                  <a:gd name="T24" fmla="*/ 0 w 363"/>
                  <a:gd name="T25" fmla="*/ 261 h 332"/>
                  <a:gd name="T26" fmla="*/ 0 w 363"/>
                  <a:gd name="T27" fmla="*/ 263 h 332"/>
                  <a:gd name="T28" fmla="*/ 0 w 363"/>
                  <a:gd name="T29" fmla="*/ 265 h 332"/>
                  <a:gd name="T30" fmla="*/ 79 w 363"/>
                  <a:gd name="T31" fmla="*/ 332 h 332"/>
                  <a:gd name="T32" fmla="*/ 158 w 363"/>
                  <a:gd name="T33" fmla="*/ 265 h 332"/>
                  <a:gd name="T34" fmla="*/ 158 w 363"/>
                  <a:gd name="T35" fmla="*/ 263 h 332"/>
                  <a:gd name="T36" fmla="*/ 158 w 363"/>
                  <a:gd name="T37" fmla="*/ 261 h 332"/>
                  <a:gd name="T38" fmla="*/ 158 w 363"/>
                  <a:gd name="T39" fmla="*/ 255 h 332"/>
                  <a:gd name="T40" fmla="*/ 181 w 363"/>
                  <a:gd name="T41" fmla="*/ 258 h 332"/>
                  <a:gd name="T42" fmla="*/ 205 w 363"/>
                  <a:gd name="T43" fmla="*/ 255 h 332"/>
                  <a:gd name="T44" fmla="*/ 205 w 363"/>
                  <a:gd name="T45" fmla="*/ 265 h 332"/>
                  <a:gd name="T46" fmla="*/ 205 w 363"/>
                  <a:gd name="T47" fmla="*/ 265 h 332"/>
                  <a:gd name="T48" fmla="*/ 284 w 363"/>
                  <a:gd name="T49" fmla="*/ 332 h 332"/>
                  <a:gd name="T50" fmla="*/ 363 w 363"/>
                  <a:gd name="T51" fmla="*/ 265 h 332"/>
                  <a:gd name="T52" fmla="*/ 363 w 363"/>
                  <a:gd name="T53" fmla="*/ 265 h 332"/>
                  <a:gd name="T54" fmla="*/ 363 w 363"/>
                  <a:gd name="T55" fmla="*/ 177 h 332"/>
                  <a:gd name="T56" fmla="*/ 132 w 363"/>
                  <a:gd name="T57" fmla="*/ 305 h 332"/>
                  <a:gd name="T58" fmla="*/ 79 w 363"/>
                  <a:gd name="T59" fmla="*/ 323 h 332"/>
                  <a:gd name="T60" fmla="*/ 72 w 363"/>
                  <a:gd name="T61" fmla="*/ 317 h 332"/>
                  <a:gd name="T62" fmla="*/ 79 w 363"/>
                  <a:gd name="T63" fmla="*/ 310 h 332"/>
                  <a:gd name="T64" fmla="*/ 124 w 363"/>
                  <a:gd name="T65" fmla="*/ 295 h 332"/>
                  <a:gd name="T66" fmla="*/ 133 w 363"/>
                  <a:gd name="T67" fmla="*/ 295 h 332"/>
                  <a:gd name="T68" fmla="*/ 132 w 363"/>
                  <a:gd name="T69" fmla="*/ 305 h 332"/>
                  <a:gd name="T70" fmla="*/ 181 w 363"/>
                  <a:gd name="T71" fmla="*/ 250 h 332"/>
                  <a:gd name="T72" fmla="*/ 175 w 363"/>
                  <a:gd name="T73" fmla="*/ 243 h 332"/>
                  <a:gd name="T74" fmla="*/ 181 w 363"/>
                  <a:gd name="T75" fmla="*/ 236 h 332"/>
                  <a:gd name="T76" fmla="*/ 205 w 363"/>
                  <a:gd name="T77" fmla="*/ 232 h 332"/>
                  <a:gd name="T78" fmla="*/ 205 w 363"/>
                  <a:gd name="T79" fmla="*/ 246 h 332"/>
                  <a:gd name="T80" fmla="*/ 181 w 363"/>
                  <a:gd name="T81" fmla="*/ 250 h 332"/>
                  <a:gd name="T82" fmla="*/ 337 w 363"/>
                  <a:gd name="T83" fmla="*/ 304 h 332"/>
                  <a:gd name="T84" fmla="*/ 284 w 363"/>
                  <a:gd name="T85" fmla="*/ 323 h 332"/>
                  <a:gd name="T86" fmla="*/ 277 w 363"/>
                  <a:gd name="T87" fmla="*/ 316 h 332"/>
                  <a:gd name="T88" fmla="*/ 284 w 363"/>
                  <a:gd name="T89" fmla="*/ 310 h 332"/>
                  <a:gd name="T90" fmla="*/ 329 w 363"/>
                  <a:gd name="T91" fmla="*/ 294 h 332"/>
                  <a:gd name="T92" fmla="*/ 338 w 363"/>
                  <a:gd name="T93" fmla="*/ 295 h 332"/>
                  <a:gd name="T94" fmla="*/ 337 w 363"/>
                  <a:gd name="T95" fmla="*/ 30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3" h="332">
                    <a:moveTo>
                      <a:pt x="363" y="177"/>
                    </a:moveTo>
                    <a:cubicBezTo>
                      <a:pt x="363" y="214"/>
                      <a:pt x="328" y="244"/>
                      <a:pt x="284" y="244"/>
                    </a:cubicBezTo>
                    <a:cubicBezTo>
                      <a:pt x="240" y="244"/>
                      <a:pt x="205" y="214"/>
                      <a:pt x="205" y="177"/>
                    </a:cubicBezTo>
                    <a:cubicBezTo>
                      <a:pt x="205" y="147"/>
                      <a:pt x="228" y="121"/>
                      <a:pt x="260" y="113"/>
                    </a:cubicBezTo>
                    <a:cubicBezTo>
                      <a:pt x="260" y="1"/>
                      <a:pt x="260" y="1"/>
                      <a:pt x="260" y="1"/>
                    </a:cubicBezTo>
                    <a:cubicBezTo>
                      <a:pt x="260" y="37"/>
                      <a:pt x="225" y="67"/>
                      <a:pt x="181" y="67"/>
                    </a:cubicBezTo>
                    <a:cubicBezTo>
                      <a:pt x="137" y="67"/>
                      <a:pt x="102" y="37"/>
                      <a:pt x="102" y="0"/>
                    </a:cubicBezTo>
                    <a:cubicBezTo>
                      <a:pt x="102" y="0"/>
                      <a:pt x="102" y="0"/>
                      <a:pt x="102" y="0"/>
                    </a:cubicBezTo>
                    <a:cubicBezTo>
                      <a:pt x="102" y="73"/>
                      <a:pt x="102" y="73"/>
                      <a:pt x="102" y="73"/>
                    </a:cubicBezTo>
                    <a:cubicBezTo>
                      <a:pt x="135" y="81"/>
                      <a:pt x="158" y="107"/>
                      <a:pt x="158" y="137"/>
                    </a:cubicBezTo>
                    <a:cubicBezTo>
                      <a:pt x="158" y="174"/>
                      <a:pt x="123" y="204"/>
                      <a:pt x="79" y="204"/>
                    </a:cubicBezTo>
                    <a:cubicBezTo>
                      <a:pt x="35" y="204"/>
                      <a:pt x="0" y="174"/>
                      <a:pt x="0" y="138"/>
                    </a:cubicBezTo>
                    <a:cubicBezTo>
                      <a:pt x="0" y="261"/>
                      <a:pt x="0" y="261"/>
                      <a:pt x="0" y="261"/>
                    </a:cubicBezTo>
                    <a:cubicBezTo>
                      <a:pt x="0" y="262"/>
                      <a:pt x="0" y="262"/>
                      <a:pt x="0" y="263"/>
                    </a:cubicBezTo>
                    <a:cubicBezTo>
                      <a:pt x="0" y="264"/>
                      <a:pt x="0" y="264"/>
                      <a:pt x="0" y="265"/>
                    </a:cubicBezTo>
                    <a:cubicBezTo>
                      <a:pt x="0" y="302"/>
                      <a:pt x="35" y="332"/>
                      <a:pt x="79" y="332"/>
                    </a:cubicBezTo>
                    <a:cubicBezTo>
                      <a:pt x="123" y="332"/>
                      <a:pt x="158" y="302"/>
                      <a:pt x="158" y="265"/>
                    </a:cubicBezTo>
                    <a:cubicBezTo>
                      <a:pt x="158" y="264"/>
                      <a:pt x="158" y="264"/>
                      <a:pt x="158" y="263"/>
                    </a:cubicBezTo>
                    <a:cubicBezTo>
                      <a:pt x="158" y="262"/>
                      <a:pt x="158" y="262"/>
                      <a:pt x="158" y="261"/>
                    </a:cubicBezTo>
                    <a:cubicBezTo>
                      <a:pt x="158" y="255"/>
                      <a:pt x="158" y="255"/>
                      <a:pt x="158" y="255"/>
                    </a:cubicBezTo>
                    <a:cubicBezTo>
                      <a:pt x="166" y="257"/>
                      <a:pt x="173" y="258"/>
                      <a:pt x="181" y="258"/>
                    </a:cubicBezTo>
                    <a:cubicBezTo>
                      <a:pt x="189" y="258"/>
                      <a:pt x="197" y="257"/>
                      <a:pt x="205" y="255"/>
                    </a:cubicBezTo>
                    <a:cubicBezTo>
                      <a:pt x="205" y="265"/>
                      <a:pt x="205" y="265"/>
                      <a:pt x="205" y="265"/>
                    </a:cubicBezTo>
                    <a:cubicBezTo>
                      <a:pt x="205" y="265"/>
                      <a:pt x="205" y="265"/>
                      <a:pt x="205" y="265"/>
                    </a:cubicBezTo>
                    <a:cubicBezTo>
                      <a:pt x="205" y="302"/>
                      <a:pt x="240" y="332"/>
                      <a:pt x="284" y="332"/>
                    </a:cubicBezTo>
                    <a:cubicBezTo>
                      <a:pt x="328" y="332"/>
                      <a:pt x="363" y="302"/>
                      <a:pt x="363" y="265"/>
                    </a:cubicBezTo>
                    <a:cubicBezTo>
                      <a:pt x="363" y="265"/>
                      <a:pt x="363" y="265"/>
                      <a:pt x="363" y="265"/>
                    </a:cubicBezTo>
                    <a:lnTo>
                      <a:pt x="363" y="177"/>
                    </a:lnTo>
                    <a:close/>
                    <a:moveTo>
                      <a:pt x="132" y="305"/>
                    </a:moveTo>
                    <a:cubicBezTo>
                      <a:pt x="118" y="317"/>
                      <a:pt x="99" y="323"/>
                      <a:pt x="79" y="323"/>
                    </a:cubicBezTo>
                    <a:cubicBezTo>
                      <a:pt x="75" y="323"/>
                      <a:pt x="72" y="321"/>
                      <a:pt x="72" y="317"/>
                    </a:cubicBezTo>
                    <a:cubicBezTo>
                      <a:pt x="72" y="313"/>
                      <a:pt x="75" y="310"/>
                      <a:pt x="79" y="310"/>
                    </a:cubicBezTo>
                    <a:cubicBezTo>
                      <a:pt x="96" y="310"/>
                      <a:pt x="112" y="305"/>
                      <a:pt x="124" y="295"/>
                    </a:cubicBezTo>
                    <a:cubicBezTo>
                      <a:pt x="126" y="292"/>
                      <a:pt x="131" y="293"/>
                      <a:pt x="133" y="295"/>
                    </a:cubicBezTo>
                    <a:cubicBezTo>
                      <a:pt x="135" y="298"/>
                      <a:pt x="135" y="302"/>
                      <a:pt x="132" y="305"/>
                    </a:cubicBezTo>
                    <a:close/>
                    <a:moveTo>
                      <a:pt x="181" y="250"/>
                    </a:moveTo>
                    <a:cubicBezTo>
                      <a:pt x="178" y="250"/>
                      <a:pt x="175" y="247"/>
                      <a:pt x="175" y="243"/>
                    </a:cubicBezTo>
                    <a:cubicBezTo>
                      <a:pt x="175" y="239"/>
                      <a:pt x="178" y="236"/>
                      <a:pt x="181" y="236"/>
                    </a:cubicBezTo>
                    <a:cubicBezTo>
                      <a:pt x="189" y="236"/>
                      <a:pt x="197" y="235"/>
                      <a:pt x="205" y="232"/>
                    </a:cubicBezTo>
                    <a:cubicBezTo>
                      <a:pt x="205" y="246"/>
                      <a:pt x="205" y="246"/>
                      <a:pt x="205" y="246"/>
                    </a:cubicBezTo>
                    <a:cubicBezTo>
                      <a:pt x="197" y="248"/>
                      <a:pt x="189" y="250"/>
                      <a:pt x="181" y="250"/>
                    </a:cubicBezTo>
                    <a:close/>
                    <a:moveTo>
                      <a:pt x="337" y="304"/>
                    </a:moveTo>
                    <a:cubicBezTo>
                      <a:pt x="323" y="316"/>
                      <a:pt x="304" y="323"/>
                      <a:pt x="284" y="323"/>
                    </a:cubicBezTo>
                    <a:cubicBezTo>
                      <a:pt x="280" y="323"/>
                      <a:pt x="277" y="320"/>
                      <a:pt x="277" y="316"/>
                    </a:cubicBezTo>
                    <a:cubicBezTo>
                      <a:pt x="277" y="313"/>
                      <a:pt x="280" y="310"/>
                      <a:pt x="284" y="310"/>
                    </a:cubicBezTo>
                    <a:cubicBezTo>
                      <a:pt x="301" y="310"/>
                      <a:pt x="317" y="304"/>
                      <a:pt x="329" y="294"/>
                    </a:cubicBezTo>
                    <a:cubicBezTo>
                      <a:pt x="331" y="292"/>
                      <a:pt x="336" y="292"/>
                      <a:pt x="338" y="295"/>
                    </a:cubicBezTo>
                    <a:cubicBezTo>
                      <a:pt x="340" y="298"/>
                      <a:pt x="340" y="302"/>
                      <a:pt x="337" y="3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Light"/>
                  <a:ea typeface="微软雅黑 Light"/>
                  <a:cs typeface="+mn-cs"/>
                </a:endParaRPr>
              </a:p>
            </p:txBody>
          </p:sp>
          <p:sp>
            <p:nvSpPr>
              <p:cNvPr id="21" name="Freeform 63"/>
              <p:cNvSpPr>
                <a:spLocks noEditPoints="1"/>
              </p:cNvSpPr>
              <p:nvPr/>
            </p:nvSpPr>
            <p:spPr bwMode="auto">
              <a:xfrm>
                <a:off x="5502276" y="1990725"/>
                <a:ext cx="762000" cy="655638"/>
              </a:xfrm>
              <a:custGeom>
                <a:avLst/>
                <a:gdLst>
                  <a:gd name="T0" fmla="*/ 175 w 363"/>
                  <a:gd name="T1" fmla="*/ 55 h 312"/>
                  <a:gd name="T2" fmla="*/ 261 w 363"/>
                  <a:gd name="T3" fmla="*/ 68 h 312"/>
                  <a:gd name="T4" fmla="*/ 102 w 363"/>
                  <a:gd name="T5" fmla="*/ 68 h 312"/>
                  <a:gd name="T6" fmla="*/ 156 w 363"/>
                  <a:gd name="T7" fmla="*/ 77 h 312"/>
                  <a:gd name="T8" fmla="*/ 168 w 363"/>
                  <a:gd name="T9" fmla="*/ 77 h 312"/>
                  <a:gd name="T10" fmla="*/ 156 w 363"/>
                  <a:gd name="T11" fmla="*/ 45 h 312"/>
                  <a:gd name="T12" fmla="*/ 181 w 363"/>
                  <a:gd name="T13" fmla="*/ 18 h 312"/>
                  <a:gd name="T14" fmla="*/ 206 w 363"/>
                  <a:gd name="T15" fmla="*/ 45 h 312"/>
                  <a:gd name="T16" fmla="*/ 194 w 363"/>
                  <a:gd name="T17" fmla="*/ 45 h 312"/>
                  <a:gd name="T18" fmla="*/ 206 w 363"/>
                  <a:gd name="T19" fmla="*/ 77 h 312"/>
                  <a:gd name="T20" fmla="*/ 181 w 363"/>
                  <a:gd name="T21" fmla="*/ 104 h 312"/>
                  <a:gd name="T22" fmla="*/ 156 w 363"/>
                  <a:gd name="T23" fmla="*/ 77 h 312"/>
                  <a:gd name="T24" fmla="*/ 175 w 363"/>
                  <a:gd name="T25" fmla="*/ 120 h 312"/>
                  <a:gd name="T26" fmla="*/ 235 w 363"/>
                  <a:gd name="T27" fmla="*/ 99 h 312"/>
                  <a:gd name="T28" fmla="*/ 187 w 363"/>
                  <a:gd name="T29" fmla="*/ 67 h 312"/>
                  <a:gd name="T30" fmla="*/ 102 w 363"/>
                  <a:gd name="T31" fmla="*/ 141 h 312"/>
                  <a:gd name="T32" fmla="*/ 0 w 363"/>
                  <a:gd name="T33" fmla="*/ 205 h 312"/>
                  <a:gd name="T34" fmla="*/ 79 w 363"/>
                  <a:gd name="T35" fmla="*/ 272 h 312"/>
                  <a:gd name="T36" fmla="*/ 45 w 363"/>
                  <a:gd name="T37" fmla="*/ 191 h 312"/>
                  <a:gd name="T38" fmla="*/ 80 w 363"/>
                  <a:gd name="T39" fmla="*/ 161 h 312"/>
                  <a:gd name="T40" fmla="*/ 93 w 363"/>
                  <a:gd name="T41" fmla="*/ 184 h 312"/>
                  <a:gd name="T42" fmla="*/ 67 w 363"/>
                  <a:gd name="T43" fmla="*/ 184 h 312"/>
                  <a:gd name="T44" fmla="*/ 79 w 363"/>
                  <a:gd name="T45" fmla="*/ 191 h 312"/>
                  <a:gd name="T46" fmla="*/ 45 w 363"/>
                  <a:gd name="T47" fmla="*/ 191 h 312"/>
                  <a:gd name="T48" fmla="*/ 52 w 363"/>
                  <a:gd name="T49" fmla="*/ 204 h 312"/>
                  <a:gd name="T50" fmla="*/ 80 w 363"/>
                  <a:gd name="T51" fmla="*/ 196 h 312"/>
                  <a:gd name="T52" fmla="*/ 66 w 363"/>
                  <a:gd name="T53" fmla="*/ 205 h 312"/>
                  <a:gd name="T54" fmla="*/ 102 w 363"/>
                  <a:gd name="T55" fmla="*/ 217 h 312"/>
                  <a:gd name="T56" fmla="*/ 102 w 363"/>
                  <a:gd name="T57" fmla="*/ 229 h 312"/>
                  <a:gd name="T58" fmla="*/ 132 w 363"/>
                  <a:gd name="T59" fmla="*/ 246 h 312"/>
                  <a:gd name="T60" fmla="*/ 79 w 363"/>
                  <a:gd name="T61" fmla="*/ 251 h 312"/>
                  <a:gd name="T62" fmla="*/ 132 w 363"/>
                  <a:gd name="T63" fmla="*/ 246 h 312"/>
                  <a:gd name="T64" fmla="*/ 284 w 363"/>
                  <a:gd name="T65" fmla="*/ 178 h 312"/>
                  <a:gd name="T66" fmla="*/ 284 w 363"/>
                  <a:gd name="T67" fmla="*/ 312 h 312"/>
                  <a:gd name="T68" fmla="*/ 363 w 363"/>
                  <a:gd name="T69" fmla="*/ 245 h 312"/>
                  <a:gd name="T70" fmla="*/ 241 w 363"/>
                  <a:gd name="T71" fmla="*/ 243 h 312"/>
                  <a:gd name="T72" fmla="*/ 247 w 363"/>
                  <a:gd name="T73" fmla="*/ 228 h 312"/>
                  <a:gd name="T74" fmla="*/ 287 w 363"/>
                  <a:gd name="T75" fmla="*/ 209 h 312"/>
                  <a:gd name="T76" fmla="*/ 315 w 363"/>
                  <a:gd name="T77" fmla="*/ 231 h 312"/>
                  <a:gd name="T78" fmla="*/ 267 w 363"/>
                  <a:gd name="T79" fmla="*/ 228 h 312"/>
                  <a:gd name="T80" fmla="*/ 297 w 363"/>
                  <a:gd name="T81" fmla="*/ 239 h 312"/>
                  <a:gd name="T82" fmla="*/ 293 w 363"/>
                  <a:gd name="T83" fmla="*/ 249 h 312"/>
                  <a:gd name="T84" fmla="*/ 306 w 363"/>
                  <a:gd name="T85" fmla="*/ 249 h 312"/>
                  <a:gd name="T86" fmla="*/ 317 w 363"/>
                  <a:gd name="T87" fmla="*/ 255 h 312"/>
                  <a:gd name="T88" fmla="*/ 253 w 363"/>
                  <a:gd name="T89" fmla="*/ 249 h 312"/>
                  <a:gd name="T90" fmla="*/ 277 w 363"/>
                  <a:gd name="T91" fmla="*/ 298 h 312"/>
                  <a:gd name="T92" fmla="*/ 338 w 363"/>
                  <a:gd name="T93" fmla="*/ 27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3" h="312">
                    <a:moveTo>
                      <a:pt x="175" y="35"/>
                    </a:moveTo>
                    <a:cubicBezTo>
                      <a:pt x="169" y="38"/>
                      <a:pt x="168" y="44"/>
                      <a:pt x="168" y="45"/>
                    </a:cubicBezTo>
                    <a:cubicBezTo>
                      <a:pt x="168" y="46"/>
                      <a:pt x="169" y="53"/>
                      <a:pt x="175" y="55"/>
                    </a:cubicBezTo>
                    <a:lnTo>
                      <a:pt x="175" y="35"/>
                    </a:lnTo>
                    <a:close/>
                    <a:moveTo>
                      <a:pt x="260" y="69"/>
                    </a:moveTo>
                    <a:cubicBezTo>
                      <a:pt x="260" y="68"/>
                      <a:pt x="261" y="68"/>
                      <a:pt x="261" y="68"/>
                    </a:cubicBezTo>
                    <a:cubicBezTo>
                      <a:pt x="261" y="30"/>
                      <a:pt x="225" y="0"/>
                      <a:pt x="181" y="0"/>
                    </a:cubicBezTo>
                    <a:cubicBezTo>
                      <a:pt x="137" y="0"/>
                      <a:pt x="102" y="30"/>
                      <a:pt x="102" y="68"/>
                    </a:cubicBezTo>
                    <a:cubicBezTo>
                      <a:pt x="102" y="68"/>
                      <a:pt x="102" y="68"/>
                      <a:pt x="102" y="68"/>
                    </a:cubicBezTo>
                    <a:cubicBezTo>
                      <a:pt x="102" y="105"/>
                      <a:pt x="137" y="135"/>
                      <a:pt x="181" y="135"/>
                    </a:cubicBezTo>
                    <a:cubicBezTo>
                      <a:pt x="225" y="135"/>
                      <a:pt x="260" y="105"/>
                      <a:pt x="260" y="69"/>
                    </a:cubicBezTo>
                    <a:close/>
                    <a:moveTo>
                      <a:pt x="156" y="77"/>
                    </a:moveTo>
                    <a:cubicBezTo>
                      <a:pt x="156" y="74"/>
                      <a:pt x="159" y="72"/>
                      <a:pt x="162" y="72"/>
                    </a:cubicBezTo>
                    <a:cubicBezTo>
                      <a:pt x="165" y="72"/>
                      <a:pt x="168" y="74"/>
                      <a:pt x="168" y="77"/>
                    </a:cubicBezTo>
                    <a:cubicBezTo>
                      <a:pt x="168" y="77"/>
                      <a:pt x="168" y="77"/>
                      <a:pt x="168" y="77"/>
                    </a:cubicBezTo>
                    <a:cubicBezTo>
                      <a:pt x="168" y="78"/>
                      <a:pt x="169" y="85"/>
                      <a:pt x="175" y="87"/>
                    </a:cubicBezTo>
                    <a:cubicBezTo>
                      <a:pt x="175" y="66"/>
                      <a:pt x="175" y="66"/>
                      <a:pt x="175" y="66"/>
                    </a:cubicBezTo>
                    <a:cubicBezTo>
                      <a:pt x="160" y="63"/>
                      <a:pt x="156" y="51"/>
                      <a:pt x="156" y="45"/>
                    </a:cubicBezTo>
                    <a:cubicBezTo>
                      <a:pt x="156" y="39"/>
                      <a:pt x="160" y="27"/>
                      <a:pt x="175" y="24"/>
                    </a:cubicBezTo>
                    <a:cubicBezTo>
                      <a:pt x="175" y="24"/>
                      <a:pt x="175" y="24"/>
                      <a:pt x="175" y="24"/>
                    </a:cubicBezTo>
                    <a:cubicBezTo>
                      <a:pt x="175" y="21"/>
                      <a:pt x="178" y="18"/>
                      <a:pt x="181" y="18"/>
                    </a:cubicBezTo>
                    <a:cubicBezTo>
                      <a:pt x="184" y="18"/>
                      <a:pt x="187" y="21"/>
                      <a:pt x="187" y="24"/>
                    </a:cubicBezTo>
                    <a:cubicBezTo>
                      <a:pt x="187" y="24"/>
                      <a:pt x="187" y="24"/>
                      <a:pt x="187" y="24"/>
                    </a:cubicBezTo>
                    <a:cubicBezTo>
                      <a:pt x="202" y="27"/>
                      <a:pt x="206" y="39"/>
                      <a:pt x="206" y="45"/>
                    </a:cubicBezTo>
                    <a:cubicBezTo>
                      <a:pt x="206" y="48"/>
                      <a:pt x="203" y="50"/>
                      <a:pt x="200" y="50"/>
                    </a:cubicBezTo>
                    <a:cubicBezTo>
                      <a:pt x="197" y="50"/>
                      <a:pt x="194" y="48"/>
                      <a:pt x="194" y="45"/>
                    </a:cubicBezTo>
                    <a:cubicBezTo>
                      <a:pt x="194" y="45"/>
                      <a:pt x="194" y="45"/>
                      <a:pt x="194" y="45"/>
                    </a:cubicBezTo>
                    <a:cubicBezTo>
                      <a:pt x="194" y="44"/>
                      <a:pt x="194" y="38"/>
                      <a:pt x="187" y="35"/>
                    </a:cubicBezTo>
                    <a:cubicBezTo>
                      <a:pt x="187" y="56"/>
                      <a:pt x="187" y="56"/>
                      <a:pt x="187" y="56"/>
                    </a:cubicBezTo>
                    <a:cubicBezTo>
                      <a:pt x="202" y="59"/>
                      <a:pt x="206" y="71"/>
                      <a:pt x="206" y="77"/>
                    </a:cubicBezTo>
                    <a:cubicBezTo>
                      <a:pt x="206" y="83"/>
                      <a:pt x="202" y="96"/>
                      <a:pt x="187" y="98"/>
                    </a:cubicBezTo>
                    <a:cubicBezTo>
                      <a:pt x="187" y="99"/>
                      <a:pt x="187" y="99"/>
                      <a:pt x="187" y="99"/>
                    </a:cubicBezTo>
                    <a:cubicBezTo>
                      <a:pt x="187" y="102"/>
                      <a:pt x="184" y="104"/>
                      <a:pt x="181" y="104"/>
                    </a:cubicBezTo>
                    <a:cubicBezTo>
                      <a:pt x="178" y="104"/>
                      <a:pt x="175" y="102"/>
                      <a:pt x="175" y="99"/>
                    </a:cubicBezTo>
                    <a:cubicBezTo>
                      <a:pt x="175" y="98"/>
                      <a:pt x="175" y="98"/>
                      <a:pt x="175" y="98"/>
                    </a:cubicBezTo>
                    <a:cubicBezTo>
                      <a:pt x="160" y="96"/>
                      <a:pt x="156" y="83"/>
                      <a:pt x="156" y="77"/>
                    </a:cubicBezTo>
                    <a:close/>
                    <a:moveTo>
                      <a:pt x="234" y="108"/>
                    </a:moveTo>
                    <a:cubicBezTo>
                      <a:pt x="220" y="120"/>
                      <a:pt x="201" y="127"/>
                      <a:pt x="181" y="127"/>
                    </a:cubicBezTo>
                    <a:cubicBezTo>
                      <a:pt x="178" y="127"/>
                      <a:pt x="175" y="124"/>
                      <a:pt x="175" y="120"/>
                    </a:cubicBezTo>
                    <a:cubicBezTo>
                      <a:pt x="175" y="116"/>
                      <a:pt x="178" y="113"/>
                      <a:pt x="181" y="113"/>
                    </a:cubicBezTo>
                    <a:cubicBezTo>
                      <a:pt x="198" y="113"/>
                      <a:pt x="214" y="108"/>
                      <a:pt x="226" y="98"/>
                    </a:cubicBezTo>
                    <a:cubicBezTo>
                      <a:pt x="229" y="96"/>
                      <a:pt x="233" y="96"/>
                      <a:pt x="235" y="99"/>
                    </a:cubicBezTo>
                    <a:cubicBezTo>
                      <a:pt x="237" y="101"/>
                      <a:pt x="237" y="106"/>
                      <a:pt x="234" y="108"/>
                    </a:cubicBezTo>
                    <a:close/>
                    <a:moveTo>
                      <a:pt x="194" y="77"/>
                    </a:moveTo>
                    <a:cubicBezTo>
                      <a:pt x="194" y="76"/>
                      <a:pt x="194" y="70"/>
                      <a:pt x="187" y="67"/>
                    </a:cubicBezTo>
                    <a:cubicBezTo>
                      <a:pt x="187" y="87"/>
                      <a:pt x="187" y="87"/>
                      <a:pt x="187" y="87"/>
                    </a:cubicBezTo>
                    <a:cubicBezTo>
                      <a:pt x="194" y="85"/>
                      <a:pt x="194" y="78"/>
                      <a:pt x="194" y="77"/>
                    </a:cubicBezTo>
                    <a:close/>
                    <a:moveTo>
                      <a:pt x="102" y="141"/>
                    </a:moveTo>
                    <a:cubicBezTo>
                      <a:pt x="95" y="139"/>
                      <a:pt x="87" y="138"/>
                      <a:pt x="79" y="138"/>
                    </a:cubicBezTo>
                    <a:cubicBezTo>
                      <a:pt x="36" y="138"/>
                      <a:pt x="2" y="166"/>
                      <a:pt x="0" y="202"/>
                    </a:cubicBezTo>
                    <a:cubicBezTo>
                      <a:pt x="0" y="203"/>
                      <a:pt x="0" y="204"/>
                      <a:pt x="0" y="205"/>
                    </a:cubicBezTo>
                    <a:cubicBezTo>
                      <a:pt x="0" y="205"/>
                      <a:pt x="0" y="205"/>
                      <a:pt x="0" y="205"/>
                    </a:cubicBezTo>
                    <a:cubicBezTo>
                      <a:pt x="0" y="205"/>
                      <a:pt x="0" y="205"/>
                      <a:pt x="0" y="206"/>
                    </a:cubicBezTo>
                    <a:cubicBezTo>
                      <a:pt x="0" y="242"/>
                      <a:pt x="35" y="272"/>
                      <a:pt x="79" y="272"/>
                    </a:cubicBezTo>
                    <a:cubicBezTo>
                      <a:pt x="123" y="272"/>
                      <a:pt x="158" y="242"/>
                      <a:pt x="158" y="205"/>
                    </a:cubicBezTo>
                    <a:cubicBezTo>
                      <a:pt x="158" y="175"/>
                      <a:pt x="135" y="149"/>
                      <a:pt x="102" y="141"/>
                    </a:cubicBezTo>
                    <a:close/>
                    <a:moveTo>
                      <a:pt x="45" y="191"/>
                    </a:moveTo>
                    <a:cubicBezTo>
                      <a:pt x="47" y="188"/>
                      <a:pt x="50" y="186"/>
                      <a:pt x="53" y="185"/>
                    </a:cubicBezTo>
                    <a:cubicBezTo>
                      <a:pt x="53" y="184"/>
                      <a:pt x="53" y="184"/>
                      <a:pt x="53" y="184"/>
                    </a:cubicBezTo>
                    <a:cubicBezTo>
                      <a:pt x="53" y="176"/>
                      <a:pt x="59" y="161"/>
                      <a:pt x="80" y="161"/>
                    </a:cubicBezTo>
                    <a:cubicBezTo>
                      <a:pt x="101" y="161"/>
                      <a:pt x="106" y="176"/>
                      <a:pt x="106" y="184"/>
                    </a:cubicBezTo>
                    <a:cubicBezTo>
                      <a:pt x="106" y="187"/>
                      <a:pt x="103" y="190"/>
                      <a:pt x="99" y="190"/>
                    </a:cubicBezTo>
                    <a:cubicBezTo>
                      <a:pt x="96" y="190"/>
                      <a:pt x="93" y="187"/>
                      <a:pt x="93" y="184"/>
                    </a:cubicBezTo>
                    <a:cubicBezTo>
                      <a:pt x="93" y="184"/>
                      <a:pt x="93" y="184"/>
                      <a:pt x="93" y="184"/>
                    </a:cubicBezTo>
                    <a:cubicBezTo>
                      <a:pt x="93" y="181"/>
                      <a:pt x="92" y="173"/>
                      <a:pt x="80" y="173"/>
                    </a:cubicBezTo>
                    <a:cubicBezTo>
                      <a:pt x="68" y="173"/>
                      <a:pt x="67" y="181"/>
                      <a:pt x="67" y="184"/>
                    </a:cubicBezTo>
                    <a:cubicBezTo>
                      <a:pt x="67" y="185"/>
                      <a:pt x="67" y="185"/>
                      <a:pt x="67" y="185"/>
                    </a:cubicBezTo>
                    <a:cubicBezTo>
                      <a:pt x="69" y="185"/>
                      <a:pt x="69" y="185"/>
                      <a:pt x="69" y="185"/>
                    </a:cubicBezTo>
                    <a:cubicBezTo>
                      <a:pt x="73" y="185"/>
                      <a:pt x="77" y="187"/>
                      <a:pt x="79" y="191"/>
                    </a:cubicBezTo>
                    <a:cubicBezTo>
                      <a:pt x="80" y="193"/>
                      <a:pt x="80" y="193"/>
                      <a:pt x="80" y="193"/>
                    </a:cubicBezTo>
                    <a:cubicBezTo>
                      <a:pt x="44" y="193"/>
                      <a:pt x="44" y="193"/>
                      <a:pt x="44" y="193"/>
                    </a:cubicBezTo>
                    <a:lnTo>
                      <a:pt x="45" y="191"/>
                    </a:lnTo>
                    <a:close/>
                    <a:moveTo>
                      <a:pt x="44" y="223"/>
                    </a:moveTo>
                    <a:cubicBezTo>
                      <a:pt x="44" y="222"/>
                      <a:pt x="44" y="216"/>
                      <a:pt x="50" y="208"/>
                    </a:cubicBezTo>
                    <a:cubicBezTo>
                      <a:pt x="51" y="207"/>
                      <a:pt x="52" y="205"/>
                      <a:pt x="52" y="204"/>
                    </a:cubicBezTo>
                    <a:cubicBezTo>
                      <a:pt x="49" y="203"/>
                      <a:pt x="46" y="201"/>
                      <a:pt x="45" y="199"/>
                    </a:cubicBezTo>
                    <a:cubicBezTo>
                      <a:pt x="44" y="196"/>
                      <a:pt x="44" y="196"/>
                      <a:pt x="44" y="196"/>
                    </a:cubicBezTo>
                    <a:cubicBezTo>
                      <a:pt x="80" y="196"/>
                      <a:pt x="80" y="196"/>
                      <a:pt x="80" y="196"/>
                    </a:cubicBezTo>
                    <a:cubicBezTo>
                      <a:pt x="79" y="199"/>
                      <a:pt x="79" y="199"/>
                      <a:pt x="79" y="199"/>
                    </a:cubicBezTo>
                    <a:cubicBezTo>
                      <a:pt x="77" y="202"/>
                      <a:pt x="73" y="205"/>
                      <a:pt x="69" y="205"/>
                    </a:cubicBezTo>
                    <a:cubicBezTo>
                      <a:pt x="66" y="205"/>
                      <a:pt x="66" y="205"/>
                      <a:pt x="66" y="205"/>
                    </a:cubicBezTo>
                    <a:cubicBezTo>
                      <a:pt x="65" y="207"/>
                      <a:pt x="64" y="211"/>
                      <a:pt x="61" y="215"/>
                    </a:cubicBezTo>
                    <a:cubicBezTo>
                      <a:pt x="61" y="215"/>
                      <a:pt x="60" y="216"/>
                      <a:pt x="60" y="217"/>
                    </a:cubicBezTo>
                    <a:cubicBezTo>
                      <a:pt x="102" y="217"/>
                      <a:pt x="102" y="217"/>
                      <a:pt x="102" y="217"/>
                    </a:cubicBezTo>
                    <a:cubicBezTo>
                      <a:pt x="103" y="217"/>
                      <a:pt x="105" y="217"/>
                      <a:pt x="106" y="218"/>
                    </a:cubicBezTo>
                    <a:cubicBezTo>
                      <a:pt x="108" y="219"/>
                      <a:pt x="108" y="221"/>
                      <a:pt x="108" y="223"/>
                    </a:cubicBezTo>
                    <a:cubicBezTo>
                      <a:pt x="108" y="226"/>
                      <a:pt x="105" y="229"/>
                      <a:pt x="102" y="229"/>
                    </a:cubicBezTo>
                    <a:cubicBezTo>
                      <a:pt x="51" y="229"/>
                      <a:pt x="51" y="229"/>
                      <a:pt x="51" y="229"/>
                    </a:cubicBezTo>
                    <a:cubicBezTo>
                      <a:pt x="47" y="229"/>
                      <a:pt x="45" y="226"/>
                      <a:pt x="44" y="223"/>
                    </a:cubicBezTo>
                    <a:close/>
                    <a:moveTo>
                      <a:pt x="132" y="246"/>
                    </a:moveTo>
                    <a:cubicBezTo>
                      <a:pt x="118" y="258"/>
                      <a:pt x="99" y="264"/>
                      <a:pt x="79" y="264"/>
                    </a:cubicBezTo>
                    <a:cubicBezTo>
                      <a:pt x="75" y="264"/>
                      <a:pt x="72" y="261"/>
                      <a:pt x="72" y="258"/>
                    </a:cubicBezTo>
                    <a:cubicBezTo>
                      <a:pt x="72" y="254"/>
                      <a:pt x="75" y="251"/>
                      <a:pt x="79" y="251"/>
                    </a:cubicBezTo>
                    <a:cubicBezTo>
                      <a:pt x="96" y="251"/>
                      <a:pt x="112" y="246"/>
                      <a:pt x="124" y="235"/>
                    </a:cubicBezTo>
                    <a:cubicBezTo>
                      <a:pt x="126" y="233"/>
                      <a:pt x="131" y="233"/>
                      <a:pt x="133" y="236"/>
                    </a:cubicBezTo>
                    <a:cubicBezTo>
                      <a:pt x="135" y="239"/>
                      <a:pt x="135" y="243"/>
                      <a:pt x="132" y="246"/>
                    </a:cubicBezTo>
                    <a:close/>
                    <a:moveTo>
                      <a:pt x="363" y="245"/>
                    </a:moveTo>
                    <a:cubicBezTo>
                      <a:pt x="363" y="244"/>
                      <a:pt x="363" y="243"/>
                      <a:pt x="363" y="242"/>
                    </a:cubicBezTo>
                    <a:cubicBezTo>
                      <a:pt x="361" y="206"/>
                      <a:pt x="327" y="178"/>
                      <a:pt x="284" y="178"/>
                    </a:cubicBezTo>
                    <a:cubicBezTo>
                      <a:pt x="276" y="178"/>
                      <a:pt x="268" y="179"/>
                      <a:pt x="260" y="181"/>
                    </a:cubicBezTo>
                    <a:cubicBezTo>
                      <a:pt x="228" y="189"/>
                      <a:pt x="205" y="215"/>
                      <a:pt x="205" y="245"/>
                    </a:cubicBezTo>
                    <a:cubicBezTo>
                      <a:pt x="205" y="282"/>
                      <a:pt x="240" y="312"/>
                      <a:pt x="284" y="312"/>
                    </a:cubicBezTo>
                    <a:cubicBezTo>
                      <a:pt x="328" y="312"/>
                      <a:pt x="363" y="282"/>
                      <a:pt x="363" y="245"/>
                    </a:cubicBezTo>
                    <a:cubicBezTo>
                      <a:pt x="363" y="245"/>
                      <a:pt x="363" y="245"/>
                      <a:pt x="363" y="245"/>
                    </a:cubicBezTo>
                    <a:cubicBezTo>
                      <a:pt x="363" y="245"/>
                      <a:pt x="363" y="245"/>
                      <a:pt x="363" y="245"/>
                    </a:cubicBezTo>
                    <a:close/>
                    <a:moveTo>
                      <a:pt x="253" y="249"/>
                    </a:moveTo>
                    <a:cubicBezTo>
                      <a:pt x="247" y="249"/>
                      <a:pt x="247" y="249"/>
                      <a:pt x="247" y="249"/>
                    </a:cubicBezTo>
                    <a:cubicBezTo>
                      <a:pt x="244" y="249"/>
                      <a:pt x="241" y="246"/>
                      <a:pt x="241" y="243"/>
                    </a:cubicBezTo>
                    <a:cubicBezTo>
                      <a:pt x="241" y="241"/>
                      <a:pt x="243" y="239"/>
                      <a:pt x="245" y="238"/>
                    </a:cubicBezTo>
                    <a:cubicBezTo>
                      <a:pt x="243" y="238"/>
                      <a:pt x="241" y="236"/>
                      <a:pt x="241" y="233"/>
                    </a:cubicBezTo>
                    <a:cubicBezTo>
                      <a:pt x="241" y="230"/>
                      <a:pt x="244" y="228"/>
                      <a:pt x="247" y="228"/>
                    </a:cubicBezTo>
                    <a:cubicBezTo>
                      <a:pt x="253" y="228"/>
                      <a:pt x="253" y="228"/>
                      <a:pt x="253" y="228"/>
                    </a:cubicBezTo>
                    <a:cubicBezTo>
                      <a:pt x="256" y="220"/>
                      <a:pt x="263" y="215"/>
                      <a:pt x="267" y="213"/>
                    </a:cubicBezTo>
                    <a:cubicBezTo>
                      <a:pt x="275" y="209"/>
                      <a:pt x="284" y="209"/>
                      <a:pt x="287" y="209"/>
                    </a:cubicBezTo>
                    <a:cubicBezTo>
                      <a:pt x="292" y="209"/>
                      <a:pt x="308" y="209"/>
                      <a:pt x="317" y="224"/>
                    </a:cubicBezTo>
                    <a:cubicBezTo>
                      <a:pt x="318" y="225"/>
                      <a:pt x="318" y="226"/>
                      <a:pt x="318" y="228"/>
                    </a:cubicBezTo>
                    <a:cubicBezTo>
                      <a:pt x="317" y="229"/>
                      <a:pt x="316" y="231"/>
                      <a:pt x="315" y="231"/>
                    </a:cubicBezTo>
                    <a:cubicBezTo>
                      <a:pt x="312" y="233"/>
                      <a:pt x="308" y="232"/>
                      <a:pt x="306" y="229"/>
                    </a:cubicBezTo>
                    <a:cubicBezTo>
                      <a:pt x="301" y="220"/>
                      <a:pt x="291" y="220"/>
                      <a:pt x="287" y="220"/>
                    </a:cubicBezTo>
                    <a:cubicBezTo>
                      <a:pt x="277" y="220"/>
                      <a:pt x="270" y="223"/>
                      <a:pt x="267" y="228"/>
                    </a:cubicBezTo>
                    <a:cubicBezTo>
                      <a:pt x="297" y="228"/>
                      <a:pt x="297" y="228"/>
                      <a:pt x="297" y="228"/>
                    </a:cubicBezTo>
                    <a:cubicBezTo>
                      <a:pt x="301" y="228"/>
                      <a:pt x="303" y="230"/>
                      <a:pt x="303" y="233"/>
                    </a:cubicBezTo>
                    <a:cubicBezTo>
                      <a:pt x="303" y="237"/>
                      <a:pt x="301" y="239"/>
                      <a:pt x="297" y="239"/>
                    </a:cubicBezTo>
                    <a:cubicBezTo>
                      <a:pt x="297" y="239"/>
                      <a:pt x="297" y="239"/>
                      <a:pt x="297" y="239"/>
                    </a:cubicBezTo>
                    <a:cubicBezTo>
                      <a:pt x="298" y="240"/>
                      <a:pt x="299" y="242"/>
                      <a:pt x="299" y="243"/>
                    </a:cubicBezTo>
                    <a:cubicBezTo>
                      <a:pt x="299" y="246"/>
                      <a:pt x="297" y="249"/>
                      <a:pt x="293" y="249"/>
                    </a:cubicBezTo>
                    <a:cubicBezTo>
                      <a:pt x="266" y="249"/>
                      <a:pt x="266" y="249"/>
                      <a:pt x="266" y="249"/>
                    </a:cubicBezTo>
                    <a:cubicBezTo>
                      <a:pt x="269" y="255"/>
                      <a:pt x="276" y="258"/>
                      <a:pt x="287" y="258"/>
                    </a:cubicBezTo>
                    <a:cubicBezTo>
                      <a:pt x="291" y="258"/>
                      <a:pt x="300" y="258"/>
                      <a:pt x="306" y="249"/>
                    </a:cubicBezTo>
                    <a:cubicBezTo>
                      <a:pt x="308" y="247"/>
                      <a:pt x="312" y="246"/>
                      <a:pt x="315" y="247"/>
                    </a:cubicBezTo>
                    <a:cubicBezTo>
                      <a:pt x="316" y="248"/>
                      <a:pt x="317" y="249"/>
                      <a:pt x="318" y="251"/>
                    </a:cubicBezTo>
                    <a:cubicBezTo>
                      <a:pt x="318" y="252"/>
                      <a:pt x="318" y="254"/>
                      <a:pt x="317" y="255"/>
                    </a:cubicBezTo>
                    <a:cubicBezTo>
                      <a:pt x="307" y="269"/>
                      <a:pt x="292" y="269"/>
                      <a:pt x="287" y="269"/>
                    </a:cubicBezTo>
                    <a:cubicBezTo>
                      <a:pt x="284" y="269"/>
                      <a:pt x="275" y="269"/>
                      <a:pt x="267" y="265"/>
                    </a:cubicBezTo>
                    <a:cubicBezTo>
                      <a:pt x="262" y="263"/>
                      <a:pt x="256" y="258"/>
                      <a:pt x="253" y="249"/>
                    </a:cubicBezTo>
                    <a:close/>
                    <a:moveTo>
                      <a:pt x="337" y="286"/>
                    </a:moveTo>
                    <a:cubicBezTo>
                      <a:pt x="323" y="298"/>
                      <a:pt x="304" y="304"/>
                      <a:pt x="284" y="304"/>
                    </a:cubicBezTo>
                    <a:cubicBezTo>
                      <a:pt x="280" y="304"/>
                      <a:pt x="277" y="301"/>
                      <a:pt x="277" y="298"/>
                    </a:cubicBezTo>
                    <a:cubicBezTo>
                      <a:pt x="277" y="294"/>
                      <a:pt x="280" y="291"/>
                      <a:pt x="284" y="291"/>
                    </a:cubicBezTo>
                    <a:cubicBezTo>
                      <a:pt x="301" y="291"/>
                      <a:pt x="317" y="285"/>
                      <a:pt x="329" y="275"/>
                    </a:cubicBezTo>
                    <a:cubicBezTo>
                      <a:pt x="331" y="273"/>
                      <a:pt x="336" y="273"/>
                      <a:pt x="338" y="276"/>
                    </a:cubicBezTo>
                    <a:cubicBezTo>
                      <a:pt x="340" y="279"/>
                      <a:pt x="340" y="283"/>
                      <a:pt x="337" y="2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Light"/>
                  <a:ea typeface="微软雅黑 Light"/>
                  <a:cs typeface="+mn-cs"/>
                </a:endParaRPr>
              </a:p>
            </p:txBody>
          </p:sp>
        </p:grpSp>
      </p:grpSp>
      <p:grpSp>
        <p:nvGrpSpPr>
          <p:cNvPr id="43" name="组合 42"/>
          <p:cNvGrpSpPr/>
          <p:nvPr/>
        </p:nvGrpSpPr>
        <p:grpSpPr>
          <a:xfrm>
            <a:off x="4266309" y="4990944"/>
            <a:ext cx="671712" cy="671712"/>
            <a:chOff x="4237946" y="3886950"/>
            <a:chExt cx="671712" cy="671712"/>
          </a:xfrm>
        </p:grpSpPr>
        <p:sp>
          <p:nvSpPr>
            <p:cNvPr id="22" name="椭圆 21"/>
            <p:cNvSpPr/>
            <p:nvPr/>
          </p:nvSpPr>
          <p:spPr>
            <a:xfrm>
              <a:off x="4237946" y="3886950"/>
              <a:ext cx="671712" cy="67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ysClr val="windowText" lastClr="000000"/>
                </a:solidFill>
                <a:effectLst/>
                <a:uLnTx/>
                <a:uFillTx/>
                <a:latin typeface="Calibri Light"/>
                <a:ea typeface="微软雅黑 Light"/>
                <a:cs typeface="+mn-cs"/>
              </a:endParaRPr>
            </a:p>
          </p:txBody>
        </p:sp>
        <p:sp>
          <p:nvSpPr>
            <p:cNvPr id="23" name="Freeform 74"/>
            <p:cNvSpPr>
              <a:spLocks noEditPoints="1"/>
            </p:cNvSpPr>
            <p:nvPr/>
          </p:nvSpPr>
          <p:spPr bwMode="auto">
            <a:xfrm>
              <a:off x="4401848" y="4102514"/>
              <a:ext cx="410743" cy="270993"/>
            </a:xfrm>
            <a:custGeom>
              <a:avLst/>
              <a:gdLst>
                <a:gd name="T0" fmla="*/ 220 w 511"/>
                <a:gd name="T1" fmla="*/ 149 h 337"/>
                <a:gd name="T2" fmla="*/ 200 w 511"/>
                <a:gd name="T3" fmla="*/ 121 h 337"/>
                <a:gd name="T4" fmla="*/ 257 w 511"/>
                <a:gd name="T5" fmla="*/ 195 h 337"/>
                <a:gd name="T6" fmla="*/ 237 w 511"/>
                <a:gd name="T7" fmla="*/ 223 h 337"/>
                <a:gd name="T8" fmla="*/ 465 w 511"/>
                <a:gd name="T9" fmla="*/ 129 h 337"/>
                <a:gd name="T10" fmla="*/ 422 w 511"/>
                <a:gd name="T11" fmla="*/ 129 h 337"/>
                <a:gd name="T12" fmla="*/ 38 w 511"/>
                <a:gd name="T13" fmla="*/ 116 h 337"/>
                <a:gd name="T14" fmla="*/ 0 w 511"/>
                <a:gd name="T15" fmla="*/ 135 h 337"/>
                <a:gd name="T16" fmla="*/ 18 w 511"/>
                <a:gd name="T17" fmla="*/ 209 h 337"/>
                <a:gd name="T18" fmla="*/ 120 w 511"/>
                <a:gd name="T19" fmla="*/ 282 h 337"/>
                <a:gd name="T20" fmla="*/ 153 w 511"/>
                <a:gd name="T21" fmla="*/ 337 h 337"/>
                <a:gd name="T22" fmla="*/ 192 w 511"/>
                <a:gd name="T23" fmla="*/ 309 h 337"/>
                <a:gd name="T24" fmla="*/ 250 w 511"/>
                <a:gd name="T25" fmla="*/ 293 h 337"/>
                <a:gd name="T26" fmla="*/ 280 w 511"/>
                <a:gd name="T27" fmla="*/ 337 h 337"/>
                <a:gd name="T28" fmla="*/ 320 w 511"/>
                <a:gd name="T29" fmla="*/ 309 h 337"/>
                <a:gd name="T30" fmla="*/ 424 w 511"/>
                <a:gd name="T31" fmla="*/ 152 h 337"/>
                <a:gd name="T32" fmla="*/ 431 w 511"/>
                <a:gd name="T33" fmla="*/ 150 h 337"/>
                <a:gd name="T34" fmla="*/ 433 w 511"/>
                <a:gd name="T35" fmla="*/ 187 h 337"/>
                <a:gd name="T36" fmla="*/ 478 w 511"/>
                <a:gd name="T37" fmla="*/ 176 h 337"/>
                <a:gd name="T38" fmla="*/ 465 w 511"/>
                <a:gd name="T39" fmla="*/ 148 h 337"/>
                <a:gd name="T40" fmla="*/ 503 w 511"/>
                <a:gd name="T41" fmla="*/ 171 h 337"/>
                <a:gd name="T42" fmla="*/ 274 w 511"/>
                <a:gd name="T43" fmla="*/ 195 h 337"/>
                <a:gd name="T44" fmla="*/ 237 w 511"/>
                <a:gd name="T45" fmla="*/ 245 h 337"/>
                <a:gd name="T46" fmla="*/ 220 w 511"/>
                <a:gd name="T47" fmla="*/ 245 h 337"/>
                <a:gd name="T48" fmla="*/ 183 w 511"/>
                <a:gd name="T49" fmla="*/ 195 h 337"/>
                <a:gd name="T50" fmla="*/ 200 w 511"/>
                <a:gd name="T51" fmla="*/ 195 h 337"/>
                <a:gd name="T52" fmla="*/ 220 w 511"/>
                <a:gd name="T53" fmla="*/ 223 h 337"/>
                <a:gd name="T54" fmla="*/ 183 w 511"/>
                <a:gd name="T55" fmla="*/ 121 h 337"/>
                <a:gd name="T56" fmla="*/ 220 w 511"/>
                <a:gd name="T57" fmla="*/ 72 h 337"/>
                <a:gd name="T58" fmla="*/ 237 w 511"/>
                <a:gd name="T59" fmla="*/ 72 h 337"/>
                <a:gd name="T60" fmla="*/ 274 w 511"/>
                <a:gd name="T61" fmla="*/ 121 h 337"/>
                <a:gd name="T62" fmla="*/ 257 w 511"/>
                <a:gd name="T63" fmla="*/ 121 h 337"/>
                <a:gd name="T64" fmla="*/ 237 w 511"/>
                <a:gd name="T65" fmla="*/ 94 h 337"/>
                <a:gd name="T66" fmla="*/ 274 w 511"/>
                <a:gd name="T67" fmla="*/ 195 h 337"/>
                <a:gd name="T68" fmla="*/ 268 w 511"/>
                <a:gd name="T69" fmla="*/ 43 h 337"/>
                <a:gd name="T70" fmla="*/ 176 w 511"/>
                <a:gd name="T71" fmla="*/ 43 h 337"/>
                <a:gd name="T72" fmla="*/ 172 w 511"/>
                <a:gd name="T73" fmla="*/ 25 h 337"/>
                <a:gd name="T74" fmla="*/ 280 w 511"/>
                <a:gd name="T75" fmla="*/ 36 h 337"/>
                <a:gd name="T76" fmla="*/ 457 w 511"/>
                <a:gd name="T77" fmla="*/ 177 h 337"/>
                <a:gd name="T78" fmla="*/ 447 w 511"/>
                <a:gd name="T79" fmla="*/ 165 h 337"/>
                <a:gd name="T80" fmla="*/ 447 w 511"/>
                <a:gd name="T81" fmla="*/ 164 h 337"/>
                <a:gd name="T82" fmla="*/ 456 w 511"/>
                <a:gd name="T83" fmla="*/ 16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1" h="337">
                  <a:moveTo>
                    <a:pt x="200" y="121"/>
                  </a:moveTo>
                  <a:cubicBezTo>
                    <a:pt x="200" y="124"/>
                    <a:pt x="200" y="145"/>
                    <a:pt x="220" y="149"/>
                  </a:cubicBezTo>
                  <a:cubicBezTo>
                    <a:pt x="220" y="94"/>
                    <a:pt x="220" y="94"/>
                    <a:pt x="220" y="94"/>
                  </a:cubicBezTo>
                  <a:cubicBezTo>
                    <a:pt x="201" y="98"/>
                    <a:pt x="200" y="119"/>
                    <a:pt x="200" y="121"/>
                  </a:cubicBezTo>
                  <a:close/>
                  <a:moveTo>
                    <a:pt x="237" y="223"/>
                  </a:moveTo>
                  <a:cubicBezTo>
                    <a:pt x="256" y="219"/>
                    <a:pt x="257" y="198"/>
                    <a:pt x="257" y="195"/>
                  </a:cubicBezTo>
                  <a:cubicBezTo>
                    <a:pt x="257" y="193"/>
                    <a:pt x="256" y="172"/>
                    <a:pt x="237" y="168"/>
                  </a:cubicBezTo>
                  <a:lnTo>
                    <a:pt x="237" y="223"/>
                  </a:lnTo>
                  <a:close/>
                  <a:moveTo>
                    <a:pt x="509" y="159"/>
                  </a:moveTo>
                  <a:cubicBezTo>
                    <a:pt x="508" y="158"/>
                    <a:pt x="496" y="129"/>
                    <a:pt x="465" y="129"/>
                  </a:cubicBezTo>
                  <a:cubicBezTo>
                    <a:pt x="457" y="129"/>
                    <a:pt x="450" y="131"/>
                    <a:pt x="445" y="134"/>
                  </a:cubicBezTo>
                  <a:cubicBezTo>
                    <a:pt x="438" y="132"/>
                    <a:pt x="431" y="130"/>
                    <a:pt x="422" y="129"/>
                  </a:cubicBezTo>
                  <a:cubicBezTo>
                    <a:pt x="408" y="9"/>
                    <a:pt x="283" y="0"/>
                    <a:pt x="231" y="0"/>
                  </a:cubicBezTo>
                  <a:cubicBezTo>
                    <a:pt x="181" y="0"/>
                    <a:pt x="60" y="9"/>
                    <a:pt x="38" y="116"/>
                  </a:cubicBezTo>
                  <a:cubicBezTo>
                    <a:pt x="18" y="116"/>
                    <a:pt x="18" y="116"/>
                    <a:pt x="18" y="116"/>
                  </a:cubicBezTo>
                  <a:cubicBezTo>
                    <a:pt x="8" y="116"/>
                    <a:pt x="0" y="124"/>
                    <a:pt x="0" y="135"/>
                  </a:cubicBezTo>
                  <a:cubicBezTo>
                    <a:pt x="0" y="191"/>
                    <a:pt x="0" y="191"/>
                    <a:pt x="0" y="191"/>
                  </a:cubicBezTo>
                  <a:cubicBezTo>
                    <a:pt x="0" y="201"/>
                    <a:pt x="8" y="209"/>
                    <a:pt x="18" y="209"/>
                  </a:cubicBezTo>
                  <a:cubicBezTo>
                    <a:pt x="45" y="209"/>
                    <a:pt x="45" y="209"/>
                    <a:pt x="45" y="209"/>
                  </a:cubicBezTo>
                  <a:cubicBezTo>
                    <a:pt x="60" y="250"/>
                    <a:pt x="92" y="271"/>
                    <a:pt x="120" y="282"/>
                  </a:cubicBezTo>
                  <a:cubicBezTo>
                    <a:pt x="125" y="309"/>
                    <a:pt x="125" y="309"/>
                    <a:pt x="125" y="309"/>
                  </a:cubicBezTo>
                  <a:cubicBezTo>
                    <a:pt x="125" y="324"/>
                    <a:pt x="138" y="337"/>
                    <a:pt x="153" y="337"/>
                  </a:cubicBezTo>
                  <a:cubicBezTo>
                    <a:pt x="165" y="337"/>
                    <a:pt x="165" y="337"/>
                    <a:pt x="165" y="337"/>
                  </a:cubicBezTo>
                  <a:cubicBezTo>
                    <a:pt x="180" y="337"/>
                    <a:pt x="192" y="324"/>
                    <a:pt x="192" y="309"/>
                  </a:cubicBezTo>
                  <a:cubicBezTo>
                    <a:pt x="195" y="293"/>
                    <a:pt x="195" y="293"/>
                    <a:pt x="195" y="293"/>
                  </a:cubicBezTo>
                  <a:cubicBezTo>
                    <a:pt x="250" y="293"/>
                    <a:pt x="250" y="293"/>
                    <a:pt x="250" y="293"/>
                  </a:cubicBezTo>
                  <a:cubicBezTo>
                    <a:pt x="253" y="309"/>
                    <a:pt x="253" y="309"/>
                    <a:pt x="253" y="309"/>
                  </a:cubicBezTo>
                  <a:cubicBezTo>
                    <a:pt x="253" y="324"/>
                    <a:pt x="265" y="337"/>
                    <a:pt x="280" y="337"/>
                  </a:cubicBezTo>
                  <a:cubicBezTo>
                    <a:pt x="292" y="337"/>
                    <a:pt x="292" y="337"/>
                    <a:pt x="292" y="337"/>
                  </a:cubicBezTo>
                  <a:cubicBezTo>
                    <a:pt x="307" y="337"/>
                    <a:pt x="320" y="324"/>
                    <a:pt x="320" y="309"/>
                  </a:cubicBezTo>
                  <a:cubicBezTo>
                    <a:pt x="324" y="286"/>
                    <a:pt x="324" y="286"/>
                    <a:pt x="324" y="286"/>
                  </a:cubicBezTo>
                  <a:cubicBezTo>
                    <a:pt x="365" y="275"/>
                    <a:pt x="424" y="242"/>
                    <a:pt x="424" y="152"/>
                  </a:cubicBezTo>
                  <a:cubicBezTo>
                    <a:pt x="424" y="150"/>
                    <a:pt x="424" y="149"/>
                    <a:pt x="424" y="148"/>
                  </a:cubicBezTo>
                  <a:cubicBezTo>
                    <a:pt x="426" y="149"/>
                    <a:pt x="429" y="149"/>
                    <a:pt x="431" y="150"/>
                  </a:cubicBezTo>
                  <a:cubicBezTo>
                    <a:pt x="429" y="154"/>
                    <a:pt x="428" y="158"/>
                    <a:pt x="428" y="161"/>
                  </a:cubicBezTo>
                  <a:cubicBezTo>
                    <a:pt x="427" y="164"/>
                    <a:pt x="425" y="177"/>
                    <a:pt x="433" y="187"/>
                  </a:cubicBezTo>
                  <a:cubicBezTo>
                    <a:pt x="437" y="191"/>
                    <a:pt x="444" y="196"/>
                    <a:pt x="457" y="196"/>
                  </a:cubicBezTo>
                  <a:cubicBezTo>
                    <a:pt x="469" y="196"/>
                    <a:pt x="478" y="188"/>
                    <a:pt x="478" y="176"/>
                  </a:cubicBezTo>
                  <a:cubicBezTo>
                    <a:pt x="478" y="166"/>
                    <a:pt x="473" y="156"/>
                    <a:pt x="465" y="148"/>
                  </a:cubicBezTo>
                  <a:cubicBezTo>
                    <a:pt x="465" y="148"/>
                    <a:pt x="465" y="148"/>
                    <a:pt x="465" y="148"/>
                  </a:cubicBezTo>
                  <a:cubicBezTo>
                    <a:pt x="483" y="148"/>
                    <a:pt x="491" y="166"/>
                    <a:pt x="491" y="166"/>
                  </a:cubicBezTo>
                  <a:cubicBezTo>
                    <a:pt x="493" y="171"/>
                    <a:pt x="499" y="173"/>
                    <a:pt x="503" y="171"/>
                  </a:cubicBezTo>
                  <a:cubicBezTo>
                    <a:pt x="508" y="169"/>
                    <a:pt x="511" y="164"/>
                    <a:pt x="509" y="159"/>
                  </a:cubicBezTo>
                  <a:close/>
                  <a:moveTo>
                    <a:pt x="274" y="195"/>
                  </a:moveTo>
                  <a:cubicBezTo>
                    <a:pt x="274" y="210"/>
                    <a:pt x="266" y="236"/>
                    <a:pt x="237" y="240"/>
                  </a:cubicBezTo>
                  <a:cubicBezTo>
                    <a:pt x="237" y="245"/>
                    <a:pt x="237" y="245"/>
                    <a:pt x="237" y="245"/>
                  </a:cubicBezTo>
                  <a:cubicBezTo>
                    <a:pt x="237" y="250"/>
                    <a:pt x="233" y="253"/>
                    <a:pt x="228" y="253"/>
                  </a:cubicBezTo>
                  <a:cubicBezTo>
                    <a:pt x="224" y="253"/>
                    <a:pt x="220" y="250"/>
                    <a:pt x="220" y="245"/>
                  </a:cubicBezTo>
                  <a:cubicBezTo>
                    <a:pt x="220" y="240"/>
                    <a:pt x="220" y="240"/>
                    <a:pt x="220" y="240"/>
                  </a:cubicBezTo>
                  <a:cubicBezTo>
                    <a:pt x="191" y="236"/>
                    <a:pt x="183" y="210"/>
                    <a:pt x="183" y="195"/>
                  </a:cubicBezTo>
                  <a:cubicBezTo>
                    <a:pt x="183" y="191"/>
                    <a:pt x="187" y="187"/>
                    <a:pt x="191" y="187"/>
                  </a:cubicBezTo>
                  <a:cubicBezTo>
                    <a:pt x="196" y="187"/>
                    <a:pt x="200" y="191"/>
                    <a:pt x="200" y="195"/>
                  </a:cubicBezTo>
                  <a:cubicBezTo>
                    <a:pt x="200" y="195"/>
                    <a:pt x="200" y="195"/>
                    <a:pt x="200" y="195"/>
                  </a:cubicBezTo>
                  <a:cubicBezTo>
                    <a:pt x="200" y="198"/>
                    <a:pt x="201" y="219"/>
                    <a:pt x="220" y="223"/>
                  </a:cubicBezTo>
                  <a:cubicBezTo>
                    <a:pt x="220" y="166"/>
                    <a:pt x="220" y="166"/>
                    <a:pt x="220" y="166"/>
                  </a:cubicBezTo>
                  <a:cubicBezTo>
                    <a:pt x="191" y="162"/>
                    <a:pt x="183" y="136"/>
                    <a:pt x="183" y="121"/>
                  </a:cubicBezTo>
                  <a:cubicBezTo>
                    <a:pt x="183" y="107"/>
                    <a:pt x="191" y="81"/>
                    <a:pt x="220" y="77"/>
                  </a:cubicBezTo>
                  <a:cubicBezTo>
                    <a:pt x="220" y="72"/>
                    <a:pt x="220" y="72"/>
                    <a:pt x="220" y="72"/>
                  </a:cubicBezTo>
                  <a:cubicBezTo>
                    <a:pt x="220" y="67"/>
                    <a:pt x="224" y="64"/>
                    <a:pt x="228" y="64"/>
                  </a:cubicBezTo>
                  <a:cubicBezTo>
                    <a:pt x="233" y="64"/>
                    <a:pt x="237" y="67"/>
                    <a:pt x="237" y="72"/>
                  </a:cubicBezTo>
                  <a:cubicBezTo>
                    <a:pt x="237" y="77"/>
                    <a:pt x="237" y="77"/>
                    <a:pt x="237" y="77"/>
                  </a:cubicBezTo>
                  <a:cubicBezTo>
                    <a:pt x="266" y="81"/>
                    <a:pt x="274" y="107"/>
                    <a:pt x="274" y="121"/>
                  </a:cubicBezTo>
                  <a:cubicBezTo>
                    <a:pt x="274" y="126"/>
                    <a:pt x="270" y="130"/>
                    <a:pt x="265" y="130"/>
                  </a:cubicBezTo>
                  <a:cubicBezTo>
                    <a:pt x="261" y="130"/>
                    <a:pt x="257" y="126"/>
                    <a:pt x="257" y="121"/>
                  </a:cubicBezTo>
                  <a:cubicBezTo>
                    <a:pt x="257" y="121"/>
                    <a:pt x="257" y="121"/>
                    <a:pt x="257" y="121"/>
                  </a:cubicBezTo>
                  <a:cubicBezTo>
                    <a:pt x="257" y="119"/>
                    <a:pt x="256" y="98"/>
                    <a:pt x="237" y="94"/>
                  </a:cubicBezTo>
                  <a:cubicBezTo>
                    <a:pt x="237" y="151"/>
                    <a:pt x="237" y="151"/>
                    <a:pt x="237" y="151"/>
                  </a:cubicBezTo>
                  <a:cubicBezTo>
                    <a:pt x="266" y="155"/>
                    <a:pt x="274" y="181"/>
                    <a:pt x="274" y="195"/>
                  </a:cubicBezTo>
                  <a:close/>
                  <a:moveTo>
                    <a:pt x="280" y="36"/>
                  </a:moveTo>
                  <a:cubicBezTo>
                    <a:pt x="278" y="41"/>
                    <a:pt x="273" y="44"/>
                    <a:pt x="268" y="43"/>
                  </a:cubicBezTo>
                  <a:cubicBezTo>
                    <a:pt x="228" y="32"/>
                    <a:pt x="177" y="43"/>
                    <a:pt x="176" y="43"/>
                  </a:cubicBezTo>
                  <a:cubicBezTo>
                    <a:pt x="176" y="43"/>
                    <a:pt x="176" y="43"/>
                    <a:pt x="176" y="43"/>
                  </a:cubicBezTo>
                  <a:cubicBezTo>
                    <a:pt x="171" y="44"/>
                    <a:pt x="166" y="41"/>
                    <a:pt x="165" y="36"/>
                  </a:cubicBezTo>
                  <a:cubicBezTo>
                    <a:pt x="164" y="31"/>
                    <a:pt x="167" y="26"/>
                    <a:pt x="172" y="25"/>
                  </a:cubicBezTo>
                  <a:cubicBezTo>
                    <a:pt x="175" y="24"/>
                    <a:pt x="228" y="12"/>
                    <a:pt x="273" y="25"/>
                  </a:cubicBezTo>
                  <a:cubicBezTo>
                    <a:pt x="278" y="26"/>
                    <a:pt x="281" y="31"/>
                    <a:pt x="280" y="36"/>
                  </a:cubicBezTo>
                  <a:close/>
                  <a:moveTo>
                    <a:pt x="459" y="177"/>
                  </a:moveTo>
                  <a:cubicBezTo>
                    <a:pt x="458" y="177"/>
                    <a:pt x="458" y="177"/>
                    <a:pt x="457" y="177"/>
                  </a:cubicBezTo>
                  <a:cubicBezTo>
                    <a:pt x="454" y="177"/>
                    <a:pt x="450" y="177"/>
                    <a:pt x="448" y="175"/>
                  </a:cubicBezTo>
                  <a:cubicBezTo>
                    <a:pt x="446" y="172"/>
                    <a:pt x="447" y="166"/>
                    <a:pt x="447" y="165"/>
                  </a:cubicBezTo>
                  <a:cubicBezTo>
                    <a:pt x="447" y="164"/>
                    <a:pt x="447" y="164"/>
                    <a:pt x="447" y="164"/>
                  </a:cubicBezTo>
                  <a:cubicBezTo>
                    <a:pt x="447" y="164"/>
                    <a:pt x="447" y="164"/>
                    <a:pt x="447" y="164"/>
                  </a:cubicBezTo>
                  <a:cubicBezTo>
                    <a:pt x="447" y="163"/>
                    <a:pt x="447" y="161"/>
                    <a:pt x="448" y="159"/>
                  </a:cubicBezTo>
                  <a:cubicBezTo>
                    <a:pt x="452" y="162"/>
                    <a:pt x="454" y="165"/>
                    <a:pt x="456" y="168"/>
                  </a:cubicBezTo>
                  <a:cubicBezTo>
                    <a:pt x="459" y="173"/>
                    <a:pt x="459" y="176"/>
                    <a:pt x="459" y="17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Light"/>
                <a:ea typeface="微软雅黑 Light"/>
                <a:cs typeface="+mn-cs"/>
              </a:endParaRPr>
            </a:p>
          </p:txBody>
        </p:sp>
      </p:grpSp>
      <p:sp>
        <p:nvSpPr>
          <p:cNvPr id="31" name="矩形 30"/>
          <p:cNvSpPr/>
          <p:nvPr/>
        </p:nvSpPr>
        <p:spPr>
          <a:xfrm>
            <a:off x="5151860" y="1105593"/>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E7E6E6">
                    <a:lumMod val="25000"/>
                  </a:srgbClr>
                </a:solidFill>
                <a:latin typeface="微软雅黑 Light"/>
                <a:ea typeface="微软雅黑 Light"/>
              </a:rPr>
              <a:t>搜索功能</a:t>
            </a:r>
            <a:endParaRPr kumimoji="0" lang="zh-CN" altLang="en-US" sz="20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endParaRPr>
          </a:p>
        </p:txBody>
      </p:sp>
      <p:sp>
        <p:nvSpPr>
          <p:cNvPr id="32" name="矩形 31"/>
          <p:cNvSpPr/>
          <p:nvPr/>
        </p:nvSpPr>
        <p:spPr>
          <a:xfrm>
            <a:off x="5151860" y="1446445"/>
            <a:ext cx="6174507" cy="102374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E7E6E6">
                    <a:lumMod val="25000"/>
                  </a:srgbClr>
                </a:solidFill>
                <a:effectLst/>
                <a:uLnTx/>
                <a:uFillTx/>
                <a:latin typeface="微软雅黑"/>
                <a:ea typeface="微软雅黑"/>
                <a:cs typeface="+mn-cs"/>
              </a:rPr>
              <a:t>目前少量数据的情况下可以方便的查阅，但是如果课程较多的话，需要搜索功能</a:t>
            </a:r>
            <a:r>
              <a:rPr lang="zh-CN" altLang="en-US" sz="1400" dirty="0">
                <a:solidFill>
                  <a:srgbClr val="E7E6E6">
                    <a:lumMod val="25000"/>
                  </a:srgbClr>
                </a:solidFill>
                <a:latin typeface="微软雅黑"/>
                <a:ea typeface="微软雅黑"/>
              </a:rPr>
              <a:t>，</a:t>
            </a:r>
            <a:r>
              <a:rPr kumimoji="0" lang="zh-CN" altLang="en-US" sz="1400" b="0" i="0" u="none" strike="noStrike" kern="1200" cap="none" spc="0" normalizeH="0" baseline="0" noProof="0" dirty="0">
                <a:ln>
                  <a:noFill/>
                </a:ln>
                <a:solidFill>
                  <a:srgbClr val="E7E6E6">
                    <a:lumMod val="25000"/>
                  </a:srgbClr>
                </a:solidFill>
                <a:effectLst/>
                <a:uLnTx/>
                <a:uFillTx/>
                <a:latin typeface="微软雅黑"/>
                <a:ea typeface="微软雅黑"/>
                <a:cs typeface="+mn-cs"/>
              </a:rPr>
              <a:t>需要帮助的同学可以根据自己需求详细挑选课程、上课时间、大佬的年级等</a:t>
            </a:r>
            <a:endParaRPr kumimoji="0" lang="en-US" altLang="zh-CN" sz="1400" b="0" i="0" u="none" strike="noStrike" kern="1200" cap="none" spc="0" normalizeH="0" baseline="0" noProof="0" dirty="0">
              <a:ln>
                <a:noFill/>
              </a:ln>
              <a:solidFill>
                <a:srgbClr val="E7E6E6">
                  <a:lumMod val="25000"/>
                </a:srgbClr>
              </a:solidFill>
              <a:effectLst/>
              <a:uLnTx/>
              <a:uFillTx/>
              <a:latin typeface="微软雅黑"/>
              <a:ea typeface="微软雅黑"/>
              <a:cs typeface="+mn-cs"/>
            </a:endParaRPr>
          </a:p>
        </p:txBody>
      </p:sp>
      <p:sp>
        <p:nvSpPr>
          <p:cNvPr id="33" name="矩形 32"/>
          <p:cNvSpPr/>
          <p:nvPr/>
        </p:nvSpPr>
        <p:spPr>
          <a:xfrm>
            <a:off x="5122227" y="2864642"/>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noProof="0" dirty="0">
                <a:solidFill>
                  <a:srgbClr val="E7E6E6">
                    <a:lumMod val="25000"/>
                  </a:srgbClr>
                </a:solidFill>
                <a:latin typeface="微软雅黑 Light"/>
                <a:ea typeface="微软雅黑 Light"/>
              </a:rPr>
              <a:t>评分功能</a:t>
            </a:r>
            <a:endParaRPr kumimoji="0" lang="zh-CN" altLang="en-US" sz="20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endParaRPr>
          </a:p>
        </p:txBody>
      </p:sp>
      <p:sp>
        <p:nvSpPr>
          <p:cNvPr id="34" name="矩形 33"/>
          <p:cNvSpPr/>
          <p:nvPr/>
        </p:nvSpPr>
        <p:spPr>
          <a:xfrm>
            <a:off x="5122227" y="3198568"/>
            <a:ext cx="6158565" cy="70057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a:solidFill>
                  <a:srgbClr val="E7E6E6">
                    <a:lumMod val="25000"/>
                  </a:srgbClr>
                </a:solidFill>
                <a:latin typeface="微软雅黑"/>
                <a:ea typeface="微软雅黑"/>
              </a:rPr>
              <a:t>每次课程结束后可对大佬授课质量进行评分，大佬的综合评分将会展示在其个人信息中，评分较高的大佬会更受青睐，获得的报酬也可能更高。</a:t>
            </a:r>
            <a:endParaRPr kumimoji="0" lang="en-US" altLang="zh-CN" sz="1400" b="0" i="0" u="none" strike="noStrike" kern="1200" cap="none" spc="0" normalizeH="0" baseline="0" noProof="0" dirty="0">
              <a:ln>
                <a:noFill/>
              </a:ln>
              <a:solidFill>
                <a:srgbClr val="E7E6E6">
                  <a:lumMod val="25000"/>
                </a:srgbClr>
              </a:solidFill>
              <a:effectLst/>
              <a:uLnTx/>
              <a:uFillTx/>
              <a:latin typeface="微软雅黑"/>
              <a:ea typeface="微软雅黑"/>
              <a:cs typeface="+mn-cs"/>
            </a:endParaRPr>
          </a:p>
        </p:txBody>
      </p:sp>
      <p:sp>
        <p:nvSpPr>
          <p:cNvPr id="35" name="矩形 34"/>
          <p:cNvSpPr/>
          <p:nvPr/>
        </p:nvSpPr>
        <p:spPr>
          <a:xfrm>
            <a:off x="5138866" y="4790889"/>
            <a:ext cx="1210588" cy="400110"/>
          </a:xfrm>
          <a:prstGeom prst="rect">
            <a:avLst/>
          </a:prstGeom>
        </p:spPr>
        <p:txBody>
          <a:bodyPr wrap="none">
            <a:spAutoFit/>
          </a:bodyPr>
          <a:lstStyle/>
          <a:p>
            <a:pPr lvl="0">
              <a:defRPr/>
            </a:pPr>
            <a:r>
              <a:rPr lang="zh-CN" altLang="en-US" sz="2000" b="1" dirty="0">
                <a:solidFill>
                  <a:srgbClr val="E7E6E6">
                    <a:lumMod val="25000"/>
                  </a:srgbClr>
                </a:solidFill>
                <a:latin typeface="微软雅黑 Light"/>
              </a:rPr>
              <a:t>举报功能</a:t>
            </a:r>
          </a:p>
        </p:txBody>
      </p:sp>
      <p:sp>
        <p:nvSpPr>
          <p:cNvPr id="36" name="矩形 35"/>
          <p:cNvSpPr/>
          <p:nvPr/>
        </p:nvSpPr>
        <p:spPr>
          <a:xfrm>
            <a:off x="5161146" y="5080909"/>
            <a:ext cx="6174507" cy="1023742"/>
          </a:xfrm>
          <a:prstGeom prst="rect">
            <a:avLst/>
          </a:prstGeom>
        </p:spPr>
        <p:txBody>
          <a:bodyPr wrap="square">
            <a:spAutoFit/>
          </a:bodyPr>
          <a:lstStyle/>
          <a:p>
            <a:pPr>
              <a:lnSpc>
                <a:spcPct val="150000"/>
              </a:lnSpc>
            </a:pPr>
            <a:r>
              <a:rPr lang="zh-CN" altLang="en-US" sz="1400" dirty="0">
                <a:solidFill>
                  <a:srgbClr val="E7E6E6">
                    <a:lumMod val="25000"/>
                  </a:srgbClr>
                </a:solidFill>
                <a:latin typeface="微软雅黑"/>
                <a:ea typeface="微软雅黑"/>
              </a:rPr>
              <a:t>对下订单后不守约的用户可以进行举报，经核实后被举报的用户信用评分会降低，情节严重会受到注销账号等惩罚。</a:t>
            </a:r>
            <a:endParaRPr lang="en-US" altLang="zh-CN" sz="1400" dirty="0">
              <a:solidFill>
                <a:srgbClr val="E7E6E6">
                  <a:lumMod val="25000"/>
                </a:srgbClr>
              </a:solidFill>
              <a:latin typeface="微软雅黑"/>
              <a:ea typeface="微软雅黑"/>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E7E6E6">
                  <a:lumMod val="25000"/>
                </a:srgbClr>
              </a:solidFill>
              <a:effectLst/>
              <a:uLnTx/>
              <a:uFillTx/>
              <a:latin typeface="微软雅黑"/>
              <a:ea typeface="微软雅黑"/>
              <a:cs typeface="+mn-cs"/>
            </a:endParaRPr>
          </a:p>
        </p:txBody>
      </p:sp>
    </p:spTree>
    <p:extLst>
      <p:ext uri="{BB962C8B-B14F-4D97-AF65-F5344CB8AC3E}">
        <p14:creationId xmlns:p14="http://schemas.microsoft.com/office/powerpoint/2010/main" val="206193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3" presetClass="entr" presetSubtype="288" fill="hold" grpId="0" nodeType="withEffect">
                                  <p:stCondLst>
                                    <p:cond delay="0"/>
                                  </p:stCondLst>
                                  <p:iterate type="lt">
                                    <p:tmPct val="15000"/>
                                  </p:iterate>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strVal val="4/3*#ppt_w"/>
                                          </p:val>
                                        </p:tav>
                                        <p:tav tm="100000">
                                          <p:val>
                                            <p:strVal val="#ppt_w"/>
                                          </p:val>
                                        </p:tav>
                                      </p:tavLst>
                                    </p:anim>
                                    <p:anim calcmode="lin" valueType="num">
                                      <p:cBhvr>
                                        <p:cTn id="11" dur="500" fill="hold"/>
                                        <p:tgtEl>
                                          <p:spTgt spid="3"/>
                                        </p:tgtEl>
                                        <p:attrNameLst>
                                          <p:attrName>ppt_h</p:attrName>
                                        </p:attrNameLst>
                                      </p:cBhvr>
                                      <p:tavLst>
                                        <p:tav tm="0">
                                          <p:val>
                                            <p:strVal val="4/3*#ppt_h"/>
                                          </p:val>
                                        </p:tav>
                                        <p:tav tm="100000">
                                          <p:val>
                                            <p:strVal val="#ppt_h"/>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3"/>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8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723"/>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1000"/>
                                  </p:stCondLst>
                                  <p:iterate type="lt">
                                    <p:tmPct val="10000"/>
                                  </p:iterate>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23" presetClass="entr" presetSubtype="288" fill="hold" grpId="1" nodeType="withEffect">
                                  <p:stCondLst>
                                    <p:cond delay="1000"/>
                                  </p:stCondLst>
                                  <p:iterate type="lt">
                                    <p:tmPct val="10000"/>
                                  </p:iterate>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strVal val="4/3*#ppt_w"/>
                                          </p:val>
                                        </p:tav>
                                        <p:tav tm="100000">
                                          <p:val>
                                            <p:strVal val="#ppt_w"/>
                                          </p:val>
                                        </p:tav>
                                      </p:tavLst>
                                    </p:anim>
                                    <p:anim calcmode="lin" valueType="num">
                                      <p:cBhvr>
                                        <p:cTn id="33" dur="500" fill="hold"/>
                                        <p:tgtEl>
                                          <p:spTgt spid="11"/>
                                        </p:tgtEl>
                                        <p:attrNameLst>
                                          <p:attrName>ppt_h</p:attrName>
                                        </p:attrNameLst>
                                      </p:cBhvr>
                                      <p:tavLst>
                                        <p:tav tm="0">
                                          <p:val>
                                            <p:strVal val="4/3*#ppt_h"/>
                                          </p:val>
                                        </p:tav>
                                        <p:tav tm="100000">
                                          <p:val>
                                            <p:strVal val="#ppt_h"/>
                                          </p:val>
                                        </p:tav>
                                      </p:tavLst>
                                    </p:anim>
                                  </p:childTnLst>
                                </p:cTn>
                              </p:par>
                              <p:par>
                                <p:cTn id="34" presetID="53" presetClass="entr" presetSubtype="16" fill="hold" nodeType="withEffect">
                                  <p:stCondLst>
                                    <p:cond delay="150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par>
                                <p:cTn id="39" presetID="22" presetClass="entr" presetSubtype="1" fill="hold" nodeType="withEffect">
                                  <p:stCondLst>
                                    <p:cond delay="1750"/>
                                  </p:stCondLst>
                                  <p:childTnLst>
                                    <p:set>
                                      <p:cBhvr>
                                        <p:cTn id="40" dur="1" fill="hold">
                                          <p:stCondLst>
                                            <p:cond delay="0"/>
                                          </p:stCondLst>
                                        </p:cTn>
                                        <p:tgtEl>
                                          <p:spTgt spid="30"/>
                                        </p:tgtEl>
                                        <p:attrNameLst>
                                          <p:attrName>style.visibility</p:attrName>
                                        </p:attrNameLst>
                                      </p:cBhvr>
                                      <p:to>
                                        <p:strVal val="visible"/>
                                      </p:to>
                                    </p:set>
                                    <p:animEffect transition="in" filter="wipe(up)">
                                      <p:cBhvr>
                                        <p:cTn id="41" dur="1000"/>
                                        <p:tgtEl>
                                          <p:spTgt spid="30"/>
                                        </p:tgtEl>
                                      </p:cBhvr>
                                    </p:animEffect>
                                  </p:childTnLst>
                                </p:cTn>
                              </p:par>
                              <p:par>
                                <p:cTn id="42" presetID="53" presetClass="entr" presetSubtype="16" fill="hold" nodeType="withEffect">
                                  <p:stCondLst>
                                    <p:cond delay="200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53" presetClass="entr" presetSubtype="16" fill="hold" nodeType="withEffect">
                                  <p:stCondLst>
                                    <p:cond delay="225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10" presetClass="entr" presetSubtype="0" fill="hold" grpId="0" nodeType="withEffect">
                                  <p:stCondLst>
                                    <p:cond delay="2000"/>
                                  </p:stCondLst>
                                  <p:iterate type="lt">
                                    <p:tmPct val="10000"/>
                                  </p:iterate>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23" presetClass="entr" presetSubtype="288" fill="hold" grpId="1" nodeType="withEffect">
                                  <p:stCondLst>
                                    <p:cond delay="2000"/>
                                  </p:stCondLst>
                                  <p:iterate type="lt">
                                    <p:tmPct val="10000"/>
                                  </p:iterate>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strVal val="4/3*#ppt_w"/>
                                          </p:val>
                                        </p:tav>
                                        <p:tav tm="100000">
                                          <p:val>
                                            <p:strVal val="#ppt_w"/>
                                          </p:val>
                                        </p:tav>
                                      </p:tavLst>
                                    </p:anim>
                                    <p:anim calcmode="lin" valueType="num">
                                      <p:cBhvr>
                                        <p:cTn id="58" dur="500" fill="hold"/>
                                        <p:tgtEl>
                                          <p:spTgt spid="31"/>
                                        </p:tgtEl>
                                        <p:attrNameLst>
                                          <p:attrName>ppt_h</p:attrName>
                                        </p:attrNameLst>
                                      </p:cBhvr>
                                      <p:tavLst>
                                        <p:tav tm="0">
                                          <p:val>
                                            <p:strVal val="4/3*#ppt_h"/>
                                          </p:val>
                                        </p:tav>
                                        <p:tav tm="100000">
                                          <p:val>
                                            <p:strVal val="#ppt_h"/>
                                          </p:val>
                                        </p:tav>
                                      </p:tavLst>
                                    </p:anim>
                                  </p:childTnLst>
                                </p:cTn>
                              </p:par>
                              <p:par>
                                <p:cTn id="59" presetID="22" presetClass="entr" presetSubtype="1" fill="hold" grpId="0" nodeType="withEffect">
                                  <p:stCondLst>
                                    <p:cond delay="2000"/>
                                  </p:stCondLst>
                                  <p:iterate type="lt">
                                    <p:tmPct val="10000"/>
                                  </p:iterate>
                                  <p:childTnLst>
                                    <p:set>
                                      <p:cBhvr>
                                        <p:cTn id="60" dur="1" fill="hold">
                                          <p:stCondLst>
                                            <p:cond delay="0"/>
                                          </p:stCondLst>
                                        </p:cTn>
                                        <p:tgtEl>
                                          <p:spTgt spid="32"/>
                                        </p:tgtEl>
                                        <p:attrNameLst>
                                          <p:attrName>style.visibility</p:attrName>
                                        </p:attrNameLst>
                                      </p:cBhvr>
                                      <p:to>
                                        <p:strVal val="visible"/>
                                      </p:to>
                                    </p:set>
                                    <p:animEffect transition="in" filter="wipe(up)">
                                      <p:cBhvr>
                                        <p:cTn id="61" dur="250"/>
                                        <p:tgtEl>
                                          <p:spTgt spid="32"/>
                                        </p:tgtEl>
                                      </p:cBhvr>
                                    </p:animEffect>
                                  </p:childTnLst>
                                </p:cTn>
                              </p:par>
                              <p:par>
                                <p:cTn id="62" presetID="10" presetClass="entr" presetSubtype="0" fill="hold" grpId="0" nodeType="withEffect">
                                  <p:stCondLst>
                                    <p:cond delay="2250"/>
                                  </p:stCondLst>
                                  <p:iterate type="lt">
                                    <p:tmPct val="10000"/>
                                  </p:iterate>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23" presetClass="entr" presetSubtype="288" fill="hold" grpId="1" nodeType="withEffect">
                                  <p:stCondLst>
                                    <p:cond delay="2250"/>
                                  </p:stCondLst>
                                  <p:iterate type="lt">
                                    <p:tmPct val="10000"/>
                                  </p:iterate>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ppt_w</p:attrName>
                                        </p:attrNameLst>
                                      </p:cBhvr>
                                      <p:tavLst>
                                        <p:tav tm="0">
                                          <p:val>
                                            <p:strVal val="4/3*#ppt_w"/>
                                          </p:val>
                                        </p:tav>
                                        <p:tav tm="100000">
                                          <p:val>
                                            <p:strVal val="#ppt_w"/>
                                          </p:val>
                                        </p:tav>
                                      </p:tavLst>
                                    </p:anim>
                                    <p:anim calcmode="lin" valueType="num">
                                      <p:cBhvr>
                                        <p:cTn id="68" dur="500" fill="hold"/>
                                        <p:tgtEl>
                                          <p:spTgt spid="33"/>
                                        </p:tgtEl>
                                        <p:attrNameLst>
                                          <p:attrName>ppt_h</p:attrName>
                                        </p:attrNameLst>
                                      </p:cBhvr>
                                      <p:tavLst>
                                        <p:tav tm="0">
                                          <p:val>
                                            <p:strVal val="4/3*#ppt_h"/>
                                          </p:val>
                                        </p:tav>
                                        <p:tav tm="100000">
                                          <p:val>
                                            <p:strVal val="#ppt_h"/>
                                          </p:val>
                                        </p:tav>
                                      </p:tavLst>
                                    </p:anim>
                                  </p:childTnLst>
                                </p:cTn>
                              </p:par>
                              <p:par>
                                <p:cTn id="69" presetID="22" presetClass="entr" presetSubtype="1" fill="hold" grpId="0" nodeType="withEffect">
                                  <p:stCondLst>
                                    <p:cond delay="2250"/>
                                  </p:stCondLst>
                                  <p:iterate type="lt">
                                    <p:tmPct val="10000"/>
                                  </p:iterate>
                                  <p:childTnLst>
                                    <p:set>
                                      <p:cBhvr>
                                        <p:cTn id="70" dur="1" fill="hold">
                                          <p:stCondLst>
                                            <p:cond delay="0"/>
                                          </p:stCondLst>
                                        </p:cTn>
                                        <p:tgtEl>
                                          <p:spTgt spid="34"/>
                                        </p:tgtEl>
                                        <p:attrNameLst>
                                          <p:attrName>style.visibility</p:attrName>
                                        </p:attrNameLst>
                                      </p:cBhvr>
                                      <p:to>
                                        <p:strVal val="visible"/>
                                      </p:to>
                                    </p:set>
                                    <p:animEffect transition="in" filter="wipe(up)">
                                      <p:cBhvr>
                                        <p:cTn id="71" dur="250"/>
                                        <p:tgtEl>
                                          <p:spTgt spid="34"/>
                                        </p:tgtEl>
                                      </p:cBhvr>
                                    </p:animEffect>
                                  </p:childTnLst>
                                </p:cTn>
                              </p:par>
                              <p:par>
                                <p:cTn id="72" presetID="10" presetClass="entr" presetSubtype="0" fill="hold" grpId="0" nodeType="withEffect">
                                  <p:stCondLst>
                                    <p:cond delay="2500"/>
                                  </p:stCondLst>
                                  <p:iterate type="lt">
                                    <p:tmPct val="10000"/>
                                  </p:iterate>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3" presetClass="entr" presetSubtype="288" fill="hold" grpId="1" nodeType="withEffect">
                                  <p:stCondLst>
                                    <p:cond delay="2500"/>
                                  </p:stCondLst>
                                  <p:iterate type="lt">
                                    <p:tmPct val="10000"/>
                                  </p:iterate>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ppt_w</p:attrName>
                                        </p:attrNameLst>
                                      </p:cBhvr>
                                      <p:tavLst>
                                        <p:tav tm="0">
                                          <p:val>
                                            <p:strVal val="4/3*#ppt_w"/>
                                          </p:val>
                                        </p:tav>
                                        <p:tav tm="100000">
                                          <p:val>
                                            <p:strVal val="#ppt_w"/>
                                          </p:val>
                                        </p:tav>
                                      </p:tavLst>
                                    </p:anim>
                                    <p:anim calcmode="lin" valueType="num">
                                      <p:cBhvr>
                                        <p:cTn id="78" dur="500" fill="hold"/>
                                        <p:tgtEl>
                                          <p:spTgt spid="35"/>
                                        </p:tgtEl>
                                        <p:attrNameLst>
                                          <p:attrName>ppt_h</p:attrName>
                                        </p:attrNameLst>
                                      </p:cBhvr>
                                      <p:tavLst>
                                        <p:tav tm="0">
                                          <p:val>
                                            <p:strVal val="4/3*#ppt_h"/>
                                          </p:val>
                                        </p:tav>
                                        <p:tav tm="100000">
                                          <p:val>
                                            <p:strVal val="#ppt_h"/>
                                          </p:val>
                                        </p:tav>
                                      </p:tavLst>
                                    </p:anim>
                                  </p:childTnLst>
                                </p:cTn>
                              </p:par>
                              <p:par>
                                <p:cTn id="79" presetID="22" presetClass="entr" presetSubtype="1" fill="hold" grpId="0" nodeType="withEffect">
                                  <p:stCondLst>
                                    <p:cond delay="2500"/>
                                  </p:stCondLst>
                                  <p:iterate type="lt">
                                    <p:tmPct val="10000"/>
                                  </p:iterate>
                                  <p:childTnLst>
                                    <p:set>
                                      <p:cBhvr>
                                        <p:cTn id="80" dur="1" fill="hold">
                                          <p:stCondLst>
                                            <p:cond delay="0"/>
                                          </p:stCondLst>
                                        </p:cTn>
                                        <p:tgtEl>
                                          <p:spTgt spid="36"/>
                                        </p:tgtEl>
                                        <p:attrNameLst>
                                          <p:attrName>style.visibility</p:attrName>
                                        </p:attrNameLst>
                                      </p:cBhvr>
                                      <p:to>
                                        <p:strVal val="visible"/>
                                      </p:to>
                                    </p:set>
                                    <p:animEffect transition="in" filter="wipe(up)">
                                      <p:cBhvr>
                                        <p:cTn id="81"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6" grpId="0" animBg="1"/>
      <p:bldP spid="8" grpId="0" animBg="1"/>
      <p:bldP spid="9" grpId="0" animBg="1"/>
      <p:bldP spid="10" grpId="0" animBg="1"/>
      <p:bldP spid="11" grpId="0"/>
      <p:bldP spid="11" grpId="1"/>
      <p:bldP spid="31" grpId="0"/>
      <p:bldP spid="31" grpId="1"/>
      <p:bldP spid="32" grpId="0"/>
      <p:bldP spid="33" grpId="0"/>
      <p:bldP spid="33" grpId="1"/>
      <p:bldP spid="34" grpId="0"/>
      <p:bldP spid="35" grpId="0"/>
      <p:bldP spid="35" grpId="1"/>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flipH="1">
            <a:off x="3478530" y="0"/>
            <a:ext cx="1082040" cy="6858000"/>
          </a:xfrm>
          <a:prstGeom prst="line">
            <a:avLst/>
          </a:prstGeom>
          <a:ln w="12700">
            <a:solidFill>
              <a:schemeClr val="accent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rot="10800000">
            <a:off x="419100" y="1862038"/>
            <a:ext cx="4508500" cy="365760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Lst>
            <a:ahLst/>
            <a:cxnLst>
              <a:cxn ang="0">
                <a:pos x="connsiteX0" y="connsiteY0"/>
              </a:cxn>
              <a:cxn ang="0">
                <a:pos x="connsiteX1" y="connsiteY1"/>
              </a:cxn>
              <a:cxn ang="0">
                <a:pos x="connsiteX2" y="connsiteY2"/>
              </a:cxn>
              <a:cxn ang="0">
                <a:pos x="connsiteX3" y="connsiteY3"/>
              </a:cxn>
            </a:cxnLst>
            <a:rect l="l" t="t" r="r" b="b"/>
            <a:pathLst>
              <a:path w="4508500" h="3657600">
                <a:moveTo>
                  <a:pt x="0" y="1879600"/>
                </a:moveTo>
                <a:lnTo>
                  <a:pt x="3746500" y="0"/>
                </a:lnTo>
                <a:lnTo>
                  <a:pt x="4508500" y="3657600"/>
                </a:lnTo>
                <a:lnTo>
                  <a:pt x="0" y="187960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55700" y="3741638"/>
            <a:ext cx="2171700" cy="830997"/>
          </a:xfrm>
          <a:prstGeom prst="rect">
            <a:avLst/>
          </a:prstGeom>
          <a:noFill/>
        </p:spPr>
        <p:txBody>
          <a:bodyPr wrap="square" rtlCol="0">
            <a:spAutoFit/>
          </a:bodyPr>
          <a:lstStyle/>
          <a:p>
            <a:r>
              <a:rPr lang="zh-CN" altLang="en-US" sz="4800" dirty="0">
                <a:solidFill>
                  <a:schemeClr val="bg1"/>
                </a:solidFill>
                <a:latin typeface="+mn-ea"/>
              </a:rPr>
              <a:t>目录</a:t>
            </a:r>
          </a:p>
        </p:txBody>
      </p:sp>
      <p:sp>
        <p:nvSpPr>
          <p:cNvPr id="8" name="文本框 7"/>
          <p:cNvSpPr txBox="1"/>
          <p:nvPr/>
        </p:nvSpPr>
        <p:spPr>
          <a:xfrm>
            <a:off x="1054100" y="3200400"/>
            <a:ext cx="2667000" cy="707886"/>
          </a:xfrm>
          <a:prstGeom prst="rect">
            <a:avLst/>
          </a:prstGeom>
          <a:noFill/>
        </p:spPr>
        <p:txBody>
          <a:bodyPr wrap="square" rtlCol="0">
            <a:spAutoFit/>
          </a:bodyPr>
          <a:lstStyle/>
          <a:p>
            <a:pPr algn="ctr"/>
            <a:r>
              <a:rPr lang="en-US" altLang="zh-CN" sz="4000" dirty="0">
                <a:solidFill>
                  <a:schemeClr val="bg1"/>
                </a:solidFill>
                <a:latin typeface="+mj-lt"/>
                <a:ea typeface="张海山锐线体简" panose="02000000000000000000" pitchFamily="2" charset="-122"/>
              </a:rPr>
              <a:t>CONTENTS</a:t>
            </a:r>
            <a:endParaRPr lang="zh-CN" altLang="en-US" sz="4000" dirty="0">
              <a:solidFill>
                <a:schemeClr val="bg1"/>
              </a:solidFill>
              <a:latin typeface="+mj-lt"/>
              <a:ea typeface="张海山锐线体简" panose="02000000000000000000" pitchFamily="2" charset="-122"/>
            </a:endParaRPr>
          </a:p>
        </p:txBody>
      </p:sp>
      <p:cxnSp>
        <p:nvCxnSpPr>
          <p:cNvPr id="11" name="直接连接符 10"/>
          <p:cNvCxnSpPr/>
          <p:nvPr/>
        </p:nvCxnSpPr>
        <p:spPr>
          <a:xfrm flipV="1">
            <a:off x="0" y="0"/>
            <a:ext cx="4419600" cy="3260160"/>
          </a:xfrm>
          <a:prstGeom prst="line">
            <a:avLst/>
          </a:prstGeom>
          <a:ln w="12700">
            <a:solidFill>
              <a:schemeClr val="accent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3584223"/>
            <a:ext cx="3327400" cy="3273777"/>
          </a:xfrm>
          <a:prstGeom prst="line">
            <a:avLst/>
          </a:prstGeom>
          <a:ln w="12700">
            <a:solidFill>
              <a:schemeClr val="accent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885662" y="1128113"/>
            <a:ext cx="4403621" cy="678505"/>
            <a:chOff x="5885662" y="1128113"/>
            <a:chExt cx="4403621" cy="678505"/>
          </a:xfrm>
        </p:grpSpPr>
        <p:sp>
          <p:nvSpPr>
            <p:cNvPr id="18" name="文本框 17"/>
            <p:cNvSpPr txBox="1"/>
            <p:nvPr/>
          </p:nvSpPr>
          <p:spPr>
            <a:xfrm>
              <a:off x="5885662" y="1160287"/>
              <a:ext cx="2032416" cy="646331"/>
            </a:xfrm>
            <a:prstGeom prst="rect">
              <a:avLst/>
            </a:prstGeom>
            <a:noFill/>
          </p:spPr>
          <p:txBody>
            <a:bodyPr wrap="none" rtlCol="0">
              <a:spAutoFit/>
            </a:bodyPr>
            <a:lstStyle/>
            <a:p>
              <a:r>
                <a:rPr lang="en-US" altLang="zh-CN" sz="3600" dirty="0">
                  <a:solidFill>
                    <a:schemeClr val="bg2">
                      <a:lumMod val="25000"/>
                    </a:schemeClr>
                  </a:solidFill>
                </a:rPr>
                <a:t>PART ONE</a:t>
              </a:r>
              <a:endParaRPr lang="zh-CN" altLang="en-US" sz="3600" dirty="0">
                <a:solidFill>
                  <a:schemeClr val="bg2">
                    <a:lumMod val="25000"/>
                  </a:schemeClr>
                </a:solidFill>
              </a:endParaRPr>
            </a:p>
          </p:txBody>
        </p:sp>
        <p:sp>
          <p:nvSpPr>
            <p:cNvPr id="22" name="文本框 21"/>
            <p:cNvSpPr txBox="1"/>
            <p:nvPr/>
          </p:nvSpPr>
          <p:spPr>
            <a:xfrm>
              <a:off x="8360125" y="1128113"/>
              <a:ext cx="1929158" cy="584775"/>
            </a:xfrm>
            <a:prstGeom prst="rect">
              <a:avLst/>
            </a:prstGeom>
            <a:noFill/>
          </p:spPr>
          <p:txBody>
            <a:bodyPr wrap="square" rtlCol="0">
              <a:spAutoFit/>
            </a:bodyPr>
            <a:lstStyle/>
            <a:p>
              <a:pPr algn="ctr"/>
              <a:r>
                <a:rPr lang="zh-CN" altLang="en-US" sz="3200" dirty="0">
                  <a:solidFill>
                    <a:schemeClr val="bg2">
                      <a:lumMod val="25000"/>
                    </a:schemeClr>
                  </a:solidFill>
                  <a:latin typeface="+mn-ea"/>
                </a:rPr>
                <a:t>项目背景</a:t>
              </a:r>
            </a:p>
          </p:txBody>
        </p:sp>
      </p:grpSp>
      <p:grpSp>
        <p:nvGrpSpPr>
          <p:cNvPr id="4" name="组合 3"/>
          <p:cNvGrpSpPr/>
          <p:nvPr/>
        </p:nvGrpSpPr>
        <p:grpSpPr>
          <a:xfrm>
            <a:off x="5885662" y="3605556"/>
            <a:ext cx="4428488" cy="646331"/>
            <a:chOff x="5885662" y="3605556"/>
            <a:chExt cx="4428488" cy="646331"/>
          </a:xfrm>
        </p:grpSpPr>
        <p:sp>
          <p:nvSpPr>
            <p:cNvPr id="20" name="文本框 19"/>
            <p:cNvSpPr txBox="1"/>
            <p:nvPr/>
          </p:nvSpPr>
          <p:spPr>
            <a:xfrm>
              <a:off x="5885662" y="3605556"/>
              <a:ext cx="2415533" cy="646331"/>
            </a:xfrm>
            <a:prstGeom prst="rect">
              <a:avLst/>
            </a:prstGeom>
            <a:noFill/>
          </p:spPr>
          <p:txBody>
            <a:bodyPr wrap="none" rtlCol="0">
              <a:spAutoFit/>
            </a:bodyPr>
            <a:lstStyle/>
            <a:p>
              <a:r>
                <a:rPr lang="en-US" altLang="zh-CN" sz="3600" dirty="0">
                  <a:solidFill>
                    <a:schemeClr val="bg2">
                      <a:lumMod val="25000"/>
                    </a:schemeClr>
                  </a:solidFill>
                </a:rPr>
                <a:t>PART THREE</a:t>
              </a:r>
              <a:endParaRPr lang="zh-CN" altLang="en-US" sz="3600" dirty="0">
                <a:solidFill>
                  <a:schemeClr val="bg2">
                    <a:lumMod val="25000"/>
                  </a:schemeClr>
                </a:solidFill>
              </a:endParaRPr>
            </a:p>
          </p:txBody>
        </p:sp>
        <p:sp>
          <p:nvSpPr>
            <p:cNvPr id="23" name="文本框 22"/>
            <p:cNvSpPr txBox="1"/>
            <p:nvPr/>
          </p:nvSpPr>
          <p:spPr>
            <a:xfrm>
              <a:off x="8357888" y="3605556"/>
              <a:ext cx="1956262" cy="58477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r>
                <a:rPr lang="zh-CN" altLang="en-US" dirty="0">
                  <a:solidFill>
                    <a:schemeClr val="bg2">
                      <a:lumMod val="25000"/>
                    </a:schemeClr>
                  </a:solidFill>
                  <a:latin typeface="+mn-ea"/>
                  <a:ea typeface="+mn-ea"/>
                </a:rPr>
                <a:t>具体实现</a:t>
              </a:r>
            </a:p>
          </p:txBody>
        </p:sp>
      </p:grpSp>
      <p:grpSp>
        <p:nvGrpSpPr>
          <p:cNvPr id="3" name="组合 2"/>
          <p:cNvGrpSpPr/>
          <p:nvPr/>
        </p:nvGrpSpPr>
        <p:grpSpPr>
          <a:xfrm>
            <a:off x="5885662" y="2375994"/>
            <a:ext cx="4390549" cy="646331"/>
            <a:chOff x="5885662" y="2375994"/>
            <a:chExt cx="4390549" cy="646331"/>
          </a:xfrm>
        </p:grpSpPr>
        <p:sp>
          <p:nvSpPr>
            <p:cNvPr id="19" name="文本框 18"/>
            <p:cNvSpPr txBox="1"/>
            <p:nvPr/>
          </p:nvSpPr>
          <p:spPr>
            <a:xfrm>
              <a:off x="5885662" y="2375994"/>
              <a:ext cx="2136932" cy="646331"/>
            </a:xfrm>
            <a:prstGeom prst="rect">
              <a:avLst/>
            </a:prstGeom>
            <a:noFill/>
          </p:spPr>
          <p:txBody>
            <a:bodyPr wrap="none" rtlCol="0">
              <a:spAutoFit/>
            </a:bodyPr>
            <a:lstStyle/>
            <a:p>
              <a:r>
                <a:rPr lang="en-US" altLang="zh-CN" sz="3600" dirty="0">
                  <a:solidFill>
                    <a:schemeClr val="bg2">
                      <a:lumMod val="25000"/>
                    </a:schemeClr>
                  </a:solidFill>
                </a:rPr>
                <a:t>PART TWO</a:t>
              </a:r>
              <a:endParaRPr lang="zh-CN" altLang="en-US" sz="3600" dirty="0">
                <a:solidFill>
                  <a:schemeClr val="bg2">
                    <a:lumMod val="25000"/>
                  </a:schemeClr>
                </a:solidFill>
              </a:endParaRPr>
            </a:p>
          </p:txBody>
        </p:sp>
        <p:sp>
          <p:nvSpPr>
            <p:cNvPr id="24" name="文本框 23"/>
            <p:cNvSpPr txBox="1"/>
            <p:nvPr/>
          </p:nvSpPr>
          <p:spPr>
            <a:xfrm>
              <a:off x="8373197" y="2386905"/>
              <a:ext cx="1903014" cy="58477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r>
                <a:rPr lang="zh-CN" altLang="en-US" dirty="0">
                  <a:solidFill>
                    <a:schemeClr val="bg2">
                      <a:lumMod val="25000"/>
                    </a:schemeClr>
                  </a:solidFill>
                  <a:latin typeface="+mn-ea"/>
                  <a:ea typeface="+mn-ea"/>
                </a:rPr>
                <a:t>概要设计</a:t>
              </a:r>
            </a:p>
          </p:txBody>
        </p:sp>
      </p:grpSp>
      <p:grpSp>
        <p:nvGrpSpPr>
          <p:cNvPr id="5" name="组合 4"/>
          <p:cNvGrpSpPr/>
          <p:nvPr/>
        </p:nvGrpSpPr>
        <p:grpSpPr>
          <a:xfrm>
            <a:off x="5885662" y="4873308"/>
            <a:ext cx="4409224" cy="646331"/>
            <a:chOff x="5885662" y="4873308"/>
            <a:chExt cx="4409224" cy="646331"/>
          </a:xfrm>
        </p:grpSpPr>
        <p:sp>
          <p:nvSpPr>
            <p:cNvPr id="21" name="文本框 20"/>
            <p:cNvSpPr txBox="1"/>
            <p:nvPr/>
          </p:nvSpPr>
          <p:spPr>
            <a:xfrm>
              <a:off x="5885662" y="4873308"/>
              <a:ext cx="2257156" cy="646331"/>
            </a:xfrm>
            <a:prstGeom prst="rect">
              <a:avLst/>
            </a:prstGeom>
            <a:noFill/>
          </p:spPr>
          <p:txBody>
            <a:bodyPr wrap="none" rtlCol="0">
              <a:spAutoFit/>
            </a:bodyPr>
            <a:lstStyle/>
            <a:p>
              <a:r>
                <a:rPr lang="en-US" altLang="zh-CN" sz="3600" dirty="0">
                  <a:solidFill>
                    <a:schemeClr val="bg2">
                      <a:lumMod val="25000"/>
                    </a:schemeClr>
                  </a:solidFill>
                </a:rPr>
                <a:t>PART FOUR</a:t>
              </a:r>
              <a:endParaRPr lang="zh-CN" altLang="en-US" sz="3600" dirty="0">
                <a:solidFill>
                  <a:schemeClr val="bg2">
                    <a:lumMod val="25000"/>
                  </a:schemeClr>
                </a:solidFill>
              </a:endParaRPr>
            </a:p>
          </p:txBody>
        </p:sp>
        <p:sp>
          <p:nvSpPr>
            <p:cNvPr id="25" name="文本框 24"/>
            <p:cNvSpPr txBox="1"/>
            <p:nvPr/>
          </p:nvSpPr>
          <p:spPr>
            <a:xfrm>
              <a:off x="8441018" y="4873308"/>
              <a:ext cx="1853868" cy="58477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r>
                <a:rPr lang="zh-CN" altLang="en-US" dirty="0">
                  <a:solidFill>
                    <a:schemeClr val="bg2">
                      <a:lumMod val="25000"/>
                    </a:schemeClr>
                  </a:solidFill>
                  <a:latin typeface="+mn-ea"/>
                  <a:ea typeface="+mn-ea"/>
                </a:rPr>
                <a:t>发展规划</a:t>
              </a:r>
            </a:p>
          </p:txBody>
        </p:sp>
      </p:grpSp>
      <p:sp>
        <p:nvSpPr>
          <p:cNvPr id="26"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Tree>
    <p:extLst>
      <p:ext uri="{BB962C8B-B14F-4D97-AF65-F5344CB8AC3E}">
        <p14:creationId xmlns:p14="http://schemas.microsoft.com/office/powerpoint/2010/main" val="511594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2" presetClass="entr" presetSubtype="8" fill="hold" nodeType="with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50"/>
                                        <p:tgtEl>
                                          <p:spTgt spid="11"/>
                                        </p:tgtEl>
                                      </p:cBhvr>
                                    </p:animEffect>
                                  </p:childTnLst>
                                </p:cTn>
                              </p:par>
                              <p:par>
                                <p:cTn id="13" presetID="22" presetClass="entr" presetSubtype="1"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250"/>
                                        <p:tgtEl>
                                          <p:spTgt spid="16"/>
                                        </p:tgtEl>
                                      </p:cBhvr>
                                    </p:animEffect>
                                  </p:childTnLst>
                                </p:cTn>
                              </p:par>
                              <p:par>
                                <p:cTn id="16" presetID="22" presetClass="entr" presetSubtype="4" fill="hold" nodeType="withEffect">
                                  <p:stCondLst>
                                    <p:cond delay="75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250"/>
                                        <p:tgtEl>
                                          <p:spTgt spid="14"/>
                                        </p:tgtEl>
                                      </p:cBhvr>
                                    </p:animEffect>
                                  </p:childTnLst>
                                </p:cTn>
                              </p:par>
                              <p:par>
                                <p:cTn id="19" presetID="23" presetClass="entr" presetSubtype="288" fill="hold" grpId="0" nodeType="withEffect">
                                  <p:stCondLst>
                                    <p:cond delay="750"/>
                                  </p:stCondLst>
                                  <p:iterate type="lt">
                                    <p:tmPct val="14000"/>
                                  </p:iterate>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strVal val="4/3*#ppt_w"/>
                                          </p:val>
                                        </p:tav>
                                        <p:tav tm="100000">
                                          <p:val>
                                            <p:strVal val="#ppt_w"/>
                                          </p:val>
                                        </p:tav>
                                      </p:tavLst>
                                    </p:anim>
                                    <p:anim calcmode="lin" valueType="num">
                                      <p:cBhvr>
                                        <p:cTn id="22" dur="500" fill="hold"/>
                                        <p:tgtEl>
                                          <p:spTgt spid="8"/>
                                        </p:tgtEl>
                                        <p:attrNameLst>
                                          <p:attrName>ppt_h</p:attrName>
                                        </p:attrNameLst>
                                      </p:cBhvr>
                                      <p:tavLst>
                                        <p:tav tm="0">
                                          <p:val>
                                            <p:strVal val="4/3*#ppt_h"/>
                                          </p:val>
                                        </p:tav>
                                        <p:tav tm="100000">
                                          <p:val>
                                            <p:strVal val="#ppt_h"/>
                                          </p:val>
                                        </p:tav>
                                      </p:tavLst>
                                    </p:anim>
                                  </p:childTnLst>
                                </p:cTn>
                              </p:par>
                              <p:par>
                                <p:cTn id="23" presetID="23" presetClass="entr" presetSubtype="288" fill="hold" grpId="0" nodeType="withEffect">
                                  <p:stCondLst>
                                    <p:cond delay="1250"/>
                                  </p:stCondLst>
                                  <p:iterate type="lt">
                                    <p:tmPct val="14000"/>
                                  </p:iterate>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strVal val="4/3*#ppt_w"/>
                                          </p:val>
                                        </p:tav>
                                        <p:tav tm="100000">
                                          <p:val>
                                            <p:strVal val="#ppt_w"/>
                                          </p:val>
                                        </p:tav>
                                      </p:tavLst>
                                    </p:anim>
                                    <p:anim calcmode="lin" valueType="num">
                                      <p:cBhvr>
                                        <p:cTn id="26" dur="500" fill="hold"/>
                                        <p:tgtEl>
                                          <p:spTgt spid="7"/>
                                        </p:tgtEl>
                                        <p:attrNameLst>
                                          <p:attrName>ppt_h</p:attrName>
                                        </p:attrNameLst>
                                      </p:cBhvr>
                                      <p:tavLst>
                                        <p:tav tm="0">
                                          <p:val>
                                            <p:strVal val="4/3*#ppt_h"/>
                                          </p:val>
                                        </p:tav>
                                        <p:tav tm="100000">
                                          <p:val>
                                            <p:strVal val="#ppt_h"/>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childTnLst>
                                </p:cTn>
                              </p:par>
                              <p:par>
                                <p:cTn id="30" presetID="22" presetClass="entr" presetSubtype="8" fill="hold" nodeType="withEffect">
                                  <p:stCondLst>
                                    <p:cond delay="75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par>
                                <p:cTn id="33" presetID="22" presetClass="entr" presetSubtype="8" fill="hold" nodeType="withEffect">
                                  <p:stCondLst>
                                    <p:cond delay="90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nodeType="withEffect">
                                  <p:stCondLst>
                                    <p:cond delay="105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par>
                                <p:cTn id="39" presetID="22" presetClass="entr" presetSubtype="8" fill="hold" nodeType="withEffect">
                                  <p:stCondLst>
                                    <p:cond delay="120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165600"/>
          </a:xfrm>
          <a:prstGeom prst="rect">
            <a:avLst/>
          </a:prstGeom>
          <a:blipFill dpi="0" rotWithShape="1">
            <a:blip r:embed="rId2">
              <a:extLst>
                <a:ext uri="{BEBA8EAE-BF5A-486C-A8C5-ECC9F3942E4B}">
                  <a14:imgProps xmlns:a14="http://schemas.microsoft.com/office/drawing/2010/main">
                    <a14:imgLayer r:embed="rId3">
                      <a14:imgEffect>
                        <a14:saturation sat="0"/>
                      </a14:imgEffect>
                    </a14:imgLayer>
                  </a14:imgProps>
                </a:ext>
              </a:extLst>
            </a:blip>
            <a:srcRect/>
            <a:stretch>
              <a:fillRect t="-4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0"/>
            <a:ext cx="12192000" cy="4165600"/>
          </a:xfrm>
          <a:prstGeom prst="rect">
            <a:avLst/>
          </a:prstGeom>
          <a:gradFill flip="none" rotWithShape="1">
            <a:gsLst>
              <a:gs pos="0">
                <a:schemeClr val="accent1">
                  <a:alpha val="58000"/>
                </a:schemeClr>
              </a:gs>
              <a:gs pos="45000">
                <a:schemeClr val="accent1">
                  <a:alpha val="7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5211806" y="683017"/>
            <a:ext cx="1826141" cy="584775"/>
          </a:xfrm>
          <a:prstGeom prst="rect">
            <a:avLst/>
          </a:prstGeom>
        </p:spPr>
        <p:txBody>
          <a:bodyPr wrap="none">
            <a:spAutoFit/>
          </a:bodyPr>
          <a:lstStyle/>
          <a:p>
            <a:r>
              <a:rPr lang="zh-CN" altLang="en-US" sz="3200" b="1" dirty="0">
                <a:solidFill>
                  <a:schemeClr val="bg1"/>
                </a:solidFill>
                <a:latin typeface="+mn-ea"/>
              </a:rPr>
              <a:t>问答功能</a:t>
            </a:r>
          </a:p>
        </p:txBody>
      </p:sp>
      <p:sp>
        <p:nvSpPr>
          <p:cNvPr id="7" name="矩形 6"/>
          <p:cNvSpPr/>
          <p:nvPr/>
        </p:nvSpPr>
        <p:spPr>
          <a:xfrm>
            <a:off x="1910036" y="1471577"/>
            <a:ext cx="8364263" cy="700576"/>
          </a:xfrm>
          <a:prstGeom prst="rect">
            <a:avLst/>
          </a:prstGeom>
        </p:spPr>
        <p:txBody>
          <a:bodyPr wrap="square">
            <a:spAutoFit/>
          </a:bodyPr>
          <a:lstStyle/>
          <a:p>
            <a:pPr>
              <a:lnSpc>
                <a:spcPct val="150000"/>
              </a:lnSpc>
            </a:pPr>
            <a:r>
              <a:rPr lang="zh-CN" altLang="en-US" sz="1400" dirty="0">
                <a:solidFill>
                  <a:schemeClr val="bg1"/>
                </a:solidFill>
                <a:latin typeface="+mj-ea"/>
                <a:ea typeface="+mj-ea"/>
              </a:rPr>
              <a:t>昨晚开班会的时候突然想到，学习过程中如果有问题找不到人解答，可以上传到小程序，然后可以让别人来答题</a:t>
            </a:r>
            <a:endParaRPr lang="en-US" altLang="zh-CN" sz="1400" dirty="0">
              <a:solidFill>
                <a:schemeClr val="bg1"/>
              </a:solidFill>
              <a:latin typeface="+mj-ea"/>
              <a:ea typeface="+mj-ea"/>
            </a:endParaRPr>
          </a:p>
        </p:txBody>
      </p:sp>
      <p:sp>
        <p:nvSpPr>
          <p:cNvPr id="8" name="圆角矩形 7"/>
          <p:cNvSpPr/>
          <p:nvPr/>
        </p:nvSpPr>
        <p:spPr>
          <a:xfrm>
            <a:off x="5211806" y="3060357"/>
            <a:ext cx="1765643" cy="485801"/>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参考实例</a:t>
            </a:r>
          </a:p>
        </p:txBody>
      </p:sp>
      <p:pic>
        <p:nvPicPr>
          <p:cNvPr id="26" name="图片 25">
            <a:extLst>
              <a:ext uri="{FF2B5EF4-FFF2-40B4-BE49-F238E27FC236}">
                <a16:creationId xmlns:a16="http://schemas.microsoft.com/office/drawing/2014/main" id="{9217728E-23C9-4023-A009-CAA695FE0798}"/>
              </a:ext>
            </a:extLst>
          </p:cNvPr>
          <p:cNvPicPr>
            <a:picLocks noChangeAspect="1"/>
          </p:cNvPicPr>
          <p:nvPr/>
        </p:nvPicPr>
        <p:blipFill>
          <a:blip r:embed="rId4"/>
          <a:stretch>
            <a:fillRect/>
          </a:stretch>
        </p:blipFill>
        <p:spPr>
          <a:xfrm>
            <a:off x="2628313" y="4960963"/>
            <a:ext cx="2428040" cy="1214020"/>
          </a:xfrm>
          <a:prstGeom prst="rect">
            <a:avLst/>
          </a:prstGeom>
        </p:spPr>
      </p:pic>
      <p:pic>
        <p:nvPicPr>
          <p:cNvPr id="28" name="图片 27">
            <a:extLst>
              <a:ext uri="{FF2B5EF4-FFF2-40B4-BE49-F238E27FC236}">
                <a16:creationId xmlns:a16="http://schemas.microsoft.com/office/drawing/2014/main" id="{66F60271-156D-44DF-ACE2-D633AF67CF00}"/>
              </a:ext>
            </a:extLst>
          </p:cNvPr>
          <p:cNvPicPr>
            <a:picLocks noChangeAspect="1"/>
          </p:cNvPicPr>
          <p:nvPr/>
        </p:nvPicPr>
        <p:blipFill>
          <a:blip r:embed="rId5"/>
          <a:stretch>
            <a:fillRect/>
          </a:stretch>
        </p:blipFill>
        <p:spPr>
          <a:xfrm>
            <a:off x="7651744" y="4627004"/>
            <a:ext cx="2372191" cy="1881938"/>
          </a:xfrm>
          <a:prstGeom prst="rect">
            <a:avLst/>
          </a:prstGeom>
        </p:spPr>
      </p:pic>
    </p:spTree>
    <p:extLst>
      <p:ext uri="{BB962C8B-B14F-4D97-AF65-F5344CB8AC3E}">
        <p14:creationId xmlns:p14="http://schemas.microsoft.com/office/powerpoint/2010/main" val="39241134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3" presetClass="entr" presetSubtype="288" fill="hold" grpId="1" nodeType="withEffect">
                                  <p:stCondLst>
                                    <p:cond delay="0"/>
                                  </p:stCondLst>
                                  <p:iterate type="lt">
                                    <p:tmPct val="10000"/>
                                  </p:iterate>
                                  <p:childTnLst>
                                    <p:set>
                                      <p:cBhvr>
                                        <p:cTn id="9" dur="1" fill="hold">
                                          <p:stCondLst>
                                            <p:cond delay="0"/>
                                          </p:stCondLst>
                                        </p:cTn>
                                        <p:tgtEl>
                                          <p:spTgt spid="6"/>
                                        </p:tgtEl>
                                        <p:attrNameLst>
                                          <p:attrName>style.visibility</p:attrName>
                                        </p:attrNameLst>
                                      </p:cBhvr>
                                      <p:to>
                                        <p:strVal val="visible"/>
                                      </p:to>
                                    </p:set>
                                    <p:anim calcmode="lin" valueType="num">
                                      <p:cBhvr>
                                        <p:cTn id="10" dur="750" fill="hold"/>
                                        <p:tgtEl>
                                          <p:spTgt spid="6"/>
                                        </p:tgtEl>
                                        <p:attrNameLst>
                                          <p:attrName>ppt_w</p:attrName>
                                        </p:attrNameLst>
                                      </p:cBhvr>
                                      <p:tavLst>
                                        <p:tav tm="0">
                                          <p:val>
                                            <p:strVal val="4/3*#ppt_w"/>
                                          </p:val>
                                        </p:tav>
                                        <p:tav tm="100000">
                                          <p:val>
                                            <p:strVal val="#ppt_w"/>
                                          </p:val>
                                        </p:tav>
                                      </p:tavLst>
                                    </p:anim>
                                    <p:anim calcmode="lin" valueType="num">
                                      <p:cBhvr>
                                        <p:cTn id="11" dur="750" fill="hold"/>
                                        <p:tgtEl>
                                          <p:spTgt spid="6"/>
                                        </p:tgtEl>
                                        <p:attrNameLst>
                                          <p:attrName>ppt_h</p:attrName>
                                        </p:attrNameLst>
                                      </p:cBhvr>
                                      <p:tavLst>
                                        <p:tav tm="0">
                                          <p:val>
                                            <p:strVal val="4/3*#ppt_h"/>
                                          </p:val>
                                        </p:tav>
                                        <p:tav tm="100000">
                                          <p:val>
                                            <p:strVal val="#ppt_h"/>
                                          </p:val>
                                        </p:tav>
                                      </p:tavLst>
                                    </p:anim>
                                  </p:childTnLst>
                                </p:cTn>
                              </p:par>
                              <p:par>
                                <p:cTn id="12" presetID="22" presetClass="entr" presetSubtype="1" fill="hold" grpId="0" nodeType="withEffect">
                                  <p:stCondLst>
                                    <p:cond delay="500"/>
                                  </p:stCondLst>
                                  <p:iterate type="wd">
                                    <p:tmPct val="10000"/>
                                  </p:iterate>
                                  <p:childTnLst>
                                    <p:set>
                                      <p:cBhvr>
                                        <p:cTn id="13" dur="1" fill="hold">
                                          <p:stCondLst>
                                            <p:cond delay="0"/>
                                          </p:stCondLst>
                                        </p:cTn>
                                        <p:tgtEl>
                                          <p:spTgt spid="7"/>
                                        </p:tgtEl>
                                        <p:attrNameLst>
                                          <p:attrName>style.visibility</p:attrName>
                                        </p:attrNameLst>
                                      </p:cBhvr>
                                      <p:to>
                                        <p:strVal val="visible"/>
                                      </p:to>
                                    </p:set>
                                    <p:animEffect transition="in" filter="wipe(up)">
                                      <p:cBhvr>
                                        <p:cTn id="14" dur="250"/>
                                        <p:tgtEl>
                                          <p:spTgt spid="7"/>
                                        </p:tgtEl>
                                      </p:cBhvr>
                                    </p:animEffect>
                                  </p:childTnLst>
                                </p:cTn>
                              </p:par>
                            </p:childTnLst>
                          </p:cTn>
                        </p:par>
                        <p:par>
                          <p:cTn id="15" fill="hold">
                            <p:stCondLst>
                              <p:cond delay="145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42"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28891DB3-68E4-40ED-B305-7809D32F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151" y="3521933"/>
            <a:ext cx="4453290" cy="2371987"/>
          </a:xfrm>
          <a:prstGeom prst="rect">
            <a:avLst/>
          </a:prstGeom>
        </p:spPr>
      </p:pic>
      <p:pic>
        <p:nvPicPr>
          <p:cNvPr id="12" name="图片 11">
            <a:extLst>
              <a:ext uri="{FF2B5EF4-FFF2-40B4-BE49-F238E27FC236}">
                <a16:creationId xmlns:a16="http://schemas.microsoft.com/office/drawing/2014/main" id="{9FA66773-4169-4C1D-BA77-DD08689E6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472" y="251729"/>
            <a:ext cx="4534682" cy="3325433"/>
          </a:xfrm>
          <a:prstGeom prst="rect">
            <a:avLst/>
          </a:prstGeom>
        </p:spPr>
      </p:pic>
      <p:pic>
        <p:nvPicPr>
          <p:cNvPr id="10" name="图片 9">
            <a:extLst>
              <a:ext uri="{FF2B5EF4-FFF2-40B4-BE49-F238E27FC236}">
                <a16:creationId xmlns:a16="http://schemas.microsoft.com/office/drawing/2014/main" id="{BE79D851-F226-4F96-807F-522295403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44" y="331950"/>
            <a:ext cx="4441663" cy="2941730"/>
          </a:xfrm>
          <a:prstGeom prst="rect">
            <a:avLst/>
          </a:prstGeom>
        </p:spPr>
      </p:pic>
      <p:sp>
        <p:nvSpPr>
          <p:cNvPr id="8" name="矩形 7"/>
          <p:cNvSpPr/>
          <p:nvPr/>
        </p:nvSpPr>
        <p:spPr>
          <a:xfrm>
            <a:off x="0" y="0"/>
            <a:ext cx="12192000" cy="6858000"/>
          </a:xfrm>
          <a:prstGeom prst="rect">
            <a:avLst/>
          </a:prstGeom>
          <a:blipFill>
            <a:blip r:embed="rId5">
              <a:extLst>
                <a:ext uri="{BEBA8EAE-BF5A-486C-A8C5-ECC9F3942E4B}">
                  <a14:imgProps xmlns:a14="http://schemas.microsoft.com/office/drawing/2010/main">
                    <a14:imgLayer r:embed="rId6">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0" y="0"/>
            <a:ext cx="12192000" cy="6858000"/>
          </a:xfrm>
          <a:prstGeom prst="rect">
            <a:avLst/>
          </a:prstGeom>
          <a:gradFill flip="none" rotWithShape="1">
            <a:gsLst>
              <a:gs pos="0">
                <a:schemeClr val="accent1">
                  <a:alpha val="58000"/>
                </a:schemeClr>
              </a:gs>
              <a:gs pos="45000">
                <a:schemeClr val="accent1">
                  <a:alpha val="7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等腰三角形 2"/>
          <p:cNvSpPr/>
          <p:nvPr/>
        </p:nvSpPr>
        <p:spPr>
          <a:xfrm rot="8228333">
            <a:off x="3568992" y="426087"/>
            <a:ext cx="7812668" cy="7393190"/>
          </a:xfrm>
          <a:prstGeom prst="triangle">
            <a:avLst>
              <a:gd name="adj" fmla="val 64392"/>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12193785">
            <a:off x="1726731" y="1562135"/>
            <a:ext cx="8360451" cy="5097864"/>
          </a:xfrm>
          <a:prstGeom prst="triangle">
            <a:avLst>
              <a:gd name="adj" fmla="val 54742"/>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73090" y="2165684"/>
            <a:ext cx="3860352" cy="1107996"/>
          </a:xfrm>
          <a:prstGeom prst="rect">
            <a:avLst/>
          </a:prstGeom>
          <a:noFill/>
        </p:spPr>
        <p:txBody>
          <a:bodyPr wrap="none" rtlCol="0">
            <a:spAutoFit/>
          </a:bodyPr>
          <a:lstStyle/>
          <a:p>
            <a:r>
              <a:rPr lang="en-US" altLang="zh-CN" sz="6600" b="1" dirty="0">
                <a:solidFill>
                  <a:schemeClr val="bg1"/>
                </a:solidFill>
                <a:latin typeface="+mj-ea"/>
                <a:ea typeface="+mj-ea"/>
              </a:rPr>
              <a:t>THANKS</a:t>
            </a:r>
            <a:endParaRPr lang="zh-CN" altLang="en-US" sz="6600" b="1" dirty="0">
              <a:solidFill>
                <a:schemeClr val="bg1"/>
              </a:solidFill>
              <a:latin typeface="+mj-ea"/>
              <a:ea typeface="+mj-ea"/>
            </a:endParaRPr>
          </a:p>
        </p:txBody>
      </p:sp>
      <p:sp>
        <p:nvSpPr>
          <p:cNvPr id="6" name="等腰三角形 5"/>
          <p:cNvSpPr/>
          <p:nvPr/>
        </p:nvSpPr>
        <p:spPr>
          <a:xfrm rot="10800000">
            <a:off x="5984796" y="3289722"/>
            <a:ext cx="236940" cy="20425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21778" y="3565869"/>
            <a:ext cx="562975" cy="523220"/>
          </a:xfrm>
          <a:prstGeom prst="rect">
            <a:avLst/>
          </a:prstGeom>
          <a:noFill/>
        </p:spPr>
        <p:txBody>
          <a:bodyPr wrap="none" rtlCol="0">
            <a:spAutoFit/>
          </a:bodyPr>
          <a:lstStyle/>
          <a:p>
            <a:pPr algn="ctr"/>
            <a:r>
              <a:rPr lang="en-US" altLang="zh-CN" sz="2800" dirty="0">
                <a:solidFill>
                  <a:schemeClr val="bg1"/>
                </a:solidFill>
                <a:latin typeface="+mj-ea"/>
              </a:rPr>
              <a:t>….</a:t>
            </a:r>
            <a:endParaRPr lang="zh-CN" altLang="en-US" sz="2800" dirty="0">
              <a:solidFill>
                <a:schemeClr val="bg1"/>
              </a:solidFill>
              <a:latin typeface="+mj-ea"/>
            </a:endParaRPr>
          </a:p>
        </p:txBody>
      </p:sp>
    </p:spTree>
    <p:extLst>
      <p:ext uri="{BB962C8B-B14F-4D97-AF65-F5344CB8AC3E}">
        <p14:creationId xmlns:p14="http://schemas.microsoft.com/office/powerpoint/2010/main" val="19718609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6" presetClass="emph" presetSubtype="0" fill="hold" nodeType="withEffect">
                                  <p:stCondLst>
                                    <p:cond delay="0"/>
                                  </p:stCondLst>
                                  <p:childTnLst>
                                    <p:animScale>
                                      <p:cBhvr>
                                        <p:cTn id="15" dur="2000" fill="hold"/>
                                        <p:tgtEl>
                                          <p:spTgt spid="14"/>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750"/>
                                        <p:tgtEl>
                                          <p:spTgt spid="4"/>
                                        </p:tgtEl>
                                      </p:cBhvr>
                                    </p:animEffect>
                                  </p:childTnLst>
                                </p:cTn>
                              </p:par>
                              <p:par>
                                <p:cTn id="25" presetID="6" presetClass="emph" presetSubtype="0" fill="hold" grpId="1" nodeType="withEffect">
                                  <p:stCondLst>
                                    <p:cond delay="500"/>
                                  </p:stCondLst>
                                  <p:childTnLst>
                                    <p:animScale>
                                      <p:cBhvr>
                                        <p:cTn id="26" dur="10" fill="hold"/>
                                        <p:tgtEl>
                                          <p:spTgt spid="4"/>
                                        </p:tgtEl>
                                      </p:cBhvr>
                                      <p:by x="1000000" y="1000000"/>
                                    </p:animScale>
                                  </p:childTnLst>
                                </p:cTn>
                              </p:par>
                              <p:par>
                                <p:cTn id="27" presetID="6" presetClass="emph" presetSubtype="0" fill="hold" grpId="2" nodeType="withEffect">
                                  <p:stCondLst>
                                    <p:cond delay="500"/>
                                  </p:stCondLst>
                                  <p:childTnLst>
                                    <p:animScale>
                                      <p:cBhvr>
                                        <p:cTn id="28" dur="750" fill="hold"/>
                                        <p:tgtEl>
                                          <p:spTgt spid="4"/>
                                        </p:tgtEl>
                                      </p:cBhvr>
                                      <p:by x="10000" y="10000"/>
                                    </p:animScale>
                                  </p:childTnLst>
                                </p:cTn>
                              </p:par>
                              <p:par>
                                <p:cTn id="29" presetID="8" presetClass="emph" presetSubtype="0" fill="hold" grpId="3" nodeType="withEffect">
                                  <p:stCondLst>
                                    <p:cond delay="500"/>
                                  </p:stCondLst>
                                  <p:childTnLst>
                                    <p:animRot by="43200000">
                                      <p:cBhvr>
                                        <p:cTn id="30" dur="750" fill="hold"/>
                                        <p:tgtEl>
                                          <p:spTgt spid="4"/>
                                        </p:tgtEl>
                                        <p:attrNameLst>
                                          <p:attrName>r</p:attrName>
                                        </p:attrNameLst>
                                      </p:cBhvr>
                                    </p:animRot>
                                  </p:childTnLst>
                                </p:cTn>
                              </p:par>
                              <p:par>
                                <p:cTn id="31" presetID="10" presetClass="entr" presetSubtype="0" fill="hold" grpId="0" nodeType="withEffect">
                                  <p:stCondLst>
                                    <p:cond delay="100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750"/>
                                        <p:tgtEl>
                                          <p:spTgt spid="3"/>
                                        </p:tgtEl>
                                      </p:cBhvr>
                                    </p:animEffect>
                                  </p:childTnLst>
                                </p:cTn>
                              </p:par>
                              <p:par>
                                <p:cTn id="34" presetID="6" presetClass="emph" presetSubtype="0" fill="hold" grpId="1" nodeType="withEffect">
                                  <p:stCondLst>
                                    <p:cond delay="1000"/>
                                  </p:stCondLst>
                                  <p:childTnLst>
                                    <p:animScale>
                                      <p:cBhvr>
                                        <p:cTn id="35" dur="10" fill="hold"/>
                                        <p:tgtEl>
                                          <p:spTgt spid="3"/>
                                        </p:tgtEl>
                                      </p:cBhvr>
                                      <p:by x="1000000" y="1000000"/>
                                    </p:animScale>
                                  </p:childTnLst>
                                </p:cTn>
                              </p:par>
                              <p:par>
                                <p:cTn id="36" presetID="6" presetClass="emph" presetSubtype="0" fill="hold" grpId="2" nodeType="withEffect">
                                  <p:stCondLst>
                                    <p:cond delay="1000"/>
                                  </p:stCondLst>
                                  <p:childTnLst>
                                    <p:animScale>
                                      <p:cBhvr>
                                        <p:cTn id="37" dur="750" fill="hold"/>
                                        <p:tgtEl>
                                          <p:spTgt spid="3"/>
                                        </p:tgtEl>
                                      </p:cBhvr>
                                      <p:by x="10000" y="10000"/>
                                    </p:animScale>
                                  </p:childTnLst>
                                </p:cTn>
                              </p:par>
                              <p:par>
                                <p:cTn id="38" presetID="8" presetClass="emph" presetSubtype="0" fill="hold" grpId="3" nodeType="withEffect">
                                  <p:stCondLst>
                                    <p:cond delay="1000"/>
                                  </p:stCondLst>
                                  <p:childTnLst>
                                    <p:animRot by="-43200000">
                                      <p:cBhvr>
                                        <p:cTn id="39" dur="750" fill="hold"/>
                                        <p:tgtEl>
                                          <p:spTgt spid="3"/>
                                        </p:tgtEl>
                                        <p:attrNameLst>
                                          <p:attrName>r</p:attrName>
                                        </p:attrNameLst>
                                      </p:cBhvr>
                                    </p:animRot>
                                  </p:childTnLst>
                                </p:cTn>
                              </p:par>
                              <p:par>
                                <p:cTn id="40" presetID="10" presetClass="entr" presetSubtype="0" fill="hold" grpId="0" nodeType="withEffect">
                                  <p:stCondLst>
                                    <p:cond delay="1750"/>
                                  </p:stCondLst>
                                  <p:iterate type="lt">
                                    <p:tmPct val="15000"/>
                                  </p:iterate>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23" presetClass="entr" presetSubtype="288" fill="hold" grpId="1" nodeType="withEffect">
                                  <p:stCondLst>
                                    <p:cond delay="1750"/>
                                  </p:stCondLst>
                                  <p:iterate type="lt">
                                    <p:tmPct val="15000"/>
                                  </p:iterate>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strVal val="4/3*#ppt_w"/>
                                          </p:val>
                                        </p:tav>
                                        <p:tav tm="100000">
                                          <p:val>
                                            <p:strVal val="#ppt_w"/>
                                          </p:val>
                                        </p:tav>
                                      </p:tavLst>
                                    </p:anim>
                                    <p:anim calcmode="lin" valueType="num">
                                      <p:cBhvr>
                                        <p:cTn id="46" dur="500" fill="hold"/>
                                        <p:tgtEl>
                                          <p:spTgt spid="5"/>
                                        </p:tgtEl>
                                        <p:attrNameLst>
                                          <p:attrName>ppt_h</p:attrName>
                                        </p:attrNameLst>
                                      </p:cBhvr>
                                      <p:tavLst>
                                        <p:tav tm="0">
                                          <p:val>
                                            <p:strVal val="4/3*#ppt_h"/>
                                          </p:val>
                                        </p:tav>
                                        <p:tav tm="100000">
                                          <p:val>
                                            <p:strVal val="#ppt_h"/>
                                          </p:val>
                                        </p:tav>
                                      </p:tavLst>
                                    </p:anim>
                                  </p:childTnLst>
                                </p:cTn>
                              </p:par>
                              <p:par>
                                <p:cTn id="47" presetID="10" presetClass="entr" presetSubtype="0" fill="hold" grpId="0" nodeType="withEffect">
                                  <p:stCondLst>
                                    <p:cond delay="225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P spid="3" grpId="1" animBg="1"/>
      <p:bldP spid="3" grpId="2" animBg="1"/>
      <p:bldP spid="3" grpId="3" animBg="1"/>
      <p:bldP spid="4" grpId="0" animBg="1"/>
      <p:bldP spid="4" grpId="1" animBg="1"/>
      <p:bldP spid="4" grpId="2" animBg="1"/>
      <p:bldP spid="4" grpId="3" animBg="1"/>
      <p:bldP spid="5" grpId="0"/>
      <p:bldP spid="5" grpId="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2161310" y="-5"/>
            <a:ext cx="7841672" cy="328352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lumOff val="25000"/>
                </a:schemeClr>
              </a:solidFill>
            </a:endParaRPr>
          </a:p>
        </p:txBody>
      </p:sp>
      <p:sp>
        <p:nvSpPr>
          <p:cNvPr id="6" name="文本框 5"/>
          <p:cNvSpPr txBox="1"/>
          <p:nvPr/>
        </p:nvSpPr>
        <p:spPr>
          <a:xfrm>
            <a:off x="4735735" y="1374013"/>
            <a:ext cx="2634884" cy="707886"/>
          </a:xfrm>
          <a:prstGeom prst="rect">
            <a:avLst/>
          </a:prstGeom>
          <a:noFill/>
        </p:spPr>
        <p:txBody>
          <a:bodyPr wrap="square" rtlCol="0">
            <a:spAutoFit/>
          </a:bodyPr>
          <a:lstStyle/>
          <a:p>
            <a:pPr algn="dist"/>
            <a:r>
              <a:rPr lang="en-US" altLang="zh-CN" sz="4000" dirty="0">
                <a:solidFill>
                  <a:schemeClr val="bg1"/>
                </a:solidFill>
              </a:rPr>
              <a:t>PART ONE</a:t>
            </a:r>
            <a:endParaRPr lang="zh-CN" altLang="en-US" sz="4000" dirty="0">
              <a:solidFill>
                <a:schemeClr val="bg1"/>
              </a:solidFill>
            </a:endParaRPr>
          </a:p>
        </p:txBody>
      </p:sp>
      <p:cxnSp>
        <p:nvCxnSpPr>
          <p:cNvPr id="8" name="直接连接符 7"/>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22452" y="2247916"/>
            <a:ext cx="609076" cy="523220"/>
          </a:xfrm>
          <a:prstGeom prst="rect">
            <a:avLst/>
          </a:prstGeom>
          <a:noFill/>
        </p:spPr>
        <p:txBody>
          <a:bodyPr wrap="square" rtlCol="0">
            <a:spAutoFit/>
          </a:bodyPr>
          <a:lstStyle/>
          <a:p>
            <a:pPr algn="dist"/>
            <a:r>
              <a:rPr lang="en-US" altLang="zh-CN" sz="2800" b="1" dirty="0">
                <a:solidFill>
                  <a:schemeClr val="bg1"/>
                </a:solidFill>
                <a:latin typeface="+mn-ea"/>
              </a:rPr>
              <a:t>01</a:t>
            </a:r>
            <a:endParaRPr lang="zh-CN" altLang="en-US" sz="2800" b="1" dirty="0">
              <a:solidFill>
                <a:schemeClr val="bg1"/>
              </a:solidFill>
              <a:latin typeface="+mn-ea"/>
            </a:endParaRPr>
          </a:p>
        </p:txBody>
      </p:sp>
      <p:sp>
        <p:nvSpPr>
          <p:cNvPr id="1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037807" y="0"/>
            <a:ext cx="8130873" cy="3420932"/>
            <a:chOff x="2037807" y="0"/>
            <a:chExt cx="8130873" cy="3420932"/>
          </a:xfrm>
        </p:grpSpPr>
        <p:cxnSp>
          <p:nvCxnSpPr>
            <p:cNvPr id="11" name="直接连接符 10"/>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72110" y="0"/>
            <a:ext cx="8434419" cy="3563377"/>
            <a:chOff x="1872110" y="0"/>
            <a:chExt cx="8434419" cy="3563377"/>
          </a:xfrm>
        </p:grpSpPr>
        <p:cxnSp>
          <p:nvCxnSpPr>
            <p:cNvPr id="18" name="直接连接符 17"/>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25"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26" name="等腰三角形 5"/>
          <p:cNvSpPr/>
          <p:nvPr/>
        </p:nvSpPr>
        <p:spPr>
          <a:xfrm rot="10800000">
            <a:off x="227422" y="1131022"/>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27"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28" name="矩形 27"/>
          <p:cNvSpPr/>
          <p:nvPr/>
        </p:nvSpPr>
        <p:spPr>
          <a:xfrm>
            <a:off x="5232673" y="3596201"/>
            <a:ext cx="1826141" cy="584775"/>
          </a:xfrm>
          <a:prstGeom prst="rect">
            <a:avLst/>
          </a:prstGeom>
        </p:spPr>
        <p:txBody>
          <a:bodyPr wrap="none">
            <a:spAutoFit/>
          </a:bodyPr>
          <a:lstStyle/>
          <a:p>
            <a:r>
              <a:rPr lang="zh-CN" altLang="en-US" sz="3200" b="1" dirty="0">
                <a:solidFill>
                  <a:schemeClr val="bg2">
                    <a:lumMod val="25000"/>
                  </a:schemeClr>
                </a:solidFill>
                <a:latin typeface="+mn-ea"/>
              </a:rPr>
              <a:t>项目背景</a:t>
            </a:r>
          </a:p>
        </p:txBody>
      </p:sp>
    </p:spTree>
    <p:extLst>
      <p:ext uri="{BB962C8B-B14F-4D97-AF65-F5344CB8AC3E}">
        <p14:creationId xmlns:p14="http://schemas.microsoft.com/office/powerpoint/2010/main" val="467119465"/>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2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2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2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20000">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14:bounceEnd="20000">
                                          <p:cBhvr additive="base">
                                            <p:cTn id="15" dur="500" fill="hold"/>
                                            <p:tgtEl>
                                              <p:spTgt spid="3"/>
                                            </p:tgtEl>
                                            <p:attrNameLst>
                                              <p:attrName>ppt_x</p:attrName>
                                            </p:attrNameLst>
                                          </p:cBhvr>
                                          <p:tavLst>
                                            <p:tav tm="0">
                                              <p:val>
                                                <p:strVal val="#ppt_x"/>
                                              </p:val>
                                            </p:tav>
                                            <p:tav tm="100000">
                                              <p:val>
                                                <p:strVal val="#ppt_x"/>
                                              </p:val>
                                            </p:tav>
                                          </p:tavLst>
                                        </p:anim>
                                        <p:anim calcmode="lin" valueType="num" p14:bounceEnd="20000">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22" presetClass="entr" presetSubtype="1"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250"/>
                                            <p:tgtEl>
                                              <p:spTgt spid="10"/>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25" grpId="0" animBg="1"/>
          <p:bldP spid="26" grpId="0" animBg="1"/>
          <p:bldP spid="27" grpId="0" animBg="1"/>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22" presetClass="entr" presetSubtype="1"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250"/>
                                            <p:tgtEl>
                                              <p:spTgt spid="10"/>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25" grpId="0" animBg="1"/>
          <p:bldP spid="26" grpId="0" animBg="1"/>
          <p:bldP spid="27" grpId="0" animBg="1"/>
          <p:bldP spid="28" grpId="0"/>
          <p:bldP spid="2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a:cxnSpLocks/>
          </p:cNvCxnSpPr>
          <p:nvPr/>
        </p:nvCxnSpPr>
        <p:spPr>
          <a:xfrm>
            <a:off x="1029859" y="1963293"/>
            <a:ext cx="12192" cy="3190896"/>
          </a:xfrm>
          <a:prstGeom prst="line">
            <a:avLst/>
          </a:prstGeom>
          <a:ln>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01633" y="462451"/>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rPr>
              <a:t>项目背景</a:t>
            </a:r>
          </a:p>
        </p:txBody>
      </p:sp>
      <p:cxnSp>
        <p:nvCxnSpPr>
          <p:cNvPr id="5" name="直接连接符 4"/>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等腰三角形 5"/>
          <p:cNvSpPr/>
          <p:nvPr/>
        </p:nvSpPr>
        <p:spPr>
          <a:xfrm rot="10800000">
            <a:off x="227229" y="921356"/>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Lst>
            <a:ahLst/>
            <a:cxnLst>
              <a:cxn ang="0">
                <a:pos x="connsiteX0" y="connsiteY0"/>
              </a:cxn>
              <a:cxn ang="0">
                <a:pos x="connsiteX1" y="connsiteY1"/>
              </a:cxn>
              <a:cxn ang="0">
                <a:pos x="connsiteX2" y="connsiteY2"/>
              </a:cxn>
              <a:cxn ang="0">
                <a:pos x="connsiteX3" y="connsiteY3"/>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0000">
                  <a:lumMod val="50000"/>
                  <a:lumOff val="50000"/>
                </a:srgbClr>
              </a:solidFill>
              <a:effectLst/>
              <a:uLnTx/>
              <a:uFillTx/>
              <a:latin typeface="Calibri Light"/>
              <a:ea typeface="微软雅黑 Light"/>
              <a:cs typeface="+mn-cs"/>
            </a:endParaRPr>
          </a:p>
        </p:txBody>
      </p:sp>
      <p:sp>
        <p:nvSpPr>
          <p:cNvPr id="6" name="等腰三角形 5"/>
          <p:cNvSpPr/>
          <p:nvPr/>
        </p:nvSpPr>
        <p:spPr>
          <a:xfrm rot="19356855">
            <a:off x="211362" y="2711948"/>
            <a:ext cx="538156" cy="30427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1326566 w 1927744"/>
              <a:gd name="connsiteY0" fmla="*/ 2613696 h 2613696"/>
              <a:gd name="connsiteX1" fmla="*/ 1927744 w 1927744"/>
              <a:gd name="connsiteY1" fmla="*/ 1440019 h 2613696"/>
              <a:gd name="connsiteX2" fmla="*/ 0 w 1927744"/>
              <a:gd name="connsiteY2" fmla="*/ 0 h 2613696"/>
              <a:gd name="connsiteX3" fmla="*/ 1326566 w 1927744"/>
              <a:gd name="connsiteY3" fmla="*/ 2613696 h 2613696"/>
              <a:gd name="connsiteX0" fmla="*/ 1020016 w 1621194"/>
              <a:gd name="connsiteY0" fmla="*/ 2892683 h 2892683"/>
              <a:gd name="connsiteX1" fmla="*/ 1621194 w 1621194"/>
              <a:gd name="connsiteY1" fmla="*/ 1719006 h 2892683"/>
              <a:gd name="connsiteX2" fmla="*/ 0 w 1621194"/>
              <a:gd name="connsiteY2" fmla="*/ 0 h 2892683"/>
              <a:gd name="connsiteX3" fmla="*/ 1020016 w 1621194"/>
              <a:gd name="connsiteY3" fmla="*/ 2892683 h 2892683"/>
            </a:gdLst>
            <a:ahLst/>
            <a:cxnLst>
              <a:cxn ang="0">
                <a:pos x="connsiteX0" y="connsiteY0"/>
              </a:cxn>
              <a:cxn ang="0">
                <a:pos x="connsiteX1" y="connsiteY1"/>
              </a:cxn>
              <a:cxn ang="0">
                <a:pos x="connsiteX2" y="connsiteY2"/>
              </a:cxn>
              <a:cxn ang="0">
                <a:pos x="connsiteX3" y="connsiteY3"/>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9" name="等腰三角形 5"/>
          <p:cNvSpPr/>
          <p:nvPr/>
        </p:nvSpPr>
        <p:spPr>
          <a:xfrm rot="20505188">
            <a:off x="3378112" y="3875156"/>
            <a:ext cx="1063249" cy="1329954"/>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Lst>
            <a:ahLst/>
            <a:cxnLst>
              <a:cxn ang="0">
                <a:pos x="connsiteX0" y="connsiteY0"/>
              </a:cxn>
              <a:cxn ang="0">
                <a:pos x="connsiteX1" y="connsiteY1"/>
              </a:cxn>
              <a:cxn ang="0">
                <a:pos x="connsiteX2" y="connsiteY2"/>
              </a:cxn>
              <a:cxn ang="0">
                <a:pos x="connsiteX3" y="connsiteY3"/>
              </a:cxn>
            </a:cxnLst>
            <a:rect l="l" t="t" r="r" b="b"/>
            <a:pathLst>
              <a:path w="1432619" h="1967444">
                <a:moveTo>
                  <a:pt x="1042678" y="1967444"/>
                </a:moveTo>
                <a:lnTo>
                  <a:pt x="1432619" y="953933"/>
                </a:lnTo>
                <a:lnTo>
                  <a:pt x="0" y="0"/>
                </a:lnTo>
                <a:lnTo>
                  <a:pt x="1042678" y="1967444"/>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 name="connsiteX0" fmla="*/ 1042678 w 2952036"/>
              <a:gd name="connsiteY0" fmla="*/ 1967444 h 1967444"/>
              <a:gd name="connsiteX1" fmla="*/ 2952036 w 2952036"/>
              <a:gd name="connsiteY1" fmla="*/ 1592915 h 1967444"/>
              <a:gd name="connsiteX2" fmla="*/ 0 w 2952036"/>
              <a:gd name="connsiteY2" fmla="*/ 0 h 1967444"/>
              <a:gd name="connsiteX3" fmla="*/ 1042678 w 2952036"/>
              <a:gd name="connsiteY3" fmla="*/ 1967444 h 1967444"/>
              <a:gd name="connsiteX0" fmla="*/ 2256781 w 2952036"/>
              <a:gd name="connsiteY0" fmla="*/ 2192548 h 2192548"/>
              <a:gd name="connsiteX1" fmla="*/ 2952036 w 2952036"/>
              <a:gd name="connsiteY1" fmla="*/ 1592915 h 2192548"/>
              <a:gd name="connsiteX2" fmla="*/ 0 w 2952036"/>
              <a:gd name="connsiteY2" fmla="*/ 0 h 2192548"/>
              <a:gd name="connsiteX3" fmla="*/ 2256781 w 2952036"/>
              <a:gd name="connsiteY3" fmla="*/ 2192548 h 2192548"/>
            </a:gdLst>
            <a:ahLst/>
            <a:cxnLst>
              <a:cxn ang="0">
                <a:pos x="connsiteX0" y="connsiteY0"/>
              </a:cxn>
              <a:cxn ang="0">
                <a:pos x="connsiteX1" y="connsiteY1"/>
              </a:cxn>
              <a:cxn ang="0">
                <a:pos x="connsiteX2" y="connsiteY2"/>
              </a:cxn>
              <a:cxn ang="0">
                <a:pos x="connsiteX3" y="connsiteY3"/>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32" name="矩形 31"/>
          <p:cNvSpPr/>
          <p:nvPr/>
        </p:nvSpPr>
        <p:spPr>
          <a:xfrm>
            <a:off x="1212048" y="1518007"/>
            <a:ext cx="8920442" cy="1015663"/>
          </a:xfrm>
          <a:prstGeom prst="rect">
            <a:avLst/>
          </a:prstGeom>
        </p:spPr>
        <p:txBody>
          <a:bodyPr wrap="square">
            <a:spAutoFit/>
          </a:bodyPr>
          <a:lstStyle/>
          <a:p>
            <a:pPr lvl="0" defTabSz="913765">
              <a:spcAft>
                <a:spcPts val="1200"/>
              </a:spcAft>
              <a:defRPr/>
            </a:pPr>
            <a:r>
              <a:rPr lang="zh-CN" altLang="en-US" sz="2000" dirty="0">
                <a:solidFill>
                  <a:schemeClr val="tx1">
                    <a:lumMod val="75000"/>
                    <a:lumOff val="25000"/>
                  </a:schemeClr>
                </a:solidFill>
                <a:latin typeface="微软雅黑" pitchFamily="34" charset="-122"/>
                <a:ea typeface="微软雅黑"/>
              </a:rPr>
              <a:t>大家的学习能力各有不同，个人的成绩也有所差距，一些学习比较吃力的同学需要一些别人的帮助，而学习较好的同学可以在教授别人的过程中巩固自己的知识。</a:t>
            </a:r>
          </a:p>
        </p:txBody>
      </p:sp>
      <p:sp>
        <p:nvSpPr>
          <p:cNvPr id="34" name="矩形 33"/>
          <p:cNvSpPr/>
          <p:nvPr/>
        </p:nvSpPr>
        <p:spPr>
          <a:xfrm>
            <a:off x="1212048" y="2731220"/>
            <a:ext cx="7495854" cy="400110"/>
          </a:xfrm>
          <a:prstGeom prst="rect">
            <a:avLst/>
          </a:prstGeom>
        </p:spPr>
        <p:txBody>
          <a:bodyPr wrap="square">
            <a:spAutoFit/>
          </a:bodyPr>
          <a:lstStyle/>
          <a:p>
            <a:r>
              <a:rPr lang="zh-CN" altLang="en-US" sz="2000" dirty="0">
                <a:solidFill>
                  <a:schemeClr val="tx1">
                    <a:lumMod val="75000"/>
                    <a:lumOff val="25000"/>
                  </a:schemeClr>
                </a:solidFill>
                <a:latin typeface="+mj-ea"/>
                <a:ea typeface="+mj-ea"/>
              </a:rPr>
              <a:t>市面上大多是找家教软件和网页，缺少校内学生用的平台</a:t>
            </a:r>
          </a:p>
        </p:txBody>
      </p:sp>
      <p:sp>
        <p:nvSpPr>
          <p:cNvPr id="36" name="矩形 35"/>
          <p:cNvSpPr/>
          <p:nvPr/>
        </p:nvSpPr>
        <p:spPr>
          <a:xfrm>
            <a:off x="1192833" y="3553429"/>
            <a:ext cx="8443536"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E7E6E6">
                    <a:lumMod val="25000"/>
                  </a:srgbClr>
                </a:solidFill>
                <a:effectLst/>
                <a:uLnTx/>
                <a:uFillTx/>
                <a:latin typeface="微软雅黑"/>
                <a:ea typeface="微软雅黑"/>
                <a:cs typeface="+mn-cs"/>
              </a:rPr>
              <a:t>需要开发一种软件能够让学习较差的同学与愿意提供帮助的大佬互相联系</a:t>
            </a:r>
            <a:endParaRPr kumimoji="0" lang="en-US" altLang="zh-CN" sz="2000" b="0" i="0" u="none" strike="noStrike" kern="1200" cap="none" spc="0" normalizeH="0" baseline="0" noProof="0" dirty="0">
              <a:ln>
                <a:noFill/>
              </a:ln>
              <a:solidFill>
                <a:srgbClr val="E7E6E6">
                  <a:lumMod val="25000"/>
                </a:srgbClr>
              </a:solidFill>
              <a:effectLst/>
              <a:uLnTx/>
              <a:uFillTx/>
              <a:latin typeface="微软雅黑"/>
              <a:ea typeface="微软雅黑"/>
              <a:cs typeface="+mn-cs"/>
            </a:endParaRPr>
          </a:p>
        </p:txBody>
      </p:sp>
      <p:sp>
        <p:nvSpPr>
          <p:cNvPr id="38" name="矩形 37"/>
          <p:cNvSpPr/>
          <p:nvPr/>
        </p:nvSpPr>
        <p:spPr>
          <a:xfrm>
            <a:off x="1265601" y="4540133"/>
            <a:ext cx="6485697"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E7E6E6">
                    <a:lumMod val="25000"/>
                  </a:srgbClr>
                </a:solidFill>
                <a:effectLst/>
                <a:uLnTx/>
                <a:uFillTx/>
                <a:latin typeface="微软雅黑"/>
                <a:ea typeface="微软雅黑"/>
              </a:rPr>
              <a:t>相比于</a:t>
            </a:r>
            <a:r>
              <a:rPr lang="en-US" altLang="zh-CN" sz="2000" dirty="0">
                <a:solidFill>
                  <a:srgbClr val="E7E6E6">
                    <a:lumMod val="25000"/>
                  </a:srgbClr>
                </a:solidFill>
                <a:latin typeface="微软雅黑"/>
                <a:ea typeface="微软雅黑"/>
              </a:rPr>
              <a:t>APP</a:t>
            </a:r>
            <a:r>
              <a:rPr lang="zh-CN" altLang="en-US" sz="2000" dirty="0">
                <a:solidFill>
                  <a:srgbClr val="E7E6E6">
                    <a:lumMod val="25000"/>
                  </a:srgbClr>
                </a:solidFill>
                <a:latin typeface="微软雅黑"/>
                <a:ea typeface="微软雅黑"/>
              </a:rPr>
              <a:t>，微信小程序更加轻量，占用资源少</a:t>
            </a:r>
            <a:endParaRPr kumimoji="0" lang="en-US" altLang="zh-CN" sz="2000" b="0" i="0" u="none" strike="noStrike" kern="1200" cap="none" spc="0" normalizeH="0" baseline="0" noProof="0" dirty="0">
              <a:ln>
                <a:noFill/>
              </a:ln>
              <a:solidFill>
                <a:srgbClr val="E7E6E6">
                  <a:lumMod val="25000"/>
                </a:srgbClr>
              </a:solidFill>
              <a:effectLst/>
              <a:uLnTx/>
              <a:uFillTx/>
              <a:latin typeface="微软雅黑"/>
              <a:ea typeface="微软雅黑"/>
            </a:endParaRPr>
          </a:p>
        </p:txBody>
      </p:sp>
    </p:spTree>
    <p:extLst>
      <p:ext uri="{BB962C8B-B14F-4D97-AF65-F5344CB8AC3E}">
        <p14:creationId xmlns:p14="http://schemas.microsoft.com/office/powerpoint/2010/main" val="8843520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3" presetClass="entr" presetSubtype="288" fill="hold" grpId="0" nodeType="withEffect">
                                  <p:stCondLst>
                                    <p:cond delay="0"/>
                                  </p:stCondLst>
                                  <p:iterate type="lt">
                                    <p:tmPct val="15000"/>
                                  </p:iterate>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strVal val="4/3*#ppt_w"/>
                                          </p:val>
                                        </p:tav>
                                        <p:tav tm="100000">
                                          <p:val>
                                            <p:strVal val="#ppt_w"/>
                                          </p:val>
                                        </p:tav>
                                      </p:tavLst>
                                    </p:anim>
                                    <p:anim calcmode="lin" valueType="num">
                                      <p:cBhvr>
                                        <p:cTn id="11" dur="500" fill="hold"/>
                                        <p:tgtEl>
                                          <p:spTgt spid="3"/>
                                        </p:tgtEl>
                                        <p:attrNameLst>
                                          <p:attrName>ppt_h</p:attrName>
                                        </p:attrNameLst>
                                      </p:cBhvr>
                                      <p:tavLst>
                                        <p:tav tm="0">
                                          <p:val>
                                            <p:strVal val="4/3*#ppt_h"/>
                                          </p:val>
                                        </p:tav>
                                        <p:tav tm="100000">
                                          <p:val>
                                            <p:strVal val="#ppt_h"/>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3"/>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8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723"/>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22" presetClass="entr" presetSubtype="1" fill="hold" nodeType="withEffect">
                                  <p:stCondLst>
                                    <p:cond delay="175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1000"/>
                                        <p:tgtEl>
                                          <p:spTgt spid="30"/>
                                        </p:tgtEl>
                                      </p:cBhvr>
                                    </p:animEffect>
                                  </p:childTnLst>
                                </p:cTn>
                              </p:par>
                              <p:par>
                                <p:cTn id="30" presetID="22" presetClass="entr" presetSubtype="1" fill="hold" grpId="0" nodeType="withEffect">
                                  <p:stCondLst>
                                    <p:cond delay="2000"/>
                                  </p:stCondLst>
                                  <p:iterate type="lt">
                                    <p:tmPct val="10000"/>
                                  </p:iterate>
                                  <p:childTnLst>
                                    <p:set>
                                      <p:cBhvr>
                                        <p:cTn id="31" dur="1" fill="hold">
                                          <p:stCondLst>
                                            <p:cond delay="0"/>
                                          </p:stCondLst>
                                        </p:cTn>
                                        <p:tgtEl>
                                          <p:spTgt spid="32"/>
                                        </p:tgtEl>
                                        <p:attrNameLst>
                                          <p:attrName>style.visibility</p:attrName>
                                        </p:attrNameLst>
                                      </p:cBhvr>
                                      <p:to>
                                        <p:strVal val="visible"/>
                                      </p:to>
                                    </p:set>
                                    <p:animEffect transition="in" filter="wipe(up)">
                                      <p:cBhvr>
                                        <p:cTn id="32" dur="250"/>
                                        <p:tgtEl>
                                          <p:spTgt spid="32"/>
                                        </p:tgtEl>
                                      </p:cBhvr>
                                    </p:animEffect>
                                  </p:childTnLst>
                                </p:cTn>
                              </p:par>
                              <p:par>
                                <p:cTn id="33" presetID="22" presetClass="entr" presetSubtype="1" fill="hold" grpId="0" nodeType="withEffect">
                                  <p:stCondLst>
                                    <p:cond delay="2250"/>
                                  </p:stCondLst>
                                  <p:iterate type="lt">
                                    <p:tmPct val="10000"/>
                                  </p:iterate>
                                  <p:childTnLst>
                                    <p:set>
                                      <p:cBhvr>
                                        <p:cTn id="34" dur="1" fill="hold">
                                          <p:stCondLst>
                                            <p:cond delay="0"/>
                                          </p:stCondLst>
                                        </p:cTn>
                                        <p:tgtEl>
                                          <p:spTgt spid="34"/>
                                        </p:tgtEl>
                                        <p:attrNameLst>
                                          <p:attrName>style.visibility</p:attrName>
                                        </p:attrNameLst>
                                      </p:cBhvr>
                                      <p:to>
                                        <p:strVal val="visible"/>
                                      </p:to>
                                    </p:set>
                                    <p:animEffect transition="in" filter="wipe(up)">
                                      <p:cBhvr>
                                        <p:cTn id="35" dur="250"/>
                                        <p:tgtEl>
                                          <p:spTgt spid="34"/>
                                        </p:tgtEl>
                                      </p:cBhvr>
                                    </p:animEffect>
                                  </p:childTnLst>
                                </p:cTn>
                              </p:par>
                              <p:par>
                                <p:cTn id="36" presetID="22" presetClass="entr" presetSubtype="1" fill="hold" grpId="0" nodeType="withEffect">
                                  <p:stCondLst>
                                    <p:cond delay="2500"/>
                                  </p:stCondLst>
                                  <p:iterate type="lt">
                                    <p:tmPct val="10000"/>
                                  </p:iterate>
                                  <p:childTnLst>
                                    <p:set>
                                      <p:cBhvr>
                                        <p:cTn id="37" dur="1" fill="hold">
                                          <p:stCondLst>
                                            <p:cond delay="0"/>
                                          </p:stCondLst>
                                        </p:cTn>
                                        <p:tgtEl>
                                          <p:spTgt spid="36"/>
                                        </p:tgtEl>
                                        <p:attrNameLst>
                                          <p:attrName>style.visibility</p:attrName>
                                        </p:attrNameLst>
                                      </p:cBhvr>
                                      <p:to>
                                        <p:strVal val="visible"/>
                                      </p:to>
                                    </p:set>
                                    <p:animEffect transition="in" filter="wipe(up)">
                                      <p:cBhvr>
                                        <p:cTn id="38" dur="250"/>
                                        <p:tgtEl>
                                          <p:spTgt spid="36"/>
                                        </p:tgtEl>
                                      </p:cBhvr>
                                    </p:animEffect>
                                  </p:childTnLst>
                                </p:cTn>
                              </p:par>
                              <p:par>
                                <p:cTn id="39" presetID="22" presetClass="entr" presetSubtype="1" fill="hold" grpId="0" nodeType="withEffect">
                                  <p:stCondLst>
                                    <p:cond delay="2750"/>
                                  </p:stCondLst>
                                  <p:iterate type="lt">
                                    <p:tmPct val="10000"/>
                                  </p:iterate>
                                  <p:childTnLst>
                                    <p:set>
                                      <p:cBhvr>
                                        <p:cTn id="40" dur="1" fill="hold">
                                          <p:stCondLst>
                                            <p:cond delay="0"/>
                                          </p:stCondLst>
                                        </p:cTn>
                                        <p:tgtEl>
                                          <p:spTgt spid="38"/>
                                        </p:tgtEl>
                                        <p:attrNameLst>
                                          <p:attrName>style.visibility</p:attrName>
                                        </p:attrNameLst>
                                      </p:cBhvr>
                                      <p:to>
                                        <p:strVal val="visible"/>
                                      </p:to>
                                    </p:set>
                                    <p:animEffect transition="in" filter="wipe(up)">
                                      <p:cBhvr>
                                        <p:cTn id="41"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6" grpId="0" animBg="1"/>
      <p:bldP spid="8" grpId="0" animBg="1"/>
      <p:bldP spid="9" grpId="0" animBg="1"/>
      <p:bldP spid="10" grpId="0" animBg="1"/>
      <p:bldP spid="32" grpId="0"/>
      <p:bldP spid="34" grpId="0"/>
      <p:bldP spid="36"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2161310" y="-5"/>
            <a:ext cx="7841672" cy="328352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75000"/>
                  <a:lumOff val="25000"/>
                </a:srgbClr>
              </a:solidFill>
              <a:effectLst/>
              <a:uLnTx/>
              <a:uFillTx/>
              <a:latin typeface="Calibri Light"/>
              <a:ea typeface="微软雅黑 Light"/>
              <a:cs typeface="+mn-cs"/>
            </a:endParaRPr>
          </a:p>
        </p:txBody>
      </p:sp>
      <p:sp>
        <p:nvSpPr>
          <p:cNvPr id="6" name="文本框 5"/>
          <p:cNvSpPr txBox="1"/>
          <p:nvPr/>
        </p:nvSpPr>
        <p:spPr>
          <a:xfrm>
            <a:off x="4735735" y="1374013"/>
            <a:ext cx="2634884"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Calibri Light"/>
                <a:ea typeface="微软雅黑 Light"/>
                <a:cs typeface="+mn-cs"/>
              </a:rPr>
              <a:t>PART ONE</a:t>
            </a:r>
            <a:endParaRPr kumimoji="0" lang="zh-CN" altLang="en-US" sz="400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8" name="直接连接符 7"/>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22452" y="2247916"/>
            <a:ext cx="609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微软雅黑 Light"/>
                <a:ea typeface="微软雅黑 Light"/>
                <a:cs typeface="+mn-cs"/>
              </a:rPr>
              <a:t>02</a:t>
            </a:r>
            <a:endParaRPr kumimoji="0" lang="zh-CN" altLang="en-US" sz="2800" b="1"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1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2" name="组合 1"/>
          <p:cNvGrpSpPr/>
          <p:nvPr/>
        </p:nvGrpSpPr>
        <p:grpSpPr>
          <a:xfrm>
            <a:off x="2037807" y="0"/>
            <a:ext cx="8130873" cy="3420932"/>
            <a:chOff x="2037807" y="0"/>
            <a:chExt cx="8130873" cy="3420932"/>
          </a:xfrm>
        </p:grpSpPr>
        <p:cxnSp>
          <p:nvCxnSpPr>
            <p:cNvPr id="11" name="直接连接符 10"/>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72110" y="0"/>
            <a:ext cx="8434419" cy="3563377"/>
            <a:chOff x="1872110" y="0"/>
            <a:chExt cx="8434419" cy="3563377"/>
          </a:xfrm>
        </p:grpSpPr>
        <p:cxnSp>
          <p:nvCxnSpPr>
            <p:cNvPr id="18" name="直接连接符 17"/>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25"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26" name="等腰三角形 5"/>
          <p:cNvSpPr/>
          <p:nvPr/>
        </p:nvSpPr>
        <p:spPr>
          <a:xfrm rot="10800000">
            <a:off x="227422" y="1131022"/>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27"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25000"/>
                </a:srgbClr>
              </a:solidFill>
              <a:effectLst/>
              <a:uLnTx/>
              <a:uFillTx/>
              <a:latin typeface="Calibri Light"/>
              <a:ea typeface="微软雅黑 Light"/>
              <a:cs typeface="+mn-cs"/>
            </a:endParaRPr>
          </a:p>
        </p:txBody>
      </p:sp>
      <p:sp>
        <p:nvSpPr>
          <p:cNvPr id="28" name="矩形 27"/>
          <p:cNvSpPr/>
          <p:nvPr/>
        </p:nvSpPr>
        <p:spPr>
          <a:xfrm>
            <a:off x="5232673" y="3596201"/>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rPr>
              <a:t>概要设计</a:t>
            </a:r>
          </a:p>
        </p:txBody>
      </p:sp>
    </p:spTree>
    <p:extLst>
      <p:ext uri="{BB962C8B-B14F-4D97-AF65-F5344CB8AC3E}">
        <p14:creationId xmlns:p14="http://schemas.microsoft.com/office/powerpoint/2010/main" val="3011043579"/>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2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2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2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20000">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14:bounceEnd="20000">
                                          <p:cBhvr additive="base">
                                            <p:cTn id="15" dur="500" fill="hold"/>
                                            <p:tgtEl>
                                              <p:spTgt spid="3"/>
                                            </p:tgtEl>
                                            <p:attrNameLst>
                                              <p:attrName>ppt_x</p:attrName>
                                            </p:attrNameLst>
                                          </p:cBhvr>
                                          <p:tavLst>
                                            <p:tav tm="0">
                                              <p:val>
                                                <p:strVal val="#ppt_x"/>
                                              </p:val>
                                            </p:tav>
                                            <p:tav tm="100000">
                                              <p:val>
                                                <p:strVal val="#ppt_x"/>
                                              </p:val>
                                            </p:tav>
                                          </p:tavLst>
                                        </p:anim>
                                        <p:anim calcmode="lin" valueType="num" p14:bounceEnd="20000">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22" presetClass="entr" presetSubtype="1"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250"/>
                                            <p:tgtEl>
                                              <p:spTgt spid="10"/>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25" grpId="0" animBg="1"/>
          <p:bldP spid="26" grpId="0" animBg="1"/>
          <p:bldP spid="27" grpId="0" animBg="1"/>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22" presetClass="entr" presetSubtype="1"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250"/>
                                            <p:tgtEl>
                                              <p:spTgt spid="10"/>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25" grpId="0" animBg="1"/>
          <p:bldP spid="26" grpId="0" animBg="1"/>
          <p:bldP spid="27" grpId="0" animBg="1"/>
          <p:bldP spid="28" grpId="0"/>
          <p:bldP spid="2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89231" y="2931838"/>
            <a:ext cx="2081464" cy="3926162"/>
          </a:xfrm>
          <a:custGeom>
            <a:avLst/>
            <a:gdLst>
              <a:gd name="connsiteX0" fmla="*/ 0 w 2081464"/>
              <a:gd name="connsiteY0" fmla="*/ 0 h 3336614"/>
              <a:gd name="connsiteX1" fmla="*/ 2081464 w 2081464"/>
              <a:gd name="connsiteY1" fmla="*/ 0 h 3336614"/>
              <a:gd name="connsiteX2" fmla="*/ 2081464 w 2081464"/>
              <a:gd name="connsiteY2" fmla="*/ 3336614 h 3336614"/>
              <a:gd name="connsiteX3" fmla="*/ 0 w 2081464"/>
              <a:gd name="connsiteY3" fmla="*/ 3336614 h 3336614"/>
              <a:gd name="connsiteX4" fmla="*/ 0 w 2081464"/>
              <a:gd name="connsiteY4" fmla="*/ 0 h 3336614"/>
              <a:gd name="connsiteX0" fmla="*/ 0 w 2081464"/>
              <a:gd name="connsiteY0" fmla="*/ 0 h 3926162"/>
              <a:gd name="connsiteX1" fmla="*/ 2081464 w 2081464"/>
              <a:gd name="connsiteY1" fmla="*/ 589548 h 3926162"/>
              <a:gd name="connsiteX2" fmla="*/ 2081464 w 2081464"/>
              <a:gd name="connsiteY2" fmla="*/ 3926162 h 3926162"/>
              <a:gd name="connsiteX3" fmla="*/ 0 w 2081464"/>
              <a:gd name="connsiteY3" fmla="*/ 3926162 h 3926162"/>
              <a:gd name="connsiteX4" fmla="*/ 0 w 2081464"/>
              <a:gd name="connsiteY4" fmla="*/ 0 h 3926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464" h="3926162">
                <a:moveTo>
                  <a:pt x="0" y="0"/>
                </a:moveTo>
                <a:lnTo>
                  <a:pt x="2081464" y="589548"/>
                </a:lnTo>
                <a:lnTo>
                  <a:pt x="2081464" y="3926162"/>
                </a:lnTo>
                <a:lnTo>
                  <a:pt x="0" y="3926162"/>
                </a:lnTo>
                <a:lnTo>
                  <a:pt x="0" y="0"/>
                </a:lnTo>
                <a:close/>
              </a:path>
            </a:pathLst>
          </a:custGeom>
          <a:solidFill>
            <a:schemeClr val="accent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4" name="等腰三角形 5"/>
          <p:cNvSpPr/>
          <p:nvPr/>
        </p:nvSpPr>
        <p:spPr>
          <a:xfrm rot="19356855">
            <a:off x="8407245" y="2921064"/>
            <a:ext cx="781196" cy="44168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7" name="矩形 6"/>
          <p:cNvSpPr/>
          <p:nvPr/>
        </p:nvSpPr>
        <p:spPr>
          <a:xfrm>
            <a:off x="8327493" y="4084748"/>
            <a:ext cx="1604939" cy="2243050"/>
          </a:xfrm>
          <a:prstGeom prst="rect">
            <a:avLst/>
          </a:prstGeom>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7E6E6">
                    <a:lumMod val="25000"/>
                  </a:srgbClr>
                </a:solidFill>
                <a:effectLst/>
                <a:uLnTx/>
                <a:uFillTx/>
                <a:latin typeface="微软雅黑"/>
                <a:ea typeface="微软雅黑"/>
                <a:cs typeface="+mn-cs"/>
              </a:rPr>
              <a:t>根据自己需求选择课程并且下订单</a:t>
            </a:r>
            <a:endParaRPr kumimoji="0" lang="en-US" altLang="zh-CN" sz="2400" b="0" i="0" u="none" strike="noStrike" kern="1200" cap="none" spc="0" normalizeH="0" baseline="0" noProof="0" dirty="0">
              <a:ln>
                <a:noFill/>
              </a:ln>
              <a:solidFill>
                <a:srgbClr val="E7E6E6">
                  <a:lumMod val="25000"/>
                </a:srgbClr>
              </a:solidFill>
              <a:effectLst/>
              <a:uLnTx/>
              <a:uFillTx/>
              <a:latin typeface="微软雅黑"/>
              <a:ea typeface="微软雅黑"/>
              <a:cs typeface="+mn-cs"/>
            </a:endParaRPr>
          </a:p>
        </p:txBody>
      </p:sp>
      <p:sp>
        <p:nvSpPr>
          <p:cNvPr id="8" name="矩形 2"/>
          <p:cNvSpPr/>
          <p:nvPr/>
        </p:nvSpPr>
        <p:spPr>
          <a:xfrm>
            <a:off x="2021305" y="2931838"/>
            <a:ext cx="2081464" cy="3926162"/>
          </a:xfrm>
          <a:custGeom>
            <a:avLst/>
            <a:gdLst>
              <a:gd name="connsiteX0" fmla="*/ 0 w 2081464"/>
              <a:gd name="connsiteY0" fmla="*/ 0 h 3336614"/>
              <a:gd name="connsiteX1" fmla="*/ 2081464 w 2081464"/>
              <a:gd name="connsiteY1" fmla="*/ 0 h 3336614"/>
              <a:gd name="connsiteX2" fmla="*/ 2081464 w 2081464"/>
              <a:gd name="connsiteY2" fmla="*/ 3336614 h 3336614"/>
              <a:gd name="connsiteX3" fmla="*/ 0 w 2081464"/>
              <a:gd name="connsiteY3" fmla="*/ 3336614 h 3336614"/>
              <a:gd name="connsiteX4" fmla="*/ 0 w 2081464"/>
              <a:gd name="connsiteY4" fmla="*/ 0 h 3336614"/>
              <a:gd name="connsiteX0" fmla="*/ 0 w 2081464"/>
              <a:gd name="connsiteY0" fmla="*/ 0 h 3926162"/>
              <a:gd name="connsiteX1" fmla="*/ 2081464 w 2081464"/>
              <a:gd name="connsiteY1" fmla="*/ 589548 h 3926162"/>
              <a:gd name="connsiteX2" fmla="*/ 2081464 w 2081464"/>
              <a:gd name="connsiteY2" fmla="*/ 3926162 h 3926162"/>
              <a:gd name="connsiteX3" fmla="*/ 0 w 2081464"/>
              <a:gd name="connsiteY3" fmla="*/ 3926162 h 3926162"/>
              <a:gd name="connsiteX4" fmla="*/ 0 w 2081464"/>
              <a:gd name="connsiteY4" fmla="*/ 0 h 3926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464" h="3926162">
                <a:moveTo>
                  <a:pt x="0" y="0"/>
                </a:moveTo>
                <a:lnTo>
                  <a:pt x="2081464" y="589548"/>
                </a:lnTo>
                <a:lnTo>
                  <a:pt x="2081464" y="3926162"/>
                </a:lnTo>
                <a:lnTo>
                  <a:pt x="0" y="3926162"/>
                </a:lnTo>
                <a:lnTo>
                  <a:pt x="0" y="0"/>
                </a:lnTo>
                <a:close/>
              </a:path>
            </a:pathLst>
          </a:custGeom>
          <a:solidFill>
            <a:schemeClr val="accent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9" name="等腰三角形 5"/>
          <p:cNvSpPr/>
          <p:nvPr/>
        </p:nvSpPr>
        <p:spPr>
          <a:xfrm rot="19356855">
            <a:off x="2351370" y="2921064"/>
            <a:ext cx="781196" cy="44168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11" name="矩形 10"/>
          <p:cNvSpPr/>
          <p:nvPr/>
        </p:nvSpPr>
        <p:spPr>
          <a:xfrm>
            <a:off x="2383946" y="4084816"/>
            <a:ext cx="1604939" cy="2243050"/>
          </a:xfrm>
          <a:prstGeom prst="rect">
            <a:avLst/>
          </a:prstGeom>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7E6E6">
                    <a:lumMod val="25000"/>
                  </a:srgbClr>
                </a:solidFill>
                <a:effectLst/>
                <a:uLnTx/>
                <a:uFillTx/>
                <a:latin typeface="微软雅黑"/>
                <a:ea typeface="微软雅黑"/>
                <a:cs typeface="+mn-cs"/>
              </a:rPr>
              <a:t>大佬能够将信息发送到小程序上</a:t>
            </a:r>
            <a:endParaRPr kumimoji="0" lang="en-US" altLang="zh-CN" sz="2400" b="0" i="0" u="none" strike="noStrike" kern="1200" cap="none" spc="0" normalizeH="0" baseline="0" noProof="0" dirty="0">
              <a:ln>
                <a:noFill/>
              </a:ln>
              <a:solidFill>
                <a:srgbClr val="E7E6E6">
                  <a:lumMod val="25000"/>
                </a:srgbClr>
              </a:solidFill>
              <a:effectLst/>
              <a:uLnTx/>
              <a:uFillTx/>
              <a:latin typeface="微软雅黑"/>
              <a:ea typeface="微软雅黑"/>
              <a:cs typeface="+mn-cs"/>
            </a:endParaRPr>
          </a:p>
        </p:txBody>
      </p:sp>
      <p:sp>
        <p:nvSpPr>
          <p:cNvPr id="12" name="矩形 2"/>
          <p:cNvSpPr/>
          <p:nvPr/>
        </p:nvSpPr>
        <p:spPr>
          <a:xfrm>
            <a:off x="5072555" y="2358189"/>
            <a:ext cx="2081464" cy="4499811"/>
          </a:xfrm>
          <a:custGeom>
            <a:avLst/>
            <a:gdLst>
              <a:gd name="connsiteX0" fmla="*/ 0 w 2081464"/>
              <a:gd name="connsiteY0" fmla="*/ 0 h 3336614"/>
              <a:gd name="connsiteX1" fmla="*/ 2081464 w 2081464"/>
              <a:gd name="connsiteY1" fmla="*/ 0 h 3336614"/>
              <a:gd name="connsiteX2" fmla="*/ 2081464 w 2081464"/>
              <a:gd name="connsiteY2" fmla="*/ 3336614 h 3336614"/>
              <a:gd name="connsiteX3" fmla="*/ 0 w 2081464"/>
              <a:gd name="connsiteY3" fmla="*/ 3336614 h 3336614"/>
              <a:gd name="connsiteX4" fmla="*/ 0 w 2081464"/>
              <a:gd name="connsiteY4" fmla="*/ 0 h 3336614"/>
              <a:gd name="connsiteX0" fmla="*/ 0 w 2081464"/>
              <a:gd name="connsiteY0" fmla="*/ 0 h 3926162"/>
              <a:gd name="connsiteX1" fmla="*/ 2081464 w 2081464"/>
              <a:gd name="connsiteY1" fmla="*/ 589548 h 3926162"/>
              <a:gd name="connsiteX2" fmla="*/ 2081464 w 2081464"/>
              <a:gd name="connsiteY2" fmla="*/ 3926162 h 3926162"/>
              <a:gd name="connsiteX3" fmla="*/ 0 w 2081464"/>
              <a:gd name="connsiteY3" fmla="*/ 3926162 h 3926162"/>
              <a:gd name="connsiteX4" fmla="*/ 0 w 2081464"/>
              <a:gd name="connsiteY4" fmla="*/ 0 h 3926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464" h="3926162">
                <a:moveTo>
                  <a:pt x="0" y="0"/>
                </a:moveTo>
                <a:lnTo>
                  <a:pt x="2081464" y="589548"/>
                </a:lnTo>
                <a:lnTo>
                  <a:pt x="2081464" y="3926162"/>
                </a:lnTo>
                <a:lnTo>
                  <a:pt x="0" y="3926162"/>
                </a:lnTo>
                <a:lnTo>
                  <a:pt x="0" y="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3" name="等腰三角形 5"/>
          <p:cNvSpPr/>
          <p:nvPr/>
        </p:nvSpPr>
        <p:spPr>
          <a:xfrm rot="19356855">
            <a:off x="5140026" y="2772616"/>
            <a:ext cx="781196" cy="44168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15" name="矩形 14"/>
          <p:cNvSpPr/>
          <p:nvPr/>
        </p:nvSpPr>
        <p:spPr>
          <a:xfrm>
            <a:off x="5346299" y="3624175"/>
            <a:ext cx="1604939" cy="2797048"/>
          </a:xfrm>
          <a:prstGeom prst="rect">
            <a:avLst/>
          </a:prstGeom>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lang="zh-CN" altLang="en-US" sz="2400" dirty="0">
                <a:solidFill>
                  <a:prstClr val="white"/>
                </a:solidFill>
                <a:latin typeface="微软雅黑"/>
                <a:ea typeface="微软雅黑"/>
              </a:rPr>
              <a:t>需要帮助</a:t>
            </a: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的同学能够查看被发布的信息</a:t>
            </a:r>
            <a:endPar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p:cNvSpPr/>
          <p:nvPr/>
        </p:nvSpPr>
        <p:spPr>
          <a:xfrm>
            <a:off x="701633" y="462451"/>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rPr>
              <a:t>概要设计</a:t>
            </a:r>
          </a:p>
        </p:txBody>
      </p:sp>
      <p:cxnSp>
        <p:nvCxnSpPr>
          <p:cNvPr id="17" name="直接连接符 16"/>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638970" y="1374054"/>
            <a:ext cx="8401378" cy="458908"/>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E7E6E6">
                    <a:lumMod val="25000"/>
                  </a:srgbClr>
                </a:solidFill>
                <a:effectLst/>
                <a:uLnTx/>
                <a:uFillTx/>
                <a:latin typeface="微软雅黑"/>
                <a:ea typeface="微软雅黑"/>
                <a:cs typeface="+mn-cs"/>
              </a:rPr>
              <a:t>主要目标是提供一个信息交流的平台，能够让需要帮助的同学和大佬方便联系</a:t>
            </a:r>
            <a:endParaRPr kumimoji="0" lang="en-US" altLang="zh-CN" b="0" i="0" u="none" strike="noStrike" kern="1200" cap="none" spc="0" normalizeH="0" baseline="0" noProof="0" dirty="0">
              <a:ln>
                <a:noFill/>
              </a:ln>
              <a:solidFill>
                <a:srgbClr val="E7E6E6">
                  <a:lumMod val="25000"/>
                </a:srgbClr>
              </a:solidFill>
              <a:effectLst/>
              <a:uLnTx/>
              <a:uFillTx/>
              <a:latin typeface="微软雅黑"/>
              <a:ea typeface="微软雅黑"/>
              <a:cs typeface="+mn-cs"/>
            </a:endParaRPr>
          </a:p>
        </p:txBody>
      </p:sp>
    </p:spTree>
    <p:extLst>
      <p:ext uri="{BB962C8B-B14F-4D97-AF65-F5344CB8AC3E}">
        <p14:creationId xmlns:p14="http://schemas.microsoft.com/office/powerpoint/2010/main" val="2199583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25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2" presetClass="entr" presetSubtype="1" fill="hold" grpId="0" nodeType="withEffect">
                                  <p:stCondLst>
                                    <p:cond delay="75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par>
                                <p:cTn id="23" presetID="22" presetClass="entr" presetSubtype="1" fill="hold" grpId="0" nodeType="withEffect">
                                  <p:stCondLst>
                                    <p:cond delay="75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grpId="0" nodeType="withEffect">
                                  <p:stCondLst>
                                    <p:cond delay="75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P spid="8" grpId="0" animBg="1"/>
      <p:bldP spid="9" grpId="0" animBg="1"/>
      <p:bldP spid="11" grpId="0"/>
      <p:bldP spid="12" grpId="0" animBg="1"/>
      <p:bldP spid="13" grpId="0" animBg="1"/>
      <p:bldP spid="15"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9"/>
          <p:cNvSpPr txBox="1">
            <a:spLocks noChangeArrowheads="1"/>
          </p:cNvSpPr>
          <p:nvPr/>
        </p:nvSpPr>
        <p:spPr bwMode="auto">
          <a:xfrm>
            <a:off x="786553" y="446674"/>
            <a:ext cx="36226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itchFamily="34" charset="0"/>
                <a:ea typeface="微软雅黑" pitchFamily="34" charset="-122"/>
              </a:defRPr>
            </a:lvl1pPr>
            <a:lvl2pPr marL="742950" indent="-285750">
              <a:spcBef>
                <a:spcPct val="20000"/>
              </a:spcBef>
              <a:buChar char="–"/>
              <a:defRPr sz="2000">
                <a:solidFill>
                  <a:schemeClr val="accent1"/>
                </a:solidFill>
                <a:latin typeface="Arial" pitchFamily="34" charset="0"/>
                <a:ea typeface="仿宋_GB2312" pitchFamily="1"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None/>
            </a:pPr>
            <a:r>
              <a:rPr lang="zh-CN" altLang="en-US" sz="3200" b="1" dirty="0">
                <a:solidFill>
                  <a:srgbClr val="E7E6E6">
                    <a:lumMod val="25000"/>
                  </a:srgbClr>
                </a:solidFill>
                <a:latin typeface="微软雅黑 Light"/>
                <a:ea typeface="微软雅黑 Light"/>
              </a:rPr>
              <a:t>概要设计</a:t>
            </a:r>
            <a:endParaRPr lang="zh-CN" altLang="en-US" sz="2800" spc="300" dirty="0">
              <a:solidFill>
                <a:srgbClr val="113E6A"/>
              </a:solidFill>
              <a:latin typeface="思源黑体 CN Regular" pitchFamily="34" charset="-122"/>
              <a:ea typeface="思源黑体 CN Regular" pitchFamily="34" charset="-122"/>
            </a:endParaRPr>
          </a:p>
        </p:txBody>
      </p:sp>
      <p:sp>
        <p:nvSpPr>
          <p:cNvPr id="4" name="Oval 5"/>
          <p:cNvSpPr>
            <a:spLocks noChangeArrowheads="1"/>
          </p:cNvSpPr>
          <p:nvPr/>
        </p:nvSpPr>
        <p:spPr bwMode="auto">
          <a:xfrm rot="5400000" flipV="1">
            <a:off x="1031100" y="3249740"/>
            <a:ext cx="1355433" cy="135276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grpSp>
        <p:nvGrpSpPr>
          <p:cNvPr id="13" name="Group 15"/>
          <p:cNvGrpSpPr/>
          <p:nvPr/>
        </p:nvGrpSpPr>
        <p:grpSpPr>
          <a:xfrm>
            <a:off x="1183485" y="2054713"/>
            <a:ext cx="2480952" cy="725840"/>
            <a:chOff x="1183485" y="2300373"/>
            <a:chExt cx="2480952" cy="725840"/>
          </a:xfrm>
          <a:solidFill>
            <a:srgbClr val="A5A5A5"/>
          </a:solidFill>
        </p:grpSpPr>
        <p:sp>
          <p:nvSpPr>
            <p:cNvPr id="14" name="Oval 6"/>
            <p:cNvSpPr>
              <a:spLocks noChangeArrowheads="1"/>
            </p:cNvSpPr>
            <p:nvPr/>
          </p:nvSpPr>
          <p:spPr bwMode="auto">
            <a:xfrm rot="5400000" flipV="1">
              <a:off x="1182149" y="2908581"/>
              <a:ext cx="118968" cy="116295"/>
            </a:xfrm>
            <a:prstGeom prst="ellipse">
              <a:avLst/>
            </a:prstGeom>
            <a:grpFill/>
            <a:ln>
              <a:solidFill>
                <a:srgbClr val="A5A5A5"/>
              </a:solidFill>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15" name="Freeform 14"/>
            <p:cNvSpPr/>
            <p:nvPr/>
          </p:nvSpPr>
          <p:spPr bwMode="auto">
            <a:xfrm rot="5400000" flipV="1">
              <a:off x="2144587" y="1386057"/>
              <a:ext cx="605534" cy="2434166"/>
            </a:xfrm>
            <a:custGeom>
              <a:avLst/>
              <a:gdLst>
                <a:gd name="T0" fmla="*/ 12 w 312"/>
                <a:gd name="T1" fmla="*/ 1256 h 1256"/>
                <a:gd name="T2" fmla="*/ 12 w 312"/>
                <a:gd name="T3" fmla="*/ 43 h 1256"/>
                <a:gd name="T4" fmla="*/ 19 w 312"/>
                <a:gd name="T5" fmla="*/ 20 h 1256"/>
                <a:gd name="T6" fmla="*/ 37 w 312"/>
                <a:gd name="T7" fmla="*/ 12 h 1256"/>
                <a:gd name="T8" fmla="*/ 312 w 312"/>
                <a:gd name="T9" fmla="*/ 12 h 1256"/>
                <a:gd name="T10" fmla="*/ 312 w 312"/>
                <a:gd name="T11" fmla="*/ 0 h 1256"/>
                <a:gd name="T12" fmla="*/ 37 w 312"/>
                <a:gd name="T13" fmla="*/ 0 h 1256"/>
                <a:gd name="T14" fmla="*/ 10 w 312"/>
                <a:gd name="T15" fmla="*/ 13 h 1256"/>
                <a:gd name="T16" fmla="*/ 0 w 312"/>
                <a:gd name="T17" fmla="*/ 43 h 1256"/>
                <a:gd name="T18" fmla="*/ 0 w 312"/>
                <a:gd name="T19" fmla="*/ 1256 h 1256"/>
                <a:gd name="T20" fmla="*/ 12 w 312"/>
                <a:gd name="T2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1256">
                  <a:moveTo>
                    <a:pt x="12" y="1256"/>
                  </a:moveTo>
                  <a:cubicBezTo>
                    <a:pt x="12" y="43"/>
                    <a:pt x="12" y="43"/>
                    <a:pt x="12" y="43"/>
                  </a:cubicBezTo>
                  <a:cubicBezTo>
                    <a:pt x="12" y="33"/>
                    <a:pt x="15" y="26"/>
                    <a:pt x="19" y="20"/>
                  </a:cubicBezTo>
                  <a:cubicBezTo>
                    <a:pt x="24" y="15"/>
                    <a:pt x="29" y="12"/>
                    <a:pt x="37" y="12"/>
                  </a:cubicBezTo>
                  <a:cubicBezTo>
                    <a:pt x="312" y="12"/>
                    <a:pt x="312" y="12"/>
                    <a:pt x="312" y="12"/>
                  </a:cubicBezTo>
                  <a:cubicBezTo>
                    <a:pt x="312" y="0"/>
                    <a:pt x="312" y="0"/>
                    <a:pt x="312" y="0"/>
                  </a:cubicBezTo>
                  <a:cubicBezTo>
                    <a:pt x="37" y="0"/>
                    <a:pt x="37" y="0"/>
                    <a:pt x="37" y="0"/>
                  </a:cubicBezTo>
                  <a:cubicBezTo>
                    <a:pt x="26" y="0"/>
                    <a:pt x="16" y="5"/>
                    <a:pt x="10" y="13"/>
                  </a:cubicBezTo>
                  <a:cubicBezTo>
                    <a:pt x="3" y="20"/>
                    <a:pt x="0" y="31"/>
                    <a:pt x="0" y="43"/>
                  </a:cubicBezTo>
                  <a:cubicBezTo>
                    <a:pt x="0" y="1256"/>
                    <a:pt x="0" y="1256"/>
                    <a:pt x="0" y="1256"/>
                  </a:cubicBezTo>
                  <a:lnTo>
                    <a:pt x="12" y="1256"/>
                  </a:lnTo>
                  <a:close/>
                </a:path>
              </a:pathLst>
            </a:custGeom>
            <a:grpFill/>
            <a:ln>
              <a:solidFill>
                <a:srgbClr val="A5A5A5"/>
              </a:solidFill>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grpSp>
      <p:grpSp>
        <p:nvGrpSpPr>
          <p:cNvPr id="16" name="Group 104"/>
          <p:cNvGrpSpPr/>
          <p:nvPr/>
        </p:nvGrpSpPr>
        <p:grpSpPr>
          <a:xfrm>
            <a:off x="1183486" y="5048965"/>
            <a:ext cx="2480952" cy="664348"/>
            <a:chOff x="1183486" y="5294625"/>
            <a:chExt cx="2480952" cy="664348"/>
          </a:xfrm>
          <a:solidFill>
            <a:srgbClr val="2B3155"/>
          </a:solidFill>
        </p:grpSpPr>
        <p:sp>
          <p:nvSpPr>
            <p:cNvPr id="17" name="Oval 9"/>
            <p:cNvSpPr>
              <a:spLocks noChangeArrowheads="1"/>
            </p:cNvSpPr>
            <p:nvPr/>
          </p:nvSpPr>
          <p:spPr bwMode="auto">
            <a:xfrm rot="5400000" flipV="1">
              <a:off x="1183486" y="5294625"/>
              <a:ext cx="116295" cy="116295"/>
            </a:xfrm>
            <a:prstGeom prst="ellipse">
              <a:avLst/>
            </a:prstGeom>
            <a:grpFill/>
            <a:ln>
              <a:solidFill>
                <a:srgbClr val="2B3155"/>
              </a:solidFill>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18" name="Freeform 15"/>
            <p:cNvSpPr/>
            <p:nvPr/>
          </p:nvSpPr>
          <p:spPr bwMode="auto">
            <a:xfrm rot="5400000" flipV="1">
              <a:off x="2145256" y="4439792"/>
              <a:ext cx="604197" cy="2434166"/>
            </a:xfrm>
            <a:custGeom>
              <a:avLst/>
              <a:gdLst>
                <a:gd name="T0" fmla="*/ 312 w 312"/>
                <a:gd name="T1" fmla="*/ 1256 h 1256"/>
                <a:gd name="T2" fmla="*/ 312 w 312"/>
                <a:gd name="T3" fmla="*/ 43 h 1256"/>
                <a:gd name="T4" fmla="*/ 301 w 312"/>
                <a:gd name="T5" fmla="*/ 12 h 1256"/>
                <a:gd name="T6" fmla="*/ 273 w 312"/>
                <a:gd name="T7" fmla="*/ 0 h 1256"/>
                <a:gd name="T8" fmla="*/ 0 w 312"/>
                <a:gd name="T9" fmla="*/ 0 h 1256"/>
                <a:gd name="T10" fmla="*/ 0 w 312"/>
                <a:gd name="T11" fmla="*/ 12 h 1256"/>
                <a:gd name="T12" fmla="*/ 273 w 312"/>
                <a:gd name="T13" fmla="*/ 12 h 1256"/>
                <a:gd name="T14" fmla="*/ 292 w 312"/>
                <a:gd name="T15" fmla="*/ 20 h 1256"/>
                <a:gd name="T16" fmla="*/ 300 w 312"/>
                <a:gd name="T17" fmla="*/ 43 h 1256"/>
                <a:gd name="T18" fmla="*/ 300 w 312"/>
                <a:gd name="T19" fmla="*/ 1256 h 1256"/>
                <a:gd name="T20" fmla="*/ 312 w 312"/>
                <a:gd name="T2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1256">
                  <a:moveTo>
                    <a:pt x="312" y="1256"/>
                  </a:moveTo>
                  <a:cubicBezTo>
                    <a:pt x="312" y="43"/>
                    <a:pt x="312" y="43"/>
                    <a:pt x="312" y="43"/>
                  </a:cubicBezTo>
                  <a:cubicBezTo>
                    <a:pt x="312" y="31"/>
                    <a:pt x="308" y="20"/>
                    <a:pt x="301" y="12"/>
                  </a:cubicBezTo>
                  <a:cubicBezTo>
                    <a:pt x="294" y="5"/>
                    <a:pt x="284" y="0"/>
                    <a:pt x="273" y="0"/>
                  </a:cubicBezTo>
                  <a:cubicBezTo>
                    <a:pt x="0" y="0"/>
                    <a:pt x="0" y="0"/>
                    <a:pt x="0" y="0"/>
                  </a:cubicBezTo>
                  <a:cubicBezTo>
                    <a:pt x="0" y="12"/>
                    <a:pt x="0" y="12"/>
                    <a:pt x="0" y="12"/>
                  </a:cubicBezTo>
                  <a:cubicBezTo>
                    <a:pt x="273" y="12"/>
                    <a:pt x="273" y="12"/>
                    <a:pt x="273" y="12"/>
                  </a:cubicBezTo>
                  <a:cubicBezTo>
                    <a:pt x="281" y="12"/>
                    <a:pt x="287" y="15"/>
                    <a:pt x="292" y="20"/>
                  </a:cubicBezTo>
                  <a:cubicBezTo>
                    <a:pt x="297" y="26"/>
                    <a:pt x="300" y="33"/>
                    <a:pt x="300" y="43"/>
                  </a:cubicBezTo>
                  <a:cubicBezTo>
                    <a:pt x="300" y="1256"/>
                    <a:pt x="300" y="1256"/>
                    <a:pt x="300" y="1256"/>
                  </a:cubicBezTo>
                  <a:lnTo>
                    <a:pt x="312" y="1256"/>
                  </a:lnTo>
                  <a:close/>
                </a:path>
              </a:pathLst>
            </a:custGeom>
            <a:grpFill/>
            <a:ln>
              <a:solidFill>
                <a:srgbClr val="2B3155"/>
              </a:solidFill>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grpSp>
      <p:grpSp>
        <p:nvGrpSpPr>
          <p:cNvPr id="19" name="Group 36"/>
          <p:cNvGrpSpPr/>
          <p:nvPr/>
        </p:nvGrpSpPr>
        <p:grpSpPr>
          <a:xfrm rot="5400000" flipV="1">
            <a:off x="3772043" y="1017402"/>
            <a:ext cx="961102" cy="2061222"/>
            <a:chOff x="3638550" y="3703638"/>
            <a:chExt cx="1141413" cy="2447926"/>
          </a:xfrm>
        </p:grpSpPr>
        <p:sp>
          <p:nvSpPr>
            <p:cNvPr id="20" name="Freeform 20"/>
            <p:cNvSpPr/>
            <p:nvPr/>
          </p:nvSpPr>
          <p:spPr bwMode="auto">
            <a:xfrm>
              <a:off x="3643313" y="3708400"/>
              <a:ext cx="1136650" cy="1824038"/>
            </a:xfrm>
            <a:custGeom>
              <a:avLst/>
              <a:gdLst>
                <a:gd name="T0" fmla="*/ 0 w 716"/>
                <a:gd name="T1" fmla="*/ 0 h 1149"/>
                <a:gd name="T2" fmla="*/ 0 w 716"/>
                <a:gd name="T3" fmla="*/ 883 h 1149"/>
                <a:gd name="T4" fmla="*/ 358 w 716"/>
                <a:gd name="T5" fmla="*/ 1149 h 1149"/>
                <a:gd name="T6" fmla="*/ 716 w 716"/>
                <a:gd name="T7" fmla="*/ 883 h 1149"/>
                <a:gd name="T8" fmla="*/ 716 w 716"/>
                <a:gd name="T9" fmla="*/ 0 h 1149"/>
                <a:gd name="T10" fmla="*/ 0 w 716"/>
                <a:gd name="T11" fmla="*/ 0 h 1149"/>
              </a:gdLst>
              <a:ahLst/>
              <a:cxnLst>
                <a:cxn ang="0">
                  <a:pos x="T0" y="T1"/>
                </a:cxn>
                <a:cxn ang="0">
                  <a:pos x="T2" y="T3"/>
                </a:cxn>
                <a:cxn ang="0">
                  <a:pos x="T4" y="T5"/>
                </a:cxn>
                <a:cxn ang="0">
                  <a:pos x="T6" y="T7"/>
                </a:cxn>
                <a:cxn ang="0">
                  <a:pos x="T8" y="T9"/>
                </a:cxn>
                <a:cxn ang="0">
                  <a:pos x="T10" y="T11"/>
                </a:cxn>
              </a:cxnLst>
              <a:rect l="0" t="0" r="r" b="b"/>
              <a:pathLst>
                <a:path w="716" h="1149">
                  <a:moveTo>
                    <a:pt x="0" y="0"/>
                  </a:moveTo>
                  <a:lnTo>
                    <a:pt x="0" y="883"/>
                  </a:lnTo>
                  <a:lnTo>
                    <a:pt x="358" y="1149"/>
                  </a:lnTo>
                  <a:lnTo>
                    <a:pt x="716" y="883"/>
                  </a:lnTo>
                  <a:lnTo>
                    <a:pt x="716" y="0"/>
                  </a:lnTo>
                  <a:lnTo>
                    <a:pt x="0" y="0"/>
                  </a:lnTo>
                  <a:close/>
                </a:path>
              </a:pathLst>
            </a:custGeom>
            <a:solidFill>
              <a:srgbClr val="A5A5A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21" name="Freeform 21"/>
            <p:cNvSpPr/>
            <p:nvPr/>
          </p:nvSpPr>
          <p:spPr bwMode="auto">
            <a:xfrm>
              <a:off x="3643313" y="3708400"/>
              <a:ext cx="1136650" cy="1824038"/>
            </a:xfrm>
            <a:custGeom>
              <a:avLst/>
              <a:gdLst>
                <a:gd name="T0" fmla="*/ 0 w 716"/>
                <a:gd name="T1" fmla="*/ 0 h 1149"/>
                <a:gd name="T2" fmla="*/ 0 w 716"/>
                <a:gd name="T3" fmla="*/ 883 h 1149"/>
                <a:gd name="T4" fmla="*/ 358 w 716"/>
                <a:gd name="T5" fmla="*/ 1149 h 1149"/>
                <a:gd name="T6" fmla="*/ 716 w 716"/>
                <a:gd name="T7" fmla="*/ 883 h 1149"/>
                <a:gd name="T8" fmla="*/ 716 w 716"/>
                <a:gd name="T9" fmla="*/ 0 h 1149"/>
                <a:gd name="T10" fmla="*/ 0 w 716"/>
                <a:gd name="T11" fmla="*/ 0 h 1149"/>
              </a:gdLst>
              <a:ahLst/>
              <a:cxnLst>
                <a:cxn ang="0">
                  <a:pos x="T0" y="T1"/>
                </a:cxn>
                <a:cxn ang="0">
                  <a:pos x="T2" y="T3"/>
                </a:cxn>
                <a:cxn ang="0">
                  <a:pos x="T4" y="T5"/>
                </a:cxn>
                <a:cxn ang="0">
                  <a:pos x="T6" y="T7"/>
                </a:cxn>
                <a:cxn ang="0">
                  <a:pos x="T8" y="T9"/>
                </a:cxn>
                <a:cxn ang="0">
                  <a:pos x="T10" y="T11"/>
                </a:cxn>
              </a:cxnLst>
              <a:rect l="0" t="0" r="r" b="b"/>
              <a:pathLst>
                <a:path w="716" h="1149">
                  <a:moveTo>
                    <a:pt x="0" y="0"/>
                  </a:moveTo>
                  <a:lnTo>
                    <a:pt x="0" y="883"/>
                  </a:lnTo>
                  <a:lnTo>
                    <a:pt x="358" y="1149"/>
                  </a:lnTo>
                  <a:lnTo>
                    <a:pt x="716" y="883"/>
                  </a:lnTo>
                  <a:lnTo>
                    <a:pt x="71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22" name="Freeform 22"/>
            <p:cNvSpPr/>
            <p:nvPr/>
          </p:nvSpPr>
          <p:spPr bwMode="auto">
            <a:xfrm>
              <a:off x="3783013" y="4084639"/>
              <a:ext cx="857251" cy="2066925"/>
            </a:xfrm>
            <a:custGeom>
              <a:avLst/>
              <a:gdLst>
                <a:gd name="T0" fmla="*/ 540 w 540"/>
                <a:gd name="T1" fmla="*/ 1191 h 1302"/>
                <a:gd name="T2" fmla="*/ 270 w 540"/>
                <a:gd name="T3" fmla="*/ 1302 h 1302"/>
                <a:gd name="T4" fmla="*/ 0 w 540"/>
                <a:gd name="T5" fmla="*/ 1191 h 1302"/>
                <a:gd name="T6" fmla="*/ 0 w 540"/>
                <a:gd name="T7" fmla="*/ 595 h 1302"/>
                <a:gd name="T8" fmla="*/ 0 w 540"/>
                <a:gd name="T9" fmla="*/ 0 h 1302"/>
                <a:gd name="T10" fmla="*/ 270 w 540"/>
                <a:gd name="T11" fmla="*/ 0 h 1302"/>
                <a:gd name="T12" fmla="*/ 540 w 540"/>
                <a:gd name="T13" fmla="*/ 0 h 1302"/>
                <a:gd name="T14" fmla="*/ 540 w 540"/>
                <a:gd name="T15" fmla="*/ 595 h 1302"/>
                <a:gd name="T16" fmla="*/ 540 w 540"/>
                <a:gd name="T17" fmla="*/ 1191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1302">
                  <a:moveTo>
                    <a:pt x="540" y="1191"/>
                  </a:moveTo>
                  <a:lnTo>
                    <a:pt x="270" y="1302"/>
                  </a:lnTo>
                  <a:lnTo>
                    <a:pt x="0" y="1191"/>
                  </a:lnTo>
                  <a:lnTo>
                    <a:pt x="0" y="595"/>
                  </a:lnTo>
                  <a:lnTo>
                    <a:pt x="0" y="0"/>
                  </a:lnTo>
                  <a:lnTo>
                    <a:pt x="270" y="0"/>
                  </a:lnTo>
                  <a:lnTo>
                    <a:pt x="540" y="0"/>
                  </a:lnTo>
                  <a:lnTo>
                    <a:pt x="540" y="595"/>
                  </a:lnTo>
                  <a:lnTo>
                    <a:pt x="540" y="119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23" name="Freeform 23"/>
            <p:cNvSpPr/>
            <p:nvPr/>
          </p:nvSpPr>
          <p:spPr bwMode="auto">
            <a:xfrm>
              <a:off x="3783013" y="4084638"/>
              <a:ext cx="857250" cy="2066925"/>
            </a:xfrm>
            <a:custGeom>
              <a:avLst/>
              <a:gdLst>
                <a:gd name="T0" fmla="*/ 540 w 540"/>
                <a:gd name="T1" fmla="*/ 1191 h 1302"/>
                <a:gd name="T2" fmla="*/ 270 w 540"/>
                <a:gd name="T3" fmla="*/ 1302 h 1302"/>
                <a:gd name="T4" fmla="*/ 0 w 540"/>
                <a:gd name="T5" fmla="*/ 1191 h 1302"/>
                <a:gd name="T6" fmla="*/ 0 w 540"/>
                <a:gd name="T7" fmla="*/ 595 h 1302"/>
                <a:gd name="T8" fmla="*/ 0 w 540"/>
                <a:gd name="T9" fmla="*/ 0 h 1302"/>
                <a:gd name="T10" fmla="*/ 270 w 540"/>
                <a:gd name="T11" fmla="*/ 0 h 1302"/>
                <a:gd name="T12" fmla="*/ 540 w 540"/>
                <a:gd name="T13" fmla="*/ 0 h 1302"/>
                <a:gd name="T14" fmla="*/ 540 w 540"/>
                <a:gd name="T15" fmla="*/ 595 h 1302"/>
                <a:gd name="T16" fmla="*/ 540 w 540"/>
                <a:gd name="T17" fmla="*/ 1191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1302">
                  <a:moveTo>
                    <a:pt x="540" y="1191"/>
                  </a:moveTo>
                  <a:lnTo>
                    <a:pt x="270" y="1302"/>
                  </a:lnTo>
                  <a:lnTo>
                    <a:pt x="0" y="1191"/>
                  </a:lnTo>
                  <a:lnTo>
                    <a:pt x="0" y="595"/>
                  </a:lnTo>
                  <a:lnTo>
                    <a:pt x="0" y="0"/>
                  </a:lnTo>
                  <a:lnTo>
                    <a:pt x="270" y="0"/>
                  </a:lnTo>
                  <a:lnTo>
                    <a:pt x="540" y="0"/>
                  </a:lnTo>
                  <a:lnTo>
                    <a:pt x="540" y="595"/>
                  </a:lnTo>
                  <a:lnTo>
                    <a:pt x="540" y="11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24" name="Freeform 24"/>
            <p:cNvSpPr/>
            <p:nvPr/>
          </p:nvSpPr>
          <p:spPr bwMode="auto">
            <a:xfrm>
              <a:off x="3783013" y="5815013"/>
              <a:ext cx="857250" cy="336550"/>
            </a:xfrm>
            <a:custGeom>
              <a:avLst/>
              <a:gdLst>
                <a:gd name="T0" fmla="*/ 0 w 540"/>
                <a:gd name="T1" fmla="*/ 0 h 212"/>
                <a:gd name="T2" fmla="*/ 0 w 540"/>
                <a:gd name="T3" fmla="*/ 101 h 212"/>
                <a:gd name="T4" fmla="*/ 270 w 540"/>
                <a:gd name="T5" fmla="*/ 212 h 212"/>
                <a:gd name="T6" fmla="*/ 540 w 540"/>
                <a:gd name="T7" fmla="*/ 101 h 212"/>
                <a:gd name="T8" fmla="*/ 540 w 540"/>
                <a:gd name="T9" fmla="*/ 0 h 212"/>
                <a:gd name="T10" fmla="*/ 270 w 540"/>
                <a:gd name="T11" fmla="*/ 112 h 212"/>
                <a:gd name="T12" fmla="*/ 0 w 540"/>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540" h="212">
                  <a:moveTo>
                    <a:pt x="0" y="0"/>
                  </a:moveTo>
                  <a:lnTo>
                    <a:pt x="0" y="101"/>
                  </a:lnTo>
                  <a:lnTo>
                    <a:pt x="270" y="212"/>
                  </a:lnTo>
                  <a:lnTo>
                    <a:pt x="540" y="101"/>
                  </a:lnTo>
                  <a:lnTo>
                    <a:pt x="540" y="0"/>
                  </a:lnTo>
                  <a:lnTo>
                    <a:pt x="270" y="112"/>
                  </a:lnTo>
                  <a:lnTo>
                    <a:pt x="0" y="0"/>
                  </a:lnTo>
                  <a:close/>
                </a:path>
              </a:pathLst>
            </a:custGeom>
            <a:solidFill>
              <a:srgbClr val="A5A5A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25" name="Freeform 25"/>
            <p:cNvSpPr/>
            <p:nvPr/>
          </p:nvSpPr>
          <p:spPr bwMode="auto">
            <a:xfrm>
              <a:off x="3783013" y="5570538"/>
              <a:ext cx="857250" cy="280988"/>
            </a:xfrm>
            <a:custGeom>
              <a:avLst/>
              <a:gdLst>
                <a:gd name="T0" fmla="*/ 0 w 540"/>
                <a:gd name="T1" fmla="*/ 0 h 177"/>
                <a:gd name="T2" fmla="*/ 0 w 540"/>
                <a:gd name="T3" fmla="*/ 65 h 177"/>
                <a:gd name="T4" fmla="*/ 270 w 540"/>
                <a:gd name="T5" fmla="*/ 177 h 177"/>
                <a:gd name="T6" fmla="*/ 540 w 540"/>
                <a:gd name="T7" fmla="*/ 65 h 177"/>
                <a:gd name="T8" fmla="*/ 540 w 540"/>
                <a:gd name="T9" fmla="*/ 0 h 177"/>
                <a:gd name="T10" fmla="*/ 270 w 540"/>
                <a:gd name="T11" fmla="*/ 110 h 177"/>
                <a:gd name="T12" fmla="*/ 0 w 540"/>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540" h="177">
                  <a:moveTo>
                    <a:pt x="0" y="0"/>
                  </a:moveTo>
                  <a:lnTo>
                    <a:pt x="0" y="65"/>
                  </a:lnTo>
                  <a:lnTo>
                    <a:pt x="270" y="177"/>
                  </a:lnTo>
                  <a:lnTo>
                    <a:pt x="540" y="65"/>
                  </a:lnTo>
                  <a:lnTo>
                    <a:pt x="540" y="0"/>
                  </a:lnTo>
                  <a:lnTo>
                    <a:pt x="270" y="110"/>
                  </a:lnTo>
                  <a:lnTo>
                    <a:pt x="0" y="0"/>
                  </a:lnTo>
                  <a:close/>
                </a:path>
              </a:pathLst>
            </a:custGeom>
            <a:solidFill>
              <a:srgbClr val="A5A5A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26" name="Freeform 26"/>
            <p:cNvSpPr>
              <a:spLocks noEditPoints="1"/>
            </p:cNvSpPr>
            <p:nvPr/>
          </p:nvSpPr>
          <p:spPr bwMode="auto">
            <a:xfrm>
              <a:off x="3638550" y="4357688"/>
              <a:ext cx="1141413" cy="128588"/>
            </a:xfrm>
            <a:custGeom>
              <a:avLst/>
              <a:gdLst>
                <a:gd name="T0" fmla="*/ 3 w 719"/>
                <a:gd name="T1" fmla="*/ 0 h 81"/>
                <a:gd name="T2" fmla="*/ 0 w 719"/>
                <a:gd name="T3" fmla="*/ 0 h 81"/>
                <a:gd name="T4" fmla="*/ 0 w 719"/>
                <a:gd name="T5" fmla="*/ 81 h 81"/>
                <a:gd name="T6" fmla="*/ 3 w 719"/>
                <a:gd name="T7" fmla="*/ 81 h 81"/>
                <a:gd name="T8" fmla="*/ 3 w 719"/>
                <a:gd name="T9" fmla="*/ 0 h 81"/>
                <a:gd name="T10" fmla="*/ 719 w 719"/>
                <a:gd name="T11" fmla="*/ 0 h 81"/>
                <a:gd name="T12" fmla="*/ 719 w 719"/>
                <a:gd name="T13" fmla="*/ 0 h 81"/>
                <a:gd name="T14" fmla="*/ 719 w 719"/>
                <a:gd name="T15" fmla="*/ 81 h 81"/>
                <a:gd name="T16" fmla="*/ 719 w 719"/>
                <a:gd name="T17" fmla="*/ 81 h 81"/>
                <a:gd name="T18" fmla="*/ 719 w 719"/>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81">
                  <a:moveTo>
                    <a:pt x="3" y="0"/>
                  </a:moveTo>
                  <a:lnTo>
                    <a:pt x="0" y="0"/>
                  </a:lnTo>
                  <a:lnTo>
                    <a:pt x="0" y="81"/>
                  </a:lnTo>
                  <a:lnTo>
                    <a:pt x="3" y="81"/>
                  </a:lnTo>
                  <a:lnTo>
                    <a:pt x="3" y="0"/>
                  </a:lnTo>
                  <a:close/>
                  <a:moveTo>
                    <a:pt x="719" y="0"/>
                  </a:moveTo>
                  <a:lnTo>
                    <a:pt x="719" y="0"/>
                  </a:lnTo>
                  <a:lnTo>
                    <a:pt x="719" y="81"/>
                  </a:lnTo>
                  <a:lnTo>
                    <a:pt x="719" y="81"/>
                  </a:lnTo>
                  <a:lnTo>
                    <a:pt x="719" y="0"/>
                  </a:lnTo>
                  <a:close/>
                </a:path>
              </a:pathLst>
            </a:custGeom>
            <a:solidFill>
              <a:srgbClr val="CECE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27" name="Freeform 27"/>
            <p:cNvSpPr>
              <a:spLocks noEditPoints="1"/>
            </p:cNvSpPr>
            <p:nvPr/>
          </p:nvSpPr>
          <p:spPr bwMode="auto">
            <a:xfrm>
              <a:off x="3638550" y="4357688"/>
              <a:ext cx="1141413" cy="128588"/>
            </a:xfrm>
            <a:custGeom>
              <a:avLst/>
              <a:gdLst>
                <a:gd name="T0" fmla="*/ 3 w 719"/>
                <a:gd name="T1" fmla="*/ 0 h 81"/>
                <a:gd name="T2" fmla="*/ 0 w 719"/>
                <a:gd name="T3" fmla="*/ 0 h 81"/>
                <a:gd name="T4" fmla="*/ 0 w 719"/>
                <a:gd name="T5" fmla="*/ 81 h 81"/>
                <a:gd name="T6" fmla="*/ 3 w 719"/>
                <a:gd name="T7" fmla="*/ 81 h 81"/>
                <a:gd name="T8" fmla="*/ 3 w 719"/>
                <a:gd name="T9" fmla="*/ 0 h 81"/>
                <a:gd name="T10" fmla="*/ 719 w 719"/>
                <a:gd name="T11" fmla="*/ 0 h 81"/>
                <a:gd name="T12" fmla="*/ 719 w 719"/>
                <a:gd name="T13" fmla="*/ 0 h 81"/>
                <a:gd name="T14" fmla="*/ 719 w 719"/>
                <a:gd name="T15" fmla="*/ 81 h 81"/>
                <a:gd name="T16" fmla="*/ 719 w 719"/>
                <a:gd name="T17" fmla="*/ 81 h 81"/>
                <a:gd name="T18" fmla="*/ 719 w 719"/>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81">
                  <a:moveTo>
                    <a:pt x="3" y="0"/>
                  </a:moveTo>
                  <a:lnTo>
                    <a:pt x="0" y="0"/>
                  </a:lnTo>
                  <a:lnTo>
                    <a:pt x="0" y="81"/>
                  </a:lnTo>
                  <a:lnTo>
                    <a:pt x="3" y="81"/>
                  </a:lnTo>
                  <a:lnTo>
                    <a:pt x="3" y="0"/>
                  </a:lnTo>
                  <a:moveTo>
                    <a:pt x="719" y="0"/>
                  </a:moveTo>
                  <a:lnTo>
                    <a:pt x="719" y="0"/>
                  </a:lnTo>
                  <a:lnTo>
                    <a:pt x="719" y="81"/>
                  </a:lnTo>
                  <a:lnTo>
                    <a:pt x="719" y="81"/>
                  </a:lnTo>
                  <a:lnTo>
                    <a:pt x="7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28" name="Freeform 28"/>
            <p:cNvSpPr>
              <a:spLocks noEditPoints="1"/>
            </p:cNvSpPr>
            <p:nvPr/>
          </p:nvSpPr>
          <p:spPr bwMode="auto">
            <a:xfrm>
              <a:off x="3643313" y="4357688"/>
              <a:ext cx="1136650" cy="128588"/>
            </a:xfrm>
            <a:custGeom>
              <a:avLst/>
              <a:gdLst>
                <a:gd name="T0" fmla="*/ 88 w 716"/>
                <a:gd name="T1" fmla="*/ 0 h 81"/>
                <a:gd name="T2" fmla="*/ 0 w 716"/>
                <a:gd name="T3" fmla="*/ 0 h 81"/>
                <a:gd name="T4" fmla="*/ 0 w 716"/>
                <a:gd name="T5" fmla="*/ 81 h 81"/>
                <a:gd name="T6" fmla="*/ 88 w 716"/>
                <a:gd name="T7" fmla="*/ 81 h 81"/>
                <a:gd name="T8" fmla="*/ 88 w 716"/>
                <a:gd name="T9" fmla="*/ 0 h 81"/>
                <a:gd name="T10" fmla="*/ 716 w 716"/>
                <a:gd name="T11" fmla="*/ 0 h 81"/>
                <a:gd name="T12" fmla="*/ 628 w 716"/>
                <a:gd name="T13" fmla="*/ 0 h 81"/>
                <a:gd name="T14" fmla="*/ 628 w 716"/>
                <a:gd name="T15" fmla="*/ 81 h 81"/>
                <a:gd name="T16" fmla="*/ 716 w 716"/>
                <a:gd name="T17" fmla="*/ 81 h 81"/>
                <a:gd name="T18" fmla="*/ 716 w 716"/>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6" h="81">
                  <a:moveTo>
                    <a:pt x="88" y="0"/>
                  </a:moveTo>
                  <a:lnTo>
                    <a:pt x="0" y="0"/>
                  </a:lnTo>
                  <a:lnTo>
                    <a:pt x="0" y="81"/>
                  </a:lnTo>
                  <a:lnTo>
                    <a:pt x="88" y="81"/>
                  </a:lnTo>
                  <a:lnTo>
                    <a:pt x="88" y="0"/>
                  </a:lnTo>
                  <a:close/>
                  <a:moveTo>
                    <a:pt x="716" y="0"/>
                  </a:moveTo>
                  <a:lnTo>
                    <a:pt x="628" y="0"/>
                  </a:lnTo>
                  <a:lnTo>
                    <a:pt x="628" y="81"/>
                  </a:lnTo>
                  <a:lnTo>
                    <a:pt x="716" y="81"/>
                  </a:lnTo>
                  <a:lnTo>
                    <a:pt x="716" y="0"/>
                  </a:lnTo>
                  <a:close/>
                </a:path>
              </a:pathLst>
            </a:custGeom>
            <a:solidFill>
              <a:schemeClr val="bg2">
                <a:lumMod val="10000"/>
              </a:schemeClr>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29" name="Freeform 29"/>
            <p:cNvSpPr>
              <a:spLocks noEditPoints="1"/>
            </p:cNvSpPr>
            <p:nvPr/>
          </p:nvSpPr>
          <p:spPr bwMode="auto">
            <a:xfrm>
              <a:off x="3643313" y="4357688"/>
              <a:ext cx="1136650" cy="128588"/>
            </a:xfrm>
            <a:custGeom>
              <a:avLst/>
              <a:gdLst>
                <a:gd name="T0" fmla="*/ 88 w 716"/>
                <a:gd name="T1" fmla="*/ 0 h 81"/>
                <a:gd name="T2" fmla="*/ 0 w 716"/>
                <a:gd name="T3" fmla="*/ 0 h 81"/>
                <a:gd name="T4" fmla="*/ 0 w 716"/>
                <a:gd name="T5" fmla="*/ 81 h 81"/>
                <a:gd name="T6" fmla="*/ 88 w 716"/>
                <a:gd name="T7" fmla="*/ 81 h 81"/>
                <a:gd name="T8" fmla="*/ 88 w 716"/>
                <a:gd name="T9" fmla="*/ 0 h 81"/>
                <a:gd name="T10" fmla="*/ 716 w 716"/>
                <a:gd name="T11" fmla="*/ 0 h 81"/>
                <a:gd name="T12" fmla="*/ 628 w 716"/>
                <a:gd name="T13" fmla="*/ 0 h 81"/>
                <a:gd name="T14" fmla="*/ 628 w 716"/>
                <a:gd name="T15" fmla="*/ 81 h 81"/>
                <a:gd name="T16" fmla="*/ 716 w 716"/>
                <a:gd name="T17" fmla="*/ 81 h 81"/>
                <a:gd name="T18" fmla="*/ 716 w 716"/>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6" h="81">
                  <a:moveTo>
                    <a:pt x="88" y="0"/>
                  </a:moveTo>
                  <a:lnTo>
                    <a:pt x="0" y="0"/>
                  </a:lnTo>
                  <a:lnTo>
                    <a:pt x="0" y="81"/>
                  </a:lnTo>
                  <a:lnTo>
                    <a:pt x="88" y="81"/>
                  </a:lnTo>
                  <a:lnTo>
                    <a:pt x="88" y="0"/>
                  </a:lnTo>
                  <a:moveTo>
                    <a:pt x="716" y="0"/>
                  </a:moveTo>
                  <a:lnTo>
                    <a:pt x="628" y="0"/>
                  </a:lnTo>
                  <a:lnTo>
                    <a:pt x="628" y="81"/>
                  </a:lnTo>
                  <a:lnTo>
                    <a:pt x="716" y="81"/>
                  </a:lnTo>
                  <a:lnTo>
                    <a:pt x="7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30" name="Rectangle 30"/>
            <p:cNvSpPr>
              <a:spLocks noChangeArrowheads="1"/>
            </p:cNvSpPr>
            <p:nvPr/>
          </p:nvSpPr>
          <p:spPr bwMode="auto">
            <a:xfrm>
              <a:off x="3783013" y="4357688"/>
              <a:ext cx="857250" cy="128588"/>
            </a:xfrm>
            <a:prstGeom prst="rect">
              <a:avLst/>
            </a:pr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31" name="Rectangle 31"/>
            <p:cNvSpPr>
              <a:spLocks noChangeArrowheads="1"/>
            </p:cNvSpPr>
            <p:nvPr/>
          </p:nvSpPr>
          <p:spPr bwMode="auto">
            <a:xfrm>
              <a:off x="3783013" y="4357688"/>
              <a:ext cx="857250"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32" name="Rectangle 32"/>
            <p:cNvSpPr>
              <a:spLocks noChangeArrowheads="1"/>
            </p:cNvSpPr>
            <p:nvPr/>
          </p:nvSpPr>
          <p:spPr bwMode="auto">
            <a:xfrm>
              <a:off x="3638550" y="3703638"/>
              <a:ext cx="1141413" cy="755650"/>
            </a:xfrm>
            <a:prstGeom prst="rect">
              <a:avLst/>
            </a:prstGeom>
            <a:solidFill>
              <a:srgbClr val="A5A5A5"/>
            </a:solidFill>
            <a:ln>
              <a:noFill/>
            </a:ln>
          </p:spPr>
          <p:txBody>
            <a:bodyPr vert="horz" wrap="square" lIns="91440" tIns="45720" rIns="91440" bIns="45720" numCol="1" anchor="ctr" anchorCtr="0" compatLnSpc="1"/>
            <a:lstStyle/>
            <a:p>
              <a:pPr algn="ctr"/>
              <a:r>
                <a:rPr lang="en-US" sz="2400" b="1" dirty="0">
                  <a:solidFill>
                    <a:srgbClr val="2B3155"/>
                  </a:solidFill>
                  <a:ea typeface="微软雅黑 Light" pitchFamily="34" charset="-122"/>
                </a:rPr>
                <a:t>01</a:t>
              </a:r>
            </a:p>
          </p:txBody>
        </p:sp>
        <p:sp>
          <p:nvSpPr>
            <p:cNvPr id="33" name="Oval 33"/>
            <p:cNvSpPr>
              <a:spLocks noChangeArrowheads="1"/>
            </p:cNvSpPr>
            <p:nvPr/>
          </p:nvSpPr>
          <p:spPr bwMode="auto">
            <a:xfrm>
              <a:off x="3921125" y="5411788"/>
              <a:ext cx="69850" cy="69850"/>
            </a:xfrm>
            <a:prstGeom prst="ellipse">
              <a:avLst/>
            </a:prstGeom>
            <a:solidFill>
              <a:srgbClr val="A5A5A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34" name="Oval 34"/>
            <p:cNvSpPr>
              <a:spLocks noChangeArrowheads="1"/>
            </p:cNvSpPr>
            <p:nvPr/>
          </p:nvSpPr>
          <p:spPr bwMode="auto">
            <a:xfrm>
              <a:off x="4094163" y="5411788"/>
              <a:ext cx="66675" cy="69850"/>
            </a:xfrm>
            <a:prstGeom prst="ellipse">
              <a:avLst/>
            </a:prstGeom>
            <a:solidFill>
              <a:srgbClr val="A5A5A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35" name="Oval 35"/>
            <p:cNvSpPr>
              <a:spLocks noChangeArrowheads="1"/>
            </p:cNvSpPr>
            <p:nvPr/>
          </p:nvSpPr>
          <p:spPr bwMode="auto">
            <a:xfrm>
              <a:off x="4267200" y="5411788"/>
              <a:ext cx="66675" cy="69850"/>
            </a:xfrm>
            <a:prstGeom prst="ellipse">
              <a:avLst/>
            </a:prstGeom>
            <a:solidFill>
              <a:srgbClr val="A5A5A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36" name="Oval 36"/>
            <p:cNvSpPr>
              <a:spLocks noChangeArrowheads="1"/>
            </p:cNvSpPr>
            <p:nvPr/>
          </p:nvSpPr>
          <p:spPr bwMode="auto">
            <a:xfrm>
              <a:off x="4437063" y="5411788"/>
              <a:ext cx="68263" cy="69850"/>
            </a:xfrm>
            <a:prstGeom prst="ellipse">
              <a:avLst/>
            </a:prstGeom>
            <a:solidFill>
              <a:srgbClr val="A5A5A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grpSp>
      <p:grpSp>
        <p:nvGrpSpPr>
          <p:cNvPr id="37" name="Group 37"/>
          <p:cNvGrpSpPr/>
          <p:nvPr/>
        </p:nvGrpSpPr>
        <p:grpSpPr>
          <a:xfrm rot="5400000" flipV="1">
            <a:off x="3722490" y="4647295"/>
            <a:ext cx="1131026" cy="2132039"/>
            <a:chOff x="3638550" y="3703638"/>
            <a:chExt cx="1141413" cy="2447925"/>
          </a:xfrm>
        </p:grpSpPr>
        <p:sp>
          <p:nvSpPr>
            <p:cNvPr id="38" name="Freeform 20"/>
            <p:cNvSpPr/>
            <p:nvPr/>
          </p:nvSpPr>
          <p:spPr bwMode="auto">
            <a:xfrm>
              <a:off x="3643313" y="3708400"/>
              <a:ext cx="1136650" cy="1824038"/>
            </a:xfrm>
            <a:custGeom>
              <a:avLst/>
              <a:gdLst>
                <a:gd name="T0" fmla="*/ 0 w 716"/>
                <a:gd name="T1" fmla="*/ 0 h 1149"/>
                <a:gd name="T2" fmla="*/ 0 w 716"/>
                <a:gd name="T3" fmla="*/ 883 h 1149"/>
                <a:gd name="T4" fmla="*/ 358 w 716"/>
                <a:gd name="T5" fmla="*/ 1149 h 1149"/>
                <a:gd name="T6" fmla="*/ 716 w 716"/>
                <a:gd name="T7" fmla="*/ 883 h 1149"/>
                <a:gd name="T8" fmla="*/ 716 w 716"/>
                <a:gd name="T9" fmla="*/ 0 h 1149"/>
                <a:gd name="T10" fmla="*/ 0 w 716"/>
                <a:gd name="T11" fmla="*/ 0 h 1149"/>
              </a:gdLst>
              <a:ahLst/>
              <a:cxnLst>
                <a:cxn ang="0">
                  <a:pos x="T0" y="T1"/>
                </a:cxn>
                <a:cxn ang="0">
                  <a:pos x="T2" y="T3"/>
                </a:cxn>
                <a:cxn ang="0">
                  <a:pos x="T4" y="T5"/>
                </a:cxn>
                <a:cxn ang="0">
                  <a:pos x="T6" y="T7"/>
                </a:cxn>
                <a:cxn ang="0">
                  <a:pos x="T8" y="T9"/>
                </a:cxn>
                <a:cxn ang="0">
                  <a:pos x="T10" y="T11"/>
                </a:cxn>
              </a:cxnLst>
              <a:rect l="0" t="0" r="r" b="b"/>
              <a:pathLst>
                <a:path w="716" h="1149">
                  <a:moveTo>
                    <a:pt x="0" y="0"/>
                  </a:moveTo>
                  <a:lnTo>
                    <a:pt x="0" y="883"/>
                  </a:lnTo>
                  <a:lnTo>
                    <a:pt x="358" y="1149"/>
                  </a:lnTo>
                  <a:lnTo>
                    <a:pt x="716" y="883"/>
                  </a:lnTo>
                  <a:lnTo>
                    <a:pt x="716" y="0"/>
                  </a:lnTo>
                  <a:lnTo>
                    <a:pt x="0" y="0"/>
                  </a:lnTo>
                  <a:close/>
                </a:path>
              </a:pathLst>
            </a:custGeom>
            <a:solidFill>
              <a:srgbClr val="2B315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39" name="Freeform 21"/>
            <p:cNvSpPr/>
            <p:nvPr/>
          </p:nvSpPr>
          <p:spPr bwMode="auto">
            <a:xfrm>
              <a:off x="3643313" y="3708400"/>
              <a:ext cx="1136650" cy="1824038"/>
            </a:xfrm>
            <a:custGeom>
              <a:avLst/>
              <a:gdLst>
                <a:gd name="T0" fmla="*/ 0 w 716"/>
                <a:gd name="T1" fmla="*/ 0 h 1149"/>
                <a:gd name="T2" fmla="*/ 0 w 716"/>
                <a:gd name="T3" fmla="*/ 883 h 1149"/>
                <a:gd name="T4" fmla="*/ 358 w 716"/>
                <a:gd name="T5" fmla="*/ 1149 h 1149"/>
                <a:gd name="T6" fmla="*/ 716 w 716"/>
                <a:gd name="T7" fmla="*/ 883 h 1149"/>
                <a:gd name="T8" fmla="*/ 716 w 716"/>
                <a:gd name="T9" fmla="*/ 0 h 1149"/>
                <a:gd name="T10" fmla="*/ 0 w 716"/>
                <a:gd name="T11" fmla="*/ 0 h 1149"/>
              </a:gdLst>
              <a:ahLst/>
              <a:cxnLst>
                <a:cxn ang="0">
                  <a:pos x="T0" y="T1"/>
                </a:cxn>
                <a:cxn ang="0">
                  <a:pos x="T2" y="T3"/>
                </a:cxn>
                <a:cxn ang="0">
                  <a:pos x="T4" y="T5"/>
                </a:cxn>
                <a:cxn ang="0">
                  <a:pos x="T6" y="T7"/>
                </a:cxn>
                <a:cxn ang="0">
                  <a:pos x="T8" y="T9"/>
                </a:cxn>
                <a:cxn ang="0">
                  <a:pos x="T10" y="T11"/>
                </a:cxn>
              </a:cxnLst>
              <a:rect l="0" t="0" r="r" b="b"/>
              <a:pathLst>
                <a:path w="716" h="1149">
                  <a:moveTo>
                    <a:pt x="0" y="0"/>
                  </a:moveTo>
                  <a:lnTo>
                    <a:pt x="0" y="883"/>
                  </a:lnTo>
                  <a:lnTo>
                    <a:pt x="358" y="1149"/>
                  </a:lnTo>
                  <a:lnTo>
                    <a:pt x="716" y="883"/>
                  </a:lnTo>
                  <a:lnTo>
                    <a:pt x="71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0" name="Freeform 22"/>
            <p:cNvSpPr/>
            <p:nvPr/>
          </p:nvSpPr>
          <p:spPr bwMode="auto">
            <a:xfrm>
              <a:off x="3783013" y="4084638"/>
              <a:ext cx="857250" cy="2066925"/>
            </a:xfrm>
            <a:custGeom>
              <a:avLst/>
              <a:gdLst>
                <a:gd name="T0" fmla="*/ 540 w 540"/>
                <a:gd name="T1" fmla="*/ 1191 h 1302"/>
                <a:gd name="T2" fmla="*/ 270 w 540"/>
                <a:gd name="T3" fmla="*/ 1302 h 1302"/>
                <a:gd name="T4" fmla="*/ 0 w 540"/>
                <a:gd name="T5" fmla="*/ 1191 h 1302"/>
                <a:gd name="T6" fmla="*/ 0 w 540"/>
                <a:gd name="T7" fmla="*/ 595 h 1302"/>
                <a:gd name="T8" fmla="*/ 0 w 540"/>
                <a:gd name="T9" fmla="*/ 0 h 1302"/>
                <a:gd name="T10" fmla="*/ 270 w 540"/>
                <a:gd name="T11" fmla="*/ 0 h 1302"/>
                <a:gd name="T12" fmla="*/ 540 w 540"/>
                <a:gd name="T13" fmla="*/ 0 h 1302"/>
                <a:gd name="T14" fmla="*/ 540 w 540"/>
                <a:gd name="T15" fmla="*/ 595 h 1302"/>
                <a:gd name="T16" fmla="*/ 540 w 540"/>
                <a:gd name="T17" fmla="*/ 1191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1302">
                  <a:moveTo>
                    <a:pt x="540" y="1191"/>
                  </a:moveTo>
                  <a:lnTo>
                    <a:pt x="270" y="1302"/>
                  </a:lnTo>
                  <a:lnTo>
                    <a:pt x="0" y="1191"/>
                  </a:lnTo>
                  <a:lnTo>
                    <a:pt x="0" y="595"/>
                  </a:lnTo>
                  <a:lnTo>
                    <a:pt x="0" y="0"/>
                  </a:lnTo>
                  <a:lnTo>
                    <a:pt x="270" y="0"/>
                  </a:lnTo>
                  <a:lnTo>
                    <a:pt x="540" y="0"/>
                  </a:lnTo>
                  <a:lnTo>
                    <a:pt x="540" y="595"/>
                  </a:lnTo>
                  <a:lnTo>
                    <a:pt x="540" y="119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1" name="Freeform 23"/>
            <p:cNvSpPr/>
            <p:nvPr/>
          </p:nvSpPr>
          <p:spPr bwMode="auto">
            <a:xfrm>
              <a:off x="3783013" y="4084638"/>
              <a:ext cx="857250" cy="2066925"/>
            </a:xfrm>
            <a:custGeom>
              <a:avLst/>
              <a:gdLst>
                <a:gd name="T0" fmla="*/ 540 w 540"/>
                <a:gd name="T1" fmla="*/ 1191 h 1302"/>
                <a:gd name="T2" fmla="*/ 270 w 540"/>
                <a:gd name="T3" fmla="*/ 1302 h 1302"/>
                <a:gd name="T4" fmla="*/ 0 w 540"/>
                <a:gd name="T5" fmla="*/ 1191 h 1302"/>
                <a:gd name="T6" fmla="*/ 0 w 540"/>
                <a:gd name="T7" fmla="*/ 595 h 1302"/>
                <a:gd name="T8" fmla="*/ 0 w 540"/>
                <a:gd name="T9" fmla="*/ 0 h 1302"/>
                <a:gd name="T10" fmla="*/ 270 w 540"/>
                <a:gd name="T11" fmla="*/ 0 h 1302"/>
                <a:gd name="T12" fmla="*/ 540 w 540"/>
                <a:gd name="T13" fmla="*/ 0 h 1302"/>
                <a:gd name="T14" fmla="*/ 540 w 540"/>
                <a:gd name="T15" fmla="*/ 595 h 1302"/>
                <a:gd name="T16" fmla="*/ 540 w 540"/>
                <a:gd name="T17" fmla="*/ 1191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1302">
                  <a:moveTo>
                    <a:pt x="540" y="1191"/>
                  </a:moveTo>
                  <a:lnTo>
                    <a:pt x="270" y="1302"/>
                  </a:lnTo>
                  <a:lnTo>
                    <a:pt x="0" y="1191"/>
                  </a:lnTo>
                  <a:lnTo>
                    <a:pt x="0" y="595"/>
                  </a:lnTo>
                  <a:lnTo>
                    <a:pt x="0" y="0"/>
                  </a:lnTo>
                  <a:lnTo>
                    <a:pt x="270" y="0"/>
                  </a:lnTo>
                  <a:lnTo>
                    <a:pt x="540" y="0"/>
                  </a:lnTo>
                  <a:lnTo>
                    <a:pt x="540" y="595"/>
                  </a:lnTo>
                  <a:lnTo>
                    <a:pt x="540" y="11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2" name="Freeform 24"/>
            <p:cNvSpPr/>
            <p:nvPr/>
          </p:nvSpPr>
          <p:spPr bwMode="auto">
            <a:xfrm>
              <a:off x="3783013" y="5815013"/>
              <a:ext cx="857250" cy="336550"/>
            </a:xfrm>
            <a:custGeom>
              <a:avLst/>
              <a:gdLst>
                <a:gd name="T0" fmla="*/ 0 w 540"/>
                <a:gd name="T1" fmla="*/ 0 h 212"/>
                <a:gd name="T2" fmla="*/ 0 w 540"/>
                <a:gd name="T3" fmla="*/ 101 h 212"/>
                <a:gd name="T4" fmla="*/ 270 w 540"/>
                <a:gd name="T5" fmla="*/ 212 h 212"/>
                <a:gd name="T6" fmla="*/ 540 w 540"/>
                <a:gd name="T7" fmla="*/ 101 h 212"/>
                <a:gd name="T8" fmla="*/ 540 w 540"/>
                <a:gd name="T9" fmla="*/ 0 h 212"/>
                <a:gd name="T10" fmla="*/ 270 w 540"/>
                <a:gd name="T11" fmla="*/ 112 h 212"/>
                <a:gd name="T12" fmla="*/ 0 w 540"/>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540" h="212">
                  <a:moveTo>
                    <a:pt x="0" y="0"/>
                  </a:moveTo>
                  <a:lnTo>
                    <a:pt x="0" y="101"/>
                  </a:lnTo>
                  <a:lnTo>
                    <a:pt x="270" y="212"/>
                  </a:lnTo>
                  <a:lnTo>
                    <a:pt x="540" y="101"/>
                  </a:lnTo>
                  <a:lnTo>
                    <a:pt x="540" y="0"/>
                  </a:lnTo>
                  <a:lnTo>
                    <a:pt x="270" y="112"/>
                  </a:lnTo>
                  <a:lnTo>
                    <a:pt x="0" y="0"/>
                  </a:lnTo>
                  <a:close/>
                </a:path>
              </a:pathLst>
            </a:custGeom>
            <a:solidFill>
              <a:srgbClr val="2B315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3" name="Freeform 25"/>
            <p:cNvSpPr/>
            <p:nvPr/>
          </p:nvSpPr>
          <p:spPr bwMode="auto">
            <a:xfrm>
              <a:off x="3783013" y="5570538"/>
              <a:ext cx="857250" cy="280988"/>
            </a:xfrm>
            <a:custGeom>
              <a:avLst/>
              <a:gdLst>
                <a:gd name="T0" fmla="*/ 0 w 540"/>
                <a:gd name="T1" fmla="*/ 0 h 177"/>
                <a:gd name="T2" fmla="*/ 0 w 540"/>
                <a:gd name="T3" fmla="*/ 65 h 177"/>
                <a:gd name="T4" fmla="*/ 270 w 540"/>
                <a:gd name="T5" fmla="*/ 177 h 177"/>
                <a:gd name="T6" fmla="*/ 540 w 540"/>
                <a:gd name="T7" fmla="*/ 65 h 177"/>
                <a:gd name="T8" fmla="*/ 540 w 540"/>
                <a:gd name="T9" fmla="*/ 0 h 177"/>
                <a:gd name="T10" fmla="*/ 270 w 540"/>
                <a:gd name="T11" fmla="*/ 110 h 177"/>
                <a:gd name="T12" fmla="*/ 0 w 540"/>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540" h="177">
                  <a:moveTo>
                    <a:pt x="0" y="0"/>
                  </a:moveTo>
                  <a:lnTo>
                    <a:pt x="0" y="65"/>
                  </a:lnTo>
                  <a:lnTo>
                    <a:pt x="270" y="177"/>
                  </a:lnTo>
                  <a:lnTo>
                    <a:pt x="540" y="65"/>
                  </a:lnTo>
                  <a:lnTo>
                    <a:pt x="540" y="0"/>
                  </a:lnTo>
                  <a:lnTo>
                    <a:pt x="270" y="110"/>
                  </a:lnTo>
                  <a:lnTo>
                    <a:pt x="0" y="0"/>
                  </a:lnTo>
                  <a:close/>
                </a:path>
              </a:pathLst>
            </a:custGeom>
            <a:solidFill>
              <a:srgbClr val="2B315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4" name="Freeform 26"/>
            <p:cNvSpPr>
              <a:spLocks noEditPoints="1"/>
            </p:cNvSpPr>
            <p:nvPr/>
          </p:nvSpPr>
          <p:spPr bwMode="auto">
            <a:xfrm>
              <a:off x="3638550" y="4357688"/>
              <a:ext cx="1141413" cy="128588"/>
            </a:xfrm>
            <a:custGeom>
              <a:avLst/>
              <a:gdLst>
                <a:gd name="T0" fmla="*/ 3 w 719"/>
                <a:gd name="T1" fmla="*/ 0 h 81"/>
                <a:gd name="T2" fmla="*/ 0 w 719"/>
                <a:gd name="T3" fmla="*/ 0 h 81"/>
                <a:gd name="T4" fmla="*/ 0 w 719"/>
                <a:gd name="T5" fmla="*/ 81 h 81"/>
                <a:gd name="T6" fmla="*/ 3 w 719"/>
                <a:gd name="T7" fmla="*/ 81 h 81"/>
                <a:gd name="T8" fmla="*/ 3 w 719"/>
                <a:gd name="T9" fmla="*/ 0 h 81"/>
                <a:gd name="T10" fmla="*/ 719 w 719"/>
                <a:gd name="T11" fmla="*/ 0 h 81"/>
                <a:gd name="T12" fmla="*/ 719 w 719"/>
                <a:gd name="T13" fmla="*/ 0 h 81"/>
                <a:gd name="T14" fmla="*/ 719 w 719"/>
                <a:gd name="T15" fmla="*/ 81 h 81"/>
                <a:gd name="T16" fmla="*/ 719 w 719"/>
                <a:gd name="T17" fmla="*/ 81 h 81"/>
                <a:gd name="T18" fmla="*/ 719 w 719"/>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81">
                  <a:moveTo>
                    <a:pt x="3" y="0"/>
                  </a:moveTo>
                  <a:lnTo>
                    <a:pt x="0" y="0"/>
                  </a:lnTo>
                  <a:lnTo>
                    <a:pt x="0" y="81"/>
                  </a:lnTo>
                  <a:lnTo>
                    <a:pt x="3" y="81"/>
                  </a:lnTo>
                  <a:lnTo>
                    <a:pt x="3" y="0"/>
                  </a:lnTo>
                  <a:close/>
                  <a:moveTo>
                    <a:pt x="719" y="0"/>
                  </a:moveTo>
                  <a:lnTo>
                    <a:pt x="719" y="0"/>
                  </a:lnTo>
                  <a:lnTo>
                    <a:pt x="719" y="81"/>
                  </a:lnTo>
                  <a:lnTo>
                    <a:pt x="719" y="81"/>
                  </a:lnTo>
                  <a:lnTo>
                    <a:pt x="719" y="0"/>
                  </a:lnTo>
                  <a:close/>
                </a:path>
              </a:pathLst>
            </a:custGeom>
            <a:solidFill>
              <a:srgbClr val="CECE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5" name="Freeform 27"/>
            <p:cNvSpPr>
              <a:spLocks noEditPoints="1"/>
            </p:cNvSpPr>
            <p:nvPr/>
          </p:nvSpPr>
          <p:spPr bwMode="auto">
            <a:xfrm>
              <a:off x="3638550" y="4357688"/>
              <a:ext cx="1141413" cy="128588"/>
            </a:xfrm>
            <a:custGeom>
              <a:avLst/>
              <a:gdLst>
                <a:gd name="T0" fmla="*/ 3 w 719"/>
                <a:gd name="T1" fmla="*/ 0 h 81"/>
                <a:gd name="T2" fmla="*/ 0 w 719"/>
                <a:gd name="T3" fmla="*/ 0 h 81"/>
                <a:gd name="T4" fmla="*/ 0 w 719"/>
                <a:gd name="T5" fmla="*/ 81 h 81"/>
                <a:gd name="T6" fmla="*/ 3 w 719"/>
                <a:gd name="T7" fmla="*/ 81 h 81"/>
                <a:gd name="T8" fmla="*/ 3 w 719"/>
                <a:gd name="T9" fmla="*/ 0 h 81"/>
                <a:gd name="T10" fmla="*/ 719 w 719"/>
                <a:gd name="T11" fmla="*/ 0 h 81"/>
                <a:gd name="T12" fmla="*/ 719 w 719"/>
                <a:gd name="T13" fmla="*/ 0 h 81"/>
                <a:gd name="T14" fmla="*/ 719 w 719"/>
                <a:gd name="T15" fmla="*/ 81 h 81"/>
                <a:gd name="T16" fmla="*/ 719 w 719"/>
                <a:gd name="T17" fmla="*/ 81 h 81"/>
                <a:gd name="T18" fmla="*/ 719 w 719"/>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81">
                  <a:moveTo>
                    <a:pt x="3" y="0"/>
                  </a:moveTo>
                  <a:lnTo>
                    <a:pt x="0" y="0"/>
                  </a:lnTo>
                  <a:lnTo>
                    <a:pt x="0" y="81"/>
                  </a:lnTo>
                  <a:lnTo>
                    <a:pt x="3" y="81"/>
                  </a:lnTo>
                  <a:lnTo>
                    <a:pt x="3" y="0"/>
                  </a:lnTo>
                  <a:moveTo>
                    <a:pt x="719" y="0"/>
                  </a:moveTo>
                  <a:lnTo>
                    <a:pt x="719" y="0"/>
                  </a:lnTo>
                  <a:lnTo>
                    <a:pt x="719" y="81"/>
                  </a:lnTo>
                  <a:lnTo>
                    <a:pt x="719" y="81"/>
                  </a:lnTo>
                  <a:lnTo>
                    <a:pt x="7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6" name="Freeform 28"/>
            <p:cNvSpPr>
              <a:spLocks noEditPoints="1"/>
            </p:cNvSpPr>
            <p:nvPr/>
          </p:nvSpPr>
          <p:spPr bwMode="auto">
            <a:xfrm>
              <a:off x="3643313" y="4357688"/>
              <a:ext cx="1136650" cy="128588"/>
            </a:xfrm>
            <a:custGeom>
              <a:avLst/>
              <a:gdLst>
                <a:gd name="T0" fmla="*/ 88 w 716"/>
                <a:gd name="T1" fmla="*/ 0 h 81"/>
                <a:gd name="T2" fmla="*/ 0 w 716"/>
                <a:gd name="T3" fmla="*/ 0 h 81"/>
                <a:gd name="T4" fmla="*/ 0 w 716"/>
                <a:gd name="T5" fmla="*/ 81 h 81"/>
                <a:gd name="T6" fmla="*/ 88 w 716"/>
                <a:gd name="T7" fmla="*/ 81 h 81"/>
                <a:gd name="T8" fmla="*/ 88 w 716"/>
                <a:gd name="T9" fmla="*/ 0 h 81"/>
                <a:gd name="T10" fmla="*/ 716 w 716"/>
                <a:gd name="T11" fmla="*/ 0 h 81"/>
                <a:gd name="T12" fmla="*/ 628 w 716"/>
                <a:gd name="T13" fmla="*/ 0 h 81"/>
                <a:gd name="T14" fmla="*/ 628 w 716"/>
                <a:gd name="T15" fmla="*/ 81 h 81"/>
                <a:gd name="T16" fmla="*/ 716 w 716"/>
                <a:gd name="T17" fmla="*/ 81 h 81"/>
                <a:gd name="T18" fmla="*/ 716 w 716"/>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6" h="81">
                  <a:moveTo>
                    <a:pt x="88" y="0"/>
                  </a:moveTo>
                  <a:lnTo>
                    <a:pt x="0" y="0"/>
                  </a:lnTo>
                  <a:lnTo>
                    <a:pt x="0" y="81"/>
                  </a:lnTo>
                  <a:lnTo>
                    <a:pt x="88" y="81"/>
                  </a:lnTo>
                  <a:lnTo>
                    <a:pt x="88" y="0"/>
                  </a:lnTo>
                  <a:close/>
                  <a:moveTo>
                    <a:pt x="716" y="0"/>
                  </a:moveTo>
                  <a:lnTo>
                    <a:pt x="628" y="0"/>
                  </a:lnTo>
                  <a:lnTo>
                    <a:pt x="628" y="81"/>
                  </a:lnTo>
                  <a:lnTo>
                    <a:pt x="716" y="81"/>
                  </a:lnTo>
                  <a:lnTo>
                    <a:pt x="716" y="0"/>
                  </a:lnTo>
                  <a:close/>
                </a:path>
              </a:pathLst>
            </a:custGeom>
            <a:solidFill>
              <a:schemeClr val="bg2">
                <a:lumMod val="10000"/>
              </a:schemeClr>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7" name="Freeform 29"/>
            <p:cNvSpPr>
              <a:spLocks noEditPoints="1"/>
            </p:cNvSpPr>
            <p:nvPr/>
          </p:nvSpPr>
          <p:spPr bwMode="auto">
            <a:xfrm>
              <a:off x="3643313" y="4357688"/>
              <a:ext cx="1136650" cy="128588"/>
            </a:xfrm>
            <a:custGeom>
              <a:avLst/>
              <a:gdLst>
                <a:gd name="T0" fmla="*/ 88 w 716"/>
                <a:gd name="T1" fmla="*/ 0 h 81"/>
                <a:gd name="T2" fmla="*/ 0 w 716"/>
                <a:gd name="T3" fmla="*/ 0 h 81"/>
                <a:gd name="T4" fmla="*/ 0 w 716"/>
                <a:gd name="T5" fmla="*/ 81 h 81"/>
                <a:gd name="T6" fmla="*/ 88 w 716"/>
                <a:gd name="T7" fmla="*/ 81 h 81"/>
                <a:gd name="T8" fmla="*/ 88 w 716"/>
                <a:gd name="T9" fmla="*/ 0 h 81"/>
                <a:gd name="T10" fmla="*/ 716 w 716"/>
                <a:gd name="T11" fmla="*/ 0 h 81"/>
                <a:gd name="T12" fmla="*/ 628 w 716"/>
                <a:gd name="T13" fmla="*/ 0 h 81"/>
                <a:gd name="T14" fmla="*/ 628 w 716"/>
                <a:gd name="T15" fmla="*/ 81 h 81"/>
                <a:gd name="T16" fmla="*/ 716 w 716"/>
                <a:gd name="T17" fmla="*/ 81 h 81"/>
                <a:gd name="T18" fmla="*/ 716 w 716"/>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6" h="81">
                  <a:moveTo>
                    <a:pt x="88" y="0"/>
                  </a:moveTo>
                  <a:lnTo>
                    <a:pt x="0" y="0"/>
                  </a:lnTo>
                  <a:lnTo>
                    <a:pt x="0" y="81"/>
                  </a:lnTo>
                  <a:lnTo>
                    <a:pt x="88" y="81"/>
                  </a:lnTo>
                  <a:lnTo>
                    <a:pt x="88" y="0"/>
                  </a:lnTo>
                  <a:moveTo>
                    <a:pt x="716" y="0"/>
                  </a:moveTo>
                  <a:lnTo>
                    <a:pt x="628" y="0"/>
                  </a:lnTo>
                  <a:lnTo>
                    <a:pt x="628" y="81"/>
                  </a:lnTo>
                  <a:lnTo>
                    <a:pt x="716" y="81"/>
                  </a:lnTo>
                  <a:lnTo>
                    <a:pt x="7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8" name="Rectangle 30"/>
            <p:cNvSpPr>
              <a:spLocks noChangeArrowheads="1"/>
            </p:cNvSpPr>
            <p:nvPr/>
          </p:nvSpPr>
          <p:spPr bwMode="auto">
            <a:xfrm>
              <a:off x="3783013" y="4357688"/>
              <a:ext cx="857250" cy="128588"/>
            </a:xfrm>
            <a:prstGeom prst="rect">
              <a:avLst/>
            </a:pr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49" name="Rectangle 31"/>
            <p:cNvSpPr>
              <a:spLocks noChangeArrowheads="1"/>
            </p:cNvSpPr>
            <p:nvPr/>
          </p:nvSpPr>
          <p:spPr bwMode="auto">
            <a:xfrm>
              <a:off x="3783013" y="4357688"/>
              <a:ext cx="857250"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50" name="Rectangle 32"/>
            <p:cNvSpPr>
              <a:spLocks noChangeArrowheads="1"/>
            </p:cNvSpPr>
            <p:nvPr/>
          </p:nvSpPr>
          <p:spPr bwMode="auto">
            <a:xfrm>
              <a:off x="3638550" y="3703638"/>
              <a:ext cx="1141413" cy="755650"/>
            </a:xfrm>
            <a:prstGeom prst="rect">
              <a:avLst/>
            </a:prstGeom>
            <a:solidFill>
              <a:srgbClr val="2B3155"/>
            </a:solidFill>
            <a:ln>
              <a:noFill/>
            </a:ln>
          </p:spPr>
          <p:txBody>
            <a:bodyPr vert="horz" wrap="square" lIns="91440" tIns="45720" rIns="91440" bIns="45720" numCol="1" anchor="ctr" anchorCtr="0" compatLnSpc="1"/>
            <a:lstStyle/>
            <a:p>
              <a:pPr algn="ctr"/>
              <a:r>
                <a:rPr lang="en-US" sz="2400" b="1" dirty="0">
                  <a:solidFill>
                    <a:schemeClr val="bg2"/>
                  </a:solidFill>
                  <a:ea typeface="微软雅黑 Light" pitchFamily="34" charset="-122"/>
                </a:rPr>
                <a:t>02</a:t>
              </a:r>
            </a:p>
          </p:txBody>
        </p:sp>
        <p:sp>
          <p:nvSpPr>
            <p:cNvPr id="51" name="Oval 33"/>
            <p:cNvSpPr>
              <a:spLocks noChangeArrowheads="1"/>
            </p:cNvSpPr>
            <p:nvPr/>
          </p:nvSpPr>
          <p:spPr bwMode="auto">
            <a:xfrm>
              <a:off x="3921125" y="5411788"/>
              <a:ext cx="69850" cy="69850"/>
            </a:xfrm>
            <a:prstGeom prst="ellipse">
              <a:avLst/>
            </a:prstGeom>
            <a:solidFill>
              <a:srgbClr val="2B315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52" name="Oval 34"/>
            <p:cNvSpPr>
              <a:spLocks noChangeArrowheads="1"/>
            </p:cNvSpPr>
            <p:nvPr/>
          </p:nvSpPr>
          <p:spPr bwMode="auto">
            <a:xfrm>
              <a:off x="4094163" y="5411788"/>
              <a:ext cx="66675" cy="69850"/>
            </a:xfrm>
            <a:prstGeom prst="ellipse">
              <a:avLst/>
            </a:prstGeom>
            <a:solidFill>
              <a:srgbClr val="2B315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53" name="Oval 35"/>
            <p:cNvSpPr>
              <a:spLocks noChangeArrowheads="1"/>
            </p:cNvSpPr>
            <p:nvPr/>
          </p:nvSpPr>
          <p:spPr bwMode="auto">
            <a:xfrm>
              <a:off x="4267200" y="5411788"/>
              <a:ext cx="66675" cy="69850"/>
            </a:xfrm>
            <a:prstGeom prst="ellipse">
              <a:avLst/>
            </a:prstGeom>
            <a:solidFill>
              <a:srgbClr val="2B315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sp>
          <p:nvSpPr>
            <p:cNvPr id="54" name="Oval 36"/>
            <p:cNvSpPr>
              <a:spLocks noChangeArrowheads="1"/>
            </p:cNvSpPr>
            <p:nvPr/>
          </p:nvSpPr>
          <p:spPr bwMode="auto">
            <a:xfrm>
              <a:off x="4437063" y="5411788"/>
              <a:ext cx="68263" cy="69850"/>
            </a:xfrm>
            <a:prstGeom prst="ellipse">
              <a:avLst/>
            </a:prstGeom>
            <a:solidFill>
              <a:srgbClr val="2B3155"/>
            </a:solidFill>
            <a:ln>
              <a:noFill/>
            </a:ln>
          </p:spPr>
          <p:txBody>
            <a:bodyPr vert="horz" wrap="square" lIns="91440" tIns="45720" rIns="91440" bIns="45720" numCol="1" anchor="ctr" anchorCtr="0" compatLnSpc="1"/>
            <a:lstStyle/>
            <a:p>
              <a:pPr algn="ctr"/>
              <a:endParaRPr lang="en-US" sz="2400" b="1">
                <a:solidFill>
                  <a:schemeClr val="bg2"/>
                </a:solidFill>
                <a:ea typeface="微软雅黑 Light" pitchFamily="34" charset="-122"/>
              </a:endParaRPr>
            </a:p>
          </p:txBody>
        </p:sp>
      </p:grpSp>
      <p:grpSp>
        <p:nvGrpSpPr>
          <p:cNvPr id="91" name="Group 121"/>
          <p:cNvGrpSpPr/>
          <p:nvPr/>
        </p:nvGrpSpPr>
        <p:grpSpPr>
          <a:xfrm>
            <a:off x="696652" y="2927591"/>
            <a:ext cx="2037429" cy="2002406"/>
            <a:chOff x="696652" y="3173251"/>
            <a:chExt cx="2037429" cy="2002406"/>
          </a:xfrm>
        </p:grpSpPr>
        <p:grpSp>
          <p:nvGrpSpPr>
            <p:cNvPr id="92" name="Group 92"/>
            <p:cNvGrpSpPr/>
            <p:nvPr/>
          </p:nvGrpSpPr>
          <p:grpSpPr>
            <a:xfrm rot="5400000" flipV="1">
              <a:off x="1218909" y="3660485"/>
              <a:ext cx="2002406" cy="1027938"/>
              <a:chOff x="5245100" y="1903413"/>
              <a:chExt cx="2378076" cy="1220788"/>
            </a:xfrm>
          </p:grpSpPr>
          <p:sp>
            <p:nvSpPr>
              <p:cNvPr id="96" name="Freeform 17"/>
              <p:cNvSpPr/>
              <p:nvPr/>
            </p:nvSpPr>
            <p:spPr bwMode="auto">
              <a:xfrm>
                <a:off x="5245100" y="1903413"/>
                <a:ext cx="1189038" cy="1220788"/>
              </a:xfrm>
              <a:custGeom>
                <a:avLst/>
                <a:gdLst>
                  <a:gd name="T0" fmla="*/ 0 w 517"/>
                  <a:gd name="T1" fmla="*/ 0 h 530"/>
                  <a:gd name="T2" fmla="*/ 0 w 517"/>
                  <a:gd name="T3" fmla="*/ 4 h 530"/>
                  <a:gd name="T4" fmla="*/ 517 w 517"/>
                  <a:gd name="T5" fmla="*/ 530 h 530"/>
                  <a:gd name="T6" fmla="*/ 517 w 517"/>
                  <a:gd name="T7" fmla="*/ 429 h 530"/>
                  <a:gd name="T8" fmla="*/ 101 w 517"/>
                  <a:gd name="T9" fmla="*/ 4 h 530"/>
                  <a:gd name="T10" fmla="*/ 101 w 517"/>
                  <a:gd name="T11" fmla="*/ 0 h 530"/>
                  <a:gd name="T12" fmla="*/ 0 w 517"/>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17" h="530">
                    <a:moveTo>
                      <a:pt x="0" y="0"/>
                    </a:moveTo>
                    <a:cubicBezTo>
                      <a:pt x="0" y="1"/>
                      <a:pt x="0" y="3"/>
                      <a:pt x="0" y="4"/>
                    </a:cubicBezTo>
                    <a:cubicBezTo>
                      <a:pt x="0" y="292"/>
                      <a:pt x="231" y="526"/>
                      <a:pt x="517" y="530"/>
                    </a:cubicBezTo>
                    <a:cubicBezTo>
                      <a:pt x="517" y="429"/>
                      <a:pt x="517" y="429"/>
                      <a:pt x="517" y="429"/>
                    </a:cubicBezTo>
                    <a:cubicBezTo>
                      <a:pt x="287" y="424"/>
                      <a:pt x="101" y="236"/>
                      <a:pt x="101" y="4"/>
                    </a:cubicBezTo>
                    <a:cubicBezTo>
                      <a:pt x="101" y="3"/>
                      <a:pt x="101" y="1"/>
                      <a:pt x="101" y="0"/>
                    </a:cubicBezTo>
                    <a:lnTo>
                      <a:pt x="0" y="0"/>
                    </a:lnTo>
                    <a:close/>
                  </a:path>
                </a:pathLst>
              </a:custGeom>
              <a:solidFill>
                <a:srgbClr val="2B3155"/>
              </a:solidFill>
              <a:ln>
                <a:noFill/>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97" name="Freeform 19"/>
              <p:cNvSpPr/>
              <p:nvPr/>
            </p:nvSpPr>
            <p:spPr bwMode="auto">
              <a:xfrm>
                <a:off x="6434138" y="1903413"/>
                <a:ext cx="1189038" cy="1220788"/>
              </a:xfrm>
              <a:custGeom>
                <a:avLst/>
                <a:gdLst>
                  <a:gd name="T0" fmla="*/ 517 w 517"/>
                  <a:gd name="T1" fmla="*/ 0 h 530"/>
                  <a:gd name="T2" fmla="*/ 517 w 517"/>
                  <a:gd name="T3" fmla="*/ 4 h 530"/>
                  <a:gd name="T4" fmla="*/ 0 w 517"/>
                  <a:gd name="T5" fmla="*/ 530 h 530"/>
                  <a:gd name="T6" fmla="*/ 0 w 517"/>
                  <a:gd name="T7" fmla="*/ 429 h 530"/>
                  <a:gd name="T8" fmla="*/ 416 w 517"/>
                  <a:gd name="T9" fmla="*/ 4 h 530"/>
                  <a:gd name="T10" fmla="*/ 416 w 517"/>
                  <a:gd name="T11" fmla="*/ 0 h 530"/>
                  <a:gd name="T12" fmla="*/ 517 w 517"/>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17" h="530">
                    <a:moveTo>
                      <a:pt x="517" y="0"/>
                    </a:moveTo>
                    <a:cubicBezTo>
                      <a:pt x="517" y="1"/>
                      <a:pt x="517" y="3"/>
                      <a:pt x="517" y="4"/>
                    </a:cubicBezTo>
                    <a:cubicBezTo>
                      <a:pt x="517" y="292"/>
                      <a:pt x="287" y="526"/>
                      <a:pt x="0" y="530"/>
                    </a:cubicBezTo>
                    <a:cubicBezTo>
                      <a:pt x="0" y="429"/>
                      <a:pt x="0" y="429"/>
                      <a:pt x="0" y="429"/>
                    </a:cubicBezTo>
                    <a:cubicBezTo>
                      <a:pt x="231" y="424"/>
                      <a:pt x="416" y="236"/>
                      <a:pt x="416" y="4"/>
                    </a:cubicBezTo>
                    <a:cubicBezTo>
                      <a:pt x="416" y="3"/>
                      <a:pt x="416" y="1"/>
                      <a:pt x="416" y="0"/>
                    </a:cubicBezTo>
                    <a:lnTo>
                      <a:pt x="517" y="0"/>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grpSp>
        <p:grpSp>
          <p:nvGrpSpPr>
            <p:cNvPr id="93" name="Group 96"/>
            <p:cNvGrpSpPr/>
            <p:nvPr/>
          </p:nvGrpSpPr>
          <p:grpSpPr>
            <a:xfrm rot="5400000">
              <a:off x="209419" y="3660485"/>
              <a:ext cx="2002405" cy="1027939"/>
              <a:chOff x="5245101" y="1903412"/>
              <a:chExt cx="2378075" cy="1220789"/>
            </a:xfrm>
          </p:grpSpPr>
          <p:sp>
            <p:nvSpPr>
              <p:cNvPr id="94" name="Freeform 17"/>
              <p:cNvSpPr/>
              <p:nvPr/>
            </p:nvSpPr>
            <p:spPr bwMode="auto">
              <a:xfrm>
                <a:off x="5245101" y="1903412"/>
                <a:ext cx="1189038" cy="1220788"/>
              </a:xfrm>
              <a:custGeom>
                <a:avLst/>
                <a:gdLst>
                  <a:gd name="T0" fmla="*/ 0 w 517"/>
                  <a:gd name="T1" fmla="*/ 0 h 530"/>
                  <a:gd name="T2" fmla="*/ 0 w 517"/>
                  <a:gd name="T3" fmla="*/ 4 h 530"/>
                  <a:gd name="T4" fmla="*/ 517 w 517"/>
                  <a:gd name="T5" fmla="*/ 530 h 530"/>
                  <a:gd name="T6" fmla="*/ 517 w 517"/>
                  <a:gd name="T7" fmla="*/ 429 h 530"/>
                  <a:gd name="T8" fmla="*/ 101 w 517"/>
                  <a:gd name="T9" fmla="*/ 4 h 530"/>
                  <a:gd name="T10" fmla="*/ 101 w 517"/>
                  <a:gd name="T11" fmla="*/ 0 h 530"/>
                  <a:gd name="T12" fmla="*/ 0 w 517"/>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17" h="530">
                    <a:moveTo>
                      <a:pt x="0" y="0"/>
                    </a:moveTo>
                    <a:cubicBezTo>
                      <a:pt x="0" y="1"/>
                      <a:pt x="0" y="3"/>
                      <a:pt x="0" y="4"/>
                    </a:cubicBezTo>
                    <a:cubicBezTo>
                      <a:pt x="0" y="292"/>
                      <a:pt x="231" y="526"/>
                      <a:pt x="517" y="530"/>
                    </a:cubicBezTo>
                    <a:cubicBezTo>
                      <a:pt x="517" y="429"/>
                      <a:pt x="517" y="429"/>
                      <a:pt x="517" y="429"/>
                    </a:cubicBezTo>
                    <a:cubicBezTo>
                      <a:pt x="287" y="424"/>
                      <a:pt x="101" y="236"/>
                      <a:pt x="101" y="4"/>
                    </a:cubicBezTo>
                    <a:cubicBezTo>
                      <a:pt x="101" y="3"/>
                      <a:pt x="101" y="1"/>
                      <a:pt x="101" y="0"/>
                    </a:cubicBezTo>
                    <a:lnTo>
                      <a:pt x="0" y="0"/>
                    </a:lnTo>
                    <a:close/>
                  </a:path>
                </a:pathLst>
              </a:custGeom>
              <a:solidFill>
                <a:srgbClr val="A5A5A5"/>
              </a:solidFill>
              <a:ln>
                <a:noFill/>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95" name="Freeform 19"/>
              <p:cNvSpPr/>
              <p:nvPr/>
            </p:nvSpPr>
            <p:spPr bwMode="auto">
              <a:xfrm>
                <a:off x="6434138" y="1903413"/>
                <a:ext cx="1189038" cy="1220788"/>
              </a:xfrm>
              <a:custGeom>
                <a:avLst/>
                <a:gdLst>
                  <a:gd name="T0" fmla="*/ 517 w 517"/>
                  <a:gd name="T1" fmla="*/ 0 h 530"/>
                  <a:gd name="T2" fmla="*/ 517 w 517"/>
                  <a:gd name="T3" fmla="*/ 4 h 530"/>
                  <a:gd name="T4" fmla="*/ 0 w 517"/>
                  <a:gd name="T5" fmla="*/ 530 h 530"/>
                  <a:gd name="T6" fmla="*/ 0 w 517"/>
                  <a:gd name="T7" fmla="*/ 429 h 530"/>
                  <a:gd name="T8" fmla="*/ 416 w 517"/>
                  <a:gd name="T9" fmla="*/ 4 h 530"/>
                  <a:gd name="T10" fmla="*/ 416 w 517"/>
                  <a:gd name="T11" fmla="*/ 0 h 530"/>
                  <a:gd name="T12" fmla="*/ 517 w 517"/>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17" h="530">
                    <a:moveTo>
                      <a:pt x="517" y="0"/>
                    </a:moveTo>
                    <a:cubicBezTo>
                      <a:pt x="517" y="1"/>
                      <a:pt x="517" y="3"/>
                      <a:pt x="517" y="4"/>
                    </a:cubicBezTo>
                    <a:cubicBezTo>
                      <a:pt x="517" y="292"/>
                      <a:pt x="287" y="526"/>
                      <a:pt x="0" y="530"/>
                    </a:cubicBezTo>
                    <a:cubicBezTo>
                      <a:pt x="0" y="429"/>
                      <a:pt x="0" y="429"/>
                      <a:pt x="0" y="429"/>
                    </a:cubicBezTo>
                    <a:cubicBezTo>
                      <a:pt x="231" y="424"/>
                      <a:pt x="416" y="236"/>
                      <a:pt x="416" y="4"/>
                    </a:cubicBezTo>
                    <a:cubicBezTo>
                      <a:pt x="416" y="3"/>
                      <a:pt x="416" y="1"/>
                      <a:pt x="416" y="0"/>
                    </a:cubicBezTo>
                    <a:lnTo>
                      <a:pt x="517" y="0"/>
                    </a:lnTo>
                    <a:close/>
                  </a:path>
                </a:pathLst>
              </a:custGeom>
              <a:solidFill>
                <a:srgbClr val="2B3155"/>
              </a:solidFill>
              <a:ln>
                <a:noFill/>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grpSp>
      </p:grpSp>
      <p:grpSp>
        <p:nvGrpSpPr>
          <p:cNvPr id="111" name="Group 110"/>
          <p:cNvGrpSpPr/>
          <p:nvPr/>
        </p:nvGrpSpPr>
        <p:grpSpPr>
          <a:xfrm>
            <a:off x="3977446" y="1889778"/>
            <a:ext cx="511721" cy="342545"/>
            <a:chOff x="666750" y="3544888"/>
            <a:chExt cx="581025" cy="388938"/>
          </a:xfrm>
          <a:solidFill>
            <a:schemeClr val="tx1">
              <a:lumMod val="75000"/>
              <a:lumOff val="25000"/>
            </a:schemeClr>
          </a:solidFill>
        </p:grpSpPr>
        <p:sp>
          <p:nvSpPr>
            <p:cNvPr id="112" name="Freeform 256"/>
            <p:cNvSpPr/>
            <p:nvPr/>
          </p:nvSpPr>
          <p:spPr bwMode="auto">
            <a:xfrm>
              <a:off x="755650" y="3598863"/>
              <a:ext cx="403225" cy="214313"/>
            </a:xfrm>
            <a:custGeom>
              <a:avLst/>
              <a:gdLst>
                <a:gd name="T0" fmla="*/ 79 w 2542"/>
                <a:gd name="T1" fmla="*/ 0 h 1347"/>
                <a:gd name="T2" fmla="*/ 2463 w 2542"/>
                <a:gd name="T3" fmla="*/ 0 h 1347"/>
                <a:gd name="T4" fmla="*/ 2484 w 2542"/>
                <a:gd name="T5" fmla="*/ 2 h 1347"/>
                <a:gd name="T6" fmla="*/ 2503 w 2542"/>
                <a:gd name="T7" fmla="*/ 10 h 1347"/>
                <a:gd name="T8" fmla="*/ 2520 w 2542"/>
                <a:gd name="T9" fmla="*/ 22 h 1347"/>
                <a:gd name="T10" fmla="*/ 2532 w 2542"/>
                <a:gd name="T11" fmla="*/ 38 h 1347"/>
                <a:gd name="T12" fmla="*/ 2540 w 2542"/>
                <a:gd name="T13" fmla="*/ 57 h 1347"/>
                <a:gd name="T14" fmla="*/ 2542 w 2542"/>
                <a:gd name="T15" fmla="*/ 78 h 1347"/>
                <a:gd name="T16" fmla="*/ 2542 w 2542"/>
                <a:gd name="T17" fmla="*/ 1268 h 1347"/>
                <a:gd name="T18" fmla="*/ 2540 w 2542"/>
                <a:gd name="T19" fmla="*/ 1289 h 1347"/>
                <a:gd name="T20" fmla="*/ 2532 w 2542"/>
                <a:gd name="T21" fmla="*/ 1308 h 1347"/>
                <a:gd name="T22" fmla="*/ 2520 w 2542"/>
                <a:gd name="T23" fmla="*/ 1323 h 1347"/>
                <a:gd name="T24" fmla="*/ 2503 w 2542"/>
                <a:gd name="T25" fmla="*/ 1337 h 1347"/>
                <a:gd name="T26" fmla="*/ 2484 w 2542"/>
                <a:gd name="T27" fmla="*/ 1344 h 1347"/>
                <a:gd name="T28" fmla="*/ 2463 w 2542"/>
                <a:gd name="T29" fmla="*/ 1347 h 1347"/>
                <a:gd name="T30" fmla="*/ 2442 w 2542"/>
                <a:gd name="T31" fmla="*/ 1344 h 1347"/>
                <a:gd name="T32" fmla="*/ 2424 w 2542"/>
                <a:gd name="T33" fmla="*/ 1337 h 1347"/>
                <a:gd name="T34" fmla="*/ 2408 w 2542"/>
                <a:gd name="T35" fmla="*/ 1323 h 1347"/>
                <a:gd name="T36" fmla="*/ 2396 w 2542"/>
                <a:gd name="T37" fmla="*/ 1308 h 1347"/>
                <a:gd name="T38" fmla="*/ 2388 w 2542"/>
                <a:gd name="T39" fmla="*/ 1289 h 1347"/>
                <a:gd name="T40" fmla="*/ 2385 w 2542"/>
                <a:gd name="T41" fmla="*/ 1268 h 1347"/>
                <a:gd name="T42" fmla="*/ 2385 w 2542"/>
                <a:gd name="T43" fmla="*/ 157 h 1347"/>
                <a:gd name="T44" fmla="*/ 157 w 2542"/>
                <a:gd name="T45" fmla="*/ 157 h 1347"/>
                <a:gd name="T46" fmla="*/ 157 w 2542"/>
                <a:gd name="T47" fmla="*/ 1268 h 1347"/>
                <a:gd name="T48" fmla="*/ 154 w 2542"/>
                <a:gd name="T49" fmla="*/ 1289 h 1347"/>
                <a:gd name="T50" fmla="*/ 146 w 2542"/>
                <a:gd name="T51" fmla="*/ 1308 h 1347"/>
                <a:gd name="T52" fmla="*/ 134 w 2542"/>
                <a:gd name="T53" fmla="*/ 1323 h 1347"/>
                <a:gd name="T54" fmla="*/ 118 w 2542"/>
                <a:gd name="T55" fmla="*/ 1337 h 1347"/>
                <a:gd name="T56" fmla="*/ 100 w 2542"/>
                <a:gd name="T57" fmla="*/ 1344 h 1347"/>
                <a:gd name="T58" fmla="*/ 79 w 2542"/>
                <a:gd name="T59" fmla="*/ 1347 h 1347"/>
                <a:gd name="T60" fmla="*/ 58 w 2542"/>
                <a:gd name="T61" fmla="*/ 1344 h 1347"/>
                <a:gd name="T62" fmla="*/ 39 w 2542"/>
                <a:gd name="T63" fmla="*/ 1337 h 1347"/>
                <a:gd name="T64" fmla="*/ 22 w 2542"/>
                <a:gd name="T65" fmla="*/ 1323 h 1347"/>
                <a:gd name="T66" fmla="*/ 10 w 2542"/>
                <a:gd name="T67" fmla="*/ 1308 h 1347"/>
                <a:gd name="T68" fmla="*/ 2 w 2542"/>
                <a:gd name="T69" fmla="*/ 1289 h 1347"/>
                <a:gd name="T70" fmla="*/ 0 w 2542"/>
                <a:gd name="T71" fmla="*/ 1268 h 1347"/>
                <a:gd name="T72" fmla="*/ 0 w 2542"/>
                <a:gd name="T73" fmla="*/ 78 h 1347"/>
                <a:gd name="T74" fmla="*/ 2 w 2542"/>
                <a:gd name="T75" fmla="*/ 57 h 1347"/>
                <a:gd name="T76" fmla="*/ 10 w 2542"/>
                <a:gd name="T77" fmla="*/ 38 h 1347"/>
                <a:gd name="T78" fmla="*/ 22 w 2542"/>
                <a:gd name="T79" fmla="*/ 22 h 1347"/>
                <a:gd name="T80" fmla="*/ 39 w 2542"/>
                <a:gd name="T81" fmla="*/ 10 h 1347"/>
                <a:gd name="T82" fmla="*/ 58 w 2542"/>
                <a:gd name="T83" fmla="*/ 2 h 1347"/>
                <a:gd name="T84" fmla="*/ 79 w 2542"/>
                <a:gd name="T85"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2" h="1347">
                  <a:moveTo>
                    <a:pt x="79" y="0"/>
                  </a:moveTo>
                  <a:lnTo>
                    <a:pt x="2463" y="0"/>
                  </a:lnTo>
                  <a:lnTo>
                    <a:pt x="2484" y="2"/>
                  </a:lnTo>
                  <a:lnTo>
                    <a:pt x="2503" y="10"/>
                  </a:lnTo>
                  <a:lnTo>
                    <a:pt x="2520" y="22"/>
                  </a:lnTo>
                  <a:lnTo>
                    <a:pt x="2532" y="38"/>
                  </a:lnTo>
                  <a:lnTo>
                    <a:pt x="2540" y="57"/>
                  </a:lnTo>
                  <a:lnTo>
                    <a:pt x="2542" y="78"/>
                  </a:lnTo>
                  <a:lnTo>
                    <a:pt x="2542" y="1268"/>
                  </a:lnTo>
                  <a:lnTo>
                    <a:pt x="2540" y="1289"/>
                  </a:lnTo>
                  <a:lnTo>
                    <a:pt x="2532" y="1308"/>
                  </a:lnTo>
                  <a:lnTo>
                    <a:pt x="2520" y="1323"/>
                  </a:lnTo>
                  <a:lnTo>
                    <a:pt x="2503" y="1337"/>
                  </a:lnTo>
                  <a:lnTo>
                    <a:pt x="2484" y="1344"/>
                  </a:lnTo>
                  <a:lnTo>
                    <a:pt x="2463" y="1347"/>
                  </a:lnTo>
                  <a:lnTo>
                    <a:pt x="2442" y="1344"/>
                  </a:lnTo>
                  <a:lnTo>
                    <a:pt x="2424" y="1337"/>
                  </a:lnTo>
                  <a:lnTo>
                    <a:pt x="2408" y="1323"/>
                  </a:lnTo>
                  <a:lnTo>
                    <a:pt x="2396" y="1308"/>
                  </a:lnTo>
                  <a:lnTo>
                    <a:pt x="2388" y="1289"/>
                  </a:lnTo>
                  <a:lnTo>
                    <a:pt x="2385" y="1268"/>
                  </a:lnTo>
                  <a:lnTo>
                    <a:pt x="2385" y="157"/>
                  </a:lnTo>
                  <a:lnTo>
                    <a:pt x="157" y="157"/>
                  </a:lnTo>
                  <a:lnTo>
                    <a:pt x="157" y="1268"/>
                  </a:lnTo>
                  <a:lnTo>
                    <a:pt x="154" y="1289"/>
                  </a:lnTo>
                  <a:lnTo>
                    <a:pt x="146" y="1308"/>
                  </a:lnTo>
                  <a:lnTo>
                    <a:pt x="134" y="1323"/>
                  </a:lnTo>
                  <a:lnTo>
                    <a:pt x="118" y="1337"/>
                  </a:lnTo>
                  <a:lnTo>
                    <a:pt x="100" y="1344"/>
                  </a:lnTo>
                  <a:lnTo>
                    <a:pt x="79" y="1347"/>
                  </a:lnTo>
                  <a:lnTo>
                    <a:pt x="58" y="1344"/>
                  </a:lnTo>
                  <a:lnTo>
                    <a:pt x="39" y="1337"/>
                  </a:lnTo>
                  <a:lnTo>
                    <a:pt x="22" y="1323"/>
                  </a:lnTo>
                  <a:lnTo>
                    <a:pt x="10" y="1308"/>
                  </a:lnTo>
                  <a:lnTo>
                    <a:pt x="2" y="1289"/>
                  </a:lnTo>
                  <a:lnTo>
                    <a:pt x="0" y="1268"/>
                  </a:lnTo>
                  <a:lnTo>
                    <a:pt x="0" y="78"/>
                  </a:lnTo>
                  <a:lnTo>
                    <a:pt x="2" y="57"/>
                  </a:lnTo>
                  <a:lnTo>
                    <a:pt x="10" y="38"/>
                  </a:lnTo>
                  <a:lnTo>
                    <a:pt x="22" y="22"/>
                  </a:lnTo>
                  <a:lnTo>
                    <a:pt x="39" y="10"/>
                  </a:lnTo>
                  <a:lnTo>
                    <a:pt x="58" y="2"/>
                  </a:lnTo>
                  <a:lnTo>
                    <a:pt x="79" y="0"/>
                  </a:lnTo>
                  <a:close/>
                </a:path>
              </a:pathLst>
            </a:custGeom>
            <a:grpFill/>
            <a:ln w="0">
              <a:noFill/>
              <a:prstDash val="solid"/>
              <a:round/>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113" name="Freeform 257"/>
            <p:cNvSpPr>
              <a:spLocks noEditPoints="1"/>
            </p:cNvSpPr>
            <p:nvPr/>
          </p:nvSpPr>
          <p:spPr bwMode="auto">
            <a:xfrm>
              <a:off x="666750" y="3544888"/>
              <a:ext cx="581025" cy="388938"/>
            </a:xfrm>
            <a:custGeom>
              <a:avLst/>
              <a:gdLst>
                <a:gd name="T0" fmla="*/ 145 w 3660"/>
                <a:gd name="T1" fmla="*/ 2140 h 2453"/>
                <a:gd name="T2" fmla="*/ 191 w 3660"/>
                <a:gd name="T3" fmla="*/ 2237 h 2453"/>
                <a:gd name="T4" fmla="*/ 277 w 3660"/>
                <a:gd name="T5" fmla="*/ 2298 h 2453"/>
                <a:gd name="T6" fmla="*/ 3311 w 3660"/>
                <a:gd name="T7" fmla="*/ 2311 h 2453"/>
                <a:gd name="T8" fmla="*/ 3415 w 3660"/>
                <a:gd name="T9" fmla="*/ 2282 h 2453"/>
                <a:gd name="T10" fmla="*/ 3490 w 3660"/>
                <a:gd name="T11" fmla="*/ 2208 h 2453"/>
                <a:gd name="T12" fmla="*/ 3518 w 3660"/>
                <a:gd name="T13" fmla="*/ 2102 h 2453"/>
                <a:gd name="T14" fmla="*/ 2264 w 3660"/>
                <a:gd name="T15" fmla="*/ 2071 h 2453"/>
                <a:gd name="T16" fmla="*/ 2189 w 3660"/>
                <a:gd name="T17" fmla="*/ 2163 h 2453"/>
                <a:gd name="T18" fmla="*/ 2081 w 3660"/>
                <a:gd name="T19" fmla="*/ 2210 h 2453"/>
                <a:gd name="T20" fmla="*/ 1579 w 3660"/>
                <a:gd name="T21" fmla="*/ 2210 h 2453"/>
                <a:gd name="T22" fmla="*/ 1471 w 3660"/>
                <a:gd name="T23" fmla="*/ 2163 h 2453"/>
                <a:gd name="T24" fmla="*/ 1396 w 3660"/>
                <a:gd name="T25" fmla="*/ 2071 h 2453"/>
                <a:gd name="T26" fmla="*/ 454 w 3660"/>
                <a:gd name="T27" fmla="*/ 157 h 2453"/>
                <a:gd name="T28" fmla="*/ 397 w 3660"/>
                <a:gd name="T29" fmla="*/ 181 h 2453"/>
                <a:gd name="T30" fmla="*/ 374 w 3660"/>
                <a:gd name="T31" fmla="*/ 237 h 2453"/>
                <a:gd name="T32" fmla="*/ 1460 w 3660"/>
                <a:gd name="T33" fmla="*/ 1895 h 2453"/>
                <a:gd name="T34" fmla="*/ 1503 w 3660"/>
                <a:gd name="T35" fmla="*/ 1927 h 2453"/>
                <a:gd name="T36" fmla="*/ 1516 w 3660"/>
                <a:gd name="T37" fmla="*/ 1988 h 2453"/>
                <a:gd name="T38" fmla="*/ 1554 w 3660"/>
                <a:gd name="T39" fmla="*/ 2048 h 2453"/>
                <a:gd name="T40" fmla="*/ 1621 w 3660"/>
                <a:gd name="T41" fmla="*/ 2072 h 2453"/>
                <a:gd name="T42" fmla="*/ 2086 w 3660"/>
                <a:gd name="T43" fmla="*/ 2061 h 2453"/>
                <a:gd name="T44" fmla="*/ 2136 w 3660"/>
                <a:gd name="T45" fmla="*/ 2011 h 2453"/>
                <a:gd name="T46" fmla="*/ 2149 w 3660"/>
                <a:gd name="T47" fmla="*/ 1944 h 2453"/>
                <a:gd name="T48" fmla="*/ 2186 w 3660"/>
                <a:gd name="T49" fmla="*/ 1900 h 2453"/>
                <a:gd name="T50" fmla="*/ 2220 w 3660"/>
                <a:gd name="T51" fmla="*/ 1893 h 2453"/>
                <a:gd name="T52" fmla="*/ 3284 w 3660"/>
                <a:gd name="T53" fmla="*/ 216 h 2453"/>
                <a:gd name="T54" fmla="*/ 3246 w 3660"/>
                <a:gd name="T55" fmla="*/ 168 h 2453"/>
                <a:gd name="T56" fmla="*/ 454 w 3660"/>
                <a:gd name="T57" fmla="*/ 157 h 2453"/>
                <a:gd name="T58" fmla="*/ 3244 w 3660"/>
                <a:gd name="T59" fmla="*/ 3 h 2453"/>
                <a:gd name="T60" fmla="*/ 3346 w 3660"/>
                <a:gd name="T61" fmla="*/ 45 h 2453"/>
                <a:gd name="T62" fmla="*/ 3417 w 3660"/>
                <a:gd name="T63" fmla="*/ 128 h 2453"/>
                <a:gd name="T64" fmla="*/ 3444 w 3660"/>
                <a:gd name="T65" fmla="*/ 237 h 2453"/>
                <a:gd name="T66" fmla="*/ 3608 w 3660"/>
                <a:gd name="T67" fmla="*/ 1895 h 2453"/>
                <a:gd name="T68" fmla="*/ 3650 w 3660"/>
                <a:gd name="T69" fmla="*/ 1928 h 2453"/>
                <a:gd name="T70" fmla="*/ 3660 w 3660"/>
                <a:gd name="T71" fmla="*/ 2102 h 2453"/>
                <a:gd name="T72" fmla="*/ 3632 w 3660"/>
                <a:gd name="T73" fmla="*/ 2239 h 2453"/>
                <a:gd name="T74" fmla="*/ 3558 w 3660"/>
                <a:gd name="T75" fmla="*/ 2350 h 2453"/>
                <a:gd name="T76" fmla="*/ 3446 w 3660"/>
                <a:gd name="T77" fmla="*/ 2425 h 2453"/>
                <a:gd name="T78" fmla="*/ 3311 w 3660"/>
                <a:gd name="T79" fmla="*/ 2453 h 2453"/>
                <a:gd name="T80" fmla="*/ 257 w 3660"/>
                <a:gd name="T81" fmla="*/ 2440 h 2453"/>
                <a:gd name="T82" fmla="*/ 136 w 3660"/>
                <a:gd name="T83" fmla="*/ 2380 h 2453"/>
                <a:gd name="T84" fmla="*/ 48 w 3660"/>
                <a:gd name="T85" fmla="*/ 2279 h 2453"/>
                <a:gd name="T86" fmla="*/ 3 w 3660"/>
                <a:gd name="T87" fmla="*/ 2150 h 2453"/>
                <a:gd name="T88" fmla="*/ 2 w 3660"/>
                <a:gd name="T89" fmla="*/ 1945 h 2453"/>
                <a:gd name="T90" fmla="*/ 35 w 3660"/>
                <a:gd name="T91" fmla="*/ 1903 h 2453"/>
                <a:gd name="T92" fmla="*/ 216 w 3660"/>
                <a:gd name="T93" fmla="*/ 1893 h 2453"/>
                <a:gd name="T94" fmla="*/ 228 w 3660"/>
                <a:gd name="T95" fmla="*/ 163 h 2453"/>
                <a:gd name="T96" fmla="*/ 286 w 3660"/>
                <a:gd name="T97" fmla="*/ 70 h 2453"/>
                <a:gd name="T98" fmla="*/ 379 w 3660"/>
                <a:gd name="T99" fmla="*/ 12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60" h="2453">
                  <a:moveTo>
                    <a:pt x="142" y="2035"/>
                  </a:moveTo>
                  <a:lnTo>
                    <a:pt x="142" y="2102"/>
                  </a:lnTo>
                  <a:lnTo>
                    <a:pt x="145" y="2140"/>
                  </a:lnTo>
                  <a:lnTo>
                    <a:pt x="155" y="2176"/>
                  </a:lnTo>
                  <a:lnTo>
                    <a:pt x="170" y="2208"/>
                  </a:lnTo>
                  <a:lnTo>
                    <a:pt x="191" y="2237"/>
                  </a:lnTo>
                  <a:lnTo>
                    <a:pt x="216" y="2262"/>
                  </a:lnTo>
                  <a:lnTo>
                    <a:pt x="245" y="2282"/>
                  </a:lnTo>
                  <a:lnTo>
                    <a:pt x="277" y="2298"/>
                  </a:lnTo>
                  <a:lnTo>
                    <a:pt x="313" y="2308"/>
                  </a:lnTo>
                  <a:lnTo>
                    <a:pt x="349" y="2311"/>
                  </a:lnTo>
                  <a:lnTo>
                    <a:pt x="3311" y="2311"/>
                  </a:lnTo>
                  <a:lnTo>
                    <a:pt x="3347" y="2308"/>
                  </a:lnTo>
                  <a:lnTo>
                    <a:pt x="3383" y="2298"/>
                  </a:lnTo>
                  <a:lnTo>
                    <a:pt x="3415" y="2282"/>
                  </a:lnTo>
                  <a:lnTo>
                    <a:pt x="3444" y="2262"/>
                  </a:lnTo>
                  <a:lnTo>
                    <a:pt x="3469" y="2237"/>
                  </a:lnTo>
                  <a:lnTo>
                    <a:pt x="3490" y="2208"/>
                  </a:lnTo>
                  <a:lnTo>
                    <a:pt x="3505" y="2176"/>
                  </a:lnTo>
                  <a:lnTo>
                    <a:pt x="3515" y="2140"/>
                  </a:lnTo>
                  <a:lnTo>
                    <a:pt x="3518" y="2102"/>
                  </a:lnTo>
                  <a:lnTo>
                    <a:pt x="3518" y="2035"/>
                  </a:lnTo>
                  <a:lnTo>
                    <a:pt x="2279" y="2035"/>
                  </a:lnTo>
                  <a:lnTo>
                    <a:pt x="2264" y="2071"/>
                  </a:lnTo>
                  <a:lnTo>
                    <a:pt x="2244" y="2106"/>
                  </a:lnTo>
                  <a:lnTo>
                    <a:pt x="2219" y="2137"/>
                  </a:lnTo>
                  <a:lnTo>
                    <a:pt x="2189" y="2163"/>
                  </a:lnTo>
                  <a:lnTo>
                    <a:pt x="2156" y="2184"/>
                  </a:lnTo>
                  <a:lnTo>
                    <a:pt x="2119" y="2200"/>
                  </a:lnTo>
                  <a:lnTo>
                    <a:pt x="2081" y="2210"/>
                  </a:lnTo>
                  <a:lnTo>
                    <a:pt x="2039" y="2213"/>
                  </a:lnTo>
                  <a:lnTo>
                    <a:pt x="1621" y="2213"/>
                  </a:lnTo>
                  <a:lnTo>
                    <a:pt x="1579" y="2210"/>
                  </a:lnTo>
                  <a:lnTo>
                    <a:pt x="1541" y="2200"/>
                  </a:lnTo>
                  <a:lnTo>
                    <a:pt x="1504" y="2184"/>
                  </a:lnTo>
                  <a:lnTo>
                    <a:pt x="1471" y="2163"/>
                  </a:lnTo>
                  <a:lnTo>
                    <a:pt x="1441" y="2137"/>
                  </a:lnTo>
                  <a:lnTo>
                    <a:pt x="1416" y="2106"/>
                  </a:lnTo>
                  <a:lnTo>
                    <a:pt x="1396" y="2071"/>
                  </a:lnTo>
                  <a:lnTo>
                    <a:pt x="1381" y="2035"/>
                  </a:lnTo>
                  <a:lnTo>
                    <a:pt x="142" y="2035"/>
                  </a:lnTo>
                  <a:close/>
                  <a:moveTo>
                    <a:pt x="454" y="157"/>
                  </a:moveTo>
                  <a:lnTo>
                    <a:pt x="433" y="159"/>
                  </a:lnTo>
                  <a:lnTo>
                    <a:pt x="414" y="168"/>
                  </a:lnTo>
                  <a:lnTo>
                    <a:pt x="397" y="181"/>
                  </a:lnTo>
                  <a:lnTo>
                    <a:pt x="385" y="197"/>
                  </a:lnTo>
                  <a:lnTo>
                    <a:pt x="376" y="216"/>
                  </a:lnTo>
                  <a:lnTo>
                    <a:pt x="374" y="237"/>
                  </a:lnTo>
                  <a:lnTo>
                    <a:pt x="374" y="1893"/>
                  </a:lnTo>
                  <a:lnTo>
                    <a:pt x="1441" y="1893"/>
                  </a:lnTo>
                  <a:lnTo>
                    <a:pt x="1460" y="1895"/>
                  </a:lnTo>
                  <a:lnTo>
                    <a:pt x="1477" y="1902"/>
                  </a:lnTo>
                  <a:lnTo>
                    <a:pt x="1492" y="1913"/>
                  </a:lnTo>
                  <a:lnTo>
                    <a:pt x="1503" y="1927"/>
                  </a:lnTo>
                  <a:lnTo>
                    <a:pt x="1511" y="1945"/>
                  </a:lnTo>
                  <a:lnTo>
                    <a:pt x="1513" y="1964"/>
                  </a:lnTo>
                  <a:lnTo>
                    <a:pt x="1516" y="1988"/>
                  </a:lnTo>
                  <a:lnTo>
                    <a:pt x="1524" y="2011"/>
                  </a:lnTo>
                  <a:lnTo>
                    <a:pt x="1537" y="2031"/>
                  </a:lnTo>
                  <a:lnTo>
                    <a:pt x="1554" y="2048"/>
                  </a:lnTo>
                  <a:lnTo>
                    <a:pt x="1574" y="2061"/>
                  </a:lnTo>
                  <a:lnTo>
                    <a:pt x="1597" y="2069"/>
                  </a:lnTo>
                  <a:lnTo>
                    <a:pt x="1621" y="2072"/>
                  </a:lnTo>
                  <a:lnTo>
                    <a:pt x="2039" y="2072"/>
                  </a:lnTo>
                  <a:lnTo>
                    <a:pt x="2063" y="2069"/>
                  </a:lnTo>
                  <a:lnTo>
                    <a:pt x="2086" y="2061"/>
                  </a:lnTo>
                  <a:lnTo>
                    <a:pt x="2106" y="2048"/>
                  </a:lnTo>
                  <a:lnTo>
                    <a:pt x="2123" y="2031"/>
                  </a:lnTo>
                  <a:lnTo>
                    <a:pt x="2136" y="2011"/>
                  </a:lnTo>
                  <a:lnTo>
                    <a:pt x="2144" y="1988"/>
                  </a:lnTo>
                  <a:lnTo>
                    <a:pt x="2147" y="1964"/>
                  </a:lnTo>
                  <a:lnTo>
                    <a:pt x="2149" y="1944"/>
                  </a:lnTo>
                  <a:lnTo>
                    <a:pt x="2157" y="1926"/>
                  </a:lnTo>
                  <a:lnTo>
                    <a:pt x="2170" y="1912"/>
                  </a:lnTo>
                  <a:lnTo>
                    <a:pt x="2186" y="1900"/>
                  </a:lnTo>
                  <a:lnTo>
                    <a:pt x="2205" y="1894"/>
                  </a:lnTo>
                  <a:lnTo>
                    <a:pt x="2213" y="1893"/>
                  </a:lnTo>
                  <a:lnTo>
                    <a:pt x="2220" y="1893"/>
                  </a:lnTo>
                  <a:lnTo>
                    <a:pt x="3286" y="1893"/>
                  </a:lnTo>
                  <a:lnTo>
                    <a:pt x="3286" y="237"/>
                  </a:lnTo>
                  <a:lnTo>
                    <a:pt x="3284" y="216"/>
                  </a:lnTo>
                  <a:lnTo>
                    <a:pt x="3275" y="197"/>
                  </a:lnTo>
                  <a:lnTo>
                    <a:pt x="3263" y="181"/>
                  </a:lnTo>
                  <a:lnTo>
                    <a:pt x="3246" y="168"/>
                  </a:lnTo>
                  <a:lnTo>
                    <a:pt x="3227" y="159"/>
                  </a:lnTo>
                  <a:lnTo>
                    <a:pt x="3206" y="157"/>
                  </a:lnTo>
                  <a:lnTo>
                    <a:pt x="454" y="157"/>
                  </a:lnTo>
                  <a:close/>
                  <a:moveTo>
                    <a:pt x="454" y="0"/>
                  </a:moveTo>
                  <a:lnTo>
                    <a:pt x="3206" y="0"/>
                  </a:lnTo>
                  <a:lnTo>
                    <a:pt x="3244" y="3"/>
                  </a:lnTo>
                  <a:lnTo>
                    <a:pt x="3281" y="12"/>
                  </a:lnTo>
                  <a:lnTo>
                    <a:pt x="3315" y="26"/>
                  </a:lnTo>
                  <a:lnTo>
                    <a:pt x="3346" y="45"/>
                  </a:lnTo>
                  <a:lnTo>
                    <a:pt x="3374" y="70"/>
                  </a:lnTo>
                  <a:lnTo>
                    <a:pt x="3398" y="97"/>
                  </a:lnTo>
                  <a:lnTo>
                    <a:pt x="3417" y="128"/>
                  </a:lnTo>
                  <a:lnTo>
                    <a:pt x="3432" y="163"/>
                  </a:lnTo>
                  <a:lnTo>
                    <a:pt x="3440" y="199"/>
                  </a:lnTo>
                  <a:lnTo>
                    <a:pt x="3444" y="237"/>
                  </a:lnTo>
                  <a:lnTo>
                    <a:pt x="3444" y="1893"/>
                  </a:lnTo>
                  <a:lnTo>
                    <a:pt x="3589" y="1893"/>
                  </a:lnTo>
                  <a:lnTo>
                    <a:pt x="3608" y="1895"/>
                  </a:lnTo>
                  <a:lnTo>
                    <a:pt x="3625" y="1903"/>
                  </a:lnTo>
                  <a:lnTo>
                    <a:pt x="3639" y="1914"/>
                  </a:lnTo>
                  <a:lnTo>
                    <a:pt x="3650" y="1928"/>
                  </a:lnTo>
                  <a:lnTo>
                    <a:pt x="3658" y="1945"/>
                  </a:lnTo>
                  <a:lnTo>
                    <a:pt x="3660" y="1964"/>
                  </a:lnTo>
                  <a:lnTo>
                    <a:pt x="3660" y="2102"/>
                  </a:lnTo>
                  <a:lnTo>
                    <a:pt x="3657" y="2150"/>
                  </a:lnTo>
                  <a:lnTo>
                    <a:pt x="3648" y="2196"/>
                  </a:lnTo>
                  <a:lnTo>
                    <a:pt x="3632" y="2239"/>
                  </a:lnTo>
                  <a:lnTo>
                    <a:pt x="3612" y="2279"/>
                  </a:lnTo>
                  <a:lnTo>
                    <a:pt x="3587" y="2317"/>
                  </a:lnTo>
                  <a:lnTo>
                    <a:pt x="3558" y="2350"/>
                  </a:lnTo>
                  <a:lnTo>
                    <a:pt x="3524" y="2380"/>
                  </a:lnTo>
                  <a:lnTo>
                    <a:pt x="3487" y="2404"/>
                  </a:lnTo>
                  <a:lnTo>
                    <a:pt x="3446" y="2425"/>
                  </a:lnTo>
                  <a:lnTo>
                    <a:pt x="3403" y="2440"/>
                  </a:lnTo>
                  <a:lnTo>
                    <a:pt x="3357" y="2450"/>
                  </a:lnTo>
                  <a:lnTo>
                    <a:pt x="3311" y="2453"/>
                  </a:lnTo>
                  <a:lnTo>
                    <a:pt x="349" y="2453"/>
                  </a:lnTo>
                  <a:lnTo>
                    <a:pt x="303" y="2450"/>
                  </a:lnTo>
                  <a:lnTo>
                    <a:pt x="257" y="2440"/>
                  </a:lnTo>
                  <a:lnTo>
                    <a:pt x="214" y="2425"/>
                  </a:lnTo>
                  <a:lnTo>
                    <a:pt x="173" y="2404"/>
                  </a:lnTo>
                  <a:lnTo>
                    <a:pt x="136" y="2380"/>
                  </a:lnTo>
                  <a:lnTo>
                    <a:pt x="102" y="2350"/>
                  </a:lnTo>
                  <a:lnTo>
                    <a:pt x="73" y="2317"/>
                  </a:lnTo>
                  <a:lnTo>
                    <a:pt x="48" y="2279"/>
                  </a:lnTo>
                  <a:lnTo>
                    <a:pt x="28" y="2239"/>
                  </a:lnTo>
                  <a:lnTo>
                    <a:pt x="12" y="2196"/>
                  </a:lnTo>
                  <a:lnTo>
                    <a:pt x="3" y="2150"/>
                  </a:lnTo>
                  <a:lnTo>
                    <a:pt x="0" y="2102"/>
                  </a:lnTo>
                  <a:lnTo>
                    <a:pt x="0" y="1964"/>
                  </a:lnTo>
                  <a:lnTo>
                    <a:pt x="2" y="1945"/>
                  </a:lnTo>
                  <a:lnTo>
                    <a:pt x="10" y="1928"/>
                  </a:lnTo>
                  <a:lnTo>
                    <a:pt x="21" y="1914"/>
                  </a:lnTo>
                  <a:lnTo>
                    <a:pt x="35" y="1903"/>
                  </a:lnTo>
                  <a:lnTo>
                    <a:pt x="52" y="1895"/>
                  </a:lnTo>
                  <a:lnTo>
                    <a:pt x="71" y="1893"/>
                  </a:lnTo>
                  <a:lnTo>
                    <a:pt x="216" y="1893"/>
                  </a:lnTo>
                  <a:lnTo>
                    <a:pt x="216" y="237"/>
                  </a:lnTo>
                  <a:lnTo>
                    <a:pt x="220" y="199"/>
                  </a:lnTo>
                  <a:lnTo>
                    <a:pt x="228" y="163"/>
                  </a:lnTo>
                  <a:lnTo>
                    <a:pt x="243" y="128"/>
                  </a:lnTo>
                  <a:lnTo>
                    <a:pt x="262" y="97"/>
                  </a:lnTo>
                  <a:lnTo>
                    <a:pt x="286" y="70"/>
                  </a:lnTo>
                  <a:lnTo>
                    <a:pt x="314" y="45"/>
                  </a:lnTo>
                  <a:lnTo>
                    <a:pt x="345" y="26"/>
                  </a:lnTo>
                  <a:lnTo>
                    <a:pt x="379" y="12"/>
                  </a:lnTo>
                  <a:lnTo>
                    <a:pt x="416" y="3"/>
                  </a:lnTo>
                  <a:lnTo>
                    <a:pt x="454" y="0"/>
                  </a:lnTo>
                  <a:close/>
                </a:path>
              </a:pathLst>
            </a:custGeom>
            <a:grpFill/>
            <a:ln w="0">
              <a:noFill/>
              <a:prstDash val="solid"/>
              <a:round/>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114" name="Freeform 258"/>
            <p:cNvSpPr/>
            <p:nvPr/>
          </p:nvSpPr>
          <p:spPr bwMode="auto">
            <a:xfrm>
              <a:off x="876300" y="3667125"/>
              <a:ext cx="103188" cy="104775"/>
            </a:xfrm>
            <a:custGeom>
              <a:avLst/>
              <a:gdLst>
                <a:gd name="T0" fmla="*/ 575 w 654"/>
                <a:gd name="T1" fmla="*/ 0 h 653"/>
                <a:gd name="T2" fmla="*/ 595 w 654"/>
                <a:gd name="T3" fmla="*/ 3 h 653"/>
                <a:gd name="T4" fmla="*/ 614 w 654"/>
                <a:gd name="T5" fmla="*/ 10 h 653"/>
                <a:gd name="T6" fmla="*/ 630 w 654"/>
                <a:gd name="T7" fmla="*/ 23 h 653"/>
                <a:gd name="T8" fmla="*/ 644 w 654"/>
                <a:gd name="T9" fmla="*/ 40 h 653"/>
                <a:gd name="T10" fmla="*/ 652 w 654"/>
                <a:gd name="T11" fmla="*/ 59 h 653"/>
                <a:gd name="T12" fmla="*/ 654 w 654"/>
                <a:gd name="T13" fmla="*/ 79 h 653"/>
                <a:gd name="T14" fmla="*/ 652 w 654"/>
                <a:gd name="T15" fmla="*/ 99 h 653"/>
                <a:gd name="T16" fmla="*/ 644 w 654"/>
                <a:gd name="T17" fmla="*/ 118 h 653"/>
                <a:gd name="T18" fmla="*/ 630 w 654"/>
                <a:gd name="T19" fmla="*/ 135 h 653"/>
                <a:gd name="T20" fmla="*/ 136 w 654"/>
                <a:gd name="T21" fmla="*/ 630 h 653"/>
                <a:gd name="T22" fmla="*/ 118 w 654"/>
                <a:gd name="T23" fmla="*/ 643 h 653"/>
                <a:gd name="T24" fmla="*/ 99 w 654"/>
                <a:gd name="T25" fmla="*/ 651 h 653"/>
                <a:gd name="T26" fmla="*/ 79 w 654"/>
                <a:gd name="T27" fmla="*/ 653 h 653"/>
                <a:gd name="T28" fmla="*/ 59 w 654"/>
                <a:gd name="T29" fmla="*/ 651 h 653"/>
                <a:gd name="T30" fmla="*/ 40 w 654"/>
                <a:gd name="T31" fmla="*/ 643 h 653"/>
                <a:gd name="T32" fmla="*/ 24 w 654"/>
                <a:gd name="T33" fmla="*/ 630 h 653"/>
                <a:gd name="T34" fmla="*/ 12 w 654"/>
                <a:gd name="T35" fmla="*/ 613 h 653"/>
                <a:gd name="T36" fmla="*/ 4 w 654"/>
                <a:gd name="T37" fmla="*/ 594 h 653"/>
                <a:gd name="T38" fmla="*/ 0 w 654"/>
                <a:gd name="T39" fmla="*/ 574 h 653"/>
                <a:gd name="T40" fmla="*/ 4 w 654"/>
                <a:gd name="T41" fmla="*/ 554 h 653"/>
                <a:gd name="T42" fmla="*/ 12 w 654"/>
                <a:gd name="T43" fmla="*/ 535 h 653"/>
                <a:gd name="T44" fmla="*/ 24 w 654"/>
                <a:gd name="T45" fmla="*/ 519 h 653"/>
                <a:gd name="T46" fmla="*/ 520 w 654"/>
                <a:gd name="T47" fmla="*/ 23 h 653"/>
                <a:gd name="T48" fmla="*/ 536 w 654"/>
                <a:gd name="T49" fmla="*/ 10 h 653"/>
                <a:gd name="T50" fmla="*/ 555 w 654"/>
                <a:gd name="T51" fmla="*/ 3 h 653"/>
                <a:gd name="T52" fmla="*/ 575 w 654"/>
                <a:gd name="T5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4" h="653">
                  <a:moveTo>
                    <a:pt x="575" y="0"/>
                  </a:moveTo>
                  <a:lnTo>
                    <a:pt x="595" y="3"/>
                  </a:lnTo>
                  <a:lnTo>
                    <a:pt x="614" y="10"/>
                  </a:lnTo>
                  <a:lnTo>
                    <a:pt x="630" y="23"/>
                  </a:lnTo>
                  <a:lnTo>
                    <a:pt x="644" y="40"/>
                  </a:lnTo>
                  <a:lnTo>
                    <a:pt x="652" y="59"/>
                  </a:lnTo>
                  <a:lnTo>
                    <a:pt x="654" y="79"/>
                  </a:lnTo>
                  <a:lnTo>
                    <a:pt x="652" y="99"/>
                  </a:lnTo>
                  <a:lnTo>
                    <a:pt x="644" y="118"/>
                  </a:lnTo>
                  <a:lnTo>
                    <a:pt x="630" y="135"/>
                  </a:lnTo>
                  <a:lnTo>
                    <a:pt x="136" y="630"/>
                  </a:lnTo>
                  <a:lnTo>
                    <a:pt x="118" y="643"/>
                  </a:lnTo>
                  <a:lnTo>
                    <a:pt x="99" y="651"/>
                  </a:lnTo>
                  <a:lnTo>
                    <a:pt x="79" y="653"/>
                  </a:lnTo>
                  <a:lnTo>
                    <a:pt x="59" y="651"/>
                  </a:lnTo>
                  <a:lnTo>
                    <a:pt x="40" y="643"/>
                  </a:lnTo>
                  <a:lnTo>
                    <a:pt x="24" y="630"/>
                  </a:lnTo>
                  <a:lnTo>
                    <a:pt x="12" y="613"/>
                  </a:lnTo>
                  <a:lnTo>
                    <a:pt x="4" y="594"/>
                  </a:lnTo>
                  <a:lnTo>
                    <a:pt x="0" y="574"/>
                  </a:lnTo>
                  <a:lnTo>
                    <a:pt x="4" y="554"/>
                  </a:lnTo>
                  <a:lnTo>
                    <a:pt x="12" y="535"/>
                  </a:lnTo>
                  <a:lnTo>
                    <a:pt x="24" y="519"/>
                  </a:lnTo>
                  <a:lnTo>
                    <a:pt x="520" y="23"/>
                  </a:lnTo>
                  <a:lnTo>
                    <a:pt x="536" y="10"/>
                  </a:lnTo>
                  <a:lnTo>
                    <a:pt x="555" y="3"/>
                  </a:lnTo>
                  <a:lnTo>
                    <a:pt x="575" y="0"/>
                  </a:lnTo>
                  <a:close/>
                </a:path>
              </a:pathLst>
            </a:custGeom>
            <a:grpFill/>
            <a:ln w="0">
              <a:noFill/>
              <a:prstDash val="solid"/>
              <a:round/>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115" name="Freeform 259"/>
            <p:cNvSpPr/>
            <p:nvPr/>
          </p:nvSpPr>
          <p:spPr bwMode="auto">
            <a:xfrm>
              <a:off x="969963" y="3713163"/>
              <a:ext cx="55563" cy="57150"/>
            </a:xfrm>
            <a:custGeom>
              <a:avLst/>
              <a:gdLst>
                <a:gd name="T0" fmla="*/ 276 w 355"/>
                <a:gd name="T1" fmla="*/ 0 h 355"/>
                <a:gd name="T2" fmla="*/ 296 w 355"/>
                <a:gd name="T3" fmla="*/ 3 h 355"/>
                <a:gd name="T4" fmla="*/ 315 w 355"/>
                <a:gd name="T5" fmla="*/ 11 h 355"/>
                <a:gd name="T6" fmla="*/ 331 w 355"/>
                <a:gd name="T7" fmla="*/ 23 h 355"/>
                <a:gd name="T8" fmla="*/ 345 w 355"/>
                <a:gd name="T9" fmla="*/ 40 h 355"/>
                <a:gd name="T10" fmla="*/ 351 w 355"/>
                <a:gd name="T11" fmla="*/ 59 h 355"/>
                <a:gd name="T12" fmla="*/ 355 w 355"/>
                <a:gd name="T13" fmla="*/ 79 h 355"/>
                <a:gd name="T14" fmla="*/ 351 w 355"/>
                <a:gd name="T15" fmla="*/ 99 h 355"/>
                <a:gd name="T16" fmla="*/ 345 w 355"/>
                <a:gd name="T17" fmla="*/ 118 h 355"/>
                <a:gd name="T18" fmla="*/ 331 w 355"/>
                <a:gd name="T19" fmla="*/ 135 h 355"/>
                <a:gd name="T20" fmla="*/ 134 w 355"/>
                <a:gd name="T21" fmla="*/ 333 h 355"/>
                <a:gd name="T22" fmla="*/ 117 w 355"/>
                <a:gd name="T23" fmla="*/ 345 h 355"/>
                <a:gd name="T24" fmla="*/ 98 w 355"/>
                <a:gd name="T25" fmla="*/ 353 h 355"/>
                <a:gd name="T26" fmla="*/ 78 w 355"/>
                <a:gd name="T27" fmla="*/ 355 h 355"/>
                <a:gd name="T28" fmla="*/ 59 w 355"/>
                <a:gd name="T29" fmla="*/ 353 h 355"/>
                <a:gd name="T30" fmla="*/ 40 w 355"/>
                <a:gd name="T31" fmla="*/ 345 h 355"/>
                <a:gd name="T32" fmla="*/ 23 w 355"/>
                <a:gd name="T33" fmla="*/ 333 h 355"/>
                <a:gd name="T34" fmla="*/ 10 w 355"/>
                <a:gd name="T35" fmla="*/ 315 h 355"/>
                <a:gd name="T36" fmla="*/ 2 w 355"/>
                <a:gd name="T37" fmla="*/ 296 h 355"/>
                <a:gd name="T38" fmla="*/ 0 w 355"/>
                <a:gd name="T39" fmla="*/ 276 h 355"/>
                <a:gd name="T40" fmla="*/ 2 w 355"/>
                <a:gd name="T41" fmla="*/ 256 h 355"/>
                <a:gd name="T42" fmla="*/ 10 w 355"/>
                <a:gd name="T43" fmla="*/ 237 h 355"/>
                <a:gd name="T44" fmla="*/ 23 w 355"/>
                <a:gd name="T45" fmla="*/ 221 h 355"/>
                <a:gd name="T46" fmla="*/ 220 w 355"/>
                <a:gd name="T47" fmla="*/ 23 h 355"/>
                <a:gd name="T48" fmla="*/ 237 w 355"/>
                <a:gd name="T49" fmla="*/ 11 h 355"/>
                <a:gd name="T50" fmla="*/ 256 w 355"/>
                <a:gd name="T51" fmla="*/ 3 h 355"/>
                <a:gd name="T52" fmla="*/ 276 w 355"/>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5" h="355">
                  <a:moveTo>
                    <a:pt x="276" y="0"/>
                  </a:moveTo>
                  <a:lnTo>
                    <a:pt x="296" y="3"/>
                  </a:lnTo>
                  <a:lnTo>
                    <a:pt x="315" y="11"/>
                  </a:lnTo>
                  <a:lnTo>
                    <a:pt x="331" y="23"/>
                  </a:lnTo>
                  <a:lnTo>
                    <a:pt x="345" y="40"/>
                  </a:lnTo>
                  <a:lnTo>
                    <a:pt x="351" y="59"/>
                  </a:lnTo>
                  <a:lnTo>
                    <a:pt x="355" y="79"/>
                  </a:lnTo>
                  <a:lnTo>
                    <a:pt x="351" y="99"/>
                  </a:lnTo>
                  <a:lnTo>
                    <a:pt x="345" y="118"/>
                  </a:lnTo>
                  <a:lnTo>
                    <a:pt x="331" y="135"/>
                  </a:lnTo>
                  <a:lnTo>
                    <a:pt x="134" y="333"/>
                  </a:lnTo>
                  <a:lnTo>
                    <a:pt x="117" y="345"/>
                  </a:lnTo>
                  <a:lnTo>
                    <a:pt x="98" y="353"/>
                  </a:lnTo>
                  <a:lnTo>
                    <a:pt x="78" y="355"/>
                  </a:lnTo>
                  <a:lnTo>
                    <a:pt x="59" y="353"/>
                  </a:lnTo>
                  <a:lnTo>
                    <a:pt x="40" y="345"/>
                  </a:lnTo>
                  <a:lnTo>
                    <a:pt x="23" y="333"/>
                  </a:lnTo>
                  <a:lnTo>
                    <a:pt x="10" y="315"/>
                  </a:lnTo>
                  <a:lnTo>
                    <a:pt x="2" y="296"/>
                  </a:lnTo>
                  <a:lnTo>
                    <a:pt x="0" y="276"/>
                  </a:lnTo>
                  <a:lnTo>
                    <a:pt x="2" y="256"/>
                  </a:lnTo>
                  <a:lnTo>
                    <a:pt x="10" y="237"/>
                  </a:lnTo>
                  <a:lnTo>
                    <a:pt x="23" y="221"/>
                  </a:lnTo>
                  <a:lnTo>
                    <a:pt x="220" y="23"/>
                  </a:lnTo>
                  <a:lnTo>
                    <a:pt x="237" y="11"/>
                  </a:lnTo>
                  <a:lnTo>
                    <a:pt x="256" y="3"/>
                  </a:lnTo>
                  <a:lnTo>
                    <a:pt x="276" y="0"/>
                  </a:lnTo>
                  <a:close/>
                </a:path>
              </a:pathLst>
            </a:custGeom>
            <a:grpFill/>
            <a:ln w="0">
              <a:noFill/>
              <a:prstDash val="solid"/>
              <a:round/>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grpSp>
      <p:grpSp>
        <p:nvGrpSpPr>
          <p:cNvPr id="116" name="Group 115"/>
          <p:cNvGrpSpPr/>
          <p:nvPr/>
        </p:nvGrpSpPr>
        <p:grpSpPr>
          <a:xfrm>
            <a:off x="4053995" y="5497094"/>
            <a:ext cx="524693" cy="432439"/>
            <a:chOff x="5300663" y="5045075"/>
            <a:chExt cx="577850" cy="476251"/>
          </a:xfrm>
          <a:solidFill>
            <a:schemeClr val="tx1">
              <a:lumMod val="75000"/>
              <a:lumOff val="25000"/>
            </a:schemeClr>
          </a:solidFill>
        </p:grpSpPr>
        <p:sp>
          <p:nvSpPr>
            <p:cNvPr id="117" name="Freeform 392"/>
            <p:cNvSpPr/>
            <p:nvPr/>
          </p:nvSpPr>
          <p:spPr bwMode="auto">
            <a:xfrm>
              <a:off x="5300663" y="5045075"/>
              <a:ext cx="577850" cy="404813"/>
            </a:xfrm>
            <a:custGeom>
              <a:avLst/>
              <a:gdLst>
                <a:gd name="T0" fmla="*/ 2189 w 3643"/>
                <a:gd name="T1" fmla="*/ 51 h 2547"/>
                <a:gd name="T2" fmla="*/ 2527 w 3643"/>
                <a:gd name="T3" fmla="*/ 243 h 2547"/>
                <a:gd name="T4" fmla="*/ 2771 w 3643"/>
                <a:gd name="T5" fmla="*/ 546 h 2547"/>
                <a:gd name="T6" fmla="*/ 2884 w 3643"/>
                <a:gd name="T7" fmla="*/ 927 h 2547"/>
                <a:gd name="T8" fmla="*/ 3167 w 3643"/>
                <a:gd name="T9" fmla="*/ 1066 h 2547"/>
                <a:gd name="T10" fmla="*/ 3445 w 3643"/>
                <a:gd name="T11" fmla="*/ 1263 h 2547"/>
                <a:gd name="T12" fmla="*/ 3612 w 3643"/>
                <a:gd name="T13" fmla="*/ 1564 h 2547"/>
                <a:gd name="T14" fmla="*/ 3629 w 3643"/>
                <a:gd name="T15" fmla="*/ 1924 h 2547"/>
                <a:gd name="T16" fmla="*/ 3486 w 3643"/>
                <a:gd name="T17" fmla="*/ 2243 h 2547"/>
                <a:gd name="T18" fmla="*/ 3223 w 3643"/>
                <a:gd name="T19" fmla="*/ 2465 h 2547"/>
                <a:gd name="T20" fmla="*/ 2877 w 3643"/>
                <a:gd name="T21" fmla="*/ 2547 h 2547"/>
                <a:gd name="T22" fmla="*/ 2462 w 3643"/>
                <a:gd name="T23" fmla="*/ 2508 h 2547"/>
                <a:gd name="T24" fmla="*/ 2474 w 3643"/>
                <a:gd name="T25" fmla="*/ 2414 h 2547"/>
                <a:gd name="T26" fmla="*/ 2940 w 3643"/>
                <a:gd name="T27" fmla="*/ 2388 h 2547"/>
                <a:gd name="T28" fmla="*/ 3219 w 3643"/>
                <a:gd name="T29" fmla="*/ 2286 h 2547"/>
                <a:gd name="T30" fmla="*/ 3413 w 3643"/>
                <a:gd name="T31" fmla="*/ 2071 h 2547"/>
                <a:gd name="T32" fmla="*/ 3487 w 3643"/>
                <a:gd name="T33" fmla="*/ 1778 h 2547"/>
                <a:gd name="T34" fmla="*/ 3413 w 3643"/>
                <a:gd name="T35" fmla="*/ 1486 h 2547"/>
                <a:gd name="T36" fmla="*/ 3219 w 3643"/>
                <a:gd name="T37" fmla="*/ 1270 h 2547"/>
                <a:gd name="T38" fmla="*/ 2940 w 3643"/>
                <a:gd name="T39" fmla="*/ 1169 h 2547"/>
                <a:gd name="T40" fmla="*/ 2766 w 3643"/>
                <a:gd name="T41" fmla="*/ 1158 h 2547"/>
                <a:gd name="T42" fmla="*/ 2730 w 3643"/>
                <a:gd name="T43" fmla="*/ 1085 h 2547"/>
                <a:gd name="T44" fmla="*/ 2733 w 3643"/>
                <a:gd name="T45" fmla="*/ 1034 h 2547"/>
                <a:gd name="T46" fmla="*/ 2679 w 3643"/>
                <a:gd name="T47" fmla="*/ 721 h 2547"/>
                <a:gd name="T48" fmla="*/ 2480 w 3643"/>
                <a:gd name="T49" fmla="*/ 411 h 2547"/>
                <a:gd name="T50" fmla="*/ 2170 w 3643"/>
                <a:gd name="T51" fmla="*/ 210 h 2547"/>
                <a:gd name="T52" fmla="*/ 1800 w 3643"/>
                <a:gd name="T53" fmla="*/ 159 h 2547"/>
                <a:gd name="T54" fmla="*/ 1471 w 3643"/>
                <a:gd name="T55" fmla="*/ 255 h 2547"/>
                <a:gd name="T56" fmla="*/ 1205 w 3643"/>
                <a:gd name="T57" fmla="*/ 471 h 2547"/>
                <a:gd name="T58" fmla="*/ 1044 w 3643"/>
                <a:gd name="T59" fmla="*/ 771 h 2547"/>
                <a:gd name="T60" fmla="*/ 987 w 3643"/>
                <a:gd name="T61" fmla="*/ 957 h 2547"/>
                <a:gd name="T62" fmla="*/ 864 w 3643"/>
                <a:gd name="T63" fmla="*/ 969 h 2547"/>
                <a:gd name="T64" fmla="*/ 544 w 3643"/>
                <a:gd name="T65" fmla="*/ 1045 h 2547"/>
                <a:gd name="T66" fmla="*/ 300 w 3643"/>
                <a:gd name="T67" fmla="*/ 1250 h 2547"/>
                <a:gd name="T68" fmla="*/ 168 w 3643"/>
                <a:gd name="T69" fmla="*/ 1545 h 2547"/>
                <a:gd name="T70" fmla="*/ 184 w 3643"/>
                <a:gd name="T71" fmla="*/ 1880 h 2547"/>
                <a:gd name="T72" fmla="*/ 341 w 3643"/>
                <a:gd name="T73" fmla="*/ 2159 h 2547"/>
                <a:gd name="T74" fmla="*/ 603 w 3643"/>
                <a:gd name="T75" fmla="*/ 2342 h 2547"/>
                <a:gd name="T76" fmla="*/ 1180 w 3643"/>
                <a:gd name="T77" fmla="*/ 2392 h 2547"/>
                <a:gd name="T78" fmla="*/ 1255 w 3643"/>
                <a:gd name="T79" fmla="*/ 2448 h 2547"/>
                <a:gd name="T80" fmla="*/ 1219 w 3643"/>
                <a:gd name="T81" fmla="*/ 2536 h 2547"/>
                <a:gd name="T82" fmla="*/ 708 w 3643"/>
                <a:gd name="T83" fmla="*/ 2533 h 2547"/>
                <a:gd name="T84" fmla="*/ 366 w 3643"/>
                <a:gd name="T85" fmla="*/ 2388 h 2547"/>
                <a:gd name="T86" fmla="*/ 118 w 3643"/>
                <a:gd name="T87" fmla="*/ 2117 h 2547"/>
                <a:gd name="T88" fmla="*/ 3 w 3643"/>
                <a:gd name="T89" fmla="*/ 1758 h 2547"/>
                <a:gd name="T90" fmla="*/ 54 w 3643"/>
                <a:gd name="T91" fmla="*/ 1377 h 2547"/>
                <a:gd name="T92" fmla="*/ 253 w 3643"/>
                <a:gd name="T93" fmla="*/ 1068 h 2547"/>
                <a:gd name="T94" fmla="*/ 562 w 3643"/>
                <a:gd name="T95" fmla="*/ 868 h 2547"/>
                <a:gd name="T96" fmla="*/ 873 w 3643"/>
                <a:gd name="T97" fmla="*/ 813 h 2547"/>
                <a:gd name="T98" fmla="*/ 1009 w 3643"/>
                <a:gd name="T99" fmla="*/ 478 h 2547"/>
                <a:gd name="T100" fmla="*/ 1254 w 3643"/>
                <a:gd name="T101" fmla="*/ 208 h 2547"/>
                <a:gd name="T102" fmla="*/ 1579 w 3643"/>
                <a:gd name="T103" fmla="*/ 4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43" h="2547">
                  <a:moveTo>
                    <a:pt x="1869" y="0"/>
                  </a:moveTo>
                  <a:lnTo>
                    <a:pt x="1952" y="4"/>
                  </a:lnTo>
                  <a:lnTo>
                    <a:pt x="2033" y="14"/>
                  </a:lnTo>
                  <a:lnTo>
                    <a:pt x="2113" y="29"/>
                  </a:lnTo>
                  <a:lnTo>
                    <a:pt x="2189" y="51"/>
                  </a:lnTo>
                  <a:lnTo>
                    <a:pt x="2263" y="79"/>
                  </a:lnTo>
                  <a:lnTo>
                    <a:pt x="2334" y="112"/>
                  </a:lnTo>
                  <a:lnTo>
                    <a:pt x="2402" y="151"/>
                  </a:lnTo>
                  <a:lnTo>
                    <a:pt x="2467" y="195"/>
                  </a:lnTo>
                  <a:lnTo>
                    <a:pt x="2527" y="243"/>
                  </a:lnTo>
                  <a:lnTo>
                    <a:pt x="2585" y="296"/>
                  </a:lnTo>
                  <a:lnTo>
                    <a:pt x="2638" y="352"/>
                  </a:lnTo>
                  <a:lnTo>
                    <a:pt x="2687" y="413"/>
                  </a:lnTo>
                  <a:lnTo>
                    <a:pt x="2731" y="478"/>
                  </a:lnTo>
                  <a:lnTo>
                    <a:pt x="2771" y="546"/>
                  </a:lnTo>
                  <a:lnTo>
                    <a:pt x="2804" y="617"/>
                  </a:lnTo>
                  <a:lnTo>
                    <a:pt x="2833" y="690"/>
                  </a:lnTo>
                  <a:lnTo>
                    <a:pt x="2856" y="767"/>
                  </a:lnTo>
                  <a:lnTo>
                    <a:pt x="2874" y="845"/>
                  </a:lnTo>
                  <a:lnTo>
                    <a:pt x="2884" y="927"/>
                  </a:lnTo>
                  <a:lnTo>
                    <a:pt x="2888" y="1010"/>
                  </a:lnTo>
                  <a:lnTo>
                    <a:pt x="2961" y="1014"/>
                  </a:lnTo>
                  <a:lnTo>
                    <a:pt x="3032" y="1025"/>
                  </a:lnTo>
                  <a:lnTo>
                    <a:pt x="3100" y="1043"/>
                  </a:lnTo>
                  <a:lnTo>
                    <a:pt x="3167" y="1066"/>
                  </a:lnTo>
                  <a:lnTo>
                    <a:pt x="3230" y="1095"/>
                  </a:lnTo>
                  <a:lnTo>
                    <a:pt x="3289" y="1130"/>
                  </a:lnTo>
                  <a:lnTo>
                    <a:pt x="3345" y="1170"/>
                  </a:lnTo>
                  <a:lnTo>
                    <a:pt x="3398" y="1214"/>
                  </a:lnTo>
                  <a:lnTo>
                    <a:pt x="3445" y="1263"/>
                  </a:lnTo>
                  <a:lnTo>
                    <a:pt x="3490" y="1316"/>
                  </a:lnTo>
                  <a:lnTo>
                    <a:pt x="3528" y="1374"/>
                  </a:lnTo>
                  <a:lnTo>
                    <a:pt x="3562" y="1434"/>
                  </a:lnTo>
                  <a:lnTo>
                    <a:pt x="3590" y="1497"/>
                  </a:lnTo>
                  <a:lnTo>
                    <a:pt x="3612" y="1564"/>
                  </a:lnTo>
                  <a:lnTo>
                    <a:pt x="3629" y="1634"/>
                  </a:lnTo>
                  <a:lnTo>
                    <a:pt x="3639" y="1705"/>
                  </a:lnTo>
                  <a:lnTo>
                    <a:pt x="3643" y="1778"/>
                  </a:lnTo>
                  <a:lnTo>
                    <a:pt x="3639" y="1852"/>
                  </a:lnTo>
                  <a:lnTo>
                    <a:pt x="3629" y="1924"/>
                  </a:lnTo>
                  <a:lnTo>
                    <a:pt x="3612" y="1994"/>
                  </a:lnTo>
                  <a:lnTo>
                    <a:pt x="3589" y="2061"/>
                  </a:lnTo>
                  <a:lnTo>
                    <a:pt x="3560" y="2125"/>
                  </a:lnTo>
                  <a:lnTo>
                    <a:pt x="3526" y="2186"/>
                  </a:lnTo>
                  <a:lnTo>
                    <a:pt x="3486" y="2243"/>
                  </a:lnTo>
                  <a:lnTo>
                    <a:pt x="3442" y="2296"/>
                  </a:lnTo>
                  <a:lnTo>
                    <a:pt x="3393" y="2346"/>
                  </a:lnTo>
                  <a:lnTo>
                    <a:pt x="3340" y="2390"/>
                  </a:lnTo>
                  <a:lnTo>
                    <a:pt x="3283" y="2430"/>
                  </a:lnTo>
                  <a:lnTo>
                    <a:pt x="3223" y="2465"/>
                  </a:lnTo>
                  <a:lnTo>
                    <a:pt x="3159" y="2494"/>
                  </a:lnTo>
                  <a:lnTo>
                    <a:pt x="3091" y="2516"/>
                  </a:lnTo>
                  <a:lnTo>
                    <a:pt x="3023" y="2534"/>
                  </a:lnTo>
                  <a:lnTo>
                    <a:pt x="2951" y="2544"/>
                  </a:lnTo>
                  <a:lnTo>
                    <a:pt x="2877" y="2547"/>
                  </a:lnTo>
                  <a:lnTo>
                    <a:pt x="2530" y="2547"/>
                  </a:lnTo>
                  <a:lnTo>
                    <a:pt x="2509" y="2545"/>
                  </a:lnTo>
                  <a:lnTo>
                    <a:pt x="2490" y="2536"/>
                  </a:lnTo>
                  <a:lnTo>
                    <a:pt x="2474" y="2524"/>
                  </a:lnTo>
                  <a:lnTo>
                    <a:pt x="2462" y="2508"/>
                  </a:lnTo>
                  <a:lnTo>
                    <a:pt x="2454" y="2489"/>
                  </a:lnTo>
                  <a:lnTo>
                    <a:pt x="2451" y="2469"/>
                  </a:lnTo>
                  <a:lnTo>
                    <a:pt x="2454" y="2448"/>
                  </a:lnTo>
                  <a:lnTo>
                    <a:pt x="2462" y="2429"/>
                  </a:lnTo>
                  <a:lnTo>
                    <a:pt x="2474" y="2414"/>
                  </a:lnTo>
                  <a:lnTo>
                    <a:pt x="2490" y="2402"/>
                  </a:lnTo>
                  <a:lnTo>
                    <a:pt x="2509" y="2394"/>
                  </a:lnTo>
                  <a:lnTo>
                    <a:pt x="2530" y="2392"/>
                  </a:lnTo>
                  <a:lnTo>
                    <a:pt x="2877" y="2392"/>
                  </a:lnTo>
                  <a:lnTo>
                    <a:pt x="2940" y="2388"/>
                  </a:lnTo>
                  <a:lnTo>
                    <a:pt x="3000" y="2378"/>
                  </a:lnTo>
                  <a:lnTo>
                    <a:pt x="3058" y="2364"/>
                  </a:lnTo>
                  <a:lnTo>
                    <a:pt x="3115" y="2343"/>
                  </a:lnTo>
                  <a:lnTo>
                    <a:pt x="3168" y="2317"/>
                  </a:lnTo>
                  <a:lnTo>
                    <a:pt x="3219" y="2286"/>
                  </a:lnTo>
                  <a:lnTo>
                    <a:pt x="3265" y="2250"/>
                  </a:lnTo>
                  <a:lnTo>
                    <a:pt x="3308" y="2212"/>
                  </a:lnTo>
                  <a:lnTo>
                    <a:pt x="3348" y="2168"/>
                  </a:lnTo>
                  <a:lnTo>
                    <a:pt x="3383" y="2121"/>
                  </a:lnTo>
                  <a:lnTo>
                    <a:pt x="3413" y="2071"/>
                  </a:lnTo>
                  <a:lnTo>
                    <a:pt x="3440" y="2016"/>
                  </a:lnTo>
                  <a:lnTo>
                    <a:pt x="3460" y="1961"/>
                  </a:lnTo>
                  <a:lnTo>
                    <a:pt x="3475" y="1902"/>
                  </a:lnTo>
                  <a:lnTo>
                    <a:pt x="3484" y="1841"/>
                  </a:lnTo>
                  <a:lnTo>
                    <a:pt x="3487" y="1778"/>
                  </a:lnTo>
                  <a:lnTo>
                    <a:pt x="3484" y="1715"/>
                  </a:lnTo>
                  <a:lnTo>
                    <a:pt x="3475" y="1655"/>
                  </a:lnTo>
                  <a:lnTo>
                    <a:pt x="3460" y="1596"/>
                  </a:lnTo>
                  <a:lnTo>
                    <a:pt x="3440" y="1540"/>
                  </a:lnTo>
                  <a:lnTo>
                    <a:pt x="3413" y="1486"/>
                  </a:lnTo>
                  <a:lnTo>
                    <a:pt x="3383" y="1435"/>
                  </a:lnTo>
                  <a:lnTo>
                    <a:pt x="3348" y="1389"/>
                  </a:lnTo>
                  <a:lnTo>
                    <a:pt x="3308" y="1345"/>
                  </a:lnTo>
                  <a:lnTo>
                    <a:pt x="3265" y="1305"/>
                  </a:lnTo>
                  <a:lnTo>
                    <a:pt x="3219" y="1270"/>
                  </a:lnTo>
                  <a:lnTo>
                    <a:pt x="3168" y="1240"/>
                  </a:lnTo>
                  <a:lnTo>
                    <a:pt x="3115" y="1213"/>
                  </a:lnTo>
                  <a:lnTo>
                    <a:pt x="3058" y="1193"/>
                  </a:lnTo>
                  <a:lnTo>
                    <a:pt x="3000" y="1178"/>
                  </a:lnTo>
                  <a:lnTo>
                    <a:pt x="2940" y="1169"/>
                  </a:lnTo>
                  <a:lnTo>
                    <a:pt x="2877" y="1165"/>
                  </a:lnTo>
                  <a:lnTo>
                    <a:pt x="2815" y="1169"/>
                  </a:lnTo>
                  <a:lnTo>
                    <a:pt x="2798" y="1169"/>
                  </a:lnTo>
                  <a:lnTo>
                    <a:pt x="2782" y="1164"/>
                  </a:lnTo>
                  <a:lnTo>
                    <a:pt x="2766" y="1158"/>
                  </a:lnTo>
                  <a:lnTo>
                    <a:pt x="2753" y="1146"/>
                  </a:lnTo>
                  <a:lnTo>
                    <a:pt x="2743" y="1134"/>
                  </a:lnTo>
                  <a:lnTo>
                    <a:pt x="2735" y="1119"/>
                  </a:lnTo>
                  <a:lnTo>
                    <a:pt x="2731" y="1102"/>
                  </a:lnTo>
                  <a:lnTo>
                    <a:pt x="2730" y="1085"/>
                  </a:lnTo>
                  <a:lnTo>
                    <a:pt x="2730" y="1082"/>
                  </a:lnTo>
                  <a:lnTo>
                    <a:pt x="2731" y="1073"/>
                  </a:lnTo>
                  <a:lnTo>
                    <a:pt x="2732" y="1061"/>
                  </a:lnTo>
                  <a:lnTo>
                    <a:pt x="2732" y="1048"/>
                  </a:lnTo>
                  <a:lnTo>
                    <a:pt x="2733" y="1034"/>
                  </a:lnTo>
                  <a:lnTo>
                    <a:pt x="2733" y="1023"/>
                  </a:lnTo>
                  <a:lnTo>
                    <a:pt x="2730" y="944"/>
                  </a:lnTo>
                  <a:lnTo>
                    <a:pt x="2719" y="868"/>
                  </a:lnTo>
                  <a:lnTo>
                    <a:pt x="2702" y="793"/>
                  </a:lnTo>
                  <a:lnTo>
                    <a:pt x="2679" y="721"/>
                  </a:lnTo>
                  <a:lnTo>
                    <a:pt x="2650" y="652"/>
                  </a:lnTo>
                  <a:lnTo>
                    <a:pt x="2615" y="587"/>
                  </a:lnTo>
                  <a:lnTo>
                    <a:pt x="2575" y="523"/>
                  </a:lnTo>
                  <a:lnTo>
                    <a:pt x="2530" y="466"/>
                  </a:lnTo>
                  <a:lnTo>
                    <a:pt x="2480" y="411"/>
                  </a:lnTo>
                  <a:lnTo>
                    <a:pt x="2426" y="360"/>
                  </a:lnTo>
                  <a:lnTo>
                    <a:pt x="2367" y="316"/>
                  </a:lnTo>
                  <a:lnTo>
                    <a:pt x="2305" y="275"/>
                  </a:lnTo>
                  <a:lnTo>
                    <a:pt x="2240" y="240"/>
                  </a:lnTo>
                  <a:lnTo>
                    <a:pt x="2170" y="210"/>
                  </a:lnTo>
                  <a:lnTo>
                    <a:pt x="2099" y="187"/>
                  </a:lnTo>
                  <a:lnTo>
                    <a:pt x="2024" y="170"/>
                  </a:lnTo>
                  <a:lnTo>
                    <a:pt x="1948" y="160"/>
                  </a:lnTo>
                  <a:lnTo>
                    <a:pt x="1869" y="157"/>
                  </a:lnTo>
                  <a:lnTo>
                    <a:pt x="1800" y="159"/>
                  </a:lnTo>
                  <a:lnTo>
                    <a:pt x="1731" y="168"/>
                  </a:lnTo>
                  <a:lnTo>
                    <a:pt x="1664" y="181"/>
                  </a:lnTo>
                  <a:lnTo>
                    <a:pt x="1597" y="200"/>
                  </a:lnTo>
                  <a:lnTo>
                    <a:pt x="1533" y="225"/>
                  </a:lnTo>
                  <a:lnTo>
                    <a:pt x="1471" y="255"/>
                  </a:lnTo>
                  <a:lnTo>
                    <a:pt x="1411" y="289"/>
                  </a:lnTo>
                  <a:lnTo>
                    <a:pt x="1354" y="328"/>
                  </a:lnTo>
                  <a:lnTo>
                    <a:pt x="1300" y="372"/>
                  </a:lnTo>
                  <a:lnTo>
                    <a:pt x="1250" y="420"/>
                  </a:lnTo>
                  <a:lnTo>
                    <a:pt x="1205" y="471"/>
                  </a:lnTo>
                  <a:lnTo>
                    <a:pt x="1162" y="526"/>
                  </a:lnTo>
                  <a:lnTo>
                    <a:pt x="1126" y="583"/>
                  </a:lnTo>
                  <a:lnTo>
                    <a:pt x="1094" y="643"/>
                  </a:lnTo>
                  <a:lnTo>
                    <a:pt x="1066" y="707"/>
                  </a:lnTo>
                  <a:lnTo>
                    <a:pt x="1044" y="771"/>
                  </a:lnTo>
                  <a:lnTo>
                    <a:pt x="1026" y="838"/>
                  </a:lnTo>
                  <a:lnTo>
                    <a:pt x="1015" y="905"/>
                  </a:lnTo>
                  <a:lnTo>
                    <a:pt x="1010" y="925"/>
                  </a:lnTo>
                  <a:lnTo>
                    <a:pt x="1000" y="942"/>
                  </a:lnTo>
                  <a:lnTo>
                    <a:pt x="987" y="957"/>
                  </a:lnTo>
                  <a:lnTo>
                    <a:pt x="970" y="967"/>
                  </a:lnTo>
                  <a:lnTo>
                    <a:pt x="951" y="972"/>
                  </a:lnTo>
                  <a:lnTo>
                    <a:pt x="930" y="973"/>
                  </a:lnTo>
                  <a:lnTo>
                    <a:pt x="896" y="970"/>
                  </a:lnTo>
                  <a:lnTo>
                    <a:pt x="864" y="969"/>
                  </a:lnTo>
                  <a:lnTo>
                    <a:pt x="795" y="972"/>
                  </a:lnTo>
                  <a:lnTo>
                    <a:pt x="729" y="982"/>
                  </a:lnTo>
                  <a:lnTo>
                    <a:pt x="665" y="998"/>
                  </a:lnTo>
                  <a:lnTo>
                    <a:pt x="603" y="1019"/>
                  </a:lnTo>
                  <a:lnTo>
                    <a:pt x="544" y="1045"/>
                  </a:lnTo>
                  <a:lnTo>
                    <a:pt x="488" y="1078"/>
                  </a:lnTo>
                  <a:lnTo>
                    <a:pt x="435" y="1114"/>
                  </a:lnTo>
                  <a:lnTo>
                    <a:pt x="386" y="1155"/>
                  </a:lnTo>
                  <a:lnTo>
                    <a:pt x="341" y="1201"/>
                  </a:lnTo>
                  <a:lnTo>
                    <a:pt x="300" y="1250"/>
                  </a:lnTo>
                  <a:lnTo>
                    <a:pt x="263" y="1303"/>
                  </a:lnTo>
                  <a:lnTo>
                    <a:pt x="231" y="1360"/>
                  </a:lnTo>
                  <a:lnTo>
                    <a:pt x="205" y="1419"/>
                  </a:lnTo>
                  <a:lnTo>
                    <a:pt x="184" y="1481"/>
                  </a:lnTo>
                  <a:lnTo>
                    <a:pt x="168" y="1545"/>
                  </a:lnTo>
                  <a:lnTo>
                    <a:pt x="158" y="1612"/>
                  </a:lnTo>
                  <a:lnTo>
                    <a:pt x="155" y="1681"/>
                  </a:lnTo>
                  <a:lnTo>
                    <a:pt x="158" y="1748"/>
                  </a:lnTo>
                  <a:lnTo>
                    <a:pt x="168" y="1815"/>
                  </a:lnTo>
                  <a:lnTo>
                    <a:pt x="184" y="1880"/>
                  </a:lnTo>
                  <a:lnTo>
                    <a:pt x="205" y="1942"/>
                  </a:lnTo>
                  <a:lnTo>
                    <a:pt x="231" y="2001"/>
                  </a:lnTo>
                  <a:lnTo>
                    <a:pt x="263" y="2057"/>
                  </a:lnTo>
                  <a:lnTo>
                    <a:pt x="300" y="2111"/>
                  </a:lnTo>
                  <a:lnTo>
                    <a:pt x="341" y="2159"/>
                  </a:lnTo>
                  <a:lnTo>
                    <a:pt x="386" y="2205"/>
                  </a:lnTo>
                  <a:lnTo>
                    <a:pt x="435" y="2246"/>
                  </a:lnTo>
                  <a:lnTo>
                    <a:pt x="488" y="2283"/>
                  </a:lnTo>
                  <a:lnTo>
                    <a:pt x="544" y="2315"/>
                  </a:lnTo>
                  <a:lnTo>
                    <a:pt x="603" y="2342"/>
                  </a:lnTo>
                  <a:lnTo>
                    <a:pt x="665" y="2363"/>
                  </a:lnTo>
                  <a:lnTo>
                    <a:pt x="729" y="2378"/>
                  </a:lnTo>
                  <a:lnTo>
                    <a:pt x="795" y="2388"/>
                  </a:lnTo>
                  <a:lnTo>
                    <a:pt x="864" y="2392"/>
                  </a:lnTo>
                  <a:lnTo>
                    <a:pt x="1180" y="2392"/>
                  </a:lnTo>
                  <a:lnTo>
                    <a:pt x="1201" y="2394"/>
                  </a:lnTo>
                  <a:lnTo>
                    <a:pt x="1219" y="2402"/>
                  </a:lnTo>
                  <a:lnTo>
                    <a:pt x="1235" y="2414"/>
                  </a:lnTo>
                  <a:lnTo>
                    <a:pt x="1248" y="2429"/>
                  </a:lnTo>
                  <a:lnTo>
                    <a:pt x="1255" y="2448"/>
                  </a:lnTo>
                  <a:lnTo>
                    <a:pt x="1258" y="2469"/>
                  </a:lnTo>
                  <a:lnTo>
                    <a:pt x="1255" y="2489"/>
                  </a:lnTo>
                  <a:lnTo>
                    <a:pt x="1248" y="2508"/>
                  </a:lnTo>
                  <a:lnTo>
                    <a:pt x="1235" y="2524"/>
                  </a:lnTo>
                  <a:lnTo>
                    <a:pt x="1219" y="2536"/>
                  </a:lnTo>
                  <a:lnTo>
                    <a:pt x="1201" y="2545"/>
                  </a:lnTo>
                  <a:lnTo>
                    <a:pt x="1180" y="2547"/>
                  </a:lnTo>
                  <a:lnTo>
                    <a:pt x="864" y="2547"/>
                  </a:lnTo>
                  <a:lnTo>
                    <a:pt x="785" y="2544"/>
                  </a:lnTo>
                  <a:lnTo>
                    <a:pt x="708" y="2533"/>
                  </a:lnTo>
                  <a:lnTo>
                    <a:pt x="634" y="2516"/>
                  </a:lnTo>
                  <a:lnTo>
                    <a:pt x="562" y="2493"/>
                  </a:lnTo>
                  <a:lnTo>
                    <a:pt x="493" y="2464"/>
                  </a:lnTo>
                  <a:lnTo>
                    <a:pt x="428" y="2428"/>
                  </a:lnTo>
                  <a:lnTo>
                    <a:pt x="366" y="2388"/>
                  </a:lnTo>
                  <a:lnTo>
                    <a:pt x="307" y="2343"/>
                  </a:lnTo>
                  <a:lnTo>
                    <a:pt x="253" y="2293"/>
                  </a:lnTo>
                  <a:lnTo>
                    <a:pt x="204" y="2238"/>
                  </a:lnTo>
                  <a:lnTo>
                    <a:pt x="158" y="2179"/>
                  </a:lnTo>
                  <a:lnTo>
                    <a:pt x="118" y="2117"/>
                  </a:lnTo>
                  <a:lnTo>
                    <a:pt x="83" y="2052"/>
                  </a:lnTo>
                  <a:lnTo>
                    <a:pt x="54" y="1983"/>
                  </a:lnTo>
                  <a:lnTo>
                    <a:pt x="31" y="1911"/>
                  </a:lnTo>
                  <a:lnTo>
                    <a:pt x="14" y="1836"/>
                  </a:lnTo>
                  <a:lnTo>
                    <a:pt x="3" y="1758"/>
                  </a:lnTo>
                  <a:lnTo>
                    <a:pt x="0" y="1681"/>
                  </a:lnTo>
                  <a:lnTo>
                    <a:pt x="3" y="1602"/>
                  </a:lnTo>
                  <a:lnTo>
                    <a:pt x="14" y="1524"/>
                  </a:lnTo>
                  <a:lnTo>
                    <a:pt x="31" y="1450"/>
                  </a:lnTo>
                  <a:lnTo>
                    <a:pt x="54" y="1377"/>
                  </a:lnTo>
                  <a:lnTo>
                    <a:pt x="83" y="1309"/>
                  </a:lnTo>
                  <a:lnTo>
                    <a:pt x="118" y="1243"/>
                  </a:lnTo>
                  <a:lnTo>
                    <a:pt x="158" y="1181"/>
                  </a:lnTo>
                  <a:lnTo>
                    <a:pt x="204" y="1122"/>
                  </a:lnTo>
                  <a:lnTo>
                    <a:pt x="253" y="1068"/>
                  </a:lnTo>
                  <a:lnTo>
                    <a:pt x="307" y="1018"/>
                  </a:lnTo>
                  <a:lnTo>
                    <a:pt x="366" y="972"/>
                  </a:lnTo>
                  <a:lnTo>
                    <a:pt x="428" y="932"/>
                  </a:lnTo>
                  <a:lnTo>
                    <a:pt x="493" y="897"/>
                  </a:lnTo>
                  <a:lnTo>
                    <a:pt x="562" y="868"/>
                  </a:lnTo>
                  <a:lnTo>
                    <a:pt x="634" y="844"/>
                  </a:lnTo>
                  <a:lnTo>
                    <a:pt x="708" y="828"/>
                  </a:lnTo>
                  <a:lnTo>
                    <a:pt x="785" y="817"/>
                  </a:lnTo>
                  <a:lnTo>
                    <a:pt x="864" y="813"/>
                  </a:lnTo>
                  <a:lnTo>
                    <a:pt x="873" y="813"/>
                  </a:lnTo>
                  <a:lnTo>
                    <a:pt x="890" y="742"/>
                  </a:lnTo>
                  <a:lnTo>
                    <a:pt x="913" y="673"/>
                  </a:lnTo>
                  <a:lnTo>
                    <a:pt x="940" y="606"/>
                  </a:lnTo>
                  <a:lnTo>
                    <a:pt x="972" y="540"/>
                  </a:lnTo>
                  <a:lnTo>
                    <a:pt x="1009" y="478"/>
                  </a:lnTo>
                  <a:lnTo>
                    <a:pt x="1050" y="417"/>
                  </a:lnTo>
                  <a:lnTo>
                    <a:pt x="1095" y="360"/>
                  </a:lnTo>
                  <a:lnTo>
                    <a:pt x="1144" y="306"/>
                  </a:lnTo>
                  <a:lnTo>
                    <a:pt x="1197" y="256"/>
                  </a:lnTo>
                  <a:lnTo>
                    <a:pt x="1254" y="208"/>
                  </a:lnTo>
                  <a:lnTo>
                    <a:pt x="1315" y="166"/>
                  </a:lnTo>
                  <a:lnTo>
                    <a:pt x="1377" y="128"/>
                  </a:lnTo>
                  <a:lnTo>
                    <a:pt x="1442" y="95"/>
                  </a:lnTo>
                  <a:lnTo>
                    <a:pt x="1510" y="66"/>
                  </a:lnTo>
                  <a:lnTo>
                    <a:pt x="1579" y="42"/>
                  </a:lnTo>
                  <a:lnTo>
                    <a:pt x="1650" y="25"/>
                  </a:lnTo>
                  <a:lnTo>
                    <a:pt x="1722" y="11"/>
                  </a:lnTo>
                  <a:lnTo>
                    <a:pt x="1795" y="2"/>
                  </a:lnTo>
                  <a:lnTo>
                    <a:pt x="1869" y="0"/>
                  </a:lnTo>
                  <a:close/>
                </a:path>
              </a:pathLst>
            </a:custGeom>
            <a:grpFill/>
            <a:ln w="0">
              <a:noFill/>
              <a:prstDash val="solid"/>
              <a:round/>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118" name="Freeform 393"/>
            <p:cNvSpPr/>
            <p:nvPr/>
          </p:nvSpPr>
          <p:spPr bwMode="auto">
            <a:xfrm>
              <a:off x="5494338" y="5103813"/>
              <a:ext cx="115887" cy="103188"/>
            </a:xfrm>
            <a:custGeom>
              <a:avLst/>
              <a:gdLst>
                <a:gd name="T0" fmla="*/ 647 w 725"/>
                <a:gd name="T1" fmla="*/ 0 h 655"/>
                <a:gd name="T2" fmla="*/ 668 w 725"/>
                <a:gd name="T3" fmla="*/ 3 h 655"/>
                <a:gd name="T4" fmla="*/ 687 w 725"/>
                <a:gd name="T5" fmla="*/ 11 h 655"/>
                <a:gd name="T6" fmla="*/ 703 w 725"/>
                <a:gd name="T7" fmla="*/ 23 h 655"/>
                <a:gd name="T8" fmla="*/ 715 w 725"/>
                <a:gd name="T9" fmla="*/ 39 h 655"/>
                <a:gd name="T10" fmla="*/ 722 w 725"/>
                <a:gd name="T11" fmla="*/ 58 h 655"/>
                <a:gd name="T12" fmla="*/ 725 w 725"/>
                <a:gd name="T13" fmla="*/ 78 h 655"/>
                <a:gd name="T14" fmla="*/ 722 w 725"/>
                <a:gd name="T15" fmla="*/ 99 h 655"/>
                <a:gd name="T16" fmla="*/ 715 w 725"/>
                <a:gd name="T17" fmla="*/ 117 h 655"/>
                <a:gd name="T18" fmla="*/ 703 w 725"/>
                <a:gd name="T19" fmla="*/ 133 h 655"/>
                <a:gd name="T20" fmla="*/ 687 w 725"/>
                <a:gd name="T21" fmla="*/ 145 h 655"/>
                <a:gd name="T22" fmla="*/ 668 w 725"/>
                <a:gd name="T23" fmla="*/ 153 h 655"/>
                <a:gd name="T24" fmla="*/ 647 w 725"/>
                <a:gd name="T25" fmla="*/ 156 h 655"/>
                <a:gd name="T26" fmla="*/ 591 w 725"/>
                <a:gd name="T27" fmla="*/ 160 h 655"/>
                <a:gd name="T28" fmla="*/ 537 w 725"/>
                <a:gd name="T29" fmla="*/ 169 h 655"/>
                <a:gd name="T30" fmla="*/ 484 w 725"/>
                <a:gd name="T31" fmla="*/ 184 h 655"/>
                <a:gd name="T32" fmla="*/ 434 w 725"/>
                <a:gd name="T33" fmla="*/ 205 h 655"/>
                <a:gd name="T34" fmla="*/ 386 w 725"/>
                <a:gd name="T35" fmla="*/ 231 h 655"/>
                <a:gd name="T36" fmla="*/ 342 w 725"/>
                <a:gd name="T37" fmla="*/ 262 h 655"/>
                <a:gd name="T38" fmla="*/ 301 w 725"/>
                <a:gd name="T39" fmla="*/ 299 h 655"/>
                <a:gd name="T40" fmla="*/ 265 w 725"/>
                <a:gd name="T41" fmla="*/ 337 h 655"/>
                <a:gd name="T42" fmla="*/ 232 w 725"/>
                <a:gd name="T43" fmla="*/ 382 h 655"/>
                <a:gd name="T44" fmla="*/ 205 w 725"/>
                <a:gd name="T45" fmla="*/ 428 h 655"/>
                <a:gd name="T46" fmla="*/ 183 w 725"/>
                <a:gd name="T47" fmla="*/ 480 h 655"/>
                <a:gd name="T48" fmla="*/ 165 w 725"/>
                <a:gd name="T49" fmla="*/ 533 h 655"/>
                <a:gd name="T50" fmla="*/ 155 w 725"/>
                <a:gd name="T51" fmla="*/ 588 h 655"/>
                <a:gd name="T52" fmla="*/ 150 w 725"/>
                <a:gd name="T53" fmla="*/ 607 h 655"/>
                <a:gd name="T54" fmla="*/ 140 w 725"/>
                <a:gd name="T55" fmla="*/ 624 h 655"/>
                <a:gd name="T56" fmla="*/ 126 w 725"/>
                <a:gd name="T57" fmla="*/ 638 h 655"/>
                <a:gd name="T58" fmla="*/ 109 w 725"/>
                <a:gd name="T59" fmla="*/ 650 h 655"/>
                <a:gd name="T60" fmla="*/ 89 w 725"/>
                <a:gd name="T61" fmla="*/ 655 h 655"/>
                <a:gd name="T62" fmla="*/ 68 w 725"/>
                <a:gd name="T63" fmla="*/ 655 h 655"/>
                <a:gd name="T64" fmla="*/ 47 w 725"/>
                <a:gd name="T65" fmla="*/ 650 h 655"/>
                <a:gd name="T66" fmla="*/ 30 w 725"/>
                <a:gd name="T67" fmla="*/ 638 h 655"/>
                <a:gd name="T68" fmla="*/ 16 w 725"/>
                <a:gd name="T69" fmla="*/ 625 h 655"/>
                <a:gd name="T70" fmla="*/ 6 w 725"/>
                <a:gd name="T71" fmla="*/ 607 h 655"/>
                <a:gd name="T72" fmla="*/ 0 w 725"/>
                <a:gd name="T73" fmla="*/ 588 h 655"/>
                <a:gd name="T74" fmla="*/ 0 w 725"/>
                <a:gd name="T75" fmla="*/ 567 h 655"/>
                <a:gd name="T76" fmla="*/ 12 w 725"/>
                <a:gd name="T77" fmla="*/ 504 h 655"/>
                <a:gd name="T78" fmla="*/ 30 w 725"/>
                <a:gd name="T79" fmla="*/ 442 h 655"/>
                <a:gd name="T80" fmla="*/ 53 w 725"/>
                <a:gd name="T81" fmla="*/ 384 h 655"/>
                <a:gd name="T82" fmla="*/ 82 w 725"/>
                <a:gd name="T83" fmla="*/ 329 h 655"/>
                <a:gd name="T84" fmla="*/ 115 w 725"/>
                <a:gd name="T85" fmla="*/ 276 h 655"/>
                <a:gd name="T86" fmla="*/ 154 w 725"/>
                <a:gd name="T87" fmla="*/ 227 h 655"/>
                <a:gd name="T88" fmla="*/ 196 w 725"/>
                <a:gd name="T89" fmla="*/ 183 h 655"/>
                <a:gd name="T90" fmla="*/ 242 w 725"/>
                <a:gd name="T91" fmla="*/ 143 h 655"/>
                <a:gd name="T92" fmla="*/ 292 w 725"/>
                <a:gd name="T93" fmla="*/ 106 h 655"/>
                <a:gd name="T94" fmla="*/ 345 w 725"/>
                <a:gd name="T95" fmla="*/ 75 h 655"/>
                <a:gd name="T96" fmla="*/ 402 w 725"/>
                <a:gd name="T97" fmla="*/ 49 h 655"/>
                <a:gd name="T98" fmla="*/ 459 w 725"/>
                <a:gd name="T99" fmla="*/ 28 h 655"/>
                <a:gd name="T100" fmla="*/ 520 w 725"/>
                <a:gd name="T101" fmla="*/ 13 h 655"/>
                <a:gd name="T102" fmla="*/ 583 w 725"/>
                <a:gd name="T103" fmla="*/ 3 h 655"/>
                <a:gd name="T104" fmla="*/ 647 w 725"/>
                <a:gd name="T105"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5" h="655">
                  <a:moveTo>
                    <a:pt x="647" y="0"/>
                  </a:moveTo>
                  <a:lnTo>
                    <a:pt x="668" y="3"/>
                  </a:lnTo>
                  <a:lnTo>
                    <a:pt x="687" y="11"/>
                  </a:lnTo>
                  <a:lnTo>
                    <a:pt x="703" y="23"/>
                  </a:lnTo>
                  <a:lnTo>
                    <a:pt x="715" y="39"/>
                  </a:lnTo>
                  <a:lnTo>
                    <a:pt x="722" y="58"/>
                  </a:lnTo>
                  <a:lnTo>
                    <a:pt x="725" y="78"/>
                  </a:lnTo>
                  <a:lnTo>
                    <a:pt x="722" y="99"/>
                  </a:lnTo>
                  <a:lnTo>
                    <a:pt x="715" y="117"/>
                  </a:lnTo>
                  <a:lnTo>
                    <a:pt x="703" y="133"/>
                  </a:lnTo>
                  <a:lnTo>
                    <a:pt x="687" y="145"/>
                  </a:lnTo>
                  <a:lnTo>
                    <a:pt x="668" y="153"/>
                  </a:lnTo>
                  <a:lnTo>
                    <a:pt x="647" y="156"/>
                  </a:lnTo>
                  <a:lnTo>
                    <a:pt x="591" y="160"/>
                  </a:lnTo>
                  <a:lnTo>
                    <a:pt x="537" y="169"/>
                  </a:lnTo>
                  <a:lnTo>
                    <a:pt x="484" y="184"/>
                  </a:lnTo>
                  <a:lnTo>
                    <a:pt x="434" y="205"/>
                  </a:lnTo>
                  <a:lnTo>
                    <a:pt x="386" y="231"/>
                  </a:lnTo>
                  <a:lnTo>
                    <a:pt x="342" y="262"/>
                  </a:lnTo>
                  <a:lnTo>
                    <a:pt x="301" y="299"/>
                  </a:lnTo>
                  <a:lnTo>
                    <a:pt x="265" y="337"/>
                  </a:lnTo>
                  <a:lnTo>
                    <a:pt x="232" y="382"/>
                  </a:lnTo>
                  <a:lnTo>
                    <a:pt x="205" y="428"/>
                  </a:lnTo>
                  <a:lnTo>
                    <a:pt x="183" y="480"/>
                  </a:lnTo>
                  <a:lnTo>
                    <a:pt x="165" y="533"/>
                  </a:lnTo>
                  <a:lnTo>
                    <a:pt x="155" y="588"/>
                  </a:lnTo>
                  <a:lnTo>
                    <a:pt x="150" y="607"/>
                  </a:lnTo>
                  <a:lnTo>
                    <a:pt x="140" y="624"/>
                  </a:lnTo>
                  <a:lnTo>
                    <a:pt x="126" y="638"/>
                  </a:lnTo>
                  <a:lnTo>
                    <a:pt x="109" y="650"/>
                  </a:lnTo>
                  <a:lnTo>
                    <a:pt x="89" y="655"/>
                  </a:lnTo>
                  <a:lnTo>
                    <a:pt x="68" y="655"/>
                  </a:lnTo>
                  <a:lnTo>
                    <a:pt x="47" y="650"/>
                  </a:lnTo>
                  <a:lnTo>
                    <a:pt x="30" y="638"/>
                  </a:lnTo>
                  <a:lnTo>
                    <a:pt x="16" y="625"/>
                  </a:lnTo>
                  <a:lnTo>
                    <a:pt x="6" y="607"/>
                  </a:lnTo>
                  <a:lnTo>
                    <a:pt x="0" y="588"/>
                  </a:lnTo>
                  <a:lnTo>
                    <a:pt x="0" y="567"/>
                  </a:lnTo>
                  <a:lnTo>
                    <a:pt x="12" y="504"/>
                  </a:lnTo>
                  <a:lnTo>
                    <a:pt x="30" y="442"/>
                  </a:lnTo>
                  <a:lnTo>
                    <a:pt x="53" y="384"/>
                  </a:lnTo>
                  <a:lnTo>
                    <a:pt x="82" y="329"/>
                  </a:lnTo>
                  <a:lnTo>
                    <a:pt x="115" y="276"/>
                  </a:lnTo>
                  <a:lnTo>
                    <a:pt x="154" y="227"/>
                  </a:lnTo>
                  <a:lnTo>
                    <a:pt x="196" y="183"/>
                  </a:lnTo>
                  <a:lnTo>
                    <a:pt x="242" y="143"/>
                  </a:lnTo>
                  <a:lnTo>
                    <a:pt x="292" y="106"/>
                  </a:lnTo>
                  <a:lnTo>
                    <a:pt x="345" y="75"/>
                  </a:lnTo>
                  <a:lnTo>
                    <a:pt x="402" y="49"/>
                  </a:lnTo>
                  <a:lnTo>
                    <a:pt x="459" y="28"/>
                  </a:lnTo>
                  <a:lnTo>
                    <a:pt x="520" y="13"/>
                  </a:lnTo>
                  <a:lnTo>
                    <a:pt x="583" y="3"/>
                  </a:lnTo>
                  <a:lnTo>
                    <a:pt x="647" y="0"/>
                  </a:lnTo>
                  <a:close/>
                </a:path>
              </a:pathLst>
            </a:custGeom>
            <a:grpFill/>
            <a:ln w="0">
              <a:noFill/>
              <a:prstDash val="solid"/>
              <a:round/>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119" name="Freeform 394"/>
            <p:cNvSpPr/>
            <p:nvPr/>
          </p:nvSpPr>
          <p:spPr bwMode="auto">
            <a:xfrm>
              <a:off x="5532438" y="5319713"/>
              <a:ext cx="125412" cy="201613"/>
            </a:xfrm>
            <a:custGeom>
              <a:avLst/>
              <a:gdLst>
                <a:gd name="T0" fmla="*/ 394 w 788"/>
                <a:gd name="T1" fmla="*/ 0 h 1273"/>
                <a:gd name="T2" fmla="*/ 415 w 788"/>
                <a:gd name="T3" fmla="*/ 2 h 1273"/>
                <a:gd name="T4" fmla="*/ 433 w 788"/>
                <a:gd name="T5" fmla="*/ 11 h 1273"/>
                <a:gd name="T6" fmla="*/ 449 w 788"/>
                <a:gd name="T7" fmla="*/ 22 h 1273"/>
                <a:gd name="T8" fmla="*/ 461 w 788"/>
                <a:gd name="T9" fmla="*/ 39 h 1273"/>
                <a:gd name="T10" fmla="*/ 469 w 788"/>
                <a:gd name="T11" fmla="*/ 57 h 1273"/>
                <a:gd name="T12" fmla="*/ 471 w 788"/>
                <a:gd name="T13" fmla="*/ 78 h 1273"/>
                <a:gd name="T14" fmla="*/ 471 w 788"/>
                <a:gd name="T15" fmla="*/ 1038 h 1273"/>
                <a:gd name="T16" fmla="*/ 658 w 788"/>
                <a:gd name="T17" fmla="*/ 870 h 1273"/>
                <a:gd name="T18" fmla="*/ 676 w 788"/>
                <a:gd name="T19" fmla="*/ 859 h 1273"/>
                <a:gd name="T20" fmla="*/ 695 w 788"/>
                <a:gd name="T21" fmla="*/ 852 h 1273"/>
                <a:gd name="T22" fmla="*/ 715 w 788"/>
                <a:gd name="T23" fmla="*/ 851 h 1273"/>
                <a:gd name="T24" fmla="*/ 733 w 788"/>
                <a:gd name="T25" fmla="*/ 854 h 1273"/>
                <a:gd name="T26" fmla="*/ 752 w 788"/>
                <a:gd name="T27" fmla="*/ 863 h 1273"/>
                <a:gd name="T28" fmla="*/ 768 w 788"/>
                <a:gd name="T29" fmla="*/ 876 h 1273"/>
                <a:gd name="T30" fmla="*/ 780 w 788"/>
                <a:gd name="T31" fmla="*/ 894 h 1273"/>
                <a:gd name="T32" fmla="*/ 787 w 788"/>
                <a:gd name="T33" fmla="*/ 913 h 1273"/>
                <a:gd name="T34" fmla="*/ 788 w 788"/>
                <a:gd name="T35" fmla="*/ 933 h 1273"/>
                <a:gd name="T36" fmla="*/ 784 w 788"/>
                <a:gd name="T37" fmla="*/ 952 h 1273"/>
                <a:gd name="T38" fmla="*/ 775 w 788"/>
                <a:gd name="T39" fmla="*/ 971 h 1273"/>
                <a:gd name="T40" fmla="*/ 762 w 788"/>
                <a:gd name="T41" fmla="*/ 986 h 1273"/>
                <a:gd name="T42" fmla="*/ 479 w 788"/>
                <a:gd name="T43" fmla="*/ 1240 h 1273"/>
                <a:gd name="T44" fmla="*/ 460 w 788"/>
                <a:gd name="T45" fmla="*/ 1254 h 1273"/>
                <a:gd name="T46" fmla="*/ 439 w 788"/>
                <a:gd name="T47" fmla="*/ 1264 h 1273"/>
                <a:gd name="T48" fmla="*/ 417 w 788"/>
                <a:gd name="T49" fmla="*/ 1271 h 1273"/>
                <a:gd name="T50" fmla="*/ 394 w 788"/>
                <a:gd name="T51" fmla="*/ 1273 h 1273"/>
                <a:gd name="T52" fmla="*/ 371 w 788"/>
                <a:gd name="T53" fmla="*/ 1271 h 1273"/>
                <a:gd name="T54" fmla="*/ 349 w 788"/>
                <a:gd name="T55" fmla="*/ 1264 h 1273"/>
                <a:gd name="T56" fmla="*/ 328 w 788"/>
                <a:gd name="T57" fmla="*/ 1254 h 1273"/>
                <a:gd name="T58" fmla="*/ 309 w 788"/>
                <a:gd name="T59" fmla="*/ 1240 h 1273"/>
                <a:gd name="T60" fmla="*/ 26 w 788"/>
                <a:gd name="T61" fmla="*/ 986 h 1273"/>
                <a:gd name="T62" fmla="*/ 12 w 788"/>
                <a:gd name="T63" fmla="*/ 971 h 1273"/>
                <a:gd name="T64" fmla="*/ 3 w 788"/>
                <a:gd name="T65" fmla="*/ 952 h 1273"/>
                <a:gd name="T66" fmla="*/ 0 w 788"/>
                <a:gd name="T67" fmla="*/ 933 h 1273"/>
                <a:gd name="T68" fmla="*/ 1 w 788"/>
                <a:gd name="T69" fmla="*/ 913 h 1273"/>
                <a:gd name="T70" fmla="*/ 8 w 788"/>
                <a:gd name="T71" fmla="*/ 894 h 1273"/>
                <a:gd name="T72" fmla="*/ 20 w 788"/>
                <a:gd name="T73" fmla="*/ 876 h 1273"/>
                <a:gd name="T74" fmla="*/ 36 w 788"/>
                <a:gd name="T75" fmla="*/ 863 h 1273"/>
                <a:gd name="T76" fmla="*/ 53 w 788"/>
                <a:gd name="T77" fmla="*/ 854 h 1273"/>
                <a:gd name="T78" fmla="*/ 73 w 788"/>
                <a:gd name="T79" fmla="*/ 851 h 1273"/>
                <a:gd name="T80" fmla="*/ 93 w 788"/>
                <a:gd name="T81" fmla="*/ 852 h 1273"/>
                <a:gd name="T82" fmla="*/ 112 w 788"/>
                <a:gd name="T83" fmla="*/ 859 h 1273"/>
                <a:gd name="T84" fmla="*/ 130 w 788"/>
                <a:gd name="T85" fmla="*/ 870 h 1273"/>
                <a:gd name="T86" fmla="*/ 316 w 788"/>
                <a:gd name="T87" fmla="*/ 1038 h 1273"/>
                <a:gd name="T88" fmla="*/ 316 w 788"/>
                <a:gd name="T89" fmla="*/ 78 h 1273"/>
                <a:gd name="T90" fmla="*/ 319 w 788"/>
                <a:gd name="T91" fmla="*/ 57 h 1273"/>
                <a:gd name="T92" fmla="*/ 326 w 788"/>
                <a:gd name="T93" fmla="*/ 39 h 1273"/>
                <a:gd name="T94" fmla="*/ 339 w 788"/>
                <a:gd name="T95" fmla="*/ 22 h 1273"/>
                <a:gd name="T96" fmla="*/ 354 w 788"/>
                <a:gd name="T97" fmla="*/ 11 h 1273"/>
                <a:gd name="T98" fmla="*/ 373 w 788"/>
                <a:gd name="T99" fmla="*/ 2 h 1273"/>
                <a:gd name="T100" fmla="*/ 394 w 788"/>
                <a:gd name="T101"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8" h="1273">
                  <a:moveTo>
                    <a:pt x="394" y="0"/>
                  </a:moveTo>
                  <a:lnTo>
                    <a:pt x="415" y="2"/>
                  </a:lnTo>
                  <a:lnTo>
                    <a:pt x="433" y="11"/>
                  </a:lnTo>
                  <a:lnTo>
                    <a:pt x="449" y="22"/>
                  </a:lnTo>
                  <a:lnTo>
                    <a:pt x="461" y="39"/>
                  </a:lnTo>
                  <a:lnTo>
                    <a:pt x="469" y="57"/>
                  </a:lnTo>
                  <a:lnTo>
                    <a:pt x="471" y="78"/>
                  </a:lnTo>
                  <a:lnTo>
                    <a:pt x="471" y="1038"/>
                  </a:lnTo>
                  <a:lnTo>
                    <a:pt x="658" y="870"/>
                  </a:lnTo>
                  <a:lnTo>
                    <a:pt x="676" y="859"/>
                  </a:lnTo>
                  <a:lnTo>
                    <a:pt x="695" y="852"/>
                  </a:lnTo>
                  <a:lnTo>
                    <a:pt x="715" y="851"/>
                  </a:lnTo>
                  <a:lnTo>
                    <a:pt x="733" y="854"/>
                  </a:lnTo>
                  <a:lnTo>
                    <a:pt x="752" y="863"/>
                  </a:lnTo>
                  <a:lnTo>
                    <a:pt x="768" y="876"/>
                  </a:lnTo>
                  <a:lnTo>
                    <a:pt x="780" y="894"/>
                  </a:lnTo>
                  <a:lnTo>
                    <a:pt x="787" y="913"/>
                  </a:lnTo>
                  <a:lnTo>
                    <a:pt x="788" y="933"/>
                  </a:lnTo>
                  <a:lnTo>
                    <a:pt x="784" y="952"/>
                  </a:lnTo>
                  <a:lnTo>
                    <a:pt x="775" y="971"/>
                  </a:lnTo>
                  <a:lnTo>
                    <a:pt x="762" y="986"/>
                  </a:lnTo>
                  <a:lnTo>
                    <a:pt x="479" y="1240"/>
                  </a:lnTo>
                  <a:lnTo>
                    <a:pt x="460" y="1254"/>
                  </a:lnTo>
                  <a:lnTo>
                    <a:pt x="439" y="1264"/>
                  </a:lnTo>
                  <a:lnTo>
                    <a:pt x="417" y="1271"/>
                  </a:lnTo>
                  <a:lnTo>
                    <a:pt x="394" y="1273"/>
                  </a:lnTo>
                  <a:lnTo>
                    <a:pt x="371" y="1271"/>
                  </a:lnTo>
                  <a:lnTo>
                    <a:pt x="349" y="1264"/>
                  </a:lnTo>
                  <a:lnTo>
                    <a:pt x="328" y="1254"/>
                  </a:lnTo>
                  <a:lnTo>
                    <a:pt x="309" y="1240"/>
                  </a:lnTo>
                  <a:lnTo>
                    <a:pt x="26" y="986"/>
                  </a:lnTo>
                  <a:lnTo>
                    <a:pt x="12" y="971"/>
                  </a:lnTo>
                  <a:lnTo>
                    <a:pt x="3" y="952"/>
                  </a:lnTo>
                  <a:lnTo>
                    <a:pt x="0" y="933"/>
                  </a:lnTo>
                  <a:lnTo>
                    <a:pt x="1" y="913"/>
                  </a:lnTo>
                  <a:lnTo>
                    <a:pt x="8" y="894"/>
                  </a:lnTo>
                  <a:lnTo>
                    <a:pt x="20" y="876"/>
                  </a:lnTo>
                  <a:lnTo>
                    <a:pt x="36" y="863"/>
                  </a:lnTo>
                  <a:lnTo>
                    <a:pt x="53" y="854"/>
                  </a:lnTo>
                  <a:lnTo>
                    <a:pt x="73" y="851"/>
                  </a:lnTo>
                  <a:lnTo>
                    <a:pt x="93" y="852"/>
                  </a:lnTo>
                  <a:lnTo>
                    <a:pt x="112" y="859"/>
                  </a:lnTo>
                  <a:lnTo>
                    <a:pt x="130" y="870"/>
                  </a:lnTo>
                  <a:lnTo>
                    <a:pt x="316" y="1038"/>
                  </a:lnTo>
                  <a:lnTo>
                    <a:pt x="316" y="78"/>
                  </a:lnTo>
                  <a:lnTo>
                    <a:pt x="319" y="57"/>
                  </a:lnTo>
                  <a:lnTo>
                    <a:pt x="326" y="39"/>
                  </a:lnTo>
                  <a:lnTo>
                    <a:pt x="339" y="22"/>
                  </a:lnTo>
                  <a:lnTo>
                    <a:pt x="354" y="11"/>
                  </a:lnTo>
                  <a:lnTo>
                    <a:pt x="373" y="2"/>
                  </a:lnTo>
                  <a:lnTo>
                    <a:pt x="394" y="0"/>
                  </a:lnTo>
                  <a:close/>
                </a:path>
              </a:pathLst>
            </a:custGeom>
            <a:grpFill/>
            <a:ln w="0">
              <a:noFill/>
              <a:prstDash val="solid"/>
              <a:round/>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grpSp>
      <p:sp>
        <p:nvSpPr>
          <p:cNvPr id="120" name="Freeform 264"/>
          <p:cNvSpPr>
            <a:spLocks noEditPoints="1"/>
          </p:cNvSpPr>
          <p:nvPr/>
        </p:nvSpPr>
        <p:spPr bwMode="auto">
          <a:xfrm>
            <a:off x="1308217" y="3525522"/>
            <a:ext cx="801198" cy="801196"/>
          </a:xfrm>
          <a:custGeom>
            <a:avLst/>
            <a:gdLst>
              <a:gd name="T0" fmla="*/ 1036 w 3366"/>
              <a:gd name="T1" fmla="*/ 2650 h 3366"/>
              <a:gd name="T2" fmla="*/ 938 w 3366"/>
              <a:gd name="T3" fmla="*/ 187 h 3366"/>
              <a:gd name="T4" fmla="*/ 759 w 3366"/>
              <a:gd name="T5" fmla="*/ 343 h 3366"/>
              <a:gd name="T6" fmla="*/ 549 w 3366"/>
              <a:gd name="T7" fmla="*/ 514 h 3366"/>
              <a:gd name="T8" fmla="*/ 310 w 3366"/>
              <a:gd name="T9" fmla="*/ 679 h 3366"/>
              <a:gd name="T10" fmla="*/ 168 w 3366"/>
              <a:gd name="T11" fmla="*/ 932 h 3366"/>
              <a:gd name="T12" fmla="*/ 154 w 3366"/>
              <a:gd name="T13" fmla="*/ 1233 h 3366"/>
              <a:gd name="T14" fmla="*/ 273 w 3366"/>
              <a:gd name="T15" fmla="*/ 1500 h 3366"/>
              <a:gd name="T16" fmla="*/ 495 w 3366"/>
              <a:gd name="T17" fmla="*/ 1686 h 3366"/>
              <a:gd name="T18" fmla="*/ 785 w 3366"/>
              <a:gd name="T19" fmla="*/ 1755 h 3366"/>
              <a:gd name="T20" fmla="*/ 2973 w 3366"/>
              <a:gd name="T21" fmla="*/ 1712 h 3366"/>
              <a:gd name="T22" fmla="*/ 3150 w 3366"/>
              <a:gd name="T23" fmla="*/ 1553 h 3366"/>
              <a:gd name="T24" fmla="*/ 3217 w 3366"/>
              <a:gd name="T25" fmla="*/ 1318 h 3366"/>
              <a:gd name="T26" fmla="*/ 3150 w 3366"/>
              <a:gd name="T27" fmla="*/ 1083 h 3366"/>
              <a:gd name="T28" fmla="*/ 2973 w 3366"/>
              <a:gd name="T29" fmla="*/ 925 h 3366"/>
              <a:gd name="T30" fmla="*/ 2751 w 3366"/>
              <a:gd name="T31" fmla="*/ 882 h 3366"/>
              <a:gd name="T32" fmla="*/ 2614 w 3366"/>
              <a:gd name="T33" fmla="*/ 910 h 3366"/>
              <a:gd name="T34" fmla="*/ 2540 w 3366"/>
              <a:gd name="T35" fmla="*/ 937 h 3366"/>
              <a:gd name="T36" fmla="*/ 2547 w 3366"/>
              <a:gd name="T37" fmla="*/ 898 h 3366"/>
              <a:gd name="T38" fmla="*/ 2559 w 3366"/>
              <a:gd name="T39" fmla="*/ 767 h 3366"/>
              <a:gd name="T40" fmla="*/ 2486 w 3366"/>
              <a:gd name="T41" fmla="*/ 481 h 3366"/>
              <a:gd name="T42" fmla="*/ 2293 w 3366"/>
              <a:gd name="T43" fmla="*/ 268 h 3366"/>
              <a:gd name="T44" fmla="*/ 2020 w 3366"/>
              <a:gd name="T45" fmla="*/ 168 h 3366"/>
              <a:gd name="T46" fmla="*/ 1787 w 3366"/>
              <a:gd name="T47" fmla="*/ 191 h 3366"/>
              <a:gd name="T48" fmla="*/ 1627 w 3366"/>
              <a:gd name="T49" fmla="*/ 266 h 3366"/>
              <a:gd name="T50" fmla="*/ 1537 w 3366"/>
              <a:gd name="T51" fmla="*/ 336 h 3366"/>
              <a:gd name="T52" fmla="*/ 1515 w 3366"/>
              <a:gd name="T53" fmla="*/ 343 h 3366"/>
              <a:gd name="T54" fmla="*/ 1447 w 3366"/>
              <a:gd name="T55" fmla="*/ 274 h 3366"/>
              <a:gd name="T56" fmla="*/ 1314 w 3366"/>
              <a:gd name="T57" fmla="*/ 187 h 3366"/>
              <a:gd name="T58" fmla="*/ 1129 w 3366"/>
              <a:gd name="T59" fmla="*/ 144 h 3366"/>
              <a:gd name="T60" fmla="*/ 1346 w 3366"/>
              <a:gd name="T61" fmla="*/ 40 h 3366"/>
              <a:gd name="T62" fmla="*/ 1583 w 3366"/>
              <a:gd name="T63" fmla="*/ 116 h 3366"/>
              <a:gd name="T64" fmla="*/ 1891 w 3366"/>
              <a:gd name="T65" fmla="*/ 18 h 3366"/>
              <a:gd name="T66" fmla="*/ 2212 w 3366"/>
              <a:gd name="T67" fmla="*/ 60 h 3366"/>
              <a:gd name="T68" fmla="*/ 2477 w 3366"/>
              <a:gd name="T69" fmla="*/ 227 h 3366"/>
              <a:gd name="T70" fmla="*/ 2651 w 3366"/>
              <a:gd name="T71" fmla="*/ 489 h 3366"/>
              <a:gd name="T72" fmla="*/ 2730 w 3366"/>
              <a:gd name="T73" fmla="*/ 741 h 3366"/>
              <a:gd name="T74" fmla="*/ 2960 w 3366"/>
              <a:gd name="T75" fmla="*/ 764 h 3366"/>
              <a:gd name="T76" fmla="*/ 3197 w 3366"/>
              <a:gd name="T77" fmla="*/ 908 h 3366"/>
              <a:gd name="T78" fmla="*/ 3341 w 3366"/>
              <a:gd name="T79" fmla="*/ 1145 h 3366"/>
              <a:gd name="T80" fmla="*/ 3354 w 3366"/>
              <a:gd name="T81" fmla="*/ 1435 h 3366"/>
              <a:gd name="T82" fmla="*/ 3231 w 3366"/>
              <a:gd name="T83" fmla="*/ 1688 h 3366"/>
              <a:gd name="T84" fmla="*/ 3007 w 3366"/>
              <a:gd name="T85" fmla="*/ 1852 h 3366"/>
              <a:gd name="T86" fmla="*/ 1751 w 3366"/>
              <a:gd name="T87" fmla="*/ 1898 h 3366"/>
              <a:gd name="T88" fmla="*/ 3287 w 3366"/>
              <a:gd name="T89" fmla="*/ 3008 h 3366"/>
              <a:gd name="T90" fmla="*/ 71 w 3366"/>
              <a:gd name="T91" fmla="*/ 3008 h 3366"/>
              <a:gd name="T92" fmla="*/ 1608 w 3366"/>
              <a:gd name="T93" fmla="*/ 1898 h 3366"/>
              <a:gd name="T94" fmla="*/ 511 w 3366"/>
              <a:gd name="T95" fmla="*/ 1849 h 3366"/>
              <a:gd name="T96" fmla="*/ 230 w 3366"/>
              <a:gd name="T97" fmla="*/ 1668 h 3366"/>
              <a:gd name="T98" fmla="*/ 49 w 3366"/>
              <a:gd name="T99" fmla="*/ 1386 h 3366"/>
              <a:gd name="T100" fmla="*/ 3 w 3366"/>
              <a:gd name="T101" fmla="*/ 1042 h 3366"/>
              <a:gd name="T102" fmla="*/ 98 w 3366"/>
              <a:gd name="T103" fmla="*/ 729 h 3366"/>
              <a:gd name="T104" fmla="*/ 306 w 3366"/>
              <a:gd name="T105" fmla="*/ 486 h 3366"/>
              <a:gd name="T106" fmla="*/ 601 w 3366"/>
              <a:gd name="T107" fmla="*/ 344 h 3366"/>
              <a:gd name="T108" fmla="*/ 772 w 3366"/>
              <a:gd name="T109" fmla="*/ 126 h 3366"/>
              <a:gd name="T110" fmla="*/ 1023 w 3366"/>
              <a:gd name="T111" fmla="*/ 11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6" h="3366">
                <a:moveTo>
                  <a:pt x="1036" y="2650"/>
                </a:moveTo>
                <a:lnTo>
                  <a:pt x="1036" y="3222"/>
                </a:lnTo>
                <a:lnTo>
                  <a:pt x="2323" y="3222"/>
                </a:lnTo>
                <a:lnTo>
                  <a:pt x="2323" y="2650"/>
                </a:lnTo>
                <a:lnTo>
                  <a:pt x="1036" y="2650"/>
                </a:lnTo>
                <a:close/>
                <a:moveTo>
                  <a:pt x="1129" y="144"/>
                </a:moveTo>
                <a:lnTo>
                  <a:pt x="1078" y="146"/>
                </a:lnTo>
                <a:lnTo>
                  <a:pt x="1030" y="155"/>
                </a:lnTo>
                <a:lnTo>
                  <a:pt x="983" y="168"/>
                </a:lnTo>
                <a:lnTo>
                  <a:pt x="938" y="187"/>
                </a:lnTo>
                <a:lnTo>
                  <a:pt x="897" y="209"/>
                </a:lnTo>
                <a:lnTo>
                  <a:pt x="857" y="237"/>
                </a:lnTo>
                <a:lnTo>
                  <a:pt x="821" y="268"/>
                </a:lnTo>
                <a:lnTo>
                  <a:pt x="787" y="303"/>
                </a:lnTo>
                <a:lnTo>
                  <a:pt x="759" y="343"/>
                </a:lnTo>
                <a:lnTo>
                  <a:pt x="734" y="385"/>
                </a:lnTo>
                <a:lnTo>
                  <a:pt x="714" y="430"/>
                </a:lnTo>
                <a:lnTo>
                  <a:pt x="664" y="480"/>
                </a:lnTo>
                <a:lnTo>
                  <a:pt x="606" y="495"/>
                </a:lnTo>
                <a:lnTo>
                  <a:pt x="549" y="514"/>
                </a:lnTo>
                <a:lnTo>
                  <a:pt x="495" y="538"/>
                </a:lnTo>
                <a:lnTo>
                  <a:pt x="444" y="567"/>
                </a:lnTo>
                <a:lnTo>
                  <a:pt x="396" y="601"/>
                </a:lnTo>
                <a:lnTo>
                  <a:pt x="351" y="638"/>
                </a:lnTo>
                <a:lnTo>
                  <a:pt x="310" y="679"/>
                </a:lnTo>
                <a:lnTo>
                  <a:pt x="273" y="724"/>
                </a:lnTo>
                <a:lnTo>
                  <a:pt x="240" y="772"/>
                </a:lnTo>
                <a:lnTo>
                  <a:pt x="211" y="823"/>
                </a:lnTo>
                <a:lnTo>
                  <a:pt x="188" y="876"/>
                </a:lnTo>
                <a:lnTo>
                  <a:pt x="168" y="932"/>
                </a:lnTo>
                <a:lnTo>
                  <a:pt x="154" y="989"/>
                </a:lnTo>
                <a:lnTo>
                  <a:pt x="146" y="1050"/>
                </a:lnTo>
                <a:lnTo>
                  <a:pt x="143" y="1110"/>
                </a:lnTo>
                <a:lnTo>
                  <a:pt x="146" y="1172"/>
                </a:lnTo>
                <a:lnTo>
                  <a:pt x="154" y="1233"/>
                </a:lnTo>
                <a:lnTo>
                  <a:pt x="168" y="1291"/>
                </a:lnTo>
                <a:lnTo>
                  <a:pt x="188" y="1348"/>
                </a:lnTo>
                <a:lnTo>
                  <a:pt x="211" y="1401"/>
                </a:lnTo>
                <a:lnTo>
                  <a:pt x="241" y="1452"/>
                </a:lnTo>
                <a:lnTo>
                  <a:pt x="273" y="1500"/>
                </a:lnTo>
                <a:lnTo>
                  <a:pt x="310" y="1545"/>
                </a:lnTo>
                <a:lnTo>
                  <a:pt x="351" y="1587"/>
                </a:lnTo>
                <a:lnTo>
                  <a:pt x="396" y="1624"/>
                </a:lnTo>
                <a:lnTo>
                  <a:pt x="444" y="1658"/>
                </a:lnTo>
                <a:lnTo>
                  <a:pt x="495" y="1686"/>
                </a:lnTo>
                <a:lnTo>
                  <a:pt x="549" y="1710"/>
                </a:lnTo>
                <a:lnTo>
                  <a:pt x="605" y="1729"/>
                </a:lnTo>
                <a:lnTo>
                  <a:pt x="663" y="1743"/>
                </a:lnTo>
                <a:lnTo>
                  <a:pt x="723" y="1752"/>
                </a:lnTo>
                <a:lnTo>
                  <a:pt x="785" y="1755"/>
                </a:lnTo>
                <a:lnTo>
                  <a:pt x="2781" y="1755"/>
                </a:lnTo>
                <a:lnTo>
                  <a:pt x="2832" y="1752"/>
                </a:lnTo>
                <a:lnTo>
                  <a:pt x="2882" y="1744"/>
                </a:lnTo>
                <a:lnTo>
                  <a:pt x="2928" y="1730"/>
                </a:lnTo>
                <a:lnTo>
                  <a:pt x="2973" y="1712"/>
                </a:lnTo>
                <a:lnTo>
                  <a:pt x="3015" y="1688"/>
                </a:lnTo>
                <a:lnTo>
                  <a:pt x="3055" y="1660"/>
                </a:lnTo>
                <a:lnTo>
                  <a:pt x="3090" y="1628"/>
                </a:lnTo>
                <a:lnTo>
                  <a:pt x="3122" y="1592"/>
                </a:lnTo>
                <a:lnTo>
                  <a:pt x="3150" y="1553"/>
                </a:lnTo>
                <a:lnTo>
                  <a:pt x="3173" y="1512"/>
                </a:lnTo>
                <a:lnTo>
                  <a:pt x="3192" y="1467"/>
                </a:lnTo>
                <a:lnTo>
                  <a:pt x="3206" y="1419"/>
                </a:lnTo>
                <a:lnTo>
                  <a:pt x="3214" y="1370"/>
                </a:lnTo>
                <a:lnTo>
                  <a:pt x="3217" y="1318"/>
                </a:lnTo>
                <a:lnTo>
                  <a:pt x="3214" y="1267"/>
                </a:lnTo>
                <a:lnTo>
                  <a:pt x="3206" y="1217"/>
                </a:lnTo>
                <a:lnTo>
                  <a:pt x="3192" y="1170"/>
                </a:lnTo>
                <a:lnTo>
                  <a:pt x="3173" y="1125"/>
                </a:lnTo>
                <a:lnTo>
                  <a:pt x="3150" y="1083"/>
                </a:lnTo>
                <a:lnTo>
                  <a:pt x="3122" y="1043"/>
                </a:lnTo>
                <a:lnTo>
                  <a:pt x="3090" y="1009"/>
                </a:lnTo>
                <a:lnTo>
                  <a:pt x="3055" y="976"/>
                </a:lnTo>
                <a:lnTo>
                  <a:pt x="3015" y="949"/>
                </a:lnTo>
                <a:lnTo>
                  <a:pt x="2973" y="925"/>
                </a:lnTo>
                <a:lnTo>
                  <a:pt x="2928" y="907"/>
                </a:lnTo>
                <a:lnTo>
                  <a:pt x="2882" y="893"/>
                </a:lnTo>
                <a:lnTo>
                  <a:pt x="2832" y="884"/>
                </a:lnTo>
                <a:lnTo>
                  <a:pt x="2781" y="881"/>
                </a:lnTo>
                <a:lnTo>
                  <a:pt x="2751" y="882"/>
                </a:lnTo>
                <a:lnTo>
                  <a:pt x="2721" y="885"/>
                </a:lnTo>
                <a:lnTo>
                  <a:pt x="2692" y="890"/>
                </a:lnTo>
                <a:lnTo>
                  <a:pt x="2664" y="897"/>
                </a:lnTo>
                <a:lnTo>
                  <a:pt x="2638" y="903"/>
                </a:lnTo>
                <a:lnTo>
                  <a:pt x="2614" y="910"/>
                </a:lnTo>
                <a:lnTo>
                  <a:pt x="2593" y="917"/>
                </a:lnTo>
                <a:lnTo>
                  <a:pt x="2573" y="923"/>
                </a:lnTo>
                <a:lnTo>
                  <a:pt x="2558" y="929"/>
                </a:lnTo>
                <a:lnTo>
                  <a:pt x="2547" y="934"/>
                </a:lnTo>
                <a:lnTo>
                  <a:pt x="2540" y="937"/>
                </a:lnTo>
                <a:lnTo>
                  <a:pt x="2538" y="938"/>
                </a:lnTo>
                <a:lnTo>
                  <a:pt x="2539" y="935"/>
                </a:lnTo>
                <a:lnTo>
                  <a:pt x="2540" y="927"/>
                </a:lnTo>
                <a:lnTo>
                  <a:pt x="2543" y="915"/>
                </a:lnTo>
                <a:lnTo>
                  <a:pt x="2547" y="898"/>
                </a:lnTo>
                <a:lnTo>
                  <a:pt x="2550" y="876"/>
                </a:lnTo>
                <a:lnTo>
                  <a:pt x="2553" y="853"/>
                </a:lnTo>
                <a:lnTo>
                  <a:pt x="2556" y="826"/>
                </a:lnTo>
                <a:lnTo>
                  <a:pt x="2558" y="797"/>
                </a:lnTo>
                <a:lnTo>
                  <a:pt x="2559" y="767"/>
                </a:lnTo>
                <a:lnTo>
                  <a:pt x="2556" y="706"/>
                </a:lnTo>
                <a:lnTo>
                  <a:pt x="2547" y="646"/>
                </a:lnTo>
                <a:lnTo>
                  <a:pt x="2532" y="589"/>
                </a:lnTo>
                <a:lnTo>
                  <a:pt x="2511" y="533"/>
                </a:lnTo>
                <a:lnTo>
                  <a:pt x="2486" y="481"/>
                </a:lnTo>
                <a:lnTo>
                  <a:pt x="2455" y="431"/>
                </a:lnTo>
                <a:lnTo>
                  <a:pt x="2420" y="385"/>
                </a:lnTo>
                <a:lnTo>
                  <a:pt x="2382" y="342"/>
                </a:lnTo>
                <a:lnTo>
                  <a:pt x="2339" y="303"/>
                </a:lnTo>
                <a:lnTo>
                  <a:pt x="2293" y="268"/>
                </a:lnTo>
                <a:lnTo>
                  <a:pt x="2244" y="238"/>
                </a:lnTo>
                <a:lnTo>
                  <a:pt x="2191" y="212"/>
                </a:lnTo>
                <a:lnTo>
                  <a:pt x="2136" y="192"/>
                </a:lnTo>
                <a:lnTo>
                  <a:pt x="2079" y="177"/>
                </a:lnTo>
                <a:lnTo>
                  <a:pt x="2020" y="168"/>
                </a:lnTo>
                <a:lnTo>
                  <a:pt x="1958" y="165"/>
                </a:lnTo>
                <a:lnTo>
                  <a:pt x="1913" y="166"/>
                </a:lnTo>
                <a:lnTo>
                  <a:pt x="1869" y="172"/>
                </a:lnTo>
                <a:lnTo>
                  <a:pt x="1827" y="181"/>
                </a:lnTo>
                <a:lnTo>
                  <a:pt x="1787" y="191"/>
                </a:lnTo>
                <a:lnTo>
                  <a:pt x="1750" y="204"/>
                </a:lnTo>
                <a:lnTo>
                  <a:pt x="1716" y="218"/>
                </a:lnTo>
                <a:lnTo>
                  <a:pt x="1683" y="234"/>
                </a:lnTo>
                <a:lnTo>
                  <a:pt x="1653" y="250"/>
                </a:lnTo>
                <a:lnTo>
                  <a:pt x="1627" y="266"/>
                </a:lnTo>
                <a:lnTo>
                  <a:pt x="1602" y="283"/>
                </a:lnTo>
                <a:lnTo>
                  <a:pt x="1582" y="298"/>
                </a:lnTo>
                <a:lnTo>
                  <a:pt x="1564" y="312"/>
                </a:lnTo>
                <a:lnTo>
                  <a:pt x="1548" y="325"/>
                </a:lnTo>
                <a:lnTo>
                  <a:pt x="1537" y="336"/>
                </a:lnTo>
                <a:lnTo>
                  <a:pt x="1529" y="344"/>
                </a:lnTo>
                <a:lnTo>
                  <a:pt x="1523" y="349"/>
                </a:lnTo>
                <a:lnTo>
                  <a:pt x="1522" y="351"/>
                </a:lnTo>
                <a:lnTo>
                  <a:pt x="1520" y="349"/>
                </a:lnTo>
                <a:lnTo>
                  <a:pt x="1515" y="343"/>
                </a:lnTo>
                <a:lnTo>
                  <a:pt x="1508" y="334"/>
                </a:lnTo>
                <a:lnTo>
                  <a:pt x="1496" y="322"/>
                </a:lnTo>
                <a:lnTo>
                  <a:pt x="1483" y="308"/>
                </a:lnTo>
                <a:lnTo>
                  <a:pt x="1466" y="292"/>
                </a:lnTo>
                <a:lnTo>
                  <a:pt x="1447" y="274"/>
                </a:lnTo>
                <a:lnTo>
                  <a:pt x="1425" y="256"/>
                </a:lnTo>
                <a:lnTo>
                  <a:pt x="1401" y="238"/>
                </a:lnTo>
                <a:lnTo>
                  <a:pt x="1374" y="220"/>
                </a:lnTo>
                <a:lnTo>
                  <a:pt x="1345" y="203"/>
                </a:lnTo>
                <a:lnTo>
                  <a:pt x="1314" y="187"/>
                </a:lnTo>
                <a:lnTo>
                  <a:pt x="1281" y="172"/>
                </a:lnTo>
                <a:lnTo>
                  <a:pt x="1245" y="161"/>
                </a:lnTo>
                <a:lnTo>
                  <a:pt x="1209" y="152"/>
                </a:lnTo>
                <a:lnTo>
                  <a:pt x="1169" y="146"/>
                </a:lnTo>
                <a:lnTo>
                  <a:pt x="1129" y="144"/>
                </a:lnTo>
                <a:close/>
                <a:moveTo>
                  <a:pt x="1136" y="0"/>
                </a:moveTo>
                <a:lnTo>
                  <a:pt x="1189" y="3"/>
                </a:lnTo>
                <a:lnTo>
                  <a:pt x="1242" y="10"/>
                </a:lnTo>
                <a:lnTo>
                  <a:pt x="1295" y="23"/>
                </a:lnTo>
                <a:lnTo>
                  <a:pt x="1346" y="40"/>
                </a:lnTo>
                <a:lnTo>
                  <a:pt x="1395" y="62"/>
                </a:lnTo>
                <a:lnTo>
                  <a:pt x="1442" y="88"/>
                </a:lnTo>
                <a:lnTo>
                  <a:pt x="1487" y="117"/>
                </a:lnTo>
                <a:lnTo>
                  <a:pt x="1529" y="151"/>
                </a:lnTo>
                <a:lnTo>
                  <a:pt x="1583" y="116"/>
                </a:lnTo>
                <a:lnTo>
                  <a:pt x="1640" y="87"/>
                </a:lnTo>
                <a:lnTo>
                  <a:pt x="1699" y="61"/>
                </a:lnTo>
                <a:lnTo>
                  <a:pt x="1762" y="42"/>
                </a:lnTo>
                <a:lnTo>
                  <a:pt x="1825" y="28"/>
                </a:lnTo>
                <a:lnTo>
                  <a:pt x="1891" y="18"/>
                </a:lnTo>
                <a:lnTo>
                  <a:pt x="1957" y="15"/>
                </a:lnTo>
                <a:lnTo>
                  <a:pt x="2024" y="18"/>
                </a:lnTo>
                <a:lnTo>
                  <a:pt x="2089" y="27"/>
                </a:lnTo>
                <a:lnTo>
                  <a:pt x="2151" y="41"/>
                </a:lnTo>
                <a:lnTo>
                  <a:pt x="2212" y="60"/>
                </a:lnTo>
                <a:lnTo>
                  <a:pt x="2271" y="85"/>
                </a:lnTo>
                <a:lnTo>
                  <a:pt x="2327" y="114"/>
                </a:lnTo>
                <a:lnTo>
                  <a:pt x="2380" y="148"/>
                </a:lnTo>
                <a:lnTo>
                  <a:pt x="2431" y="186"/>
                </a:lnTo>
                <a:lnTo>
                  <a:pt x="2477" y="227"/>
                </a:lnTo>
                <a:lnTo>
                  <a:pt x="2520" y="273"/>
                </a:lnTo>
                <a:lnTo>
                  <a:pt x="2559" y="322"/>
                </a:lnTo>
                <a:lnTo>
                  <a:pt x="2594" y="374"/>
                </a:lnTo>
                <a:lnTo>
                  <a:pt x="2624" y="430"/>
                </a:lnTo>
                <a:lnTo>
                  <a:pt x="2651" y="489"/>
                </a:lnTo>
                <a:lnTo>
                  <a:pt x="2671" y="550"/>
                </a:lnTo>
                <a:lnTo>
                  <a:pt x="2687" y="613"/>
                </a:lnTo>
                <a:lnTo>
                  <a:pt x="2697" y="678"/>
                </a:lnTo>
                <a:lnTo>
                  <a:pt x="2701" y="746"/>
                </a:lnTo>
                <a:lnTo>
                  <a:pt x="2730" y="741"/>
                </a:lnTo>
                <a:lnTo>
                  <a:pt x="2758" y="738"/>
                </a:lnTo>
                <a:lnTo>
                  <a:pt x="2787" y="738"/>
                </a:lnTo>
                <a:lnTo>
                  <a:pt x="2847" y="742"/>
                </a:lnTo>
                <a:lnTo>
                  <a:pt x="2904" y="750"/>
                </a:lnTo>
                <a:lnTo>
                  <a:pt x="2960" y="764"/>
                </a:lnTo>
                <a:lnTo>
                  <a:pt x="3013" y="783"/>
                </a:lnTo>
                <a:lnTo>
                  <a:pt x="3064" y="808"/>
                </a:lnTo>
                <a:lnTo>
                  <a:pt x="3111" y="837"/>
                </a:lnTo>
                <a:lnTo>
                  <a:pt x="3156" y="870"/>
                </a:lnTo>
                <a:lnTo>
                  <a:pt x="3197" y="908"/>
                </a:lnTo>
                <a:lnTo>
                  <a:pt x="3234" y="949"/>
                </a:lnTo>
                <a:lnTo>
                  <a:pt x="3267" y="993"/>
                </a:lnTo>
                <a:lnTo>
                  <a:pt x="3297" y="1041"/>
                </a:lnTo>
                <a:lnTo>
                  <a:pt x="3321" y="1091"/>
                </a:lnTo>
                <a:lnTo>
                  <a:pt x="3341" y="1145"/>
                </a:lnTo>
                <a:lnTo>
                  <a:pt x="3355" y="1201"/>
                </a:lnTo>
                <a:lnTo>
                  <a:pt x="3363" y="1259"/>
                </a:lnTo>
                <a:lnTo>
                  <a:pt x="3366" y="1318"/>
                </a:lnTo>
                <a:lnTo>
                  <a:pt x="3363" y="1378"/>
                </a:lnTo>
                <a:lnTo>
                  <a:pt x="3354" y="1435"/>
                </a:lnTo>
                <a:lnTo>
                  <a:pt x="3339" y="1491"/>
                </a:lnTo>
                <a:lnTo>
                  <a:pt x="3320" y="1544"/>
                </a:lnTo>
                <a:lnTo>
                  <a:pt x="3295" y="1595"/>
                </a:lnTo>
                <a:lnTo>
                  <a:pt x="3265" y="1643"/>
                </a:lnTo>
                <a:lnTo>
                  <a:pt x="3231" y="1688"/>
                </a:lnTo>
                <a:lnTo>
                  <a:pt x="3194" y="1729"/>
                </a:lnTo>
                <a:lnTo>
                  <a:pt x="3152" y="1767"/>
                </a:lnTo>
                <a:lnTo>
                  <a:pt x="3107" y="1799"/>
                </a:lnTo>
                <a:lnTo>
                  <a:pt x="3058" y="1829"/>
                </a:lnTo>
                <a:lnTo>
                  <a:pt x="3007" y="1852"/>
                </a:lnTo>
                <a:lnTo>
                  <a:pt x="2954" y="1872"/>
                </a:lnTo>
                <a:lnTo>
                  <a:pt x="2898" y="1886"/>
                </a:lnTo>
                <a:lnTo>
                  <a:pt x="2840" y="1895"/>
                </a:lnTo>
                <a:lnTo>
                  <a:pt x="2781" y="1898"/>
                </a:lnTo>
                <a:lnTo>
                  <a:pt x="1751" y="1898"/>
                </a:lnTo>
                <a:lnTo>
                  <a:pt x="1751" y="2507"/>
                </a:lnTo>
                <a:lnTo>
                  <a:pt x="2465" y="2507"/>
                </a:lnTo>
                <a:lnTo>
                  <a:pt x="2465" y="2864"/>
                </a:lnTo>
                <a:lnTo>
                  <a:pt x="3287" y="2864"/>
                </a:lnTo>
                <a:lnTo>
                  <a:pt x="3287" y="3008"/>
                </a:lnTo>
                <a:lnTo>
                  <a:pt x="2465" y="3008"/>
                </a:lnTo>
                <a:lnTo>
                  <a:pt x="2465" y="3366"/>
                </a:lnTo>
                <a:lnTo>
                  <a:pt x="894" y="3366"/>
                </a:lnTo>
                <a:lnTo>
                  <a:pt x="894" y="3008"/>
                </a:lnTo>
                <a:lnTo>
                  <a:pt x="71" y="3008"/>
                </a:lnTo>
                <a:lnTo>
                  <a:pt x="71" y="2864"/>
                </a:lnTo>
                <a:lnTo>
                  <a:pt x="894" y="2864"/>
                </a:lnTo>
                <a:lnTo>
                  <a:pt x="894" y="2507"/>
                </a:lnTo>
                <a:lnTo>
                  <a:pt x="1608" y="2507"/>
                </a:lnTo>
                <a:lnTo>
                  <a:pt x="1608" y="1898"/>
                </a:lnTo>
                <a:lnTo>
                  <a:pt x="785" y="1898"/>
                </a:lnTo>
                <a:lnTo>
                  <a:pt x="714" y="1895"/>
                </a:lnTo>
                <a:lnTo>
                  <a:pt x="645" y="1885"/>
                </a:lnTo>
                <a:lnTo>
                  <a:pt x="576" y="1870"/>
                </a:lnTo>
                <a:lnTo>
                  <a:pt x="511" y="1849"/>
                </a:lnTo>
                <a:lnTo>
                  <a:pt x="449" y="1823"/>
                </a:lnTo>
                <a:lnTo>
                  <a:pt x="389" y="1791"/>
                </a:lnTo>
                <a:lnTo>
                  <a:pt x="332" y="1754"/>
                </a:lnTo>
                <a:lnTo>
                  <a:pt x="278" y="1714"/>
                </a:lnTo>
                <a:lnTo>
                  <a:pt x="230" y="1668"/>
                </a:lnTo>
                <a:lnTo>
                  <a:pt x="185" y="1619"/>
                </a:lnTo>
                <a:lnTo>
                  <a:pt x="144" y="1566"/>
                </a:lnTo>
                <a:lnTo>
                  <a:pt x="107" y="1509"/>
                </a:lnTo>
                <a:lnTo>
                  <a:pt x="75" y="1448"/>
                </a:lnTo>
                <a:lnTo>
                  <a:pt x="49" y="1386"/>
                </a:lnTo>
                <a:lnTo>
                  <a:pt x="28" y="1320"/>
                </a:lnTo>
                <a:lnTo>
                  <a:pt x="12" y="1253"/>
                </a:lnTo>
                <a:lnTo>
                  <a:pt x="3" y="1182"/>
                </a:lnTo>
                <a:lnTo>
                  <a:pt x="0" y="1110"/>
                </a:lnTo>
                <a:lnTo>
                  <a:pt x="3" y="1042"/>
                </a:lnTo>
                <a:lnTo>
                  <a:pt x="11" y="976"/>
                </a:lnTo>
                <a:lnTo>
                  <a:pt x="26" y="911"/>
                </a:lnTo>
                <a:lnTo>
                  <a:pt x="45" y="849"/>
                </a:lnTo>
                <a:lnTo>
                  <a:pt x="68" y="787"/>
                </a:lnTo>
                <a:lnTo>
                  <a:pt x="98" y="729"/>
                </a:lnTo>
                <a:lnTo>
                  <a:pt x="131" y="674"/>
                </a:lnTo>
                <a:lnTo>
                  <a:pt x="169" y="622"/>
                </a:lnTo>
                <a:lnTo>
                  <a:pt x="211" y="573"/>
                </a:lnTo>
                <a:lnTo>
                  <a:pt x="256" y="527"/>
                </a:lnTo>
                <a:lnTo>
                  <a:pt x="306" y="486"/>
                </a:lnTo>
                <a:lnTo>
                  <a:pt x="359" y="449"/>
                </a:lnTo>
                <a:lnTo>
                  <a:pt x="415" y="415"/>
                </a:lnTo>
                <a:lnTo>
                  <a:pt x="474" y="387"/>
                </a:lnTo>
                <a:lnTo>
                  <a:pt x="536" y="362"/>
                </a:lnTo>
                <a:lnTo>
                  <a:pt x="601" y="344"/>
                </a:lnTo>
                <a:lnTo>
                  <a:pt x="626" y="293"/>
                </a:lnTo>
                <a:lnTo>
                  <a:pt x="657" y="246"/>
                </a:lnTo>
                <a:lnTo>
                  <a:pt x="692" y="202"/>
                </a:lnTo>
                <a:lnTo>
                  <a:pt x="729" y="162"/>
                </a:lnTo>
                <a:lnTo>
                  <a:pt x="772" y="126"/>
                </a:lnTo>
                <a:lnTo>
                  <a:pt x="817" y="94"/>
                </a:lnTo>
                <a:lnTo>
                  <a:pt x="866" y="66"/>
                </a:lnTo>
                <a:lnTo>
                  <a:pt x="916" y="43"/>
                </a:lnTo>
                <a:lnTo>
                  <a:pt x="969" y="24"/>
                </a:lnTo>
                <a:lnTo>
                  <a:pt x="1023" y="11"/>
                </a:lnTo>
                <a:lnTo>
                  <a:pt x="1079" y="3"/>
                </a:lnTo>
                <a:lnTo>
                  <a:pt x="1136" y="0"/>
                </a:lnTo>
                <a:close/>
              </a:path>
            </a:pathLst>
          </a:custGeom>
          <a:solidFill>
            <a:schemeClr val="tx1">
              <a:lumMod val="75000"/>
              <a:lumOff val="25000"/>
            </a:schemeClr>
          </a:solidFill>
          <a:ln w="0">
            <a:noFill/>
            <a:prstDash val="solid"/>
            <a:round/>
          </a:ln>
        </p:spPr>
        <p:txBody>
          <a:bodyPr vert="horz" wrap="square" lIns="91440" tIns="45720" rIns="91440" bIns="45720" numCol="1" anchor="t" anchorCtr="0" compatLnSpc="1"/>
          <a:lstStyle/>
          <a:p>
            <a:endParaRPr lang="en-US">
              <a:solidFill>
                <a:schemeClr val="bg2">
                  <a:lumMod val="10000"/>
                </a:schemeClr>
              </a:solidFill>
              <a:ea typeface="微软雅黑 Light" pitchFamily="34" charset="-122"/>
            </a:endParaRPr>
          </a:p>
        </p:txBody>
      </p:sp>
      <p:sp>
        <p:nvSpPr>
          <p:cNvPr id="121" name="文本框 120">
            <a:extLst>
              <a:ext uri="{FF2B5EF4-FFF2-40B4-BE49-F238E27FC236}">
                <a16:creationId xmlns:a16="http://schemas.microsoft.com/office/drawing/2014/main" id="{53D81943-E9D3-49A8-8AB4-D49CC05A1196}"/>
              </a:ext>
            </a:extLst>
          </p:cNvPr>
          <p:cNvSpPr txBox="1"/>
          <p:nvPr/>
        </p:nvSpPr>
        <p:spPr>
          <a:xfrm>
            <a:off x="6096000" y="1567462"/>
            <a:ext cx="4468837" cy="923330"/>
          </a:xfrm>
          <a:prstGeom prst="rect">
            <a:avLst/>
          </a:prstGeom>
          <a:noFill/>
        </p:spPr>
        <p:txBody>
          <a:bodyPr wrap="square" rtlCol="0">
            <a:spAutoFit/>
          </a:bodyPr>
          <a:lstStyle/>
          <a:p>
            <a:r>
              <a:rPr lang="zh-CN" altLang="en-US" dirty="0"/>
              <a:t>运用</a:t>
            </a:r>
            <a:r>
              <a:rPr lang="en-US" altLang="zh-CN" dirty="0" err="1"/>
              <a:t>wxml</a:t>
            </a:r>
            <a:r>
              <a:rPr lang="zh-CN" altLang="en-US" dirty="0"/>
              <a:t>、</a:t>
            </a:r>
            <a:r>
              <a:rPr lang="en-US" altLang="zh-CN" dirty="0" err="1"/>
              <a:t>wxss</a:t>
            </a:r>
            <a:r>
              <a:rPr lang="zh-CN" altLang="en-US" dirty="0"/>
              <a:t>、</a:t>
            </a:r>
            <a:r>
              <a:rPr lang="en-US" altLang="zh-CN" dirty="0" err="1"/>
              <a:t>js</a:t>
            </a:r>
            <a:r>
              <a:rPr lang="zh-CN" altLang="en-US" dirty="0"/>
              <a:t>、</a:t>
            </a:r>
            <a:r>
              <a:rPr lang="en-US" altLang="zh-CN" dirty="0"/>
              <a:t>json</a:t>
            </a:r>
            <a:r>
              <a:rPr lang="zh-CN" altLang="en-US" dirty="0"/>
              <a:t>编写，能够和用户交互，从云端获取数据并且能够发送数据到云端。尽量做到界面美观、简洁。</a:t>
            </a:r>
          </a:p>
        </p:txBody>
      </p:sp>
      <p:sp>
        <p:nvSpPr>
          <p:cNvPr id="122" name="文本框 121">
            <a:extLst>
              <a:ext uri="{FF2B5EF4-FFF2-40B4-BE49-F238E27FC236}">
                <a16:creationId xmlns:a16="http://schemas.microsoft.com/office/drawing/2014/main" id="{5BCCB6DA-E9F5-4095-8D18-C42C1D3BDE62}"/>
              </a:ext>
            </a:extLst>
          </p:cNvPr>
          <p:cNvSpPr txBox="1"/>
          <p:nvPr/>
        </p:nvSpPr>
        <p:spPr>
          <a:xfrm>
            <a:off x="6158207" y="5235751"/>
            <a:ext cx="4853354" cy="923330"/>
          </a:xfrm>
          <a:prstGeom prst="rect">
            <a:avLst/>
          </a:prstGeom>
          <a:noFill/>
        </p:spPr>
        <p:txBody>
          <a:bodyPr wrap="square" rtlCol="0">
            <a:spAutoFit/>
          </a:bodyPr>
          <a:lstStyle/>
          <a:p>
            <a:r>
              <a:rPr lang="zh-CN" altLang="en-US" strike="sngStrike" dirty="0">
                <a:solidFill>
                  <a:srgbClr val="FF0000"/>
                </a:solidFill>
              </a:rPr>
              <a:t>租赁腾讯云然后编写服务器  </a:t>
            </a:r>
            <a:endParaRPr lang="en-US" altLang="zh-CN" strike="sngStrike" dirty="0">
              <a:solidFill>
                <a:srgbClr val="FF0000"/>
              </a:solidFill>
            </a:endParaRPr>
          </a:p>
          <a:p>
            <a:r>
              <a:rPr lang="zh-CN" altLang="en-US" dirty="0">
                <a:solidFill>
                  <a:srgbClr val="16192C"/>
                </a:solidFill>
              </a:rPr>
              <a:t>使用微信小程序云开发，有大量</a:t>
            </a:r>
            <a:r>
              <a:rPr lang="en-US" altLang="zh-CN" dirty="0">
                <a:solidFill>
                  <a:srgbClr val="16192C"/>
                </a:solidFill>
              </a:rPr>
              <a:t>API</a:t>
            </a:r>
            <a:r>
              <a:rPr lang="zh-CN" altLang="en-US" dirty="0">
                <a:solidFill>
                  <a:srgbClr val="16192C"/>
                </a:solidFill>
              </a:rPr>
              <a:t>，能够满足目前需求并且操作简单</a:t>
            </a:r>
          </a:p>
        </p:txBody>
      </p:sp>
      <p:pic>
        <p:nvPicPr>
          <p:cNvPr id="5" name="图片 4">
            <a:extLst>
              <a:ext uri="{FF2B5EF4-FFF2-40B4-BE49-F238E27FC236}">
                <a16:creationId xmlns:a16="http://schemas.microsoft.com/office/drawing/2014/main" id="{39EDBE58-183E-445A-B5D7-7B1C05815C21}"/>
              </a:ext>
            </a:extLst>
          </p:cNvPr>
          <p:cNvPicPr>
            <a:picLocks noChangeAspect="1"/>
          </p:cNvPicPr>
          <p:nvPr/>
        </p:nvPicPr>
        <p:blipFill>
          <a:blip r:embed="rId2"/>
          <a:stretch>
            <a:fillRect/>
          </a:stretch>
        </p:blipFill>
        <p:spPr>
          <a:xfrm>
            <a:off x="949230" y="1044366"/>
            <a:ext cx="701101" cy="18290"/>
          </a:xfrm>
          <a:prstGeom prst="rect">
            <a:avLst/>
          </a:prstGeom>
        </p:spPr>
      </p:pic>
      <p:pic>
        <p:nvPicPr>
          <p:cNvPr id="6" name="图片 5">
            <a:extLst>
              <a:ext uri="{FF2B5EF4-FFF2-40B4-BE49-F238E27FC236}">
                <a16:creationId xmlns:a16="http://schemas.microsoft.com/office/drawing/2014/main" id="{B09E858A-1773-497F-AC7B-6D08AB7FD60E}"/>
              </a:ext>
            </a:extLst>
          </p:cNvPr>
          <p:cNvPicPr>
            <a:picLocks noChangeAspect="1"/>
          </p:cNvPicPr>
          <p:nvPr/>
        </p:nvPicPr>
        <p:blipFill>
          <a:blip r:embed="rId3"/>
          <a:stretch>
            <a:fillRect/>
          </a:stretch>
        </p:blipFill>
        <p:spPr>
          <a:xfrm>
            <a:off x="3524250" y="0"/>
            <a:ext cx="5143500" cy="68580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0"/>
                                        </p:tgtEl>
                                        <p:attrNameLst>
                                          <p:attrName>style.visibility</p:attrName>
                                        </p:attrNameLst>
                                      </p:cBhvr>
                                      <p:to>
                                        <p:strVal val="visible"/>
                                      </p:to>
                                    </p:set>
                                    <p:anim calcmode="lin" valueType="num">
                                      <p:cBhvr>
                                        <p:cTn id="17" dur="500" fill="hold"/>
                                        <p:tgtEl>
                                          <p:spTgt spid="120"/>
                                        </p:tgtEl>
                                        <p:attrNameLst>
                                          <p:attrName>ppt_w</p:attrName>
                                        </p:attrNameLst>
                                      </p:cBhvr>
                                      <p:tavLst>
                                        <p:tav tm="0">
                                          <p:val>
                                            <p:fltVal val="0"/>
                                          </p:val>
                                        </p:tav>
                                        <p:tav tm="100000">
                                          <p:val>
                                            <p:strVal val="#ppt_w"/>
                                          </p:val>
                                        </p:tav>
                                      </p:tavLst>
                                    </p:anim>
                                    <p:anim calcmode="lin" valueType="num">
                                      <p:cBhvr>
                                        <p:cTn id="18" dur="500" fill="hold"/>
                                        <p:tgtEl>
                                          <p:spTgt spid="120"/>
                                        </p:tgtEl>
                                        <p:attrNameLst>
                                          <p:attrName>ppt_h</p:attrName>
                                        </p:attrNameLst>
                                      </p:cBhvr>
                                      <p:tavLst>
                                        <p:tav tm="0">
                                          <p:val>
                                            <p:fltVal val="0"/>
                                          </p:val>
                                        </p:tav>
                                        <p:tav tm="100000">
                                          <p:val>
                                            <p:strVal val="#ppt_h"/>
                                          </p:val>
                                        </p:tav>
                                      </p:tavLst>
                                    </p:anim>
                                    <p:animEffect transition="in" filter="fade">
                                      <p:cBhvr>
                                        <p:cTn id="19" dur="500"/>
                                        <p:tgtEl>
                                          <p:spTgt spid="120"/>
                                        </p:tgtEl>
                                      </p:cBhvr>
                                    </p:animEffect>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p:cTn id="23" dur="500" fill="hold"/>
                                        <p:tgtEl>
                                          <p:spTgt spid="91"/>
                                        </p:tgtEl>
                                        <p:attrNameLst>
                                          <p:attrName>ppt_w</p:attrName>
                                        </p:attrNameLst>
                                      </p:cBhvr>
                                      <p:tavLst>
                                        <p:tav tm="0">
                                          <p:val>
                                            <p:fltVal val="0"/>
                                          </p:val>
                                        </p:tav>
                                        <p:tav tm="100000">
                                          <p:val>
                                            <p:strVal val="#ppt_w"/>
                                          </p:val>
                                        </p:tav>
                                      </p:tavLst>
                                    </p:anim>
                                    <p:anim calcmode="lin" valueType="num">
                                      <p:cBhvr>
                                        <p:cTn id="24" dur="500" fill="hold"/>
                                        <p:tgtEl>
                                          <p:spTgt spid="91"/>
                                        </p:tgtEl>
                                        <p:attrNameLst>
                                          <p:attrName>ppt_h</p:attrName>
                                        </p:attrNameLst>
                                      </p:cBhvr>
                                      <p:tavLst>
                                        <p:tav tm="0">
                                          <p:val>
                                            <p:fltVal val="0"/>
                                          </p:val>
                                        </p:tav>
                                        <p:tav tm="100000">
                                          <p:val>
                                            <p:strVal val="#ppt_h"/>
                                          </p:val>
                                        </p:tav>
                                      </p:tavLst>
                                    </p:anim>
                                    <p:anim calcmode="lin" valueType="num">
                                      <p:cBhvr>
                                        <p:cTn id="25" dur="500" fill="hold"/>
                                        <p:tgtEl>
                                          <p:spTgt spid="91"/>
                                        </p:tgtEl>
                                        <p:attrNameLst>
                                          <p:attrName>style.rotation</p:attrName>
                                        </p:attrNameLst>
                                      </p:cBhvr>
                                      <p:tavLst>
                                        <p:tav tm="0">
                                          <p:val>
                                            <p:fltVal val="360"/>
                                          </p:val>
                                        </p:tav>
                                        <p:tav tm="100000">
                                          <p:val>
                                            <p:fltVal val="0"/>
                                          </p:val>
                                        </p:tav>
                                      </p:tavLst>
                                    </p:anim>
                                    <p:animEffect transition="in" filter="fade">
                                      <p:cBhvr>
                                        <p:cTn id="26" dur="500"/>
                                        <p:tgtEl>
                                          <p:spTgt spid="91"/>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 presetClass="entr" presetSubtype="2" accel="20000" decel="8000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1+#ppt_w/2"/>
                                          </p:val>
                                        </p:tav>
                                        <p:tav tm="100000">
                                          <p:val>
                                            <p:strVal val="#ppt_x"/>
                                          </p:val>
                                        </p:tav>
                                      </p:tavLst>
                                    </p:anim>
                                    <p:anim calcmode="lin" valueType="num">
                                      <p:cBhvr additive="base">
                                        <p:cTn id="34" dur="500" fill="hold"/>
                                        <p:tgtEl>
                                          <p:spTgt spid="19"/>
                                        </p:tgtEl>
                                        <p:attrNameLst>
                                          <p:attrName>ppt_y</p:attrName>
                                        </p:attrNameLst>
                                      </p:cBhvr>
                                      <p:tavLst>
                                        <p:tav tm="0">
                                          <p:val>
                                            <p:strVal val="#ppt_y"/>
                                          </p:val>
                                        </p:tav>
                                        <p:tav tm="100000">
                                          <p:val>
                                            <p:strVal val="#ppt_y"/>
                                          </p:val>
                                        </p:tav>
                                      </p:tavLst>
                                    </p:anim>
                                  </p:childTnLst>
                                </p:cTn>
                              </p:par>
                              <p:par>
                                <p:cTn id="35" presetID="22" presetClass="entr" presetSubtype="4"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wipe(down)">
                                      <p:cBhvr>
                                        <p:cTn id="37" dur="500"/>
                                        <p:tgtEl>
                                          <p:spTgt spid="121"/>
                                        </p:tgtEl>
                                      </p:cBhvr>
                                    </p:animEffect>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111"/>
                                        </p:tgtEl>
                                        <p:attrNameLst>
                                          <p:attrName>style.visibility</p:attrName>
                                        </p:attrNameLst>
                                      </p:cBhvr>
                                      <p:to>
                                        <p:strVal val="visible"/>
                                      </p:to>
                                    </p:set>
                                    <p:anim calcmode="lin" valueType="num">
                                      <p:cBhvr>
                                        <p:cTn id="41" dur="500" fill="hold"/>
                                        <p:tgtEl>
                                          <p:spTgt spid="111"/>
                                        </p:tgtEl>
                                        <p:attrNameLst>
                                          <p:attrName>ppt_w</p:attrName>
                                        </p:attrNameLst>
                                      </p:cBhvr>
                                      <p:tavLst>
                                        <p:tav tm="0">
                                          <p:val>
                                            <p:fltVal val="0"/>
                                          </p:val>
                                        </p:tav>
                                        <p:tav tm="100000">
                                          <p:val>
                                            <p:strVal val="#ppt_w"/>
                                          </p:val>
                                        </p:tav>
                                      </p:tavLst>
                                    </p:anim>
                                    <p:anim calcmode="lin" valueType="num">
                                      <p:cBhvr>
                                        <p:cTn id="42" dur="500" fill="hold"/>
                                        <p:tgtEl>
                                          <p:spTgt spid="111"/>
                                        </p:tgtEl>
                                        <p:attrNameLst>
                                          <p:attrName>ppt_h</p:attrName>
                                        </p:attrNameLst>
                                      </p:cBhvr>
                                      <p:tavLst>
                                        <p:tav tm="0">
                                          <p:val>
                                            <p:fltVal val="0"/>
                                          </p:val>
                                        </p:tav>
                                        <p:tav tm="100000">
                                          <p:val>
                                            <p:strVal val="#ppt_h"/>
                                          </p:val>
                                        </p:tav>
                                      </p:tavLst>
                                    </p:anim>
                                    <p:animEffect transition="in" filter="fade">
                                      <p:cBhvr>
                                        <p:cTn id="43" dur="500"/>
                                        <p:tgtEl>
                                          <p:spTgt spid="111"/>
                                        </p:tgtEl>
                                      </p:cBhvr>
                                    </p:animEffect>
                                  </p:childTnLst>
                                </p:cTn>
                              </p:par>
                              <p:par>
                                <p:cTn id="44" presetID="2" presetClass="entr" presetSubtype="2" accel="20000" decel="8000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1+#ppt_w/2"/>
                                          </p:val>
                                        </p:tav>
                                        <p:tav tm="100000">
                                          <p:val>
                                            <p:strVal val="#ppt_x"/>
                                          </p:val>
                                        </p:tav>
                                      </p:tavLst>
                                    </p:anim>
                                    <p:anim calcmode="lin" valueType="num">
                                      <p:cBhvr additive="base">
                                        <p:cTn id="47" dur="500" fill="hold"/>
                                        <p:tgtEl>
                                          <p:spTgt spid="37"/>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116"/>
                                        </p:tgtEl>
                                        <p:attrNameLst>
                                          <p:attrName>style.visibility</p:attrName>
                                        </p:attrNameLst>
                                      </p:cBhvr>
                                      <p:to>
                                        <p:strVal val="visible"/>
                                      </p:to>
                                    </p:set>
                                    <p:anim calcmode="lin" valueType="num">
                                      <p:cBhvr>
                                        <p:cTn id="51" dur="500" fill="hold"/>
                                        <p:tgtEl>
                                          <p:spTgt spid="116"/>
                                        </p:tgtEl>
                                        <p:attrNameLst>
                                          <p:attrName>ppt_w</p:attrName>
                                        </p:attrNameLst>
                                      </p:cBhvr>
                                      <p:tavLst>
                                        <p:tav tm="0">
                                          <p:val>
                                            <p:fltVal val="0"/>
                                          </p:val>
                                        </p:tav>
                                        <p:tav tm="100000">
                                          <p:val>
                                            <p:strVal val="#ppt_w"/>
                                          </p:val>
                                        </p:tav>
                                      </p:tavLst>
                                    </p:anim>
                                    <p:anim calcmode="lin" valueType="num">
                                      <p:cBhvr>
                                        <p:cTn id="52" dur="500" fill="hold"/>
                                        <p:tgtEl>
                                          <p:spTgt spid="116"/>
                                        </p:tgtEl>
                                        <p:attrNameLst>
                                          <p:attrName>ppt_h</p:attrName>
                                        </p:attrNameLst>
                                      </p:cBhvr>
                                      <p:tavLst>
                                        <p:tav tm="0">
                                          <p:val>
                                            <p:fltVal val="0"/>
                                          </p:val>
                                        </p:tav>
                                        <p:tav tm="100000">
                                          <p:val>
                                            <p:strVal val="#ppt_h"/>
                                          </p:val>
                                        </p:tav>
                                      </p:tavLst>
                                    </p:anim>
                                    <p:animEffect transition="in" filter="fade">
                                      <p:cBhvr>
                                        <p:cTn id="53" dur="500"/>
                                        <p:tgtEl>
                                          <p:spTgt spid="116"/>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22"/>
                                        </p:tgtEl>
                                        <p:attrNameLst>
                                          <p:attrName>style.visibility</p:attrName>
                                        </p:attrNameLst>
                                      </p:cBhvr>
                                      <p:to>
                                        <p:strVal val="visible"/>
                                      </p:to>
                                    </p:set>
                                    <p:animEffect transition="in" filter="wipe(down)">
                                      <p:cBhvr>
                                        <p:cTn id="56" dur="500"/>
                                        <p:tgtEl>
                                          <p:spTgt spid="122"/>
                                        </p:tgtEl>
                                      </p:cBhvr>
                                    </p:animEffect>
                                  </p:childTnLst>
                                </p:cTn>
                              </p:par>
                            </p:childTnLst>
                          </p:cTn>
                        </p:par>
                        <p:par>
                          <p:cTn id="57" fill="hold">
                            <p:stCondLst>
                              <p:cond delay="3500"/>
                            </p:stCondLst>
                            <p:childTnLst>
                              <p:par>
                                <p:cTn id="58" presetID="22" presetClass="entr" presetSubtype="8"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1000"/>
                                        <p:tgtEl>
                                          <p:spTgt spid="6"/>
                                        </p:tgtEl>
                                      </p:cBhvr>
                                    </p:animEffect>
                                    <p:anim calcmode="lin" valueType="num">
                                      <p:cBhvr>
                                        <p:cTn id="66" dur="1000" fill="hold"/>
                                        <p:tgtEl>
                                          <p:spTgt spid="6"/>
                                        </p:tgtEl>
                                        <p:attrNameLst>
                                          <p:attrName>ppt_x</p:attrName>
                                        </p:attrNameLst>
                                      </p:cBhvr>
                                      <p:tavLst>
                                        <p:tav tm="0">
                                          <p:val>
                                            <p:strVal val="#ppt_x"/>
                                          </p:val>
                                        </p:tav>
                                        <p:tav tm="100000">
                                          <p:val>
                                            <p:strVal val="#ppt_x"/>
                                          </p:val>
                                        </p:tav>
                                      </p:tavLst>
                                    </p:anim>
                                    <p:anim calcmode="lin" valueType="num">
                                      <p:cBhvr>
                                        <p:cTn id="6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20" grpId="0" animBg="1"/>
      <p:bldP spid="121" grpId="0"/>
      <p:bldP spid="1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2161310" y="-5"/>
            <a:ext cx="7841672" cy="328352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75000"/>
                  <a:lumOff val="25000"/>
                </a:srgbClr>
              </a:solidFill>
              <a:effectLst/>
              <a:uLnTx/>
              <a:uFillTx/>
              <a:latin typeface="Calibri Light"/>
              <a:ea typeface="微软雅黑 Light"/>
              <a:cs typeface="+mn-cs"/>
            </a:endParaRPr>
          </a:p>
        </p:txBody>
      </p:sp>
      <p:sp>
        <p:nvSpPr>
          <p:cNvPr id="6" name="文本框 5"/>
          <p:cNvSpPr txBox="1"/>
          <p:nvPr/>
        </p:nvSpPr>
        <p:spPr>
          <a:xfrm>
            <a:off x="4735735" y="1374013"/>
            <a:ext cx="2634884" cy="70788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Calibri Light"/>
                <a:ea typeface="微软雅黑 Light"/>
                <a:cs typeface="+mn-cs"/>
              </a:rPr>
              <a:t>PART ONE</a:t>
            </a:r>
            <a:endParaRPr kumimoji="0" lang="zh-CN" altLang="en-US" sz="4000" b="0" i="0" u="none" strike="noStrike" kern="1200" cap="none" spc="0" normalizeH="0" baseline="0" noProof="0" dirty="0">
              <a:ln>
                <a:noFill/>
              </a:ln>
              <a:solidFill>
                <a:prstClr val="white"/>
              </a:solidFill>
              <a:effectLst/>
              <a:uLnTx/>
              <a:uFillTx/>
              <a:latin typeface="Calibri Light"/>
              <a:ea typeface="微软雅黑 Light"/>
              <a:cs typeface="+mn-cs"/>
            </a:endParaRPr>
          </a:p>
        </p:txBody>
      </p:sp>
      <p:cxnSp>
        <p:nvCxnSpPr>
          <p:cNvPr id="8" name="直接连接符 7"/>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22452" y="2247916"/>
            <a:ext cx="609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微软雅黑 Light"/>
                <a:ea typeface="微软雅黑 Light"/>
                <a:cs typeface="+mn-cs"/>
              </a:rPr>
              <a:t>03</a:t>
            </a:r>
            <a:endParaRPr kumimoji="0" lang="zh-CN" altLang="en-US" sz="2800" b="1"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1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grpSp>
        <p:nvGrpSpPr>
          <p:cNvPr id="2" name="组合 1"/>
          <p:cNvGrpSpPr/>
          <p:nvPr/>
        </p:nvGrpSpPr>
        <p:grpSpPr>
          <a:xfrm>
            <a:off x="2037807" y="0"/>
            <a:ext cx="8130873" cy="3420932"/>
            <a:chOff x="2037807" y="0"/>
            <a:chExt cx="8130873" cy="3420932"/>
          </a:xfrm>
        </p:grpSpPr>
        <p:cxnSp>
          <p:nvCxnSpPr>
            <p:cNvPr id="11" name="直接连接符 10"/>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72110" y="0"/>
            <a:ext cx="8434419" cy="3563377"/>
            <a:chOff x="1872110" y="0"/>
            <a:chExt cx="8434419" cy="3563377"/>
          </a:xfrm>
        </p:grpSpPr>
        <p:cxnSp>
          <p:nvCxnSpPr>
            <p:cNvPr id="18" name="直接连接符 17"/>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25"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26" name="等腰三角形 5"/>
          <p:cNvSpPr/>
          <p:nvPr/>
        </p:nvSpPr>
        <p:spPr>
          <a:xfrm rot="10800000">
            <a:off x="227422" y="1131022"/>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27"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lumMod val="25000"/>
                </a:srgbClr>
              </a:solidFill>
              <a:effectLst/>
              <a:uLnTx/>
              <a:uFillTx/>
              <a:latin typeface="Calibri Light"/>
              <a:ea typeface="微软雅黑 Light"/>
              <a:cs typeface="+mn-cs"/>
            </a:endParaRPr>
          </a:p>
        </p:txBody>
      </p:sp>
      <p:sp>
        <p:nvSpPr>
          <p:cNvPr id="28" name="矩形 27"/>
          <p:cNvSpPr/>
          <p:nvPr/>
        </p:nvSpPr>
        <p:spPr>
          <a:xfrm>
            <a:off x="5232673" y="3596201"/>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rPr>
              <a:t>具体实现</a:t>
            </a:r>
          </a:p>
        </p:txBody>
      </p:sp>
    </p:spTree>
    <p:extLst>
      <p:ext uri="{BB962C8B-B14F-4D97-AF65-F5344CB8AC3E}">
        <p14:creationId xmlns:p14="http://schemas.microsoft.com/office/powerpoint/2010/main" val="1147644296"/>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2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20000">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2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2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20000">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14:bounceEnd="20000">
                                          <p:cBhvr additive="base">
                                            <p:cTn id="15" dur="500" fill="hold"/>
                                            <p:tgtEl>
                                              <p:spTgt spid="3"/>
                                            </p:tgtEl>
                                            <p:attrNameLst>
                                              <p:attrName>ppt_x</p:attrName>
                                            </p:attrNameLst>
                                          </p:cBhvr>
                                          <p:tavLst>
                                            <p:tav tm="0">
                                              <p:val>
                                                <p:strVal val="#ppt_x"/>
                                              </p:val>
                                            </p:tav>
                                            <p:tav tm="100000">
                                              <p:val>
                                                <p:strVal val="#ppt_x"/>
                                              </p:val>
                                            </p:tav>
                                          </p:tavLst>
                                        </p:anim>
                                        <p:anim calcmode="lin" valueType="num" p14:bounceEnd="20000">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22" presetClass="entr" presetSubtype="1"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250"/>
                                            <p:tgtEl>
                                              <p:spTgt spid="10"/>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25" grpId="0" animBg="1"/>
          <p:bldP spid="26" grpId="0" animBg="1"/>
          <p:bldP spid="27" grpId="0" animBg="1"/>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17" presetClass="entr" presetSubtype="10"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par>
                                    <p:cTn id="21" presetID="10" presetClass="entr" presetSubtype="0"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22" presetClass="entr" presetSubtype="1"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250"/>
                                            <p:tgtEl>
                                              <p:spTgt spid="10"/>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25" grpId="0" animBg="1"/>
          <p:bldP spid="26" grpId="0" animBg="1"/>
          <p:bldP spid="27" grpId="0" animBg="1"/>
          <p:bldP spid="28" grpId="0"/>
          <p:bldP spid="2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等腰三角形 5"/>
          <p:cNvSpPr/>
          <p:nvPr/>
        </p:nvSpPr>
        <p:spPr>
          <a:xfrm rot="8677559">
            <a:off x="10693620" y="4841358"/>
            <a:ext cx="1148722" cy="2767224"/>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a:ea typeface="微软雅黑 Light"/>
              <a:cs typeface="+mn-cs"/>
            </a:endParaRPr>
          </a:p>
        </p:txBody>
      </p:sp>
      <p:sp>
        <p:nvSpPr>
          <p:cNvPr id="15" name="等腰三角形 5"/>
          <p:cNvSpPr/>
          <p:nvPr/>
        </p:nvSpPr>
        <p:spPr>
          <a:xfrm rot="19356855">
            <a:off x="11310857" y="5109001"/>
            <a:ext cx="635057" cy="359061"/>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Light"/>
              <a:ea typeface="微软雅黑 Light"/>
              <a:cs typeface="+mn-cs"/>
            </a:endParaRPr>
          </a:p>
        </p:txBody>
      </p:sp>
      <p:sp>
        <p:nvSpPr>
          <p:cNvPr id="23" name="矩形 22"/>
          <p:cNvSpPr/>
          <p:nvPr/>
        </p:nvSpPr>
        <p:spPr>
          <a:xfrm>
            <a:off x="701633" y="462451"/>
            <a:ext cx="141577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E7E6E6">
                    <a:lumMod val="25000"/>
                  </a:srgbClr>
                </a:solidFill>
                <a:effectLst/>
                <a:uLnTx/>
                <a:uFillTx/>
                <a:latin typeface="微软雅黑 Light"/>
                <a:ea typeface="微软雅黑 Light"/>
                <a:cs typeface="+mn-cs"/>
              </a:rPr>
              <a:t>云开发</a:t>
            </a:r>
          </a:p>
        </p:txBody>
      </p:sp>
      <p:cxnSp>
        <p:nvCxnSpPr>
          <p:cNvPr id="24" name="直接连接符 23"/>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58AAA13B-0FE2-4C5E-B2BD-F54F21AA2C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216957"/>
            <a:ext cx="11088813" cy="3635372"/>
          </a:xfrm>
          <a:prstGeom prst="rect">
            <a:avLst/>
          </a:prstGeom>
        </p:spPr>
      </p:pic>
      <p:pic>
        <p:nvPicPr>
          <p:cNvPr id="3" name="图片 2">
            <a:extLst>
              <a:ext uri="{FF2B5EF4-FFF2-40B4-BE49-F238E27FC236}">
                <a16:creationId xmlns:a16="http://schemas.microsoft.com/office/drawing/2014/main" id="{90F19C18-796E-46EB-B046-5D5AE1FE0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426" y="3429000"/>
            <a:ext cx="8605961" cy="2843868"/>
          </a:xfrm>
          <a:prstGeom prst="rect">
            <a:avLst/>
          </a:prstGeom>
        </p:spPr>
      </p:pic>
      <p:sp>
        <p:nvSpPr>
          <p:cNvPr id="4" name="文本框 3">
            <a:extLst>
              <a:ext uri="{FF2B5EF4-FFF2-40B4-BE49-F238E27FC236}">
                <a16:creationId xmlns:a16="http://schemas.microsoft.com/office/drawing/2014/main" id="{8D14C85B-AD4F-4573-9D76-EB0E12F00868}"/>
              </a:ext>
            </a:extLst>
          </p:cNvPr>
          <p:cNvSpPr txBox="1"/>
          <p:nvPr/>
        </p:nvSpPr>
        <p:spPr>
          <a:xfrm>
            <a:off x="1519885" y="1168279"/>
            <a:ext cx="9537321" cy="646331"/>
          </a:xfrm>
          <a:prstGeom prst="rect">
            <a:avLst/>
          </a:prstGeom>
          <a:noFill/>
        </p:spPr>
        <p:txBody>
          <a:bodyPr wrap="square" rtlCol="0">
            <a:spAutoFit/>
          </a:bodyPr>
          <a:lstStyle/>
          <a:p>
            <a:r>
              <a:rPr lang="zh-CN" altLang="en-US" dirty="0"/>
              <a:t>建立云端数据库‘</a:t>
            </a:r>
            <a:r>
              <a:rPr lang="en-US" altLang="zh-CN" dirty="0"/>
              <a:t>sjk-666</a:t>
            </a:r>
            <a:r>
              <a:rPr lang="zh-CN" altLang="en-US" dirty="0"/>
              <a:t>’，建立三个表用户信息（</a:t>
            </a:r>
            <a:r>
              <a:rPr lang="en-US" altLang="zh-CN" dirty="0" err="1"/>
              <a:t>yhxx</a:t>
            </a:r>
            <a:r>
              <a:rPr lang="zh-CN" altLang="en-US" dirty="0"/>
              <a:t>），课程信息（</a:t>
            </a:r>
            <a:r>
              <a:rPr lang="en-US" altLang="zh-CN" dirty="0" err="1"/>
              <a:t>kcxx</a:t>
            </a:r>
            <a:r>
              <a:rPr lang="zh-CN" altLang="en-US" dirty="0"/>
              <a:t>），订单详情（</a:t>
            </a:r>
            <a:r>
              <a:rPr lang="en-US" altLang="zh-CN" dirty="0" err="1"/>
              <a:t>ddxq</a:t>
            </a:r>
            <a:r>
              <a:rPr lang="zh-CN" altLang="en-US" dirty="0"/>
              <a:t>）</a:t>
            </a:r>
            <a:endParaRPr lang="en-US" altLang="zh-CN" dirty="0"/>
          </a:p>
          <a:p>
            <a:endParaRPr lang="zh-CN" altLang="en-US" dirty="0"/>
          </a:p>
        </p:txBody>
      </p:sp>
      <p:graphicFrame>
        <p:nvGraphicFramePr>
          <p:cNvPr id="30" name="表格 29">
            <a:extLst>
              <a:ext uri="{FF2B5EF4-FFF2-40B4-BE49-F238E27FC236}">
                <a16:creationId xmlns:a16="http://schemas.microsoft.com/office/drawing/2014/main" id="{B43A0D82-F083-4875-BCAF-A8650BB27A1A}"/>
              </a:ext>
            </a:extLst>
          </p:cNvPr>
          <p:cNvGraphicFramePr>
            <a:graphicFrameLocks noGrp="1"/>
          </p:cNvGraphicFramePr>
          <p:nvPr>
            <p:extLst>
              <p:ext uri="{D42A27DB-BD31-4B8C-83A1-F6EECF244321}">
                <p14:modId xmlns:p14="http://schemas.microsoft.com/office/powerpoint/2010/main" val="1390058603"/>
              </p:ext>
            </p:extLst>
          </p:nvPr>
        </p:nvGraphicFramePr>
        <p:xfrm>
          <a:off x="1241426" y="1761664"/>
          <a:ext cx="8128002" cy="741680"/>
        </p:xfrm>
        <a:graphic>
          <a:graphicData uri="http://schemas.openxmlformats.org/drawingml/2006/table">
            <a:tbl>
              <a:tblPr firstRow="1" bandRow="1">
                <a:tableStyleId>{F5AB1C69-6EDB-4FF4-983F-18BD219EF322}</a:tableStyleId>
              </a:tblPr>
              <a:tblGrid>
                <a:gridCol w="1354667">
                  <a:extLst>
                    <a:ext uri="{9D8B030D-6E8A-4147-A177-3AD203B41FA5}">
                      <a16:colId xmlns:a16="http://schemas.microsoft.com/office/drawing/2014/main" val="366087855"/>
                    </a:ext>
                  </a:extLst>
                </a:gridCol>
                <a:gridCol w="1354667">
                  <a:extLst>
                    <a:ext uri="{9D8B030D-6E8A-4147-A177-3AD203B41FA5}">
                      <a16:colId xmlns:a16="http://schemas.microsoft.com/office/drawing/2014/main" val="2986992610"/>
                    </a:ext>
                  </a:extLst>
                </a:gridCol>
                <a:gridCol w="1354667">
                  <a:extLst>
                    <a:ext uri="{9D8B030D-6E8A-4147-A177-3AD203B41FA5}">
                      <a16:colId xmlns:a16="http://schemas.microsoft.com/office/drawing/2014/main" val="1893043378"/>
                    </a:ext>
                  </a:extLst>
                </a:gridCol>
                <a:gridCol w="1354667">
                  <a:extLst>
                    <a:ext uri="{9D8B030D-6E8A-4147-A177-3AD203B41FA5}">
                      <a16:colId xmlns:a16="http://schemas.microsoft.com/office/drawing/2014/main" val="3276176540"/>
                    </a:ext>
                  </a:extLst>
                </a:gridCol>
                <a:gridCol w="1354667">
                  <a:extLst>
                    <a:ext uri="{9D8B030D-6E8A-4147-A177-3AD203B41FA5}">
                      <a16:colId xmlns:a16="http://schemas.microsoft.com/office/drawing/2014/main" val="2915276468"/>
                    </a:ext>
                  </a:extLst>
                </a:gridCol>
                <a:gridCol w="1354667">
                  <a:extLst>
                    <a:ext uri="{9D8B030D-6E8A-4147-A177-3AD203B41FA5}">
                      <a16:colId xmlns:a16="http://schemas.microsoft.com/office/drawing/2014/main" val="2386155164"/>
                    </a:ext>
                  </a:extLst>
                </a:gridCol>
              </a:tblGrid>
              <a:tr h="370840">
                <a:tc>
                  <a:txBody>
                    <a:bodyPr/>
                    <a:lstStyle/>
                    <a:p>
                      <a:r>
                        <a:rPr lang="en-US" altLang="zh-CN" dirty="0"/>
                        <a:t>id</a:t>
                      </a:r>
                      <a:endParaRPr lang="zh-CN" altLang="en-US" dirty="0"/>
                    </a:p>
                  </a:txBody>
                  <a:tcPr/>
                </a:tc>
                <a:tc>
                  <a:txBody>
                    <a:bodyPr/>
                    <a:lstStyle/>
                    <a:p>
                      <a:r>
                        <a:rPr lang="en-US" altLang="zh-CN" dirty="0" err="1"/>
                        <a:t>Xh</a:t>
                      </a:r>
                      <a:r>
                        <a:rPr lang="en-US" altLang="zh-CN" dirty="0"/>
                        <a:t>(</a:t>
                      </a:r>
                      <a:r>
                        <a:rPr lang="zh-CN" altLang="en-US" dirty="0"/>
                        <a:t>学号</a:t>
                      </a:r>
                      <a:r>
                        <a:rPr lang="en-US" altLang="zh-CN" dirty="0"/>
                        <a:t>)</a:t>
                      </a:r>
                      <a:endParaRPr lang="zh-CN" altLang="en-US" dirty="0"/>
                    </a:p>
                  </a:txBody>
                  <a:tcPr/>
                </a:tc>
                <a:tc>
                  <a:txBody>
                    <a:bodyPr/>
                    <a:lstStyle/>
                    <a:p>
                      <a:r>
                        <a:rPr lang="en-US" altLang="zh-CN" dirty="0"/>
                        <a:t>Mm</a:t>
                      </a:r>
                      <a:r>
                        <a:rPr lang="zh-CN" altLang="en-US" dirty="0"/>
                        <a:t>（密码）</a:t>
                      </a:r>
                    </a:p>
                  </a:txBody>
                  <a:tcPr/>
                </a:tc>
                <a:tc>
                  <a:txBody>
                    <a:bodyPr/>
                    <a:lstStyle/>
                    <a:p>
                      <a:r>
                        <a:rPr lang="en-US" altLang="zh-CN" dirty="0"/>
                        <a:t>Nc</a:t>
                      </a:r>
                      <a:r>
                        <a:rPr lang="zh-CN" altLang="en-US" dirty="0"/>
                        <a:t>（昵称）</a:t>
                      </a:r>
                    </a:p>
                  </a:txBody>
                  <a:tcPr/>
                </a:tc>
                <a:tc>
                  <a:txBody>
                    <a:bodyPr/>
                    <a:lstStyle/>
                    <a:p>
                      <a:r>
                        <a:rPr lang="en-US" altLang="zh-CN" dirty="0" err="1"/>
                        <a:t>Yx</a:t>
                      </a:r>
                      <a:r>
                        <a:rPr lang="zh-CN" altLang="en-US" dirty="0"/>
                        <a:t>（邮箱）</a:t>
                      </a:r>
                    </a:p>
                  </a:txBody>
                  <a:tcPr/>
                </a:tc>
                <a:tc>
                  <a:txBody>
                    <a:bodyPr/>
                    <a:lstStyle/>
                    <a:p>
                      <a:r>
                        <a:rPr lang="en-US" altLang="zh-CN" dirty="0" err="1"/>
                        <a:t>Qq</a:t>
                      </a:r>
                      <a:r>
                        <a:rPr lang="zh-CN" altLang="en-US" dirty="0"/>
                        <a:t>（</a:t>
                      </a:r>
                      <a:r>
                        <a:rPr lang="en-US" altLang="zh-CN" dirty="0"/>
                        <a:t>QQ</a:t>
                      </a:r>
                      <a:r>
                        <a:rPr lang="zh-CN" altLang="en-US" dirty="0"/>
                        <a:t>号）</a:t>
                      </a:r>
                    </a:p>
                  </a:txBody>
                  <a:tcPr/>
                </a:tc>
                <a:extLst>
                  <a:ext uri="{0D108BD9-81ED-4DB2-BD59-A6C34878D82A}">
                    <a16:rowId xmlns:a16="http://schemas.microsoft.com/office/drawing/2014/main" val="4177954515"/>
                  </a:ext>
                </a:extLst>
              </a:tr>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50436500"/>
                  </a:ext>
                </a:extLst>
              </a:tr>
            </a:tbl>
          </a:graphicData>
        </a:graphic>
      </p:graphicFrame>
      <p:graphicFrame>
        <p:nvGraphicFramePr>
          <p:cNvPr id="31" name="表格 30">
            <a:extLst>
              <a:ext uri="{FF2B5EF4-FFF2-40B4-BE49-F238E27FC236}">
                <a16:creationId xmlns:a16="http://schemas.microsoft.com/office/drawing/2014/main" id="{2BE87C3B-3E7F-4632-99C7-431A9FB20A9D}"/>
              </a:ext>
            </a:extLst>
          </p:cNvPr>
          <p:cNvGraphicFramePr>
            <a:graphicFrameLocks noGrp="1"/>
          </p:cNvGraphicFramePr>
          <p:nvPr>
            <p:extLst>
              <p:ext uri="{D42A27DB-BD31-4B8C-83A1-F6EECF244321}">
                <p14:modId xmlns:p14="http://schemas.microsoft.com/office/powerpoint/2010/main" val="2345659402"/>
              </p:ext>
            </p:extLst>
          </p:nvPr>
        </p:nvGraphicFramePr>
        <p:xfrm>
          <a:off x="1659988" y="2107598"/>
          <a:ext cx="9290586" cy="731520"/>
        </p:xfrm>
        <a:graphic>
          <a:graphicData uri="http://schemas.openxmlformats.org/drawingml/2006/table">
            <a:tbl>
              <a:tblPr firstRow="1" bandRow="1">
                <a:tableStyleId>{F5AB1C69-6EDB-4FF4-983F-18BD219EF322}</a:tableStyleId>
              </a:tblPr>
              <a:tblGrid>
                <a:gridCol w="424971">
                  <a:extLst>
                    <a:ext uri="{9D8B030D-6E8A-4147-A177-3AD203B41FA5}">
                      <a16:colId xmlns:a16="http://schemas.microsoft.com/office/drawing/2014/main" val="3092068352"/>
                    </a:ext>
                  </a:extLst>
                </a:gridCol>
                <a:gridCol w="1148984">
                  <a:extLst>
                    <a:ext uri="{9D8B030D-6E8A-4147-A177-3AD203B41FA5}">
                      <a16:colId xmlns:a16="http://schemas.microsoft.com/office/drawing/2014/main" val="421636556"/>
                    </a:ext>
                  </a:extLst>
                </a:gridCol>
                <a:gridCol w="1148984">
                  <a:extLst>
                    <a:ext uri="{9D8B030D-6E8A-4147-A177-3AD203B41FA5}">
                      <a16:colId xmlns:a16="http://schemas.microsoft.com/office/drawing/2014/main" val="1269164135"/>
                    </a:ext>
                  </a:extLst>
                </a:gridCol>
                <a:gridCol w="1120613">
                  <a:extLst>
                    <a:ext uri="{9D8B030D-6E8A-4147-A177-3AD203B41FA5}">
                      <a16:colId xmlns:a16="http://schemas.microsoft.com/office/drawing/2014/main" val="3954148635"/>
                    </a:ext>
                  </a:extLst>
                </a:gridCol>
                <a:gridCol w="1120614">
                  <a:extLst>
                    <a:ext uri="{9D8B030D-6E8A-4147-A177-3AD203B41FA5}">
                      <a16:colId xmlns:a16="http://schemas.microsoft.com/office/drawing/2014/main" val="385391494"/>
                    </a:ext>
                  </a:extLst>
                </a:gridCol>
                <a:gridCol w="1560348">
                  <a:extLst>
                    <a:ext uri="{9D8B030D-6E8A-4147-A177-3AD203B41FA5}">
                      <a16:colId xmlns:a16="http://schemas.microsoft.com/office/drawing/2014/main" val="3604730451"/>
                    </a:ext>
                  </a:extLst>
                </a:gridCol>
                <a:gridCol w="1120614">
                  <a:extLst>
                    <a:ext uri="{9D8B030D-6E8A-4147-A177-3AD203B41FA5}">
                      <a16:colId xmlns:a16="http://schemas.microsoft.com/office/drawing/2014/main" val="57129807"/>
                    </a:ext>
                  </a:extLst>
                </a:gridCol>
                <a:gridCol w="1645458">
                  <a:extLst>
                    <a:ext uri="{9D8B030D-6E8A-4147-A177-3AD203B41FA5}">
                      <a16:colId xmlns:a16="http://schemas.microsoft.com/office/drawing/2014/main" val="2983275918"/>
                    </a:ext>
                  </a:extLst>
                </a:gridCol>
              </a:tblGrid>
              <a:tr h="352689">
                <a:tc>
                  <a:txBody>
                    <a:bodyPr/>
                    <a:lstStyle/>
                    <a:p>
                      <a:r>
                        <a:rPr lang="en-US" altLang="zh-CN" dirty="0"/>
                        <a:t>id</a:t>
                      </a:r>
                      <a:endParaRPr lang="zh-CN" altLang="en-US" dirty="0"/>
                    </a:p>
                  </a:txBody>
                  <a:tcPr/>
                </a:tc>
                <a:tc>
                  <a:txBody>
                    <a:bodyPr/>
                    <a:lstStyle/>
                    <a:p>
                      <a:r>
                        <a:rPr lang="en-US" altLang="zh-CN" dirty="0"/>
                        <a:t>Kc</a:t>
                      </a:r>
                      <a:r>
                        <a:rPr lang="zh-CN" altLang="en-US" dirty="0"/>
                        <a:t>（课程）</a:t>
                      </a:r>
                    </a:p>
                  </a:txBody>
                  <a:tcPr/>
                </a:tc>
                <a:tc>
                  <a:txBody>
                    <a:bodyPr/>
                    <a:lstStyle/>
                    <a:p>
                      <a:r>
                        <a:rPr lang="en-US" altLang="zh-CN" dirty="0" err="1"/>
                        <a:t>Zy</a:t>
                      </a:r>
                      <a:r>
                        <a:rPr lang="zh-CN" altLang="en-US" dirty="0"/>
                        <a:t>（专业）</a:t>
                      </a:r>
                    </a:p>
                  </a:txBody>
                  <a:tcPr/>
                </a:tc>
                <a:tc>
                  <a:txBody>
                    <a:bodyPr/>
                    <a:lstStyle/>
                    <a:p>
                      <a:r>
                        <a:rPr lang="en-US" altLang="zh-CN" dirty="0"/>
                        <a:t>Nj</a:t>
                      </a:r>
                      <a:r>
                        <a:rPr lang="zh-CN" altLang="en-US" dirty="0"/>
                        <a:t>（年级）</a:t>
                      </a:r>
                    </a:p>
                  </a:txBody>
                  <a:tcPr/>
                </a:tc>
                <a:tc>
                  <a:txBody>
                    <a:bodyPr/>
                    <a:lstStyle/>
                    <a:p>
                      <a:r>
                        <a:rPr lang="en-US" altLang="zh-CN" dirty="0" err="1"/>
                        <a:t>Sj</a:t>
                      </a:r>
                      <a:r>
                        <a:rPr lang="zh-CN" altLang="en-US" dirty="0"/>
                        <a:t>（时间）</a:t>
                      </a:r>
                    </a:p>
                  </a:txBody>
                  <a:tcPr/>
                </a:tc>
                <a:tc>
                  <a:txBody>
                    <a:bodyPr/>
                    <a:lstStyle/>
                    <a:p>
                      <a:r>
                        <a:rPr lang="en-US" altLang="zh-CN" dirty="0" err="1"/>
                        <a:t>Qq</a:t>
                      </a:r>
                      <a:r>
                        <a:rPr lang="en-US" altLang="zh-CN" dirty="0"/>
                        <a:t>(</a:t>
                      </a:r>
                      <a:r>
                        <a:rPr lang="zh-CN" altLang="en-US" dirty="0"/>
                        <a:t>联系方式</a:t>
                      </a:r>
                      <a:r>
                        <a:rPr lang="en-US" altLang="zh-CN" dirty="0"/>
                        <a:t>)</a:t>
                      </a:r>
                      <a:endParaRPr lang="zh-CN" altLang="en-US" dirty="0"/>
                    </a:p>
                  </a:txBody>
                  <a:tcPr/>
                </a:tc>
                <a:tc>
                  <a:txBody>
                    <a:bodyPr/>
                    <a:lstStyle/>
                    <a:p>
                      <a:r>
                        <a:rPr lang="en-US" altLang="zh-CN" dirty="0" err="1"/>
                        <a:t>Xc</a:t>
                      </a:r>
                      <a:r>
                        <a:rPr lang="zh-CN" altLang="en-US" dirty="0"/>
                        <a:t>（薪酬）</a:t>
                      </a:r>
                    </a:p>
                  </a:txBody>
                  <a:tcPr/>
                </a:tc>
                <a:tc>
                  <a:txBody>
                    <a:bodyPr/>
                    <a:lstStyle/>
                    <a:p>
                      <a:r>
                        <a:rPr lang="en-US" altLang="zh-CN" dirty="0" err="1"/>
                        <a:t>Ms</a:t>
                      </a:r>
                      <a:r>
                        <a:rPr lang="zh-CN" altLang="en-US" dirty="0"/>
                        <a:t>（个人介绍）</a:t>
                      </a:r>
                    </a:p>
                  </a:txBody>
                  <a:tcPr/>
                </a:tc>
                <a:extLst>
                  <a:ext uri="{0D108BD9-81ED-4DB2-BD59-A6C34878D82A}">
                    <a16:rowId xmlns:a16="http://schemas.microsoft.com/office/drawing/2014/main" val="3771488045"/>
                  </a:ext>
                </a:extLst>
              </a:tr>
              <a:tr h="168812">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49910406"/>
                  </a:ext>
                </a:extLst>
              </a:tr>
            </a:tbl>
          </a:graphicData>
        </a:graphic>
      </p:graphicFrame>
      <p:graphicFrame>
        <p:nvGraphicFramePr>
          <p:cNvPr id="32" name="表格 31">
            <a:extLst>
              <a:ext uri="{FF2B5EF4-FFF2-40B4-BE49-F238E27FC236}">
                <a16:creationId xmlns:a16="http://schemas.microsoft.com/office/drawing/2014/main" id="{D46F6ACF-B51E-43B2-9DB3-A57E83666136}"/>
              </a:ext>
            </a:extLst>
          </p:cNvPr>
          <p:cNvGraphicFramePr>
            <a:graphicFrameLocks noGrp="1"/>
          </p:cNvGraphicFramePr>
          <p:nvPr>
            <p:extLst>
              <p:ext uri="{D42A27DB-BD31-4B8C-83A1-F6EECF244321}">
                <p14:modId xmlns:p14="http://schemas.microsoft.com/office/powerpoint/2010/main" val="892998019"/>
              </p:ext>
            </p:extLst>
          </p:nvPr>
        </p:nvGraphicFramePr>
        <p:xfrm>
          <a:off x="2418736" y="2434707"/>
          <a:ext cx="8531838" cy="741680"/>
        </p:xfrm>
        <a:graphic>
          <a:graphicData uri="http://schemas.openxmlformats.org/drawingml/2006/table">
            <a:tbl>
              <a:tblPr firstRow="1" bandRow="1">
                <a:tableStyleId>{F5AB1C69-6EDB-4FF4-983F-18BD219EF322}</a:tableStyleId>
              </a:tblPr>
              <a:tblGrid>
                <a:gridCol w="1421973">
                  <a:extLst>
                    <a:ext uri="{9D8B030D-6E8A-4147-A177-3AD203B41FA5}">
                      <a16:colId xmlns:a16="http://schemas.microsoft.com/office/drawing/2014/main" val="966156575"/>
                    </a:ext>
                  </a:extLst>
                </a:gridCol>
                <a:gridCol w="1421973">
                  <a:extLst>
                    <a:ext uri="{9D8B030D-6E8A-4147-A177-3AD203B41FA5}">
                      <a16:colId xmlns:a16="http://schemas.microsoft.com/office/drawing/2014/main" val="849687336"/>
                    </a:ext>
                  </a:extLst>
                </a:gridCol>
                <a:gridCol w="1421973">
                  <a:extLst>
                    <a:ext uri="{9D8B030D-6E8A-4147-A177-3AD203B41FA5}">
                      <a16:colId xmlns:a16="http://schemas.microsoft.com/office/drawing/2014/main" val="3942889395"/>
                    </a:ext>
                  </a:extLst>
                </a:gridCol>
                <a:gridCol w="1421973">
                  <a:extLst>
                    <a:ext uri="{9D8B030D-6E8A-4147-A177-3AD203B41FA5}">
                      <a16:colId xmlns:a16="http://schemas.microsoft.com/office/drawing/2014/main" val="1775269313"/>
                    </a:ext>
                  </a:extLst>
                </a:gridCol>
                <a:gridCol w="1421973">
                  <a:extLst>
                    <a:ext uri="{9D8B030D-6E8A-4147-A177-3AD203B41FA5}">
                      <a16:colId xmlns:a16="http://schemas.microsoft.com/office/drawing/2014/main" val="2127800695"/>
                    </a:ext>
                  </a:extLst>
                </a:gridCol>
                <a:gridCol w="1421973">
                  <a:extLst>
                    <a:ext uri="{9D8B030D-6E8A-4147-A177-3AD203B41FA5}">
                      <a16:colId xmlns:a16="http://schemas.microsoft.com/office/drawing/2014/main" val="3337673207"/>
                    </a:ext>
                  </a:extLst>
                </a:gridCol>
              </a:tblGrid>
              <a:tr h="370840">
                <a:tc>
                  <a:txBody>
                    <a:bodyPr/>
                    <a:lstStyle/>
                    <a:p>
                      <a:r>
                        <a:rPr lang="en-US" altLang="zh-CN" dirty="0"/>
                        <a:t>id</a:t>
                      </a:r>
                      <a:endParaRPr lang="zh-CN" altLang="en-US" dirty="0"/>
                    </a:p>
                  </a:txBody>
                  <a:tcPr/>
                </a:tc>
                <a:tc>
                  <a:txBody>
                    <a:bodyPr/>
                    <a:lstStyle/>
                    <a:p>
                      <a:r>
                        <a:rPr lang="en-US" altLang="zh-CN" dirty="0" err="1"/>
                        <a:t>Tcid</a:t>
                      </a:r>
                      <a:r>
                        <a:rPr lang="zh-CN" altLang="en-US" dirty="0"/>
                        <a:t>（大佬</a:t>
                      </a:r>
                      <a:r>
                        <a:rPr lang="en-US" altLang="zh-CN" dirty="0"/>
                        <a:t>id</a:t>
                      </a:r>
                      <a:r>
                        <a:rPr lang="zh-CN" altLang="en-US" dirty="0"/>
                        <a:t>）</a:t>
                      </a:r>
                    </a:p>
                  </a:txBody>
                  <a:tcPr/>
                </a:tc>
                <a:tc>
                  <a:txBody>
                    <a:bodyPr/>
                    <a:lstStyle/>
                    <a:p>
                      <a:r>
                        <a:rPr lang="en-US" altLang="zh-CN" dirty="0"/>
                        <a:t>Kc</a:t>
                      </a:r>
                      <a:r>
                        <a:rPr lang="zh-CN" altLang="en-US" dirty="0"/>
                        <a:t>（课程）</a:t>
                      </a:r>
                    </a:p>
                  </a:txBody>
                  <a:tcPr/>
                </a:tc>
                <a:tc>
                  <a:txBody>
                    <a:bodyPr/>
                    <a:lstStyle/>
                    <a:p>
                      <a:r>
                        <a:rPr lang="en-US" altLang="zh-CN" dirty="0" err="1"/>
                        <a:t>Sj</a:t>
                      </a:r>
                      <a:r>
                        <a:rPr lang="zh-CN" altLang="en-US" dirty="0"/>
                        <a:t>（时间）</a:t>
                      </a:r>
                    </a:p>
                  </a:txBody>
                  <a:tcPr/>
                </a:tc>
                <a:tc>
                  <a:txBody>
                    <a:bodyPr/>
                    <a:lstStyle/>
                    <a:p>
                      <a:r>
                        <a:rPr lang="en-US" altLang="zh-CN" dirty="0" err="1"/>
                        <a:t>Qq</a:t>
                      </a:r>
                      <a:r>
                        <a:rPr lang="zh-CN" altLang="en-US" dirty="0"/>
                        <a:t>（</a:t>
                      </a:r>
                      <a:r>
                        <a:rPr lang="en-US" altLang="zh-CN" dirty="0"/>
                        <a:t>QQ</a:t>
                      </a:r>
                      <a:r>
                        <a:rPr lang="zh-CN" altLang="en-US" dirty="0"/>
                        <a:t>号）</a:t>
                      </a:r>
                    </a:p>
                  </a:txBody>
                  <a:tcPr/>
                </a:tc>
                <a:tc>
                  <a:txBody>
                    <a:bodyPr/>
                    <a:lstStyle/>
                    <a:p>
                      <a:r>
                        <a:rPr lang="en-US" altLang="zh-CN" dirty="0" err="1"/>
                        <a:t>Xc</a:t>
                      </a:r>
                      <a:r>
                        <a:rPr lang="zh-CN" altLang="en-US" dirty="0"/>
                        <a:t>（薪酬）</a:t>
                      </a:r>
                    </a:p>
                  </a:txBody>
                  <a:tcPr/>
                </a:tc>
                <a:extLst>
                  <a:ext uri="{0D108BD9-81ED-4DB2-BD59-A6C34878D82A}">
                    <a16:rowId xmlns:a16="http://schemas.microsoft.com/office/drawing/2014/main" val="3426424123"/>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252162353"/>
                  </a:ext>
                </a:extLst>
              </a:tr>
            </a:tbl>
          </a:graphicData>
        </a:graphic>
      </p:graphicFrame>
    </p:spTree>
    <p:extLst>
      <p:ext uri="{BB962C8B-B14F-4D97-AF65-F5344CB8AC3E}">
        <p14:creationId xmlns:p14="http://schemas.microsoft.com/office/powerpoint/2010/main" val="1538633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275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27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275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42" presetClass="entr" presetSubtype="0" fill="hold" nodeType="withEffect">
                                  <p:stCondLst>
                                    <p:cond delay="275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75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0"/>
                                        </p:tgtEl>
                                      </p:cBhvr>
                                    </p:animEffect>
                                    <p:set>
                                      <p:cBhvr>
                                        <p:cTn id="39" dur="1" fill="hold">
                                          <p:stCondLst>
                                            <p:cond delay="499"/>
                                          </p:stCondLst>
                                        </p:cTn>
                                        <p:tgtEl>
                                          <p:spTgt spid="3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31"/>
                                        </p:tgtEl>
                                      </p:cBhvr>
                                    </p:animEffect>
                                    <p:set>
                                      <p:cBhvr>
                                        <p:cTn id="48" dur="1" fill="hold">
                                          <p:stCondLst>
                                            <p:cond delay="499"/>
                                          </p:stCondLst>
                                        </p:cTn>
                                        <p:tgtEl>
                                          <p:spTgt spid="31"/>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3" grpId="0"/>
      <p:bldP spid="4" grpId="0"/>
    </p:bldLst>
  </p:timing>
</p:sld>
</file>

<file path=ppt/theme/theme1.xml><?xml version="1.0" encoding="utf-8"?>
<a:theme xmlns:a="http://schemas.openxmlformats.org/drawingml/2006/main" name="Office 主题​​">
  <a:themeElements>
    <a:clrScheme name="黑色2">
      <a:dk1>
        <a:sysClr val="windowText" lastClr="000000"/>
      </a:dk1>
      <a:lt1>
        <a:sysClr val="window" lastClr="FFFFFF"/>
      </a:lt1>
      <a:dk2>
        <a:srgbClr val="44546A"/>
      </a:dk2>
      <a:lt2>
        <a:srgbClr val="E7E6E6"/>
      </a:lt2>
      <a:accent1>
        <a:srgbClr val="00000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1075</Words>
  <Application>Microsoft Office PowerPoint</Application>
  <PresentationFormat>宽屏</PresentationFormat>
  <Paragraphs>196</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思源黑体 CN Regular</vt:lpstr>
      <vt:lpstr>微软雅黑</vt:lpstr>
      <vt:lpstr>微软雅黑 Light</vt:lpstr>
      <vt:lpstr>张海山锐线体简</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subject>RP</dc:subject>
  <dc:creator>33578</dc:creator>
  <cp:keywords>RP</cp:keywords>
  <dc:description>RP</dc:description>
  <cp:lastModifiedBy>3357825708@qq.com</cp:lastModifiedBy>
  <cp:revision>120</cp:revision>
  <dcterms:created xsi:type="dcterms:W3CDTF">2016-06-21T07:21:50Z</dcterms:created>
  <dcterms:modified xsi:type="dcterms:W3CDTF">2019-06-04T12:11:24Z</dcterms:modified>
  <cp:category>RP</cp:category>
  <cp:contentStatus>RP</cp:contentStatus>
</cp:coreProperties>
</file>