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0"/>
  </p:notesMasterIdLst>
  <p:sldIdLst>
    <p:sldId id="274" r:id="rId2"/>
    <p:sldId id="273" r:id="rId3"/>
    <p:sldId id="278" r:id="rId4"/>
    <p:sldId id="280" r:id="rId5"/>
    <p:sldId id="281" r:id="rId6"/>
    <p:sldId id="282" r:id="rId7"/>
    <p:sldId id="283" r:id="rId8"/>
    <p:sldId id="284" r:id="rId9"/>
    <p:sldId id="285" r:id="rId10"/>
    <p:sldId id="286" r:id="rId11"/>
    <p:sldId id="287" r:id="rId12"/>
    <p:sldId id="288" r:id="rId13"/>
    <p:sldId id="289" r:id="rId14"/>
    <p:sldId id="290" r:id="rId15"/>
    <p:sldId id="292" r:id="rId16"/>
    <p:sldId id="291" r:id="rId17"/>
    <p:sldId id="293" r:id="rId18"/>
    <p:sldId id="272" r:id="rId19"/>
  </p:sldIdLst>
  <p:sldSz cx="12198350" cy="6859588"/>
  <p:notesSz cx="6858000" cy="9144000"/>
  <p:defaultTextStyle>
    <a:defPPr>
      <a:defRPr lang="zh-CN"/>
    </a:defPPr>
    <a:lvl1pPr marL="0" algn="l" defTabSz="1219627" rtl="0" eaLnBrk="1" latinLnBrk="0" hangingPunct="1">
      <a:defRPr sz="2400" kern="1200">
        <a:solidFill>
          <a:schemeClr val="tx1"/>
        </a:solidFill>
        <a:latin typeface="+mn-lt"/>
        <a:ea typeface="+mn-ea"/>
        <a:cs typeface="+mn-cs"/>
      </a:defRPr>
    </a:lvl1pPr>
    <a:lvl2pPr marL="609813" algn="l" defTabSz="1219627" rtl="0" eaLnBrk="1" latinLnBrk="0" hangingPunct="1">
      <a:defRPr sz="2400" kern="1200">
        <a:solidFill>
          <a:schemeClr val="tx1"/>
        </a:solidFill>
        <a:latin typeface="+mn-lt"/>
        <a:ea typeface="+mn-ea"/>
        <a:cs typeface="+mn-cs"/>
      </a:defRPr>
    </a:lvl2pPr>
    <a:lvl3pPr marL="1219627" algn="l" defTabSz="1219627" rtl="0" eaLnBrk="1" latinLnBrk="0" hangingPunct="1">
      <a:defRPr sz="2400" kern="1200">
        <a:solidFill>
          <a:schemeClr val="tx1"/>
        </a:solidFill>
        <a:latin typeface="+mn-lt"/>
        <a:ea typeface="+mn-ea"/>
        <a:cs typeface="+mn-cs"/>
      </a:defRPr>
    </a:lvl3pPr>
    <a:lvl4pPr marL="1829440" algn="l" defTabSz="1219627" rtl="0" eaLnBrk="1" latinLnBrk="0" hangingPunct="1">
      <a:defRPr sz="2400" kern="1200">
        <a:solidFill>
          <a:schemeClr val="tx1"/>
        </a:solidFill>
        <a:latin typeface="+mn-lt"/>
        <a:ea typeface="+mn-ea"/>
        <a:cs typeface="+mn-cs"/>
      </a:defRPr>
    </a:lvl4pPr>
    <a:lvl5pPr marL="2439253" algn="l" defTabSz="1219627" rtl="0" eaLnBrk="1" latinLnBrk="0" hangingPunct="1">
      <a:defRPr sz="2400" kern="1200">
        <a:solidFill>
          <a:schemeClr val="tx1"/>
        </a:solidFill>
        <a:latin typeface="+mn-lt"/>
        <a:ea typeface="+mn-ea"/>
        <a:cs typeface="+mn-cs"/>
      </a:defRPr>
    </a:lvl5pPr>
    <a:lvl6pPr marL="3049067" algn="l" defTabSz="1219627" rtl="0" eaLnBrk="1" latinLnBrk="0" hangingPunct="1">
      <a:defRPr sz="2400" kern="1200">
        <a:solidFill>
          <a:schemeClr val="tx1"/>
        </a:solidFill>
        <a:latin typeface="+mn-lt"/>
        <a:ea typeface="+mn-ea"/>
        <a:cs typeface="+mn-cs"/>
      </a:defRPr>
    </a:lvl6pPr>
    <a:lvl7pPr marL="3658880" algn="l" defTabSz="1219627" rtl="0" eaLnBrk="1" latinLnBrk="0" hangingPunct="1">
      <a:defRPr sz="2400" kern="1200">
        <a:solidFill>
          <a:schemeClr val="tx1"/>
        </a:solidFill>
        <a:latin typeface="+mn-lt"/>
        <a:ea typeface="+mn-ea"/>
        <a:cs typeface="+mn-cs"/>
      </a:defRPr>
    </a:lvl7pPr>
    <a:lvl8pPr marL="4268694" algn="l" defTabSz="1219627" rtl="0" eaLnBrk="1" latinLnBrk="0" hangingPunct="1">
      <a:defRPr sz="2400" kern="1200">
        <a:solidFill>
          <a:schemeClr val="tx1"/>
        </a:solidFill>
        <a:latin typeface="+mn-lt"/>
        <a:ea typeface="+mn-ea"/>
        <a:cs typeface="+mn-cs"/>
      </a:defRPr>
    </a:lvl8pPr>
    <a:lvl9pPr marL="4878507" algn="l" defTabSz="121962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CB429C2B-8636-4D38-BEB7-F8C2CA75CD3B}">
          <p14:sldIdLst>
            <p14:sldId id="274"/>
            <p14:sldId id="273"/>
            <p14:sldId id="278"/>
            <p14:sldId id="280"/>
            <p14:sldId id="281"/>
            <p14:sldId id="282"/>
            <p14:sldId id="283"/>
            <p14:sldId id="284"/>
            <p14:sldId id="285"/>
            <p14:sldId id="286"/>
            <p14:sldId id="287"/>
            <p14:sldId id="288"/>
            <p14:sldId id="289"/>
            <p14:sldId id="290"/>
            <p14:sldId id="292"/>
            <p14:sldId id="291"/>
            <p14:sldId id="293"/>
            <p14:sldId id="272"/>
          </p14:sldIdLst>
        </p14:section>
      </p14:sectionLst>
    </p:ext>
    <p:ext uri="{EFAFB233-063F-42B5-8137-9DF3F51BA10A}">
      <p15:sldGuideLst xmlns:p15="http://schemas.microsoft.com/office/powerpoint/2012/main">
        <p15:guide id="1" orient="horz" pos="2161">
          <p15:clr>
            <a:srgbClr val="A4A3A4"/>
          </p15:clr>
        </p15:guide>
        <p15:guide id="2" pos="384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B6BB"/>
    <a:srgbClr val="5A5A5A"/>
    <a:srgbClr val="BF1920"/>
    <a:srgbClr val="2E2E2E"/>
    <a:srgbClr val="11BBD5"/>
    <a:srgbClr val="005499"/>
    <a:srgbClr val="EF0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714" y="66"/>
      </p:cViewPr>
      <p:guideLst>
        <p:guide orient="horz" pos="2161"/>
        <p:guide pos="384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DF44D5-20A5-4561-9A9E-85592E0AB1E3}" type="datetimeFigureOut">
              <a:rPr lang="zh-CN" altLang="en-US" smtClean="0"/>
              <a:t>2014/10/7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2C758C-6A5F-4912-AD7A-1632BDE009DF}" type="slidenum">
              <a:rPr lang="zh-CN" altLang="en-US" smtClean="0"/>
              <a:t>‹#›</a:t>
            </a:fld>
            <a:endParaRPr lang="zh-CN" altLang="en-US"/>
          </a:p>
        </p:txBody>
      </p:sp>
    </p:spTree>
    <p:extLst>
      <p:ext uri="{BB962C8B-B14F-4D97-AF65-F5344CB8AC3E}">
        <p14:creationId xmlns:p14="http://schemas.microsoft.com/office/powerpoint/2010/main" val="344987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封面页">
    <p:spTree>
      <p:nvGrpSpPr>
        <p:cNvPr id="1" name=""/>
        <p:cNvGrpSpPr/>
        <p:nvPr/>
      </p:nvGrpSpPr>
      <p:grpSpPr>
        <a:xfrm>
          <a:off x="0" y="0"/>
          <a:ext cx="0" cy="0"/>
          <a:chOff x="0" y="0"/>
          <a:chExt cx="0" cy="0"/>
        </a:xfrm>
      </p:grpSpPr>
      <p:sp>
        <p:nvSpPr>
          <p:cNvPr id="14" name="矩形 13"/>
          <p:cNvSpPr/>
          <p:nvPr/>
        </p:nvSpPr>
        <p:spPr>
          <a:xfrm>
            <a:off x="0" y="1939"/>
            <a:ext cx="12198350" cy="68595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7" name="矩形 16"/>
          <p:cNvSpPr/>
          <p:nvPr/>
        </p:nvSpPr>
        <p:spPr>
          <a:xfrm>
            <a:off x="5494" y="4294090"/>
            <a:ext cx="12195175" cy="1368469"/>
          </a:xfrm>
          <a:prstGeom prst="rect">
            <a:avLst/>
          </a:prstGeom>
          <a:solidFill>
            <a:srgbClr val="21B6B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dirty="0"/>
          </a:p>
        </p:txBody>
      </p:sp>
      <p:sp>
        <p:nvSpPr>
          <p:cNvPr id="15" name="标题 14"/>
          <p:cNvSpPr>
            <a:spLocks noGrp="1"/>
          </p:cNvSpPr>
          <p:nvPr>
            <p:ph type="title"/>
          </p:nvPr>
        </p:nvSpPr>
        <p:spPr>
          <a:xfrm>
            <a:off x="770582" y="4501252"/>
            <a:ext cx="10657185" cy="954150"/>
          </a:xfrm>
          <a:prstGeom prst="rect">
            <a:avLst/>
          </a:prstGeom>
          <a:noFill/>
        </p:spPr>
        <p:txBody>
          <a:bodyPr wrap="square" rtlCol="0">
            <a:spAutoFit/>
          </a:bodyPr>
          <a:lstStyle>
            <a:lvl1pPr algn="ctr">
              <a:defRPr lang="zh-CN" altLang="en-US" sz="5400" dirty="0">
                <a:solidFill>
                  <a:schemeClr val="bg1"/>
                </a:solidFill>
                <a:effectLst>
                  <a:reflection blurRad="6350" stA="28000" endPos="25000" dist="60007" dir="5400000" sy="-100000" algn="bl" rotWithShape="0"/>
                </a:effectLst>
                <a:cs typeface="+mn-cs"/>
              </a:defRPr>
            </a:lvl1pPr>
          </a:lstStyle>
          <a:p>
            <a:pPr marL="0" lvl="0" algn="ctr"/>
            <a:r>
              <a:rPr lang="zh-CN" altLang="en-US" dirty="0" smtClean="0"/>
              <a:t>单击此处编辑母版标题样式</a:t>
            </a:r>
            <a:endParaRPr lang="zh-CN" altLang="en-US" dirty="0"/>
          </a:p>
        </p:txBody>
      </p:sp>
      <p:pic>
        <p:nvPicPr>
          <p:cNvPr id="1028" name="Picture 4" descr="C:\Users\王佩丰\Desktop\未标题-2.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3588"/>
          <a:stretch/>
        </p:blipFill>
        <p:spPr bwMode="auto">
          <a:xfrm>
            <a:off x="5494" y="-1"/>
            <a:ext cx="12220552" cy="4294091"/>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王佩丰\Desktop\51CTO学院-源.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26567" y="6002543"/>
            <a:ext cx="2304256" cy="55251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Users\王佩丰\Desktop\为梦想增值 (2).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rot="20635440">
            <a:off x="533959" y="939043"/>
            <a:ext cx="3985731" cy="934156"/>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userDrawn="1"/>
        </p:nvSpPr>
        <p:spPr>
          <a:xfrm>
            <a:off x="7121252" y="6093397"/>
            <a:ext cx="4965739" cy="461665"/>
          </a:xfrm>
          <a:prstGeom prst="rect">
            <a:avLst/>
          </a:prstGeom>
          <a:noFill/>
        </p:spPr>
        <p:txBody>
          <a:bodyPr wrap="square" rtlCol="0">
            <a:spAutoFit/>
          </a:bodyPr>
          <a:lstStyle>
            <a:defPPr>
              <a:defRPr lang="zh-CN"/>
            </a:defPPr>
            <a:lvl1pPr algn="r">
              <a:defRPr>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defRPr>
            </a:lvl1pPr>
          </a:lstStyle>
          <a:p>
            <a:pPr lvl="0"/>
            <a:r>
              <a:rPr lang="en-US" altLang="zh-CN" dirty="0" smtClean="0">
                <a:solidFill>
                  <a:srgbClr val="21B6BB"/>
                </a:solidFill>
              </a:rPr>
              <a:t>edu.51cto.com</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90663" y="2277666"/>
            <a:ext cx="2016224" cy="2592288"/>
          </a:xfrm>
          <a:prstGeom prst="rect">
            <a:avLst/>
          </a:prstGeom>
          <a:noFill/>
          <a:ln w="25400">
            <a:solidFill>
              <a:srgbClr val="21B6BB"/>
            </a:solidFill>
            <a:miter lim="800000"/>
            <a:headEnd/>
            <a:tailEnd/>
          </a:ln>
          <a:effectLst>
            <a:outerShdw blurRad="63500" sx="102000" sy="102000" algn="ct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5" name="矩形 4"/>
          <p:cNvSpPr/>
          <p:nvPr userDrawn="1"/>
        </p:nvSpPr>
        <p:spPr>
          <a:xfrm>
            <a:off x="10308" y="981522"/>
            <a:ext cx="12201922" cy="45719"/>
          </a:xfrm>
          <a:prstGeom prst="rect">
            <a:avLst/>
          </a:prstGeom>
          <a:solidFill>
            <a:srgbClr val="21B6B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dirty="0"/>
          </a:p>
        </p:txBody>
      </p:sp>
      <p:pic>
        <p:nvPicPr>
          <p:cNvPr id="6" name="Picture 5" descr="C:\Users\王佩丰\Desktop\为梦想增值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82551" y="6180446"/>
            <a:ext cx="2448272" cy="573814"/>
          </a:xfrm>
          <a:prstGeom prst="rect">
            <a:avLst/>
          </a:prstGeom>
          <a:noFill/>
          <a:extLst>
            <a:ext uri="{909E8E84-426E-40DD-AFC4-6F175D3DCCD1}">
              <a14:hiddenFill xmlns:a14="http://schemas.microsoft.com/office/drawing/2010/main">
                <a:solidFill>
                  <a:srgbClr val="FFFFFF"/>
                </a:solidFill>
              </a14:hiddenFill>
            </a:ext>
          </a:extLst>
        </p:spPr>
      </p:pic>
      <p:sp>
        <p:nvSpPr>
          <p:cNvPr id="7" name="文本占位符 7"/>
          <p:cNvSpPr>
            <a:spLocks noGrp="1"/>
          </p:cNvSpPr>
          <p:nvPr>
            <p:ph type="body" sz="quarter" idx="10"/>
          </p:nvPr>
        </p:nvSpPr>
        <p:spPr>
          <a:xfrm>
            <a:off x="5451103" y="2142393"/>
            <a:ext cx="5832648" cy="646331"/>
          </a:xfrm>
          <a:prstGeom prst="rect">
            <a:avLst/>
          </a:prstGeom>
          <a:noFill/>
        </p:spPr>
        <p:txBody>
          <a:bodyPr wrap="square" rtlCol="0">
            <a:spAutoFit/>
          </a:bodyPr>
          <a:lstStyle>
            <a:lvl1pPr marL="0" indent="0">
              <a:buFontTx/>
              <a:buNone/>
              <a:defRPr lang="zh-CN" altLang="en-US" sz="3600" b="1" dirty="0">
                <a:solidFill>
                  <a:srgbClr val="21B6BB"/>
                </a:solidFill>
                <a:latin typeface="微软雅黑" panose="020B0503020204020204" pitchFamily="34" charset="-122"/>
                <a:ea typeface="微软雅黑" panose="020B0503020204020204" pitchFamily="34" charset="-122"/>
              </a:defRPr>
            </a:lvl1pPr>
          </a:lstStyle>
          <a:p>
            <a:pPr marL="0" lvl="0"/>
            <a:r>
              <a:rPr lang="zh-CN" altLang="en-US" dirty="0" smtClean="0"/>
              <a:t>单击此处编辑母版文本样式</a:t>
            </a:r>
          </a:p>
        </p:txBody>
      </p:sp>
      <p:sp>
        <p:nvSpPr>
          <p:cNvPr id="8" name="TextBox 7"/>
          <p:cNvSpPr txBox="1"/>
          <p:nvPr userDrawn="1"/>
        </p:nvSpPr>
        <p:spPr>
          <a:xfrm>
            <a:off x="4023037" y="2145031"/>
            <a:ext cx="2088232" cy="646331"/>
          </a:xfrm>
          <a:prstGeom prst="rect">
            <a:avLst/>
          </a:prstGeom>
          <a:noFill/>
        </p:spPr>
        <p:txBody>
          <a:bodyPr wrap="square" rtlCol="0">
            <a:spAutoFit/>
          </a:bodyPr>
          <a:lstStyle/>
          <a:p>
            <a:r>
              <a:rPr lang="zh-CN" altLang="en-US" sz="3600" b="1" kern="1200" dirty="0" smtClean="0">
                <a:solidFill>
                  <a:srgbClr val="21B6BB"/>
                </a:solidFill>
                <a:latin typeface="微软雅黑" panose="020B0503020204020204" pitchFamily="34" charset="-122"/>
                <a:ea typeface="微软雅黑" panose="020B0503020204020204" pitchFamily="34" charset="-122"/>
                <a:cs typeface="+mn-cs"/>
              </a:rPr>
              <a:t>讲师：</a:t>
            </a:r>
            <a:endParaRPr lang="zh-CN" altLang="en-US" sz="3600" b="1" kern="1200" dirty="0">
              <a:solidFill>
                <a:srgbClr val="21B6BB"/>
              </a:solidFill>
              <a:latin typeface="微软雅黑" panose="020B0503020204020204" pitchFamily="34" charset="-122"/>
              <a:ea typeface="微软雅黑" panose="020B0503020204020204" pitchFamily="34" charset="-122"/>
              <a:cs typeface="+mn-cs"/>
            </a:endParaRPr>
          </a:p>
        </p:txBody>
      </p:sp>
      <p:sp>
        <p:nvSpPr>
          <p:cNvPr id="9" name="文本占位符 11"/>
          <p:cNvSpPr>
            <a:spLocks noGrp="1"/>
          </p:cNvSpPr>
          <p:nvPr>
            <p:ph type="body" sz="quarter" idx="11"/>
          </p:nvPr>
        </p:nvSpPr>
        <p:spPr>
          <a:xfrm>
            <a:off x="5428045" y="2925738"/>
            <a:ext cx="4487554" cy="746358"/>
          </a:xfrm>
          <a:prstGeom prst="rect">
            <a:avLst/>
          </a:prstGeom>
          <a:noFill/>
        </p:spPr>
        <p:txBody>
          <a:bodyPr wrap="square" rtlCol="0">
            <a:spAutoFit/>
          </a:bodyPr>
          <a:lstStyle>
            <a:lvl1pPr marL="0" indent="0">
              <a:buFont typeface="Wingdings" panose="05000000000000000000" pitchFamily="2" charset="2"/>
              <a:buNone/>
              <a:defRPr lang="zh-CN" altLang="en-US" sz="2400" dirty="0" smtClean="0">
                <a:solidFill>
                  <a:srgbClr val="5A5A5A"/>
                </a:solidFill>
                <a:latin typeface="微软雅黑" panose="020B0503020204020204" pitchFamily="34" charset="-122"/>
                <a:ea typeface="微软雅黑" panose="020B0503020204020204" pitchFamily="34" charset="-122"/>
              </a:defRPr>
            </a:lvl1pPr>
          </a:lstStyle>
          <a:p>
            <a:pPr marL="381133" lvl="0" indent="-381133">
              <a:lnSpc>
                <a:spcPts val="5068"/>
              </a:lnSpc>
            </a:pPr>
            <a:r>
              <a:rPr lang="zh-CN" altLang="en-US" smtClean="0"/>
              <a:t>单击此处编辑母版文本样式</a:t>
            </a:r>
          </a:p>
        </p:txBody>
      </p:sp>
    </p:spTree>
    <p:extLst>
      <p:ext uri="{BB962C8B-B14F-4D97-AF65-F5344CB8AC3E}">
        <p14:creationId xmlns:p14="http://schemas.microsoft.com/office/powerpoint/2010/main" val="31143627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3" name="矩形 2"/>
          <p:cNvSpPr/>
          <p:nvPr userDrawn="1"/>
        </p:nvSpPr>
        <p:spPr>
          <a:xfrm>
            <a:off x="0" y="0"/>
            <a:ext cx="12198350" cy="685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 name="矩形 3"/>
          <p:cNvSpPr/>
          <p:nvPr userDrawn="1"/>
        </p:nvSpPr>
        <p:spPr>
          <a:xfrm>
            <a:off x="-3572" y="-14924"/>
            <a:ext cx="4158531" cy="6874512"/>
          </a:xfrm>
          <a:prstGeom prst="rect">
            <a:avLst/>
          </a:prstGeom>
          <a:solidFill>
            <a:srgbClr val="21B6B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dirty="0"/>
          </a:p>
        </p:txBody>
      </p:sp>
      <p:sp>
        <p:nvSpPr>
          <p:cNvPr id="5" name="TextBox 4"/>
          <p:cNvSpPr txBox="1"/>
          <p:nvPr userDrawn="1"/>
        </p:nvSpPr>
        <p:spPr>
          <a:xfrm>
            <a:off x="779549" y="1443397"/>
            <a:ext cx="2592288" cy="1138773"/>
          </a:xfrm>
          <a:prstGeom prst="rect">
            <a:avLst/>
          </a:prstGeom>
          <a:noFill/>
        </p:spPr>
        <p:txBody>
          <a:bodyPr wrap="square" rtlCol="0">
            <a:spAutoFit/>
          </a:bodyPr>
          <a:lstStyle/>
          <a:p>
            <a:r>
              <a:rPr lang="zh-CN" altLang="en-US" sz="4400" b="1" dirty="0" smtClean="0">
                <a:solidFill>
                  <a:schemeClr val="bg1"/>
                </a:solidFill>
                <a:latin typeface="+mn-ea"/>
                <a:ea typeface="+mn-ea"/>
              </a:rPr>
              <a:t>课程目录</a:t>
            </a:r>
            <a:endParaRPr lang="en-US" altLang="zh-CN" sz="4400" b="1" dirty="0" smtClean="0">
              <a:solidFill>
                <a:schemeClr val="bg1"/>
              </a:solidFill>
              <a:latin typeface="+mn-ea"/>
              <a:ea typeface="+mn-ea"/>
            </a:endParaRPr>
          </a:p>
          <a:p>
            <a:r>
              <a:rPr lang="en-US" altLang="zh-CN" sz="2300" b="0" dirty="0" smtClean="0">
                <a:solidFill>
                  <a:schemeClr val="bg1"/>
                </a:solidFill>
                <a:effectLst/>
                <a:latin typeface="Arial Unicode MS" panose="020B0604020202020204" pitchFamily="34" charset="-122"/>
                <a:ea typeface="Arial Unicode MS" panose="020B0604020202020204" pitchFamily="34" charset="-122"/>
                <a:cs typeface="Arial Unicode MS" panose="020B0604020202020204" pitchFamily="34" charset="-122"/>
              </a:rPr>
              <a:t>Course Contents</a:t>
            </a:r>
            <a:endParaRPr lang="zh-CN" altLang="en-US" sz="2300" b="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6" name="Picture 5" descr="C:\Users\王佩丰\Desktop\51CTO学院-源.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843591" y="6094090"/>
            <a:ext cx="2045692" cy="490520"/>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占位符 10"/>
          <p:cNvSpPr>
            <a:spLocks noGrp="1"/>
          </p:cNvSpPr>
          <p:nvPr>
            <p:ph type="body" sz="quarter" idx="10"/>
          </p:nvPr>
        </p:nvSpPr>
        <p:spPr>
          <a:xfrm>
            <a:off x="4514999" y="1701602"/>
            <a:ext cx="6408538" cy="4153216"/>
          </a:xfrm>
        </p:spPr>
        <p:txBody>
          <a:bodyPr/>
          <a:lstStyle>
            <a:lvl1pPr marL="514350" indent="-514350">
              <a:spcBef>
                <a:spcPts val="0"/>
              </a:spcBef>
              <a:buFontTx/>
              <a:buBlip>
                <a:blip r:embed="rId3"/>
              </a:buBlip>
              <a:defRPr/>
            </a:lvl1pPr>
          </a:lstStyle>
          <a:p>
            <a:pPr lvl="0"/>
            <a:r>
              <a:rPr lang="zh-CN" altLang="en-US" dirty="0" smtClean="0"/>
              <a:t>单击此处编辑母版文本样式</a:t>
            </a:r>
          </a:p>
        </p:txBody>
      </p:sp>
    </p:spTree>
    <p:extLst>
      <p:ext uri="{BB962C8B-B14F-4D97-AF65-F5344CB8AC3E}">
        <p14:creationId xmlns:p14="http://schemas.microsoft.com/office/powerpoint/2010/main" val="4156567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5" name="矩形 4"/>
          <p:cNvSpPr/>
          <p:nvPr/>
        </p:nvSpPr>
        <p:spPr>
          <a:xfrm flipV="1">
            <a:off x="7551" y="2971829"/>
            <a:ext cx="12198350" cy="45729"/>
          </a:xfrm>
          <a:prstGeom prst="rect">
            <a:avLst/>
          </a:prstGeom>
          <a:solidFill>
            <a:srgbClr val="21B6B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6" name="椭圆 5"/>
          <p:cNvSpPr/>
          <p:nvPr/>
        </p:nvSpPr>
        <p:spPr>
          <a:xfrm>
            <a:off x="1130623" y="1796401"/>
            <a:ext cx="2441749" cy="2442314"/>
          </a:xfrm>
          <a:prstGeom prst="ellipse">
            <a:avLst/>
          </a:prstGeom>
          <a:blipFill>
            <a:blip r:embed="rId2"/>
            <a:stretch>
              <a:fillRect/>
            </a:stretch>
          </a:blipFill>
          <a:ln w="38100">
            <a:solidFill>
              <a:srgbClr val="21B6BB"/>
            </a:solidFill>
          </a:ln>
          <a:effectLst>
            <a:outerShdw blurRad="63500" sx="105000" sy="105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sz="3700" b="1" dirty="0">
              <a:latin typeface="微软雅黑" panose="020B0503020204020204" pitchFamily="34" charset="-122"/>
              <a:ea typeface="微软雅黑" panose="020B0503020204020204" pitchFamily="34" charset="-122"/>
            </a:endParaRPr>
          </a:p>
        </p:txBody>
      </p:sp>
      <p:sp>
        <p:nvSpPr>
          <p:cNvPr id="8" name="文本占位符 7"/>
          <p:cNvSpPr>
            <a:spLocks noGrp="1"/>
          </p:cNvSpPr>
          <p:nvPr>
            <p:ph type="body" sz="quarter" idx="10"/>
          </p:nvPr>
        </p:nvSpPr>
        <p:spPr>
          <a:xfrm>
            <a:off x="3866928" y="2061327"/>
            <a:ext cx="8331422" cy="646331"/>
          </a:xfrm>
          <a:prstGeom prst="rect">
            <a:avLst/>
          </a:prstGeom>
          <a:noFill/>
        </p:spPr>
        <p:txBody>
          <a:bodyPr wrap="square" rtlCol="0">
            <a:spAutoFit/>
          </a:bodyPr>
          <a:lstStyle>
            <a:lvl1pPr marL="0" indent="0">
              <a:buFontTx/>
              <a:buNone/>
              <a:defRPr lang="zh-CN" altLang="en-US" sz="3600" b="1" dirty="0">
                <a:solidFill>
                  <a:srgbClr val="21B6BB"/>
                </a:solidFill>
                <a:latin typeface="微软雅黑" panose="020B0503020204020204" pitchFamily="34" charset="-122"/>
                <a:ea typeface="微软雅黑" panose="020B0503020204020204" pitchFamily="34" charset="-122"/>
              </a:defRPr>
            </a:lvl1pPr>
          </a:lstStyle>
          <a:p>
            <a:pPr marL="0" lvl="0"/>
            <a:r>
              <a:rPr lang="zh-CN" altLang="en-US" smtClean="0"/>
              <a:t>单击此处编辑母版文本样式</a:t>
            </a:r>
          </a:p>
        </p:txBody>
      </p:sp>
      <p:sp>
        <p:nvSpPr>
          <p:cNvPr id="12" name="文本占位符 11"/>
          <p:cNvSpPr>
            <a:spLocks noGrp="1"/>
          </p:cNvSpPr>
          <p:nvPr>
            <p:ph type="body" sz="quarter" idx="11"/>
          </p:nvPr>
        </p:nvSpPr>
        <p:spPr>
          <a:xfrm>
            <a:off x="4659017" y="3213722"/>
            <a:ext cx="6264694" cy="746358"/>
          </a:xfrm>
          <a:prstGeom prst="rect">
            <a:avLst/>
          </a:prstGeom>
          <a:noFill/>
        </p:spPr>
        <p:txBody>
          <a:bodyPr wrap="square" rtlCol="0">
            <a:spAutoFit/>
          </a:bodyPr>
          <a:lstStyle>
            <a:lvl1pPr marL="457360" indent="-457360">
              <a:buFont typeface="Wingdings" panose="05000000000000000000" pitchFamily="2" charset="2"/>
              <a:buChar char="l"/>
              <a:defRPr lang="zh-CN" altLang="en-US" sz="2800" dirty="0" smtClean="0">
                <a:solidFill>
                  <a:srgbClr val="21B6BB"/>
                </a:solidFill>
                <a:latin typeface="微软雅黑" panose="020B0503020204020204" pitchFamily="34" charset="-122"/>
                <a:ea typeface="微软雅黑" panose="020B0503020204020204" pitchFamily="34" charset="-122"/>
              </a:defRPr>
            </a:lvl1pPr>
          </a:lstStyle>
          <a:p>
            <a:pPr marL="381133" lvl="0" indent="-381133">
              <a:lnSpc>
                <a:spcPts val="5068"/>
              </a:lnSpc>
            </a:pPr>
            <a:r>
              <a:rPr lang="zh-CN" altLang="en-US" smtClean="0"/>
              <a:t>单击此处编辑母版文本样式</a:t>
            </a:r>
          </a:p>
        </p:txBody>
      </p:sp>
      <p:pic>
        <p:nvPicPr>
          <p:cNvPr id="7" name="Picture 5" descr="C:\Users\王佩丰\Desktop\为梦想增值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82551" y="6180446"/>
            <a:ext cx="2448272" cy="573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45151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2" name="标题 1"/>
          <p:cNvSpPr>
            <a:spLocks noGrp="1"/>
          </p:cNvSpPr>
          <p:nvPr>
            <p:ph type="title"/>
          </p:nvPr>
        </p:nvSpPr>
        <p:spPr>
          <a:xfrm>
            <a:off x="956929" y="1485578"/>
            <a:ext cx="10200539" cy="718442"/>
          </a:xfrm>
          <a:prstGeom prst="rect">
            <a:avLst/>
          </a:prstGeom>
        </p:spPr>
        <p:txBody>
          <a:bodyPr/>
          <a:lstStyle>
            <a:lvl1pPr>
              <a:defRPr>
                <a:solidFill>
                  <a:srgbClr val="21B6BB"/>
                </a:solidFill>
              </a:defRPr>
            </a:lvl1pPr>
          </a:lstStyle>
          <a:p>
            <a:r>
              <a:rPr lang="zh-CN" altLang="en-US" smtClean="0"/>
              <a:t>单击此处编辑母版标题样式</a:t>
            </a:r>
            <a:endParaRPr lang="zh-CN" altLang="en-US"/>
          </a:p>
        </p:txBody>
      </p:sp>
      <p:sp>
        <p:nvSpPr>
          <p:cNvPr id="5" name="矩形 4"/>
          <p:cNvSpPr/>
          <p:nvPr userDrawn="1"/>
        </p:nvSpPr>
        <p:spPr>
          <a:xfrm>
            <a:off x="10308" y="981522"/>
            <a:ext cx="12201922" cy="45719"/>
          </a:xfrm>
          <a:prstGeom prst="rect">
            <a:avLst/>
          </a:prstGeom>
          <a:solidFill>
            <a:srgbClr val="21B6B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dirty="0"/>
          </a:p>
        </p:txBody>
      </p:sp>
      <p:sp>
        <p:nvSpPr>
          <p:cNvPr id="9" name="内容占位符 8"/>
          <p:cNvSpPr>
            <a:spLocks noGrp="1"/>
          </p:cNvSpPr>
          <p:nvPr>
            <p:ph sz="quarter" idx="10"/>
          </p:nvPr>
        </p:nvSpPr>
        <p:spPr>
          <a:xfrm>
            <a:off x="985838" y="2349500"/>
            <a:ext cx="10153650" cy="2952750"/>
          </a:xfrm>
          <a:prstGeom prst="rect">
            <a:avLst/>
          </a:prstGeom>
        </p:spPr>
        <p:txBody>
          <a:bodyPr/>
          <a:lstStyle>
            <a:lvl1pPr marL="1600760" indent="-609813">
              <a:buClr>
                <a:srgbClr val="21B6BB"/>
              </a:buClr>
              <a:buFont typeface="Wingdings" panose="05000000000000000000" pitchFamily="2" charset="2"/>
              <a:buChar char="l"/>
              <a:defRPr sz="2800">
                <a:solidFill>
                  <a:srgbClr val="5A5A5A"/>
                </a:solidFill>
              </a:defRPr>
            </a:lvl1pPr>
          </a:lstStyle>
          <a:p>
            <a:pPr lvl="0"/>
            <a:r>
              <a:rPr lang="zh-CN" altLang="en-US" dirty="0" smtClean="0"/>
              <a:t>单击此处编辑母版文本样式</a:t>
            </a:r>
            <a:endParaRPr lang="en-US" altLang="zh-CN" dirty="0" smtClean="0"/>
          </a:p>
          <a:p>
            <a:pPr lvl="1"/>
            <a:endParaRPr lang="zh-CN" altLang="en-US" dirty="0" smtClean="0"/>
          </a:p>
        </p:txBody>
      </p:sp>
      <p:pic>
        <p:nvPicPr>
          <p:cNvPr id="6" name="Picture 5" descr="C:\Users\王佩丰\Desktop\为梦想增值 (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2551" y="6180446"/>
            <a:ext cx="2448272" cy="5738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矩形 2"/>
          <p:cNvSpPr/>
          <p:nvPr userDrawn="1"/>
        </p:nvSpPr>
        <p:spPr>
          <a:xfrm>
            <a:off x="3310" y="0"/>
            <a:ext cx="12198350" cy="685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 name="矩形 3"/>
          <p:cNvSpPr/>
          <p:nvPr userDrawn="1"/>
        </p:nvSpPr>
        <p:spPr>
          <a:xfrm>
            <a:off x="5494" y="3285778"/>
            <a:ext cx="12195175" cy="3573810"/>
          </a:xfrm>
          <a:prstGeom prst="rect">
            <a:avLst/>
          </a:prstGeom>
          <a:solidFill>
            <a:srgbClr val="21B6B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dirty="0"/>
          </a:p>
        </p:txBody>
      </p:sp>
      <p:sp>
        <p:nvSpPr>
          <p:cNvPr id="8" name="TextBox 7"/>
          <p:cNvSpPr txBox="1"/>
          <p:nvPr userDrawn="1"/>
        </p:nvSpPr>
        <p:spPr>
          <a:xfrm>
            <a:off x="5019055" y="1703243"/>
            <a:ext cx="6120680" cy="1446550"/>
          </a:xfrm>
          <a:prstGeom prst="rect">
            <a:avLst/>
          </a:prstGeom>
          <a:noFill/>
        </p:spPr>
        <p:txBody>
          <a:bodyPr wrap="square" rtlCol="0">
            <a:spAutoFit/>
          </a:bodyPr>
          <a:lstStyle/>
          <a:p>
            <a:r>
              <a:rPr lang="en-US" altLang="zh-CN" sz="8800" b="1" dirty="0" smtClean="0">
                <a:solidFill>
                  <a:srgbClr val="21B6BB"/>
                </a:solidFill>
                <a:effectLst>
                  <a:outerShdw blurRad="38100" dist="38100" dir="2700000" algn="tl">
                    <a:srgbClr val="000000">
                      <a:alpha val="43137"/>
                    </a:srgbClr>
                  </a:outerShdw>
                  <a:reflection blurRad="6350" stA="55000" endA="300" endPos="45500" dir="5400000" sy="-100000" algn="bl" rotWithShape="0"/>
                </a:effectLst>
                <a:latin typeface="Arial Unicode MS" panose="020B0604020202020204" pitchFamily="34" charset="-122"/>
                <a:ea typeface="Arial Unicode MS" panose="020B0604020202020204" pitchFamily="34" charset="-122"/>
                <a:cs typeface="Arial Unicode MS" panose="020B0604020202020204" pitchFamily="34" charset="-122"/>
              </a:rPr>
              <a:t>Thank You !</a:t>
            </a:r>
            <a:endParaRPr lang="zh-CN" altLang="en-US" sz="8800" b="1" dirty="0">
              <a:solidFill>
                <a:srgbClr val="21B6BB"/>
              </a:solidFill>
              <a:effectLst>
                <a:outerShdw blurRad="38100" dist="38100" dir="2700000" algn="tl">
                  <a:srgbClr val="000000">
                    <a:alpha val="43137"/>
                  </a:srgbClr>
                </a:outerShdw>
                <a:reflection blurRad="6350" stA="55000" endA="300" endPos="45500" dir="5400000" sy="-100000" algn="bl" rotWithShape="0"/>
              </a:effectLst>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9" name="Picture 5" descr="C:\Users\王佩丰\Desktop\51CTO学院-源.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771583" y="405458"/>
            <a:ext cx="2030768" cy="48694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5" descr="C:\Users\王佩丰\Desktop\为梦想增值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243191" y="3583168"/>
            <a:ext cx="3960440" cy="928229"/>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p:cNvSpPr/>
          <p:nvPr userDrawn="1"/>
        </p:nvSpPr>
        <p:spPr>
          <a:xfrm>
            <a:off x="5494" y="3217259"/>
            <a:ext cx="12201922" cy="72008"/>
          </a:xfrm>
          <a:prstGeom prst="rect">
            <a:avLst/>
          </a:pr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dirty="0"/>
          </a:p>
        </p:txBody>
      </p:sp>
      <p:sp>
        <p:nvSpPr>
          <p:cNvPr id="5" name="椭圆 4"/>
          <p:cNvSpPr/>
          <p:nvPr userDrawn="1"/>
        </p:nvSpPr>
        <p:spPr>
          <a:xfrm>
            <a:off x="1274639" y="1864970"/>
            <a:ext cx="2520280" cy="2520863"/>
          </a:xfrm>
          <a:prstGeom prst="ellipse">
            <a:avLst/>
          </a:prstGeom>
          <a:blipFill>
            <a:blip r:embed="rId4"/>
            <a:stretch>
              <a:fillRect/>
            </a:stretch>
          </a:blipFill>
          <a:ln w="38100">
            <a:solidFill>
              <a:srgbClr val="21B6BB"/>
            </a:solidFill>
          </a:ln>
          <a:effectLst>
            <a:outerShdw blurRad="63500" sx="105000" sy="105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sz="3700" b="1" dirty="0">
              <a:latin typeface="微软雅黑" panose="020B0503020204020204" pitchFamily="34" charset="-122"/>
              <a:ea typeface="微软雅黑" panose="020B0503020204020204" pitchFamily="34" charset="-122"/>
            </a:endParaRPr>
          </a:p>
        </p:txBody>
      </p:sp>
      <p:sp>
        <p:nvSpPr>
          <p:cNvPr id="12" name="TextBox 11"/>
          <p:cNvSpPr txBox="1"/>
          <p:nvPr userDrawn="1"/>
        </p:nvSpPr>
        <p:spPr>
          <a:xfrm>
            <a:off x="5848641" y="4494629"/>
            <a:ext cx="4389178" cy="646331"/>
          </a:xfrm>
          <a:prstGeom prst="rect">
            <a:avLst/>
          </a:prstGeom>
          <a:noFill/>
        </p:spPr>
        <p:txBody>
          <a:bodyPr wrap="square" rtlCol="0">
            <a:spAutoFit/>
          </a:bodyPr>
          <a:lstStyle/>
          <a:p>
            <a:pPr algn="r"/>
            <a:r>
              <a:rPr lang="en-US" altLang="zh-CN" sz="36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edu.51cto.com</a:t>
            </a:r>
          </a:p>
        </p:txBody>
      </p:sp>
    </p:spTree>
    <p:extLst>
      <p:ext uri="{BB962C8B-B14F-4D97-AF65-F5344CB8AC3E}">
        <p14:creationId xmlns:p14="http://schemas.microsoft.com/office/powerpoint/2010/main" val="41290064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AFAFA"/>
            </a:gs>
            <a:gs pos="50000">
              <a:srgbClr val="FBFBFB"/>
            </a:gs>
            <a:gs pos="100000">
              <a:srgbClr val="FCFCFC"/>
            </a:gs>
          </a:gsLst>
          <a:lin ang="5400000" scaled="0"/>
        </a:gradFill>
        <a:effectLst/>
      </p:bgPr>
    </p:bg>
    <p:spTree>
      <p:nvGrpSpPr>
        <p:cNvPr id="1" name=""/>
        <p:cNvGrpSpPr/>
        <p:nvPr/>
      </p:nvGrpSpPr>
      <p:grpSpPr>
        <a:xfrm>
          <a:off x="0" y="0"/>
          <a:ext cx="0" cy="0"/>
          <a:chOff x="0" y="0"/>
          <a:chExt cx="0" cy="0"/>
        </a:xfrm>
      </p:grpSpPr>
      <p:pic>
        <p:nvPicPr>
          <p:cNvPr id="2055" name="Picture 7"/>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336486" y="2708744"/>
            <a:ext cx="2865437" cy="3535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矩形 11"/>
          <p:cNvSpPr/>
          <p:nvPr userDrawn="1"/>
        </p:nvSpPr>
        <p:spPr>
          <a:xfrm>
            <a:off x="1" y="6084708"/>
            <a:ext cx="12201922" cy="774879"/>
          </a:xfrm>
          <a:prstGeom prst="rect">
            <a:avLst/>
          </a:prstGeom>
          <a:solidFill>
            <a:srgbClr val="21B6B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dirty="0"/>
          </a:p>
        </p:txBody>
      </p:sp>
      <p:pic>
        <p:nvPicPr>
          <p:cNvPr id="14" name="Picture 5" descr="C:\Users\王佩丰\Desktop\51CTO学院-源.png"/>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554559" y="261442"/>
            <a:ext cx="1728192" cy="41438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userDrawn="1"/>
        </p:nvSpPr>
        <p:spPr>
          <a:xfrm>
            <a:off x="7029121" y="6247693"/>
            <a:ext cx="4965739" cy="461665"/>
          </a:xfrm>
          <a:prstGeom prst="rect">
            <a:avLst/>
          </a:prstGeom>
          <a:noFill/>
        </p:spPr>
        <p:txBody>
          <a:bodyPr wrap="square" rtlCol="0">
            <a:spAutoFit/>
          </a:bodyPr>
          <a:lstStyle/>
          <a:p>
            <a:pPr algn="r"/>
            <a:r>
              <a:rPr lang="en-US" altLang="zh-CN" sz="24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edu.51cto.com</a:t>
            </a:r>
          </a:p>
        </p:txBody>
      </p:sp>
      <p:sp>
        <p:nvSpPr>
          <p:cNvPr id="17" name="标题占位符 16"/>
          <p:cNvSpPr>
            <a:spLocks noGrp="1"/>
          </p:cNvSpPr>
          <p:nvPr>
            <p:ph type="title"/>
          </p:nvPr>
        </p:nvSpPr>
        <p:spPr>
          <a:xfrm>
            <a:off x="609600" y="274638"/>
            <a:ext cx="1097915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19" name="文本占位符 18"/>
          <p:cNvSpPr>
            <a:spLocks noGrp="1"/>
          </p:cNvSpPr>
          <p:nvPr>
            <p:ph type="body" idx="1"/>
          </p:nvPr>
        </p:nvSpPr>
        <p:spPr>
          <a:xfrm>
            <a:off x="609600" y="1600200"/>
            <a:ext cx="10979150" cy="4061842"/>
          </a:xfrm>
          <a:prstGeom prst="rect">
            <a:avLst/>
          </a:prstGeom>
        </p:spPr>
        <p:txBody>
          <a:bodyPr vert="horz" lIns="91440" tIns="45720" rIns="91440" bIns="45720" rtlCol="0">
            <a:normAutofit/>
          </a:bodyPr>
          <a:lstStyle/>
          <a:p>
            <a:pPr lvl="0"/>
            <a:r>
              <a:rPr lang="zh-CN" altLang="en-US" dirty="0" smtClean="0"/>
              <a:t>单击此处编辑母版文本样式</a:t>
            </a:r>
          </a:p>
          <a:p>
            <a:pPr lvl="2"/>
            <a:r>
              <a:rPr lang="zh-CN" altLang="en-US" dirty="0" smtClean="0"/>
              <a:t>第二级</a:t>
            </a:r>
          </a:p>
          <a:p>
            <a:pPr lvl="3"/>
            <a:r>
              <a:rPr lang="zh-CN" altLang="en-US" dirty="0" smtClean="0"/>
              <a:t>第三级</a:t>
            </a:r>
            <a:r>
              <a:rPr lang="en-US" altLang="zh-CN" dirty="0" smtClean="0"/>
              <a:t>	</a:t>
            </a:r>
            <a:endParaRPr lang="zh-CN" altLang="en-US" dirty="0" smtClean="0"/>
          </a:p>
          <a:p>
            <a:pPr lvl="4"/>
            <a:r>
              <a:rPr lang="zh-CN" altLang="en-US" dirty="0" smtClean="0"/>
              <a:t>第四级</a:t>
            </a:r>
          </a:p>
          <a:p>
            <a:pPr lvl="5"/>
            <a:r>
              <a:rPr lang="zh-CN" altLang="en-US" dirty="0" smtClean="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62" r:id="rId1"/>
    <p:sldLayoutId id="2147483668" r:id="rId2"/>
    <p:sldLayoutId id="2147483670" r:id="rId3"/>
    <p:sldLayoutId id="2147483664" r:id="rId4"/>
    <p:sldLayoutId id="2147483663" r:id="rId5"/>
    <p:sldLayoutId id="2147483667" r:id="rId6"/>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1219627" rtl="0" eaLnBrk="1" latinLnBrk="0" hangingPunct="1">
        <a:spcBef>
          <a:spcPct val="0"/>
        </a:spcBef>
        <a:buNone/>
        <a:defRPr sz="3700" b="1" kern="1200">
          <a:solidFill>
            <a:srgbClr val="21B6BB"/>
          </a:solidFill>
          <a:latin typeface="微软雅黑" panose="020B0503020204020204" pitchFamily="34" charset="-122"/>
          <a:ea typeface="微软雅黑" panose="020B0503020204020204" pitchFamily="34" charset="-122"/>
          <a:cs typeface="+mj-cs"/>
        </a:defRPr>
      </a:lvl1pPr>
    </p:titleStyle>
    <p:bodyStyle>
      <a:lvl1pPr marL="1600760" indent="-609813" algn="l" defTabSz="1219627" rtl="0" eaLnBrk="1" latinLnBrk="0" hangingPunct="1">
        <a:spcBef>
          <a:spcPct val="20000"/>
        </a:spcBef>
        <a:buClr>
          <a:srgbClr val="21B6BB"/>
        </a:buClr>
        <a:buFont typeface="Wingdings" panose="05000000000000000000" pitchFamily="2" charset="2"/>
        <a:buChar char="l"/>
        <a:defRPr sz="2800" kern="1200">
          <a:solidFill>
            <a:schemeClr val="tx1">
              <a:lumMod val="65000"/>
              <a:lumOff val="3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lang="zh-CN" altLang="en-US" sz="2400"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4533" indent="-304907" algn="l" defTabSz="1219627" rtl="0" eaLnBrk="1" latinLnBrk="0" hangingPunct="1">
        <a:spcBef>
          <a:spcPct val="20000"/>
        </a:spcBef>
        <a:buClr>
          <a:srgbClr val="21B6BB"/>
        </a:buClr>
        <a:buFont typeface="Arial" pitchFamily="34" charset="0"/>
        <a:buChar char="•"/>
        <a:defRPr sz="2400" b="0" kern="1200">
          <a:solidFill>
            <a:srgbClr val="5A5A5A"/>
          </a:solidFill>
          <a:latin typeface="+mn-ea"/>
          <a:ea typeface="+mn-ea"/>
          <a:cs typeface="+mn-cs"/>
        </a:defRPr>
      </a:lvl3pPr>
      <a:lvl4pPr marL="2134347" indent="-304907" algn="l" defTabSz="1219627" rtl="0" eaLnBrk="1" latinLnBrk="0" hangingPunct="1">
        <a:spcBef>
          <a:spcPct val="20000"/>
        </a:spcBef>
        <a:buClr>
          <a:srgbClr val="21B6BB"/>
        </a:buClr>
        <a:buFont typeface="Arial" pitchFamily="34" charset="0"/>
        <a:buChar char="•"/>
        <a:defRPr sz="2400" b="0" kern="1200">
          <a:solidFill>
            <a:srgbClr val="5A5A5A"/>
          </a:solidFill>
          <a:latin typeface="+mn-ea"/>
          <a:ea typeface="+mn-ea"/>
          <a:cs typeface="+mn-cs"/>
        </a:defRPr>
      </a:lvl4pPr>
      <a:lvl5pPr marL="2744160" indent="-304907" algn="l" defTabSz="1219627" rtl="0" eaLnBrk="1" latinLnBrk="0" hangingPunct="1">
        <a:spcBef>
          <a:spcPct val="20000"/>
        </a:spcBef>
        <a:buClr>
          <a:srgbClr val="21B6BB"/>
        </a:buClr>
        <a:buFont typeface="Arial" pitchFamily="34" charset="0"/>
        <a:buChar char="•"/>
        <a:defRPr sz="2400" b="0" kern="1200">
          <a:solidFill>
            <a:srgbClr val="5A5A5A"/>
          </a:solidFill>
          <a:latin typeface="+mn-ea"/>
          <a:ea typeface="+mn-ea"/>
          <a:cs typeface="+mn-cs"/>
        </a:defRPr>
      </a:lvl5pPr>
      <a:lvl6pPr marL="3353973" indent="-304907" algn="l" defTabSz="1219627" rtl="0" eaLnBrk="1" latinLnBrk="0" hangingPunct="1">
        <a:spcBef>
          <a:spcPct val="20000"/>
        </a:spcBef>
        <a:buClr>
          <a:srgbClr val="21B6BB"/>
        </a:buClr>
        <a:buFont typeface="Arial" pitchFamily="34" charset="0"/>
        <a:buChar char="•"/>
        <a:defRPr sz="2400" b="0" kern="1200">
          <a:solidFill>
            <a:srgbClr val="5A5A5A"/>
          </a:solidFill>
          <a:latin typeface="+mn-ea"/>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627" rtl="0" eaLnBrk="1" latinLnBrk="0" hangingPunct="1">
        <a:defRPr sz="2400" kern="1200">
          <a:solidFill>
            <a:schemeClr val="tx1"/>
          </a:solidFill>
          <a:latin typeface="+mn-lt"/>
          <a:ea typeface="+mn-ea"/>
          <a:cs typeface="+mn-cs"/>
        </a:defRPr>
      </a:lvl1pPr>
      <a:lvl2pPr marL="609813" algn="l" defTabSz="1219627" rtl="0" eaLnBrk="1" latinLnBrk="0" hangingPunct="1">
        <a:defRPr sz="2400" kern="1200">
          <a:solidFill>
            <a:schemeClr val="tx1"/>
          </a:solidFill>
          <a:latin typeface="+mn-lt"/>
          <a:ea typeface="+mn-ea"/>
          <a:cs typeface="+mn-cs"/>
        </a:defRPr>
      </a:lvl2pPr>
      <a:lvl3pPr marL="1219627" algn="l" defTabSz="1219627" rtl="0" eaLnBrk="1" latinLnBrk="0" hangingPunct="1">
        <a:defRPr sz="2400" kern="1200">
          <a:solidFill>
            <a:schemeClr val="tx1"/>
          </a:solidFill>
          <a:latin typeface="+mn-lt"/>
          <a:ea typeface="+mn-ea"/>
          <a:cs typeface="+mn-cs"/>
        </a:defRPr>
      </a:lvl3pPr>
      <a:lvl4pPr marL="1829440" algn="l" defTabSz="1219627" rtl="0" eaLnBrk="1" latinLnBrk="0" hangingPunct="1">
        <a:defRPr sz="2400" kern="1200">
          <a:solidFill>
            <a:schemeClr val="tx1"/>
          </a:solidFill>
          <a:latin typeface="+mn-lt"/>
          <a:ea typeface="+mn-ea"/>
          <a:cs typeface="+mn-cs"/>
        </a:defRPr>
      </a:lvl4pPr>
      <a:lvl5pPr marL="2439253" algn="l" defTabSz="1219627" rtl="0" eaLnBrk="1" latinLnBrk="0" hangingPunct="1">
        <a:defRPr sz="2400" kern="1200">
          <a:solidFill>
            <a:schemeClr val="tx1"/>
          </a:solidFill>
          <a:latin typeface="+mn-lt"/>
          <a:ea typeface="+mn-ea"/>
          <a:cs typeface="+mn-cs"/>
        </a:defRPr>
      </a:lvl5pPr>
      <a:lvl6pPr marL="3049067" algn="l" defTabSz="1219627" rtl="0" eaLnBrk="1" latinLnBrk="0" hangingPunct="1">
        <a:defRPr sz="2400" kern="1200">
          <a:solidFill>
            <a:schemeClr val="tx1"/>
          </a:solidFill>
          <a:latin typeface="+mn-lt"/>
          <a:ea typeface="+mn-ea"/>
          <a:cs typeface="+mn-cs"/>
        </a:defRPr>
      </a:lvl6pPr>
      <a:lvl7pPr marL="3658880" algn="l" defTabSz="1219627" rtl="0" eaLnBrk="1" latinLnBrk="0" hangingPunct="1">
        <a:defRPr sz="2400" kern="1200">
          <a:solidFill>
            <a:schemeClr val="tx1"/>
          </a:solidFill>
          <a:latin typeface="+mn-lt"/>
          <a:ea typeface="+mn-ea"/>
          <a:cs typeface="+mn-cs"/>
        </a:defRPr>
      </a:lvl7pPr>
      <a:lvl8pPr marL="4268694" algn="l" defTabSz="1219627" rtl="0" eaLnBrk="1" latinLnBrk="0" hangingPunct="1">
        <a:defRPr sz="2400" kern="1200">
          <a:solidFill>
            <a:schemeClr val="tx1"/>
          </a:solidFill>
          <a:latin typeface="+mn-lt"/>
          <a:ea typeface="+mn-ea"/>
          <a:cs typeface="+mn-cs"/>
        </a:defRPr>
      </a:lvl8pPr>
      <a:lvl9pPr marL="4878507" algn="l" defTabSz="121962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hyperlink" Target="http://pan.baidu.com/s/1bnlKzFp"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205658"/>
            <a:ext cx="10657185" cy="1754326"/>
          </a:xfrm>
        </p:spPr>
        <p:txBody>
          <a:bodyPr/>
          <a:lstStyle/>
          <a:p>
            <a:r>
              <a:rPr lang="en-US" altLang="zh-CN" dirty="0" smtClean="0">
                <a:solidFill>
                  <a:schemeClr val="tx1">
                    <a:lumMod val="95000"/>
                    <a:lumOff val="5000"/>
                  </a:schemeClr>
                </a:solidFill>
              </a:rPr>
              <a:t>Kali Linux Web </a:t>
            </a:r>
            <a:r>
              <a:rPr lang="zh-CN" altLang="en-US" dirty="0" smtClean="0">
                <a:solidFill>
                  <a:schemeClr val="tx1">
                    <a:lumMod val="95000"/>
                    <a:lumOff val="5000"/>
                  </a:schemeClr>
                </a:solidFill>
              </a:rPr>
              <a:t>渗透测试</a:t>
            </a:r>
            <a:r>
              <a:rPr lang="en-US" altLang="zh-CN" dirty="0" smtClean="0">
                <a:solidFill>
                  <a:schemeClr val="tx1">
                    <a:lumMod val="95000"/>
                    <a:lumOff val="5000"/>
                  </a:schemeClr>
                </a:solidFill>
              </a:rPr>
              <a:t>—</a:t>
            </a:r>
            <a:br>
              <a:rPr lang="en-US" altLang="zh-CN" dirty="0" smtClean="0">
                <a:solidFill>
                  <a:schemeClr val="tx1">
                    <a:lumMod val="95000"/>
                    <a:lumOff val="5000"/>
                  </a:schemeClr>
                </a:solidFill>
              </a:rPr>
            </a:br>
            <a:r>
              <a:rPr lang="zh-CN" altLang="en-US" dirty="0">
                <a:solidFill>
                  <a:schemeClr val="tx1">
                    <a:lumMod val="95000"/>
                    <a:lumOff val="5000"/>
                  </a:schemeClr>
                </a:solidFill>
              </a:rPr>
              <a:t>第九课 </a:t>
            </a:r>
            <a:r>
              <a:rPr lang="en-US" altLang="zh-CN" dirty="0" err="1">
                <a:solidFill>
                  <a:schemeClr val="tx1">
                    <a:lumMod val="95000"/>
                    <a:lumOff val="5000"/>
                  </a:schemeClr>
                </a:solidFill>
              </a:rPr>
              <a:t>burpsuite</a:t>
            </a:r>
            <a:endParaRPr lang="zh-CN" altLang="en-US" dirty="0">
              <a:solidFill>
                <a:schemeClr val="tx1">
                  <a:lumMod val="95000"/>
                  <a:lumOff val="5000"/>
                </a:schemeClr>
              </a:solidFill>
            </a:endParaRPr>
          </a:p>
        </p:txBody>
      </p:sp>
    </p:spTree>
    <p:extLst>
      <p:ext uri="{BB962C8B-B14F-4D97-AF65-F5344CB8AC3E}">
        <p14:creationId xmlns:p14="http://schemas.microsoft.com/office/powerpoint/2010/main" val="37598936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2551" y="1053530"/>
            <a:ext cx="10200539" cy="718442"/>
          </a:xfrm>
        </p:spPr>
        <p:txBody>
          <a:bodyPr/>
          <a:lstStyle/>
          <a:p>
            <a:r>
              <a:rPr lang="en-US" altLang="zh-CN" dirty="0" smtClean="0"/>
              <a:t>Target</a:t>
            </a:r>
            <a:endParaRPr lang="zh-CN" altLang="en-US" dirty="0"/>
          </a:p>
        </p:txBody>
      </p:sp>
      <p:sp>
        <p:nvSpPr>
          <p:cNvPr id="3" name="内容占位符 2"/>
          <p:cNvSpPr>
            <a:spLocks noGrp="1"/>
          </p:cNvSpPr>
          <p:nvPr>
            <p:ph sz="quarter" idx="10"/>
          </p:nvPr>
        </p:nvSpPr>
        <p:spPr>
          <a:xfrm>
            <a:off x="266527" y="1743166"/>
            <a:ext cx="11665296" cy="4206908"/>
          </a:xfrm>
        </p:spPr>
        <p:txBody>
          <a:bodyPr/>
          <a:lstStyle/>
          <a:p>
            <a:r>
              <a:rPr lang="en-US" altLang="zh-CN" dirty="0" smtClean="0"/>
              <a:t>Site map</a:t>
            </a:r>
          </a:p>
          <a:p>
            <a:r>
              <a:rPr lang="en-US" altLang="zh-CN" dirty="0" smtClean="0"/>
              <a:t>Scope</a:t>
            </a:r>
          </a:p>
          <a:p>
            <a:endParaRPr lang="zh-CN" altLang="en-US" dirty="0"/>
          </a:p>
        </p:txBody>
      </p:sp>
    </p:spTree>
    <p:extLst>
      <p:ext uri="{BB962C8B-B14F-4D97-AF65-F5344CB8AC3E}">
        <p14:creationId xmlns:p14="http://schemas.microsoft.com/office/powerpoint/2010/main" val="713646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0" dirty="0" smtClean="0"/>
              <a:t>Spider</a:t>
            </a:r>
            <a:r>
              <a:rPr lang="zh-CN" altLang="en-US" b="0" dirty="0" smtClean="0"/>
              <a:t>（蜘蛛）</a:t>
            </a:r>
            <a:r>
              <a:rPr lang="en-US" altLang="zh-CN" b="0" dirty="0"/>
              <a:t/>
            </a:r>
            <a:br>
              <a:rPr lang="en-US" altLang="zh-CN" b="0" dirty="0"/>
            </a:br>
            <a:endParaRPr lang="zh-CN" altLang="en-US" dirty="0"/>
          </a:p>
        </p:txBody>
      </p:sp>
      <p:sp>
        <p:nvSpPr>
          <p:cNvPr id="3" name="内容占位符 2"/>
          <p:cNvSpPr>
            <a:spLocks noGrp="1"/>
          </p:cNvSpPr>
          <p:nvPr>
            <p:ph sz="quarter" idx="10"/>
          </p:nvPr>
        </p:nvSpPr>
        <p:spPr/>
        <p:txBody>
          <a:bodyPr/>
          <a:lstStyle/>
          <a:p>
            <a:r>
              <a:rPr lang="en-US" altLang="zh-CN" dirty="0"/>
              <a:t>Burp Spider </a:t>
            </a:r>
            <a:r>
              <a:rPr lang="zh-CN" altLang="en-US" dirty="0"/>
              <a:t>是一个映射 </a:t>
            </a:r>
            <a:r>
              <a:rPr lang="en-US" altLang="zh-CN" dirty="0"/>
              <a:t>web </a:t>
            </a:r>
            <a:r>
              <a:rPr lang="zh-CN" altLang="en-US" dirty="0"/>
              <a:t>应用程序的工具。它使用多种智能技术对一个应用程序的内容和功能进行全面的清查</a:t>
            </a:r>
            <a:r>
              <a:rPr lang="zh-CN" altLang="en-US" dirty="0" smtClean="0"/>
              <a:t>。</a:t>
            </a:r>
            <a:endParaRPr lang="en-US" altLang="zh-CN" dirty="0" smtClean="0"/>
          </a:p>
          <a:p>
            <a:r>
              <a:rPr lang="zh-CN" altLang="en-US" dirty="0" smtClean="0"/>
              <a:t>启用和配置</a:t>
            </a:r>
            <a:r>
              <a:rPr lang="en-US" altLang="zh-CN" dirty="0" smtClean="0"/>
              <a:t>spider</a:t>
            </a:r>
          </a:p>
          <a:p>
            <a:r>
              <a:rPr lang="en-US" altLang="zh-CN" dirty="0"/>
              <a:t>Passive </a:t>
            </a:r>
            <a:r>
              <a:rPr lang="en-US" altLang="zh-CN" dirty="0" err="1"/>
              <a:t>Spidering</a:t>
            </a:r>
            <a:r>
              <a:rPr lang="en-US" altLang="zh-CN" dirty="0"/>
              <a:t>(</a:t>
            </a:r>
            <a:r>
              <a:rPr lang="zh-CN" altLang="en-US" dirty="0"/>
              <a:t>被动扫描</a:t>
            </a:r>
            <a:r>
              <a:rPr lang="en-US" altLang="zh-CN" dirty="0"/>
              <a:t>)</a:t>
            </a:r>
          </a:p>
          <a:p>
            <a:r>
              <a:rPr lang="zh-CN" altLang="en-US" dirty="0" smtClean="0"/>
              <a:t>表单提交</a:t>
            </a:r>
            <a:endParaRPr lang="zh-CN" altLang="en-US" dirty="0"/>
          </a:p>
        </p:txBody>
      </p:sp>
    </p:spTree>
    <p:extLst>
      <p:ext uri="{BB962C8B-B14F-4D97-AF65-F5344CB8AC3E}">
        <p14:creationId xmlns:p14="http://schemas.microsoft.com/office/powerpoint/2010/main" val="9037552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0" dirty="0" smtClean="0"/>
              <a:t>Scanner</a:t>
            </a:r>
            <a:r>
              <a:rPr lang="zh-CN" altLang="en-US" b="0" dirty="0" smtClean="0"/>
              <a:t>（扫描器）</a:t>
            </a:r>
            <a:r>
              <a:rPr lang="en-US" altLang="zh-CN" b="0" dirty="0"/>
              <a:t/>
            </a:r>
            <a:br>
              <a:rPr lang="en-US" altLang="zh-CN" b="0" dirty="0"/>
            </a:br>
            <a:endParaRPr lang="zh-CN" altLang="en-US" dirty="0"/>
          </a:p>
        </p:txBody>
      </p:sp>
      <p:sp>
        <p:nvSpPr>
          <p:cNvPr id="3" name="内容占位符 2"/>
          <p:cNvSpPr>
            <a:spLocks noGrp="1"/>
          </p:cNvSpPr>
          <p:nvPr>
            <p:ph sz="quarter" idx="10"/>
          </p:nvPr>
        </p:nvSpPr>
        <p:spPr/>
        <p:txBody>
          <a:bodyPr/>
          <a:lstStyle/>
          <a:p>
            <a:r>
              <a:rPr lang="zh-CN" altLang="en-US" dirty="0" smtClean="0"/>
              <a:t>启动扫描</a:t>
            </a:r>
            <a:endParaRPr lang="en-US" altLang="zh-CN" dirty="0" smtClean="0"/>
          </a:p>
          <a:p>
            <a:r>
              <a:rPr lang="en-US" altLang="zh-CN" dirty="0" smtClean="0"/>
              <a:t> </a:t>
            </a:r>
            <a:r>
              <a:rPr lang="en-US" altLang="zh-CN" dirty="0"/>
              <a:t>active scanning</a:t>
            </a:r>
          </a:p>
          <a:p>
            <a:r>
              <a:rPr lang="en-US" altLang="zh-CN" dirty="0" smtClean="0"/>
              <a:t> </a:t>
            </a:r>
            <a:r>
              <a:rPr lang="en-US" altLang="zh-CN" dirty="0"/>
              <a:t>Passive </a:t>
            </a:r>
            <a:r>
              <a:rPr lang="en-US" altLang="zh-CN" dirty="0" smtClean="0"/>
              <a:t>Scanning</a:t>
            </a:r>
          </a:p>
          <a:p>
            <a:endParaRPr lang="zh-CN" altLang="en-US" dirty="0"/>
          </a:p>
        </p:txBody>
      </p:sp>
    </p:spTree>
    <p:extLst>
      <p:ext uri="{BB962C8B-B14F-4D97-AF65-F5344CB8AC3E}">
        <p14:creationId xmlns:p14="http://schemas.microsoft.com/office/powerpoint/2010/main" val="42805061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Intruder</a:t>
            </a:r>
            <a:br>
              <a:rPr lang="en-US" altLang="zh-CN" dirty="0"/>
            </a:br>
            <a:endParaRPr lang="zh-CN" altLang="en-US" dirty="0"/>
          </a:p>
        </p:txBody>
      </p:sp>
      <p:sp>
        <p:nvSpPr>
          <p:cNvPr id="3" name="内容占位符 2"/>
          <p:cNvSpPr>
            <a:spLocks noGrp="1"/>
          </p:cNvSpPr>
          <p:nvPr>
            <p:ph sz="quarter" idx="10"/>
          </p:nvPr>
        </p:nvSpPr>
        <p:spPr/>
        <p:txBody>
          <a:bodyPr/>
          <a:lstStyle/>
          <a:p>
            <a:r>
              <a:rPr lang="zh-CN" altLang="en-US" dirty="0" smtClean="0"/>
              <a:t>使用</a:t>
            </a:r>
            <a:r>
              <a:rPr lang="en-US" altLang="zh-CN" dirty="0" smtClean="0"/>
              <a:t>intruder</a:t>
            </a:r>
          </a:p>
          <a:p>
            <a:r>
              <a:rPr lang="zh-CN" altLang="en-US" dirty="0" smtClean="0"/>
              <a:t>添加修改载荷参数</a:t>
            </a:r>
            <a:endParaRPr lang="en-US" altLang="zh-CN" dirty="0" smtClean="0"/>
          </a:p>
          <a:p>
            <a:r>
              <a:rPr lang="zh-CN" altLang="en-US" dirty="0" smtClean="0"/>
              <a:t>攻击类型</a:t>
            </a:r>
            <a:endParaRPr lang="en-US" altLang="zh-CN" dirty="0" smtClean="0"/>
          </a:p>
          <a:p>
            <a:r>
              <a:rPr lang="en-US" altLang="zh-CN" dirty="0" smtClean="0"/>
              <a:t>attack</a:t>
            </a:r>
            <a:endParaRPr lang="zh-CN" altLang="en-US" dirty="0"/>
          </a:p>
        </p:txBody>
      </p:sp>
    </p:spTree>
    <p:extLst>
      <p:ext uri="{BB962C8B-B14F-4D97-AF65-F5344CB8AC3E}">
        <p14:creationId xmlns:p14="http://schemas.microsoft.com/office/powerpoint/2010/main" val="40171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repeater</a:t>
            </a:r>
            <a:endParaRPr lang="zh-CN" altLang="en-US" dirty="0"/>
          </a:p>
        </p:txBody>
      </p:sp>
      <p:sp>
        <p:nvSpPr>
          <p:cNvPr id="3" name="内容占位符 2"/>
          <p:cNvSpPr>
            <a:spLocks noGrp="1"/>
          </p:cNvSpPr>
          <p:nvPr>
            <p:ph sz="quarter" idx="10"/>
          </p:nvPr>
        </p:nvSpPr>
        <p:spPr/>
        <p:txBody>
          <a:bodyPr/>
          <a:lstStyle/>
          <a:p>
            <a:r>
              <a:rPr lang="en-US" altLang="zh-CN" dirty="0"/>
              <a:t>Burp Repeater(</a:t>
            </a:r>
            <a:r>
              <a:rPr lang="zh-CN" altLang="en-US" dirty="0"/>
              <a:t>中继器</a:t>
            </a:r>
            <a:r>
              <a:rPr lang="en-US" altLang="zh-CN" dirty="0"/>
              <a:t>)</a:t>
            </a:r>
            <a:r>
              <a:rPr lang="zh-CN" altLang="en-US" dirty="0"/>
              <a:t>是用于手动操作和补发个别</a:t>
            </a:r>
            <a:r>
              <a:rPr lang="en-US" altLang="zh-CN" dirty="0"/>
              <a:t>HTTP</a:t>
            </a:r>
            <a:r>
              <a:rPr lang="zh-CN" altLang="en-US" dirty="0"/>
              <a:t>请求，并分析应用程序的响应一个简单的工具。您可以发送一个内部请求从</a:t>
            </a:r>
            <a:r>
              <a:rPr lang="en-US" altLang="zh-CN" dirty="0"/>
              <a:t>Burp</a:t>
            </a:r>
            <a:r>
              <a:rPr lang="zh-CN" altLang="en-US" dirty="0"/>
              <a:t>任何地方到</a:t>
            </a:r>
            <a:r>
              <a:rPr lang="en-US" altLang="zh-CN" dirty="0"/>
              <a:t>Repeater(</a:t>
            </a:r>
            <a:r>
              <a:rPr lang="zh-CN" altLang="en-US" dirty="0"/>
              <a:t>中继器</a:t>
            </a:r>
            <a:r>
              <a:rPr lang="en-US" altLang="zh-CN" dirty="0"/>
              <a:t>)</a:t>
            </a:r>
            <a:r>
              <a:rPr lang="zh-CN" altLang="en-US" dirty="0"/>
              <a:t>，修改请求并且发送它</a:t>
            </a:r>
            <a:r>
              <a:rPr lang="zh-CN" altLang="en-US" dirty="0" smtClean="0"/>
              <a:t>。</a:t>
            </a:r>
            <a:endParaRPr lang="en-US" altLang="zh-CN" dirty="0" smtClean="0"/>
          </a:p>
          <a:p>
            <a:r>
              <a:rPr lang="zh-CN" altLang="en-US" dirty="0" smtClean="0"/>
              <a:t>基本使用</a:t>
            </a:r>
            <a:endParaRPr lang="zh-CN" altLang="en-US" dirty="0"/>
          </a:p>
        </p:txBody>
      </p:sp>
    </p:spTree>
    <p:extLst>
      <p:ext uri="{BB962C8B-B14F-4D97-AF65-F5344CB8AC3E}">
        <p14:creationId xmlns:p14="http://schemas.microsoft.com/office/powerpoint/2010/main" val="41739330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comparer</a:t>
            </a:r>
            <a:endParaRPr lang="zh-CN" altLang="en-US" dirty="0"/>
          </a:p>
        </p:txBody>
      </p:sp>
      <p:sp>
        <p:nvSpPr>
          <p:cNvPr id="3" name="内容占位符 2"/>
          <p:cNvSpPr>
            <a:spLocks noGrp="1"/>
          </p:cNvSpPr>
          <p:nvPr>
            <p:ph sz="quarter" idx="10"/>
          </p:nvPr>
        </p:nvSpPr>
        <p:spPr/>
        <p:txBody>
          <a:bodyPr/>
          <a:lstStyle/>
          <a:p>
            <a:r>
              <a:rPr lang="en-US" altLang="zh-CN" dirty="0" smtClean="0"/>
              <a:t>http</a:t>
            </a:r>
            <a:r>
              <a:rPr lang="zh-CN" altLang="en-US" dirty="0" smtClean="0"/>
              <a:t>请求的对比工具</a:t>
            </a:r>
            <a:endParaRPr lang="zh-CN" altLang="en-US" dirty="0"/>
          </a:p>
        </p:txBody>
      </p:sp>
    </p:spTree>
    <p:extLst>
      <p:ext uri="{BB962C8B-B14F-4D97-AF65-F5344CB8AC3E}">
        <p14:creationId xmlns:p14="http://schemas.microsoft.com/office/powerpoint/2010/main" val="33361019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decoder</a:t>
            </a:r>
            <a:endParaRPr lang="zh-CN" altLang="en-US" dirty="0"/>
          </a:p>
        </p:txBody>
      </p:sp>
      <p:sp>
        <p:nvSpPr>
          <p:cNvPr id="3" name="内容占位符 2"/>
          <p:cNvSpPr>
            <a:spLocks noGrp="1"/>
          </p:cNvSpPr>
          <p:nvPr>
            <p:ph sz="quarter" idx="10"/>
          </p:nvPr>
        </p:nvSpPr>
        <p:spPr/>
        <p:txBody>
          <a:bodyPr/>
          <a:lstStyle/>
          <a:p>
            <a:pPr marL="990947" indent="0">
              <a:buNone/>
            </a:pPr>
            <a:r>
              <a:rPr lang="zh-CN" altLang="en-US" dirty="0" smtClean="0"/>
              <a:t>编码和解码工具</a:t>
            </a:r>
            <a:endParaRPr lang="zh-CN" altLang="en-US" dirty="0"/>
          </a:p>
        </p:txBody>
      </p:sp>
    </p:spTree>
    <p:extLst>
      <p:ext uri="{BB962C8B-B14F-4D97-AF65-F5344CB8AC3E}">
        <p14:creationId xmlns:p14="http://schemas.microsoft.com/office/powerpoint/2010/main" val="38879436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应用实例：暴力破解人人登录密码</a:t>
            </a:r>
            <a:endParaRPr lang="zh-CN" altLang="en-US" dirty="0"/>
          </a:p>
        </p:txBody>
      </p:sp>
      <p:sp>
        <p:nvSpPr>
          <p:cNvPr id="3" name="内容占位符 2"/>
          <p:cNvSpPr>
            <a:spLocks noGrp="1"/>
          </p:cNvSpPr>
          <p:nvPr>
            <p:ph sz="quarter" idx="10"/>
          </p:nvPr>
        </p:nvSpPr>
        <p:spPr/>
        <p:txBody>
          <a:bodyPr/>
          <a:lstStyle/>
          <a:p>
            <a:endParaRPr lang="zh-CN" altLang="en-US" dirty="0"/>
          </a:p>
        </p:txBody>
      </p:sp>
    </p:spTree>
    <p:extLst>
      <p:ext uri="{BB962C8B-B14F-4D97-AF65-F5344CB8AC3E}">
        <p14:creationId xmlns:p14="http://schemas.microsoft.com/office/powerpoint/2010/main" val="8433397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56347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玄魂</a:t>
            </a:r>
          </a:p>
        </p:txBody>
      </p:sp>
      <p:sp>
        <p:nvSpPr>
          <p:cNvPr id="3" name="文本占位符 2"/>
          <p:cNvSpPr>
            <a:spLocks noGrp="1"/>
          </p:cNvSpPr>
          <p:nvPr>
            <p:ph type="body" sz="quarter" idx="11"/>
          </p:nvPr>
        </p:nvSpPr>
        <p:spPr>
          <a:xfrm>
            <a:off x="5428045" y="2925738"/>
            <a:ext cx="4487554" cy="461665"/>
          </a:xfrm>
        </p:spPr>
        <p:txBody>
          <a:bodyPr/>
          <a:lstStyle/>
          <a:p>
            <a:r>
              <a:rPr lang="zh-CN" altLang="en-US" dirty="0" smtClean="0"/>
              <a:t>交流</a:t>
            </a:r>
            <a:r>
              <a:rPr lang="en-US" altLang="zh-CN" dirty="0" err="1" smtClean="0"/>
              <a:t>qq</a:t>
            </a:r>
            <a:r>
              <a:rPr lang="zh-CN" altLang="en-US" dirty="0" smtClean="0"/>
              <a:t>群：</a:t>
            </a:r>
            <a:r>
              <a:rPr lang="en-US" altLang="zh-CN" dirty="0"/>
              <a:t>303242737</a:t>
            </a:r>
            <a:endParaRPr lang="zh-CN" altLang="en-US" dirty="0"/>
          </a:p>
        </p:txBody>
      </p:sp>
    </p:spTree>
    <p:extLst>
      <p:ext uri="{BB962C8B-B14F-4D97-AF65-F5344CB8AC3E}">
        <p14:creationId xmlns:p14="http://schemas.microsoft.com/office/powerpoint/2010/main" val="19850521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burpsuite</a:t>
            </a:r>
            <a:endParaRPr lang="en-US" altLang="zh-CN" dirty="0"/>
          </a:p>
        </p:txBody>
      </p:sp>
      <p:sp>
        <p:nvSpPr>
          <p:cNvPr id="3" name="内容占位符 2"/>
          <p:cNvSpPr>
            <a:spLocks noGrp="1"/>
          </p:cNvSpPr>
          <p:nvPr>
            <p:ph sz="quarter" idx="10"/>
          </p:nvPr>
        </p:nvSpPr>
        <p:spPr/>
        <p:txBody>
          <a:bodyPr>
            <a:normAutofit/>
          </a:bodyPr>
          <a:lstStyle/>
          <a:p>
            <a:r>
              <a:rPr lang="en-US" altLang="zh-CN" dirty="0"/>
              <a:t>Burp Suite </a:t>
            </a:r>
            <a:r>
              <a:rPr lang="zh-CN" altLang="en-US" dirty="0"/>
              <a:t>是用于攻击</a:t>
            </a:r>
            <a:r>
              <a:rPr lang="en-US" altLang="zh-CN" dirty="0"/>
              <a:t>web </a:t>
            </a:r>
            <a:r>
              <a:rPr lang="zh-CN" altLang="en-US" dirty="0"/>
              <a:t>应用程序的集成平台。它包含了许多工具，并为这些工具设计了许多接口，以促进加快攻击应用程序的过程。所有的工具都共享一个能处理并显示</a:t>
            </a:r>
            <a:r>
              <a:rPr lang="en-US" altLang="zh-CN" dirty="0"/>
              <a:t>HTTP </a:t>
            </a:r>
            <a:r>
              <a:rPr lang="zh-CN" altLang="en-US" dirty="0"/>
              <a:t>消息，持久性，认证，代理，日志，警报的一个强大的可扩展的框架。</a:t>
            </a:r>
          </a:p>
        </p:txBody>
      </p:sp>
    </p:spTree>
    <p:extLst>
      <p:ext uri="{BB962C8B-B14F-4D97-AF65-F5344CB8AC3E}">
        <p14:creationId xmlns:p14="http://schemas.microsoft.com/office/powerpoint/2010/main" val="42179931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Burpsuite</a:t>
            </a:r>
            <a:r>
              <a:rPr lang="en-US" altLang="zh-CN" dirty="0" smtClean="0"/>
              <a:t> </a:t>
            </a:r>
            <a:r>
              <a:rPr lang="zh-CN" altLang="en-US" dirty="0" smtClean="0"/>
              <a:t>启动</a:t>
            </a:r>
            <a:endParaRPr lang="zh-CN" altLang="en-US" dirty="0"/>
          </a:p>
        </p:txBody>
      </p:sp>
      <p:sp>
        <p:nvSpPr>
          <p:cNvPr id="3" name="内容占位符 2"/>
          <p:cNvSpPr>
            <a:spLocks noGrp="1"/>
          </p:cNvSpPr>
          <p:nvPr>
            <p:ph sz="quarter" idx="10"/>
          </p:nvPr>
        </p:nvSpPr>
        <p:spPr/>
        <p:txBody>
          <a:bodyPr>
            <a:normAutofit/>
          </a:bodyPr>
          <a:lstStyle/>
          <a:p>
            <a:r>
              <a:rPr lang="en-US" altLang="zh-CN" b="1" dirty="0" smtClean="0"/>
              <a:t>1.</a:t>
            </a:r>
          </a:p>
          <a:p>
            <a:endParaRPr lang="en-US" altLang="zh-CN" b="1" dirty="0"/>
          </a:p>
          <a:p>
            <a:endParaRPr lang="en-US" altLang="zh-CN" b="1" dirty="0" smtClean="0"/>
          </a:p>
          <a:p>
            <a:endParaRPr lang="en-US" altLang="zh-CN" b="1" dirty="0" smtClean="0"/>
          </a:p>
          <a:p>
            <a:r>
              <a:rPr lang="en-US" altLang="zh-CN" b="1" dirty="0" smtClean="0"/>
              <a:t>2.</a:t>
            </a:r>
            <a:r>
              <a:rPr lang="zh-CN" altLang="en-US" b="1" dirty="0" smtClean="0"/>
              <a:t>命令行 </a:t>
            </a:r>
            <a:r>
              <a:rPr lang="en-US" altLang="zh-CN" b="1" dirty="0" err="1" smtClean="0"/>
              <a:t>burpsuite</a:t>
            </a:r>
            <a:endParaRPr lang="en-US" altLang="zh-CN" b="1" dirty="0" smtClean="0"/>
          </a:p>
        </p:txBody>
      </p:sp>
      <p:pic>
        <p:nvPicPr>
          <p:cNvPr id="4" name="图片 3"/>
          <p:cNvPicPr>
            <a:picLocks noChangeAspect="1"/>
          </p:cNvPicPr>
          <p:nvPr/>
        </p:nvPicPr>
        <p:blipFill>
          <a:blip r:embed="rId2"/>
          <a:stretch>
            <a:fillRect/>
          </a:stretch>
        </p:blipFill>
        <p:spPr>
          <a:xfrm>
            <a:off x="3002831" y="2349500"/>
            <a:ext cx="7905750" cy="1819275"/>
          </a:xfrm>
          <a:prstGeom prst="rect">
            <a:avLst/>
          </a:prstGeom>
        </p:spPr>
      </p:pic>
    </p:spTree>
    <p:extLst>
      <p:ext uri="{BB962C8B-B14F-4D97-AF65-F5344CB8AC3E}">
        <p14:creationId xmlns:p14="http://schemas.microsoft.com/office/powerpoint/2010/main" val="2353756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sz="quarter" idx="10"/>
          </p:nvPr>
        </p:nvPicPr>
        <p:blipFill>
          <a:blip r:embed="rId2"/>
          <a:stretch>
            <a:fillRect/>
          </a:stretch>
        </p:blipFill>
        <p:spPr>
          <a:xfrm>
            <a:off x="0" y="693490"/>
            <a:ext cx="12198350" cy="6166098"/>
          </a:xfrm>
          <a:prstGeom prst="rect">
            <a:avLst/>
          </a:prstGeom>
        </p:spPr>
      </p:pic>
    </p:spTree>
    <p:extLst>
      <p:ext uri="{BB962C8B-B14F-4D97-AF65-F5344CB8AC3E}">
        <p14:creationId xmlns:p14="http://schemas.microsoft.com/office/powerpoint/2010/main" val="701237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8949" y="981522"/>
            <a:ext cx="10200539" cy="718442"/>
          </a:xfrm>
        </p:spPr>
        <p:txBody>
          <a:bodyPr/>
          <a:lstStyle/>
          <a:p>
            <a:r>
              <a:rPr lang="zh-CN" altLang="en-US" dirty="0" smtClean="0"/>
              <a:t>安装破解版</a:t>
            </a:r>
            <a:endParaRPr lang="zh-CN" altLang="en-US" dirty="0"/>
          </a:p>
        </p:txBody>
      </p:sp>
      <p:sp>
        <p:nvSpPr>
          <p:cNvPr id="3" name="内容占位符 2"/>
          <p:cNvSpPr>
            <a:spLocks noGrp="1"/>
          </p:cNvSpPr>
          <p:nvPr>
            <p:ph sz="quarter" idx="10"/>
          </p:nvPr>
        </p:nvSpPr>
        <p:spPr>
          <a:xfrm>
            <a:off x="985838" y="1699964"/>
            <a:ext cx="10153650" cy="4394126"/>
          </a:xfrm>
        </p:spPr>
        <p:txBody>
          <a:bodyPr/>
          <a:lstStyle/>
          <a:p>
            <a:r>
              <a:rPr lang="zh-CN" altLang="en-US" dirty="0" smtClean="0">
                <a:hlinkClick r:id="rId2"/>
              </a:rPr>
              <a:t>下载： </a:t>
            </a:r>
            <a:r>
              <a:rPr lang="en-US" altLang="zh-CN" dirty="0" smtClean="0">
                <a:hlinkClick r:id="rId2"/>
              </a:rPr>
              <a:t>http</a:t>
            </a:r>
            <a:r>
              <a:rPr lang="en-US" altLang="zh-CN" dirty="0">
                <a:hlinkClick r:id="rId2"/>
              </a:rPr>
              <a:t>://</a:t>
            </a:r>
            <a:r>
              <a:rPr lang="en-US" altLang="zh-CN" dirty="0" smtClean="0">
                <a:hlinkClick r:id="rId2"/>
              </a:rPr>
              <a:t>pan.baidu.com/s/1bnlKzFp</a:t>
            </a:r>
            <a:endParaRPr lang="en-US" altLang="zh-CN" dirty="0" smtClean="0"/>
          </a:p>
          <a:p>
            <a:r>
              <a:rPr lang="zh-CN" altLang="en-US" dirty="0"/>
              <a:t>解</a:t>
            </a:r>
            <a:r>
              <a:rPr lang="zh-CN" altLang="en-US" dirty="0" smtClean="0"/>
              <a:t>压</a:t>
            </a:r>
            <a:endParaRPr lang="en-US" altLang="zh-CN" dirty="0" smtClean="0"/>
          </a:p>
          <a:p>
            <a:r>
              <a:rPr lang="zh-CN" altLang="en-US" dirty="0"/>
              <a:t>运行</a:t>
            </a:r>
            <a:endParaRPr lang="en-US" altLang="zh-CN" dirty="0" smtClean="0"/>
          </a:p>
          <a:p>
            <a:endParaRPr lang="zh-CN" altLang="en-US" dirty="0"/>
          </a:p>
        </p:txBody>
      </p:sp>
    </p:spTree>
    <p:extLst>
      <p:ext uri="{BB962C8B-B14F-4D97-AF65-F5344CB8AC3E}">
        <p14:creationId xmlns:p14="http://schemas.microsoft.com/office/powerpoint/2010/main" val="37876391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54759" y="117426"/>
            <a:ext cx="10200539" cy="718442"/>
          </a:xfrm>
        </p:spPr>
        <p:txBody>
          <a:bodyPr/>
          <a:lstStyle/>
          <a:p>
            <a:pPr algn="ctr"/>
            <a:r>
              <a:rPr lang="zh-CN" altLang="en-US" dirty="0" smtClean="0"/>
              <a:t>主要模块</a:t>
            </a:r>
            <a:endParaRPr lang="zh-CN" altLang="en-US" dirty="0"/>
          </a:p>
        </p:txBody>
      </p:sp>
      <p:sp>
        <p:nvSpPr>
          <p:cNvPr id="3" name="内容占位符 2"/>
          <p:cNvSpPr>
            <a:spLocks noGrp="1"/>
          </p:cNvSpPr>
          <p:nvPr>
            <p:ph sz="quarter" idx="10"/>
          </p:nvPr>
        </p:nvSpPr>
        <p:spPr>
          <a:xfrm>
            <a:off x="122511" y="1053530"/>
            <a:ext cx="12075839" cy="5040560"/>
          </a:xfrm>
        </p:spPr>
        <p:txBody>
          <a:bodyPr>
            <a:normAutofit fontScale="70000" lnSpcReduction="20000"/>
          </a:bodyPr>
          <a:lstStyle/>
          <a:p>
            <a:r>
              <a:rPr lang="en-US" altLang="zh-CN" dirty="0"/>
              <a:t>1.Target(</a:t>
            </a:r>
            <a:r>
              <a:rPr lang="zh-CN" altLang="en-US" dirty="0"/>
              <a:t>目标</a:t>
            </a:r>
            <a:r>
              <a:rPr lang="en-US" altLang="zh-CN" dirty="0"/>
              <a:t>)——</a:t>
            </a:r>
            <a:r>
              <a:rPr lang="zh-CN" altLang="en-US" dirty="0"/>
              <a:t>显示目标目录结构的的一个功能</a:t>
            </a:r>
          </a:p>
          <a:p>
            <a:r>
              <a:rPr lang="en-US" altLang="zh-CN" dirty="0"/>
              <a:t>2.Proxy(</a:t>
            </a:r>
            <a:r>
              <a:rPr lang="zh-CN" altLang="en-US" dirty="0"/>
              <a:t>代理</a:t>
            </a:r>
            <a:r>
              <a:rPr lang="en-US" altLang="zh-CN" dirty="0"/>
              <a:t>)——</a:t>
            </a:r>
            <a:r>
              <a:rPr lang="zh-CN" altLang="en-US" dirty="0"/>
              <a:t>拦截</a:t>
            </a:r>
            <a:r>
              <a:rPr lang="en-US" altLang="zh-CN" dirty="0"/>
              <a:t>HTTP/S</a:t>
            </a:r>
            <a:r>
              <a:rPr lang="zh-CN" altLang="en-US" dirty="0"/>
              <a:t>的代理服务器，作为一个在浏览器和目标应用程序之间的中间人，允许你拦截，查看，修改在两个方向上的原始数据流。</a:t>
            </a:r>
          </a:p>
          <a:p>
            <a:r>
              <a:rPr lang="en-US" altLang="zh-CN" dirty="0"/>
              <a:t>3.Spider(</a:t>
            </a:r>
            <a:r>
              <a:rPr lang="zh-CN" altLang="en-US" dirty="0"/>
              <a:t>蜘蛛</a:t>
            </a:r>
            <a:r>
              <a:rPr lang="en-US" altLang="zh-CN" dirty="0"/>
              <a:t>)——</a:t>
            </a:r>
            <a:r>
              <a:rPr lang="zh-CN" altLang="en-US" dirty="0"/>
              <a:t>应用智能感应的网络爬虫，它能完整的枚举应用程序的内容和功能。</a:t>
            </a:r>
          </a:p>
          <a:p>
            <a:r>
              <a:rPr lang="en-US" altLang="zh-CN" dirty="0"/>
              <a:t>4.Scanner(</a:t>
            </a:r>
            <a:r>
              <a:rPr lang="zh-CN" altLang="en-US" dirty="0"/>
              <a:t>扫描器</a:t>
            </a:r>
            <a:r>
              <a:rPr lang="en-US" altLang="zh-CN" dirty="0"/>
              <a:t>)——</a:t>
            </a:r>
            <a:r>
              <a:rPr lang="zh-CN" altLang="en-US" dirty="0"/>
              <a:t>高级工具，执行后，它能自动地发现</a:t>
            </a:r>
            <a:r>
              <a:rPr lang="en-US" altLang="zh-CN" dirty="0"/>
              <a:t>web </a:t>
            </a:r>
            <a:r>
              <a:rPr lang="zh-CN" altLang="en-US" dirty="0"/>
              <a:t>应用程序的安全漏洞。</a:t>
            </a:r>
          </a:p>
          <a:p>
            <a:r>
              <a:rPr lang="en-US" altLang="zh-CN" dirty="0"/>
              <a:t>5.Intruder(</a:t>
            </a:r>
            <a:r>
              <a:rPr lang="zh-CN" altLang="en-US" dirty="0"/>
              <a:t>入侵</a:t>
            </a:r>
            <a:r>
              <a:rPr lang="en-US" altLang="zh-CN" dirty="0"/>
              <a:t>)——</a:t>
            </a:r>
            <a:r>
              <a:rPr lang="zh-CN" altLang="en-US" dirty="0"/>
              <a:t>一个定制的高度可配置的工具，对</a:t>
            </a:r>
            <a:r>
              <a:rPr lang="en-US" altLang="zh-CN" dirty="0"/>
              <a:t>web</a:t>
            </a:r>
            <a:r>
              <a:rPr lang="zh-CN" altLang="en-US" dirty="0"/>
              <a:t>应用程序进行自动化攻击，如：枚举标识符，收集有用的数据，以及使用</a:t>
            </a:r>
            <a:r>
              <a:rPr lang="en-US" altLang="zh-CN" dirty="0"/>
              <a:t>fuzzing </a:t>
            </a:r>
            <a:r>
              <a:rPr lang="zh-CN" altLang="en-US" dirty="0"/>
              <a:t>技术探测常规漏洞。</a:t>
            </a:r>
          </a:p>
          <a:p>
            <a:r>
              <a:rPr lang="en-US" altLang="zh-CN" dirty="0"/>
              <a:t>6.Repeater(</a:t>
            </a:r>
            <a:r>
              <a:rPr lang="zh-CN" altLang="en-US" dirty="0"/>
              <a:t>中继器</a:t>
            </a:r>
            <a:r>
              <a:rPr lang="en-US" altLang="zh-CN" dirty="0"/>
              <a:t>)——</a:t>
            </a:r>
            <a:r>
              <a:rPr lang="zh-CN" altLang="en-US" dirty="0"/>
              <a:t>一个靠手动操作来触发单独的</a:t>
            </a:r>
            <a:r>
              <a:rPr lang="en-US" altLang="zh-CN" dirty="0"/>
              <a:t>HTTP </a:t>
            </a:r>
            <a:r>
              <a:rPr lang="zh-CN" altLang="en-US" dirty="0"/>
              <a:t>请求，并分析应用程序响应的工具。</a:t>
            </a:r>
          </a:p>
          <a:p>
            <a:r>
              <a:rPr lang="en-US" altLang="zh-CN" dirty="0"/>
              <a:t>7.Sequencer(</a:t>
            </a:r>
            <a:r>
              <a:rPr lang="zh-CN" altLang="en-US" dirty="0"/>
              <a:t>会话</a:t>
            </a:r>
            <a:r>
              <a:rPr lang="en-US" altLang="zh-CN" dirty="0"/>
              <a:t>)——</a:t>
            </a:r>
            <a:r>
              <a:rPr lang="zh-CN" altLang="en-US" dirty="0"/>
              <a:t>用来分析那些不可预知的应用程序会话令牌和重要数据项的随机性的工具。</a:t>
            </a:r>
          </a:p>
          <a:p>
            <a:r>
              <a:rPr lang="en-US" altLang="zh-CN" dirty="0"/>
              <a:t>8.Decoder(</a:t>
            </a:r>
            <a:r>
              <a:rPr lang="zh-CN" altLang="en-US" dirty="0"/>
              <a:t>解码器</a:t>
            </a:r>
            <a:r>
              <a:rPr lang="en-US" altLang="zh-CN" dirty="0"/>
              <a:t>)——</a:t>
            </a:r>
            <a:r>
              <a:rPr lang="zh-CN" altLang="en-US" dirty="0"/>
              <a:t>进行手动执行或对应用程序数据者智能解码编码的工具。</a:t>
            </a:r>
          </a:p>
          <a:p>
            <a:r>
              <a:rPr lang="en-US" altLang="zh-CN" dirty="0"/>
              <a:t>9.Comparer(</a:t>
            </a:r>
            <a:r>
              <a:rPr lang="zh-CN" altLang="en-US" dirty="0"/>
              <a:t>对比</a:t>
            </a:r>
            <a:r>
              <a:rPr lang="en-US" altLang="zh-CN" dirty="0"/>
              <a:t>)——</a:t>
            </a:r>
            <a:r>
              <a:rPr lang="zh-CN" altLang="en-US" dirty="0"/>
              <a:t>通常是通过一些相关的请求和响应得到两项数据的一个可视化的“差异”。</a:t>
            </a:r>
          </a:p>
          <a:p>
            <a:r>
              <a:rPr lang="en-US" altLang="zh-CN" dirty="0"/>
              <a:t>10.Extender(</a:t>
            </a:r>
            <a:r>
              <a:rPr lang="zh-CN" altLang="en-US" dirty="0"/>
              <a:t>扩展</a:t>
            </a:r>
            <a:r>
              <a:rPr lang="en-US" altLang="zh-CN" dirty="0"/>
              <a:t>)——</a:t>
            </a:r>
            <a:r>
              <a:rPr lang="zh-CN" altLang="en-US" dirty="0"/>
              <a:t>可以让你加载</a:t>
            </a:r>
            <a:r>
              <a:rPr lang="en-US" altLang="zh-CN" dirty="0"/>
              <a:t>Burp Suite</a:t>
            </a:r>
            <a:r>
              <a:rPr lang="zh-CN" altLang="en-US" dirty="0"/>
              <a:t>的扩展，使用你自己的或第三方代码来扩展</a:t>
            </a:r>
            <a:r>
              <a:rPr lang="en-US" altLang="zh-CN" dirty="0"/>
              <a:t>Burp Suit</a:t>
            </a:r>
            <a:r>
              <a:rPr lang="zh-CN" altLang="en-US" dirty="0"/>
              <a:t>的功能。</a:t>
            </a:r>
          </a:p>
          <a:p>
            <a:r>
              <a:rPr lang="en-US" altLang="zh-CN" dirty="0"/>
              <a:t>11.Options(</a:t>
            </a:r>
            <a:r>
              <a:rPr lang="zh-CN" altLang="en-US" dirty="0"/>
              <a:t>设置</a:t>
            </a:r>
            <a:r>
              <a:rPr lang="en-US" altLang="zh-CN" dirty="0"/>
              <a:t>)——</a:t>
            </a:r>
            <a:r>
              <a:rPr lang="zh-CN" altLang="en-US" dirty="0"/>
              <a:t>对</a:t>
            </a:r>
            <a:r>
              <a:rPr lang="en-US" altLang="zh-CN" dirty="0"/>
              <a:t>Burp Suite</a:t>
            </a:r>
            <a:r>
              <a:rPr lang="zh-CN" altLang="en-US" dirty="0"/>
              <a:t>的一些设置</a:t>
            </a:r>
          </a:p>
        </p:txBody>
      </p:sp>
    </p:spTree>
    <p:extLst>
      <p:ext uri="{BB962C8B-B14F-4D97-AF65-F5344CB8AC3E}">
        <p14:creationId xmlns:p14="http://schemas.microsoft.com/office/powerpoint/2010/main" val="22725802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78487" y="261442"/>
            <a:ext cx="3168352" cy="718442"/>
          </a:xfrm>
        </p:spPr>
        <p:txBody>
          <a:bodyPr/>
          <a:lstStyle/>
          <a:p>
            <a:r>
              <a:rPr lang="zh-CN" altLang="en-US" dirty="0" smtClean="0"/>
              <a:t>菜单翻译对照</a:t>
            </a:r>
            <a:endParaRPr lang="zh-CN" altLang="en-US" dirty="0"/>
          </a:p>
        </p:txBody>
      </p:sp>
      <p:pic>
        <p:nvPicPr>
          <p:cNvPr id="5" name="内容占位符 4"/>
          <p:cNvPicPr>
            <a:picLocks noGrp="1" noChangeAspect="1"/>
          </p:cNvPicPr>
          <p:nvPr>
            <p:ph sz="quarter" idx="10"/>
          </p:nvPr>
        </p:nvPicPr>
        <p:blipFill>
          <a:blip r:embed="rId2"/>
          <a:stretch>
            <a:fillRect/>
          </a:stretch>
        </p:blipFill>
        <p:spPr>
          <a:xfrm>
            <a:off x="-678723" y="979884"/>
            <a:ext cx="4347943" cy="5080882"/>
          </a:xfrm>
          <a:prstGeom prst="rect">
            <a:avLst/>
          </a:prstGeom>
        </p:spPr>
      </p:pic>
      <p:pic>
        <p:nvPicPr>
          <p:cNvPr id="6" name="图片 5"/>
          <p:cNvPicPr>
            <a:picLocks noChangeAspect="1"/>
          </p:cNvPicPr>
          <p:nvPr/>
        </p:nvPicPr>
        <p:blipFill>
          <a:blip r:embed="rId3"/>
          <a:stretch>
            <a:fillRect/>
          </a:stretch>
        </p:blipFill>
        <p:spPr>
          <a:xfrm>
            <a:off x="3647571" y="971353"/>
            <a:ext cx="4933950" cy="5715000"/>
          </a:xfrm>
          <a:prstGeom prst="rect">
            <a:avLst/>
          </a:prstGeom>
        </p:spPr>
      </p:pic>
      <p:pic>
        <p:nvPicPr>
          <p:cNvPr id="7" name="图片 6"/>
          <p:cNvPicPr>
            <a:picLocks noChangeAspect="1"/>
          </p:cNvPicPr>
          <p:nvPr/>
        </p:nvPicPr>
        <p:blipFill>
          <a:blip r:embed="rId4"/>
          <a:stretch>
            <a:fillRect/>
          </a:stretch>
        </p:blipFill>
        <p:spPr>
          <a:xfrm>
            <a:off x="8581521" y="979884"/>
            <a:ext cx="4895850" cy="4181475"/>
          </a:xfrm>
          <a:prstGeom prst="rect">
            <a:avLst/>
          </a:prstGeom>
        </p:spPr>
      </p:pic>
    </p:spTree>
    <p:extLst>
      <p:ext uri="{BB962C8B-B14F-4D97-AF65-F5344CB8AC3E}">
        <p14:creationId xmlns:p14="http://schemas.microsoft.com/office/powerpoint/2010/main" val="25670423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代理</a:t>
            </a:r>
            <a:endParaRPr lang="zh-CN" altLang="en-US" dirty="0"/>
          </a:p>
        </p:txBody>
      </p:sp>
      <p:sp>
        <p:nvSpPr>
          <p:cNvPr id="3" name="内容占位符 2"/>
          <p:cNvSpPr>
            <a:spLocks noGrp="1"/>
          </p:cNvSpPr>
          <p:nvPr>
            <p:ph sz="quarter" idx="10"/>
          </p:nvPr>
        </p:nvSpPr>
        <p:spPr/>
        <p:txBody>
          <a:bodyPr/>
          <a:lstStyle/>
          <a:p>
            <a:r>
              <a:rPr lang="zh-CN" altLang="en-US" dirty="0" smtClean="0"/>
              <a:t>参考之前的代理一课</a:t>
            </a:r>
            <a:endParaRPr lang="en-US" altLang="zh-CN" dirty="0" smtClean="0"/>
          </a:p>
          <a:p>
            <a:r>
              <a:rPr lang="zh-CN" altLang="en-US" dirty="0" smtClean="0"/>
              <a:t>创建代理，配置浏览器（建议安装</a:t>
            </a:r>
            <a:r>
              <a:rPr lang="en-US" altLang="zh-CN" dirty="0" err="1" smtClean="0"/>
              <a:t>autoproxy</a:t>
            </a:r>
            <a:r>
              <a:rPr lang="en-US" altLang="zh-CN" dirty="0" smtClean="0"/>
              <a:t> </a:t>
            </a:r>
            <a:r>
              <a:rPr lang="zh-CN" altLang="en-US" dirty="0" smtClean="0"/>
              <a:t>火狐插件）</a:t>
            </a:r>
            <a:endParaRPr lang="en-US" altLang="zh-CN" dirty="0" smtClean="0"/>
          </a:p>
          <a:p>
            <a:r>
              <a:rPr lang="en-US" altLang="zh-CN" dirty="0"/>
              <a:t>Options</a:t>
            </a:r>
            <a:endParaRPr lang="en-US" altLang="zh-CN" dirty="0" smtClean="0"/>
          </a:p>
          <a:p>
            <a:r>
              <a:rPr lang="en-US" altLang="zh-CN" dirty="0" smtClean="0"/>
              <a:t>intercept</a:t>
            </a:r>
          </a:p>
          <a:p>
            <a:r>
              <a:rPr lang="en-US" altLang="zh-CN" dirty="0" smtClean="0"/>
              <a:t>http history</a:t>
            </a:r>
            <a:endParaRPr lang="zh-CN" altLang="en-US" dirty="0"/>
          </a:p>
        </p:txBody>
      </p:sp>
      <p:sp>
        <p:nvSpPr>
          <p:cNvPr id="4" name="矩形 3"/>
          <p:cNvSpPr/>
          <p:nvPr/>
        </p:nvSpPr>
        <p:spPr>
          <a:xfrm>
            <a:off x="5608496" y="3198168"/>
            <a:ext cx="981359" cy="461665"/>
          </a:xfrm>
          <a:prstGeom prst="rect">
            <a:avLst/>
          </a:prstGeom>
        </p:spPr>
        <p:txBody>
          <a:bodyPr wrap="none">
            <a:spAutoFit/>
          </a:bodyPr>
          <a:lstStyle/>
          <a:p>
            <a:r>
              <a:rPr lang="en-US" altLang="zh-CN" dirty="0"/>
              <a:t>Spider</a:t>
            </a:r>
            <a:endParaRPr lang="zh-CN" altLang="en-US" dirty="0"/>
          </a:p>
        </p:txBody>
      </p:sp>
    </p:spTree>
    <p:extLst>
      <p:ext uri="{BB962C8B-B14F-4D97-AF65-F5344CB8AC3E}">
        <p14:creationId xmlns:p14="http://schemas.microsoft.com/office/powerpoint/2010/main" val="12412110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模板文件">
  <a:themeElements>
    <a:clrScheme name="自定义 65">
      <a:dk1>
        <a:sysClr val="windowText" lastClr="000000"/>
      </a:dk1>
      <a:lt1>
        <a:sysClr val="window" lastClr="FFFFFF"/>
      </a:lt1>
      <a:dk2>
        <a:srgbClr val="1F497D"/>
      </a:dk2>
      <a:lt2>
        <a:srgbClr val="EEECE1"/>
      </a:lt2>
      <a:accent1>
        <a:srgbClr val="FF0000"/>
      </a:accent1>
      <a:accent2>
        <a:srgbClr val="FF1515"/>
      </a:accent2>
      <a:accent3>
        <a:srgbClr val="C00000"/>
      </a:accent3>
      <a:accent4>
        <a:srgbClr val="3F3F3F"/>
      </a:accent4>
      <a:accent5>
        <a:srgbClr val="800080"/>
      </a:accent5>
      <a:accent6>
        <a:srgbClr val="7F7F7F"/>
      </a:accent6>
      <a:hlink>
        <a:srgbClr val="262626"/>
      </a:hlink>
      <a:folHlink>
        <a:srgbClr val="800080"/>
      </a:folHlink>
    </a:clrScheme>
    <a:fontScheme name="自定义 1">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模板文件</Template>
  <TotalTime>4681</TotalTime>
  <Words>529</Words>
  <Application>Microsoft Office PowerPoint</Application>
  <PresentationFormat>自定义</PresentationFormat>
  <Paragraphs>60</Paragraphs>
  <Slides>18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18</vt:i4>
      </vt:variant>
    </vt:vector>
  </HeadingPairs>
  <TitlesOfParts>
    <vt:vector size="25" baseType="lpstr">
      <vt:lpstr>Arial Unicode MS</vt:lpstr>
      <vt:lpstr>宋体</vt:lpstr>
      <vt:lpstr>微软雅黑</vt:lpstr>
      <vt:lpstr>Arial</vt:lpstr>
      <vt:lpstr>Calibri</vt:lpstr>
      <vt:lpstr>Wingdings</vt:lpstr>
      <vt:lpstr>模板文件</vt:lpstr>
      <vt:lpstr>Kali Linux Web 渗透测试— 第九课 burpsuite</vt:lpstr>
      <vt:lpstr>PowerPoint 演示文稿</vt:lpstr>
      <vt:lpstr>burpsuite</vt:lpstr>
      <vt:lpstr>Burpsuite 启动</vt:lpstr>
      <vt:lpstr>PowerPoint 演示文稿</vt:lpstr>
      <vt:lpstr>安装破解版</vt:lpstr>
      <vt:lpstr>主要模块</vt:lpstr>
      <vt:lpstr>菜单翻译对照</vt:lpstr>
      <vt:lpstr>代理</vt:lpstr>
      <vt:lpstr>Target</vt:lpstr>
      <vt:lpstr>Spider（蜘蛛） </vt:lpstr>
      <vt:lpstr>Scanner（扫描器） </vt:lpstr>
      <vt:lpstr>Intruder </vt:lpstr>
      <vt:lpstr>repeater</vt:lpstr>
      <vt:lpstr>comparer</vt:lpstr>
      <vt:lpstr>decoder</vt:lpstr>
      <vt:lpstr>应用实例：暴力破解人人登录密码</vt:lpstr>
      <vt:lpstr>PowerPoint 演示文稿</vt:lpstr>
    </vt:vector>
  </TitlesOfParts>
  <Company>苏州派森咨询</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王佩丰</dc:creator>
  <cp:lastModifiedBy>xuanhun</cp:lastModifiedBy>
  <cp:revision>338</cp:revision>
  <dcterms:created xsi:type="dcterms:W3CDTF">2014-08-01T06:06:31Z</dcterms:created>
  <dcterms:modified xsi:type="dcterms:W3CDTF">2014-10-07T05:25:35Z</dcterms:modified>
</cp:coreProperties>
</file>