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0E698-098E-470B-848B-699451667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97FEC6-E043-47E3-940D-D0FD5C94C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C301B-DE81-4C4D-A5F0-83A06558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E6389-B60C-43CF-8E9A-8B385C91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2AAD3-8715-4FF7-8A02-5103D111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2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1B3AE-BA6E-4A92-B3BE-B2E7B9CB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B13E4-976E-48C9-B4AF-E88F7B0E6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EF470-7151-4DE2-8751-2B3B38C8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231FE-1178-4857-9716-C3BA5343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A5DAC-F859-4EF4-A4B5-721C890D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3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565CF6-58A0-48B4-8FA2-366CBEE00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F973C-37A6-4600-A987-E36CEC9D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D1132-FBAF-4DAB-8DCA-951AFFB8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D51C8-CFBA-418A-B2D2-A02F4A22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34AC9-3B2F-4FDA-8C0C-586414FA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8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41667-FE5F-4501-A260-99040809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96F77-2B64-4757-A98D-77E556D90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BABE6-8B0D-41A0-ABCB-51D638F1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13100-8C8C-4668-954E-B650261B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47A6D-25DD-4F38-B36C-0A39B01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59280-AF45-40A3-AC43-9A8AD1F9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A8005-600D-445C-9996-9CAA8FC6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B2B52-717D-4CCD-8AF6-463A05AB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3A14C-0DAE-4330-A847-939598C0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6088E-2EAA-4FFB-88E2-05F3020E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4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89A65-A98F-4600-8EF8-22EB859C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7E4D3-6176-416E-AE97-2B9A80E04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3DFAF-BF85-4827-8AE8-3BB3B0610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90C50-A7B2-482A-9016-075F8191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2B9C8-AF81-4CCE-BE1F-1503027D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37AA6-C8C4-4082-8DF4-F3FBAF2B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1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0BF0F-D3B5-4556-A04E-8335C8D2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40EE7-929A-471B-886F-A9D3C95F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EC2E0A-69D0-4BCA-A367-81C5B33CC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34A74-8718-46B0-9165-1E9716CE6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2D764-C811-4359-9BD3-6AF166321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60BA63-7B9C-46FC-917D-A115A0DD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1E0934-EABC-4127-9936-E16700AF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2F0635-24EA-4A25-A287-D782498B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4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073DC-99F7-432F-ADA3-40AE8F68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143BF-1BBB-4E0C-A206-CE6CA983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14206F-CB3C-4C1C-9472-79657AE6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8638E7-9545-4257-81BC-759B0542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4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94B28-DB3C-43BF-8D10-6A550A9F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2FBC40-2170-4E58-986C-CDF5E0B9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455C81-C7A9-4088-A53B-E6D0C766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2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71531-5F56-4B94-8A30-34075FD1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6F0B7-0F3F-426A-A4DC-4B1A03578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32819-766D-4D94-A69E-3D82211F5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6FF90-288D-4DA9-95AA-B53E22F2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BBBC7-302A-4AEA-B925-D00BFA03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8DEF4-D55D-4A8B-90F9-8DBD4A6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EBD3B-0812-4874-988E-04CBFF69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8582F-48CB-4102-8BCF-275607038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EDCDF5-4498-402D-B7C3-B9DE13495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B76F3-234D-447D-86B6-176CD53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919F0-1E2A-4D37-AF46-82A7A8E0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52AF0-1F59-409D-AD37-72156B4A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7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6560F7-BE26-4AE7-BC8E-A9489748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1772D-E93C-443B-A318-B826CB23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54516-0840-4E51-BDDA-5C4F3172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F0A6-F723-4C48-9727-68E7A6ED5A0E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ECB70-A39F-4CE6-987E-2DE4AC3E4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63ED0-9583-41D7-8BBA-2B25B3701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4BE9-E9B4-42A9-897E-81AE752E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8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53AA60-54AC-45CB-B92E-201766A6DBC5}"/>
              </a:ext>
            </a:extLst>
          </p:cNvPr>
          <p:cNvSpPr/>
          <p:nvPr/>
        </p:nvSpPr>
        <p:spPr>
          <a:xfrm>
            <a:off x="1090569" y="2474752"/>
            <a:ext cx="2038525" cy="1333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E7B355-5A98-4BC1-9E21-57DBA9A100D1}"/>
              </a:ext>
            </a:extLst>
          </p:cNvPr>
          <p:cNvSpPr/>
          <p:nvPr/>
        </p:nvSpPr>
        <p:spPr>
          <a:xfrm>
            <a:off x="9480958" y="2474752"/>
            <a:ext cx="2038525" cy="1333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学校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842433-7DDF-48AC-B47F-C454C1F8FD70}"/>
              </a:ext>
            </a:extLst>
          </p:cNvPr>
          <p:cNvCxnSpPr>
            <a:stCxn id="4" idx="3"/>
          </p:cNvCxnSpPr>
          <p:nvPr/>
        </p:nvCxnSpPr>
        <p:spPr>
          <a:xfrm>
            <a:off x="3129094" y="3141677"/>
            <a:ext cx="6224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16C5268-A89C-4599-9081-69416D24CF02}"/>
              </a:ext>
            </a:extLst>
          </p:cNvPr>
          <p:cNvSpPr txBox="1"/>
          <p:nvPr/>
        </p:nvSpPr>
        <p:spPr>
          <a:xfrm>
            <a:off x="5679347" y="2835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导航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2C1A941-5744-45B1-880C-72FF095B7689}"/>
              </a:ext>
            </a:extLst>
          </p:cNvPr>
          <p:cNvSpPr/>
          <p:nvPr/>
        </p:nvSpPr>
        <p:spPr>
          <a:xfrm>
            <a:off x="8103765" y="2181138"/>
            <a:ext cx="713064" cy="536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门卫</a:t>
            </a: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DB9538AA-C282-4C24-96DF-431AFBA46549}"/>
              </a:ext>
            </a:extLst>
          </p:cNvPr>
          <p:cNvSpPr/>
          <p:nvPr/>
        </p:nvSpPr>
        <p:spPr>
          <a:xfrm>
            <a:off x="5368954" y="788565"/>
            <a:ext cx="956724" cy="95631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CC19FAF-7EC1-4679-A377-E41AA4154F9C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3422708" y="2411808"/>
            <a:ext cx="4681057" cy="3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0BDB2B-4785-406D-8589-E0A7F3921694}"/>
              </a:ext>
            </a:extLst>
          </p:cNvPr>
          <p:cNvCxnSpPr>
            <a:stCxn id="9" idx="1"/>
            <a:endCxn id="10" idx="5"/>
          </p:cNvCxnSpPr>
          <p:nvPr/>
        </p:nvCxnSpPr>
        <p:spPr>
          <a:xfrm flipH="1" flipV="1">
            <a:off x="6086497" y="1266724"/>
            <a:ext cx="2121694" cy="9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43EB6A2-D625-4AA0-AEEC-84F325B44142}"/>
              </a:ext>
            </a:extLst>
          </p:cNvPr>
          <p:cNvSpPr txBox="1"/>
          <p:nvPr/>
        </p:nvSpPr>
        <p:spPr>
          <a:xfrm>
            <a:off x="7043221" y="130344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去别的地方（其他路径）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B99242-66A1-41FF-AB71-8EB47CA4D4B2}"/>
              </a:ext>
            </a:extLst>
          </p:cNvPr>
          <p:cNvSpPr txBox="1"/>
          <p:nvPr/>
        </p:nvSpPr>
        <p:spPr>
          <a:xfrm>
            <a:off x="4237875" y="20380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原路返回（不跳转）</a:t>
            </a:r>
          </a:p>
        </p:txBody>
      </p:sp>
    </p:spTree>
    <p:extLst>
      <p:ext uri="{BB962C8B-B14F-4D97-AF65-F5344CB8AC3E}">
        <p14:creationId xmlns:p14="http://schemas.microsoft.com/office/powerpoint/2010/main" val="135546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DB49BC-0858-4E76-A70A-6116C6C0E594}"/>
              </a:ext>
            </a:extLst>
          </p:cNvPr>
          <p:cNvSpPr/>
          <p:nvPr/>
        </p:nvSpPr>
        <p:spPr>
          <a:xfrm>
            <a:off x="2927758" y="763397"/>
            <a:ext cx="5637402" cy="2567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4A383A-C5C2-4A2C-915E-9B778E2D23D7}"/>
              </a:ext>
            </a:extLst>
          </p:cNvPr>
          <p:cNvSpPr/>
          <p:nvPr/>
        </p:nvSpPr>
        <p:spPr>
          <a:xfrm>
            <a:off x="3808602" y="3103927"/>
            <a:ext cx="679508" cy="22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3626C4-D17A-46FF-9EEF-1162FC887964}"/>
              </a:ext>
            </a:extLst>
          </p:cNvPr>
          <p:cNvSpPr/>
          <p:nvPr/>
        </p:nvSpPr>
        <p:spPr>
          <a:xfrm>
            <a:off x="3808602" y="1082180"/>
            <a:ext cx="520117" cy="453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2A0139-DDD6-4E11-9AD8-8F19863FB62F}"/>
              </a:ext>
            </a:extLst>
          </p:cNvPr>
          <p:cNvSpPr/>
          <p:nvPr/>
        </p:nvSpPr>
        <p:spPr>
          <a:xfrm>
            <a:off x="6604933" y="2459373"/>
            <a:ext cx="520117" cy="453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99BAD3-ACE4-425D-B3FD-E3CFD0B5817F}"/>
              </a:ext>
            </a:extLst>
          </p:cNvPr>
          <p:cNvSpPr/>
          <p:nvPr/>
        </p:nvSpPr>
        <p:spPr>
          <a:xfrm>
            <a:off x="7083105" y="1152088"/>
            <a:ext cx="520117" cy="453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FFA27F-BEBE-4058-8F16-0B4761201832}"/>
              </a:ext>
            </a:extLst>
          </p:cNvPr>
          <p:cNvSpPr/>
          <p:nvPr/>
        </p:nvSpPr>
        <p:spPr>
          <a:xfrm>
            <a:off x="5575883" y="1008077"/>
            <a:ext cx="520117" cy="453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C55A3BE-48A9-49C4-8A86-173C51C6C04D}"/>
              </a:ext>
            </a:extLst>
          </p:cNvPr>
          <p:cNvSpPr/>
          <p:nvPr/>
        </p:nvSpPr>
        <p:spPr>
          <a:xfrm>
            <a:off x="3934437" y="1378590"/>
            <a:ext cx="218113" cy="1565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1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zhiyu</dc:creator>
  <cp:lastModifiedBy>zheng zhiyu</cp:lastModifiedBy>
  <cp:revision>3</cp:revision>
  <dcterms:created xsi:type="dcterms:W3CDTF">2020-07-14T02:30:15Z</dcterms:created>
  <dcterms:modified xsi:type="dcterms:W3CDTF">2020-07-14T08:09:05Z</dcterms:modified>
</cp:coreProperties>
</file>