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0D21-9DEB-40D4-B7E4-91B8C4A21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E55E9C-E0EC-4468-BC67-66CF05559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9EE8B-2521-42D6-84EE-DAE71091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89-18FF-456E-8CD8-EA0DA06DB5CB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FE936-8709-4181-BAB5-046A6AAE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F77C3-DD0C-45EB-9330-9F8920A2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5844-BBDB-4726-B9D6-25DAFA9E5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9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B08AD-B1AA-4BCD-A9AE-0F7679B8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B5460A-9F0B-4E6C-BCF1-7AF9F2DF5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F15E0-FB5F-4D24-9553-ADFB04EA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89-18FF-456E-8CD8-EA0DA06DB5CB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C3AC8-11A8-4FD7-8C46-F8EFB445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389EC-E905-40C4-A9A3-D88E66DF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5844-BBDB-4726-B9D6-25DAFA9E5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8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909580-7CAA-44B1-97AA-F4A8858F4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0F8A8-1AA4-4FED-B34E-91249F44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A0D0A-E675-42CB-A4C9-1B25A428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89-18FF-456E-8CD8-EA0DA06DB5CB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20CBC-07DA-4174-8466-875E0E57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36559-4376-44F4-935C-24A21D7F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5844-BBDB-4726-B9D6-25DAFA9E5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6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E4758-D093-4608-A105-EB0A9B87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2584E-CADF-4218-93B4-6C902E9D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20352-D2C4-4905-B778-3BAC105E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89-18FF-456E-8CD8-EA0DA06DB5CB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5657F-DA1D-470D-8C84-CB31BCDC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A0860-ADF6-44A9-8994-34B061AF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5844-BBDB-4726-B9D6-25DAFA9E5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5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2AD76-E4AE-4270-AA07-E295C157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9BA450-1BE8-4BAC-BE0D-4DC1CE1A0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5D844-B60E-403E-93C9-C27C02E9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89-18FF-456E-8CD8-EA0DA06DB5CB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C88B7-3A2A-40E7-AFB7-026E9119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153C1-8BC4-4BEE-9013-9272696F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5844-BBDB-4726-B9D6-25DAFA9E5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8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1F1FF-A6C3-4142-A9AD-505F9217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4F0A2-8F7D-4D2B-BC02-34BD47965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B33C11-706A-4AEE-BF81-3667E8749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93DC8-8F74-433E-A680-BB9F136E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89-18FF-456E-8CD8-EA0DA06DB5CB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3AFB8-AC0E-470E-A869-A1418F48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FCBA0-3CA2-4D81-B8B0-F4A62D1E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5844-BBDB-4726-B9D6-25DAFA9E5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1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D4359-D0AF-41EE-9E91-BD9A3C67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A155E-33FC-4436-B579-9330D3C3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711CE2-AA6C-413C-A380-D13E91312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D5CEFF-07E4-4AA6-99B6-531FD8756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EB7923-2AAF-445B-BB44-631CC1A98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8525F3-2F2C-4368-986A-DFCE236B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89-18FF-456E-8CD8-EA0DA06DB5CB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3B4636-2D69-43C5-BF3E-3355D12C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174C7F-FBFF-4E6D-90F6-E903629F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5844-BBDB-4726-B9D6-25DAFA9E5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5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BF979-5A12-4E99-8DBE-9181A2C3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FC9B97-5241-4065-999E-BBF80677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89-18FF-456E-8CD8-EA0DA06DB5CB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1A4D6-21B0-4C5C-A83C-2C77013B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1CE7F6-6A52-4BF2-98D5-299C4FEE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5844-BBDB-4726-B9D6-25DAFA9E5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6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7E8FBB-D254-43AF-8134-12F8928D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89-18FF-456E-8CD8-EA0DA06DB5CB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32B4DA-ACA8-4183-AC36-AAEB878E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16E0F6-78EF-46D9-9AC5-3EF81024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5844-BBDB-4726-B9D6-25DAFA9E5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9EA23-A0B1-48C7-B629-C14F0FEC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11D23-7B18-499B-9E9B-18399F60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29BD3-E8BE-4617-907E-0564F61B5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7979F1-0439-4C7E-9404-58E7E8C1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89-18FF-456E-8CD8-EA0DA06DB5CB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651B3-8B33-4814-85E5-BF38AA61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5E96E-2299-4048-8B2D-05CF3026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5844-BBDB-4726-B9D6-25DAFA9E5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7A891-A45D-44D6-8B3A-91B2CFA6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4509ED-AB9C-4C30-95C8-87B35A38E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DC7D74-CE23-42FF-B1EA-5D3741676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4706E8-0F20-4CA8-A1D3-E94F999B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3A89-18FF-456E-8CD8-EA0DA06DB5CB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58AAF3-CCB4-47FB-9ED1-4DB92869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E9D3A2-4B3C-4B9C-88C0-B66AF393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5844-BBDB-4726-B9D6-25DAFA9E5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5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DDC99C-7480-45C6-89DF-6797B880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3AA03-A090-4732-BB8D-3FB3D4136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BB2BA-FE51-4C56-9594-5C2CAB599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63A89-18FF-456E-8CD8-EA0DA06DB5CB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64E96-62FD-4BA6-8E83-F95BA64AC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F322D-93B9-4236-8CFD-78558B4D5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5844-BBDB-4726-B9D6-25DAFA9E5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2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A8CED7-3157-4507-8C62-7A42DD7296B1}"/>
              </a:ext>
            </a:extLst>
          </p:cNvPr>
          <p:cNvSpPr/>
          <p:nvPr/>
        </p:nvSpPr>
        <p:spPr>
          <a:xfrm>
            <a:off x="1845578" y="1233182"/>
            <a:ext cx="1468073" cy="6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serach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A6AF73-0001-4B10-A5E0-7F181F33CA5C}"/>
              </a:ext>
            </a:extLst>
          </p:cNvPr>
          <p:cNvCxnSpPr>
            <a:stCxn id="4" idx="3"/>
          </p:cNvCxnSpPr>
          <p:nvPr/>
        </p:nvCxnSpPr>
        <p:spPr>
          <a:xfrm flipV="1">
            <a:off x="3313651" y="1560352"/>
            <a:ext cx="2441197" cy="167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BF8B7D3-CF8B-474C-BE43-D68E5212EE10}"/>
              </a:ext>
            </a:extLst>
          </p:cNvPr>
          <p:cNvSpPr txBox="1"/>
          <p:nvPr/>
        </p:nvSpPr>
        <p:spPr>
          <a:xfrm>
            <a:off x="5754849" y="1384075"/>
            <a:ext cx="112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keyword</a:t>
            </a:r>
            <a:endParaRPr lang="zh-CN" altLang="en-US" sz="1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DD1B75-C7B5-460C-9457-E00DF5506FD5}"/>
              </a:ext>
            </a:extLst>
          </p:cNvPr>
          <p:cNvSpPr/>
          <p:nvPr/>
        </p:nvSpPr>
        <p:spPr>
          <a:xfrm>
            <a:off x="1845578" y="2601986"/>
            <a:ext cx="1468073" cy="6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table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9607EAE-0FCF-42E2-872A-90EFDCBA6A44}"/>
              </a:ext>
            </a:extLst>
          </p:cNvPr>
          <p:cNvCxnSpPr>
            <a:stCxn id="12" idx="3"/>
          </p:cNvCxnSpPr>
          <p:nvPr/>
        </p:nvCxnSpPr>
        <p:spPr>
          <a:xfrm>
            <a:off x="3313651" y="2945935"/>
            <a:ext cx="1333850" cy="69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B39FC69-375A-49AE-81D3-EE91360FDEF3}"/>
              </a:ext>
            </a:extLst>
          </p:cNvPr>
          <p:cNvSpPr txBox="1"/>
          <p:nvPr/>
        </p:nvSpPr>
        <p:spPr>
          <a:xfrm>
            <a:off x="4647501" y="2761268"/>
            <a:ext cx="112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List[ ]</a:t>
            </a:r>
            <a:endParaRPr lang="zh-CN" altLang="en-US" sz="1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ABC981-6040-406D-80EC-D34205BE5817}"/>
              </a:ext>
            </a:extLst>
          </p:cNvPr>
          <p:cNvSpPr/>
          <p:nvPr/>
        </p:nvSpPr>
        <p:spPr>
          <a:xfrm>
            <a:off x="1845577" y="4014133"/>
            <a:ext cx="1468073" cy="6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2CB48B1-5B39-4906-AD11-7BB4EFBA61F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313650" y="4358082"/>
            <a:ext cx="122059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5E89DE2-0AE8-4793-A12E-21A78AAF1F84}"/>
              </a:ext>
            </a:extLst>
          </p:cNvPr>
          <p:cNvSpPr txBox="1"/>
          <p:nvPr/>
        </p:nvSpPr>
        <p:spPr>
          <a:xfrm>
            <a:off x="4647501" y="4173415"/>
            <a:ext cx="112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page</a:t>
            </a:r>
            <a:endParaRPr lang="zh-CN" altLang="en-US" sz="1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C2F2D8A-AC33-47BE-91FA-A414BA99C3C7}"/>
              </a:ext>
            </a:extLst>
          </p:cNvPr>
          <p:cNvCxnSpPr>
            <a:stCxn id="20" idx="0"/>
            <a:endCxn id="15" idx="2"/>
          </p:cNvCxnSpPr>
          <p:nvPr/>
        </p:nvCxnSpPr>
        <p:spPr>
          <a:xfrm flipV="1">
            <a:off x="5209563" y="3130600"/>
            <a:ext cx="0" cy="1042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B2E6FAF-EA86-4CA6-8658-9A212B5E80C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6316911" y="1753407"/>
            <a:ext cx="16776" cy="2604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F8FE69F-DCC2-492A-9A5B-A09EDD812123}"/>
              </a:ext>
            </a:extLst>
          </p:cNvPr>
          <p:cNvCxnSpPr>
            <a:stCxn id="20" idx="3"/>
          </p:cNvCxnSpPr>
          <p:nvPr/>
        </p:nvCxnSpPr>
        <p:spPr>
          <a:xfrm>
            <a:off x="5771625" y="4358081"/>
            <a:ext cx="54528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08CF608-F545-431C-B98F-350D74E94ABF}"/>
              </a:ext>
            </a:extLst>
          </p:cNvPr>
          <p:cNvSpPr/>
          <p:nvPr/>
        </p:nvSpPr>
        <p:spPr>
          <a:xfrm>
            <a:off x="1845577" y="136375"/>
            <a:ext cx="1468073" cy="6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echarts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A7D494C-BBAC-4870-A1E2-EFBBBBE1B500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3313650" y="480324"/>
            <a:ext cx="2374086" cy="3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65368FB-773D-4FDF-B7E8-B2608CFF8F94}"/>
              </a:ext>
            </a:extLst>
          </p:cNvPr>
          <p:cNvSpPr txBox="1"/>
          <p:nvPr/>
        </p:nvSpPr>
        <p:spPr>
          <a:xfrm>
            <a:off x="5687736" y="295978"/>
            <a:ext cx="112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AllList</a:t>
            </a:r>
            <a:r>
              <a:rPr lang="en-US" altLang="zh-CN" sz="1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[ ]</a:t>
            </a:r>
            <a:endParaRPr lang="zh-CN" altLang="en-US" sz="1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C12BAEC-291A-40A0-9DCB-BE2012DD9AB6}"/>
              </a:ext>
            </a:extLst>
          </p:cNvPr>
          <p:cNvSpPr/>
          <p:nvPr/>
        </p:nvSpPr>
        <p:spPr>
          <a:xfrm>
            <a:off x="1824603" y="5371752"/>
            <a:ext cx="1468073" cy="6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edit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3619072-9868-46BE-B8BA-97150887E25C}"/>
              </a:ext>
            </a:extLst>
          </p:cNvPr>
          <p:cNvCxnSpPr>
            <a:stCxn id="33" idx="3"/>
          </p:cNvCxnSpPr>
          <p:nvPr/>
        </p:nvCxnSpPr>
        <p:spPr>
          <a:xfrm flipV="1">
            <a:off x="3292676" y="5715700"/>
            <a:ext cx="4056080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CAC8D8C-12B5-4401-98DE-B667B7F637D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771625" y="2945934"/>
            <a:ext cx="104023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74B4FFE-5BD9-4733-8EA7-34E117FFD369}"/>
              </a:ext>
            </a:extLst>
          </p:cNvPr>
          <p:cNvCxnSpPr/>
          <p:nvPr/>
        </p:nvCxnSpPr>
        <p:spPr>
          <a:xfrm>
            <a:off x="7197754" y="3055744"/>
            <a:ext cx="0" cy="2573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C58118E-E122-4A74-9AC8-9D7D856A605C}"/>
              </a:ext>
            </a:extLst>
          </p:cNvPr>
          <p:cNvCxnSpPr>
            <a:endCxn id="15" idx="0"/>
          </p:cNvCxnSpPr>
          <p:nvPr/>
        </p:nvCxnSpPr>
        <p:spPr>
          <a:xfrm flipH="1">
            <a:off x="5209563" y="1753407"/>
            <a:ext cx="886437" cy="1007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DF3C257-ED1D-4B59-AA85-CFFF5FA84934}"/>
              </a:ext>
            </a:extLst>
          </p:cNvPr>
          <p:cNvSpPr txBox="1"/>
          <p:nvPr/>
        </p:nvSpPr>
        <p:spPr>
          <a:xfrm>
            <a:off x="6658062" y="2761268"/>
            <a:ext cx="112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item</a:t>
            </a:r>
            <a:endParaRPr lang="zh-CN" altLang="en-US" sz="1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526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zhiyu</dc:creator>
  <cp:lastModifiedBy>zheng zhiyu</cp:lastModifiedBy>
  <cp:revision>2</cp:revision>
  <dcterms:created xsi:type="dcterms:W3CDTF">2020-07-21T01:28:58Z</dcterms:created>
  <dcterms:modified xsi:type="dcterms:W3CDTF">2020-07-21T01:39:41Z</dcterms:modified>
</cp:coreProperties>
</file>