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8" r:id="rId2"/>
    <p:sldId id="281" r:id="rId3"/>
    <p:sldId id="285" r:id="rId4"/>
    <p:sldId id="286" r:id="rId5"/>
    <p:sldId id="282" r:id="rId6"/>
    <p:sldId id="283" r:id="rId7"/>
    <p:sldId id="287" r:id="rId8"/>
    <p:sldId id="288" r:id="rId9"/>
    <p:sldId id="289" r:id="rId10"/>
    <p:sldId id="290" r:id="rId11"/>
    <p:sldId id="292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22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44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404043" y="911582"/>
            <a:ext cx="946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340475"/>
            <a:ext cx="12183745" cy="43180"/>
            <a:chOff x="7" y="9490"/>
            <a:chExt cx="19187" cy="68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64984" y="2410116"/>
            <a:ext cx="5422265" cy="1471930"/>
          </a:xfrm>
        </p:spPr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实战</a:t>
            </a:r>
            <a:r>
              <a:rPr lang="en-US" altLang="zh-CN" dirty="0"/>
              <a:t>——pc</a:t>
            </a:r>
            <a:r>
              <a:rPr lang="zh-CN" altLang="en-US" dirty="0"/>
              <a:t>版美团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郑志宇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E021-3B7E-400B-8874-870AB324A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主要运用的技术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37092-D656-4D48-8DCB-591B4F551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93462"/>
          </a:xfrm>
        </p:spPr>
        <p:txBody>
          <a:bodyPr/>
          <a:lstStyle/>
          <a:p>
            <a:r>
              <a:rPr lang="en-US" altLang="zh-CN" dirty="0"/>
              <a:t>Vue </a:t>
            </a:r>
            <a:r>
              <a:rPr lang="zh-CN" altLang="en-US" dirty="0"/>
              <a:t>、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、</a:t>
            </a:r>
            <a:r>
              <a:rPr lang="en-US" altLang="zh-CN" dirty="0"/>
              <a:t>sass</a:t>
            </a:r>
            <a:r>
              <a:rPr lang="zh-CN" altLang="en-US" dirty="0"/>
              <a:t>、</a:t>
            </a:r>
            <a:r>
              <a:rPr lang="en-US" altLang="zh-CN" dirty="0"/>
              <a:t>webpack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element-start</a:t>
            </a:r>
            <a:r>
              <a:rPr lang="zh-CN" altLang="en-US" dirty="0"/>
              <a:t>脚手架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80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注册密码强度规则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5813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密码长度不小于</a:t>
            </a:r>
            <a:r>
              <a:rPr lang="en-US" altLang="zh-CN" dirty="0"/>
              <a:t>6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当密码长度小于</a:t>
            </a:r>
            <a:r>
              <a:rPr lang="en-US" altLang="zh-CN" dirty="0"/>
              <a:t>6</a:t>
            </a:r>
            <a:r>
              <a:rPr lang="zh-CN" altLang="en-US" dirty="0"/>
              <a:t>时数字</a:t>
            </a:r>
            <a:r>
              <a:rPr lang="en-US" altLang="zh-CN" dirty="0"/>
              <a:t>/</a:t>
            </a:r>
            <a:r>
              <a:rPr lang="zh-CN" altLang="en-US" dirty="0"/>
              <a:t>字母</a:t>
            </a:r>
            <a:r>
              <a:rPr lang="en-US" altLang="zh-CN" dirty="0"/>
              <a:t>/</a:t>
            </a:r>
            <a:r>
              <a:rPr lang="zh-CN" altLang="en-US" dirty="0"/>
              <a:t>其他字符 三种均存在</a:t>
            </a:r>
            <a:r>
              <a:rPr lang="en-US" altLang="zh-CN" dirty="0"/>
              <a:t> </a:t>
            </a:r>
            <a:r>
              <a:rPr lang="zh-CN" altLang="en-US" dirty="0"/>
              <a:t>密码强度为中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当密码长度大于</a:t>
            </a:r>
            <a:r>
              <a:rPr lang="en-US" altLang="zh-CN" dirty="0"/>
              <a:t>6</a:t>
            </a:r>
            <a:r>
              <a:rPr lang="zh-CN" altLang="en-US" dirty="0"/>
              <a:t>时只要数字</a:t>
            </a:r>
            <a:r>
              <a:rPr lang="en-US" altLang="zh-CN" dirty="0"/>
              <a:t>/</a:t>
            </a:r>
            <a:r>
              <a:rPr lang="zh-CN" altLang="en-US" dirty="0"/>
              <a:t>字母</a:t>
            </a:r>
            <a:r>
              <a:rPr lang="en-US" altLang="zh-CN" dirty="0"/>
              <a:t>/</a:t>
            </a:r>
            <a:r>
              <a:rPr lang="zh-CN" altLang="en-US" dirty="0"/>
              <a:t>其他字符 存在两种， 则密码强度为中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当密码长度大于</a:t>
            </a:r>
            <a:r>
              <a:rPr lang="en-US" altLang="zh-CN" dirty="0"/>
              <a:t>20</a:t>
            </a:r>
            <a:r>
              <a:rPr lang="zh-CN" altLang="en-US" dirty="0"/>
              <a:t>时，只要存在一种  密码强度为中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 </a:t>
            </a:r>
            <a:r>
              <a:rPr lang="zh-CN" altLang="en-US" dirty="0"/>
              <a:t>当密码长度大于</a:t>
            </a:r>
            <a:r>
              <a:rPr lang="en-US" altLang="zh-CN" dirty="0"/>
              <a:t>6</a:t>
            </a:r>
            <a:r>
              <a:rPr lang="zh-CN" altLang="en-US" dirty="0"/>
              <a:t>时 数字</a:t>
            </a:r>
            <a:r>
              <a:rPr lang="en-US" altLang="zh-CN" dirty="0"/>
              <a:t>/</a:t>
            </a:r>
            <a:r>
              <a:rPr lang="zh-CN" altLang="en-US" dirty="0"/>
              <a:t>字母</a:t>
            </a:r>
            <a:r>
              <a:rPr lang="en-US" altLang="zh-CN" dirty="0"/>
              <a:t>/</a:t>
            </a:r>
            <a:r>
              <a:rPr lang="zh-CN" altLang="en-US" dirty="0"/>
              <a:t>其他字符 三种均存在 密码强度为强</a:t>
            </a:r>
            <a:endParaRPr lang="en-US" altLang="zh-CN" dirty="0"/>
          </a:p>
          <a:p>
            <a:r>
              <a:rPr lang="en-US" altLang="zh-CN" dirty="0"/>
              <a:t>6.  </a:t>
            </a:r>
            <a:r>
              <a:rPr lang="zh-CN" altLang="en-US" dirty="0"/>
              <a:t>当密码长度大于</a:t>
            </a:r>
            <a:r>
              <a:rPr lang="en-US" altLang="zh-CN" dirty="0"/>
              <a:t>8</a:t>
            </a:r>
            <a:r>
              <a:rPr lang="zh-CN" altLang="en-US" dirty="0"/>
              <a:t>时 存在特殊字符</a:t>
            </a:r>
            <a:r>
              <a:rPr lang="en-US" altLang="zh-CN" dirty="0"/>
              <a:t>+ </a:t>
            </a:r>
            <a:r>
              <a:rPr lang="zh-CN" altLang="en-US" dirty="0"/>
              <a:t>（数字</a:t>
            </a:r>
            <a:r>
              <a:rPr lang="en-US" altLang="zh-CN" dirty="0"/>
              <a:t>/</a:t>
            </a:r>
            <a:r>
              <a:rPr lang="zh-CN" altLang="en-US" dirty="0"/>
              <a:t>字母中的任意一种）密码强度为强 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当密码长度大于</a:t>
            </a:r>
            <a:r>
              <a:rPr lang="en-US" altLang="zh-CN" dirty="0"/>
              <a:t>10</a:t>
            </a:r>
            <a:r>
              <a:rPr lang="zh-CN" altLang="en-US" dirty="0"/>
              <a:t>时 存在数字 </a:t>
            </a:r>
            <a:r>
              <a:rPr lang="en-US" altLang="zh-CN" dirty="0"/>
              <a:t>+ </a:t>
            </a:r>
            <a:r>
              <a:rPr lang="zh-CN" altLang="en-US" dirty="0"/>
              <a:t>字母  密码强度为强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其他密码强度为弱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3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72249" y="1138222"/>
            <a:ext cx="521970" cy="579120"/>
          </a:xfrm>
        </p:spPr>
        <p:txBody>
          <a:bodyPr/>
          <a:lstStyle/>
          <a:p>
            <a:r>
              <a:rPr lang="en-US" altLang="zh-CN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94219" y="1140762"/>
            <a:ext cx="3987800" cy="576580"/>
          </a:xfrm>
        </p:spPr>
        <p:txBody>
          <a:bodyPr/>
          <a:lstStyle/>
          <a:p>
            <a:r>
              <a:rPr lang="zh-CN" altLang="en-US" dirty="0"/>
              <a:t>实战目的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0AABF-67C8-4D66-8B96-E437727A5719}"/>
              </a:ext>
            </a:extLst>
          </p:cNvPr>
          <p:cNvSpPr txBox="1">
            <a:spLocks/>
          </p:cNvSpPr>
          <p:nvPr/>
        </p:nvSpPr>
        <p:spPr>
          <a:xfrm>
            <a:off x="6494219" y="1808067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963A294-A658-4DB9-A56D-F067A8496E1D}"/>
              </a:ext>
            </a:extLst>
          </p:cNvPr>
          <p:cNvSpPr txBox="1">
            <a:spLocks/>
          </p:cNvSpPr>
          <p:nvPr/>
        </p:nvSpPr>
        <p:spPr>
          <a:xfrm>
            <a:off x="5968014" y="1805527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A27FEBF-E0CF-46F8-B123-295302E178F0}"/>
              </a:ext>
            </a:extLst>
          </p:cNvPr>
          <p:cNvSpPr txBox="1">
            <a:spLocks/>
          </p:cNvSpPr>
          <p:nvPr/>
        </p:nvSpPr>
        <p:spPr>
          <a:xfrm>
            <a:off x="5989189" y="2348391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B19DD80-1F88-487E-AC78-75E22AB3EE48}"/>
              </a:ext>
            </a:extLst>
          </p:cNvPr>
          <p:cNvSpPr txBox="1">
            <a:spLocks/>
          </p:cNvSpPr>
          <p:nvPr/>
        </p:nvSpPr>
        <p:spPr>
          <a:xfrm>
            <a:off x="6515394" y="2341566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开发流程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9A2AA02C-89C5-4CDC-A5A4-19596176EA01}"/>
              </a:ext>
            </a:extLst>
          </p:cNvPr>
          <p:cNvSpPr txBox="1">
            <a:spLocks/>
          </p:cNvSpPr>
          <p:nvPr/>
        </p:nvSpPr>
        <p:spPr>
          <a:xfrm>
            <a:off x="6494219" y="1764986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课程基础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实战目的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4A24DC-0D2B-4E1E-8617-425F650185AD}"/>
              </a:ext>
            </a:extLst>
          </p:cNvPr>
          <p:cNvSpPr txBox="1"/>
          <p:nvPr/>
        </p:nvSpPr>
        <p:spPr>
          <a:xfrm>
            <a:off x="1201783" y="1899821"/>
            <a:ext cx="9475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熟练运用</a:t>
            </a:r>
            <a:r>
              <a:rPr lang="en-US" altLang="zh-CN" dirty="0" err="1"/>
              <a:t>vue</a:t>
            </a:r>
            <a:r>
              <a:rPr lang="zh-CN" altLang="en-US" dirty="0"/>
              <a:t>开发项目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熟悉前端开发项目流程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培养模块化， 组件化编程思想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76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18FE0-C246-419C-999D-E16A68733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24FC8-D36C-4A7E-9CA0-1A6F44551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54" y="1745886"/>
            <a:ext cx="9144000" cy="385795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了解</a:t>
            </a:r>
            <a:r>
              <a:rPr lang="en-US" altLang="zh-CN" dirty="0" err="1"/>
              <a:t>vue</a:t>
            </a:r>
            <a:r>
              <a:rPr lang="zh-CN" altLang="en-US" dirty="0"/>
              <a:t>的基础用法，如：数据绑定 ，条件语句，绑定事件等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路由使用。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了解</a:t>
            </a:r>
            <a:r>
              <a:rPr lang="en-US" altLang="zh-CN" dirty="0" err="1"/>
              <a:t>vuex</a:t>
            </a:r>
            <a:r>
              <a:rPr lang="zh-CN" altLang="en-US" dirty="0"/>
              <a:t>的机制以及用法。</a:t>
            </a:r>
            <a:endParaRPr lang="en-US" altLang="zh-CN" dirty="0"/>
          </a:p>
          <a:p>
            <a:r>
              <a:rPr lang="en-US" altLang="zh-CN" dirty="0"/>
              <a:t>4.   </a:t>
            </a:r>
            <a:r>
              <a:rPr lang="zh-CN" altLang="en-US" dirty="0"/>
              <a:t>了解</a:t>
            </a:r>
            <a:r>
              <a:rPr lang="en-US" altLang="zh-CN" dirty="0"/>
              <a:t>es6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en-US" altLang="zh-CN" dirty="0"/>
              <a:t>5.   </a:t>
            </a:r>
            <a:r>
              <a:rPr lang="zh-CN" altLang="en-US" dirty="0"/>
              <a:t>掌握</a:t>
            </a:r>
            <a:r>
              <a:rPr lang="en-US" altLang="zh-CN" dirty="0"/>
              <a:t>webpack</a:t>
            </a:r>
            <a:r>
              <a:rPr lang="zh-CN" altLang="en-US" dirty="0"/>
              <a:t>的基本配置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76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301B23-49AE-4337-8F0B-F440D8DFA570}"/>
              </a:ext>
            </a:extLst>
          </p:cNvPr>
          <p:cNvSpPr/>
          <p:nvPr/>
        </p:nvSpPr>
        <p:spPr>
          <a:xfrm>
            <a:off x="1700074" y="2147577"/>
            <a:ext cx="1518081" cy="12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7DCFF3-2B6C-49C0-B9D5-1F2C8A37EB08}"/>
              </a:ext>
            </a:extLst>
          </p:cNvPr>
          <p:cNvSpPr/>
          <p:nvPr/>
        </p:nvSpPr>
        <p:spPr>
          <a:xfrm>
            <a:off x="3906175" y="2147577"/>
            <a:ext cx="1695635" cy="12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0D9B3E-1073-4B1C-A0F2-2D636F7034A8}"/>
              </a:ext>
            </a:extLst>
          </p:cNvPr>
          <p:cNvSpPr/>
          <p:nvPr/>
        </p:nvSpPr>
        <p:spPr>
          <a:xfrm>
            <a:off x="6175897" y="2147576"/>
            <a:ext cx="1618695" cy="135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确定主要应用技术</a:t>
            </a:r>
            <a:endParaRPr lang="en-US" altLang="zh-CN" dirty="0"/>
          </a:p>
          <a:p>
            <a:pPr algn="ctr"/>
            <a:r>
              <a:rPr lang="en-US" altLang="zh-CN" dirty="0"/>
              <a:t>Vue</a:t>
            </a:r>
            <a:r>
              <a:rPr lang="zh-CN" altLang="en-US" dirty="0"/>
              <a:t>全家桶</a:t>
            </a:r>
            <a:r>
              <a:rPr lang="en-US" altLang="zh-CN" dirty="0"/>
              <a:t>+element-ui</a:t>
            </a:r>
            <a:r>
              <a:rPr lang="zh-CN" altLang="en-US" dirty="0"/>
              <a:t>组件库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B91EC3-B513-4C24-89ED-90D30F88D914}"/>
              </a:ext>
            </a:extLst>
          </p:cNvPr>
          <p:cNvSpPr/>
          <p:nvPr/>
        </p:nvSpPr>
        <p:spPr>
          <a:xfrm>
            <a:off x="8353887" y="2147577"/>
            <a:ext cx="1597981" cy="12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搭建环境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79599D-FF45-4D88-AE47-C65854F6D9E2}"/>
              </a:ext>
            </a:extLst>
          </p:cNvPr>
          <p:cNvSpPr/>
          <p:nvPr/>
        </p:nvSpPr>
        <p:spPr>
          <a:xfrm>
            <a:off x="8309498" y="4065974"/>
            <a:ext cx="1686758" cy="118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页面整体结构分析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7C861E-690F-4CF4-AB2B-E75A17CF2156}"/>
              </a:ext>
            </a:extLst>
          </p:cNvPr>
          <p:cNvSpPr/>
          <p:nvPr/>
        </p:nvSpPr>
        <p:spPr>
          <a:xfrm>
            <a:off x="6175898" y="4090592"/>
            <a:ext cx="1618695" cy="118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页面开发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367224-359F-49C0-812A-BC2AC20BB525}"/>
              </a:ext>
            </a:extLst>
          </p:cNvPr>
          <p:cNvSpPr/>
          <p:nvPr/>
        </p:nvSpPr>
        <p:spPr>
          <a:xfrm>
            <a:off x="3971276" y="4032887"/>
            <a:ext cx="1618695" cy="129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接口联调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4A8D78-E680-448D-ABC9-8B639E43E902}"/>
              </a:ext>
            </a:extLst>
          </p:cNvPr>
          <p:cNvCxnSpPr>
            <a:endCxn id="5" idx="1"/>
          </p:cNvCxnSpPr>
          <p:nvPr/>
        </p:nvCxnSpPr>
        <p:spPr>
          <a:xfrm>
            <a:off x="3218155" y="2764985"/>
            <a:ext cx="688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A6194B-2252-4476-AF0D-CC494982B11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01810" y="2764985"/>
            <a:ext cx="574087" cy="5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E53C21-410D-4063-8394-BF22D32492D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794592" y="2764986"/>
            <a:ext cx="559293" cy="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B64CD3C-CA1D-465E-A812-3AFADD5275B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9152877" y="3382393"/>
            <a:ext cx="1" cy="6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E47364D-4E10-4126-9E14-85DB2D89EBB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794593" y="4656338"/>
            <a:ext cx="514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69827B4-690E-429C-9F78-19306B13E86A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5589971" y="4680957"/>
            <a:ext cx="58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0749" y="3767426"/>
            <a:ext cx="2041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需要开发的页面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明确页面的功能</a:t>
            </a:r>
            <a:r>
              <a:rPr lang="en-US" altLang="zh-CN" dirty="0"/>
              <a:t>:</a:t>
            </a:r>
          </a:p>
          <a:p>
            <a:r>
              <a:rPr lang="zh-CN" altLang="en-US" sz="1200" dirty="0"/>
              <a:t>（有些功能需要配合）</a:t>
            </a:r>
            <a:endParaRPr lang="en-US" altLang="zh-CN" sz="1200" dirty="0"/>
          </a:p>
          <a:p>
            <a:r>
              <a:rPr lang="zh-CN" altLang="en-US" dirty="0"/>
              <a:t>设计接口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93292" y="4202884"/>
            <a:ext cx="1417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页面结构的特点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开发两套模板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06101" y="170334"/>
            <a:ext cx="6331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npm</a:t>
            </a:r>
            <a:r>
              <a:rPr lang="en-US" altLang="zh-CN" dirty="0"/>
              <a:t> </a:t>
            </a:r>
            <a:r>
              <a:rPr lang="en-US" altLang="zh-CN" dirty="0" err="1"/>
              <a:t>i</a:t>
            </a:r>
            <a:r>
              <a:rPr lang="en-US" altLang="zh-CN" dirty="0"/>
              <a:t> -g @vue/cli 3.0</a:t>
            </a:r>
          </a:p>
          <a:p>
            <a:r>
              <a:rPr lang="en-US" altLang="zh-CN" dirty="0" err="1"/>
              <a:t>vue</a:t>
            </a:r>
            <a:r>
              <a:rPr lang="en-US" altLang="zh-CN" dirty="0"/>
              <a:t> create </a:t>
            </a:r>
            <a:r>
              <a:rPr lang="zh-CN" altLang="en-US" dirty="0"/>
              <a:t>项目名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2.0</a:t>
            </a:r>
            <a:r>
              <a:rPr lang="zh-CN" altLang="en-US" dirty="0"/>
              <a:t>脚手架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uninstall @vue/cli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–g </a:t>
            </a:r>
            <a:r>
              <a:rPr lang="en-US" altLang="zh-CN" dirty="0" err="1"/>
              <a:t>vue</a:t>
            </a:r>
            <a:r>
              <a:rPr lang="en-US" altLang="zh-CN" dirty="0"/>
              <a:t>-cli 2.0</a:t>
            </a:r>
          </a:p>
          <a:p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webpack </a:t>
            </a:r>
            <a:r>
              <a:rPr lang="zh-CN" altLang="en-US" dirty="0"/>
              <a:t>项目名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2191B3-2B78-47A9-BDED-3F644E1DB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78" y="-59924"/>
            <a:ext cx="610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A7FE7-C522-4B1B-A022-9FDD8ACE9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环境要求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099DD-CC0E-42C9-9413-8B43D9DEF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9893"/>
          </a:xfrm>
        </p:spPr>
        <p:txBody>
          <a:bodyPr/>
          <a:lstStyle/>
          <a:p>
            <a:r>
              <a:rPr lang="en-US" altLang="zh-CN" dirty="0"/>
              <a:t>Node6.0+</a:t>
            </a:r>
          </a:p>
          <a:p>
            <a:r>
              <a:rPr lang="en-US" altLang="zh-CN" dirty="0"/>
              <a:t>Webpack 2+</a:t>
            </a:r>
          </a:p>
          <a:p>
            <a:r>
              <a:rPr lang="en-US" altLang="zh-CN" dirty="0"/>
              <a:t>Git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6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5D518-69DC-4C5B-831E-9DA234258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页面需求分析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9997DA-43B2-476A-8E30-02D34EDA4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621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首页页面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登录，注册页面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产品列表页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切换城市页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产品详情页面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16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CAEB-F711-44CF-A863-B271BA7EF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A96182-3EBB-480E-91EA-B08409EA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833" y="1883946"/>
            <a:ext cx="9144000" cy="3680398"/>
          </a:xfrm>
        </p:spPr>
        <p:txBody>
          <a:bodyPr/>
          <a:lstStyle/>
          <a:p>
            <a:r>
              <a:rPr lang="zh-CN" altLang="en-US" dirty="0"/>
              <a:t>根据页面需求分析提出接口设计方案，约定数据结构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http://note.youdao.com/noteshare?id=d8bc0a5532f2cbec73e57f281f4f6d3a&amp;sub=98BB6A8E78514FF38CC89DF128E8ABEF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09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385</Words>
  <Application>Microsoft Office PowerPoint</Application>
  <PresentationFormat>宽屏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Verdana</vt:lpstr>
      <vt:lpstr>Office 主题</vt:lpstr>
      <vt:lpstr>Vue实战——pc版美团</vt:lpstr>
      <vt:lpstr>01</vt:lpstr>
      <vt:lpstr>实战目的</vt:lpstr>
      <vt:lpstr>课程基础</vt:lpstr>
      <vt:lpstr>开发流程</vt:lpstr>
      <vt:lpstr>PowerPoint 演示文稿</vt:lpstr>
      <vt:lpstr>环境要求</vt:lpstr>
      <vt:lpstr>页面需求分析</vt:lpstr>
      <vt:lpstr>接口设计</vt:lpstr>
      <vt:lpstr>主要运用的技术</vt:lpstr>
      <vt:lpstr>注册密码强度规则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zheng zhiyu</cp:lastModifiedBy>
  <cp:revision>85</cp:revision>
  <dcterms:created xsi:type="dcterms:W3CDTF">2018-08-14T06:54:00Z</dcterms:created>
  <dcterms:modified xsi:type="dcterms:W3CDTF">2020-08-12T08:22:46Z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