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DDDDF7"/>
    <a:srgbClr val="6600FF"/>
    <a:srgbClr val="794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ABBA-F971-433C-8896-19F20281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B40E5-F592-4987-BD6E-C0EE16AB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B4185-FE8E-4690-9E72-F2AD6DB7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ABD5-271D-4CF4-BB11-EFC2878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1DC4-2702-4917-A4B3-B11BF76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91CC-234A-40CB-994C-03AE79F0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138F9-6D89-4AC6-A632-DB02B3D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9F60-D149-4C4B-B4DB-FFFB1B8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0AF6-F264-4B05-882B-3D5653E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9D5B-830E-441F-8330-F609B5F3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E6F62-38F2-4DF2-86F1-295BA99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41AD-5296-48CB-B2F5-003106FE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D63C7-C4F1-4796-A972-BBF421E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8B94D-FF5C-4361-A880-C1F094BC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24C1-6EF5-428B-AB69-D031E9B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B7764-1566-484C-A252-437FDCA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5B511-660E-4DED-A36A-28B9D39E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713EC-67AE-44E9-A84A-6E972D11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B6ED7-DC1E-43B5-8D8C-2680A85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5FF9-D3A0-423A-8388-9DAC3E7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2122-6CC3-448B-98AE-74979306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D39F4-9303-438E-BFD3-D929C519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374D-FCC8-4EB5-8137-2FB62948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8044-20DE-4A3E-98E2-1B8083E2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332A-9AA8-4A95-AB29-9F5B51F3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DF52-7162-4B48-BBF5-4AC79E01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364AE-885E-4027-A8FC-0A112280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7D407-E62A-4303-A5B1-C3F373F1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5EE7F-9E50-416F-AFBD-81118614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E445B-58AF-45E0-A2C3-B28F8FD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D33E5-D87C-45A1-AF63-0E4AAE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A955-567B-4821-BD46-B8A1068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BCC90-A7A7-4F06-BAA5-08688087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46E3-42B2-41F9-BE51-9A9A7C9E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909B6-59A1-42DC-8C37-E563E4521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0506F-9BDC-4983-A886-639D8F2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1D17D-8344-4136-8BB5-A20E528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4495A-3E35-48EF-85C8-7C34B4E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F3563-BB85-43D1-AB3B-5C3578FD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818A-7FA2-471D-A1FA-38ADC97D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41381B-2A7A-4969-876E-9BBE25CC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33E94-A25B-40F9-AC89-37CDF32A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3650D-7F3D-4E25-B4BE-3E84DF66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0E035-8081-4761-A67E-EF4D47B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C1CE0-96B9-4276-BCAA-19D25B30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183D4-0A0E-4F8F-A6B5-3A8A84B9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0E03-A13B-4EC1-B8BC-8076F851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145B-19B3-47AD-98D6-9C1E9B6A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BBC0B-9351-4ABC-8542-101585B2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68423-49B6-41BC-8DE9-D3A8F6C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A7155-4776-46A4-A7AB-BF51491A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4D61C-4082-4C76-9309-EF67318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D64A-D1DA-4413-91C1-B0344BE5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C9EB76-84CD-47A2-80C5-DFB0D4D0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0AC59-AADF-4117-BBE6-E338F824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66F07-B813-47C9-9D90-89AAC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40385-BF20-4F18-8C04-0D1383B9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FF47D-9D9F-4E35-9A31-55B62F5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EFDF9-D2FC-4DE4-9645-AC5E9D7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65AA6-0C14-46BE-9D3E-FA96A7C0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D9021-41CC-42D6-B606-FD04CBA7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2603-82B9-4FFE-BF74-BB7D2B8CFF3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0984-CB13-4B46-87BD-65EE564A1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47C3C-F377-415A-B403-2852EF0E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ACAAF5-D13D-4D7C-9C02-6D660C58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b="12206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87607-6581-4E44-87FE-046388064504}"/>
              </a:ext>
            </a:extLst>
          </p:cNvPr>
          <p:cNvSpPr/>
          <p:nvPr/>
        </p:nvSpPr>
        <p:spPr>
          <a:xfrm>
            <a:off x="0" y="0"/>
            <a:ext cx="73914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A2816-F891-4973-8500-D271D023235B}"/>
              </a:ext>
            </a:extLst>
          </p:cNvPr>
          <p:cNvSpPr txBox="1"/>
          <p:nvPr/>
        </p:nvSpPr>
        <p:spPr>
          <a:xfrm>
            <a:off x="827843" y="165927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Database </a:t>
            </a:r>
            <a:b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Description</a:t>
            </a:r>
            <a:endParaRPr lang="ko-KR" altLang="en-US" sz="7200" dirty="0">
              <a:solidFill>
                <a:srgbClr val="6600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D7E014-70D6-451B-A4FB-C572D1D4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67020"/>
              </p:ext>
            </p:extLst>
          </p:nvPr>
        </p:nvGraphicFramePr>
        <p:xfrm>
          <a:off x="827843" y="5079451"/>
          <a:ext cx="5661659" cy="9804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93511">
                  <a:extLst>
                    <a:ext uri="{9D8B030D-6E8A-4147-A177-3AD203B41FA5}">
                      <a16:colId xmlns:a16="http://schemas.microsoft.com/office/drawing/2014/main" val="423759548"/>
                    </a:ext>
                  </a:extLst>
                </a:gridCol>
                <a:gridCol w="3568148">
                  <a:extLst>
                    <a:ext uri="{9D8B030D-6E8A-4147-A177-3AD203B41FA5}">
                      <a16:colId xmlns:a16="http://schemas.microsoft.com/office/drawing/2014/main" val="1927607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2021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136915"/>
                  </a:ext>
                </a:extLst>
              </a:tr>
              <a:tr h="30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프로젝트명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커뮤니티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오도독 인천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]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1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박지원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2527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A52DA8-1430-4938-ADBD-0C59FC7FA58C}"/>
              </a:ext>
            </a:extLst>
          </p:cNvPr>
          <p:cNvSpPr txBox="1"/>
          <p:nvPr/>
        </p:nvSpPr>
        <p:spPr>
          <a:xfrm>
            <a:off x="827843" y="447261"/>
            <a:ext cx="5750292" cy="76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3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98480"/>
              </p:ext>
            </p:extLst>
          </p:nvPr>
        </p:nvGraphicFramePr>
        <p:xfrm>
          <a:off x="492760" y="1419549"/>
          <a:ext cx="11231882" cy="4981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72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f_pw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비밀번호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f_address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f_phone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varchar(13)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연락처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프로필사진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f_point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포인트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쓰거나 도서기부 시 적립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011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82082"/>
                  </a:ext>
                </a:extLst>
              </a:tr>
              <a:tr h="628783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굳이 회원가입을 하지 않아도 홈페이지 이용은 가능하나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이벤트참가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원데이클래스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봉사활동 등의 활동을 할 경우 회원만 신청할 수 있도록 진행 예정입니다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131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odd_family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회원관리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15864"/>
              </p:ext>
            </p:extLst>
          </p:nvPr>
        </p:nvGraphicFramePr>
        <p:xfrm>
          <a:off x="492760" y="1419548"/>
          <a:ext cx="11231881" cy="51024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고유 번호 부여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varchar(20)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위치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tel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전화번호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l-link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홈페이지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l-event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 추가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… event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따로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만드는 게 낫겠다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Varchar(1000)</a:t>
                      </a:r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r>
                        <a:rPr lang="en-US" altLang="ko-KR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들을 종합하여 입력 받습니다</a:t>
                      </a:r>
                      <a:r>
                        <a:rPr lang="en-US" altLang="ko-KR" sz="12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기존 도서관 홈페이지를 참고했으며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링크로 이동시킬 계획이라 보유중인 도서의 분류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세부 시설 정보는 생략하고 기본적인 정보만 입력 받을 계획입니다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소장중인 도서를 관리합니다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.(211216)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odd_library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정보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15409"/>
              </p:ext>
            </p:extLst>
          </p:nvPr>
        </p:nvGraphicFramePr>
        <p:xfrm>
          <a:off x="492760" y="1419548"/>
          <a:ext cx="11231882" cy="50026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Odd-Library table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행사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행사내용 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자이내로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datetime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참가인원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maxpp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모집인원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Odd-family table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73410"/>
                  </a:ext>
                </a:extLst>
              </a:tr>
              <a:tr h="76795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오도독 센터 내 행사 내용 출력을 위한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table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참석인원 제한이 있는 경우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e-people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확인 가능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회원은 인터넷을 이용해 행사 참가 예약이 가능합니다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5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odd_event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행사관리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55962"/>
              </p:ext>
            </p:extLst>
          </p:nvPr>
        </p:nvGraphicFramePr>
        <p:xfrm>
          <a:off x="492760" y="1419548"/>
          <a:ext cx="11231882" cy="50026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도서에 고유 번호 부여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b_isbn</a:t>
                      </a:r>
                      <a:endParaRPr lang="en-US" altLang="ko-KR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varchar(13)</a:t>
                      </a:r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Isbn</a:t>
                      </a:r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해당 도서를 보유중인 도서관 번호를 입력합니다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73410"/>
                  </a:ext>
                </a:extLst>
              </a:tr>
              <a:tr h="76795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도서의 데이터를 담는 테이블입니다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5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odd_book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도서관리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13712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w-category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독후감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’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f-id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odd_write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게시판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7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274814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odd_comment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댓글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5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812</Words>
  <Application>Microsoft Office PowerPoint</Application>
  <PresentationFormat>와이드스크린</PresentationFormat>
  <Paragraphs>367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에스코어 드림 5 Medium</vt:lpstr>
      <vt:lpstr>에스코어 드림 6 Bold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지원</cp:lastModifiedBy>
  <cp:revision>16</cp:revision>
  <dcterms:created xsi:type="dcterms:W3CDTF">2021-12-14T05:12:19Z</dcterms:created>
  <dcterms:modified xsi:type="dcterms:W3CDTF">2021-12-16T00:46:38Z</dcterms:modified>
</cp:coreProperties>
</file>