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72" r:id="rId5"/>
    <p:sldId id="258" r:id="rId6"/>
    <p:sldId id="261" r:id="rId7"/>
    <p:sldId id="262" r:id="rId8"/>
    <p:sldId id="284" r:id="rId9"/>
    <p:sldId id="279" r:id="rId10"/>
    <p:sldId id="274" r:id="rId11"/>
    <p:sldId id="280" r:id="rId12"/>
    <p:sldId id="283" r:id="rId13"/>
    <p:sldId id="276" r:id="rId14"/>
    <p:sldId id="260" r:id="rId15"/>
    <p:sldId id="277" r:id="rId16"/>
    <p:sldId id="266" r:id="rId17"/>
    <p:sldId id="267" r:id="rId18"/>
    <p:sldId id="268" r:id="rId19"/>
    <p:sldId id="278" r:id="rId20"/>
    <p:sldId id="282" r:id="rId21"/>
    <p:sldId id="270" r:id="rId22"/>
    <p:sldId id="269" r:id="rId23"/>
    <p:sldId id="271" r:id="rId24"/>
    <p:sldId id="2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5F9"/>
    <a:srgbClr val="FD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267" autoAdjust="0"/>
    <p:restoredTop sz="94660"/>
  </p:normalViewPr>
  <p:slideViewPr>
    <p:cSldViewPr snapToGrid="0" showGuides="1">
      <p:cViewPr varScale="1">
        <p:scale>
          <a:sx n="81" d="100"/>
          <a:sy n="81" d="100"/>
        </p:scale>
        <p:origin x="96" y="58"/>
      </p:cViewPr>
      <p:guideLst>
        <p:guide orient="horz" pos="2160"/>
        <p:guide pos="384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414D943-9D66-4EBD-8090-9BAAF4106181}"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706349-4BAF-45FC-83E8-DDFF1C0318C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4D943-9D66-4EBD-8090-9BAAF4106181}" type="datetimeFigureOut">
              <a:rPr lang="zh-CN" altLang="en-US" smtClean="0"/>
              <a:t>2022-11-27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06349-4BAF-45FC-83E8-DDFF1C0318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11" Type="http://schemas.openxmlformats.org/officeDocument/2006/relationships/image" Target="../media/image2.png"/><Relationship Id="rId5" Type="http://schemas.openxmlformats.org/officeDocument/2006/relationships/image" Target="../media/image15.jpeg"/><Relationship Id="rId10" Type="http://schemas.openxmlformats.org/officeDocument/2006/relationships/image" Target="../media/image19.jpeg"/><Relationship Id="rId4" Type="http://schemas.openxmlformats.org/officeDocument/2006/relationships/image" Target="../media/image14.jpeg"/><Relationship Id="rId9"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e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slide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t="15592"/>
          <a:stretch>
            <a:fillRect/>
          </a:stretch>
        </p:blipFill>
        <p:spPr>
          <a:xfrm>
            <a:off x="0" y="0"/>
            <a:ext cx="12195395" cy="6858000"/>
          </a:xfrm>
          <a:prstGeom prst="rect">
            <a:avLst/>
          </a:prstGeom>
        </p:spPr>
      </p:pic>
      <p:sp>
        <p:nvSpPr>
          <p:cNvPr id="4" name="矩形 3"/>
          <p:cNvSpPr/>
          <p:nvPr/>
        </p:nvSpPr>
        <p:spPr>
          <a:xfrm>
            <a:off x="1438095" y="971703"/>
            <a:ext cx="9472707" cy="4959944"/>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07626" y="1217195"/>
            <a:ext cx="8925427" cy="44256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4299499" y="4824663"/>
            <a:ext cx="38501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08937" y="4893040"/>
            <a:ext cx="2152187" cy="451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latin typeface="方正仿宋简体" panose="03000509000000000000" pitchFamily="65" charset="-122"/>
                <a:ea typeface="方正仿宋简体" panose="03000509000000000000" pitchFamily="65" charset="-122"/>
              </a:rPr>
              <a:t>汇报人：任翌嘉</a:t>
            </a:r>
          </a:p>
        </p:txBody>
      </p:sp>
      <p:cxnSp>
        <p:nvCxnSpPr>
          <p:cNvPr id="8" name="直接连接符 7"/>
          <p:cNvCxnSpPr/>
          <p:nvPr/>
        </p:nvCxnSpPr>
        <p:spPr>
          <a:xfrm>
            <a:off x="6130227" y="2118119"/>
            <a:ext cx="0" cy="96252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60252" y="1891048"/>
            <a:ext cx="8420174" cy="1446550"/>
          </a:xfrm>
          <a:prstGeom prst="rect">
            <a:avLst/>
          </a:prstGeom>
          <a:noFill/>
        </p:spPr>
        <p:txBody>
          <a:bodyPr wrap="square" rtlCol="0">
            <a:spAutoFit/>
          </a:bodyPr>
          <a:lstStyle/>
          <a:p>
            <a:pPr algn="ctr"/>
            <a:r>
              <a:rPr lang="zh-CN" altLang="en-US" sz="8800" dirty="0">
                <a:solidFill>
                  <a:schemeClr val="tx1">
                    <a:lumMod val="75000"/>
                    <a:lumOff val="25000"/>
                  </a:schemeClr>
                </a:solidFill>
                <a:latin typeface="方正仿宋简体" panose="03000509000000000000" pitchFamily="65" charset="-122"/>
                <a:ea typeface="方正仿宋简体" panose="03000509000000000000" pitchFamily="65" charset="-122"/>
              </a:rPr>
              <a:t>感</a:t>
            </a:r>
            <a:r>
              <a:rPr lang="en-US" altLang="zh-CN" sz="8800" dirty="0">
                <a:solidFill>
                  <a:schemeClr val="tx1">
                    <a:lumMod val="75000"/>
                    <a:lumOff val="25000"/>
                  </a:schemeClr>
                </a:solidFill>
                <a:latin typeface="方正仿宋简体" panose="03000509000000000000" pitchFamily="65" charset="-122"/>
                <a:ea typeface="方正仿宋简体" panose="03000509000000000000" pitchFamily="65" charset="-122"/>
              </a:rPr>
              <a:t> </a:t>
            </a:r>
            <a:r>
              <a:rPr lang="zh-CN" altLang="en-US" sz="8800" dirty="0">
                <a:solidFill>
                  <a:schemeClr val="tx1">
                    <a:lumMod val="75000"/>
                    <a:lumOff val="25000"/>
                  </a:schemeClr>
                </a:solidFill>
                <a:latin typeface="方正仿宋简体" panose="03000509000000000000" pitchFamily="65" charset="-122"/>
                <a:ea typeface="方正仿宋简体" panose="03000509000000000000" pitchFamily="65" charset="-122"/>
              </a:rPr>
              <a:t>谢</a:t>
            </a:r>
            <a:r>
              <a:rPr lang="en-US" altLang="zh-CN" sz="8800" dirty="0">
                <a:solidFill>
                  <a:schemeClr val="tx1">
                    <a:lumMod val="75000"/>
                    <a:lumOff val="25000"/>
                  </a:schemeClr>
                </a:solidFill>
                <a:latin typeface="方正仿宋简体" panose="03000509000000000000" pitchFamily="65" charset="-122"/>
                <a:ea typeface="方正仿宋简体" panose="03000509000000000000" pitchFamily="65" charset="-122"/>
              </a:rPr>
              <a:t> </a:t>
            </a:r>
            <a:r>
              <a:rPr lang="zh-CN" altLang="en-US" sz="8800" dirty="0">
                <a:solidFill>
                  <a:schemeClr val="tx1">
                    <a:lumMod val="75000"/>
                    <a:lumOff val="25000"/>
                  </a:schemeClr>
                </a:solidFill>
                <a:latin typeface="方正仿宋简体" panose="03000509000000000000" pitchFamily="65" charset="-122"/>
                <a:ea typeface="方正仿宋简体" panose="03000509000000000000" pitchFamily="65" charset="-122"/>
              </a:rPr>
              <a:t>相</a:t>
            </a:r>
            <a:r>
              <a:rPr lang="en-US" altLang="zh-CN" sz="8800" dirty="0">
                <a:solidFill>
                  <a:schemeClr val="tx1">
                    <a:lumMod val="75000"/>
                    <a:lumOff val="25000"/>
                  </a:schemeClr>
                </a:solidFill>
                <a:latin typeface="方正仿宋简体" panose="03000509000000000000" pitchFamily="65" charset="-122"/>
                <a:ea typeface="方正仿宋简体" panose="03000509000000000000" pitchFamily="65" charset="-122"/>
              </a:rPr>
              <a:t> </a:t>
            </a:r>
            <a:r>
              <a:rPr lang="zh-CN" altLang="en-US" sz="8800" dirty="0">
                <a:solidFill>
                  <a:schemeClr val="tx1">
                    <a:lumMod val="75000"/>
                    <a:lumOff val="25000"/>
                  </a:schemeClr>
                </a:solidFill>
                <a:latin typeface="方正仿宋简体" panose="03000509000000000000" pitchFamily="65" charset="-122"/>
                <a:ea typeface="方正仿宋简体" panose="03000509000000000000" pitchFamily="65" charset="-122"/>
              </a:rPr>
              <a:t>遇</a:t>
            </a:r>
          </a:p>
        </p:txBody>
      </p:sp>
      <p:sp>
        <p:nvSpPr>
          <p:cNvPr id="11" name="文本框 10"/>
          <p:cNvSpPr txBox="1"/>
          <p:nvPr/>
        </p:nvSpPr>
        <p:spPr>
          <a:xfrm>
            <a:off x="2955012" y="3520403"/>
            <a:ext cx="6430653" cy="584775"/>
          </a:xfrm>
          <a:prstGeom prst="rect">
            <a:avLst/>
          </a:prstGeom>
          <a:noFill/>
        </p:spPr>
        <p:txBody>
          <a:bodyPr wrap="square" rtlCol="0">
            <a:spAutoFit/>
          </a:bodyPr>
          <a:lstStyle/>
          <a:p>
            <a:r>
              <a:rPr lang="zh-CN" altLang="en-US" sz="3200" spc="200" dirty="0">
                <a:solidFill>
                  <a:schemeClr val="tx1">
                    <a:lumMod val="65000"/>
                    <a:lumOff val="35000"/>
                  </a:schemeClr>
                </a:solidFill>
                <a:latin typeface="方正仿宋简体" panose="03000509000000000000" pitchFamily="65" charset="-122"/>
                <a:ea typeface="方正仿宋简体" panose="03000509000000000000" pitchFamily="65" charset="-122"/>
              </a:rPr>
              <a:t>土木安全类</a:t>
            </a:r>
            <a:r>
              <a:rPr lang="en-US" altLang="zh-CN" sz="3200" spc="200" dirty="0">
                <a:solidFill>
                  <a:schemeClr val="tx1">
                    <a:lumMod val="65000"/>
                    <a:lumOff val="35000"/>
                  </a:schemeClr>
                </a:solidFill>
                <a:latin typeface="方正仿宋简体" panose="03000509000000000000" pitchFamily="65" charset="-122"/>
                <a:ea typeface="方正仿宋简体" panose="03000509000000000000" pitchFamily="65" charset="-122"/>
              </a:rPr>
              <a:t>1829</a:t>
            </a:r>
            <a:r>
              <a:rPr lang="zh-CN" altLang="en-US" sz="3200" spc="200" dirty="0">
                <a:solidFill>
                  <a:schemeClr val="tx1">
                    <a:lumMod val="65000"/>
                    <a:lumOff val="35000"/>
                  </a:schemeClr>
                </a:solidFill>
                <a:latin typeface="方正仿宋简体" panose="03000509000000000000" pitchFamily="65" charset="-122"/>
                <a:ea typeface="方正仿宋简体" panose="03000509000000000000" pitchFamily="65" charset="-122"/>
              </a:rPr>
              <a:t>班最后一次班会</a:t>
            </a:r>
          </a:p>
        </p:txBody>
      </p:sp>
      <p:cxnSp>
        <p:nvCxnSpPr>
          <p:cNvPr id="13" name="直接连接符 7"/>
          <p:cNvCxnSpPr/>
          <p:nvPr/>
        </p:nvCxnSpPr>
        <p:spPr>
          <a:xfrm>
            <a:off x="7609405" y="2148001"/>
            <a:ext cx="0" cy="96252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7"/>
          <p:cNvCxnSpPr/>
          <p:nvPr/>
        </p:nvCxnSpPr>
        <p:spPr>
          <a:xfrm>
            <a:off x="9088580" y="2162943"/>
            <a:ext cx="0" cy="96252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7"/>
          <p:cNvCxnSpPr/>
          <p:nvPr/>
        </p:nvCxnSpPr>
        <p:spPr>
          <a:xfrm>
            <a:off x="4695873" y="2118119"/>
            <a:ext cx="0" cy="96252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1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1800" dirty="0">
              <a:solidFill>
                <a:schemeClr val="tx1">
                  <a:lumMod val="75000"/>
                  <a:lumOff val="25000"/>
                </a:schemeClr>
              </a:solidFill>
              <a:latin typeface="楷体" panose="02010609060101010101" pitchFamily="49" charset="-122"/>
              <a:ea typeface="楷体" panose="02010609060101010101" pitchFamily="49" charset="-122"/>
            </a:endParaRPr>
          </a:p>
        </p:txBody>
      </p:sp>
      <p:grpSp>
        <p:nvGrpSpPr>
          <p:cNvPr id="6" name="组合 5"/>
          <p:cNvGrpSpPr/>
          <p:nvPr/>
        </p:nvGrpSpPr>
        <p:grpSpPr>
          <a:xfrm>
            <a:off x="4456974" y="1838739"/>
            <a:ext cx="7202487" cy="4178283"/>
            <a:chOff x="1351722" y="1383195"/>
            <a:chExt cx="9061105" cy="5329032"/>
          </a:xfrm>
          <a:solidFill>
            <a:schemeClr val="bg1"/>
          </a:solidFill>
        </p:grpSpPr>
        <p:sp>
          <p:nvSpPr>
            <p:cNvPr id="7" name="矩形 6"/>
            <p:cNvSpPr/>
            <p:nvPr/>
          </p:nvSpPr>
          <p:spPr>
            <a:xfrm>
              <a:off x="1351722" y="1383195"/>
              <a:ext cx="4353339" cy="2474844"/>
            </a:xfrm>
            <a:prstGeom prst="rect">
              <a:avLst/>
            </a:prstGeom>
            <a:grp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1722" y="4237383"/>
              <a:ext cx="4353339" cy="2474844"/>
            </a:xfrm>
            <a:prstGeom prst="rect">
              <a:avLst/>
            </a:prstGeom>
            <a:grp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59488" y="1383195"/>
              <a:ext cx="4353339" cy="2474844"/>
            </a:xfrm>
            <a:prstGeom prst="rect">
              <a:avLst/>
            </a:prstGeom>
            <a:grp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059488" y="4237383"/>
              <a:ext cx="4353339" cy="2474844"/>
            </a:xfrm>
            <a:prstGeom prst="rect">
              <a:avLst/>
            </a:prstGeom>
            <a:grp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 name="组合 10"/>
          <p:cNvGrpSpPr/>
          <p:nvPr/>
        </p:nvGrpSpPr>
        <p:grpSpPr>
          <a:xfrm>
            <a:off x="4853192" y="2222678"/>
            <a:ext cx="2866598" cy="1204303"/>
            <a:chOff x="1141860" y="2725559"/>
            <a:chExt cx="2866598" cy="1204303"/>
          </a:xfrm>
        </p:grpSpPr>
        <p:grpSp>
          <p:nvGrpSpPr>
            <p:cNvPr id="12" name="组合 11"/>
            <p:cNvGrpSpPr/>
            <p:nvPr/>
          </p:nvGrpSpPr>
          <p:grpSpPr>
            <a:xfrm>
              <a:off x="1384525" y="2725559"/>
              <a:ext cx="2623933" cy="1204303"/>
              <a:chOff x="7224831" y="1635284"/>
              <a:chExt cx="2623933" cy="1204303"/>
            </a:xfrm>
          </p:grpSpPr>
          <p:sp>
            <p:nvSpPr>
              <p:cNvPr id="14" name="矩形 13"/>
              <p:cNvSpPr/>
              <p:nvPr/>
            </p:nvSpPr>
            <p:spPr>
              <a:xfrm>
                <a:off x="7516604" y="2049242"/>
                <a:ext cx="2332160" cy="7903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200">
                    <a:solidFill>
                      <a:schemeClr val="tx1">
                        <a:lumMod val="65000"/>
                        <a:lumOff val="35000"/>
                      </a:schemeClr>
                    </a:solidFill>
                    <a:latin typeface="微软雅黑 Light" panose="020B0502040204020203" pitchFamily="34" charset="-122"/>
                    <a:ea typeface="微软雅黑 Light" panose="020B0502040204020203" pitchFamily="34" charset="-122"/>
                  </a:rPr>
                  <a:t>更改。文字排版可以参考原模板版式</a:t>
                </a:r>
                <a:endParaRPr kumimoji="1"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5" name="文本框 15"/>
              <p:cNvSpPr txBox="1"/>
              <p:nvPr/>
            </p:nvSpPr>
            <p:spPr>
              <a:xfrm>
                <a:off x="7224831" y="1635284"/>
                <a:ext cx="204892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800" b="0" spc="-150" dirty="0">
                    <a:solidFill>
                      <a:schemeClr val="tx1">
                        <a:lumMod val="75000"/>
                        <a:lumOff val="25000"/>
                      </a:schemeClr>
                    </a:solidFill>
                    <a:latin typeface="楷体" panose="02010609060101010101" pitchFamily="49" charset="-122"/>
                    <a:ea typeface="楷体" panose="02010609060101010101" pitchFamily="49" charset="-122"/>
                  </a:rPr>
                  <a:t>输入标题文本</a:t>
                </a:r>
              </a:p>
            </p:txBody>
          </p:sp>
        </p:grpSp>
        <p:sp>
          <p:nvSpPr>
            <p:cNvPr id="13" name="worker_50874"/>
            <p:cNvSpPr>
              <a:spLocks noChangeAspect="1"/>
            </p:cNvSpPr>
            <p:nvPr/>
          </p:nvSpPr>
          <p:spPr bwMode="auto">
            <a:xfrm>
              <a:off x="1141860" y="3019113"/>
              <a:ext cx="393516" cy="394294"/>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FD8E8E"/>
            </a:solidFill>
            <a:ln>
              <a:noFill/>
            </a:ln>
          </p:spPr>
          <p:txBody>
            <a:bodyPr/>
            <a:lstStyle/>
            <a:p>
              <a:endParaRPr lang="zh-CN" altLang="en-US">
                <a:solidFill>
                  <a:srgbClr val="FD8E8E"/>
                </a:solidFill>
              </a:endParaRPr>
            </a:p>
          </p:txBody>
        </p:sp>
      </p:grpSp>
      <p:grpSp>
        <p:nvGrpSpPr>
          <p:cNvPr id="16" name="组合 15"/>
          <p:cNvGrpSpPr/>
          <p:nvPr/>
        </p:nvGrpSpPr>
        <p:grpSpPr>
          <a:xfrm>
            <a:off x="4852997" y="4458824"/>
            <a:ext cx="2866988" cy="1204303"/>
            <a:chOff x="1141470" y="2725559"/>
            <a:chExt cx="2866988" cy="1204303"/>
          </a:xfrm>
        </p:grpSpPr>
        <p:grpSp>
          <p:nvGrpSpPr>
            <p:cNvPr id="17" name="组合 16"/>
            <p:cNvGrpSpPr/>
            <p:nvPr/>
          </p:nvGrpSpPr>
          <p:grpSpPr>
            <a:xfrm>
              <a:off x="1384525" y="2725559"/>
              <a:ext cx="2623933" cy="1204303"/>
              <a:chOff x="7224831" y="1635284"/>
              <a:chExt cx="2623933" cy="1204303"/>
            </a:xfrm>
          </p:grpSpPr>
          <p:sp>
            <p:nvSpPr>
              <p:cNvPr id="19" name="矩形 18"/>
              <p:cNvSpPr/>
              <p:nvPr/>
            </p:nvSpPr>
            <p:spPr>
              <a:xfrm>
                <a:off x="7516604" y="2049242"/>
                <a:ext cx="2332160" cy="7903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200">
                    <a:solidFill>
                      <a:schemeClr val="tx1">
                        <a:lumMod val="65000"/>
                        <a:lumOff val="35000"/>
                      </a:schemeClr>
                    </a:solidFill>
                    <a:latin typeface="微软雅黑 Light" panose="020B0502040204020203" pitchFamily="34" charset="-122"/>
                    <a:ea typeface="微软雅黑 Light" panose="020B0502040204020203" pitchFamily="34" charset="-122"/>
                  </a:rPr>
                  <a:t>更改。文字排版可以参考原模板版式</a:t>
                </a:r>
                <a:endParaRPr kumimoji="1"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20" name="文本框 20"/>
              <p:cNvSpPr txBox="1"/>
              <p:nvPr/>
            </p:nvSpPr>
            <p:spPr>
              <a:xfrm>
                <a:off x="7224831" y="1635284"/>
                <a:ext cx="204892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800" b="0" spc="-150">
                    <a:solidFill>
                      <a:schemeClr val="tx1">
                        <a:lumMod val="75000"/>
                        <a:lumOff val="25000"/>
                      </a:schemeClr>
                    </a:solidFill>
                    <a:latin typeface="楷体" panose="02010609060101010101" pitchFamily="49" charset="-122"/>
                    <a:ea typeface="楷体" panose="02010609060101010101" pitchFamily="49" charset="-122"/>
                  </a:rPr>
                  <a:t>输入标题</a:t>
                </a:r>
                <a:r>
                  <a:rPr lang="zh-CN" altLang="en-US" sz="1800" b="0" spc="-150" dirty="0">
                    <a:solidFill>
                      <a:schemeClr val="tx1">
                        <a:lumMod val="75000"/>
                        <a:lumOff val="25000"/>
                      </a:schemeClr>
                    </a:solidFill>
                    <a:latin typeface="楷体" panose="02010609060101010101" pitchFamily="49" charset="-122"/>
                    <a:ea typeface="楷体" panose="02010609060101010101" pitchFamily="49" charset="-122"/>
                  </a:rPr>
                  <a:t>文本</a:t>
                </a:r>
              </a:p>
            </p:txBody>
          </p:sp>
        </p:grpSp>
        <p:sp>
          <p:nvSpPr>
            <p:cNvPr id="18" name="worker_50874"/>
            <p:cNvSpPr>
              <a:spLocks noChangeAspect="1"/>
            </p:cNvSpPr>
            <p:nvPr/>
          </p:nvSpPr>
          <p:spPr bwMode="auto">
            <a:xfrm>
              <a:off x="1141470" y="3020233"/>
              <a:ext cx="394294" cy="392053"/>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rgbClr val="FD8E8E"/>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1" name="组合 20"/>
          <p:cNvGrpSpPr/>
          <p:nvPr/>
        </p:nvGrpSpPr>
        <p:grpSpPr>
          <a:xfrm>
            <a:off x="8597660" y="2222678"/>
            <a:ext cx="2866987" cy="1204303"/>
            <a:chOff x="1141471" y="2725559"/>
            <a:chExt cx="2866987" cy="1204303"/>
          </a:xfrm>
        </p:grpSpPr>
        <p:grpSp>
          <p:nvGrpSpPr>
            <p:cNvPr id="22" name="组合 21"/>
            <p:cNvGrpSpPr/>
            <p:nvPr/>
          </p:nvGrpSpPr>
          <p:grpSpPr>
            <a:xfrm>
              <a:off x="1384525" y="2725559"/>
              <a:ext cx="2623933" cy="1204303"/>
              <a:chOff x="7224831" y="1635284"/>
              <a:chExt cx="2623933" cy="1204303"/>
            </a:xfrm>
          </p:grpSpPr>
          <p:sp>
            <p:nvSpPr>
              <p:cNvPr id="24" name="矩形 23"/>
              <p:cNvSpPr/>
              <p:nvPr/>
            </p:nvSpPr>
            <p:spPr>
              <a:xfrm>
                <a:off x="7516604" y="2049242"/>
                <a:ext cx="2332160" cy="7903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200">
                    <a:solidFill>
                      <a:schemeClr val="tx1">
                        <a:lumMod val="65000"/>
                        <a:lumOff val="35000"/>
                      </a:schemeClr>
                    </a:solidFill>
                    <a:latin typeface="微软雅黑 Light" panose="020B0502040204020203" pitchFamily="34" charset="-122"/>
                    <a:ea typeface="微软雅黑 Light" panose="020B0502040204020203" pitchFamily="34" charset="-122"/>
                  </a:rPr>
                  <a:t>更改。文字排版可以参考原模板版式</a:t>
                </a:r>
                <a:endParaRPr kumimoji="1"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25" name="文本框 25"/>
              <p:cNvSpPr txBox="1"/>
              <p:nvPr/>
            </p:nvSpPr>
            <p:spPr>
              <a:xfrm>
                <a:off x="7224831" y="1635284"/>
                <a:ext cx="204892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800" b="0" spc="-150">
                    <a:solidFill>
                      <a:schemeClr val="tx1">
                        <a:lumMod val="75000"/>
                        <a:lumOff val="25000"/>
                      </a:schemeClr>
                    </a:solidFill>
                    <a:latin typeface="楷体" panose="02010609060101010101" pitchFamily="49" charset="-122"/>
                    <a:ea typeface="楷体" panose="02010609060101010101" pitchFamily="49" charset="-122"/>
                  </a:rPr>
                  <a:t>输入标题</a:t>
                </a:r>
                <a:r>
                  <a:rPr lang="zh-CN" altLang="en-US" sz="1800" b="0" spc="-150" dirty="0">
                    <a:solidFill>
                      <a:schemeClr val="tx1">
                        <a:lumMod val="75000"/>
                        <a:lumOff val="25000"/>
                      </a:schemeClr>
                    </a:solidFill>
                    <a:latin typeface="楷体" panose="02010609060101010101" pitchFamily="49" charset="-122"/>
                    <a:ea typeface="楷体" panose="02010609060101010101" pitchFamily="49" charset="-122"/>
                  </a:rPr>
                  <a:t>文本</a:t>
                </a:r>
              </a:p>
            </p:txBody>
          </p:sp>
        </p:grpSp>
        <p:sp>
          <p:nvSpPr>
            <p:cNvPr id="23" name="worker_50874"/>
            <p:cNvSpPr>
              <a:spLocks noChangeAspect="1"/>
            </p:cNvSpPr>
            <p:nvPr/>
          </p:nvSpPr>
          <p:spPr bwMode="auto">
            <a:xfrm>
              <a:off x="1141471" y="3033370"/>
              <a:ext cx="394294" cy="365779"/>
            </a:xfrm>
            <a:custGeom>
              <a:avLst/>
              <a:gdLst>
                <a:gd name="connsiteX0" fmla="*/ 31765 w 608226"/>
                <a:gd name="connsiteY0" fmla="*/ 449854 h 564241"/>
                <a:gd name="connsiteX1" fmla="*/ 247309 w 608226"/>
                <a:gd name="connsiteY1" fmla="*/ 449854 h 564241"/>
                <a:gd name="connsiteX2" fmla="*/ 252786 w 608226"/>
                <a:gd name="connsiteY2" fmla="*/ 464263 h 564241"/>
                <a:gd name="connsiteX3" fmla="*/ 294551 w 608226"/>
                <a:gd name="connsiteY3" fmla="*/ 526133 h 564241"/>
                <a:gd name="connsiteX4" fmla="*/ 299409 w 608226"/>
                <a:gd name="connsiteY4" fmla="*/ 530793 h 564241"/>
                <a:gd name="connsiteX5" fmla="*/ 31765 w 608226"/>
                <a:gd name="connsiteY5" fmla="*/ 530793 h 564241"/>
                <a:gd name="connsiteX6" fmla="*/ 0 w 608226"/>
                <a:gd name="connsiteY6" fmla="*/ 499074 h 564241"/>
                <a:gd name="connsiteX7" fmla="*/ 0 w 608226"/>
                <a:gd name="connsiteY7" fmla="*/ 481573 h 564241"/>
                <a:gd name="connsiteX8" fmla="*/ 31765 w 608226"/>
                <a:gd name="connsiteY8" fmla="*/ 449854 h 564241"/>
                <a:gd name="connsiteX9" fmla="*/ 82493 w 608226"/>
                <a:gd name="connsiteY9" fmla="*/ 336385 h 564241"/>
                <a:gd name="connsiteX10" fmla="*/ 244510 w 608226"/>
                <a:gd name="connsiteY10" fmla="*/ 336385 h 564241"/>
                <a:gd name="connsiteX11" fmla="*/ 237464 w 608226"/>
                <a:gd name="connsiteY11" fmla="*/ 388490 h 564241"/>
                <a:gd name="connsiteX12" fmla="*/ 239558 w 608226"/>
                <a:gd name="connsiteY12" fmla="*/ 417253 h 564241"/>
                <a:gd name="connsiteX13" fmla="*/ 82493 w 608226"/>
                <a:gd name="connsiteY13" fmla="*/ 417253 h 564241"/>
                <a:gd name="connsiteX14" fmla="*/ 50737 w 608226"/>
                <a:gd name="connsiteY14" fmla="*/ 385543 h 564241"/>
                <a:gd name="connsiteX15" fmla="*/ 50737 w 608226"/>
                <a:gd name="connsiteY15" fmla="*/ 368048 h 564241"/>
                <a:gd name="connsiteX16" fmla="*/ 82493 w 608226"/>
                <a:gd name="connsiteY16" fmla="*/ 336385 h 564241"/>
                <a:gd name="connsiteX17" fmla="*/ 490359 w 608226"/>
                <a:gd name="connsiteY17" fmla="*/ 289450 h 564241"/>
                <a:gd name="connsiteX18" fmla="*/ 480406 w 608226"/>
                <a:gd name="connsiteY18" fmla="*/ 296423 h 564241"/>
                <a:gd name="connsiteX19" fmla="*/ 442689 w 608226"/>
                <a:gd name="connsiteY19" fmla="*/ 355436 h 564241"/>
                <a:gd name="connsiteX20" fmla="*/ 432402 w 608226"/>
                <a:gd name="connsiteY20" fmla="*/ 371557 h 564241"/>
                <a:gd name="connsiteX21" fmla="*/ 409924 w 608226"/>
                <a:gd name="connsiteY21" fmla="*/ 336367 h 564241"/>
                <a:gd name="connsiteX22" fmla="*/ 384779 w 608226"/>
                <a:gd name="connsiteY22" fmla="*/ 296994 h 564241"/>
                <a:gd name="connsiteX23" fmla="*/ 384398 w 608226"/>
                <a:gd name="connsiteY23" fmla="*/ 296423 h 564241"/>
                <a:gd name="connsiteX24" fmla="*/ 362492 w 608226"/>
                <a:gd name="connsiteY24" fmla="*/ 291573 h 564241"/>
                <a:gd name="connsiteX25" fmla="*/ 355205 w 608226"/>
                <a:gd name="connsiteY25" fmla="*/ 305791 h 564241"/>
                <a:gd name="connsiteX26" fmla="*/ 357682 w 608226"/>
                <a:gd name="connsiteY26" fmla="*/ 313447 h 564241"/>
                <a:gd name="connsiteX27" fmla="*/ 372254 w 608226"/>
                <a:gd name="connsiteY27" fmla="*/ 336367 h 564241"/>
                <a:gd name="connsiteX28" fmla="*/ 405162 w 608226"/>
                <a:gd name="connsiteY28" fmla="*/ 387725 h 564241"/>
                <a:gd name="connsiteX29" fmla="*/ 389208 w 608226"/>
                <a:gd name="connsiteY29" fmla="*/ 387725 h 564241"/>
                <a:gd name="connsiteX30" fmla="*/ 373350 w 608226"/>
                <a:gd name="connsiteY30" fmla="*/ 403560 h 564241"/>
                <a:gd name="connsiteX31" fmla="*/ 381303 w 608226"/>
                <a:gd name="connsiteY31" fmla="*/ 417255 h 564241"/>
                <a:gd name="connsiteX32" fmla="*/ 389208 w 608226"/>
                <a:gd name="connsiteY32" fmla="*/ 419395 h 564241"/>
                <a:gd name="connsiteX33" fmla="*/ 416591 w 608226"/>
                <a:gd name="connsiteY33" fmla="*/ 419395 h 564241"/>
                <a:gd name="connsiteX34" fmla="*/ 416591 w 608226"/>
                <a:gd name="connsiteY34" fmla="*/ 430522 h 564241"/>
                <a:gd name="connsiteX35" fmla="*/ 389208 w 608226"/>
                <a:gd name="connsiteY35" fmla="*/ 430522 h 564241"/>
                <a:gd name="connsiteX36" fmla="*/ 373350 w 608226"/>
                <a:gd name="connsiteY36" fmla="*/ 446357 h 564241"/>
                <a:gd name="connsiteX37" fmla="*/ 374350 w 608226"/>
                <a:gd name="connsiteY37" fmla="*/ 451921 h 564241"/>
                <a:gd name="connsiteX38" fmla="*/ 388065 w 608226"/>
                <a:gd name="connsiteY38" fmla="*/ 462145 h 564241"/>
                <a:gd name="connsiteX39" fmla="*/ 389208 w 608226"/>
                <a:gd name="connsiteY39" fmla="*/ 462192 h 564241"/>
                <a:gd name="connsiteX40" fmla="*/ 416591 w 608226"/>
                <a:gd name="connsiteY40" fmla="*/ 462192 h 564241"/>
                <a:gd name="connsiteX41" fmla="*/ 416591 w 608226"/>
                <a:gd name="connsiteY41" fmla="*/ 484352 h 564241"/>
                <a:gd name="connsiteX42" fmla="*/ 432450 w 608226"/>
                <a:gd name="connsiteY42" fmla="*/ 500187 h 564241"/>
                <a:gd name="connsiteX43" fmla="*/ 448356 w 608226"/>
                <a:gd name="connsiteY43" fmla="*/ 484352 h 564241"/>
                <a:gd name="connsiteX44" fmla="*/ 448356 w 608226"/>
                <a:gd name="connsiteY44" fmla="*/ 462192 h 564241"/>
                <a:gd name="connsiteX45" fmla="*/ 475692 w 608226"/>
                <a:gd name="connsiteY45" fmla="*/ 462192 h 564241"/>
                <a:gd name="connsiteX46" fmla="*/ 491598 w 608226"/>
                <a:gd name="connsiteY46" fmla="*/ 446357 h 564241"/>
                <a:gd name="connsiteX47" fmla="*/ 475692 w 608226"/>
                <a:gd name="connsiteY47" fmla="*/ 430522 h 564241"/>
                <a:gd name="connsiteX48" fmla="*/ 448356 w 608226"/>
                <a:gd name="connsiteY48" fmla="*/ 430522 h 564241"/>
                <a:gd name="connsiteX49" fmla="*/ 448356 w 608226"/>
                <a:gd name="connsiteY49" fmla="*/ 419347 h 564241"/>
                <a:gd name="connsiteX50" fmla="*/ 475692 w 608226"/>
                <a:gd name="connsiteY50" fmla="*/ 419347 h 564241"/>
                <a:gd name="connsiteX51" fmla="*/ 491598 w 608226"/>
                <a:gd name="connsiteY51" fmla="*/ 403512 h 564241"/>
                <a:gd name="connsiteX52" fmla="*/ 475692 w 608226"/>
                <a:gd name="connsiteY52" fmla="*/ 387629 h 564241"/>
                <a:gd name="connsiteX53" fmla="*/ 459785 w 608226"/>
                <a:gd name="connsiteY53" fmla="*/ 387629 h 564241"/>
                <a:gd name="connsiteX54" fmla="*/ 507123 w 608226"/>
                <a:gd name="connsiteY54" fmla="*/ 313447 h 564241"/>
                <a:gd name="connsiteX55" fmla="*/ 502313 w 608226"/>
                <a:gd name="connsiteY55" fmla="*/ 291573 h 564241"/>
                <a:gd name="connsiteX56" fmla="*/ 490359 w 608226"/>
                <a:gd name="connsiteY56" fmla="*/ 289450 h 564241"/>
                <a:gd name="connsiteX57" fmla="*/ 31765 w 608226"/>
                <a:gd name="connsiteY57" fmla="*/ 224963 h 564241"/>
                <a:gd name="connsiteX58" fmla="*/ 326647 w 608226"/>
                <a:gd name="connsiteY58" fmla="*/ 224963 h 564241"/>
                <a:gd name="connsiteX59" fmla="*/ 294549 w 608226"/>
                <a:gd name="connsiteY59" fmla="*/ 250826 h 564241"/>
                <a:gd name="connsiteX60" fmla="*/ 255879 w 608226"/>
                <a:gd name="connsiteY60" fmla="*/ 305831 h 564241"/>
                <a:gd name="connsiteX61" fmla="*/ 31765 w 608226"/>
                <a:gd name="connsiteY61" fmla="*/ 305831 h 564241"/>
                <a:gd name="connsiteX62" fmla="*/ 0 w 608226"/>
                <a:gd name="connsiteY62" fmla="*/ 274168 h 564241"/>
                <a:gd name="connsiteX63" fmla="*/ 0 w 608226"/>
                <a:gd name="connsiteY63" fmla="*/ 256673 h 564241"/>
                <a:gd name="connsiteX64" fmla="*/ 31765 w 608226"/>
                <a:gd name="connsiteY64" fmla="*/ 224963 h 564241"/>
                <a:gd name="connsiteX65" fmla="*/ 432402 w 608226"/>
                <a:gd name="connsiteY65" fmla="*/ 212825 h 564241"/>
                <a:gd name="connsiteX66" fmla="*/ 608226 w 608226"/>
                <a:gd name="connsiteY66" fmla="*/ 388581 h 564241"/>
                <a:gd name="connsiteX67" fmla="*/ 432355 w 608226"/>
                <a:gd name="connsiteY67" fmla="*/ 564241 h 564241"/>
                <a:gd name="connsiteX68" fmla="*/ 329155 w 608226"/>
                <a:gd name="connsiteY68" fmla="*/ 530811 h 564241"/>
                <a:gd name="connsiteX69" fmla="*/ 267484 w 608226"/>
                <a:gd name="connsiteY69" fmla="*/ 449924 h 564241"/>
                <a:gd name="connsiteX70" fmla="*/ 258816 w 608226"/>
                <a:gd name="connsiteY70" fmla="*/ 417303 h 564241"/>
                <a:gd name="connsiteX71" fmla="*/ 256435 w 608226"/>
                <a:gd name="connsiteY71" fmla="*/ 388533 h 564241"/>
                <a:gd name="connsiteX72" fmla="*/ 264340 w 608226"/>
                <a:gd name="connsiteY72" fmla="*/ 336415 h 564241"/>
                <a:gd name="connsiteX73" fmla="*/ 277151 w 608226"/>
                <a:gd name="connsiteY73" fmla="*/ 305838 h 564241"/>
                <a:gd name="connsiteX74" fmla="*/ 367301 w 608226"/>
                <a:gd name="connsiteY74" fmla="*/ 225284 h 564241"/>
                <a:gd name="connsiteX75" fmla="*/ 432402 w 608226"/>
                <a:gd name="connsiteY75" fmla="*/ 212825 h 564241"/>
                <a:gd name="connsiteX76" fmla="*/ 31760 w 608226"/>
                <a:gd name="connsiteY76" fmla="*/ 113540 h 564241"/>
                <a:gd name="connsiteX77" fmla="*/ 362842 w 608226"/>
                <a:gd name="connsiteY77" fmla="*/ 113540 h 564241"/>
                <a:gd name="connsiteX78" fmla="*/ 394602 w 608226"/>
                <a:gd name="connsiteY78" fmla="*/ 145250 h 564241"/>
                <a:gd name="connsiteX79" fmla="*/ 394602 w 608226"/>
                <a:gd name="connsiteY79" fmla="*/ 162745 h 564241"/>
                <a:gd name="connsiteX80" fmla="*/ 362794 w 608226"/>
                <a:gd name="connsiteY80" fmla="*/ 194408 h 564241"/>
                <a:gd name="connsiteX81" fmla="*/ 31760 w 608226"/>
                <a:gd name="connsiteY81" fmla="*/ 194408 h 564241"/>
                <a:gd name="connsiteX82" fmla="*/ 0 w 608226"/>
                <a:gd name="connsiteY82" fmla="*/ 162745 h 564241"/>
                <a:gd name="connsiteX83" fmla="*/ 0 w 608226"/>
                <a:gd name="connsiteY83" fmla="*/ 145250 h 564241"/>
                <a:gd name="connsiteX84" fmla="*/ 31760 w 608226"/>
                <a:gd name="connsiteY84" fmla="*/ 113540 h 564241"/>
                <a:gd name="connsiteX85" fmla="*/ 82496 w 608226"/>
                <a:gd name="connsiteY85" fmla="*/ 0 h 564241"/>
                <a:gd name="connsiteX86" fmla="*/ 413509 w 608226"/>
                <a:gd name="connsiteY86" fmla="*/ 0 h 564241"/>
                <a:gd name="connsiteX87" fmla="*/ 445268 w 608226"/>
                <a:gd name="connsiteY87" fmla="*/ 31719 h 564241"/>
                <a:gd name="connsiteX88" fmla="*/ 445268 w 608226"/>
                <a:gd name="connsiteY88" fmla="*/ 49220 h 564241"/>
                <a:gd name="connsiteX89" fmla="*/ 413509 w 608226"/>
                <a:gd name="connsiteY89" fmla="*/ 80939 h 564241"/>
                <a:gd name="connsiteX90" fmla="*/ 82496 w 608226"/>
                <a:gd name="connsiteY90" fmla="*/ 80939 h 564241"/>
                <a:gd name="connsiteX91" fmla="*/ 50737 w 608226"/>
                <a:gd name="connsiteY91" fmla="*/ 49220 h 564241"/>
                <a:gd name="connsiteX92" fmla="*/ 50737 w 608226"/>
                <a:gd name="connsiteY92" fmla="*/ 31719 h 564241"/>
                <a:gd name="connsiteX93" fmla="*/ 82496 w 608226"/>
                <a:gd name="connsiteY93" fmla="*/ 0 h 564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8226" h="564241">
                  <a:moveTo>
                    <a:pt x="31765" y="449854"/>
                  </a:moveTo>
                  <a:lnTo>
                    <a:pt x="247309" y="449854"/>
                  </a:lnTo>
                  <a:cubicBezTo>
                    <a:pt x="248976" y="454705"/>
                    <a:pt x="250738" y="459508"/>
                    <a:pt x="252786" y="464263"/>
                  </a:cubicBezTo>
                  <a:cubicBezTo>
                    <a:pt x="262644" y="487470"/>
                    <a:pt x="276645" y="508252"/>
                    <a:pt x="294551" y="526133"/>
                  </a:cubicBezTo>
                  <a:cubicBezTo>
                    <a:pt x="296171" y="527749"/>
                    <a:pt x="297790" y="529271"/>
                    <a:pt x="299409" y="530793"/>
                  </a:cubicBezTo>
                  <a:lnTo>
                    <a:pt x="31765" y="530793"/>
                  </a:lnTo>
                  <a:cubicBezTo>
                    <a:pt x="14239" y="530793"/>
                    <a:pt x="0" y="516574"/>
                    <a:pt x="0" y="499074"/>
                  </a:cubicBezTo>
                  <a:lnTo>
                    <a:pt x="0" y="481573"/>
                  </a:lnTo>
                  <a:cubicBezTo>
                    <a:pt x="0" y="464073"/>
                    <a:pt x="14239" y="449854"/>
                    <a:pt x="31765" y="449854"/>
                  </a:cubicBezTo>
                  <a:close/>
                  <a:moveTo>
                    <a:pt x="82493" y="336385"/>
                  </a:moveTo>
                  <a:lnTo>
                    <a:pt x="244510" y="336385"/>
                  </a:lnTo>
                  <a:cubicBezTo>
                    <a:pt x="239797" y="353215"/>
                    <a:pt x="237464" y="370662"/>
                    <a:pt x="237464" y="388490"/>
                  </a:cubicBezTo>
                  <a:cubicBezTo>
                    <a:pt x="237464" y="398189"/>
                    <a:pt x="238130" y="407792"/>
                    <a:pt x="239558" y="417253"/>
                  </a:cubicBezTo>
                  <a:lnTo>
                    <a:pt x="82493" y="417253"/>
                  </a:lnTo>
                  <a:cubicBezTo>
                    <a:pt x="64972" y="417253"/>
                    <a:pt x="50737" y="403038"/>
                    <a:pt x="50737" y="385543"/>
                  </a:cubicBezTo>
                  <a:lnTo>
                    <a:pt x="50737" y="368048"/>
                  </a:lnTo>
                  <a:cubicBezTo>
                    <a:pt x="50737" y="350552"/>
                    <a:pt x="64972" y="336385"/>
                    <a:pt x="82493" y="336385"/>
                  </a:cubicBezTo>
                  <a:close/>
                  <a:moveTo>
                    <a:pt x="490359" y="289450"/>
                  </a:moveTo>
                  <a:cubicBezTo>
                    <a:pt x="486395" y="290336"/>
                    <a:pt x="482764" y="292738"/>
                    <a:pt x="480406" y="296423"/>
                  </a:cubicBezTo>
                  <a:lnTo>
                    <a:pt x="442689" y="355436"/>
                  </a:lnTo>
                  <a:lnTo>
                    <a:pt x="432402" y="371557"/>
                  </a:lnTo>
                  <a:lnTo>
                    <a:pt x="409924" y="336367"/>
                  </a:lnTo>
                  <a:lnTo>
                    <a:pt x="384779" y="296994"/>
                  </a:lnTo>
                  <a:lnTo>
                    <a:pt x="384398" y="296423"/>
                  </a:lnTo>
                  <a:cubicBezTo>
                    <a:pt x="379683" y="289052"/>
                    <a:pt x="369873" y="286912"/>
                    <a:pt x="362492" y="291573"/>
                  </a:cubicBezTo>
                  <a:cubicBezTo>
                    <a:pt x="357491" y="294759"/>
                    <a:pt x="354872" y="300275"/>
                    <a:pt x="355205" y="305791"/>
                  </a:cubicBezTo>
                  <a:cubicBezTo>
                    <a:pt x="355300" y="308454"/>
                    <a:pt x="356158" y="311069"/>
                    <a:pt x="357682" y="313447"/>
                  </a:cubicBezTo>
                  <a:lnTo>
                    <a:pt x="372254" y="336367"/>
                  </a:lnTo>
                  <a:lnTo>
                    <a:pt x="405162" y="387725"/>
                  </a:lnTo>
                  <a:lnTo>
                    <a:pt x="389208" y="387725"/>
                  </a:lnTo>
                  <a:cubicBezTo>
                    <a:pt x="380445" y="387725"/>
                    <a:pt x="373350" y="394810"/>
                    <a:pt x="373350" y="403560"/>
                  </a:cubicBezTo>
                  <a:cubicBezTo>
                    <a:pt x="373350" y="409409"/>
                    <a:pt x="376588" y="414544"/>
                    <a:pt x="381303" y="417255"/>
                  </a:cubicBezTo>
                  <a:cubicBezTo>
                    <a:pt x="383589" y="418634"/>
                    <a:pt x="386303" y="419395"/>
                    <a:pt x="389208" y="419395"/>
                  </a:cubicBezTo>
                  <a:lnTo>
                    <a:pt x="416591" y="419395"/>
                  </a:lnTo>
                  <a:lnTo>
                    <a:pt x="416591" y="430522"/>
                  </a:lnTo>
                  <a:lnTo>
                    <a:pt x="389208" y="430522"/>
                  </a:lnTo>
                  <a:cubicBezTo>
                    <a:pt x="380445" y="430522"/>
                    <a:pt x="373350" y="437608"/>
                    <a:pt x="373350" y="446357"/>
                  </a:cubicBezTo>
                  <a:cubicBezTo>
                    <a:pt x="373350" y="448307"/>
                    <a:pt x="373731" y="450209"/>
                    <a:pt x="374350" y="451921"/>
                  </a:cubicBezTo>
                  <a:cubicBezTo>
                    <a:pt x="376540" y="457580"/>
                    <a:pt x="381779" y="461717"/>
                    <a:pt x="388065" y="462145"/>
                  </a:cubicBezTo>
                  <a:cubicBezTo>
                    <a:pt x="388446" y="462192"/>
                    <a:pt x="388827" y="462192"/>
                    <a:pt x="389208" y="462192"/>
                  </a:cubicBezTo>
                  <a:lnTo>
                    <a:pt x="416591" y="462192"/>
                  </a:lnTo>
                  <a:lnTo>
                    <a:pt x="416591" y="484352"/>
                  </a:lnTo>
                  <a:cubicBezTo>
                    <a:pt x="416591" y="493102"/>
                    <a:pt x="423687" y="500187"/>
                    <a:pt x="432450" y="500187"/>
                  </a:cubicBezTo>
                  <a:cubicBezTo>
                    <a:pt x="441212" y="500187"/>
                    <a:pt x="448356" y="493102"/>
                    <a:pt x="448356" y="484352"/>
                  </a:cubicBezTo>
                  <a:lnTo>
                    <a:pt x="448356" y="462192"/>
                  </a:lnTo>
                  <a:lnTo>
                    <a:pt x="475692" y="462192"/>
                  </a:lnTo>
                  <a:cubicBezTo>
                    <a:pt x="484454" y="462192"/>
                    <a:pt x="491598" y="455107"/>
                    <a:pt x="491598" y="446357"/>
                  </a:cubicBezTo>
                  <a:cubicBezTo>
                    <a:pt x="491598" y="437608"/>
                    <a:pt x="484454" y="430522"/>
                    <a:pt x="475692" y="430522"/>
                  </a:cubicBezTo>
                  <a:lnTo>
                    <a:pt x="448356" y="430522"/>
                  </a:lnTo>
                  <a:lnTo>
                    <a:pt x="448356" y="419347"/>
                  </a:lnTo>
                  <a:lnTo>
                    <a:pt x="475692" y="419347"/>
                  </a:lnTo>
                  <a:cubicBezTo>
                    <a:pt x="484454" y="419347"/>
                    <a:pt x="491598" y="412262"/>
                    <a:pt x="491598" y="403512"/>
                  </a:cubicBezTo>
                  <a:cubicBezTo>
                    <a:pt x="491598" y="394762"/>
                    <a:pt x="484454" y="387629"/>
                    <a:pt x="475692" y="387629"/>
                  </a:cubicBezTo>
                  <a:lnTo>
                    <a:pt x="459785" y="387629"/>
                  </a:lnTo>
                  <a:lnTo>
                    <a:pt x="507123" y="313447"/>
                  </a:lnTo>
                  <a:cubicBezTo>
                    <a:pt x="511837" y="306124"/>
                    <a:pt x="509694" y="296280"/>
                    <a:pt x="502313" y="291573"/>
                  </a:cubicBezTo>
                  <a:cubicBezTo>
                    <a:pt x="498622" y="289195"/>
                    <a:pt x="494324" y="288565"/>
                    <a:pt x="490359" y="289450"/>
                  </a:cubicBezTo>
                  <a:close/>
                  <a:moveTo>
                    <a:pt x="31765" y="224963"/>
                  </a:moveTo>
                  <a:lnTo>
                    <a:pt x="326647" y="224963"/>
                  </a:lnTo>
                  <a:cubicBezTo>
                    <a:pt x="315122" y="232379"/>
                    <a:pt x="304407" y="240984"/>
                    <a:pt x="294549" y="250826"/>
                  </a:cubicBezTo>
                  <a:cubicBezTo>
                    <a:pt x="278500" y="266942"/>
                    <a:pt x="265499" y="285388"/>
                    <a:pt x="255879" y="305831"/>
                  </a:cubicBezTo>
                  <a:lnTo>
                    <a:pt x="31765" y="305831"/>
                  </a:lnTo>
                  <a:cubicBezTo>
                    <a:pt x="14239" y="305831"/>
                    <a:pt x="0" y="291664"/>
                    <a:pt x="0" y="274168"/>
                  </a:cubicBezTo>
                  <a:lnTo>
                    <a:pt x="0" y="256673"/>
                  </a:lnTo>
                  <a:cubicBezTo>
                    <a:pt x="0" y="239178"/>
                    <a:pt x="14239" y="224963"/>
                    <a:pt x="31765" y="224963"/>
                  </a:cubicBezTo>
                  <a:close/>
                  <a:moveTo>
                    <a:pt x="432402" y="212825"/>
                  </a:moveTo>
                  <a:cubicBezTo>
                    <a:pt x="529553" y="212825"/>
                    <a:pt x="608274" y="291478"/>
                    <a:pt x="608226" y="388581"/>
                  </a:cubicBezTo>
                  <a:cubicBezTo>
                    <a:pt x="608226" y="485589"/>
                    <a:pt x="529506" y="564241"/>
                    <a:pt x="432355" y="564241"/>
                  </a:cubicBezTo>
                  <a:cubicBezTo>
                    <a:pt x="393780" y="564241"/>
                    <a:pt x="358110" y="551782"/>
                    <a:pt x="329155" y="530811"/>
                  </a:cubicBezTo>
                  <a:cubicBezTo>
                    <a:pt x="301391" y="510649"/>
                    <a:pt x="279675" y="482545"/>
                    <a:pt x="267484" y="449924"/>
                  </a:cubicBezTo>
                  <a:cubicBezTo>
                    <a:pt x="263579" y="439510"/>
                    <a:pt x="260626" y="428620"/>
                    <a:pt x="258816" y="417303"/>
                  </a:cubicBezTo>
                  <a:cubicBezTo>
                    <a:pt x="257292" y="407935"/>
                    <a:pt x="256435" y="398376"/>
                    <a:pt x="256435" y="388533"/>
                  </a:cubicBezTo>
                  <a:cubicBezTo>
                    <a:pt x="256435" y="370415"/>
                    <a:pt x="259197" y="352916"/>
                    <a:pt x="264340" y="336415"/>
                  </a:cubicBezTo>
                  <a:cubicBezTo>
                    <a:pt x="267674" y="325763"/>
                    <a:pt x="271960" y="315539"/>
                    <a:pt x="277151" y="305838"/>
                  </a:cubicBezTo>
                  <a:cubicBezTo>
                    <a:pt x="296629" y="269413"/>
                    <a:pt x="328584" y="240691"/>
                    <a:pt x="367301" y="225284"/>
                  </a:cubicBezTo>
                  <a:cubicBezTo>
                    <a:pt x="387446" y="217295"/>
                    <a:pt x="409400" y="212825"/>
                    <a:pt x="432402" y="212825"/>
                  </a:cubicBezTo>
                  <a:close/>
                  <a:moveTo>
                    <a:pt x="31760" y="113540"/>
                  </a:moveTo>
                  <a:lnTo>
                    <a:pt x="362842" y="113540"/>
                  </a:lnTo>
                  <a:cubicBezTo>
                    <a:pt x="380365" y="113540"/>
                    <a:pt x="394602" y="127755"/>
                    <a:pt x="394602" y="145250"/>
                  </a:cubicBezTo>
                  <a:lnTo>
                    <a:pt x="394602" y="162745"/>
                  </a:lnTo>
                  <a:cubicBezTo>
                    <a:pt x="394602" y="180241"/>
                    <a:pt x="380365" y="194408"/>
                    <a:pt x="362794" y="194408"/>
                  </a:cubicBezTo>
                  <a:lnTo>
                    <a:pt x="31760" y="194408"/>
                  </a:lnTo>
                  <a:cubicBezTo>
                    <a:pt x="14237" y="194408"/>
                    <a:pt x="0" y="180241"/>
                    <a:pt x="0" y="162745"/>
                  </a:cubicBezTo>
                  <a:lnTo>
                    <a:pt x="0" y="145250"/>
                  </a:lnTo>
                  <a:cubicBezTo>
                    <a:pt x="0" y="127755"/>
                    <a:pt x="14237" y="113540"/>
                    <a:pt x="31760" y="113540"/>
                  </a:cubicBezTo>
                  <a:close/>
                  <a:moveTo>
                    <a:pt x="82496" y="0"/>
                  </a:moveTo>
                  <a:lnTo>
                    <a:pt x="413509" y="0"/>
                  </a:lnTo>
                  <a:cubicBezTo>
                    <a:pt x="431031" y="0"/>
                    <a:pt x="445268" y="14219"/>
                    <a:pt x="445268" y="31719"/>
                  </a:cubicBezTo>
                  <a:lnTo>
                    <a:pt x="445268" y="49220"/>
                  </a:lnTo>
                  <a:cubicBezTo>
                    <a:pt x="445268" y="66720"/>
                    <a:pt x="431031" y="80939"/>
                    <a:pt x="413509" y="80939"/>
                  </a:cubicBezTo>
                  <a:lnTo>
                    <a:pt x="82496" y="80939"/>
                  </a:lnTo>
                  <a:cubicBezTo>
                    <a:pt x="64974" y="80939"/>
                    <a:pt x="50737" y="66720"/>
                    <a:pt x="50737" y="49220"/>
                  </a:cubicBezTo>
                  <a:lnTo>
                    <a:pt x="50737" y="31719"/>
                  </a:lnTo>
                  <a:cubicBezTo>
                    <a:pt x="50737" y="14219"/>
                    <a:pt x="64974" y="0"/>
                    <a:pt x="82496" y="0"/>
                  </a:cubicBezTo>
                  <a:close/>
                </a:path>
              </a:pathLst>
            </a:custGeom>
            <a:solidFill>
              <a:srgbClr val="FD8E8E"/>
            </a:solidFill>
            <a:ln>
              <a:noFill/>
            </a:ln>
          </p:spPr>
          <p:txBody>
            <a:bodyPr/>
            <a:lstStyle/>
            <a:p>
              <a:endParaRPr lang="zh-CN" altLang="en-US"/>
            </a:p>
          </p:txBody>
        </p:sp>
      </p:grpSp>
      <p:grpSp>
        <p:nvGrpSpPr>
          <p:cNvPr id="26" name="组合 25"/>
          <p:cNvGrpSpPr/>
          <p:nvPr/>
        </p:nvGrpSpPr>
        <p:grpSpPr>
          <a:xfrm>
            <a:off x="8597660" y="4458824"/>
            <a:ext cx="2866987" cy="1204303"/>
            <a:chOff x="1141471" y="2725559"/>
            <a:chExt cx="2866987" cy="1204303"/>
          </a:xfrm>
        </p:grpSpPr>
        <p:grpSp>
          <p:nvGrpSpPr>
            <p:cNvPr id="27" name="组合 26"/>
            <p:cNvGrpSpPr/>
            <p:nvPr/>
          </p:nvGrpSpPr>
          <p:grpSpPr>
            <a:xfrm>
              <a:off x="1384525" y="2725559"/>
              <a:ext cx="2623933" cy="1204303"/>
              <a:chOff x="7224831" y="1635284"/>
              <a:chExt cx="2623933" cy="1204303"/>
            </a:xfrm>
          </p:grpSpPr>
          <p:sp>
            <p:nvSpPr>
              <p:cNvPr id="29" name="矩形 28"/>
              <p:cNvSpPr/>
              <p:nvPr/>
            </p:nvSpPr>
            <p:spPr>
              <a:xfrm>
                <a:off x="7516604" y="2049242"/>
                <a:ext cx="2332160" cy="7903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200">
                    <a:solidFill>
                      <a:schemeClr val="tx1">
                        <a:lumMod val="65000"/>
                        <a:lumOff val="35000"/>
                      </a:schemeClr>
                    </a:solidFill>
                    <a:latin typeface="微软雅黑 Light" panose="020B0502040204020203" pitchFamily="34" charset="-122"/>
                    <a:ea typeface="微软雅黑 Light" panose="020B0502040204020203" pitchFamily="34" charset="-122"/>
                  </a:rPr>
                  <a:t>更改。文字排版可以参考原模板版式</a:t>
                </a:r>
                <a:endParaRPr kumimoji="1"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30" name="文本框 30"/>
              <p:cNvSpPr txBox="1"/>
              <p:nvPr/>
            </p:nvSpPr>
            <p:spPr>
              <a:xfrm>
                <a:off x="7224831" y="1635284"/>
                <a:ext cx="204892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800" b="0" spc="-150">
                    <a:solidFill>
                      <a:schemeClr val="tx1">
                        <a:lumMod val="75000"/>
                        <a:lumOff val="25000"/>
                      </a:schemeClr>
                    </a:solidFill>
                    <a:latin typeface="楷体" panose="02010609060101010101" pitchFamily="49" charset="-122"/>
                    <a:ea typeface="楷体" panose="02010609060101010101" pitchFamily="49" charset="-122"/>
                  </a:rPr>
                  <a:t>输入标题</a:t>
                </a:r>
                <a:r>
                  <a:rPr lang="zh-CN" altLang="en-US" sz="1800" b="0" spc="-150" dirty="0">
                    <a:solidFill>
                      <a:schemeClr val="tx1">
                        <a:lumMod val="75000"/>
                        <a:lumOff val="25000"/>
                      </a:schemeClr>
                    </a:solidFill>
                    <a:latin typeface="楷体" panose="02010609060101010101" pitchFamily="49" charset="-122"/>
                    <a:ea typeface="楷体" panose="02010609060101010101" pitchFamily="49" charset="-122"/>
                  </a:rPr>
                  <a:t>文本</a:t>
                </a:r>
              </a:p>
            </p:txBody>
          </p:sp>
        </p:grpSp>
        <p:sp>
          <p:nvSpPr>
            <p:cNvPr id="28" name="worker_50874"/>
            <p:cNvSpPr>
              <a:spLocks noChangeAspect="1"/>
            </p:cNvSpPr>
            <p:nvPr/>
          </p:nvSpPr>
          <p:spPr bwMode="auto">
            <a:xfrm>
              <a:off x="1141471" y="3043688"/>
              <a:ext cx="394294" cy="345143"/>
            </a:xfrm>
            <a:custGeom>
              <a:avLst/>
              <a:gdLst>
                <a:gd name="T0" fmla="*/ 215 w 406"/>
                <a:gd name="T1" fmla="*/ 162 h 356"/>
                <a:gd name="T2" fmla="*/ 157 w 406"/>
                <a:gd name="T3" fmla="*/ 102 h 356"/>
                <a:gd name="T4" fmla="*/ 19 w 406"/>
                <a:gd name="T5" fmla="*/ 242 h 356"/>
                <a:gd name="T6" fmla="*/ 0 w 406"/>
                <a:gd name="T7" fmla="*/ 224 h 356"/>
                <a:gd name="T8" fmla="*/ 157 w 406"/>
                <a:gd name="T9" fmla="*/ 64 h 356"/>
                <a:gd name="T10" fmla="*/ 216 w 406"/>
                <a:gd name="T11" fmla="*/ 124 h 356"/>
                <a:gd name="T12" fmla="*/ 315 w 406"/>
                <a:gd name="T13" fmla="*/ 28 h 356"/>
                <a:gd name="T14" fmla="*/ 287 w 406"/>
                <a:gd name="T15" fmla="*/ 0 h 356"/>
                <a:gd name="T16" fmla="*/ 362 w 406"/>
                <a:gd name="T17" fmla="*/ 0 h 356"/>
                <a:gd name="T18" fmla="*/ 362 w 406"/>
                <a:gd name="T19" fmla="*/ 74 h 356"/>
                <a:gd name="T20" fmla="*/ 334 w 406"/>
                <a:gd name="T21" fmla="*/ 47 h 356"/>
                <a:gd name="T22" fmla="*/ 215 w 406"/>
                <a:gd name="T23" fmla="*/ 162 h 356"/>
                <a:gd name="T24" fmla="*/ 66 w 406"/>
                <a:gd name="T25" fmla="*/ 356 h 356"/>
                <a:gd name="T26" fmla="*/ 156 w 406"/>
                <a:gd name="T27" fmla="*/ 356 h 356"/>
                <a:gd name="T28" fmla="*/ 156 w 406"/>
                <a:gd name="T29" fmla="*/ 230 h 356"/>
                <a:gd name="T30" fmla="*/ 66 w 406"/>
                <a:gd name="T31" fmla="*/ 230 h 356"/>
                <a:gd name="T32" fmla="*/ 66 w 406"/>
                <a:gd name="T33" fmla="*/ 356 h 356"/>
                <a:gd name="T34" fmla="*/ 191 w 406"/>
                <a:gd name="T35" fmla="*/ 356 h 356"/>
                <a:gd name="T36" fmla="*/ 281 w 406"/>
                <a:gd name="T37" fmla="*/ 356 h 356"/>
                <a:gd name="T38" fmla="*/ 281 w 406"/>
                <a:gd name="T39" fmla="*/ 190 h 356"/>
                <a:gd name="T40" fmla="*/ 191 w 406"/>
                <a:gd name="T41" fmla="*/ 190 h 356"/>
                <a:gd name="T42" fmla="*/ 191 w 406"/>
                <a:gd name="T43" fmla="*/ 356 h 356"/>
                <a:gd name="T44" fmla="*/ 316 w 406"/>
                <a:gd name="T45" fmla="*/ 106 h 356"/>
                <a:gd name="T46" fmla="*/ 316 w 406"/>
                <a:gd name="T47" fmla="*/ 356 h 356"/>
                <a:gd name="T48" fmla="*/ 406 w 406"/>
                <a:gd name="T49" fmla="*/ 356 h 356"/>
                <a:gd name="T50" fmla="*/ 406 w 406"/>
                <a:gd name="T51" fmla="*/ 106 h 356"/>
                <a:gd name="T52" fmla="*/ 316 w 406"/>
                <a:gd name="T53" fmla="*/ 10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6" h="356">
                  <a:moveTo>
                    <a:pt x="215" y="162"/>
                  </a:moveTo>
                  <a:lnTo>
                    <a:pt x="157" y="102"/>
                  </a:lnTo>
                  <a:lnTo>
                    <a:pt x="19" y="242"/>
                  </a:lnTo>
                  <a:lnTo>
                    <a:pt x="0" y="224"/>
                  </a:lnTo>
                  <a:lnTo>
                    <a:pt x="157" y="64"/>
                  </a:lnTo>
                  <a:lnTo>
                    <a:pt x="216" y="124"/>
                  </a:lnTo>
                  <a:lnTo>
                    <a:pt x="315" y="28"/>
                  </a:lnTo>
                  <a:lnTo>
                    <a:pt x="287" y="0"/>
                  </a:lnTo>
                  <a:lnTo>
                    <a:pt x="362" y="0"/>
                  </a:lnTo>
                  <a:lnTo>
                    <a:pt x="362" y="74"/>
                  </a:lnTo>
                  <a:lnTo>
                    <a:pt x="334" y="47"/>
                  </a:lnTo>
                  <a:lnTo>
                    <a:pt x="215" y="162"/>
                  </a:lnTo>
                  <a:close/>
                  <a:moveTo>
                    <a:pt x="66" y="356"/>
                  </a:moveTo>
                  <a:lnTo>
                    <a:pt x="156" y="356"/>
                  </a:lnTo>
                  <a:lnTo>
                    <a:pt x="156" y="230"/>
                  </a:lnTo>
                  <a:lnTo>
                    <a:pt x="66" y="230"/>
                  </a:lnTo>
                  <a:lnTo>
                    <a:pt x="66" y="356"/>
                  </a:lnTo>
                  <a:close/>
                  <a:moveTo>
                    <a:pt x="191" y="356"/>
                  </a:moveTo>
                  <a:lnTo>
                    <a:pt x="281" y="356"/>
                  </a:lnTo>
                  <a:lnTo>
                    <a:pt x="281" y="190"/>
                  </a:lnTo>
                  <a:lnTo>
                    <a:pt x="191" y="190"/>
                  </a:lnTo>
                  <a:lnTo>
                    <a:pt x="191" y="356"/>
                  </a:lnTo>
                  <a:close/>
                  <a:moveTo>
                    <a:pt x="316" y="106"/>
                  </a:moveTo>
                  <a:lnTo>
                    <a:pt x="316" y="356"/>
                  </a:lnTo>
                  <a:lnTo>
                    <a:pt x="406" y="356"/>
                  </a:lnTo>
                  <a:lnTo>
                    <a:pt x="406" y="106"/>
                  </a:lnTo>
                  <a:lnTo>
                    <a:pt x="316" y="106"/>
                  </a:lnTo>
                  <a:close/>
                </a:path>
              </a:pathLst>
            </a:custGeom>
            <a:solidFill>
              <a:srgbClr val="FD8E8E"/>
            </a:solidFill>
            <a:ln>
              <a:noFill/>
            </a:ln>
          </p:spPr>
          <p:txBody>
            <a:bodyPr/>
            <a:lstStyle/>
            <a:p>
              <a:endParaRPr lang="zh-CN" altLang="en-US" dirty="0"/>
            </a:p>
          </p:txBody>
        </p:sp>
      </p:grpSp>
      <p:pic>
        <p:nvPicPr>
          <p:cNvPr id="4" name="图片 3" descr="2019-03-06 109.jpg"/>
          <p:cNvPicPr>
            <a:picLocks noChangeAspect="1"/>
          </p:cNvPicPr>
          <p:nvPr/>
        </p:nvPicPr>
        <p:blipFill rotWithShape="1">
          <a:blip r:embed="rId2" cstate="print">
            <a:extLst>
              <a:ext uri="{28A0092B-C50C-407E-A947-70E740481C1C}">
                <a14:useLocalDpi xmlns:a14="http://schemas.microsoft.com/office/drawing/2010/main" val="0"/>
              </a:ext>
            </a:extLst>
          </a:blip>
          <a:srcRect l="10764" t="855" r="10591" b="-855"/>
          <a:stretch>
            <a:fillRect/>
          </a:stretch>
        </p:blipFill>
        <p:spPr>
          <a:xfrm>
            <a:off x="752536" y="2304617"/>
            <a:ext cx="3245805" cy="2751431"/>
          </a:xfrm>
          <a:prstGeom prst="rect">
            <a:avLst/>
          </a:prstGeom>
        </p:spPr>
      </p:pic>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11.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490191" y="469193"/>
            <a:ext cx="2884081" cy="551405"/>
            <a:chOff x="1490191" y="469193"/>
            <a:chExt cx="2884081" cy="551405"/>
          </a:xfrm>
        </p:grpSpPr>
        <p:sp>
          <p:nvSpPr>
            <p:cNvPr id="12" name="文本框 12"/>
            <p:cNvSpPr txBox="1"/>
            <p:nvPr/>
          </p:nvSpPr>
          <p:spPr>
            <a:xfrm>
              <a:off x="1490191" y="469193"/>
              <a:ext cx="2884081" cy="52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50000"/>
                </a:lnSpc>
                <a:defRPr/>
              </a:pPr>
              <a:r>
                <a:rPr lang="zh-CN" altLang="en-US" sz="2000" dirty="0">
                  <a:solidFill>
                    <a:sysClr val="windowText" lastClr="000000"/>
                  </a:solidFill>
                  <a:latin typeface="方正宋刻本秀楷简体" panose="02000000000000000000" pitchFamily="2" charset="-122"/>
                  <a:ea typeface="方正宋刻本秀楷简体" panose="02000000000000000000" pitchFamily="2" charset="-122"/>
                  <a:sym typeface="汉仪中楷简" panose="02010604000101010101" pitchFamily="2" charset="-122"/>
                </a:rPr>
                <a:t>点击此处添加文字标题</a:t>
              </a:r>
              <a:endParaRPr lang="en-US" altLang="zh-CN" sz="2000" dirty="0">
                <a:solidFill>
                  <a:sysClr val="windowText" lastClr="000000"/>
                </a:solidFill>
                <a:latin typeface="方正宋刻本秀楷简体" panose="02000000000000000000" pitchFamily="2" charset="-122"/>
                <a:ea typeface="方正宋刻本秀楷简体" panose="02000000000000000000" pitchFamily="2" charset="-122"/>
                <a:sym typeface="汉仪中楷简" panose="02010604000101010101" pitchFamily="2" charset="-122"/>
              </a:endParaRPr>
            </a:p>
          </p:txBody>
        </p:sp>
        <p:sp>
          <p:nvSpPr>
            <p:cNvPr id="18" name="文本框 20"/>
            <p:cNvSpPr txBox="1"/>
            <p:nvPr/>
          </p:nvSpPr>
          <p:spPr>
            <a:xfrm>
              <a:off x="1613239" y="558933"/>
              <a:ext cx="184666" cy="461665"/>
            </a:xfrm>
            <a:prstGeom prst="rect">
              <a:avLst/>
            </a:prstGeom>
            <a:noFill/>
          </p:spPr>
          <p:txBody>
            <a:bodyPr wrap="non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endParaRPr lang="zh-CN" altLang="en-US" sz="2400" dirty="0">
                <a:solidFill>
                  <a:srgbClr val="494849"/>
                </a:solidFill>
                <a:latin typeface="Century Gothic" panose="020B0502020202020204" pitchFamily="34" charset="0"/>
              </a:endParaRPr>
            </a:p>
          </p:txBody>
        </p:sp>
      </p:grpSp>
      <p:grpSp>
        <p:nvGrpSpPr>
          <p:cNvPr id="3" name="组合 2"/>
          <p:cNvGrpSpPr/>
          <p:nvPr/>
        </p:nvGrpSpPr>
        <p:grpSpPr>
          <a:xfrm>
            <a:off x="1578429" y="1741714"/>
            <a:ext cx="9383486" cy="2002972"/>
            <a:chOff x="1360714" y="1741714"/>
            <a:chExt cx="8305801" cy="2002972"/>
          </a:xfrm>
        </p:grpSpPr>
        <p:sp>
          <p:nvSpPr>
            <p:cNvPr id="2" name="矩形 1"/>
            <p:cNvSpPr/>
            <p:nvPr/>
          </p:nvSpPr>
          <p:spPr>
            <a:xfrm>
              <a:off x="1360714" y="1741714"/>
              <a:ext cx="2002972" cy="2002972"/>
            </a:xfrm>
            <a:prstGeom prst="rect">
              <a:avLst/>
            </a:prstGeom>
            <a:solidFill>
              <a:srgbClr val="BEE7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61657" y="1741714"/>
              <a:ext cx="2002972" cy="2002972"/>
            </a:xfrm>
            <a:prstGeom prst="rect">
              <a:avLst/>
            </a:prstGeom>
            <a:blipFill>
              <a:blip r:embed="rId2"/>
              <a:srcRect/>
              <a:stretch>
                <a:fillRect l="-16374" r="-161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562600" y="1741714"/>
              <a:ext cx="2002972" cy="2002972"/>
            </a:xfrm>
            <a:prstGeom prst="rect">
              <a:avLst/>
            </a:prstGeom>
            <a:solidFill>
              <a:srgbClr val="BEE7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663543" y="1741714"/>
              <a:ext cx="2002972" cy="2002972"/>
            </a:xfrm>
            <a:prstGeom prst="rect">
              <a:avLst/>
            </a:prstGeom>
            <a:blipFill>
              <a:blip r:embed="rId3"/>
              <a:srcRect/>
              <a:stretch>
                <a:fillRect t="-34953" b="-345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164771" y="3842657"/>
            <a:ext cx="9383486" cy="2002972"/>
            <a:chOff x="1360714" y="1741714"/>
            <a:chExt cx="8305801" cy="2002972"/>
          </a:xfrm>
        </p:grpSpPr>
        <p:sp>
          <p:nvSpPr>
            <p:cNvPr id="11" name="矩形 10"/>
            <p:cNvSpPr/>
            <p:nvPr/>
          </p:nvSpPr>
          <p:spPr>
            <a:xfrm>
              <a:off x="1360714" y="1741714"/>
              <a:ext cx="2002972" cy="2002972"/>
            </a:xfrm>
            <a:prstGeom prst="rect">
              <a:avLst/>
            </a:prstGeom>
            <a:blipFill>
              <a:blip r:embed="rId4"/>
              <a:srcRect/>
              <a:stretch>
                <a:fillRect t="-34953" b="-345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461657" y="1741714"/>
              <a:ext cx="2002972" cy="2002972"/>
            </a:xfrm>
            <a:prstGeom prst="rect">
              <a:avLst/>
            </a:prstGeom>
            <a:solidFill>
              <a:srgbClr val="FD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562600" y="1741714"/>
              <a:ext cx="2002972" cy="2002972"/>
            </a:xfrm>
            <a:prstGeom prst="rect">
              <a:avLst/>
            </a:prstGeom>
            <a:blipFill>
              <a:blip r:embed="rId5"/>
              <a:srcRect/>
              <a:stretch>
                <a:fillRect l="-14653" r="-14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663543" y="1741714"/>
              <a:ext cx="2002972" cy="2002972"/>
            </a:xfrm>
            <a:prstGeom prst="rect">
              <a:avLst/>
            </a:prstGeom>
            <a:solidFill>
              <a:srgbClr val="FD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27"/>
          <p:cNvSpPr txBox="1"/>
          <p:nvPr/>
        </p:nvSpPr>
        <p:spPr>
          <a:xfrm>
            <a:off x="6350179" y="1796787"/>
            <a:ext cx="229353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FFFFFF"/>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FFFFFF"/>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lvl="0" algn="ctr">
              <a:lnSpc>
                <a:spcPct val="150000"/>
              </a:lnSpc>
              <a:defRPr/>
            </a:pPr>
            <a:r>
              <a:rPr kumimoji="0" lang="zh-CN" altLang="en-US"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rgbClr val="FFFFFF"/>
                </a:solidFill>
                <a:latin typeface="华文楷体" panose="02010600040101010101" pitchFamily="2" charset="-122"/>
                <a:ea typeface="华文楷体" panose="02010600040101010101" pitchFamily="2" charset="-122"/>
                <a:cs typeface="+mn-cs"/>
                <a:sym typeface="汉仪中楷简" panose="02010604000101010101" pitchFamily="2" charset="-122"/>
              </a:rPr>
              <a:t>点击此处添加文字描述。</a:t>
            </a:r>
            <a:endParaRPr kumimoji="0" lang="zh-CN" altLang="en-US"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sym typeface="汉仪中楷简" panose="02010604000101010101" pitchFamily="2" charset="-122"/>
            </a:endParaRPr>
          </a:p>
        </p:txBody>
      </p:sp>
      <p:sp>
        <p:nvSpPr>
          <p:cNvPr id="20" name="文本框 27"/>
          <p:cNvSpPr txBox="1"/>
          <p:nvPr/>
        </p:nvSpPr>
        <p:spPr>
          <a:xfrm>
            <a:off x="3507636" y="3909260"/>
            <a:ext cx="229353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lvl="0" algn="ctr">
              <a:lnSpc>
                <a:spcPct val="150000"/>
              </a:lnSpc>
              <a:defRPr/>
            </a:pPr>
            <a:r>
              <a:rPr kumimoji="0" lang="zh-CN" altLang="en-US"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chemeClr val="bg1"/>
                </a:solidFill>
                <a:latin typeface="华文楷体" panose="02010600040101010101" pitchFamily="2" charset="-122"/>
                <a:ea typeface="华文楷体" panose="02010600040101010101" pitchFamily="2" charset="-122"/>
                <a:cs typeface="+mn-cs"/>
                <a:sym typeface="汉仪中楷简" panose="02010604000101010101" pitchFamily="2" charset="-122"/>
              </a:rPr>
              <a:t>点击此处添加文字描述。</a:t>
            </a:r>
            <a:endParaRPr kumimoji="0" lang="zh-CN" altLang="en-US"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sym typeface="汉仪中楷简" panose="02010604000101010101" pitchFamily="2" charset="-122"/>
            </a:endParaRPr>
          </a:p>
        </p:txBody>
      </p:sp>
      <p:sp>
        <p:nvSpPr>
          <p:cNvPr id="21" name="文本框 27"/>
          <p:cNvSpPr txBox="1"/>
          <p:nvPr/>
        </p:nvSpPr>
        <p:spPr>
          <a:xfrm>
            <a:off x="8270059" y="3897730"/>
            <a:ext cx="229353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chemeClr val="bg1"/>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lvl="0" algn="ctr">
              <a:lnSpc>
                <a:spcPct val="150000"/>
              </a:lnSpc>
              <a:defRPr/>
            </a:pPr>
            <a:r>
              <a:rPr kumimoji="0" lang="zh-CN" altLang="en-US"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chemeClr val="bg1"/>
                </a:solidFill>
                <a:latin typeface="华文楷体" panose="02010600040101010101" pitchFamily="2" charset="-122"/>
                <a:ea typeface="华文楷体" panose="02010600040101010101" pitchFamily="2" charset="-122"/>
                <a:cs typeface="+mn-cs"/>
                <a:sym typeface="汉仪中楷简" panose="02010604000101010101" pitchFamily="2" charset="-122"/>
              </a:rPr>
              <a:t>点击此处添加文字描述。</a:t>
            </a:r>
            <a:endParaRPr kumimoji="0" lang="zh-CN" altLang="en-US" sz="1200" b="0"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sym typeface="汉仪中楷简" panose="02010604000101010101" pitchFamily="2" charset="-122"/>
            </a:endParaRPr>
          </a:p>
        </p:txBody>
      </p:sp>
      <p:pic>
        <p:nvPicPr>
          <p:cNvPr id="4" name="图片 3" descr="10.jpg"/>
          <p:cNvPicPr>
            <a:picLocks noChangeAspect="1"/>
          </p:cNvPicPr>
          <p:nvPr/>
        </p:nvPicPr>
        <p:blipFill rotWithShape="1">
          <a:blip r:embed="rId6" cstate="print">
            <a:extLst>
              <a:ext uri="{28A0092B-C50C-407E-A947-70E740481C1C}">
                <a14:useLocalDpi xmlns:a14="http://schemas.microsoft.com/office/drawing/2010/main" val="0"/>
              </a:ext>
            </a:extLst>
          </a:blip>
          <a:srcRect l="25998" t="-397" r="9874" b="10960"/>
          <a:stretch>
            <a:fillRect/>
          </a:stretch>
        </p:blipFill>
        <p:spPr>
          <a:xfrm>
            <a:off x="3926839" y="1727565"/>
            <a:ext cx="2288961" cy="2018197"/>
          </a:xfrm>
          <a:prstGeom prst="rect">
            <a:avLst/>
          </a:prstGeom>
        </p:spPr>
      </p:pic>
      <p:pic>
        <p:nvPicPr>
          <p:cNvPr id="9" name="图片 8" descr="IMG_8019.jpg"/>
          <p:cNvPicPr>
            <a:picLocks noChangeAspect="1"/>
          </p:cNvPicPr>
          <p:nvPr/>
        </p:nvPicPr>
        <p:blipFill rotWithShape="1">
          <a:blip r:embed="rId7" cstate="print">
            <a:extLst>
              <a:ext uri="{28A0092B-C50C-407E-A947-70E740481C1C}">
                <a14:useLocalDpi xmlns:a14="http://schemas.microsoft.com/office/drawing/2010/main" val="0"/>
              </a:ext>
            </a:extLst>
          </a:blip>
          <a:srcRect l="23883" t="7486" r="8392"/>
          <a:stretch>
            <a:fillRect/>
          </a:stretch>
        </p:blipFill>
        <p:spPr>
          <a:xfrm>
            <a:off x="8702271" y="1751979"/>
            <a:ext cx="2257887" cy="1998902"/>
          </a:xfrm>
          <a:prstGeom prst="rect">
            <a:avLst/>
          </a:prstGeom>
        </p:spPr>
      </p:pic>
      <p:pic>
        <p:nvPicPr>
          <p:cNvPr id="23" name="图片 22" descr="2019-03-08 0542.jpg"/>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val="0"/>
              </a:ext>
            </a:extLst>
          </a:blip>
          <a:srcRect l="19235" t="2856" r="7478" b="1723"/>
          <a:stretch>
            <a:fillRect/>
          </a:stretch>
        </p:blipFill>
        <p:spPr>
          <a:xfrm>
            <a:off x="1162571" y="3835362"/>
            <a:ext cx="2261962" cy="2009300"/>
          </a:xfrm>
          <a:prstGeom prst="rect">
            <a:avLst/>
          </a:prstGeom>
        </p:spPr>
      </p:pic>
      <p:pic>
        <p:nvPicPr>
          <p:cNvPr id="24" name="图片 23" descr="红花颜色掩千花，任是猩猩血未加。.jpg"/>
          <p:cNvPicPr>
            <a:picLocks noChangeAspect="1"/>
          </p:cNvPicPr>
          <p:nvPr/>
        </p:nvPicPr>
        <p:blipFill rotWithShape="1">
          <a:blip r:embed="rId10" cstate="print">
            <a:extLst>
              <a:ext uri="{28A0092B-C50C-407E-A947-70E740481C1C}">
                <a14:useLocalDpi xmlns:a14="http://schemas.microsoft.com/office/drawing/2010/main" val="0"/>
              </a:ext>
            </a:extLst>
          </a:blip>
          <a:srcRect l="24998" t="2856" r="9290" b="9077"/>
          <a:stretch>
            <a:fillRect/>
          </a:stretch>
        </p:blipFill>
        <p:spPr>
          <a:xfrm>
            <a:off x="5910286" y="3834537"/>
            <a:ext cx="2271308" cy="2007512"/>
          </a:xfrm>
          <a:prstGeom prst="rect">
            <a:avLst/>
          </a:prstGeom>
        </p:spPr>
      </p:pic>
      <p:sp>
        <p:nvSpPr>
          <p:cNvPr id="25" name="文本框 27"/>
          <p:cNvSpPr txBox="1"/>
          <p:nvPr/>
        </p:nvSpPr>
        <p:spPr>
          <a:xfrm>
            <a:off x="1526747" y="1796787"/>
            <a:ext cx="229353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FFFFFF"/>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FFFFFF"/>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lvl="0" algn="ctr">
              <a:lnSpc>
                <a:spcPct val="150000"/>
              </a:lnSpc>
              <a:defRPr/>
            </a:pPr>
            <a:r>
              <a:rPr kumimoji="0" lang="zh-CN" altLang="en-US"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rgbClr val="FFFFFF"/>
                </a:solidFill>
                <a:latin typeface="华文楷体" panose="02010600040101010101" pitchFamily="2" charset="-122"/>
                <a:ea typeface="华文楷体" panose="02010600040101010101" pitchFamily="2" charset="-122"/>
                <a:cs typeface="+mn-cs"/>
                <a:sym typeface="汉仪中楷简" panose="02010604000101010101" pitchFamily="2" charset="-122"/>
              </a:rPr>
              <a:t>点击此处添加文字描述。</a:t>
            </a:r>
            <a:endParaRPr kumimoji="0" lang="zh-CN" altLang="en-US" sz="12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sym typeface="汉仪中楷简" panose="02010604000101010101" pitchFamily="2" charset="-122"/>
            </a:endParaRPr>
          </a:p>
        </p:txBody>
      </p:sp>
      <p:pic>
        <p:nvPicPr>
          <p:cNvPr id="26" name="图片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p:transition spd="slow">
        <p:checker/>
      </p:transition>
    </mc:Fallback>
  </mc:AlternateContent>
</p:sld>
</file>

<file path=ppt/slides/slide1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稻壳儿搜索【幻雨工作室】_5"/>
          <p:cNvSpPr/>
          <p:nvPr/>
        </p:nvSpPr>
        <p:spPr>
          <a:xfrm>
            <a:off x="780409" y="1641191"/>
            <a:ext cx="438785" cy="436245"/>
          </a:xfrm>
          <a:prstGeom prst="roundRect">
            <a:avLst/>
          </a:prstGeom>
          <a:solidFill>
            <a:srgbClr val="95D5F9"/>
          </a:solidFill>
          <a:ln>
            <a:noFill/>
          </a:ln>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1</a:t>
            </a:r>
          </a:p>
        </p:txBody>
      </p:sp>
      <p:sp>
        <p:nvSpPr>
          <p:cNvPr id="13" name="稻壳儿搜索【幻雨工作室】_6"/>
          <p:cNvSpPr/>
          <p:nvPr/>
        </p:nvSpPr>
        <p:spPr>
          <a:xfrm>
            <a:off x="10930545" y="1641191"/>
            <a:ext cx="438785" cy="436245"/>
          </a:xfrm>
          <a:prstGeom prst="roundRect">
            <a:avLst/>
          </a:prstGeom>
          <a:solidFill>
            <a:srgbClr val="FD8E8E"/>
          </a:solidFill>
          <a:ln>
            <a:noFill/>
          </a:ln>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2</a:t>
            </a:r>
          </a:p>
        </p:txBody>
      </p:sp>
      <p:sp>
        <p:nvSpPr>
          <p:cNvPr id="14" name="稻壳儿搜索【幻雨工作室】_7"/>
          <p:cNvSpPr/>
          <p:nvPr/>
        </p:nvSpPr>
        <p:spPr>
          <a:xfrm>
            <a:off x="780409" y="3898696"/>
            <a:ext cx="438785" cy="371461"/>
          </a:xfrm>
          <a:prstGeom prst="roundRect">
            <a:avLst/>
          </a:prstGeom>
          <a:solidFill>
            <a:srgbClr val="FD8E8E"/>
          </a:solidFill>
          <a:ln>
            <a:noFill/>
          </a:ln>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3</a:t>
            </a:r>
          </a:p>
        </p:txBody>
      </p:sp>
      <p:sp>
        <p:nvSpPr>
          <p:cNvPr id="15" name="稻壳儿搜索【幻雨工作室】_8"/>
          <p:cNvSpPr/>
          <p:nvPr/>
        </p:nvSpPr>
        <p:spPr>
          <a:xfrm>
            <a:off x="10983459" y="3833912"/>
            <a:ext cx="438785" cy="436245"/>
          </a:xfrm>
          <a:prstGeom prst="roundRect">
            <a:avLst/>
          </a:prstGeom>
          <a:solidFill>
            <a:srgbClr val="95D5F9"/>
          </a:solidFill>
          <a:ln>
            <a:noFill/>
          </a:ln>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4</a:t>
            </a:r>
          </a:p>
        </p:txBody>
      </p:sp>
      <p:sp>
        <p:nvSpPr>
          <p:cNvPr id="16" name="稻壳儿搜索【幻雨工作室】_9"/>
          <p:cNvSpPr txBox="1"/>
          <p:nvPr/>
        </p:nvSpPr>
        <p:spPr>
          <a:xfrm>
            <a:off x="695392" y="1960632"/>
            <a:ext cx="3365937" cy="1585049"/>
          </a:xfrm>
          <a:prstGeom prst="rect">
            <a:avLst/>
          </a:prstGeom>
          <a:noFill/>
        </p:spPr>
        <p:txBody>
          <a:bodyPr wrap="square" rtlCol="0">
            <a:spAutoFit/>
          </a:bodyPr>
          <a:lstStyle/>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zh-CN" altLang="en-US"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lang="en-US" altLang="zh-CN"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200</a:t>
            </a:r>
            <a:r>
              <a:rPr lang="zh-CN" altLang="en-US"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lang="zh-CN" altLang="en-US" sz="1200" dirty="0">
                <a:solidFill>
                  <a:srgbClr val="595959"/>
                </a:solidFill>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endParaRPr lang="zh-CN" altLang="en-US" sz="1200" dirty="0">
              <a:solidFill>
                <a:srgbClr val="595959"/>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17" name="稻壳儿搜索【幻雨工作室】_10"/>
          <p:cNvSpPr txBox="1"/>
          <p:nvPr/>
        </p:nvSpPr>
        <p:spPr>
          <a:xfrm>
            <a:off x="695392" y="4146937"/>
            <a:ext cx="3365937" cy="1585049"/>
          </a:xfrm>
          <a:prstGeom prst="rect">
            <a:avLst/>
          </a:prstGeom>
          <a:noFill/>
        </p:spPr>
        <p:txBody>
          <a:bodyPr wrap="square" rtlCol="0">
            <a:spAutoFit/>
          </a:bodyPr>
          <a:lstStyle/>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zh-CN" altLang="en-US"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lang="en-US" altLang="zh-CN"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200</a:t>
            </a:r>
            <a:r>
              <a:rPr lang="zh-CN" altLang="en-US"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lang="zh-CN" altLang="en-US" sz="1200" dirty="0">
                <a:solidFill>
                  <a:srgbClr val="595959"/>
                </a:solidFill>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endParaRPr lang="zh-CN" altLang="en-US" sz="1200" dirty="0">
              <a:solidFill>
                <a:srgbClr val="595959"/>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18" name="稻壳儿搜索【幻雨工作室】_11"/>
          <p:cNvSpPr txBox="1"/>
          <p:nvPr/>
        </p:nvSpPr>
        <p:spPr>
          <a:xfrm>
            <a:off x="8130671" y="1960632"/>
            <a:ext cx="3365937" cy="1585049"/>
          </a:xfrm>
          <a:prstGeom prst="rect">
            <a:avLst/>
          </a:prstGeom>
          <a:noFill/>
        </p:spPr>
        <p:txBody>
          <a:bodyPr wrap="square" rtlCol="0">
            <a:spAutoFit/>
          </a:bodyPr>
          <a:lstStyle/>
          <a:p>
            <a:pPr algn="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lnSpc>
                <a:spcPct val="200000"/>
              </a:lnSpc>
            </a:pPr>
            <a:r>
              <a:rPr lang="zh-CN" altLang="en-US"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lang="en-US" altLang="zh-CN"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200</a:t>
            </a:r>
            <a:r>
              <a:rPr lang="zh-CN" altLang="en-US"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lang="zh-CN" altLang="en-US" sz="1200" dirty="0">
                <a:solidFill>
                  <a:srgbClr val="595959"/>
                </a:solidFill>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ysClr val="windowText" lastClr="000000"/>
                </a:solidFill>
                <a:latin typeface="华文楷体" panose="02010600040101010101" pitchFamily="2" charset="-122"/>
                <a:ea typeface="华文楷体" panose="02010600040101010101" pitchFamily="2" charset="-122"/>
                <a:cs typeface="+mn-ea"/>
                <a:sym typeface="汉仪中楷简" panose="02010604000101010101" pitchFamily="2" charset="-122"/>
              </a:rPr>
              <a:t>。</a:t>
            </a:r>
            <a:endParaRPr lang="zh-CN" altLang="en-US" sz="1200" dirty="0">
              <a:solidFill>
                <a:schemeClr val="tx1">
                  <a:lumMod val="85000"/>
                  <a:lumOff val="15000"/>
                </a:schemeClr>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19" name="稻壳儿搜索【幻雨工作室】_12"/>
          <p:cNvSpPr txBox="1"/>
          <p:nvPr/>
        </p:nvSpPr>
        <p:spPr>
          <a:xfrm>
            <a:off x="8130671" y="4146937"/>
            <a:ext cx="3365937" cy="1585049"/>
          </a:xfrm>
          <a:prstGeom prst="rect">
            <a:avLst/>
          </a:prstGeom>
          <a:noFill/>
        </p:spPr>
        <p:txBody>
          <a:bodyPr wrap="square" rtlCol="0">
            <a:spAutoFit/>
          </a:bodyPr>
          <a:lstStyle/>
          <a:p>
            <a:pPr algn="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添加标题</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lnSpc>
                <a:spcPct val="200000"/>
              </a:lnSpc>
            </a:pPr>
            <a:r>
              <a:rPr lang="zh-CN" altLang="en-US"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lang="en-US" altLang="zh-CN"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200</a:t>
            </a:r>
            <a:r>
              <a:rPr lang="zh-CN" altLang="en-US" sz="1200" dirty="0">
                <a:solidFill>
                  <a:srgbClr val="595959"/>
                </a:solidFill>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lang="zh-CN" altLang="en-US" sz="1200" dirty="0">
                <a:solidFill>
                  <a:srgbClr val="595959"/>
                </a:solidFill>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endParaRPr lang="zh-CN" altLang="en-US" sz="1200" dirty="0">
              <a:solidFill>
                <a:srgbClr val="595959"/>
              </a:solidFill>
              <a:latin typeface="Arial" panose="020B0604020202020204" pitchFamily="34" charset="0"/>
              <a:ea typeface="微软雅黑 Light" panose="020B0502040204020203" pitchFamily="34" charset="-122"/>
              <a:cs typeface="Arial" panose="020B0604020202020204" pitchFamily="34" charset="0"/>
            </a:endParaRPr>
          </a:p>
        </p:txBody>
      </p:sp>
      <p:pic>
        <p:nvPicPr>
          <p:cNvPr id="12" name="图片 11" descr="IMG_8272.jpg"/>
          <p:cNvPicPr>
            <a:picLocks noChangeAspect="1"/>
          </p:cNvPicPr>
          <p:nvPr/>
        </p:nvPicPr>
        <p:blipFill rotWithShape="1">
          <a:blip r:embed="rId2" cstate="print">
            <a:alphaModFix amt="88000"/>
            <a:extLst>
              <a:ext uri="{28A0092B-C50C-407E-A947-70E740481C1C}">
                <a14:useLocalDpi xmlns:a14="http://schemas.microsoft.com/office/drawing/2010/main" val="0"/>
              </a:ext>
            </a:extLst>
          </a:blip>
          <a:srcRect l="-56" t="562" r="19873" b="9967"/>
          <a:stretch>
            <a:fillRect/>
          </a:stretch>
        </p:blipFill>
        <p:spPr>
          <a:xfrm>
            <a:off x="3985933" y="2344166"/>
            <a:ext cx="4220133" cy="3109059"/>
          </a:xfrm>
          <a:prstGeom prst="ellipse">
            <a:avLst/>
          </a:prstGeom>
          <a:ln>
            <a:noFill/>
          </a:ln>
          <a:effectLst>
            <a:softEdge rad="112500"/>
          </a:effectLst>
        </p:spPr>
      </p:pic>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1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613239" y="558933"/>
            <a:ext cx="5760227" cy="757362"/>
            <a:chOff x="1613239" y="558933"/>
            <a:chExt cx="5760227" cy="757362"/>
          </a:xfrm>
        </p:grpSpPr>
        <p:sp>
          <p:nvSpPr>
            <p:cNvPr id="12" name="文本框 12"/>
            <p:cNvSpPr txBox="1"/>
            <p:nvPr/>
          </p:nvSpPr>
          <p:spPr>
            <a:xfrm>
              <a:off x="4489385" y="787945"/>
              <a:ext cx="2884081" cy="52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50000"/>
                </a:lnSpc>
                <a:defRPr/>
              </a:pPr>
              <a:r>
                <a:rPr lang="zh-CN" altLang="en-US" sz="2000" dirty="0">
                  <a:solidFill>
                    <a:sysClr val="windowText" lastClr="000000"/>
                  </a:solidFill>
                  <a:latin typeface="方正宋刻本秀楷简体" panose="02000000000000000000" pitchFamily="2" charset="-122"/>
                  <a:ea typeface="方正宋刻本秀楷简体" panose="02000000000000000000" pitchFamily="2" charset="-122"/>
                  <a:sym typeface="汉仪中楷简" panose="02010604000101010101" pitchFamily="2" charset="-122"/>
                </a:rPr>
                <a:t>点击此处添加文字标题</a:t>
              </a:r>
              <a:endParaRPr lang="en-US" altLang="zh-CN" sz="2000" dirty="0">
                <a:solidFill>
                  <a:sysClr val="windowText" lastClr="000000"/>
                </a:solidFill>
                <a:latin typeface="方正宋刻本秀楷简体" panose="02000000000000000000" pitchFamily="2" charset="-122"/>
                <a:ea typeface="方正宋刻本秀楷简体" panose="02000000000000000000" pitchFamily="2" charset="-122"/>
                <a:sym typeface="汉仪中楷简" panose="02010604000101010101" pitchFamily="2" charset="-122"/>
              </a:endParaRPr>
            </a:p>
          </p:txBody>
        </p:sp>
        <p:sp>
          <p:nvSpPr>
            <p:cNvPr id="18" name="文本框 20"/>
            <p:cNvSpPr txBox="1"/>
            <p:nvPr/>
          </p:nvSpPr>
          <p:spPr>
            <a:xfrm>
              <a:off x="1613239" y="558933"/>
              <a:ext cx="184666" cy="461665"/>
            </a:xfrm>
            <a:prstGeom prst="rect">
              <a:avLst/>
            </a:prstGeom>
            <a:noFill/>
          </p:spPr>
          <p:txBody>
            <a:bodyPr wrap="non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endParaRPr lang="zh-CN" altLang="en-US" sz="2400" dirty="0">
                <a:solidFill>
                  <a:srgbClr val="494849"/>
                </a:solidFill>
                <a:latin typeface="Century Gothic" panose="020B0502020202020204" pitchFamily="34" charset="0"/>
              </a:endParaRPr>
            </a:p>
          </p:txBody>
        </p:sp>
      </p:grpSp>
      <p:sp>
        <p:nvSpPr>
          <p:cNvPr id="21" name="Oval 18"/>
          <p:cNvSpPr/>
          <p:nvPr/>
        </p:nvSpPr>
        <p:spPr>
          <a:xfrm>
            <a:off x="8206274" y="3201013"/>
            <a:ext cx="730898" cy="730898"/>
          </a:xfrm>
          <a:prstGeom prst="ellipse">
            <a:avLst/>
          </a:prstGeom>
          <a:solidFill>
            <a:srgbClr val="98DAFE"/>
          </a:solidFill>
          <a:ln w="12700" cap="flat" cmpd="sng" algn="ctr">
            <a:noFill/>
            <a:prstDash val="solid"/>
            <a:miter lim="800000"/>
          </a:ln>
          <a:effectLst>
            <a:outerShdw blurRad="203200" dist="38100" dir="5400000" algn="t" rotWithShape="0">
              <a:prstClr val="black">
                <a:alpha val="40000"/>
              </a:prstClr>
            </a:outerShdw>
          </a:effectLst>
        </p:spPr>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1435" algn="l" defTabSz="1828800" rtl="0" eaLnBrk="1" latinLnBrk="0" hangingPunct="1">
              <a:defRPr sz="3600" kern="1200">
                <a:solidFill>
                  <a:schemeClr val="lt1"/>
                </a:solidFill>
                <a:latin typeface="+mn-lt"/>
                <a:ea typeface="+mn-ea"/>
                <a:cs typeface="+mn-cs"/>
              </a:defRPr>
            </a:lvl8pPr>
            <a:lvl9pPr marL="7315835" algn="l" defTabSz="1828800" rtl="0" eaLnBrk="1" latinLnBrk="0" hangingPunct="1">
              <a:defRPr sz="3600" kern="1200">
                <a:solidFill>
                  <a:schemeClr val="lt1"/>
                </a:solidFill>
                <a:latin typeface="+mn-lt"/>
                <a:ea typeface="+mn-ea"/>
                <a:cs typeface="+mn-cs"/>
              </a:defRPr>
            </a:lvl9pP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Shape 5406"/>
          <p:cNvSpPr/>
          <p:nvPr/>
        </p:nvSpPr>
        <p:spPr>
          <a:xfrm>
            <a:off x="8430345" y="3445344"/>
            <a:ext cx="282758" cy="242235"/>
          </a:xfrm>
          <a:custGeom>
            <a:avLst/>
            <a:gdLst/>
            <a:ahLst/>
            <a:cxnLst>
              <a:cxn ang="0">
                <a:pos x="wd2" y="hd2"/>
              </a:cxn>
              <a:cxn ang="5400000">
                <a:pos x="wd2" y="hd2"/>
              </a:cxn>
              <a:cxn ang="10800000">
                <a:pos x="wd2" y="hd2"/>
              </a:cxn>
              <a:cxn ang="16200000">
                <a:pos x="wd2" y="hd2"/>
              </a:cxn>
            </a:cxnLst>
            <a:rect l="0" t="0" r="r" b="b"/>
            <a:pathLst>
              <a:path w="21600" h="21251" extrusionOk="0">
                <a:moveTo>
                  <a:pt x="21600" y="8786"/>
                </a:moveTo>
                <a:cubicBezTo>
                  <a:pt x="21600" y="9885"/>
                  <a:pt x="20965" y="10617"/>
                  <a:pt x="20329" y="10617"/>
                </a:cubicBezTo>
                <a:cubicBezTo>
                  <a:pt x="20329" y="15742"/>
                  <a:pt x="20329" y="15742"/>
                  <a:pt x="20329" y="15742"/>
                </a:cubicBezTo>
                <a:cubicBezTo>
                  <a:pt x="20329" y="16841"/>
                  <a:pt x="19376" y="17573"/>
                  <a:pt x="18741" y="17573"/>
                </a:cubicBezTo>
                <a:cubicBezTo>
                  <a:pt x="16518" y="15742"/>
                  <a:pt x="13024" y="12814"/>
                  <a:pt x="8894" y="12447"/>
                </a:cubicBezTo>
                <a:cubicBezTo>
                  <a:pt x="7306" y="12814"/>
                  <a:pt x="6988" y="15010"/>
                  <a:pt x="7941" y="16108"/>
                </a:cubicBezTo>
                <a:cubicBezTo>
                  <a:pt x="6988" y="17573"/>
                  <a:pt x="8259" y="18671"/>
                  <a:pt x="9529" y="19769"/>
                </a:cubicBezTo>
                <a:cubicBezTo>
                  <a:pt x="8576" y="21600"/>
                  <a:pt x="5400" y="21600"/>
                  <a:pt x="4447" y="20502"/>
                </a:cubicBezTo>
                <a:cubicBezTo>
                  <a:pt x="3812" y="17939"/>
                  <a:pt x="2541" y="15376"/>
                  <a:pt x="3494" y="12447"/>
                </a:cubicBezTo>
                <a:cubicBezTo>
                  <a:pt x="2224" y="12447"/>
                  <a:pt x="2224" y="12447"/>
                  <a:pt x="2224" y="12447"/>
                </a:cubicBezTo>
                <a:cubicBezTo>
                  <a:pt x="953" y="12447"/>
                  <a:pt x="0" y="11349"/>
                  <a:pt x="0" y="9885"/>
                </a:cubicBezTo>
                <a:cubicBezTo>
                  <a:pt x="0" y="7322"/>
                  <a:pt x="0" y="7322"/>
                  <a:pt x="0" y="7322"/>
                </a:cubicBezTo>
                <a:cubicBezTo>
                  <a:pt x="0" y="6224"/>
                  <a:pt x="953" y="5125"/>
                  <a:pt x="2224" y="5125"/>
                </a:cubicBezTo>
                <a:cubicBezTo>
                  <a:pt x="7941" y="5125"/>
                  <a:pt x="7941" y="5125"/>
                  <a:pt x="7941" y="5125"/>
                </a:cubicBezTo>
                <a:cubicBezTo>
                  <a:pt x="12388" y="5125"/>
                  <a:pt x="16200" y="2197"/>
                  <a:pt x="18741" y="0"/>
                </a:cubicBezTo>
                <a:cubicBezTo>
                  <a:pt x="19376" y="0"/>
                  <a:pt x="20329" y="732"/>
                  <a:pt x="20329" y="1464"/>
                </a:cubicBezTo>
                <a:cubicBezTo>
                  <a:pt x="20329" y="6956"/>
                  <a:pt x="20329" y="6956"/>
                  <a:pt x="20329" y="6956"/>
                </a:cubicBezTo>
                <a:cubicBezTo>
                  <a:pt x="20965" y="6956"/>
                  <a:pt x="21600" y="7688"/>
                  <a:pt x="21600" y="8786"/>
                </a:cubicBezTo>
                <a:close/>
                <a:moveTo>
                  <a:pt x="18741" y="2197"/>
                </a:moveTo>
                <a:cubicBezTo>
                  <a:pt x="15565" y="4759"/>
                  <a:pt x="12388" y="6590"/>
                  <a:pt x="9529" y="6956"/>
                </a:cubicBezTo>
                <a:cubicBezTo>
                  <a:pt x="9529" y="10617"/>
                  <a:pt x="9529" y="10617"/>
                  <a:pt x="9529" y="10617"/>
                </a:cubicBezTo>
                <a:cubicBezTo>
                  <a:pt x="12388" y="10983"/>
                  <a:pt x="15565" y="12447"/>
                  <a:pt x="18741" y="15376"/>
                </a:cubicBezTo>
                <a:lnTo>
                  <a:pt x="18741" y="2197"/>
                </a:lnTo>
                <a:close/>
              </a:path>
            </a:pathLst>
          </a:custGeom>
          <a:solidFill>
            <a:sysClr val="window" lastClr="FFFFFF"/>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000000"/>
              </a:solidFill>
              <a:effectLst/>
              <a:uLnTx/>
              <a:uFillTx/>
              <a:latin typeface="Calibri" panose="020F0502020204030204"/>
              <a:sym typeface="Calibri" panose="020F0502020204030204"/>
            </a:endParaRPr>
          </a:p>
        </p:txBody>
      </p:sp>
      <p:sp>
        <p:nvSpPr>
          <p:cNvPr id="23" name="Oval 22"/>
          <p:cNvSpPr/>
          <p:nvPr/>
        </p:nvSpPr>
        <p:spPr>
          <a:xfrm>
            <a:off x="7710200" y="4660084"/>
            <a:ext cx="730898" cy="730898"/>
          </a:xfrm>
          <a:prstGeom prst="ellipse">
            <a:avLst/>
          </a:prstGeom>
          <a:solidFill>
            <a:srgbClr val="FD8E8E"/>
          </a:solidFill>
          <a:ln w="12700" cap="flat" cmpd="sng" algn="ctr">
            <a:noFill/>
            <a:prstDash val="solid"/>
            <a:miter lim="800000"/>
          </a:ln>
          <a:effectLst>
            <a:outerShdw blurRad="203200" dist="38100" dir="5400000" algn="t" rotWithShape="0">
              <a:prstClr val="black">
                <a:alpha val="40000"/>
              </a:prstClr>
            </a:outerShdw>
          </a:effectLst>
        </p:spPr>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1435" algn="l" defTabSz="1828800" rtl="0" eaLnBrk="1" latinLnBrk="0" hangingPunct="1">
              <a:defRPr sz="3600" kern="1200">
                <a:solidFill>
                  <a:schemeClr val="lt1"/>
                </a:solidFill>
                <a:latin typeface="+mn-lt"/>
                <a:ea typeface="+mn-ea"/>
                <a:cs typeface="+mn-cs"/>
              </a:defRPr>
            </a:lvl8pPr>
            <a:lvl9pPr marL="7315835" algn="l" defTabSz="1828800" rtl="0" eaLnBrk="1" latinLnBrk="0" hangingPunct="1">
              <a:defRPr sz="3600" kern="1200">
                <a:solidFill>
                  <a:schemeClr val="lt1"/>
                </a:solidFill>
                <a:latin typeface="+mn-lt"/>
                <a:ea typeface="+mn-ea"/>
                <a:cs typeface="+mn-cs"/>
              </a:defRPr>
            </a:lvl9pP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Shape 5535"/>
          <p:cNvSpPr/>
          <p:nvPr/>
        </p:nvSpPr>
        <p:spPr>
          <a:xfrm>
            <a:off x="7944850" y="4884155"/>
            <a:ext cx="261599" cy="282756"/>
          </a:xfrm>
          <a:custGeom>
            <a:avLst/>
            <a:gdLst/>
            <a:ahLst/>
            <a:cxnLst>
              <a:cxn ang="0">
                <a:pos x="wd2" y="hd2"/>
              </a:cxn>
              <a:cxn ang="5400000">
                <a:pos x="wd2" y="hd2"/>
              </a:cxn>
              <a:cxn ang="10800000">
                <a:pos x="wd2" y="hd2"/>
              </a:cxn>
              <a:cxn ang="16200000">
                <a:pos x="wd2" y="hd2"/>
              </a:cxn>
            </a:cxnLst>
            <a:rect l="0" t="0" r="r" b="b"/>
            <a:pathLst>
              <a:path w="21600" h="21600" extrusionOk="0">
                <a:moveTo>
                  <a:pt x="19886" y="18424"/>
                </a:moveTo>
                <a:cubicBezTo>
                  <a:pt x="14057" y="18424"/>
                  <a:pt x="14057" y="18424"/>
                  <a:pt x="14057" y="18424"/>
                </a:cubicBezTo>
                <a:cubicBezTo>
                  <a:pt x="14057" y="20012"/>
                  <a:pt x="12686" y="21600"/>
                  <a:pt x="10629" y="21600"/>
                </a:cubicBezTo>
                <a:cubicBezTo>
                  <a:pt x="8914" y="21600"/>
                  <a:pt x="7543" y="20012"/>
                  <a:pt x="7543" y="18424"/>
                </a:cubicBezTo>
                <a:cubicBezTo>
                  <a:pt x="1714" y="18424"/>
                  <a:pt x="1714" y="18424"/>
                  <a:pt x="1714" y="18424"/>
                </a:cubicBezTo>
                <a:cubicBezTo>
                  <a:pt x="686" y="18424"/>
                  <a:pt x="0" y="17788"/>
                  <a:pt x="0" y="16835"/>
                </a:cubicBezTo>
                <a:cubicBezTo>
                  <a:pt x="1714" y="15247"/>
                  <a:pt x="4114" y="12706"/>
                  <a:pt x="4114" y="6988"/>
                </a:cubicBezTo>
                <a:cubicBezTo>
                  <a:pt x="4114" y="4447"/>
                  <a:pt x="6171" y="1906"/>
                  <a:pt x="9600" y="1588"/>
                </a:cubicBezTo>
                <a:cubicBezTo>
                  <a:pt x="9600" y="1271"/>
                  <a:pt x="9600" y="1271"/>
                  <a:pt x="9600" y="953"/>
                </a:cubicBezTo>
                <a:cubicBezTo>
                  <a:pt x="9600" y="318"/>
                  <a:pt x="9943" y="0"/>
                  <a:pt x="10629" y="0"/>
                </a:cubicBezTo>
                <a:cubicBezTo>
                  <a:pt x="11314" y="0"/>
                  <a:pt x="12000" y="318"/>
                  <a:pt x="12000" y="953"/>
                </a:cubicBezTo>
                <a:cubicBezTo>
                  <a:pt x="12000" y="1271"/>
                  <a:pt x="12000" y="1271"/>
                  <a:pt x="12000" y="1588"/>
                </a:cubicBezTo>
                <a:cubicBezTo>
                  <a:pt x="15429" y="1906"/>
                  <a:pt x="17486" y="4447"/>
                  <a:pt x="17486" y="6988"/>
                </a:cubicBezTo>
                <a:cubicBezTo>
                  <a:pt x="17486" y="12706"/>
                  <a:pt x="19543" y="15247"/>
                  <a:pt x="21600" y="16835"/>
                </a:cubicBezTo>
                <a:cubicBezTo>
                  <a:pt x="21600" y="17788"/>
                  <a:pt x="20914" y="18424"/>
                  <a:pt x="19886" y="18424"/>
                </a:cubicBezTo>
                <a:close/>
                <a:moveTo>
                  <a:pt x="10629" y="20012"/>
                </a:moveTo>
                <a:cubicBezTo>
                  <a:pt x="9600" y="20012"/>
                  <a:pt x="8914" y="19376"/>
                  <a:pt x="8914" y="18424"/>
                </a:cubicBezTo>
                <a:cubicBezTo>
                  <a:pt x="8914" y="18424"/>
                  <a:pt x="8914" y="18106"/>
                  <a:pt x="8571" y="18106"/>
                </a:cubicBezTo>
                <a:cubicBezTo>
                  <a:pt x="8571" y="18106"/>
                  <a:pt x="8571" y="18424"/>
                  <a:pt x="8571" y="18424"/>
                </a:cubicBezTo>
                <a:cubicBezTo>
                  <a:pt x="8571" y="19694"/>
                  <a:pt x="9600" y="20647"/>
                  <a:pt x="10629" y="20647"/>
                </a:cubicBezTo>
                <a:cubicBezTo>
                  <a:pt x="10971" y="20647"/>
                  <a:pt x="10971" y="20329"/>
                  <a:pt x="10971" y="20329"/>
                </a:cubicBezTo>
                <a:cubicBezTo>
                  <a:pt x="10971" y="20329"/>
                  <a:pt x="10971" y="20012"/>
                  <a:pt x="10629" y="20012"/>
                </a:cubicBezTo>
                <a:close/>
              </a:path>
            </a:pathLst>
          </a:custGeom>
          <a:solidFill>
            <a:sysClr val="window" lastClr="FFFFFF"/>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000000"/>
              </a:solidFill>
              <a:effectLst/>
              <a:uLnTx/>
              <a:uFillTx/>
              <a:latin typeface="Calibri" panose="020F0502020204030204"/>
              <a:sym typeface="Calibri" panose="020F0502020204030204"/>
            </a:endParaRPr>
          </a:p>
        </p:txBody>
      </p:sp>
      <p:sp>
        <p:nvSpPr>
          <p:cNvPr id="25" name="Oval 26"/>
          <p:cNvSpPr/>
          <p:nvPr/>
        </p:nvSpPr>
        <p:spPr>
          <a:xfrm>
            <a:off x="7710200" y="1751796"/>
            <a:ext cx="730898" cy="730898"/>
          </a:xfrm>
          <a:prstGeom prst="ellipse">
            <a:avLst/>
          </a:prstGeom>
          <a:solidFill>
            <a:srgbClr val="FD8E8E"/>
          </a:solidFill>
          <a:ln w="12700" cap="flat" cmpd="sng" algn="ctr">
            <a:noFill/>
            <a:prstDash val="solid"/>
            <a:miter lim="800000"/>
          </a:ln>
          <a:effectLst>
            <a:outerShdw blurRad="203200" dist="38100" dir="5400000" algn="t" rotWithShape="0">
              <a:prstClr val="black">
                <a:alpha val="40000"/>
              </a:prstClr>
            </a:outerShdw>
          </a:effectLst>
        </p:spPr>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1435" algn="l" defTabSz="1828800" rtl="0" eaLnBrk="1" latinLnBrk="0" hangingPunct="1">
              <a:defRPr sz="3600" kern="1200">
                <a:solidFill>
                  <a:schemeClr val="lt1"/>
                </a:solidFill>
                <a:latin typeface="+mn-lt"/>
                <a:ea typeface="+mn-ea"/>
                <a:cs typeface="+mn-cs"/>
              </a:defRPr>
            </a:lvl8pPr>
            <a:lvl9pPr marL="7315835" algn="l" defTabSz="1828800" rtl="0" eaLnBrk="1" latinLnBrk="0" hangingPunct="1">
              <a:defRPr sz="3600" kern="1200">
                <a:solidFill>
                  <a:schemeClr val="lt1"/>
                </a:solidFill>
                <a:latin typeface="+mn-lt"/>
                <a:ea typeface="+mn-ea"/>
                <a:cs typeface="+mn-cs"/>
              </a:defRPr>
            </a:lvl9pP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Shape 5271"/>
          <p:cNvSpPr/>
          <p:nvPr/>
        </p:nvSpPr>
        <p:spPr>
          <a:xfrm>
            <a:off x="7961184" y="1983544"/>
            <a:ext cx="228929" cy="267404"/>
          </a:xfrm>
          <a:custGeom>
            <a:avLst/>
            <a:gdLst/>
            <a:ahLst/>
            <a:cxnLst>
              <a:cxn ang="0">
                <a:pos x="wd2" y="hd2"/>
              </a:cxn>
              <a:cxn ang="5400000">
                <a:pos x="wd2" y="hd2"/>
              </a:cxn>
              <a:cxn ang="10800000">
                <a:pos x="wd2" y="hd2"/>
              </a:cxn>
              <a:cxn ang="16200000">
                <a:pos x="wd2" y="hd2"/>
              </a:cxn>
            </a:cxnLst>
            <a:rect l="0" t="0" r="r" b="b"/>
            <a:pathLst>
              <a:path w="21600" h="21600" extrusionOk="0">
                <a:moveTo>
                  <a:pt x="21600" y="3038"/>
                </a:moveTo>
                <a:cubicBezTo>
                  <a:pt x="21600" y="4725"/>
                  <a:pt x="21600" y="4725"/>
                  <a:pt x="21600" y="4725"/>
                </a:cubicBezTo>
                <a:cubicBezTo>
                  <a:pt x="21600" y="6413"/>
                  <a:pt x="16495" y="7763"/>
                  <a:pt x="10604" y="7763"/>
                </a:cubicBezTo>
                <a:cubicBezTo>
                  <a:pt x="4713" y="7763"/>
                  <a:pt x="0" y="6413"/>
                  <a:pt x="0" y="4725"/>
                </a:cubicBezTo>
                <a:cubicBezTo>
                  <a:pt x="0" y="3038"/>
                  <a:pt x="0" y="3038"/>
                  <a:pt x="0" y="3038"/>
                </a:cubicBezTo>
                <a:cubicBezTo>
                  <a:pt x="0" y="1350"/>
                  <a:pt x="4713" y="0"/>
                  <a:pt x="10604" y="0"/>
                </a:cubicBezTo>
                <a:cubicBezTo>
                  <a:pt x="16495" y="0"/>
                  <a:pt x="21600" y="1350"/>
                  <a:pt x="21600" y="3038"/>
                </a:cubicBezTo>
                <a:close/>
                <a:moveTo>
                  <a:pt x="21600" y="7088"/>
                </a:moveTo>
                <a:cubicBezTo>
                  <a:pt x="21600" y="9113"/>
                  <a:pt x="21600" y="9113"/>
                  <a:pt x="21600" y="9113"/>
                </a:cubicBezTo>
                <a:cubicBezTo>
                  <a:pt x="21600" y="10800"/>
                  <a:pt x="16495" y="12487"/>
                  <a:pt x="10604" y="12487"/>
                </a:cubicBezTo>
                <a:cubicBezTo>
                  <a:pt x="4713" y="12487"/>
                  <a:pt x="0" y="10800"/>
                  <a:pt x="0" y="9113"/>
                </a:cubicBezTo>
                <a:cubicBezTo>
                  <a:pt x="0" y="7088"/>
                  <a:pt x="0" y="7088"/>
                  <a:pt x="0" y="7088"/>
                </a:cubicBezTo>
                <a:cubicBezTo>
                  <a:pt x="2356" y="8438"/>
                  <a:pt x="6284" y="9113"/>
                  <a:pt x="10604" y="9113"/>
                </a:cubicBezTo>
                <a:cubicBezTo>
                  <a:pt x="14924" y="9113"/>
                  <a:pt x="19244" y="8438"/>
                  <a:pt x="21600" y="7088"/>
                </a:cubicBezTo>
                <a:close/>
                <a:moveTo>
                  <a:pt x="21600" y="11812"/>
                </a:moveTo>
                <a:cubicBezTo>
                  <a:pt x="21600" y="13837"/>
                  <a:pt x="21600" y="13837"/>
                  <a:pt x="21600" y="13837"/>
                </a:cubicBezTo>
                <a:cubicBezTo>
                  <a:pt x="21600" y="15525"/>
                  <a:pt x="16495" y="16875"/>
                  <a:pt x="10604" y="16875"/>
                </a:cubicBezTo>
                <a:cubicBezTo>
                  <a:pt x="4713" y="16875"/>
                  <a:pt x="0" y="15525"/>
                  <a:pt x="0" y="13837"/>
                </a:cubicBezTo>
                <a:cubicBezTo>
                  <a:pt x="0" y="11812"/>
                  <a:pt x="0" y="11812"/>
                  <a:pt x="0" y="11812"/>
                </a:cubicBezTo>
                <a:cubicBezTo>
                  <a:pt x="2356" y="13162"/>
                  <a:pt x="6284" y="13837"/>
                  <a:pt x="10604" y="13837"/>
                </a:cubicBezTo>
                <a:cubicBezTo>
                  <a:pt x="14924" y="13837"/>
                  <a:pt x="19244" y="13162"/>
                  <a:pt x="21600" y="11812"/>
                </a:cubicBezTo>
                <a:close/>
                <a:moveTo>
                  <a:pt x="21600" y="16537"/>
                </a:moveTo>
                <a:cubicBezTo>
                  <a:pt x="21600" y="18562"/>
                  <a:pt x="21600" y="18562"/>
                  <a:pt x="21600" y="18562"/>
                </a:cubicBezTo>
                <a:cubicBezTo>
                  <a:pt x="21600" y="20250"/>
                  <a:pt x="16495" y="21600"/>
                  <a:pt x="10604" y="21600"/>
                </a:cubicBezTo>
                <a:cubicBezTo>
                  <a:pt x="4713" y="21600"/>
                  <a:pt x="0" y="20250"/>
                  <a:pt x="0" y="18562"/>
                </a:cubicBezTo>
                <a:cubicBezTo>
                  <a:pt x="0" y="16537"/>
                  <a:pt x="0" y="16537"/>
                  <a:pt x="0" y="16537"/>
                </a:cubicBezTo>
                <a:cubicBezTo>
                  <a:pt x="2356" y="17887"/>
                  <a:pt x="6284" y="18562"/>
                  <a:pt x="10604" y="18562"/>
                </a:cubicBezTo>
                <a:cubicBezTo>
                  <a:pt x="14924" y="18562"/>
                  <a:pt x="19244" y="17887"/>
                  <a:pt x="21600" y="16537"/>
                </a:cubicBezTo>
                <a:close/>
              </a:path>
            </a:pathLst>
          </a:custGeom>
          <a:solidFill>
            <a:schemeClr val="bg1"/>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000000"/>
              </a:solidFill>
              <a:effectLst/>
              <a:uLnTx/>
              <a:uFillTx/>
              <a:latin typeface="Calibri" panose="020F0502020204030204"/>
              <a:sym typeface="Calibri" panose="020F0502020204030204"/>
            </a:endParaRPr>
          </a:p>
        </p:txBody>
      </p:sp>
      <p:sp>
        <p:nvSpPr>
          <p:cNvPr id="27" name="Oval 30"/>
          <p:cNvSpPr/>
          <p:nvPr/>
        </p:nvSpPr>
        <p:spPr>
          <a:xfrm flipH="1">
            <a:off x="2883334" y="3201013"/>
            <a:ext cx="730898" cy="730898"/>
          </a:xfrm>
          <a:prstGeom prst="ellipse">
            <a:avLst/>
          </a:prstGeom>
          <a:solidFill>
            <a:srgbClr val="FD8E8E"/>
          </a:solidFill>
          <a:ln w="12700" cap="flat" cmpd="sng" algn="ctr">
            <a:noFill/>
            <a:prstDash val="solid"/>
            <a:miter lim="800000"/>
          </a:ln>
          <a:effectLst>
            <a:outerShdw blurRad="203200" dist="38100" dir="5400000" algn="t" rotWithShape="0">
              <a:prstClr val="black">
                <a:alpha val="40000"/>
              </a:prstClr>
            </a:outerShdw>
          </a:effectLst>
        </p:spPr>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1435" algn="l" defTabSz="1828800" rtl="0" eaLnBrk="1" latinLnBrk="0" hangingPunct="1">
              <a:defRPr sz="3600" kern="1200">
                <a:solidFill>
                  <a:schemeClr val="lt1"/>
                </a:solidFill>
                <a:latin typeface="+mn-lt"/>
                <a:ea typeface="+mn-ea"/>
                <a:cs typeface="+mn-cs"/>
              </a:defRPr>
            </a:lvl8pPr>
            <a:lvl9pPr marL="7315835" algn="l" defTabSz="1828800" rtl="0" eaLnBrk="1" latinLnBrk="0" hangingPunct="1">
              <a:defRPr sz="3600" kern="1200">
                <a:solidFill>
                  <a:schemeClr val="lt1"/>
                </a:solidFill>
                <a:latin typeface="+mn-lt"/>
                <a:ea typeface="+mn-ea"/>
                <a:cs typeface="+mn-cs"/>
              </a:defRPr>
            </a:lvl9pP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28" name="Shape 5406"/>
          <p:cNvSpPr/>
          <p:nvPr/>
        </p:nvSpPr>
        <p:spPr>
          <a:xfrm flipH="1">
            <a:off x="3107404" y="3445344"/>
            <a:ext cx="282758" cy="242235"/>
          </a:xfrm>
          <a:custGeom>
            <a:avLst/>
            <a:gdLst/>
            <a:ahLst/>
            <a:cxnLst>
              <a:cxn ang="0">
                <a:pos x="wd2" y="hd2"/>
              </a:cxn>
              <a:cxn ang="5400000">
                <a:pos x="wd2" y="hd2"/>
              </a:cxn>
              <a:cxn ang="10800000">
                <a:pos x="wd2" y="hd2"/>
              </a:cxn>
              <a:cxn ang="16200000">
                <a:pos x="wd2" y="hd2"/>
              </a:cxn>
            </a:cxnLst>
            <a:rect l="0" t="0" r="r" b="b"/>
            <a:pathLst>
              <a:path w="21600" h="21251" extrusionOk="0">
                <a:moveTo>
                  <a:pt x="21600" y="8786"/>
                </a:moveTo>
                <a:cubicBezTo>
                  <a:pt x="21600" y="9885"/>
                  <a:pt x="20965" y="10617"/>
                  <a:pt x="20329" y="10617"/>
                </a:cubicBezTo>
                <a:cubicBezTo>
                  <a:pt x="20329" y="15742"/>
                  <a:pt x="20329" y="15742"/>
                  <a:pt x="20329" y="15742"/>
                </a:cubicBezTo>
                <a:cubicBezTo>
                  <a:pt x="20329" y="16841"/>
                  <a:pt x="19376" y="17573"/>
                  <a:pt x="18741" y="17573"/>
                </a:cubicBezTo>
                <a:cubicBezTo>
                  <a:pt x="16518" y="15742"/>
                  <a:pt x="13024" y="12814"/>
                  <a:pt x="8894" y="12447"/>
                </a:cubicBezTo>
                <a:cubicBezTo>
                  <a:pt x="7306" y="12814"/>
                  <a:pt x="6988" y="15010"/>
                  <a:pt x="7941" y="16108"/>
                </a:cubicBezTo>
                <a:cubicBezTo>
                  <a:pt x="6988" y="17573"/>
                  <a:pt x="8259" y="18671"/>
                  <a:pt x="9529" y="19769"/>
                </a:cubicBezTo>
                <a:cubicBezTo>
                  <a:pt x="8576" y="21600"/>
                  <a:pt x="5400" y="21600"/>
                  <a:pt x="4447" y="20502"/>
                </a:cubicBezTo>
                <a:cubicBezTo>
                  <a:pt x="3812" y="17939"/>
                  <a:pt x="2541" y="15376"/>
                  <a:pt x="3494" y="12447"/>
                </a:cubicBezTo>
                <a:cubicBezTo>
                  <a:pt x="2224" y="12447"/>
                  <a:pt x="2224" y="12447"/>
                  <a:pt x="2224" y="12447"/>
                </a:cubicBezTo>
                <a:cubicBezTo>
                  <a:pt x="953" y="12447"/>
                  <a:pt x="0" y="11349"/>
                  <a:pt x="0" y="9885"/>
                </a:cubicBezTo>
                <a:cubicBezTo>
                  <a:pt x="0" y="7322"/>
                  <a:pt x="0" y="7322"/>
                  <a:pt x="0" y="7322"/>
                </a:cubicBezTo>
                <a:cubicBezTo>
                  <a:pt x="0" y="6224"/>
                  <a:pt x="953" y="5125"/>
                  <a:pt x="2224" y="5125"/>
                </a:cubicBezTo>
                <a:cubicBezTo>
                  <a:pt x="7941" y="5125"/>
                  <a:pt x="7941" y="5125"/>
                  <a:pt x="7941" y="5125"/>
                </a:cubicBezTo>
                <a:cubicBezTo>
                  <a:pt x="12388" y="5125"/>
                  <a:pt x="16200" y="2197"/>
                  <a:pt x="18741" y="0"/>
                </a:cubicBezTo>
                <a:cubicBezTo>
                  <a:pt x="19376" y="0"/>
                  <a:pt x="20329" y="732"/>
                  <a:pt x="20329" y="1464"/>
                </a:cubicBezTo>
                <a:cubicBezTo>
                  <a:pt x="20329" y="6956"/>
                  <a:pt x="20329" y="6956"/>
                  <a:pt x="20329" y="6956"/>
                </a:cubicBezTo>
                <a:cubicBezTo>
                  <a:pt x="20965" y="6956"/>
                  <a:pt x="21600" y="7688"/>
                  <a:pt x="21600" y="8786"/>
                </a:cubicBezTo>
                <a:close/>
                <a:moveTo>
                  <a:pt x="18741" y="2197"/>
                </a:moveTo>
                <a:cubicBezTo>
                  <a:pt x="15565" y="4759"/>
                  <a:pt x="12388" y="6590"/>
                  <a:pt x="9529" y="6956"/>
                </a:cubicBezTo>
                <a:cubicBezTo>
                  <a:pt x="9529" y="10617"/>
                  <a:pt x="9529" y="10617"/>
                  <a:pt x="9529" y="10617"/>
                </a:cubicBezTo>
                <a:cubicBezTo>
                  <a:pt x="12388" y="10983"/>
                  <a:pt x="15565" y="12447"/>
                  <a:pt x="18741" y="15376"/>
                </a:cubicBezTo>
                <a:lnTo>
                  <a:pt x="18741" y="2197"/>
                </a:lnTo>
                <a:close/>
              </a:path>
            </a:pathLst>
          </a:custGeom>
          <a:solidFill>
            <a:sysClr val="window" lastClr="FFFFFF"/>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000000"/>
              </a:solidFill>
              <a:effectLst/>
              <a:uLnTx/>
              <a:uFillTx/>
              <a:latin typeface="Calibri" panose="020F0502020204030204"/>
              <a:sym typeface="Calibri" panose="020F0502020204030204"/>
            </a:endParaRPr>
          </a:p>
        </p:txBody>
      </p:sp>
      <p:sp>
        <p:nvSpPr>
          <p:cNvPr id="29" name="Oval 34"/>
          <p:cNvSpPr/>
          <p:nvPr/>
        </p:nvSpPr>
        <p:spPr>
          <a:xfrm flipH="1">
            <a:off x="3379408" y="4660084"/>
            <a:ext cx="730898" cy="730898"/>
          </a:xfrm>
          <a:prstGeom prst="ellipse">
            <a:avLst/>
          </a:prstGeom>
          <a:solidFill>
            <a:srgbClr val="98DAFE"/>
          </a:solidFill>
          <a:ln w="12700" cap="flat" cmpd="sng" algn="ctr">
            <a:noFill/>
            <a:prstDash val="solid"/>
            <a:miter lim="800000"/>
          </a:ln>
          <a:effectLst>
            <a:outerShdw blurRad="203200" dist="38100" dir="5400000" algn="t" rotWithShape="0">
              <a:prstClr val="black">
                <a:alpha val="40000"/>
              </a:prstClr>
            </a:outerShdw>
          </a:effectLst>
        </p:spPr>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1435" algn="l" defTabSz="1828800" rtl="0" eaLnBrk="1" latinLnBrk="0" hangingPunct="1">
              <a:defRPr sz="3600" kern="1200">
                <a:solidFill>
                  <a:schemeClr val="lt1"/>
                </a:solidFill>
                <a:latin typeface="+mn-lt"/>
                <a:ea typeface="+mn-ea"/>
                <a:cs typeface="+mn-cs"/>
              </a:defRPr>
            </a:lvl8pPr>
            <a:lvl9pPr marL="7315835" algn="l" defTabSz="1828800" rtl="0" eaLnBrk="1" latinLnBrk="0" hangingPunct="1">
              <a:defRPr sz="3600" kern="1200">
                <a:solidFill>
                  <a:schemeClr val="lt1"/>
                </a:solidFill>
                <a:latin typeface="+mn-lt"/>
                <a:ea typeface="+mn-ea"/>
                <a:cs typeface="+mn-cs"/>
              </a:defRPr>
            </a:lvl9pP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Shape 5535"/>
          <p:cNvSpPr/>
          <p:nvPr/>
        </p:nvSpPr>
        <p:spPr>
          <a:xfrm flipH="1">
            <a:off x="3614058" y="4884155"/>
            <a:ext cx="261599" cy="282756"/>
          </a:xfrm>
          <a:custGeom>
            <a:avLst/>
            <a:gdLst/>
            <a:ahLst/>
            <a:cxnLst>
              <a:cxn ang="0">
                <a:pos x="wd2" y="hd2"/>
              </a:cxn>
              <a:cxn ang="5400000">
                <a:pos x="wd2" y="hd2"/>
              </a:cxn>
              <a:cxn ang="10800000">
                <a:pos x="wd2" y="hd2"/>
              </a:cxn>
              <a:cxn ang="16200000">
                <a:pos x="wd2" y="hd2"/>
              </a:cxn>
            </a:cxnLst>
            <a:rect l="0" t="0" r="r" b="b"/>
            <a:pathLst>
              <a:path w="21600" h="21600" extrusionOk="0">
                <a:moveTo>
                  <a:pt x="19886" y="18424"/>
                </a:moveTo>
                <a:cubicBezTo>
                  <a:pt x="14057" y="18424"/>
                  <a:pt x="14057" y="18424"/>
                  <a:pt x="14057" y="18424"/>
                </a:cubicBezTo>
                <a:cubicBezTo>
                  <a:pt x="14057" y="20012"/>
                  <a:pt x="12686" y="21600"/>
                  <a:pt x="10629" y="21600"/>
                </a:cubicBezTo>
                <a:cubicBezTo>
                  <a:pt x="8914" y="21600"/>
                  <a:pt x="7543" y="20012"/>
                  <a:pt x="7543" y="18424"/>
                </a:cubicBezTo>
                <a:cubicBezTo>
                  <a:pt x="1714" y="18424"/>
                  <a:pt x="1714" y="18424"/>
                  <a:pt x="1714" y="18424"/>
                </a:cubicBezTo>
                <a:cubicBezTo>
                  <a:pt x="686" y="18424"/>
                  <a:pt x="0" y="17788"/>
                  <a:pt x="0" y="16835"/>
                </a:cubicBezTo>
                <a:cubicBezTo>
                  <a:pt x="1714" y="15247"/>
                  <a:pt x="4114" y="12706"/>
                  <a:pt x="4114" y="6988"/>
                </a:cubicBezTo>
                <a:cubicBezTo>
                  <a:pt x="4114" y="4447"/>
                  <a:pt x="6171" y="1906"/>
                  <a:pt x="9600" y="1588"/>
                </a:cubicBezTo>
                <a:cubicBezTo>
                  <a:pt x="9600" y="1271"/>
                  <a:pt x="9600" y="1271"/>
                  <a:pt x="9600" y="953"/>
                </a:cubicBezTo>
                <a:cubicBezTo>
                  <a:pt x="9600" y="318"/>
                  <a:pt x="9943" y="0"/>
                  <a:pt x="10629" y="0"/>
                </a:cubicBezTo>
                <a:cubicBezTo>
                  <a:pt x="11314" y="0"/>
                  <a:pt x="12000" y="318"/>
                  <a:pt x="12000" y="953"/>
                </a:cubicBezTo>
                <a:cubicBezTo>
                  <a:pt x="12000" y="1271"/>
                  <a:pt x="12000" y="1271"/>
                  <a:pt x="12000" y="1588"/>
                </a:cubicBezTo>
                <a:cubicBezTo>
                  <a:pt x="15429" y="1906"/>
                  <a:pt x="17486" y="4447"/>
                  <a:pt x="17486" y="6988"/>
                </a:cubicBezTo>
                <a:cubicBezTo>
                  <a:pt x="17486" y="12706"/>
                  <a:pt x="19543" y="15247"/>
                  <a:pt x="21600" y="16835"/>
                </a:cubicBezTo>
                <a:cubicBezTo>
                  <a:pt x="21600" y="17788"/>
                  <a:pt x="20914" y="18424"/>
                  <a:pt x="19886" y="18424"/>
                </a:cubicBezTo>
                <a:close/>
                <a:moveTo>
                  <a:pt x="10629" y="20012"/>
                </a:moveTo>
                <a:cubicBezTo>
                  <a:pt x="9600" y="20012"/>
                  <a:pt x="8914" y="19376"/>
                  <a:pt x="8914" y="18424"/>
                </a:cubicBezTo>
                <a:cubicBezTo>
                  <a:pt x="8914" y="18424"/>
                  <a:pt x="8914" y="18106"/>
                  <a:pt x="8571" y="18106"/>
                </a:cubicBezTo>
                <a:cubicBezTo>
                  <a:pt x="8571" y="18106"/>
                  <a:pt x="8571" y="18424"/>
                  <a:pt x="8571" y="18424"/>
                </a:cubicBezTo>
                <a:cubicBezTo>
                  <a:pt x="8571" y="19694"/>
                  <a:pt x="9600" y="20647"/>
                  <a:pt x="10629" y="20647"/>
                </a:cubicBezTo>
                <a:cubicBezTo>
                  <a:pt x="10971" y="20647"/>
                  <a:pt x="10971" y="20329"/>
                  <a:pt x="10971" y="20329"/>
                </a:cubicBezTo>
                <a:cubicBezTo>
                  <a:pt x="10971" y="20329"/>
                  <a:pt x="10971" y="20012"/>
                  <a:pt x="10629" y="20012"/>
                </a:cubicBezTo>
                <a:close/>
              </a:path>
            </a:pathLst>
          </a:custGeom>
          <a:solidFill>
            <a:sysClr val="window" lastClr="FFFFFF"/>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000000"/>
              </a:solidFill>
              <a:effectLst/>
              <a:uLnTx/>
              <a:uFillTx/>
              <a:latin typeface="Calibri" panose="020F0502020204030204"/>
              <a:sym typeface="Calibri" panose="020F0502020204030204"/>
            </a:endParaRPr>
          </a:p>
        </p:txBody>
      </p:sp>
      <p:sp>
        <p:nvSpPr>
          <p:cNvPr id="31" name="Oval 38"/>
          <p:cNvSpPr/>
          <p:nvPr/>
        </p:nvSpPr>
        <p:spPr>
          <a:xfrm flipH="1">
            <a:off x="3379408" y="1751796"/>
            <a:ext cx="730898" cy="730898"/>
          </a:xfrm>
          <a:prstGeom prst="ellipse">
            <a:avLst/>
          </a:prstGeom>
          <a:solidFill>
            <a:srgbClr val="98DAFE"/>
          </a:solidFill>
          <a:ln w="12700" cap="flat" cmpd="sng" algn="ctr">
            <a:noFill/>
            <a:prstDash val="solid"/>
            <a:miter lim="800000"/>
          </a:ln>
          <a:effectLst>
            <a:outerShdw blurRad="203200" dist="38100" dir="5400000" algn="t" rotWithShape="0">
              <a:prstClr val="black">
                <a:alpha val="40000"/>
              </a:prstClr>
            </a:outerShdw>
          </a:effectLst>
        </p:spPr>
        <p:txBody>
          <a:bodyPr rtlCol="0" anchor="ctr"/>
          <a:lstStyle>
            <a:defPPr>
              <a:defRPr lang="en-US"/>
            </a:defPPr>
            <a:lvl1pPr marL="0" algn="l" defTabSz="1828800" rtl="0" eaLnBrk="1" latinLnBrk="0" hangingPunct="1">
              <a:defRPr sz="3600" kern="1200">
                <a:solidFill>
                  <a:schemeClr val="lt1"/>
                </a:solidFill>
                <a:latin typeface="+mn-lt"/>
                <a:ea typeface="+mn-ea"/>
                <a:cs typeface="+mn-cs"/>
              </a:defRPr>
            </a:lvl1pPr>
            <a:lvl2pPr marL="914400" algn="l" defTabSz="1828800" rtl="0" eaLnBrk="1" latinLnBrk="0" hangingPunct="1">
              <a:defRPr sz="3600" kern="1200">
                <a:solidFill>
                  <a:schemeClr val="lt1"/>
                </a:solidFill>
                <a:latin typeface="+mn-lt"/>
                <a:ea typeface="+mn-ea"/>
                <a:cs typeface="+mn-cs"/>
              </a:defRPr>
            </a:lvl2pPr>
            <a:lvl3pPr marL="1828800" algn="l" defTabSz="1828800" rtl="0" eaLnBrk="1" latinLnBrk="0" hangingPunct="1">
              <a:defRPr sz="3600" kern="1200">
                <a:solidFill>
                  <a:schemeClr val="lt1"/>
                </a:solidFill>
                <a:latin typeface="+mn-lt"/>
                <a:ea typeface="+mn-ea"/>
                <a:cs typeface="+mn-cs"/>
              </a:defRPr>
            </a:lvl3pPr>
            <a:lvl4pPr marL="2743200" algn="l" defTabSz="1828800" rtl="0" eaLnBrk="1" latinLnBrk="0" hangingPunct="1">
              <a:defRPr sz="3600" kern="1200">
                <a:solidFill>
                  <a:schemeClr val="lt1"/>
                </a:solidFill>
                <a:latin typeface="+mn-lt"/>
                <a:ea typeface="+mn-ea"/>
                <a:cs typeface="+mn-cs"/>
              </a:defRPr>
            </a:lvl4pPr>
            <a:lvl5pPr marL="3657600" algn="l" defTabSz="1828800" rtl="0" eaLnBrk="1" latinLnBrk="0" hangingPunct="1">
              <a:defRPr sz="3600" kern="1200">
                <a:solidFill>
                  <a:schemeClr val="lt1"/>
                </a:solidFill>
                <a:latin typeface="+mn-lt"/>
                <a:ea typeface="+mn-ea"/>
                <a:cs typeface="+mn-cs"/>
              </a:defRPr>
            </a:lvl5pPr>
            <a:lvl6pPr marL="4572000" algn="l" defTabSz="1828800" rtl="0" eaLnBrk="1" latinLnBrk="0" hangingPunct="1">
              <a:defRPr sz="3600" kern="1200">
                <a:solidFill>
                  <a:schemeClr val="lt1"/>
                </a:solidFill>
                <a:latin typeface="+mn-lt"/>
                <a:ea typeface="+mn-ea"/>
                <a:cs typeface="+mn-cs"/>
              </a:defRPr>
            </a:lvl6pPr>
            <a:lvl7pPr marL="5486400" algn="l" defTabSz="1828800" rtl="0" eaLnBrk="1" latinLnBrk="0" hangingPunct="1">
              <a:defRPr sz="3600" kern="1200">
                <a:solidFill>
                  <a:schemeClr val="lt1"/>
                </a:solidFill>
                <a:latin typeface="+mn-lt"/>
                <a:ea typeface="+mn-ea"/>
                <a:cs typeface="+mn-cs"/>
              </a:defRPr>
            </a:lvl7pPr>
            <a:lvl8pPr marL="6401435" algn="l" defTabSz="1828800" rtl="0" eaLnBrk="1" latinLnBrk="0" hangingPunct="1">
              <a:defRPr sz="3600" kern="1200">
                <a:solidFill>
                  <a:schemeClr val="lt1"/>
                </a:solidFill>
                <a:latin typeface="+mn-lt"/>
                <a:ea typeface="+mn-ea"/>
                <a:cs typeface="+mn-cs"/>
              </a:defRPr>
            </a:lvl8pPr>
            <a:lvl9pPr marL="7315835" algn="l" defTabSz="1828800" rtl="0" eaLnBrk="1" latinLnBrk="0" hangingPunct="1">
              <a:defRPr sz="3600" kern="1200">
                <a:solidFill>
                  <a:schemeClr val="lt1"/>
                </a:solidFill>
                <a:latin typeface="+mn-lt"/>
                <a:ea typeface="+mn-ea"/>
                <a:cs typeface="+mn-cs"/>
              </a:defRPr>
            </a:lvl9pP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sp>
        <p:nvSpPr>
          <p:cNvPr id="32" name="Shape 5271"/>
          <p:cNvSpPr/>
          <p:nvPr/>
        </p:nvSpPr>
        <p:spPr>
          <a:xfrm flipH="1">
            <a:off x="3630392" y="1983544"/>
            <a:ext cx="228929" cy="267404"/>
          </a:xfrm>
          <a:custGeom>
            <a:avLst/>
            <a:gdLst/>
            <a:ahLst/>
            <a:cxnLst>
              <a:cxn ang="0">
                <a:pos x="wd2" y="hd2"/>
              </a:cxn>
              <a:cxn ang="5400000">
                <a:pos x="wd2" y="hd2"/>
              </a:cxn>
              <a:cxn ang="10800000">
                <a:pos x="wd2" y="hd2"/>
              </a:cxn>
              <a:cxn ang="16200000">
                <a:pos x="wd2" y="hd2"/>
              </a:cxn>
            </a:cxnLst>
            <a:rect l="0" t="0" r="r" b="b"/>
            <a:pathLst>
              <a:path w="21600" h="21600" extrusionOk="0">
                <a:moveTo>
                  <a:pt x="21600" y="3038"/>
                </a:moveTo>
                <a:cubicBezTo>
                  <a:pt x="21600" y="4725"/>
                  <a:pt x="21600" y="4725"/>
                  <a:pt x="21600" y="4725"/>
                </a:cubicBezTo>
                <a:cubicBezTo>
                  <a:pt x="21600" y="6413"/>
                  <a:pt x="16495" y="7763"/>
                  <a:pt x="10604" y="7763"/>
                </a:cubicBezTo>
                <a:cubicBezTo>
                  <a:pt x="4713" y="7763"/>
                  <a:pt x="0" y="6413"/>
                  <a:pt x="0" y="4725"/>
                </a:cubicBezTo>
                <a:cubicBezTo>
                  <a:pt x="0" y="3038"/>
                  <a:pt x="0" y="3038"/>
                  <a:pt x="0" y="3038"/>
                </a:cubicBezTo>
                <a:cubicBezTo>
                  <a:pt x="0" y="1350"/>
                  <a:pt x="4713" y="0"/>
                  <a:pt x="10604" y="0"/>
                </a:cubicBezTo>
                <a:cubicBezTo>
                  <a:pt x="16495" y="0"/>
                  <a:pt x="21600" y="1350"/>
                  <a:pt x="21600" y="3038"/>
                </a:cubicBezTo>
                <a:close/>
                <a:moveTo>
                  <a:pt x="21600" y="7088"/>
                </a:moveTo>
                <a:cubicBezTo>
                  <a:pt x="21600" y="9113"/>
                  <a:pt x="21600" y="9113"/>
                  <a:pt x="21600" y="9113"/>
                </a:cubicBezTo>
                <a:cubicBezTo>
                  <a:pt x="21600" y="10800"/>
                  <a:pt x="16495" y="12487"/>
                  <a:pt x="10604" y="12487"/>
                </a:cubicBezTo>
                <a:cubicBezTo>
                  <a:pt x="4713" y="12487"/>
                  <a:pt x="0" y="10800"/>
                  <a:pt x="0" y="9113"/>
                </a:cubicBezTo>
                <a:cubicBezTo>
                  <a:pt x="0" y="7088"/>
                  <a:pt x="0" y="7088"/>
                  <a:pt x="0" y="7088"/>
                </a:cubicBezTo>
                <a:cubicBezTo>
                  <a:pt x="2356" y="8438"/>
                  <a:pt x="6284" y="9113"/>
                  <a:pt x="10604" y="9113"/>
                </a:cubicBezTo>
                <a:cubicBezTo>
                  <a:pt x="14924" y="9113"/>
                  <a:pt x="19244" y="8438"/>
                  <a:pt x="21600" y="7088"/>
                </a:cubicBezTo>
                <a:close/>
                <a:moveTo>
                  <a:pt x="21600" y="11812"/>
                </a:moveTo>
                <a:cubicBezTo>
                  <a:pt x="21600" y="13837"/>
                  <a:pt x="21600" y="13837"/>
                  <a:pt x="21600" y="13837"/>
                </a:cubicBezTo>
                <a:cubicBezTo>
                  <a:pt x="21600" y="15525"/>
                  <a:pt x="16495" y="16875"/>
                  <a:pt x="10604" y="16875"/>
                </a:cubicBezTo>
                <a:cubicBezTo>
                  <a:pt x="4713" y="16875"/>
                  <a:pt x="0" y="15525"/>
                  <a:pt x="0" y="13837"/>
                </a:cubicBezTo>
                <a:cubicBezTo>
                  <a:pt x="0" y="11812"/>
                  <a:pt x="0" y="11812"/>
                  <a:pt x="0" y="11812"/>
                </a:cubicBezTo>
                <a:cubicBezTo>
                  <a:pt x="2356" y="13162"/>
                  <a:pt x="6284" y="13837"/>
                  <a:pt x="10604" y="13837"/>
                </a:cubicBezTo>
                <a:cubicBezTo>
                  <a:pt x="14924" y="13837"/>
                  <a:pt x="19244" y="13162"/>
                  <a:pt x="21600" y="11812"/>
                </a:cubicBezTo>
                <a:close/>
                <a:moveTo>
                  <a:pt x="21600" y="16537"/>
                </a:moveTo>
                <a:cubicBezTo>
                  <a:pt x="21600" y="18562"/>
                  <a:pt x="21600" y="18562"/>
                  <a:pt x="21600" y="18562"/>
                </a:cubicBezTo>
                <a:cubicBezTo>
                  <a:pt x="21600" y="20250"/>
                  <a:pt x="16495" y="21600"/>
                  <a:pt x="10604" y="21600"/>
                </a:cubicBezTo>
                <a:cubicBezTo>
                  <a:pt x="4713" y="21600"/>
                  <a:pt x="0" y="20250"/>
                  <a:pt x="0" y="18562"/>
                </a:cubicBezTo>
                <a:cubicBezTo>
                  <a:pt x="0" y="16537"/>
                  <a:pt x="0" y="16537"/>
                  <a:pt x="0" y="16537"/>
                </a:cubicBezTo>
                <a:cubicBezTo>
                  <a:pt x="2356" y="17887"/>
                  <a:pt x="6284" y="18562"/>
                  <a:pt x="10604" y="18562"/>
                </a:cubicBezTo>
                <a:cubicBezTo>
                  <a:pt x="14924" y="18562"/>
                  <a:pt x="19244" y="17887"/>
                  <a:pt x="21600" y="16537"/>
                </a:cubicBezTo>
                <a:close/>
              </a:path>
            </a:pathLst>
          </a:custGeom>
          <a:solidFill>
            <a:schemeClr val="bg1"/>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000000"/>
              </a:solidFill>
              <a:effectLst/>
              <a:uLnTx/>
              <a:uFillTx/>
              <a:latin typeface="Calibri" panose="020F0502020204030204"/>
              <a:sym typeface="Calibri" panose="020F0502020204030204"/>
            </a:endParaRPr>
          </a:p>
        </p:txBody>
      </p:sp>
      <p:sp>
        <p:nvSpPr>
          <p:cNvPr id="48" name="文本框 27"/>
          <p:cNvSpPr txBox="1"/>
          <p:nvPr/>
        </p:nvSpPr>
        <p:spPr>
          <a:xfrm>
            <a:off x="8538749" y="1373981"/>
            <a:ext cx="2293535" cy="16158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FB797F"/>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FB797F"/>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p>
        </p:txBody>
      </p:sp>
      <p:sp>
        <p:nvSpPr>
          <p:cNvPr id="49" name="文本框 27"/>
          <p:cNvSpPr txBox="1"/>
          <p:nvPr/>
        </p:nvSpPr>
        <p:spPr>
          <a:xfrm>
            <a:off x="9034823" y="2988947"/>
            <a:ext cx="2293535" cy="16158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p>
        </p:txBody>
      </p:sp>
      <p:sp>
        <p:nvSpPr>
          <p:cNvPr id="50" name="文本框 27"/>
          <p:cNvSpPr txBox="1"/>
          <p:nvPr/>
        </p:nvSpPr>
        <p:spPr>
          <a:xfrm>
            <a:off x="8514974" y="4549058"/>
            <a:ext cx="2293535" cy="16158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FB797F"/>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FB797F"/>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p>
        </p:txBody>
      </p:sp>
      <p:sp>
        <p:nvSpPr>
          <p:cNvPr id="51" name="文本框 27"/>
          <p:cNvSpPr txBox="1"/>
          <p:nvPr/>
        </p:nvSpPr>
        <p:spPr>
          <a:xfrm>
            <a:off x="938683" y="1387811"/>
            <a:ext cx="2293535" cy="16158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p>
        </p:txBody>
      </p:sp>
      <p:sp>
        <p:nvSpPr>
          <p:cNvPr id="52" name="文本框 27"/>
          <p:cNvSpPr txBox="1"/>
          <p:nvPr/>
        </p:nvSpPr>
        <p:spPr>
          <a:xfrm>
            <a:off x="601417" y="2947864"/>
            <a:ext cx="2293535" cy="16158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FD8E8E"/>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FD8E8E"/>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p>
        </p:txBody>
      </p:sp>
      <p:sp>
        <p:nvSpPr>
          <p:cNvPr id="53" name="文本框 27"/>
          <p:cNvSpPr txBox="1"/>
          <p:nvPr/>
        </p:nvSpPr>
        <p:spPr>
          <a:xfrm>
            <a:off x="1027254" y="4604774"/>
            <a:ext cx="2293535" cy="16158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p>
        </p:txBody>
      </p:sp>
      <p:pic>
        <p:nvPicPr>
          <p:cNvPr id="54" name="图片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525" y="275071"/>
            <a:ext cx="2062742" cy="562417"/>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1700" y="2596625"/>
            <a:ext cx="3031671" cy="2021114"/>
          </a:xfrm>
          <a:prstGeom prst="ellipse">
            <a:avLst/>
          </a:prstGeom>
        </p:spPr>
      </p:pic>
    </p:spTree>
  </p:cSld>
  <p:clrMapOvr>
    <a:masterClrMapping/>
  </p:clrMapOvr>
  <p:transition spd="med">
    <p:pull/>
  </p:transition>
</p:sld>
</file>

<file path=ppt/slides/slide1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文框 6"/>
          <p:cNvSpPr/>
          <p:nvPr/>
        </p:nvSpPr>
        <p:spPr>
          <a:xfrm>
            <a:off x="5843239" y="1154770"/>
            <a:ext cx="5910146" cy="4895386"/>
          </a:xfrm>
          <a:prstGeom prst="frame">
            <a:avLst>
              <a:gd name="adj1" fmla="val 1271"/>
            </a:avLst>
          </a:prstGeom>
          <a:solidFill>
            <a:srgbClr val="FD8E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D8E8E"/>
              </a:solidFill>
            </a:endParaRPr>
          </a:p>
        </p:txBody>
      </p:sp>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18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9" name="文本框 8"/>
          <p:cNvSpPr txBox="1"/>
          <p:nvPr/>
        </p:nvSpPr>
        <p:spPr>
          <a:xfrm>
            <a:off x="7607834" y="2448816"/>
            <a:ext cx="3663345" cy="94115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b="0" dirty="0">
                <a:latin typeface="楷体" panose="02010609060101010101" pitchFamily="49" charset="-122"/>
                <a:ea typeface="楷体" panose="02010609060101010101" pitchFamily="49" charset="-122"/>
              </a:rPr>
              <a:t>点击此处</a:t>
            </a:r>
            <a:endParaRPr lang="en-US" altLang="zh-CN" sz="2400" b="0" dirty="0">
              <a:latin typeface="楷体" panose="02010609060101010101" pitchFamily="49" charset="-122"/>
              <a:ea typeface="楷体" panose="02010609060101010101" pitchFamily="49" charset="-122"/>
            </a:endParaRPr>
          </a:p>
          <a:p>
            <a:r>
              <a:rPr lang="zh-CN" altLang="en-US" sz="2400" b="0">
                <a:latin typeface="楷体" panose="02010609060101010101" pitchFamily="49" charset="-122"/>
                <a:ea typeface="楷体" panose="02010609060101010101" pitchFamily="49" charset="-122"/>
              </a:rPr>
              <a:t>输入文字内容</a:t>
            </a:r>
            <a:endParaRPr lang="zh-CN" altLang="en-US" sz="2400" b="0" dirty="0">
              <a:latin typeface="楷体" panose="02010609060101010101" pitchFamily="49" charset="-122"/>
              <a:ea typeface="楷体" panose="02010609060101010101" pitchFamily="49" charset="-122"/>
            </a:endParaRPr>
          </a:p>
        </p:txBody>
      </p:sp>
      <p:sp>
        <p:nvSpPr>
          <p:cNvPr id="10" name="矩形 9"/>
          <p:cNvSpPr/>
          <p:nvPr/>
        </p:nvSpPr>
        <p:spPr>
          <a:xfrm>
            <a:off x="7607834" y="3624766"/>
            <a:ext cx="3663344" cy="1466876"/>
          </a:xfrm>
          <a:prstGeom prst="rect">
            <a:avLst/>
          </a:prstGeom>
        </p:spPr>
        <p:txBody>
          <a:bodyPr wrap="square">
            <a:spAutoFit/>
          </a:bodyPr>
          <a:lstStyle/>
          <a:p>
            <a:pPr>
              <a:lnSpc>
                <a:spcPct val="130000"/>
              </a:lnSpc>
            </a:pPr>
            <a:r>
              <a:rPr lang="zh-CN" altLang="en-US" sz="1400">
                <a:solidFill>
                  <a:schemeClr val="tx1">
                    <a:lumMod val="50000"/>
                    <a:lumOff val="50000"/>
                  </a:schemeClr>
                </a:solidFill>
                <a:latin typeface="微软雅黑 Light" panose="020B0502040204020203" pitchFamily="34" charset="-122"/>
                <a:ea typeface="微软雅黑 Light" panose="020B0502040204020203" pitchFamily="34" charset="-122"/>
              </a:rPr>
              <a:t>点击此处输入文字内容。</a:t>
            </a:r>
            <a:r>
              <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400">
                <a:solidFill>
                  <a:schemeClr val="tx1">
                    <a:lumMod val="50000"/>
                    <a:lumOff val="50000"/>
                  </a:schemeClr>
                </a:solidFill>
                <a:latin typeface="微软雅黑 Light" panose="020B0502040204020203" pitchFamily="34" charset="-122"/>
                <a:ea typeface="微软雅黑 Light" panose="020B0502040204020203" pitchFamily="34" charset="-122"/>
              </a:rPr>
              <a:t>更改，菜单栏选择对应功能中可以对字体大小，颜色，行距，间距进行修改。文字排版可以参考原模板版式</a:t>
            </a:r>
            <a:endParaRPr kumimoji="1"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7705494" y="5310976"/>
            <a:ext cx="613317" cy="36000"/>
          </a:xfrm>
          <a:prstGeom prst="rect">
            <a:avLst/>
          </a:prstGeom>
          <a:solidFill>
            <a:srgbClr val="000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010" y="1799397"/>
            <a:ext cx="5629732" cy="3753155"/>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15.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494073" y="884826"/>
            <a:ext cx="2980532" cy="533728"/>
            <a:chOff x="1613239" y="486870"/>
            <a:chExt cx="2980532" cy="533728"/>
          </a:xfrm>
        </p:grpSpPr>
        <p:sp>
          <p:nvSpPr>
            <p:cNvPr id="12" name="文本框 12"/>
            <p:cNvSpPr txBox="1"/>
            <p:nvPr/>
          </p:nvSpPr>
          <p:spPr>
            <a:xfrm>
              <a:off x="1709690" y="486870"/>
              <a:ext cx="2884081" cy="52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50000"/>
                </a:lnSpc>
                <a:defRPr/>
              </a:pPr>
              <a:r>
                <a:rPr lang="zh-CN" altLang="en-US" sz="2000" dirty="0">
                  <a:solidFill>
                    <a:sysClr val="windowText" lastClr="000000"/>
                  </a:solidFill>
                  <a:latin typeface="方正宋刻本秀楷简体" panose="02000000000000000000" pitchFamily="2" charset="-122"/>
                  <a:ea typeface="方正宋刻本秀楷简体" panose="02000000000000000000" pitchFamily="2" charset="-122"/>
                  <a:sym typeface="汉仪中楷简" panose="02010604000101010101" pitchFamily="2" charset="-122"/>
                </a:rPr>
                <a:t>点击此处添加文字标题</a:t>
              </a:r>
              <a:endParaRPr lang="en-US" altLang="zh-CN" sz="2000" dirty="0">
                <a:solidFill>
                  <a:sysClr val="windowText" lastClr="000000"/>
                </a:solidFill>
                <a:latin typeface="方正宋刻本秀楷简体" panose="02000000000000000000" pitchFamily="2" charset="-122"/>
                <a:ea typeface="方正宋刻本秀楷简体" panose="02000000000000000000" pitchFamily="2" charset="-122"/>
                <a:sym typeface="汉仪中楷简" panose="02010604000101010101" pitchFamily="2" charset="-122"/>
              </a:endParaRPr>
            </a:p>
          </p:txBody>
        </p:sp>
        <p:sp>
          <p:nvSpPr>
            <p:cNvPr id="18" name="文本框 20"/>
            <p:cNvSpPr txBox="1"/>
            <p:nvPr/>
          </p:nvSpPr>
          <p:spPr>
            <a:xfrm>
              <a:off x="1613239" y="558933"/>
              <a:ext cx="184666" cy="461665"/>
            </a:xfrm>
            <a:prstGeom prst="rect">
              <a:avLst/>
            </a:prstGeom>
            <a:noFill/>
          </p:spPr>
          <p:txBody>
            <a:bodyPr wrap="non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endParaRPr lang="zh-CN" altLang="en-US" sz="2400" dirty="0">
                <a:solidFill>
                  <a:srgbClr val="494849"/>
                </a:solidFill>
                <a:latin typeface="Century Gothic" panose="020B0502020202020204" pitchFamily="34" charset="0"/>
              </a:endParaRPr>
            </a:p>
          </p:txBody>
        </p:sp>
      </p:grpSp>
      <p:grpSp>
        <p:nvGrpSpPr>
          <p:cNvPr id="2" name="组合 1"/>
          <p:cNvGrpSpPr/>
          <p:nvPr/>
        </p:nvGrpSpPr>
        <p:grpSpPr>
          <a:xfrm>
            <a:off x="6303757" y="1151690"/>
            <a:ext cx="3518179" cy="3065253"/>
            <a:chOff x="2829845" y="310466"/>
            <a:chExt cx="6532311" cy="5691351"/>
          </a:xfrm>
        </p:grpSpPr>
        <p:sp>
          <p:nvSpPr>
            <p:cNvPr id="140" name="Shape 5303"/>
            <p:cNvSpPr/>
            <p:nvPr/>
          </p:nvSpPr>
          <p:spPr>
            <a:xfrm>
              <a:off x="2829845" y="374084"/>
              <a:ext cx="788394" cy="587221"/>
            </a:xfrm>
            <a:custGeom>
              <a:avLst/>
              <a:gdLst/>
              <a:ahLst/>
              <a:cxnLst>
                <a:cxn ang="0">
                  <a:pos x="wd2" y="hd2"/>
                </a:cxn>
                <a:cxn ang="5400000">
                  <a:pos x="wd2" y="hd2"/>
                </a:cxn>
                <a:cxn ang="10800000">
                  <a:pos x="wd2" y="hd2"/>
                </a:cxn>
                <a:cxn ang="16200000">
                  <a:pos x="wd2" y="hd2"/>
                </a:cxn>
              </a:cxnLst>
              <a:rect l="0" t="0" r="r" b="b"/>
              <a:pathLst>
                <a:path w="21600" h="21600" extrusionOk="0">
                  <a:moveTo>
                    <a:pt x="17731" y="9936"/>
                  </a:moveTo>
                  <a:cubicBezTo>
                    <a:pt x="8060" y="9936"/>
                    <a:pt x="8060" y="9936"/>
                    <a:pt x="8060" y="9936"/>
                  </a:cubicBezTo>
                  <a:cubicBezTo>
                    <a:pt x="6448" y="9936"/>
                    <a:pt x="4836" y="11232"/>
                    <a:pt x="3869" y="12528"/>
                  </a:cubicBezTo>
                  <a:cubicBezTo>
                    <a:pt x="0" y="18576"/>
                    <a:pt x="0" y="18576"/>
                    <a:pt x="0" y="18576"/>
                  </a:cubicBezTo>
                  <a:cubicBezTo>
                    <a:pt x="0" y="18576"/>
                    <a:pt x="0" y="18576"/>
                    <a:pt x="0" y="18576"/>
                  </a:cubicBezTo>
                  <a:cubicBezTo>
                    <a:pt x="0" y="18576"/>
                    <a:pt x="0" y="18576"/>
                    <a:pt x="0" y="18144"/>
                  </a:cubicBezTo>
                  <a:cubicBezTo>
                    <a:pt x="0" y="3456"/>
                    <a:pt x="0" y="3456"/>
                    <a:pt x="0" y="3456"/>
                  </a:cubicBezTo>
                  <a:cubicBezTo>
                    <a:pt x="0" y="1728"/>
                    <a:pt x="967" y="0"/>
                    <a:pt x="2579" y="0"/>
                  </a:cubicBezTo>
                  <a:cubicBezTo>
                    <a:pt x="6125" y="0"/>
                    <a:pt x="6125" y="0"/>
                    <a:pt x="6125" y="0"/>
                  </a:cubicBezTo>
                  <a:cubicBezTo>
                    <a:pt x="7737" y="0"/>
                    <a:pt x="8704" y="1728"/>
                    <a:pt x="8704" y="3456"/>
                  </a:cubicBezTo>
                  <a:cubicBezTo>
                    <a:pt x="8704" y="3888"/>
                    <a:pt x="8704" y="3888"/>
                    <a:pt x="8704" y="3888"/>
                  </a:cubicBezTo>
                  <a:cubicBezTo>
                    <a:pt x="15152" y="3888"/>
                    <a:pt x="15152" y="3888"/>
                    <a:pt x="15152" y="3888"/>
                  </a:cubicBezTo>
                  <a:cubicBezTo>
                    <a:pt x="16442" y="3888"/>
                    <a:pt x="17731" y="5616"/>
                    <a:pt x="17731" y="7344"/>
                  </a:cubicBezTo>
                  <a:lnTo>
                    <a:pt x="17731" y="9936"/>
                  </a:lnTo>
                  <a:close/>
                  <a:moveTo>
                    <a:pt x="21278" y="13824"/>
                  </a:moveTo>
                  <a:cubicBezTo>
                    <a:pt x="17409" y="19872"/>
                    <a:pt x="17409" y="19872"/>
                    <a:pt x="17409" y="19872"/>
                  </a:cubicBezTo>
                  <a:cubicBezTo>
                    <a:pt x="16764" y="20736"/>
                    <a:pt x="15152" y="21600"/>
                    <a:pt x="14185" y="21600"/>
                  </a:cubicBezTo>
                  <a:cubicBezTo>
                    <a:pt x="1612" y="21600"/>
                    <a:pt x="1612" y="21600"/>
                    <a:pt x="1612" y="21600"/>
                  </a:cubicBezTo>
                  <a:cubicBezTo>
                    <a:pt x="1290" y="21600"/>
                    <a:pt x="645" y="21600"/>
                    <a:pt x="645" y="20736"/>
                  </a:cubicBezTo>
                  <a:cubicBezTo>
                    <a:pt x="645" y="20736"/>
                    <a:pt x="967" y="20304"/>
                    <a:pt x="967" y="19872"/>
                  </a:cubicBezTo>
                  <a:cubicBezTo>
                    <a:pt x="4836" y="13824"/>
                    <a:pt x="4836" y="13824"/>
                    <a:pt x="4836" y="13824"/>
                  </a:cubicBezTo>
                  <a:cubicBezTo>
                    <a:pt x="5803" y="12528"/>
                    <a:pt x="7093" y="12096"/>
                    <a:pt x="8060" y="12096"/>
                  </a:cubicBezTo>
                  <a:cubicBezTo>
                    <a:pt x="20633" y="12096"/>
                    <a:pt x="20633" y="12096"/>
                    <a:pt x="20633" y="12096"/>
                  </a:cubicBezTo>
                  <a:cubicBezTo>
                    <a:pt x="20955" y="12096"/>
                    <a:pt x="21600" y="12096"/>
                    <a:pt x="21600" y="12960"/>
                  </a:cubicBezTo>
                  <a:cubicBezTo>
                    <a:pt x="21600" y="12960"/>
                    <a:pt x="21278" y="13392"/>
                    <a:pt x="21278" y="13824"/>
                  </a:cubicBezTo>
                  <a:close/>
                </a:path>
              </a:pathLst>
            </a:custGeom>
            <a:solidFill>
              <a:srgbClr val="98DAFE"/>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95D5F9"/>
                </a:solidFill>
                <a:effectLst/>
                <a:uLnTx/>
                <a:uFillTx/>
                <a:latin typeface="Calibri" panose="020F0502020204030204"/>
                <a:sym typeface="Calibri" panose="020F0502020204030204"/>
              </a:endParaRPr>
            </a:p>
          </p:txBody>
        </p:sp>
        <p:sp>
          <p:nvSpPr>
            <p:cNvPr id="141" name="Shape 5514"/>
            <p:cNvSpPr/>
            <p:nvPr/>
          </p:nvSpPr>
          <p:spPr>
            <a:xfrm>
              <a:off x="8703679" y="310466"/>
              <a:ext cx="658477" cy="629848"/>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E66C7D"/>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95D5F9"/>
                </a:solidFill>
                <a:effectLst/>
                <a:uLnTx/>
                <a:uFillTx/>
                <a:latin typeface="Calibri" panose="020F0502020204030204"/>
                <a:sym typeface="Calibri" panose="020F0502020204030204"/>
              </a:endParaRPr>
            </a:p>
          </p:txBody>
        </p:sp>
        <p:sp>
          <p:nvSpPr>
            <p:cNvPr id="142" name="Shape 5590"/>
            <p:cNvSpPr/>
            <p:nvPr/>
          </p:nvSpPr>
          <p:spPr>
            <a:xfrm>
              <a:off x="8735064" y="5406109"/>
              <a:ext cx="595708" cy="595708"/>
            </a:xfrm>
            <a:custGeom>
              <a:avLst/>
              <a:gdLst/>
              <a:ahLst/>
              <a:cxnLst>
                <a:cxn ang="0">
                  <a:pos x="wd2" y="hd2"/>
                </a:cxn>
                <a:cxn ang="5400000">
                  <a:pos x="wd2" y="hd2"/>
                </a:cxn>
                <a:cxn ang="10800000">
                  <a:pos x="wd2" y="hd2"/>
                </a:cxn>
                <a:cxn ang="16200000">
                  <a:pos x="wd2" y="hd2"/>
                </a:cxn>
              </a:cxnLst>
              <a:rect l="0" t="0" r="r" b="b"/>
              <a:pathLst>
                <a:path w="21600" h="21600" extrusionOk="0">
                  <a:moveTo>
                    <a:pt x="12662" y="15269"/>
                  </a:moveTo>
                  <a:cubicBezTo>
                    <a:pt x="10800" y="17503"/>
                    <a:pt x="10800" y="17503"/>
                    <a:pt x="10800" y="17503"/>
                  </a:cubicBezTo>
                  <a:cubicBezTo>
                    <a:pt x="10055" y="17876"/>
                    <a:pt x="10055" y="17876"/>
                    <a:pt x="10055" y="17876"/>
                  </a:cubicBezTo>
                  <a:cubicBezTo>
                    <a:pt x="8938" y="19366"/>
                    <a:pt x="7076" y="19738"/>
                    <a:pt x="5586" y="19366"/>
                  </a:cubicBezTo>
                  <a:cubicBezTo>
                    <a:pt x="5214" y="20483"/>
                    <a:pt x="4097" y="21600"/>
                    <a:pt x="2979" y="21600"/>
                  </a:cubicBezTo>
                  <a:cubicBezTo>
                    <a:pt x="1117" y="21600"/>
                    <a:pt x="0" y="20110"/>
                    <a:pt x="0" y="18621"/>
                  </a:cubicBezTo>
                  <a:cubicBezTo>
                    <a:pt x="0" y="17131"/>
                    <a:pt x="745" y="16014"/>
                    <a:pt x="2234" y="15641"/>
                  </a:cubicBezTo>
                  <a:cubicBezTo>
                    <a:pt x="1862" y="14152"/>
                    <a:pt x="2234" y="12290"/>
                    <a:pt x="3352" y="11172"/>
                  </a:cubicBezTo>
                  <a:cubicBezTo>
                    <a:pt x="3724" y="11172"/>
                    <a:pt x="3724" y="11172"/>
                    <a:pt x="3724" y="11172"/>
                  </a:cubicBezTo>
                  <a:cubicBezTo>
                    <a:pt x="5586" y="13034"/>
                    <a:pt x="5586" y="13034"/>
                    <a:pt x="5586" y="13034"/>
                  </a:cubicBezTo>
                  <a:cubicBezTo>
                    <a:pt x="5586" y="13407"/>
                    <a:pt x="5586" y="13407"/>
                    <a:pt x="5586" y="13407"/>
                  </a:cubicBezTo>
                  <a:cubicBezTo>
                    <a:pt x="4841" y="14152"/>
                    <a:pt x="4841" y="15269"/>
                    <a:pt x="5586" y="16014"/>
                  </a:cubicBezTo>
                  <a:cubicBezTo>
                    <a:pt x="6331" y="16386"/>
                    <a:pt x="7448" y="16386"/>
                    <a:pt x="8193" y="16014"/>
                  </a:cubicBezTo>
                  <a:cubicBezTo>
                    <a:pt x="8566" y="15269"/>
                    <a:pt x="8566" y="15269"/>
                    <a:pt x="8566" y="15269"/>
                  </a:cubicBezTo>
                  <a:cubicBezTo>
                    <a:pt x="10800" y="13407"/>
                    <a:pt x="10800" y="13407"/>
                    <a:pt x="10800" y="13407"/>
                  </a:cubicBezTo>
                  <a:cubicBezTo>
                    <a:pt x="13034" y="11172"/>
                    <a:pt x="13034" y="11172"/>
                    <a:pt x="13034" y="11172"/>
                  </a:cubicBezTo>
                  <a:cubicBezTo>
                    <a:pt x="14897" y="13034"/>
                    <a:pt x="14897" y="13034"/>
                    <a:pt x="14897" y="13034"/>
                  </a:cubicBezTo>
                  <a:lnTo>
                    <a:pt x="12662" y="15269"/>
                  </a:lnTo>
                  <a:close/>
                  <a:moveTo>
                    <a:pt x="10428" y="3724"/>
                  </a:moveTo>
                  <a:cubicBezTo>
                    <a:pt x="8193" y="5959"/>
                    <a:pt x="8193" y="5959"/>
                    <a:pt x="8193" y="5959"/>
                  </a:cubicBezTo>
                  <a:cubicBezTo>
                    <a:pt x="8193" y="5586"/>
                    <a:pt x="8193" y="5586"/>
                    <a:pt x="8193" y="5586"/>
                  </a:cubicBezTo>
                  <a:cubicBezTo>
                    <a:pt x="7448" y="4841"/>
                    <a:pt x="6331" y="4841"/>
                    <a:pt x="5586" y="5586"/>
                  </a:cubicBezTo>
                  <a:cubicBezTo>
                    <a:pt x="4841" y="6331"/>
                    <a:pt x="4841" y="7448"/>
                    <a:pt x="5586" y="8193"/>
                  </a:cubicBezTo>
                  <a:cubicBezTo>
                    <a:pt x="5959" y="8566"/>
                    <a:pt x="5959" y="8566"/>
                    <a:pt x="5959" y="8566"/>
                  </a:cubicBezTo>
                  <a:cubicBezTo>
                    <a:pt x="8193" y="10800"/>
                    <a:pt x="8193" y="10800"/>
                    <a:pt x="8193" y="10800"/>
                  </a:cubicBezTo>
                  <a:cubicBezTo>
                    <a:pt x="10428" y="13034"/>
                    <a:pt x="10428" y="13034"/>
                    <a:pt x="10428" y="13034"/>
                  </a:cubicBezTo>
                  <a:cubicBezTo>
                    <a:pt x="8193" y="15269"/>
                    <a:pt x="8193" y="15269"/>
                    <a:pt x="8193" y="15269"/>
                  </a:cubicBezTo>
                  <a:cubicBezTo>
                    <a:pt x="5959" y="13034"/>
                    <a:pt x="5959" y="13034"/>
                    <a:pt x="5959" y="13034"/>
                  </a:cubicBezTo>
                  <a:cubicBezTo>
                    <a:pt x="3724" y="10800"/>
                    <a:pt x="3724" y="10800"/>
                    <a:pt x="3724" y="10800"/>
                  </a:cubicBezTo>
                  <a:cubicBezTo>
                    <a:pt x="3352" y="10428"/>
                    <a:pt x="3352" y="10428"/>
                    <a:pt x="3352" y="10428"/>
                  </a:cubicBezTo>
                  <a:cubicBezTo>
                    <a:pt x="2234" y="8938"/>
                    <a:pt x="1862" y="7076"/>
                    <a:pt x="2234" y="5586"/>
                  </a:cubicBezTo>
                  <a:cubicBezTo>
                    <a:pt x="745" y="5214"/>
                    <a:pt x="0" y="4097"/>
                    <a:pt x="0" y="2607"/>
                  </a:cubicBezTo>
                  <a:cubicBezTo>
                    <a:pt x="0" y="1117"/>
                    <a:pt x="1117" y="0"/>
                    <a:pt x="2979" y="0"/>
                  </a:cubicBezTo>
                  <a:cubicBezTo>
                    <a:pt x="4469" y="0"/>
                    <a:pt x="5586" y="745"/>
                    <a:pt x="5586" y="2234"/>
                  </a:cubicBezTo>
                  <a:cubicBezTo>
                    <a:pt x="7448" y="1862"/>
                    <a:pt x="8938" y="2234"/>
                    <a:pt x="10055" y="3724"/>
                  </a:cubicBezTo>
                  <a:lnTo>
                    <a:pt x="10428" y="3724"/>
                  </a:lnTo>
                  <a:close/>
                  <a:moveTo>
                    <a:pt x="18993" y="5586"/>
                  </a:moveTo>
                  <a:cubicBezTo>
                    <a:pt x="19366" y="7076"/>
                    <a:pt x="18993" y="8938"/>
                    <a:pt x="17876" y="10428"/>
                  </a:cubicBezTo>
                  <a:cubicBezTo>
                    <a:pt x="17503" y="10428"/>
                    <a:pt x="17503" y="10428"/>
                    <a:pt x="17503" y="10428"/>
                  </a:cubicBezTo>
                  <a:cubicBezTo>
                    <a:pt x="15641" y="8566"/>
                    <a:pt x="15641" y="8566"/>
                    <a:pt x="15641" y="8566"/>
                  </a:cubicBezTo>
                  <a:cubicBezTo>
                    <a:pt x="15641" y="8193"/>
                    <a:pt x="15641" y="8193"/>
                    <a:pt x="15641" y="8193"/>
                  </a:cubicBezTo>
                  <a:cubicBezTo>
                    <a:pt x="16386" y="7448"/>
                    <a:pt x="16386" y="6331"/>
                    <a:pt x="15641" y="5586"/>
                  </a:cubicBezTo>
                  <a:cubicBezTo>
                    <a:pt x="14897" y="4841"/>
                    <a:pt x="13779" y="4841"/>
                    <a:pt x="13034" y="5586"/>
                  </a:cubicBezTo>
                  <a:cubicBezTo>
                    <a:pt x="12662" y="5959"/>
                    <a:pt x="12662" y="5959"/>
                    <a:pt x="12662" y="5959"/>
                  </a:cubicBezTo>
                  <a:cubicBezTo>
                    <a:pt x="10800" y="8193"/>
                    <a:pt x="10800" y="8193"/>
                    <a:pt x="10800" y="8193"/>
                  </a:cubicBezTo>
                  <a:cubicBezTo>
                    <a:pt x="8193" y="10428"/>
                    <a:pt x="8193" y="10428"/>
                    <a:pt x="8193" y="10428"/>
                  </a:cubicBezTo>
                  <a:cubicBezTo>
                    <a:pt x="6331" y="8566"/>
                    <a:pt x="6331" y="8566"/>
                    <a:pt x="6331" y="8566"/>
                  </a:cubicBezTo>
                  <a:cubicBezTo>
                    <a:pt x="8566" y="5959"/>
                    <a:pt x="8566" y="5959"/>
                    <a:pt x="8566" y="5959"/>
                  </a:cubicBezTo>
                  <a:cubicBezTo>
                    <a:pt x="10800" y="4097"/>
                    <a:pt x="10800" y="4097"/>
                    <a:pt x="10800" y="4097"/>
                  </a:cubicBezTo>
                  <a:cubicBezTo>
                    <a:pt x="11172" y="3724"/>
                    <a:pt x="11172" y="3724"/>
                    <a:pt x="11172" y="3724"/>
                  </a:cubicBezTo>
                  <a:cubicBezTo>
                    <a:pt x="12290" y="2234"/>
                    <a:pt x="14152" y="1862"/>
                    <a:pt x="15641" y="2234"/>
                  </a:cubicBezTo>
                  <a:cubicBezTo>
                    <a:pt x="16014" y="745"/>
                    <a:pt x="17131" y="0"/>
                    <a:pt x="18621" y="0"/>
                  </a:cubicBezTo>
                  <a:cubicBezTo>
                    <a:pt x="20483" y="0"/>
                    <a:pt x="21600" y="1117"/>
                    <a:pt x="21600" y="2607"/>
                  </a:cubicBezTo>
                  <a:cubicBezTo>
                    <a:pt x="21600" y="4097"/>
                    <a:pt x="20483" y="5586"/>
                    <a:pt x="18993" y="5586"/>
                  </a:cubicBezTo>
                  <a:close/>
                  <a:moveTo>
                    <a:pt x="18621" y="21600"/>
                  </a:moveTo>
                  <a:cubicBezTo>
                    <a:pt x="17131" y="21600"/>
                    <a:pt x="16014" y="20483"/>
                    <a:pt x="16014" y="19366"/>
                  </a:cubicBezTo>
                  <a:cubicBezTo>
                    <a:pt x="14152" y="19738"/>
                    <a:pt x="12290" y="19366"/>
                    <a:pt x="11172" y="17876"/>
                  </a:cubicBezTo>
                  <a:cubicBezTo>
                    <a:pt x="10800" y="17876"/>
                    <a:pt x="10800" y="17876"/>
                    <a:pt x="10800" y="17876"/>
                  </a:cubicBezTo>
                  <a:cubicBezTo>
                    <a:pt x="13034" y="15641"/>
                    <a:pt x="13034" y="15641"/>
                    <a:pt x="13034" y="15641"/>
                  </a:cubicBezTo>
                  <a:cubicBezTo>
                    <a:pt x="13034" y="16014"/>
                    <a:pt x="13034" y="16014"/>
                    <a:pt x="13034" y="16014"/>
                  </a:cubicBezTo>
                  <a:cubicBezTo>
                    <a:pt x="13779" y="16386"/>
                    <a:pt x="14897" y="16386"/>
                    <a:pt x="15641" y="16014"/>
                  </a:cubicBezTo>
                  <a:cubicBezTo>
                    <a:pt x="16386" y="15269"/>
                    <a:pt x="16386" y="14152"/>
                    <a:pt x="15641" y="13407"/>
                  </a:cubicBezTo>
                  <a:cubicBezTo>
                    <a:pt x="15269" y="13034"/>
                    <a:pt x="15269" y="13034"/>
                    <a:pt x="15269" y="13034"/>
                  </a:cubicBezTo>
                  <a:cubicBezTo>
                    <a:pt x="13034" y="10800"/>
                    <a:pt x="13034" y="10800"/>
                    <a:pt x="13034" y="10800"/>
                  </a:cubicBezTo>
                  <a:cubicBezTo>
                    <a:pt x="10800" y="8566"/>
                    <a:pt x="10800" y="8566"/>
                    <a:pt x="10800" y="8566"/>
                  </a:cubicBezTo>
                  <a:cubicBezTo>
                    <a:pt x="13034" y="6331"/>
                    <a:pt x="13034" y="6331"/>
                    <a:pt x="13034" y="6331"/>
                  </a:cubicBezTo>
                  <a:cubicBezTo>
                    <a:pt x="15269" y="8566"/>
                    <a:pt x="15269" y="8566"/>
                    <a:pt x="15269" y="8566"/>
                  </a:cubicBezTo>
                  <a:cubicBezTo>
                    <a:pt x="17503" y="10800"/>
                    <a:pt x="17503" y="10800"/>
                    <a:pt x="17503" y="10800"/>
                  </a:cubicBezTo>
                  <a:cubicBezTo>
                    <a:pt x="17876" y="11172"/>
                    <a:pt x="17876" y="11172"/>
                    <a:pt x="17876" y="11172"/>
                  </a:cubicBezTo>
                  <a:cubicBezTo>
                    <a:pt x="18993" y="12290"/>
                    <a:pt x="19366" y="14152"/>
                    <a:pt x="18993" y="15641"/>
                  </a:cubicBezTo>
                  <a:cubicBezTo>
                    <a:pt x="20483" y="16014"/>
                    <a:pt x="21600" y="17131"/>
                    <a:pt x="21600" y="18621"/>
                  </a:cubicBezTo>
                  <a:cubicBezTo>
                    <a:pt x="21600" y="20110"/>
                    <a:pt x="20483" y="21600"/>
                    <a:pt x="18621" y="21600"/>
                  </a:cubicBezTo>
                  <a:close/>
                </a:path>
              </a:pathLst>
            </a:custGeom>
            <a:solidFill>
              <a:srgbClr val="98DAFE"/>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95D5F9"/>
                </a:solidFill>
                <a:effectLst/>
                <a:uLnTx/>
                <a:uFillTx/>
                <a:latin typeface="Calibri" panose="020F0502020204030204"/>
                <a:sym typeface="Calibri" panose="020F0502020204030204"/>
              </a:endParaRPr>
            </a:p>
          </p:txBody>
        </p:sp>
        <p:sp>
          <p:nvSpPr>
            <p:cNvPr id="143" name="Shape 5321"/>
            <p:cNvSpPr/>
            <p:nvPr/>
          </p:nvSpPr>
          <p:spPr>
            <a:xfrm>
              <a:off x="3086245" y="5423215"/>
              <a:ext cx="674214" cy="543721"/>
            </a:xfrm>
            <a:custGeom>
              <a:avLst/>
              <a:gdLst/>
              <a:ahLst/>
              <a:cxnLst>
                <a:cxn ang="0">
                  <a:pos x="wd2" y="hd2"/>
                </a:cxn>
                <a:cxn ang="5400000">
                  <a:pos x="wd2" y="hd2"/>
                </a:cxn>
                <a:cxn ang="10800000">
                  <a:pos x="wd2" y="hd2"/>
                </a:cxn>
                <a:cxn ang="16200000">
                  <a:pos x="wd2" y="hd2"/>
                </a:cxn>
              </a:cxnLst>
              <a:rect l="0" t="0" r="r" b="b"/>
              <a:pathLst>
                <a:path w="21600" h="21600" extrusionOk="0">
                  <a:moveTo>
                    <a:pt x="20842" y="12678"/>
                  </a:moveTo>
                  <a:cubicBezTo>
                    <a:pt x="20842" y="12678"/>
                    <a:pt x="20463" y="12678"/>
                    <a:pt x="20463" y="12678"/>
                  </a:cubicBezTo>
                  <a:cubicBezTo>
                    <a:pt x="20463" y="12678"/>
                    <a:pt x="20463" y="12678"/>
                    <a:pt x="20463" y="12678"/>
                  </a:cubicBezTo>
                  <a:cubicBezTo>
                    <a:pt x="20463" y="12678"/>
                    <a:pt x="20084" y="12678"/>
                    <a:pt x="20084" y="12678"/>
                  </a:cubicBezTo>
                  <a:cubicBezTo>
                    <a:pt x="10611" y="2817"/>
                    <a:pt x="10611" y="2817"/>
                    <a:pt x="10611" y="2817"/>
                  </a:cubicBezTo>
                  <a:cubicBezTo>
                    <a:pt x="1516" y="12678"/>
                    <a:pt x="1516" y="12678"/>
                    <a:pt x="1516" y="12678"/>
                  </a:cubicBezTo>
                  <a:cubicBezTo>
                    <a:pt x="1516" y="12678"/>
                    <a:pt x="1137" y="12678"/>
                    <a:pt x="1137" y="12678"/>
                  </a:cubicBezTo>
                  <a:cubicBezTo>
                    <a:pt x="1137" y="12678"/>
                    <a:pt x="758" y="12678"/>
                    <a:pt x="758" y="12678"/>
                  </a:cubicBezTo>
                  <a:cubicBezTo>
                    <a:pt x="0" y="11270"/>
                    <a:pt x="0" y="11270"/>
                    <a:pt x="0" y="11270"/>
                  </a:cubicBezTo>
                  <a:cubicBezTo>
                    <a:pt x="0" y="11270"/>
                    <a:pt x="0" y="10800"/>
                    <a:pt x="0" y="10800"/>
                  </a:cubicBezTo>
                  <a:cubicBezTo>
                    <a:pt x="9853" y="470"/>
                    <a:pt x="9853" y="470"/>
                    <a:pt x="9853" y="470"/>
                  </a:cubicBezTo>
                  <a:cubicBezTo>
                    <a:pt x="10232" y="0"/>
                    <a:pt x="11368" y="0"/>
                    <a:pt x="11747" y="470"/>
                  </a:cubicBezTo>
                  <a:cubicBezTo>
                    <a:pt x="15158" y="3757"/>
                    <a:pt x="15158" y="3757"/>
                    <a:pt x="15158" y="3757"/>
                  </a:cubicBezTo>
                  <a:cubicBezTo>
                    <a:pt x="15158" y="470"/>
                    <a:pt x="15158" y="470"/>
                    <a:pt x="15158" y="470"/>
                  </a:cubicBezTo>
                  <a:cubicBezTo>
                    <a:pt x="15158" y="470"/>
                    <a:pt x="15158" y="0"/>
                    <a:pt x="15537" y="0"/>
                  </a:cubicBezTo>
                  <a:cubicBezTo>
                    <a:pt x="18189" y="0"/>
                    <a:pt x="18189" y="0"/>
                    <a:pt x="18189" y="0"/>
                  </a:cubicBezTo>
                  <a:cubicBezTo>
                    <a:pt x="18568" y="0"/>
                    <a:pt x="18568" y="470"/>
                    <a:pt x="18568" y="470"/>
                  </a:cubicBezTo>
                  <a:cubicBezTo>
                    <a:pt x="18568" y="7513"/>
                    <a:pt x="18568" y="7513"/>
                    <a:pt x="18568" y="7513"/>
                  </a:cubicBezTo>
                  <a:cubicBezTo>
                    <a:pt x="21600" y="10800"/>
                    <a:pt x="21600" y="10800"/>
                    <a:pt x="21600" y="10800"/>
                  </a:cubicBezTo>
                  <a:cubicBezTo>
                    <a:pt x="21600" y="10800"/>
                    <a:pt x="21600" y="11270"/>
                    <a:pt x="21600" y="11270"/>
                  </a:cubicBezTo>
                  <a:lnTo>
                    <a:pt x="20842" y="12678"/>
                  </a:lnTo>
                  <a:close/>
                  <a:moveTo>
                    <a:pt x="18568" y="20661"/>
                  </a:moveTo>
                  <a:cubicBezTo>
                    <a:pt x="18568" y="21130"/>
                    <a:pt x="18189" y="21600"/>
                    <a:pt x="17811" y="21600"/>
                  </a:cubicBezTo>
                  <a:cubicBezTo>
                    <a:pt x="12505" y="21600"/>
                    <a:pt x="12505" y="21600"/>
                    <a:pt x="12505" y="21600"/>
                  </a:cubicBezTo>
                  <a:cubicBezTo>
                    <a:pt x="12505" y="15026"/>
                    <a:pt x="12505" y="15026"/>
                    <a:pt x="12505" y="15026"/>
                  </a:cubicBezTo>
                  <a:cubicBezTo>
                    <a:pt x="9095" y="15026"/>
                    <a:pt x="9095" y="15026"/>
                    <a:pt x="9095" y="15026"/>
                  </a:cubicBezTo>
                  <a:cubicBezTo>
                    <a:pt x="9095" y="21600"/>
                    <a:pt x="9095" y="21600"/>
                    <a:pt x="9095" y="21600"/>
                  </a:cubicBezTo>
                  <a:cubicBezTo>
                    <a:pt x="3789" y="21600"/>
                    <a:pt x="3789" y="21600"/>
                    <a:pt x="3789" y="21600"/>
                  </a:cubicBezTo>
                  <a:cubicBezTo>
                    <a:pt x="3411" y="21600"/>
                    <a:pt x="3032" y="21130"/>
                    <a:pt x="3032" y="20661"/>
                  </a:cubicBezTo>
                  <a:cubicBezTo>
                    <a:pt x="3032" y="12678"/>
                    <a:pt x="3032" y="12678"/>
                    <a:pt x="3032" y="12678"/>
                  </a:cubicBezTo>
                  <a:cubicBezTo>
                    <a:pt x="3032" y="12678"/>
                    <a:pt x="3032" y="12209"/>
                    <a:pt x="3032" y="12209"/>
                  </a:cubicBezTo>
                  <a:cubicBezTo>
                    <a:pt x="10611" y="4226"/>
                    <a:pt x="10611" y="4226"/>
                    <a:pt x="10611" y="4226"/>
                  </a:cubicBezTo>
                  <a:cubicBezTo>
                    <a:pt x="18568" y="12209"/>
                    <a:pt x="18568" y="12209"/>
                    <a:pt x="18568" y="12209"/>
                  </a:cubicBezTo>
                  <a:cubicBezTo>
                    <a:pt x="18568" y="12209"/>
                    <a:pt x="18568" y="12678"/>
                    <a:pt x="18568" y="12678"/>
                  </a:cubicBezTo>
                  <a:lnTo>
                    <a:pt x="18568" y="20661"/>
                  </a:lnTo>
                  <a:close/>
                </a:path>
              </a:pathLst>
            </a:custGeom>
            <a:solidFill>
              <a:srgbClr val="E66C7D"/>
            </a:solidFill>
            <a:ln w="12700" cap="flat">
              <a:noFill/>
              <a:miter lim="400000"/>
            </a:ln>
            <a:effectLst/>
          </p:spPr>
          <p:txBody>
            <a:bodyPr wrap="square" lIns="91426" tIns="91426" rIns="91426" bIns="91426" numCol="1" anchor="t">
              <a:noAutofit/>
            </a:bodyPr>
            <a:ls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2400">
                  <a:solidFill>
                    <a:srgbClr val="000000"/>
                  </a:solidFill>
                  <a:latin typeface="Calibri" panose="020F0502020204030204"/>
                  <a:ea typeface="Calibri" panose="020F0502020204030204"/>
                  <a:cs typeface="Calibri" panose="020F0502020204030204"/>
                  <a:sym typeface="Calibri" panose="020F0502020204030204"/>
                </a:defRPr>
              </a:pPr>
              <a:endParaRPr kumimoji="0" sz="4800" b="0" i="0" u="none" strike="noStrike" kern="1200" cap="none" spc="0" normalizeH="0" baseline="0" noProof="0">
                <a:ln>
                  <a:noFill/>
                </a:ln>
                <a:solidFill>
                  <a:srgbClr val="95D5F9"/>
                </a:solidFill>
                <a:effectLst/>
                <a:uLnTx/>
                <a:uFillTx/>
                <a:latin typeface="Calibri" panose="020F0502020204030204"/>
                <a:sym typeface="Calibri" panose="020F0502020204030204"/>
              </a:endParaRPr>
            </a:p>
          </p:txBody>
        </p:sp>
      </p:grpSp>
      <p:sp>
        <p:nvSpPr>
          <p:cNvPr id="3" name="椭圆 2"/>
          <p:cNvSpPr/>
          <p:nvPr/>
        </p:nvSpPr>
        <p:spPr>
          <a:xfrm>
            <a:off x="6045544" y="853420"/>
            <a:ext cx="860398" cy="860398"/>
          </a:xfrm>
          <a:prstGeom prst="ellipse">
            <a:avLst/>
          </a:prstGeom>
          <a:noFill/>
          <a:ln w="19050">
            <a:solidFill>
              <a:srgbClr val="98DA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174094" y="853420"/>
            <a:ext cx="860398" cy="860398"/>
          </a:xfrm>
          <a:prstGeom prst="ellipse">
            <a:avLst/>
          </a:prstGeom>
          <a:noFill/>
          <a:ln w="19050">
            <a:solidFill>
              <a:srgbClr val="FD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6145679" y="3573887"/>
            <a:ext cx="860398" cy="860398"/>
          </a:xfrm>
          <a:prstGeom prst="ellipse">
            <a:avLst/>
          </a:prstGeom>
          <a:noFill/>
          <a:ln w="19050">
            <a:solidFill>
              <a:srgbClr val="FD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174094" y="3585656"/>
            <a:ext cx="860398" cy="860398"/>
          </a:xfrm>
          <a:prstGeom prst="ellipse">
            <a:avLst/>
          </a:prstGeom>
          <a:noFill/>
          <a:ln w="19050">
            <a:solidFill>
              <a:srgbClr val="98DA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27"/>
          <p:cNvSpPr txBox="1"/>
          <p:nvPr/>
        </p:nvSpPr>
        <p:spPr>
          <a:xfrm>
            <a:off x="5436319" y="1680430"/>
            <a:ext cx="229353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lvl="0" algn="ctr">
              <a:lnSpc>
                <a:spcPct val="150000"/>
              </a:lnSpc>
              <a:defRPr/>
            </a:pPr>
            <a:r>
              <a:rPr kumimoji="0" lang="zh-CN" altLang="en-US" sz="1200" b="0" i="0" u="none" strike="noStrike" kern="1200" cap="none" spc="0" normalizeH="0" baseline="0" noProof="0" dirty="0">
                <a:ln>
                  <a:noFill/>
                </a:ln>
                <a:solidFill>
                  <a:schemeClr val="tx1">
                    <a:lumMod val="65000"/>
                    <a:lumOff val="35000"/>
                  </a:schemeClr>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chemeClr val="tx1">
                    <a:lumMod val="65000"/>
                    <a:lumOff val="35000"/>
                  </a:schemeClr>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chemeClr val="tx1">
                    <a:lumMod val="65000"/>
                    <a:lumOff val="35000"/>
                  </a:schemeClr>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chemeClr val="tx1">
                    <a:lumMod val="65000"/>
                    <a:lumOff val="35000"/>
                  </a:schemeClr>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chemeClr val="tx1">
                    <a:lumMod val="65000"/>
                    <a:lumOff val="35000"/>
                  </a:schemeClr>
                </a:solidFill>
                <a:latin typeface="华文楷体" panose="02010600040101010101" pitchFamily="2" charset="-122"/>
                <a:ea typeface="华文楷体" panose="02010600040101010101" pitchFamily="2" charset="-122"/>
                <a:cs typeface="+mn-cs"/>
                <a:sym typeface="汉仪中楷简" panose="02010604000101010101" pitchFamily="2" charset="-122"/>
              </a:rPr>
              <a:t>点击此处添加文字描述。</a:t>
            </a:r>
            <a:endParaRPr kumimoji="0" lang="zh-CN" altLang="en-US" sz="1200" b="0" i="0" u="none" strike="noStrike" kern="1200" cap="none" spc="0" normalizeH="0" baseline="0" noProof="0" dirty="0">
              <a:ln>
                <a:noFill/>
              </a:ln>
              <a:solidFill>
                <a:schemeClr val="tx1">
                  <a:lumMod val="65000"/>
                  <a:lumOff val="35000"/>
                </a:schemeClr>
              </a:solidFill>
              <a:effectLst/>
              <a:uLnTx/>
              <a:uFillTx/>
              <a:latin typeface="华文楷体" panose="02010600040101010101" pitchFamily="2" charset="-122"/>
              <a:ea typeface="华文楷体" panose="02010600040101010101" pitchFamily="2" charset="-122"/>
              <a:sym typeface="汉仪中楷简" panose="02010604000101010101" pitchFamily="2" charset="-122"/>
            </a:endParaRPr>
          </a:p>
        </p:txBody>
      </p:sp>
      <p:sp>
        <p:nvSpPr>
          <p:cNvPr id="148" name="文本框 27"/>
          <p:cNvSpPr txBox="1"/>
          <p:nvPr/>
        </p:nvSpPr>
        <p:spPr>
          <a:xfrm>
            <a:off x="8457525" y="4387734"/>
            <a:ext cx="229353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014E79"/>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lvl="0" algn="ctr">
              <a:lnSpc>
                <a:spcPct val="150000"/>
              </a:lnSpc>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rgbClr val="595959"/>
                </a:solidFill>
                <a:latin typeface="华文楷体" panose="02010600040101010101" pitchFamily="2" charset="-122"/>
                <a:ea typeface="华文楷体" panose="02010600040101010101" pitchFamily="2" charset="-122"/>
                <a:cs typeface="+mn-cs"/>
                <a:sym typeface="汉仪中楷简" panose="02010604000101010101" pitchFamily="2" charset="-122"/>
              </a:rPr>
              <a:t>点击此处添加文字描述。</a:t>
            </a:r>
            <a:endPar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endParaRPr>
          </a:p>
        </p:txBody>
      </p:sp>
      <p:sp>
        <p:nvSpPr>
          <p:cNvPr id="149" name="文本框 27"/>
          <p:cNvSpPr txBox="1"/>
          <p:nvPr/>
        </p:nvSpPr>
        <p:spPr>
          <a:xfrm>
            <a:off x="8496321" y="1680430"/>
            <a:ext cx="229353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FD8E8E"/>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FD8E8E"/>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lvl="0" algn="ctr">
              <a:lnSpc>
                <a:spcPct val="150000"/>
              </a:lnSpc>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rgbClr val="595959"/>
                </a:solidFill>
                <a:latin typeface="华文楷体" panose="02010600040101010101" pitchFamily="2" charset="-122"/>
                <a:ea typeface="华文楷体" panose="02010600040101010101" pitchFamily="2" charset="-122"/>
                <a:cs typeface="+mn-cs"/>
                <a:sym typeface="汉仪中楷简" panose="02010604000101010101" pitchFamily="2" charset="-122"/>
              </a:rPr>
              <a:t>点击此处添加文字描述。</a:t>
            </a:r>
            <a:endPar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endParaRPr>
          </a:p>
        </p:txBody>
      </p:sp>
      <p:sp>
        <p:nvSpPr>
          <p:cNvPr id="150" name="文本框 27"/>
          <p:cNvSpPr txBox="1"/>
          <p:nvPr/>
        </p:nvSpPr>
        <p:spPr>
          <a:xfrm>
            <a:off x="5436319" y="4387734"/>
            <a:ext cx="229353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Calibri" panose="020F0502020204030204" pitchFamily="34" charset="0"/>
                <a:ea typeface="+mn-ea"/>
                <a:cs typeface="+mn-ea"/>
              </a:defRPr>
            </a:lvl1pPr>
            <a:lvl2pPr marL="457200" algn="l" defTabSz="914400" rtl="0" eaLnBrk="1" latinLnBrk="0" hangingPunct="1">
              <a:defRPr sz="1800" kern="1200">
                <a:solidFill>
                  <a:schemeClr val="tx1"/>
                </a:solidFill>
                <a:latin typeface="Calibri" panose="020F0502020204030204" pitchFamily="34" charset="0"/>
                <a:ea typeface="+mn-ea"/>
                <a:cs typeface="+mn-ea"/>
              </a:defRPr>
            </a:lvl2pPr>
            <a:lvl3pPr marL="914400" algn="l" defTabSz="914400" rtl="0" eaLnBrk="1" latinLnBrk="0" hangingPunct="1">
              <a:defRPr sz="1800" kern="1200">
                <a:solidFill>
                  <a:schemeClr val="tx1"/>
                </a:solidFill>
                <a:latin typeface="Calibri" panose="020F0502020204030204" pitchFamily="34" charset="0"/>
                <a:ea typeface="+mn-ea"/>
                <a:cs typeface="+mn-ea"/>
              </a:defRPr>
            </a:lvl3pPr>
            <a:lvl4pPr marL="1371600" algn="l" defTabSz="914400" rtl="0" eaLnBrk="1" latinLnBrk="0" hangingPunct="1">
              <a:defRPr sz="1800" kern="1200">
                <a:solidFill>
                  <a:schemeClr val="tx1"/>
                </a:solidFill>
                <a:latin typeface="Calibri" panose="020F0502020204030204" pitchFamily="34" charset="0"/>
                <a:ea typeface="+mn-ea"/>
                <a:cs typeface="+mn-ea"/>
              </a:defRPr>
            </a:lvl4pPr>
            <a:lvl5pPr marL="1828800" algn="l" defTabSz="914400" rtl="0" eaLnBrk="1" latinLnBrk="0" hangingPunct="1">
              <a:defRPr sz="1800" kern="1200">
                <a:solidFill>
                  <a:schemeClr val="tx1"/>
                </a:solidFill>
                <a:latin typeface="Calibri" panose="020F0502020204030204" pitchFamily="34" charset="0"/>
                <a:ea typeface="+mn-ea"/>
                <a:cs typeface="+mn-ea"/>
              </a:defRPr>
            </a:lvl5pPr>
            <a:lvl6pPr marL="2286000" algn="l" defTabSz="914400" rtl="0" eaLnBrk="1" latinLnBrk="0" hangingPunct="1">
              <a:defRPr sz="1800" kern="1200">
                <a:solidFill>
                  <a:schemeClr val="tx1"/>
                </a:solidFill>
                <a:latin typeface="Calibri" panose="020F0502020204030204" pitchFamily="34" charset="0"/>
                <a:ea typeface="+mn-ea"/>
                <a:cs typeface="+mn-ea"/>
              </a:defRPr>
            </a:lvl6pPr>
            <a:lvl7pPr marL="2743200" algn="l" defTabSz="914400" rtl="0" eaLnBrk="1" latinLnBrk="0" hangingPunct="1">
              <a:defRPr sz="1800" kern="1200">
                <a:solidFill>
                  <a:schemeClr val="tx1"/>
                </a:solidFill>
                <a:latin typeface="Calibri" panose="020F0502020204030204" pitchFamily="34" charset="0"/>
                <a:ea typeface="+mn-ea"/>
                <a:cs typeface="+mn-ea"/>
              </a:defRPr>
            </a:lvl7pPr>
            <a:lvl8pPr marL="3200400" algn="l" defTabSz="914400" rtl="0" eaLnBrk="1" latinLnBrk="0" hangingPunct="1">
              <a:defRPr sz="1800" kern="1200">
                <a:solidFill>
                  <a:schemeClr val="tx1"/>
                </a:solidFill>
                <a:latin typeface="Calibri" panose="020F0502020204030204" pitchFamily="34" charset="0"/>
                <a:ea typeface="+mn-ea"/>
                <a:cs typeface="+mn-ea"/>
              </a:defRPr>
            </a:lvl8pPr>
            <a:lvl9pPr marL="3657600" algn="l" defTabSz="914400" rtl="0" eaLnBrk="1" latinLnBrk="0" hangingPunct="1">
              <a:defRPr sz="1800" kern="1200">
                <a:solidFill>
                  <a:schemeClr val="tx1"/>
                </a:solidFill>
                <a:latin typeface="Calibri" panose="020F0502020204030204" pitchFamily="34" charset="0"/>
                <a:ea typeface="+mn-ea"/>
                <a:cs typeface="+mn-ea"/>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srgbClr val="FD8E8E"/>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rPr>
              <a:t>点击添加标题</a:t>
            </a:r>
            <a:endParaRPr kumimoji="0" lang="en-US" altLang="zh-CN" sz="1800" b="0" i="0" u="none" strike="noStrike" kern="1200" cap="none" spc="300" normalizeH="0" baseline="0" noProof="0" dirty="0">
              <a:ln>
                <a:noFill/>
              </a:ln>
              <a:solidFill>
                <a:srgbClr val="FD8E8E"/>
              </a:solidFill>
              <a:effectLst/>
              <a:uLnTx/>
              <a:uFillTx/>
              <a:latin typeface="方正宋刻本秀楷简体" panose="02000000000000000000" pitchFamily="2" charset="-122"/>
              <a:ea typeface="方正宋刻本秀楷简体" panose="02000000000000000000" pitchFamily="2" charset="-122"/>
              <a:sym typeface="方正静蕾简体" panose="02000000000000000000" pitchFamily="2" charset="-122"/>
            </a:endParaRPr>
          </a:p>
          <a:p>
            <a:pPr lvl="0" algn="ctr">
              <a:lnSpc>
                <a:spcPct val="150000"/>
              </a:lnSpc>
              <a:defRPr/>
            </a:pP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点击此处添加文字描述，内容请控制在</a:t>
            </a:r>
            <a:r>
              <a:rPr kumimoji="0" lang="en-US" altLang="zh-CN"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200</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rPr>
              <a:t>字以内，与主题内容风格尽量相符。</a:t>
            </a:r>
            <a:r>
              <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cs typeface="+mn-ea"/>
                <a:sym typeface="汉仪中楷简" panose="02010604000101010101" pitchFamily="2" charset="-122"/>
              </a:rPr>
              <a:t>点击此处添加文字描述。</a:t>
            </a:r>
            <a:r>
              <a:rPr lang="zh-CN" altLang="en-US" sz="1200" dirty="0">
                <a:solidFill>
                  <a:srgbClr val="595959"/>
                </a:solidFill>
                <a:latin typeface="华文楷体" panose="02010600040101010101" pitchFamily="2" charset="-122"/>
                <a:ea typeface="华文楷体" panose="02010600040101010101" pitchFamily="2" charset="-122"/>
                <a:cs typeface="+mn-cs"/>
                <a:sym typeface="汉仪中楷简" panose="02010604000101010101" pitchFamily="2" charset="-122"/>
              </a:rPr>
              <a:t>点击此处添加文字描述。</a:t>
            </a:r>
            <a:endParaRPr kumimoji="0" lang="zh-CN" altLang="en-US" sz="1200" b="0" i="0" u="none" strike="noStrike" kern="1200" cap="none" spc="0" normalizeH="0" baseline="0" noProof="0" dirty="0">
              <a:ln>
                <a:noFill/>
              </a:ln>
              <a:solidFill>
                <a:srgbClr val="595959"/>
              </a:solidFill>
              <a:effectLst/>
              <a:uLnTx/>
              <a:uFillTx/>
              <a:latin typeface="华文楷体" panose="02010600040101010101" pitchFamily="2" charset="-122"/>
              <a:ea typeface="华文楷体" panose="02010600040101010101" pitchFamily="2" charset="-122"/>
              <a:sym typeface="汉仪中楷简" panose="02010604000101010101" pitchFamily="2" charset="-122"/>
            </a:endParaRPr>
          </a:p>
        </p:txBody>
      </p:sp>
      <p:pic>
        <p:nvPicPr>
          <p:cNvPr id="4" name="图片 3" descr="DSC_0748.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144" y="2219325"/>
            <a:ext cx="4553994" cy="3038697"/>
          </a:xfrm>
          <a:prstGeom prst="rect">
            <a:avLst/>
          </a:prstGeom>
        </p:spPr>
      </p:pic>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slides/slide1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974395" y="2145243"/>
            <a:ext cx="6217606" cy="3736422"/>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18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8" name="矩形 27"/>
          <p:cNvSpPr/>
          <p:nvPr/>
        </p:nvSpPr>
        <p:spPr>
          <a:xfrm>
            <a:off x="5974395" y="2738626"/>
            <a:ext cx="3835526" cy="523220"/>
          </a:xfrm>
          <a:prstGeom prst="rect">
            <a:avLst/>
          </a:prstGeom>
          <a:noFill/>
        </p:spPr>
        <p:txBody>
          <a:bodyPr wrap="square" rtlCol="0">
            <a:spAutoFit/>
          </a:bodyPr>
          <a:lstStyle/>
          <a:p>
            <a:r>
              <a:rPr lang="zh-CN" altLang="en-US" sz="2800">
                <a:solidFill>
                  <a:schemeClr val="tx1">
                    <a:lumMod val="75000"/>
                    <a:lumOff val="25000"/>
                  </a:schemeClr>
                </a:solidFill>
                <a:latin typeface="微软雅黑 Light" panose="020B0502040204020203" pitchFamily="34" charset="-122"/>
                <a:ea typeface="微软雅黑 Light" panose="020B0502040204020203" pitchFamily="34" charset="-122"/>
              </a:rPr>
              <a:t>点击此处输入文字内容</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9" name="矩形 28"/>
          <p:cNvSpPr/>
          <p:nvPr/>
        </p:nvSpPr>
        <p:spPr>
          <a:xfrm>
            <a:off x="6817808" y="3649790"/>
            <a:ext cx="5278113" cy="641714"/>
          </a:xfrm>
          <a:prstGeom prst="rect">
            <a:avLst/>
          </a:prstGeom>
        </p:spPr>
        <p:txBody>
          <a:bodyPr wrap="square">
            <a:spAutoFit/>
          </a:bodyPr>
          <a:lstStyle/>
          <a:p>
            <a:pPr>
              <a:lnSpc>
                <a:spcPct val="130000"/>
              </a:lnSpc>
            </a:pPr>
            <a:r>
              <a:rPr lang="zh-CN" altLang="en-US" sz="1400" dirty="0">
                <a:solidFill>
                  <a:srgbClr val="595959"/>
                </a:solidFill>
                <a:latin typeface="微软雅黑 Light" panose="020B0502040204020203" pitchFamily="34" charset="-122"/>
                <a:ea typeface="微软雅黑 Light" panose="020B0502040204020203" pitchFamily="34" charset="-122"/>
              </a:rPr>
              <a:t>点击此处输入文字内容。标题数字等都可以通过点击和重新输入进行更改，文字排版可参考原模板版式。</a:t>
            </a:r>
            <a:endParaRPr kumimoji="1" lang="zh-CN" altLang="en-US" sz="1400" dirty="0">
              <a:solidFill>
                <a:srgbClr val="595959"/>
              </a:solidFill>
              <a:latin typeface="微软雅黑 Light" panose="020B0502040204020203" pitchFamily="34" charset="-122"/>
              <a:ea typeface="微软雅黑 Light" panose="020B0502040204020203" pitchFamily="34" charset="-122"/>
            </a:endParaRPr>
          </a:p>
        </p:txBody>
      </p:sp>
      <p:sp>
        <p:nvSpPr>
          <p:cNvPr id="30" name="矩形 29"/>
          <p:cNvSpPr/>
          <p:nvPr/>
        </p:nvSpPr>
        <p:spPr>
          <a:xfrm>
            <a:off x="6817808" y="4601053"/>
            <a:ext cx="5278113" cy="641714"/>
          </a:xfrm>
          <a:prstGeom prst="rect">
            <a:avLst/>
          </a:prstGeom>
        </p:spPr>
        <p:txBody>
          <a:bodyPr wrap="square">
            <a:spAutoFit/>
          </a:bodyPr>
          <a:lstStyle/>
          <a:p>
            <a:pPr>
              <a:lnSpc>
                <a:spcPct val="130000"/>
              </a:lnSpc>
            </a:pPr>
            <a:r>
              <a:rPr lang="zh-CN" altLang="en-US" sz="1400" dirty="0">
                <a:solidFill>
                  <a:srgbClr val="595959"/>
                </a:solidFill>
                <a:latin typeface="微软雅黑 Light" panose="020B0502040204020203" pitchFamily="34" charset="-122"/>
                <a:ea typeface="微软雅黑 Light" panose="020B0502040204020203" pitchFamily="34" charset="-122"/>
              </a:rPr>
              <a:t>点击此处输入文字内容。标题数字等都可以通过点击和重新输入进行更改。文字排版可参考原模板版式。</a:t>
            </a:r>
            <a:endParaRPr kumimoji="1" lang="zh-CN" altLang="en-US" sz="1400" dirty="0">
              <a:solidFill>
                <a:srgbClr val="595959"/>
              </a:solidFill>
              <a:latin typeface="微软雅黑 Light" panose="020B0502040204020203" pitchFamily="34" charset="-122"/>
              <a:ea typeface="微软雅黑 Light" panose="020B0502040204020203" pitchFamily="34" charset="-122"/>
            </a:endParaRPr>
          </a:p>
        </p:txBody>
      </p:sp>
      <p:sp>
        <p:nvSpPr>
          <p:cNvPr id="31" name="椭圆 30"/>
          <p:cNvSpPr/>
          <p:nvPr/>
        </p:nvSpPr>
        <p:spPr>
          <a:xfrm>
            <a:off x="6096000" y="3685764"/>
            <a:ext cx="570194" cy="570194"/>
          </a:xfrm>
          <a:prstGeom prst="ellipse">
            <a:avLst/>
          </a:prstGeom>
          <a:solidFill>
            <a:srgbClr val="FD8E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2" name="椭圆 31"/>
          <p:cNvSpPr/>
          <p:nvPr/>
        </p:nvSpPr>
        <p:spPr>
          <a:xfrm>
            <a:off x="6096000" y="4651512"/>
            <a:ext cx="570194" cy="570194"/>
          </a:xfrm>
          <a:prstGeom prst="ellipse">
            <a:avLst/>
          </a:prstGeom>
          <a:solidFill>
            <a:srgbClr val="FD8E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3" name="statistics-settings_72708"/>
          <p:cNvSpPr>
            <a:spLocks noChangeAspect="1"/>
          </p:cNvSpPr>
          <p:nvPr/>
        </p:nvSpPr>
        <p:spPr bwMode="auto">
          <a:xfrm>
            <a:off x="6228676" y="3805629"/>
            <a:ext cx="304842" cy="293265"/>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sp>
      <p:sp>
        <p:nvSpPr>
          <p:cNvPr id="34" name="statistics-settings_72708"/>
          <p:cNvSpPr>
            <a:spLocks noChangeAspect="1"/>
          </p:cNvSpPr>
          <p:nvPr/>
        </p:nvSpPr>
        <p:spPr bwMode="auto">
          <a:xfrm>
            <a:off x="6237029" y="4819314"/>
            <a:ext cx="304842" cy="264917"/>
          </a:xfrm>
          <a:custGeom>
            <a:avLst/>
            <a:gdLst>
              <a:gd name="connsiteX0" fmla="*/ 468425 w 609570"/>
              <a:gd name="connsiteY0" fmla="*/ 313388 h 529735"/>
              <a:gd name="connsiteX1" fmla="*/ 397381 w 609570"/>
              <a:gd name="connsiteY1" fmla="*/ 384321 h 529735"/>
              <a:gd name="connsiteX2" fmla="*/ 468425 w 609570"/>
              <a:gd name="connsiteY2" fmla="*/ 455255 h 529735"/>
              <a:gd name="connsiteX3" fmla="*/ 539470 w 609570"/>
              <a:gd name="connsiteY3" fmla="*/ 384321 h 529735"/>
              <a:gd name="connsiteX4" fmla="*/ 468425 w 609570"/>
              <a:gd name="connsiteY4" fmla="*/ 313388 h 529735"/>
              <a:gd name="connsiteX5" fmla="*/ 468425 w 609570"/>
              <a:gd name="connsiteY5" fmla="*/ 285014 h 529735"/>
              <a:gd name="connsiteX6" fmla="*/ 567887 w 609570"/>
              <a:gd name="connsiteY6" fmla="*/ 384321 h 529735"/>
              <a:gd name="connsiteX7" fmla="*/ 556639 w 609570"/>
              <a:gd name="connsiteY7" fmla="*/ 430310 h 529735"/>
              <a:gd name="connsiteX8" fmla="*/ 553915 w 609570"/>
              <a:gd name="connsiteY8" fmla="*/ 435394 h 529735"/>
              <a:gd name="connsiteX9" fmla="*/ 601515 w 609570"/>
              <a:gd name="connsiteY9" fmla="*/ 482683 h 529735"/>
              <a:gd name="connsiteX10" fmla="*/ 609567 w 609570"/>
              <a:gd name="connsiteY10" fmla="*/ 502071 h 529735"/>
              <a:gd name="connsiteX11" fmla="*/ 601633 w 609570"/>
              <a:gd name="connsiteY11" fmla="*/ 521578 h 529735"/>
              <a:gd name="connsiteX12" fmla="*/ 582096 w 609570"/>
              <a:gd name="connsiteY12" fmla="*/ 529735 h 529735"/>
              <a:gd name="connsiteX13" fmla="*/ 562677 w 609570"/>
              <a:gd name="connsiteY13" fmla="*/ 521696 h 529735"/>
              <a:gd name="connsiteX14" fmla="*/ 513657 w 609570"/>
              <a:gd name="connsiteY14" fmla="*/ 472988 h 529735"/>
              <a:gd name="connsiteX15" fmla="*/ 508684 w 609570"/>
              <a:gd name="connsiteY15" fmla="*/ 475116 h 529735"/>
              <a:gd name="connsiteX16" fmla="*/ 468425 w 609570"/>
              <a:gd name="connsiteY16" fmla="*/ 483747 h 529735"/>
              <a:gd name="connsiteX17" fmla="*/ 368845 w 609570"/>
              <a:gd name="connsiteY17" fmla="*/ 384321 h 529735"/>
              <a:gd name="connsiteX18" fmla="*/ 468425 w 609570"/>
              <a:gd name="connsiteY18" fmla="*/ 285014 h 529735"/>
              <a:gd name="connsiteX19" fmla="*/ 214632 w 609570"/>
              <a:gd name="connsiteY19" fmla="*/ 275770 h 529735"/>
              <a:gd name="connsiteX20" fmla="*/ 408821 w 609570"/>
              <a:gd name="connsiteY20" fmla="*/ 275770 h 529735"/>
              <a:gd name="connsiteX21" fmla="*/ 410479 w 609570"/>
              <a:gd name="connsiteY21" fmla="*/ 275888 h 529735"/>
              <a:gd name="connsiteX22" fmla="*/ 361576 w 609570"/>
              <a:gd name="connsiteY22" fmla="*/ 323119 h 529735"/>
              <a:gd name="connsiteX23" fmla="*/ 214632 w 609570"/>
              <a:gd name="connsiteY23" fmla="*/ 323119 h 529735"/>
              <a:gd name="connsiteX24" fmla="*/ 190950 w 609570"/>
              <a:gd name="connsiteY24" fmla="*/ 299445 h 529735"/>
              <a:gd name="connsiteX25" fmla="*/ 214632 w 609570"/>
              <a:gd name="connsiteY25" fmla="*/ 275770 h 529735"/>
              <a:gd name="connsiteX26" fmla="*/ 136157 w 609570"/>
              <a:gd name="connsiteY26" fmla="*/ 270689 h 529735"/>
              <a:gd name="connsiteX27" fmla="*/ 164913 w 609570"/>
              <a:gd name="connsiteY27" fmla="*/ 299445 h 529735"/>
              <a:gd name="connsiteX28" fmla="*/ 136157 w 609570"/>
              <a:gd name="connsiteY28" fmla="*/ 328201 h 529735"/>
              <a:gd name="connsiteX29" fmla="*/ 107401 w 609570"/>
              <a:gd name="connsiteY29" fmla="*/ 299445 h 529735"/>
              <a:gd name="connsiteX30" fmla="*/ 136157 w 609570"/>
              <a:gd name="connsiteY30" fmla="*/ 270689 h 529735"/>
              <a:gd name="connsiteX31" fmla="*/ 214631 w 609570"/>
              <a:gd name="connsiteY31" fmla="*/ 181212 h 529735"/>
              <a:gd name="connsiteX32" fmla="*/ 408814 w 609570"/>
              <a:gd name="connsiteY32" fmla="*/ 181212 h 529735"/>
              <a:gd name="connsiteX33" fmla="*/ 432495 w 609570"/>
              <a:gd name="connsiteY33" fmla="*/ 204851 h 529735"/>
              <a:gd name="connsiteX34" fmla="*/ 408814 w 609570"/>
              <a:gd name="connsiteY34" fmla="*/ 228491 h 529735"/>
              <a:gd name="connsiteX35" fmla="*/ 214631 w 609570"/>
              <a:gd name="connsiteY35" fmla="*/ 228491 h 529735"/>
              <a:gd name="connsiteX36" fmla="*/ 190950 w 609570"/>
              <a:gd name="connsiteY36" fmla="*/ 204851 h 529735"/>
              <a:gd name="connsiteX37" fmla="*/ 214631 w 609570"/>
              <a:gd name="connsiteY37" fmla="*/ 181212 h 529735"/>
              <a:gd name="connsiteX38" fmla="*/ 136157 w 609570"/>
              <a:gd name="connsiteY38" fmla="*/ 176131 h 529735"/>
              <a:gd name="connsiteX39" fmla="*/ 164913 w 609570"/>
              <a:gd name="connsiteY39" fmla="*/ 204851 h 529735"/>
              <a:gd name="connsiteX40" fmla="*/ 136157 w 609570"/>
              <a:gd name="connsiteY40" fmla="*/ 233571 h 529735"/>
              <a:gd name="connsiteX41" fmla="*/ 107401 w 609570"/>
              <a:gd name="connsiteY41" fmla="*/ 204851 h 529735"/>
              <a:gd name="connsiteX42" fmla="*/ 136157 w 609570"/>
              <a:gd name="connsiteY42" fmla="*/ 176131 h 529735"/>
              <a:gd name="connsiteX43" fmla="*/ 15748 w 609570"/>
              <a:gd name="connsiteY43" fmla="*/ 0 h 529735"/>
              <a:gd name="connsiteX44" fmla="*/ 500389 w 609570"/>
              <a:gd name="connsiteY44" fmla="*/ 0 h 529735"/>
              <a:gd name="connsiteX45" fmla="*/ 516256 w 609570"/>
              <a:gd name="connsiteY45" fmla="*/ 15724 h 529735"/>
              <a:gd name="connsiteX46" fmla="*/ 516256 w 609570"/>
              <a:gd name="connsiteY46" fmla="*/ 271089 h 529735"/>
              <a:gd name="connsiteX47" fmla="*/ 484641 w 609570"/>
              <a:gd name="connsiteY47" fmla="*/ 262459 h 529735"/>
              <a:gd name="connsiteX48" fmla="*/ 484641 w 609570"/>
              <a:gd name="connsiteY48" fmla="*/ 121416 h 529735"/>
              <a:gd name="connsiteX49" fmla="*/ 31615 w 609570"/>
              <a:gd name="connsiteY49" fmla="*/ 121416 h 529735"/>
              <a:gd name="connsiteX50" fmla="*/ 31615 w 609570"/>
              <a:gd name="connsiteY50" fmla="*/ 393215 h 529735"/>
              <a:gd name="connsiteX51" fmla="*/ 345513 w 609570"/>
              <a:gd name="connsiteY51" fmla="*/ 393215 h 529735"/>
              <a:gd name="connsiteX52" fmla="*/ 352025 w 609570"/>
              <a:gd name="connsiteY52" fmla="*/ 424663 h 529735"/>
              <a:gd name="connsiteX53" fmla="*/ 15748 w 609570"/>
              <a:gd name="connsiteY53" fmla="*/ 424663 h 529735"/>
              <a:gd name="connsiteX54" fmla="*/ 0 w 609570"/>
              <a:gd name="connsiteY54" fmla="*/ 408939 h 529735"/>
              <a:gd name="connsiteX55" fmla="*/ 0 w 609570"/>
              <a:gd name="connsiteY55" fmla="*/ 15724 h 529735"/>
              <a:gd name="connsiteX56" fmla="*/ 15748 w 609570"/>
              <a:gd name="connsiteY56" fmla="*/ 0 h 52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9570" h="529735">
                <a:moveTo>
                  <a:pt x="468425" y="313388"/>
                </a:moveTo>
                <a:cubicBezTo>
                  <a:pt x="429233" y="313388"/>
                  <a:pt x="397381" y="345190"/>
                  <a:pt x="397381" y="384321"/>
                </a:cubicBezTo>
                <a:cubicBezTo>
                  <a:pt x="397381" y="423453"/>
                  <a:pt x="429233" y="455255"/>
                  <a:pt x="468425" y="455255"/>
                </a:cubicBezTo>
                <a:cubicBezTo>
                  <a:pt x="507618" y="455255"/>
                  <a:pt x="539470" y="423453"/>
                  <a:pt x="539470" y="384321"/>
                </a:cubicBezTo>
                <a:cubicBezTo>
                  <a:pt x="539470" y="345308"/>
                  <a:pt x="507618" y="313388"/>
                  <a:pt x="468425" y="313388"/>
                </a:cubicBezTo>
                <a:close/>
                <a:moveTo>
                  <a:pt x="468425" y="285014"/>
                </a:moveTo>
                <a:cubicBezTo>
                  <a:pt x="523248" y="285014"/>
                  <a:pt x="567887" y="329584"/>
                  <a:pt x="567887" y="384321"/>
                </a:cubicBezTo>
                <a:cubicBezTo>
                  <a:pt x="567887" y="400518"/>
                  <a:pt x="564098" y="416005"/>
                  <a:pt x="556639" y="430310"/>
                </a:cubicBezTo>
                <a:lnTo>
                  <a:pt x="553915" y="435394"/>
                </a:lnTo>
                <a:lnTo>
                  <a:pt x="601515" y="482683"/>
                </a:lnTo>
                <a:cubicBezTo>
                  <a:pt x="606725" y="487884"/>
                  <a:pt x="609567" y="494741"/>
                  <a:pt x="609567" y="502071"/>
                </a:cubicBezTo>
                <a:cubicBezTo>
                  <a:pt x="609685" y="509519"/>
                  <a:pt x="606843" y="516376"/>
                  <a:pt x="601633" y="521578"/>
                </a:cubicBezTo>
                <a:cubicBezTo>
                  <a:pt x="596423" y="526780"/>
                  <a:pt x="589437" y="529735"/>
                  <a:pt x="582096" y="529735"/>
                </a:cubicBezTo>
                <a:cubicBezTo>
                  <a:pt x="574755" y="529735"/>
                  <a:pt x="567887" y="526898"/>
                  <a:pt x="562677" y="521696"/>
                </a:cubicBezTo>
                <a:lnTo>
                  <a:pt x="513657" y="472988"/>
                </a:lnTo>
                <a:lnTo>
                  <a:pt x="508684" y="475116"/>
                </a:lnTo>
                <a:cubicBezTo>
                  <a:pt x="495896" y="480791"/>
                  <a:pt x="482397" y="483747"/>
                  <a:pt x="468425" y="483747"/>
                </a:cubicBezTo>
                <a:cubicBezTo>
                  <a:pt x="413484" y="483747"/>
                  <a:pt x="368845" y="439177"/>
                  <a:pt x="368845" y="384321"/>
                </a:cubicBezTo>
                <a:cubicBezTo>
                  <a:pt x="368845" y="329584"/>
                  <a:pt x="413484" y="285014"/>
                  <a:pt x="468425" y="285014"/>
                </a:cubicBezTo>
                <a:close/>
                <a:moveTo>
                  <a:pt x="214632" y="275770"/>
                </a:moveTo>
                <a:lnTo>
                  <a:pt x="408821" y="275770"/>
                </a:lnTo>
                <a:cubicBezTo>
                  <a:pt x="409413" y="275770"/>
                  <a:pt x="409887" y="275770"/>
                  <a:pt x="410479" y="275888"/>
                </a:cubicBezTo>
                <a:cubicBezTo>
                  <a:pt x="390113" y="286661"/>
                  <a:pt x="373180" y="303114"/>
                  <a:pt x="361576" y="323119"/>
                </a:cubicBezTo>
                <a:lnTo>
                  <a:pt x="214632" y="323119"/>
                </a:lnTo>
                <a:cubicBezTo>
                  <a:pt x="201607" y="323119"/>
                  <a:pt x="190950" y="312466"/>
                  <a:pt x="190950" y="299445"/>
                </a:cubicBezTo>
                <a:cubicBezTo>
                  <a:pt x="190950" y="286305"/>
                  <a:pt x="201607" y="275770"/>
                  <a:pt x="214632" y="275770"/>
                </a:cubicBezTo>
                <a:close/>
                <a:moveTo>
                  <a:pt x="136157" y="270689"/>
                </a:moveTo>
                <a:cubicBezTo>
                  <a:pt x="152039" y="270689"/>
                  <a:pt x="164913" y="283563"/>
                  <a:pt x="164913" y="299445"/>
                </a:cubicBezTo>
                <a:cubicBezTo>
                  <a:pt x="164913" y="315327"/>
                  <a:pt x="152039" y="328201"/>
                  <a:pt x="136157" y="328201"/>
                </a:cubicBezTo>
                <a:cubicBezTo>
                  <a:pt x="120275" y="328201"/>
                  <a:pt x="107401" y="315327"/>
                  <a:pt x="107401" y="299445"/>
                </a:cubicBezTo>
                <a:cubicBezTo>
                  <a:pt x="107401" y="283563"/>
                  <a:pt x="120275" y="270689"/>
                  <a:pt x="136157" y="270689"/>
                </a:cubicBezTo>
                <a:close/>
                <a:moveTo>
                  <a:pt x="214631" y="181212"/>
                </a:moveTo>
                <a:lnTo>
                  <a:pt x="408814" y="181212"/>
                </a:lnTo>
                <a:cubicBezTo>
                  <a:pt x="421957" y="181212"/>
                  <a:pt x="432495" y="191731"/>
                  <a:pt x="432495" y="204851"/>
                </a:cubicBezTo>
                <a:cubicBezTo>
                  <a:pt x="432495" y="217853"/>
                  <a:pt x="421957" y="228491"/>
                  <a:pt x="408814" y="228491"/>
                </a:cubicBezTo>
                <a:lnTo>
                  <a:pt x="214631" y="228491"/>
                </a:lnTo>
                <a:cubicBezTo>
                  <a:pt x="201606" y="228491"/>
                  <a:pt x="190950" y="217853"/>
                  <a:pt x="190950" y="204851"/>
                </a:cubicBezTo>
                <a:cubicBezTo>
                  <a:pt x="190950" y="191731"/>
                  <a:pt x="201606" y="181212"/>
                  <a:pt x="214631" y="181212"/>
                </a:cubicBezTo>
                <a:close/>
                <a:moveTo>
                  <a:pt x="136157" y="176131"/>
                </a:moveTo>
                <a:cubicBezTo>
                  <a:pt x="152039" y="176131"/>
                  <a:pt x="164913" y="188989"/>
                  <a:pt x="164913" y="204851"/>
                </a:cubicBezTo>
                <a:cubicBezTo>
                  <a:pt x="164913" y="220713"/>
                  <a:pt x="152039" y="233571"/>
                  <a:pt x="136157" y="233571"/>
                </a:cubicBezTo>
                <a:cubicBezTo>
                  <a:pt x="120275" y="233571"/>
                  <a:pt x="107401" y="220713"/>
                  <a:pt x="107401" y="204851"/>
                </a:cubicBezTo>
                <a:cubicBezTo>
                  <a:pt x="107401" y="188989"/>
                  <a:pt x="120275" y="176131"/>
                  <a:pt x="136157" y="176131"/>
                </a:cubicBezTo>
                <a:close/>
                <a:moveTo>
                  <a:pt x="15748" y="0"/>
                </a:moveTo>
                <a:lnTo>
                  <a:pt x="500389" y="0"/>
                </a:lnTo>
                <a:cubicBezTo>
                  <a:pt x="509152" y="0"/>
                  <a:pt x="516256" y="7093"/>
                  <a:pt x="516256" y="15724"/>
                </a:cubicBezTo>
                <a:lnTo>
                  <a:pt x="516256" y="271089"/>
                </a:lnTo>
                <a:cubicBezTo>
                  <a:pt x="506310" y="266833"/>
                  <a:pt x="495653" y="263995"/>
                  <a:pt x="484641" y="262459"/>
                </a:cubicBezTo>
                <a:lnTo>
                  <a:pt x="484641" y="121416"/>
                </a:lnTo>
                <a:lnTo>
                  <a:pt x="31615" y="121416"/>
                </a:lnTo>
                <a:lnTo>
                  <a:pt x="31615" y="393215"/>
                </a:lnTo>
                <a:lnTo>
                  <a:pt x="345513" y="393215"/>
                </a:lnTo>
                <a:cubicBezTo>
                  <a:pt x="346341" y="404210"/>
                  <a:pt x="348591" y="414732"/>
                  <a:pt x="352025" y="424663"/>
                </a:cubicBezTo>
                <a:lnTo>
                  <a:pt x="15748" y="424663"/>
                </a:lnTo>
                <a:cubicBezTo>
                  <a:pt x="7104" y="424663"/>
                  <a:pt x="0" y="417688"/>
                  <a:pt x="0" y="408939"/>
                </a:cubicBezTo>
                <a:lnTo>
                  <a:pt x="0" y="15724"/>
                </a:lnTo>
                <a:cubicBezTo>
                  <a:pt x="0" y="7093"/>
                  <a:pt x="7104" y="0"/>
                  <a:pt x="15748" y="0"/>
                </a:cubicBezTo>
                <a:close/>
              </a:path>
            </a:pathLst>
          </a:custGeom>
          <a:solidFill>
            <a:schemeClr val="bg1"/>
          </a:solidFill>
          <a:ln>
            <a:noFill/>
          </a:ln>
        </p:spPr>
        <p:txBody>
          <a:bodyPr/>
          <a:lstStyle/>
          <a:p>
            <a:endParaRPr lang="zh-CN" altLang="en-US">
              <a:solidFill>
                <a:schemeClr val="tx1">
                  <a:lumMod val="75000"/>
                  <a:lumOff val="25000"/>
                </a:schemeClr>
              </a:solidFill>
            </a:endParaRPr>
          </a:p>
        </p:txBody>
      </p:sp>
      <p:pic>
        <p:nvPicPr>
          <p:cNvPr id="6" name="图片 5" descr="ZXG_8256.JPG"/>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8417"/>
          <a:stretch>
            <a:fillRect/>
          </a:stretch>
        </p:blipFill>
        <p:spPr>
          <a:xfrm>
            <a:off x="0" y="2176823"/>
            <a:ext cx="5987637" cy="3655759"/>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1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18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2" name="不完整圆 1"/>
          <p:cNvSpPr/>
          <p:nvPr/>
        </p:nvSpPr>
        <p:spPr>
          <a:xfrm flipH="1">
            <a:off x="9468092" y="2121215"/>
            <a:ext cx="676470" cy="1352940"/>
          </a:xfrm>
          <a:custGeom>
            <a:avLst/>
            <a:gdLst>
              <a:gd name="connsiteX0" fmla="*/ 676470 w 1352939"/>
              <a:gd name="connsiteY0" fmla="*/ 1352939 h 1352939"/>
              <a:gd name="connsiteX1" fmla="*/ 0 w 1352939"/>
              <a:gd name="connsiteY1" fmla="*/ 676469 h 1352939"/>
              <a:gd name="connsiteX2" fmla="*/ 676470 w 1352939"/>
              <a:gd name="connsiteY2" fmla="*/ -1 h 1352939"/>
              <a:gd name="connsiteX3" fmla="*/ 676470 w 1352939"/>
              <a:gd name="connsiteY3" fmla="*/ 676470 h 1352939"/>
              <a:gd name="connsiteX4" fmla="*/ 676470 w 1352939"/>
              <a:gd name="connsiteY4" fmla="*/ 1352939 h 1352939"/>
              <a:gd name="connsiteX0-1" fmla="*/ 676470 w 767910"/>
              <a:gd name="connsiteY0-2" fmla="*/ 676471 h 1352940"/>
              <a:gd name="connsiteX1-3" fmla="*/ 676470 w 767910"/>
              <a:gd name="connsiteY1-4" fmla="*/ 1352940 h 1352940"/>
              <a:gd name="connsiteX2-5" fmla="*/ 0 w 767910"/>
              <a:gd name="connsiteY2-6" fmla="*/ 676470 h 1352940"/>
              <a:gd name="connsiteX3-7" fmla="*/ 676470 w 767910"/>
              <a:gd name="connsiteY3-8" fmla="*/ 0 h 1352940"/>
              <a:gd name="connsiteX4-9" fmla="*/ 767910 w 767910"/>
              <a:gd name="connsiteY4-10" fmla="*/ 767911 h 1352940"/>
              <a:gd name="connsiteX0-11" fmla="*/ 676470 w 676470"/>
              <a:gd name="connsiteY0-12" fmla="*/ 676471 h 1352940"/>
              <a:gd name="connsiteX1-13" fmla="*/ 676470 w 676470"/>
              <a:gd name="connsiteY1-14" fmla="*/ 1352940 h 1352940"/>
              <a:gd name="connsiteX2-15" fmla="*/ 0 w 676470"/>
              <a:gd name="connsiteY2-16" fmla="*/ 676470 h 1352940"/>
              <a:gd name="connsiteX3-17" fmla="*/ 676470 w 676470"/>
              <a:gd name="connsiteY3-18" fmla="*/ 0 h 1352940"/>
              <a:gd name="connsiteX0-19" fmla="*/ 676470 w 676470"/>
              <a:gd name="connsiteY0-20" fmla="*/ 1352940 h 1352940"/>
              <a:gd name="connsiteX1-21" fmla="*/ 0 w 676470"/>
              <a:gd name="connsiteY1-22" fmla="*/ 676470 h 1352940"/>
              <a:gd name="connsiteX2-23" fmla="*/ 676470 w 676470"/>
              <a:gd name="connsiteY2-24" fmla="*/ 0 h 1352940"/>
            </a:gdLst>
            <a:ahLst/>
            <a:cxnLst>
              <a:cxn ang="0">
                <a:pos x="connsiteX0-1" y="connsiteY0-2"/>
              </a:cxn>
              <a:cxn ang="0">
                <a:pos x="connsiteX1-3" y="connsiteY1-4"/>
              </a:cxn>
              <a:cxn ang="0">
                <a:pos x="connsiteX2-5" y="connsiteY2-6"/>
              </a:cxn>
            </a:cxnLst>
            <a:rect l="l" t="t" r="r" b="b"/>
            <a:pathLst>
              <a:path w="676470" h="1352940">
                <a:moveTo>
                  <a:pt x="676470" y="1352940"/>
                </a:moveTo>
                <a:cubicBezTo>
                  <a:pt x="302866" y="1352940"/>
                  <a:pt x="0" y="1050074"/>
                  <a:pt x="0" y="676470"/>
                </a:cubicBezTo>
                <a:cubicBezTo>
                  <a:pt x="0" y="302866"/>
                  <a:pt x="302866" y="0"/>
                  <a:pt x="67647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3" name="直接连接符 22"/>
          <p:cNvCxnSpPr/>
          <p:nvPr/>
        </p:nvCxnSpPr>
        <p:spPr>
          <a:xfrm>
            <a:off x="28438" y="2122768"/>
            <a:ext cx="9471350"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720651" y="3474155"/>
            <a:ext cx="6750699"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20651" y="4827094"/>
            <a:ext cx="9471349"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不完整圆 1"/>
          <p:cNvSpPr/>
          <p:nvPr/>
        </p:nvSpPr>
        <p:spPr>
          <a:xfrm>
            <a:off x="2047439" y="3474154"/>
            <a:ext cx="676470" cy="1352940"/>
          </a:xfrm>
          <a:custGeom>
            <a:avLst/>
            <a:gdLst>
              <a:gd name="connsiteX0" fmla="*/ 676470 w 1352939"/>
              <a:gd name="connsiteY0" fmla="*/ 1352939 h 1352939"/>
              <a:gd name="connsiteX1" fmla="*/ 0 w 1352939"/>
              <a:gd name="connsiteY1" fmla="*/ 676469 h 1352939"/>
              <a:gd name="connsiteX2" fmla="*/ 676470 w 1352939"/>
              <a:gd name="connsiteY2" fmla="*/ -1 h 1352939"/>
              <a:gd name="connsiteX3" fmla="*/ 676470 w 1352939"/>
              <a:gd name="connsiteY3" fmla="*/ 676470 h 1352939"/>
              <a:gd name="connsiteX4" fmla="*/ 676470 w 1352939"/>
              <a:gd name="connsiteY4" fmla="*/ 1352939 h 1352939"/>
              <a:gd name="connsiteX0-1" fmla="*/ 676470 w 767910"/>
              <a:gd name="connsiteY0-2" fmla="*/ 676471 h 1352940"/>
              <a:gd name="connsiteX1-3" fmla="*/ 676470 w 767910"/>
              <a:gd name="connsiteY1-4" fmla="*/ 1352940 h 1352940"/>
              <a:gd name="connsiteX2-5" fmla="*/ 0 w 767910"/>
              <a:gd name="connsiteY2-6" fmla="*/ 676470 h 1352940"/>
              <a:gd name="connsiteX3-7" fmla="*/ 676470 w 767910"/>
              <a:gd name="connsiteY3-8" fmla="*/ 0 h 1352940"/>
              <a:gd name="connsiteX4-9" fmla="*/ 767910 w 767910"/>
              <a:gd name="connsiteY4-10" fmla="*/ 767911 h 1352940"/>
              <a:gd name="connsiteX0-11" fmla="*/ 676470 w 676470"/>
              <a:gd name="connsiteY0-12" fmla="*/ 676471 h 1352940"/>
              <a:gd name="connsiteX1-13" fmla="*/ 676470 w 676470"/>
              <a:gd name="connsiteY1-14" fmla="*/ 1352940 h 1352940"/>
              <a:gd name="connsiteX2-15" fmla="*/ 0 w 676470"/>
              <a:gd name="connsiteY2-16" fmla="*/ 676470 h 1352940"/>
              <a:gd name="connsiteX3-17" fmla="*/ 676470 w 676470"/>
              <a:gd name="connsiteY3-18" fmla="*/ 0 h 1352940"/>
              <a:gd name="connsiteX0-19" fmla="*/ 676470 w 676470"/>
              <a:gd name="connsiteY0-20" fmla="*/ 1352940 h 1352940"/>
              <a:gd name="connsiteX1-21" fmla="*/ 0 w 676470"/>
              <a:gd name="connsiteY1-22" fmla="*/ 676470 h 1352940"/>
              <a:gd name="connsiteX2-23" fmla="*/ 676470 w 676470"/>
              <a:gd name="connsiteY2-24" fmla="*/ 0 h 1352940"/>
            </a:gdLst>
            <a:ahLst/>
            <a:cxnLst>
              <a:cxn ang="0">
                <a:pos x="connsiteX0-1" y="connsiteY0-2"/>
              </a:cxn>
              <a:cxn ang="0">
                <a:pos x="connsiteX1-3" y="connsiteY1-4"/>
              </a:cxn>
              <a:cxn ang="0">
                <a:pos x="connsiteX2-5" y="connsiteY2-6"/>
              </a:cxn>
            </a:cxnLst>
            <a:rect l="l" t="t" r="r" b="b"/>
            <a:pathLst>
              <a:path w="676470" h="1352940">
                <a:moveTo>
                  <a:pt x="676470" y="1352940"/>
                </a:moveTo>
                <a:cubicBezTo>
                  <a:pt x="302866" y="1352940"/>
                  <a:pt x="0" y="1050074"/>
                  <a:pt x="0" y="676470"/>
                </a:cubicBezTo>
                <a:cubicBezTo>
                  <a:pt x="0" y="302866"/>
                  <a:pt x="302866" y="0"/>
                  <a:pt x="67647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pSp>
        <p:nvGrpSpPr>
          <p:cNvPr id="27" name="组合 26"/>
          <p:cNvGrpSpPr/>
          <p:nvPr/>
        </p:nvGrpSpPr>
        <p:grpSpPr>
          <a:xfrm>
            <a:off x="4470787" y="4501529"/>
            <a:ext cx="567160" cy="567160"/>
            <a:chOff x="6412374" y="5352389"/>
            <a:chExt cx="636607" cy="636607"/>
          </a:xfrm>
          <a:solidFill>
            <a:schemeClr val="bg1">
              <a:lumMod val="65000"/>
            </a:schemeClr>
          </a:solidFill>
        </p:grpSpPr>
        <p:sp>
          <p:nvSpPr>
            <p:cNvPr id="28" name="矩形 27"/>
            <p:cNvSpPr/>
            <p:nvPr/>
          </p:nvSpPr>
          <p:spPr>
            <a:xfrm>
              <a:off x="6412374" y="5352389"/>
              <a:ext cx="636607" cy="636607"/>
            </a:xfrm>
            <a:prstGeom prst="rect">
              <a:avLst/>
            </a:prstGeom>
            <a:solidFill>
              <a:srgbClr val="FD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9"/>
            <p:cNvSpPr>
              <a:spLocks noEditPoints="1"/>
            </p:cNvSpPr>
            <p:nvPr/>
          </p:nvSpPr>
          <p:spPr bwMode="auto">
            <a:xfrm>
              <a:off x="6560209" y="5516330"/>
              <a:ext cx="340939" cy="308724"/>
            </a:xfrm>
            <a:custGeom>
              <a:avLst/>
              <a:gdLst>
                <a:gd name="T0" fmla="*/ 0 w 94"/>
                <a:gd name="T1" fmla="*/ 58 h 84"/>
                <a:gd name="T2" fmla="*/ 24 w 94"/>
                <a:gd name="T3" fmla="*/ 58 h 84"/>
                <a:gd name="T4" fmla="*/ 24 w 94"/>
                <a:gd name="T5" fmla="*/ 84 h 84"/>
                <a:gd name="T6" fmla="*/ 0 w 94"/>
                <a:gd name="T7" fmla="*/ 84 h 84"/>
                <a:gd name="T8" fmla="*/ 0 w 94"/>
                <a:gd name="T9" fmla="*/ 58 h 84"/>
                <a:gd name="T10" fmla="*/ 62 w 94"/>
                <a:gd name="T11" fmla="*/ 7 h 84"/>
                <a:gd name="T12" fmla="*/ 55 w 94"/>
                <a:gd name="T13" fmla="*/ 20 h 84"/>
                <a:gd name="T14" fmla="*/ 48 w 94"/>
                <a:gd name="T15" fmla="*/ 32 h 84"/>
                <a:gd name="T16" fmla="*/ 43 w 94"/>
                <a:gd name="T17" fmla="*/ 24 h 84"/>
                <a:gd name="T18" fmla="*/ 6 w 94"/>
                <a:gd name="T19" fmla="*/ 46 h 84"/>
                <a:gd name="T20" fmla="*/ 1 w 94"/>
                <a:gd name="T21" fmla="*/ 38 h 84"/>
                <a:gd name="T22" fmla="*/ 38 w 94"/>
                <a:gd name="T23" fmla="*/ 16 h 84"/>
                <a:gd name="T24" fmla="*/ 33 w 94"/>
                <a:gd name="T25" fmla="*/ 8 h 84"/>
                <a:gd name="T26" fmla="*/ 47 w 94"/>
                <a:gd name="T27" fmla="*/ 8 h 84"/>
                <a:gd name="T28" fmla="*/ 62 w 94"/>
                <a:gd name="T29" fmla="*/ 7 h 84"/>
                <a:gd name="T30" fmla="*/ 78 w 94"/>
                <a:gd name="T31" fmla="*/ 0 h 84"/>
                <a:gd name="T32" fmla="*/ 68 w 94"/>
                <a:gd name="T33" fmla="*/ 9 h 84"/>
                <a:gd name="T34" fmla="*/ 78 w 94"/>
                <a:gd name="T35" fmla="*/ 19 h 84"/>
                <a:gd name="T36" fmla="*/ 87 w 94"/>
                <a:gd name="T37" fmla="*/ 9 h 84"/>
                <a:gd name="T38" fmla="*/ 78 w 94"/>
                <a:gd name="T39" fmla="*/ 0 h 84"/>
                <a:gd name="T40" fmla="*/ 61 w 94"/>
                <a:gd name="T41" fmla="*/ 46 h 84"/>
                <a:gd name="T42" fmla="*/ 67 w 94"/>
                <a:gd name="T43" fmla="*/ 50 h 84"/>
                <a:gd name="T44" fmla="*/ 66 w 94"/>
                <a:gd name="T45" fmla="*/ 84 h 84"/>
                <a:gd name="T46" fmla="*/ 74 w 94"/>
                <a:gd name="T47" fmla="*/ 84 h 84"/>
                <a:gd name="T48" fmla="*/ 76 w 94"/>
                <a:gd name="T49" fmla="*/ 55 h 84"/>
                <a:gd name="T50" fmla="*/ 79 w 94"/>
                <a:gd name="T51" fmla="*/ 55 h 84"/>
                <a:gd name="T52" fmla="*/ 81 w 94"/>
                <a:gd name="T53" fmla="*/ 84 h 84"/>
                <a:gd name="T54" fmla="*/ 89 w 94"/>
                <a:gd name="T55" fmla="*/ 84 h 84"/>
                <a:gd name="T56" fmla="*/ 88 w 94"/>
                <a:gd name="T57" fmla="*/ 50 h 84"/>
                <a:gd name="T58" fmla="*/ 94 w 94"/>
                <a:gd name="T59" fmla="*/ 46 h 84"/>
                <a:gd name="T60" fmla="*/ 89 w 94"/>
                <a:gd name="T61" fmla="*/ 21 h 84"/>
                <a:gd name="T62" fmla="*/ 66 w 94"/>
                <a:gd name="T63" fmla="*/ 21 h 84"/>
                <a:gd name="T64" fmla="*/ 61 w 94"/>
                <a:gd name="T65" fmla="*/ 46 h 84"/>
                <a:gd name="T66" fmla="*/ 32 w 94"/>
                <a:gd name="T67" fmla="*/ 44 h 84"/>
                <a:gd name="T68" fmla="*/ 32 w 94"/>
                <a:gd name="T69" fmla="*/ 84 h 84"/>
                <a:gd name="T70" fmla="*/ 55 w 94"/>
                <a:gd name="T71" fmla="*/ 84 h 84"/>
                <a:gd name="T72" fmla="*/ 55 w 94"/>
                <a:gd name="T73" fmla="*/ 44 h 84"/>
                <a:gd name="T74" fmla="*/ 32 w 94"/>
                <a:gd name="T75"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84">
                  <a:moveTo>
                    <a:pt x="0" y="58"/>
                  </a:moveTo>
                  <a:cubicBezTo>
                    <a:pt x="24" y="58"/>
                    <a:pt x="24" y="58"/>
                    <a:pt x="24" y="58"/>
                  </a:cubicBezTo>
                  <a:cubicBezTo>
                    <a:pt x="24" y="84"/>
                    <a:pt x="24" y="84"/>
                    <a:pt x="24" y="84"/>
                  </a:cubicBezTo>
                  <a:cubicBezTo>
                    <a:pt x="0" y="84"/>
                    <a:pt x="0" y="84"/>
                    <a:pt x="0" y="84"/>
                  </a:cubicBezTo>
                  <a:cubicBezTo>
                    <a:pt x="0" y="58"/>
                    <a:pt x="0" y="58"/>
                    <a:pt x="0" y="58"/>
                  </a:cubicBezTo>
                  <a:close/>
                  <a:moveTo>
                    <a:pt x="62" y="7"/>
                  </a:moveTo>
                  <a:cubicBezTo>
                    <a:pt x="55" y="20"/>
                    <a:pt x="55" y="20"/>
                    <a:pt x="55" y="20"/>
                  </a:cubicBezTo>
                  <a:cubicBezTo>
                    <a:pt x="48" y="32"/>
                    <a:pt x="48" y="32"/>
                    <a:pt x="48" y="32"/>
                  </a:cubicBezTo>
                  <a:cubicBezTo>
                    <a:pt x="43" y="24"/>
                    <a:pt x="43" y="24"/>
                    <a:pt x="43" y="24"/>
                  </a:cubicBezTo>
                  <a:cubicBezTo>
                    <a:pt x="6" y="46"/>
                    <a:pt x="6" y="46"/>
                    <a:pt x="6" y="46"/>
                  </a:cubicBezTo>
                  <a:cubicBezTo>
                    <a:pt x="1" y="38"/>
                    <a:pt x="1" y="38"/>
                    <a:pt x="1" y="38"/>
                  </a:cubicBezTo>
                  <a:cubicBezTo>
                    <a:pt x="38" y="16"/>
                    <a:pt x="38" y="16"/>
                    <a:pt x="38" y="16"/>
                  </a:cubicBezTo>
                  <a:cubicBezTo>
                    <a:pt x="33" y="8"/>
                    <a:pt x="33" y="8"/>
                    <a:pt x="33" y="8"/>
                  </a:cubicBezTo>
                  <a:cubicBezTo>
                    <a:pt x="47" y="8"/>
                    <a:pt x="47" y="8"/>
                    <a:pt x="47" y="8"/>
                  </a:cubicBezTo>
                  <a:cubicBezTo>
                    <a:pt x="62" y="7"/>
                    <a:pt x="62" y="7"/>
                    <a:pt x="62" y="7"/>
                  </a:cubicBezTo>
                  <a:close/>
                  <a:moveTo>
                    <a:pt x="78" y="0"/>
                  </a:moveTo>
                  <a:cubicBezTo>
                    <a:pt x="72" y="0"/>
                    <a:pt x="68" y="4"/>
                    <a:pt x="68" y="9"/>
                  </a:cubicBezTo>
                  <a:cubicBezTo>
                    <a:pt x="68" y="14"/>
                    <a:pt x="72" y="19"/>
                    <a:pt x="78" y="19"/>
                  </a:cubicBezTo>
                  <a:cubicBezTo>
                    <a:pt x="83" y="19"/>
                    <a:pt x="87" y="14"/>
                    <a:pt x="87" y="9"/>
                  </a:cubicBezTo>
                  <a:cubicBezTo>
                    <a:pt x="87" y="4"/>
                    <a:pt x="83" y="0"/>
                    <a:pt x="78" y="0"/>
                  </a:cubicBezTo>
                  <a:close/>
                  <a:moveTo>
                    <a:pt x="61" y="46"/>
                  </a:moveTo>
                  <a:cubicBezTo>
                    <a:pt x="63" y="47"/>
                    <a:pt x="65" y="49"/>
                    <a:pt x="67" y="50"/>
                  </a:cubicBezTo>
                  <a:cubicBezTo>
                    <a:pt x="66" y="84"/>
                    <a:pt x="66" y="84"/>
                    <a:pt x="66" y="84"/>
                  </a:cubicBezTo>
                  <a:cubicBezTo>
                    <a:pt x="74" y="84"/>
                    <a:pt x="74" y="84"/>
                    <a:pt x="74" y="84"/>
                  </a:cubicBezTo>
                  <a:cubicBezTo>
                    <a:pt x="76" y="55"/>
                    <a:pt x="76" y="55"/>
                    <a:pt x="76" y="55"/>
                  </a:cubicBezTo>
                  <a:cubicBezTo>
                    <a:pt x="79" y="55"/>
                    <a:pt x="79" y="55"/>
                    <a:pt x="79" y="55"/>
                  </a:cubicBezTo>
                  <a:cubicBezTo>
                    <a:pt x="81" y="84"/>
                    <a:pt x="81" y="84"/>
                    <a:pt x="81" y="84"/>
                  </a:cubicBezTo>
                  <a:cubicBezTo>
                    <a:pt x="89" y="84"/>
                    <a:pt x="89" y="84"/>
                    <a:pt x="89" y="84"/>
                  </a:cubicBezTo>
                  <a:cubicBezTo>
                    <a:pt x="88" y="50"/>
                    <a:pt x="88" y="50"/>
                    <a:pt x="88" y="50"/>
                  </a:cubicBezTo>
                  <a:cubicBezTo>
                    <a:pt x="94" y="46"/>
                    <a:pt x="94" y="46"/>
                    <a:pt x="94" y="46"/>
                  </a:cubicBezTo>
                  <a:cubicBezTo>
                    <a:pt x="89" y="21"/>
                    <a:pt x="89" y="21"/>
                    <a:pt x="89" y="21"/>
                  </a:cubicBezTo>
                  <a:cubicBezTo>
                    <a:pt x="64" y="21"/>
                    <a:pt x="91" y="21"/>
                    <a:pt x="66" y="21"/>
                  </a:cubicBezTo>
                  <a:cubicBezTo>
                    <a:pt x="61" y="46"/>
                    <a:pt x="61" y="46"/>
                    <a:pt x="61" y="46"/>
                  </a:cubicBezTo>
                  <a:close/>
                  <a:moveTo>
                    <a:pt x="32" y="44"/>
                  </a:moveTo>
                  <a:cubicBezTo>
                    <a:pt x="32" y="84"/>
                    <a:pt x="32" y="84"/>
                    <a:pt x="32" y="84"/>
                  </a:cubicBezTo>
                  <a:cubicBezTo>
                    <a:pt x="55" y="84"/>
                    <a:pt x="55" y="84"/>
                    <a:pt x="55" y="84"/>
                  </a:cubicBezTo>
                  <a:cubicBezTo>
                    <a:pt x="55" y="44"/>
                    <a:pt x="55" y="44"/>
                    <a:pt x="55" y="44"/>
                  </a:cubicBezTo>
                  <a:lnTo>
                    <a:pt x="32" y="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0" name="组合 29"/>
          <p:cNvGrpSpPr/>
          <p:nvPr/>
        </p:nvGrpSpPr>
        <p:grpSpPr>
          <a:xfrm>
            <a:off x="2814041" y="1837635"/>
            <a:ext cx="567160" cy="567160"/>
            <a:chOff x="6412375" y="3333509"/>
            <a:chExt cx="636607" cy="636607"/>
          </a:xfrm>
          <a:solidFill>
            <a:srgbClr val="FD8E8E"/>
          </a:solidFill>
        </p:grpSpPr>
        <p:sp>
          <p:nvSpPr>
            <p:cNvPr id="31" name="矩形 30"/>
            <p:cNvSpPr/>
            <p:nvPr/>
          </p:nvSpPr>
          <p:spPr>
            <a:xfrm>
              <a:off x="6412375" y="3333509"/>
              <a:ext cx="636607" cy="6366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D8E8E"/>
                </a:solidFill>
              </a:endParaRPr>
            </a:p>
          </p:txBody>
        </p:sp>
        <p:sp>
          <p:nvSpPr>
            <p:cNvPr id="32" name="Freeform 10"/>
            <p:cNvSpPr>
              <a:spLocks noEditPoints="1"/>
            </p:cNvSpPr>
            <p:nvPr/>
          </p:nvSpPr>
          <p:spPr bwMode="auto">
            <a:xfrm>
              <a:off x="6532022" y="3461209"/>
              <a:ext cx="397313" cy="381206"/>
            </a:xfrm>
            <a:custGeom>
              <a:avLst/>
              <a:gdLst>
                <a:gd name="T0" fmla="*/ 86 w 109"/>
                <a:gd name="T1" fmla="*/ 10 h 104"/>
                <a:gd name="T2" fmla="*/ 94 w 109"/>
                <a:gd name="T3" fmla="*/ 46 h 104"/>
                <a:gd name="T4" fmla="*/ 83 w 109"/>
                <a:gd name="T5" fmla="*/ 58 h 104"/>
                <a:gd name="T6" fmla="*/ 82 w 109"/>
                <a:gd name="T7" fmla="*/ 53 h 104"/>
                <a:gd name="T8" fmla="*/ 85 w 109"/>
                <a:gd name="T9" fmla="*/ 47 h 104"/>
                <a:gd name="T10" fmla="*/ 77 w 109"/>
                <a:gd name="T11" fmla="*/ 51 h 104"/>
                <a:gd name="T12" fmla="*/ 38 w 109"/>
                <a:gd name="T13" fmla="*/ 47 h 104"/>
                <a:gd name="T14" fmla="*/ 39 w 109"/>
                <a:gd name="T15" fmla="*/ 51 h 104"/>
                <a:gd name="T16" fmla="*/ 28 w 109"/>
                <a:gd name="T17" fmla="*/ 34 h 104"/>
                <a:gd name="T18" fmla="*/ 62 w 109"/>
                <a:gd name="T19" fmla="*/ 0 h 104"/>
                <a:gd name="T20" fmla="*/ 37 w 109"/>
                <a:gd name="T21" fmla="*/ 103 h 104"/>
                <a:gd name="T22" fmla="*/ 88 w 109"/>
                <a:gd name="T23" fmla="*/ 84 h 104"/>
                <a:gd name="T24" fmla="*/ 98 w 109"/>
                <a:gd name="T25" fmla="*/ 51 h 104"/>
                <a:gd name="T26" fmla="*/ 49 w 109"/>
                <a:gd name="T27" fmla="*/ 67 h 104"/>
                <a:gd name="T28" fmla="*/ 77 w 109"/>
                <a:gd name="T29" fmla="*/ 58 h 104"/>
                <a:gd name="T30" fmla="*/ 90 w 109"/>
                <a:gd name="T31" fmla="*/ 35 h 104"/>
                <a:gd name="T32" fmla="*/ 79 w 109"/>
                <a:gd name="T33" fmla="*/ 43 h 104"/>
                <a:gd name="T34" fmla="*/ 90 w 109"/>
                <a:gd name="T35" fmla="*/ 35 h 104"/>
                <a:gd name="T36" fmla="*/ 64 w 109"/>
                <a:gd name="T37" fmla="*/ 35 h 104"/>
                <a:gd name="T38" fmla="*/ 73 w 109"/>
                <a:gd name="T39" fmla="*/ 45 h 104"/>
                <a:gd name="T40" fmla="*/ 59 w 109"/>
                <a:gd name="T41" fmla="*/ 35 h 104"/>
                <a:gd name="T42" fmla="*/ 51 w 109"/>
                <a:gd name="T43" fmla="*/ 45 h 104"/>
                <a:gd name="T44" fmla="*/ 59 w 109"/>
                <a:gd name="T45" fmla="*/ 35 h 104"/>
                <a:gd name="T46" fmla="*/ 34 w 109"/>
                <a:gd name="T47" fmla="*/ 35 h 104"/>
                <a:gd name="T48" fmla="*/ 44 w 109"/>
                <a:gd name="T49" fmla="*/ 43 h 104"/>
                <a:gd name="T50" fmla="*/ 35 w 109"/>
                <a:gd name="T51" fmla="*/ 30 h 104"/>
                <a:gd name="T52" fmla="*/ 44 w 109"/>
                <a:gd name="T53" fmla="*/ 24 h 104"/>
                <a:gd name="T54" fmla="*/ 35 w 109"/>
                <a:gd name="T55" fmla="*/ 30 h 104"/>
                <a:gd name="T56" fmla="*/ 59 w 109"/>
                <a:gd name="T57" fmla="*/ 30 h 104"/>
                <a:gd name="T58" fmla="*/ 51 w 109"/>
                <a:gd name="T59" fmla="*/ 22 h 104"/>
                <a:gd name="T60" fmla="*/ 64 w 109"/>
                <a:gd name="T61" fmla="*/ 30 h 104"/>
                <a:gd name="T62" fmla="*/ 73 w 109"/>
                <a:gd name="T63" fmla="*/ 22 h 104"/>
                <a:gd name="T64" fmla="*/ 64 w 109"/>
                <a:gd name="T65" fmla="*/ 30 h 104"/>
                <a:gd name="T66" fmla="*/ 89 w 109"/>
                <a:gd name="T67" fmla="*/ 30 h 104"/>
                <a:gd name="T68" fmla="*/ 79 w 109"/>
                <a:gd name="T69" fmla="*/ 24 h 104"/>
                <a:gd name="T70" fmla="*/ 64 w 109"/>
                <a:gd name="T71" fmla="*/ 6 h 104"/>
                <a:gd name="T72" fmla="*/ 71 w 109"/>
                <a:gd name="T73" fmla="*/ 16 h 104"/>
                <a:gd name="T74" fmla="*/ 64 w 109"/>
                <a:gd name="T75" fmla="*/ 6 h 104"/>
                <a:gd name="T76" fmla="*/ 59 w 109"/>
                <a:gd name="T77" fmla="*/ 6 h 104"/>
                <a:gd name="T78" fmla="*/ 52 w 109"/>
                <a:gd name="T79" fmla="*/ 16 h 104"/>
                <a:gd name="T80" fmla="*/ 46 w 109"/>
                <a:gd name="T81" fmla="*/ 17 h 104"/>
                <a:gd name="T82" fmla="*/ 50 w 109"/>
                <a:gd name="T83" fmla="*/ 8 h 104"/>
                <a:gd name="T84" fmla="*/ 36 w 109"/>
                <a:gd name="T85" fmla="*/ 21 h 104"/>
                <a:gd name="T86" fmla="*/ 46 w 109"/>
                <a:gd name="T87" fmla="*/ 17 h 104"/>
                <a:gd name="T88" fmla="*/ 75 w 109"/>
                <a:gd name="T89" fmla="*/ 10 h 104"/>
                <a:gd name="T90" fmla="*/ 85 w 109"/>
                <a:gd name="T91" fmla="*/ 20 h 104"/>
                <a:gd name="T92" fmla="*/ 82 w 109"/>
                <a:gd name="T93" fmla="*/ 1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FD8E8E"/>
                </a:solidFill>
              </a:endParaRPr>
            </a:p>
          </p:txBody>
        </p:sp>
      </p:grpSp>
      <p:grpSp>
        <p:nvGrpSpPr>
          <p:cNvPr id="33" name="组合 32"/>
          <p:cNvGrpSpPr/>
          <p:nvPr/>
        </p:nvGrpSpPr>
        <p:grpSpPr>
          <a:xfrm>
            <a:off x="6042703" y="1848130"/>
            <a:ext cx="567160" cy="567160"/>
            <a:chOff x="7248812" y="4281299"/>
            <a:chExt cx="636607" cy="636607"/>
          </a:xfrm>
          <a:solidFill>
            <a:srgbClr val="A6A6A6"/>
          </a:solidFill>
        </p:grpSpPr>
        <p:sp>
          <p:nvSpPr>
            <p:cNvPr id="34" name="矩形 33"/>
            <p:cNvSpPr/>
            <p:nvPr/>
          </p:nvSpPr>
          <p:spPr>
            <a:xfrm>
              <a:off x="7248812" y="4281299"/>
              <a:ext cx="636607" cy="6366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11"/>
            <p:cNvSpPr>
              <a:spLocks noEditPoints="1"/>
            </p:cNvSpPr>
            <p:nvPr/>
          </p:nvSpPr>
          <p:spPr bwMode="auto">
            <a:xfrm>
              <a:off x="7427519" y="4421078"/>
              <a:ext cx="279193" cy="357046"/>
            </a:xfrm>
            <a:custGeom>
              <a:avLst/>
              <a:gdLst>
                <a:gd name="T0" fmla="*/ 0 w 77"/>
                <a:gd name="T1" fmla="*/ 85 h 98"/>
                <a:gd name="T2" fmla="*/ 29 w 77"/>
                <a:gd name="T3" fmla="*/ 98 h 98"/>
                <a:gd name="T4" fmla="*/ 30 w 77"/>
                <a:gd name="T5" fmla="*/ 98 h 98"/>
                <a:gd name="T6" fmla="*/ 30 w 77"/>
                <a:gd name="T7" fmla="*/ 98 h 98"/>
                <a:gd name="T8" fmla="*/ 31 w 77"/>
                <a:gd name="T9" fmla="*/ 98 h 98"/>
                <a:gd name="T10" fmla="*/ 33 w 77"/>
                <a:gd name="T11" fmla="*/ 98 h 98"/>
                <a:gd name="T12" fmla="*/ 33 w 77"/>
                <a:gd name="T13" fmla="*/ 98 h 98"/>
                <a:gd name="T14" fmla="*/ 34 w 77"/>
                <a:gd name="T15" fmla="*/ 98 h 98"/>
                <a:gd name="T16" fmla="*/ 35 w 77"/>
                <a:gd name="T17" fmla="*/ 98 h 98"/>
                <a:gd name="T18" fmla="*/ 36 w 77"/>
                <a:gd name="T19" fmla="*/ 98 h 98"/>
                <a:gd name="T20" fmla="*/ 37 w 77"/>
                <a:gd name="T21" fmla="*/ 98 h 98"/>
                <a:gd name="T22" fmla="*/ 38 w 77"/>
                <a:gd name="T23" fmla="*/ 98 h 98"/>
                <a:gd name="T24" fmla="*/ 39 w 77"/>
                <a:gd name="T25" fmla="*/ 98 h 98"/>
                <a:gd name="T26" fmla="*/ 40 w 77"/>
                <a:gd name="T27" fmla="*/ 98 h 98"/>
                <a:gd name="T28" fmla="*/ 41 w 77"/>
                <a:gd name="T29" fmla="*/ 98 h 98"/>
                <a:gd name="T30" fmla="*/ 42 w 77"/>
                <a:gd name="T31" fmla="*/ 98 h 98"/>
                <a:gd name="T32" fmla="*/ 43 w 77"/>
                <a:gd name="T33" fmla="*/ 98 h 98"/>
                <a:gd name="T34" fmla="*/ 43 w 77"/>
                <a:gd name="T35" fmla="*/ 98 h 98"/>
                <a:gd name="T36" fmla="*/ 44 w 77"/>
                <a:gd name="T37" fmla="*/ 98 h 98"/>
                <a:gd name="T38" fmla="*/ 45 w 77"/>
                <a:gd name="T39" fmla="*/ 98 h 98"/>
                <a:gd name="T40" fmla="*/ 46 w 77"/>
                <a:gd name="T41" fmla="*/ 98 h 98"/>
                <a:gd name="T42" fmla="*/ 47 w 77"/>
                <a:gd name="T43" fmla="*/ 98 h 98"/>
                <a:gd name="T44" fmla="*/ 47 w 77"/>
                <a:gd name="T45" fmla="*/ 98 h 98"/>
                <a:gd name="T46" fmla="*/ 77 w 77"/>
                <a:gd name="T47" fmla="*/ 85 h 98"/>
                <a:gd name="T48" fmla="*/ 22 w 77"/>
                <a:gd name="T49" fmla="*/ 33 h 98"/>
                <a:gd name="T50" fmla="*/ 25 w 77"/>
                <a:gd name="T51" fmla="*/ 20 h 98"/>
                <a:gd name="T52" fmla="*/ 22 w 77"/>
                <a:gd name="T53" fmla="*/ 0 h 98"/>
                <a:gd name="T54" fmla="*/ 27 w 77"/>
                <a:gd name="T55" fmla="*/ 6 h 98"/>
                <a:gd name="T56" fmla="*/ 35 w 77"/>
                <a:gd name="T57" fmla="*/ 0 h 98"/>
                <a:gd name="T58" fmla="*/ 40 w 77"/>
                <a:gd name="T59" fmla="*/ 6 h 98"/>
                <a:gd name="T60" fmla="*/ 48 w 77"/>
                <a:gd name="T61" fmla="*/ 0 h 98"/>
                <a:gd name="T62" fmla="*/ 50 w 77"/>
                <a:gd name="T63" fmla="*/ 6 h 98"/>
                <a:gd name="T64" fmla="*/ 59 w 77"/>
                <a:gd name="T65" fmla="*/ 1 h 98"/>
                <a:gd name="T66" fmla="*/ 18 w 77"/>
                <a:gd name="T67" fmla="*/ 31 h 98"/>
                <a:gd name="T68" fmla="*/ 18 w 77"/>
                <a:gd name="T69" fmla="*/ 22 h 98"/>
                <a:gd name="T70" fmla="*/ 63 w 77"/>
                <a:gd name="T71" fmla="*/ 26 h 98"/>
                <a:gd name="T72" fmla="*/ 18 w 77"/>
                <a:gd name="T73" fmla="*/ 31 h 98"/>
                <a:gd name="T74" fmla="*/ 43 w 77"/>
                <a:gd name="T75" fmla="*/ 86 h 98"/>
                <a:gd name="T76" fmla="*/ 35 w 77"/>
                <a:gd name="T77" fmla="*/ 84 h 98"/>
                <a:gd name="T78" fmla="*/ 30 w 77"/>
                <a:gd name="T79" fmla="*/ 69 h 98"/>
                <a:gd name="T80" fmla="*/ 37 w 77"/>
                <a:gd name="T81" fmla="*/ 78 h 98"/>
                <a:gd name="T82" fmla="*/ 40 w 77"/>
                <a:gd name="T83" fmla="*/ 78 h 98"/>
                <a:gd name="T84" fmla="*/ 39 w 77"/>
                <a:gd name="T85" fmla="*/ 70 h 98"/>
                <a:gd name="T86" fmla="*/ 30 w 77"/>
                <a:gd name="T87" fmla="*/ 57 h 98"/>
                <a:gd name="T88" fmla="*/ 35 w 77"/>
                <a:gd name="T89" fmla="*/ 46 h 98"/>
                <a:gd name="T90" fmla="*/ 43 w 77"/>
                <a:gd name="T91" fmla="*/ 44 h 98"/>
                <a:gd name="T92" fmla="*/ 48 w 77"/>
                <a:gd name="T93" fmla="*/ 53 h 98"/>
                <a:gd name="T94" fmla="*/ 40 w 77"/>
                <a:gd name="T95" fmla="*/ 59 h 98"/>
                <a:gd name="T96" fmla="*/ 39 w 77"/>
                <a:gd name="T97" fmla="*/ 51 h 98"/>
                <a:gd name="T98" fmla="*/ 38 w 77"/>
                <a:gd name="T99" fmla="*/ 56 h 98"/>
                <a:gd name="T100" fmla="*/ 47 w 77"/>
                <a:gd name="T101" fmla="*/ 68 h 98"/>
                <a:gd name="T102" fmla="*/ 49 w 77"/>
                <a:gd name="T103"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 h="98">
                  <a:moveTo>
                    <a:pt x="22" y="33"/>
                  </a:moveTo>
                  <a:cubicBezTo>
                    <a:pt x="11" y="49"/>
                    <a:pt x="4" y="66"/>
                    <a:pt x="0" y="85"/>
                  </a:cubicBezTo>
                  <a:cubicBezTo>
                    <a:pt x="1" y="91"/>
                    <a:pt x="5" y="96"/>
                    <a:pt x="11" y="98"/>
                  </a:cubicBezTo>
                  <a:cubicBezTo>
                    <a:pt x="29" y="98"/>
                    <a:pt x="29" y="98"/>
                    <a:pt x="29" y="98"/>
                  </a:cubicBezTo>
                  <a:cubicBezTo>
                    <a:pt x="30" y="98"/>
                    <a:pt x="30" y="98"/>
                    <a:pt x="30" y="98"/>
                  </a:cubicBezTo>
                  <a:cubicBezTo>
                    <a:pt x="30" y="98"/>
                    <a:pt x="30" y="98"/>
                    <a:pt x="30" y="98"/>
                  </a:cubicBezTo>
                  <a:cubicBezTo>
                    <a:pt x="30" y="98"/>
                    <a:pt x="30" y="98"/>
                    <a:pt x="30" y="98"/>
                  </a:cubicBezTo>
                  <a:cubicBezTo>
                    <a:pt x="30" y="98"/>
                    <a:pt x="30" y="98"/>
                    <a:pt x="30" y="98"/>
                  </a:cubicBezTo>
                  <a:cubicBezTo>
                    <a:pt x="31" y="98"/>
                    <a:pt x="31" y="98"/>
                    <a:pt x="31" y="98"/>
                  </a:cubicBezTo>
                  <a:cubicBezTo>
                    <a:pt x="31" y="98"/>
                    <a:pt x="31" y="98"/>
                    <a:pt x="31" y="98"/>
                  </a:cubicBezTo>
                  <a:cubicBezTo>
                    <a:pt x="32" y="98"/>
                    <a:pt x="32" y="98"/>
                    <a:pt x="32" y="98"/>
                  </a:cubicBezTo>
                  <a:cubicBezTo>
                    <a:pt x="33" y="98"/>
                    <a:pt x="33" y="98"/>
                    <a:pt x="33" y="98"/>
                  </a:cubicBezTo>
                  <a:cubicBezTo>
                    <a:pt x="33" y="98"/>
                    <a:pt x="33" y="98"/>
                    <a:pt x="33" y="98"/>
                  </a:cubicBezTo>
                  <a:cubicBezTo>
                    <a:pt x="33" y="98"/>
                    <a:pt x="33" y="98"/>
                    <a:pt x="33" y="98"/>
                  </a:cubicBezTo>
                  <a:cubicBezTo>
                    <a:pt x="34" y="98"/>
                    <a:pt x="34" y="98"/>
                    <a:pt x="34" y="98"/>
                  </a:cubicBezTo>
                  <a:cubicBezTo>
                    <a:pt x="34" y="98"/>
                    <a:pt x="34" y="98"/>
                    <a:pt x="34" y="98"/>
                  </a:cubicBezTo>
                  <a:cubicBezTo>
                    <a:pt x="34" y="98"/>
                    <a:pt x="34" y="98"/>
                    <a:pt x="34" y="98"/>
                  </a:cubicBezTo>
                  <a:cubicBezTo>
                    <a:pt x="35" y="98"/>
                    <a:pt x="35" y="98"/>
                    <a:pt x="35" y="98"/>
                  </a:cubicBezTo>
                  <a:cubicBezTo>
                    <a:pt x="35" y="98"/>
                    <a:pt x="35" y="98"/>
                    <a:pt x="35" y="98"/>
                  </a:cubicBezTo>
                  <a:cubicBezTo>
                    <a:pt x="36" y="98"/>
                    <a:pt x="36" y="98"/>
                    <a:pt x="36" y="98"/>
                  </a:cubicBezTo>
                  <a:cubicBezTo>
                    <a:pt x="37" y="98"/>
                    <a:pt x="37" y="98"/>
                    <a:pt x="37" y="98"/>
                  </a:cubicBezTo>
                  <a:cubicBezTo>
                    <a:pt x="37" y="98"/>
                    <a:pt x="37" y="98"/>
                    <a:pt x="37" y="98"/>
                  </a:cubicBezTo>
                  <a:cubicBezTo>
                    <a:pt x="37" y="98"/>
                    <a:pt x="37" y="98"/>
                    <a:pt x="37" y="98"/>
                  </a:cubicBezTo>
                  <a:cubicBezTo>
                    <a:pt x="38" y="98"/>
                    <a:pt x="38" y="98"/>
                    <a:pt x="38" y="98"/>
                  </a:cubicBezTo>
                  <a:cubicBezTo>
                    <a:pt x="38" y="98"/>
                    <a:pt x="38" y="98"/>
                    <a:pt x="38" y="98"/>
                  </a:cubicBezTo>
                  <a:cubicBezTo>
                    <a:pt x="39" y="98"/>
                    <a:pt x="39" y="98"/>
                    <a:pt x="39" y="98"/>
                  </a:cubicBezTo>
                  <a:cubicBezTo>
                    <a:pt x="39" y="98"/>
                    <a:pt x="39" y="98"/>
                    <a:pt x="39" y="98"/>
                  </a:cubicBezTo>
                  <a:cubicBezTo>
                    <a:pt x="40" y="98"/>
                    <a:pt x="40" y="98"/>
                    <a:pt x="40" y="98"/>
                  </a:cubicBezTo>
                  <a:cubicBezTo>
                    <a:pt x="40" y="98"/>
                    <a:pt x="40" y="98"/>
                    <a:pt x="40" y="98"/>
                  </a:cubicBezTo>
                  <a:cubicBezTo>
                    <a:pt x="41" y="98"/>
                    <a:pt x="41" y="98"/>
                    <a:pt x="41" y="98"/>
                  </a:cubicBezTo>
                  <a:cubicBezTo>
                    <a:pt x="41" y="98"/>
                    <a:pt x="41" y="98"/>
                    <a:pt x="41" y="98"/>
                  </a:cubicBezTo>
                  <a:cubicBezTo>
                    <a:pt x="42" y="98"/>
                    <a:pt x="42" y="98"/>
                    <a:pt x="42" y="98"/>
                  </a:cubicBezTo>
                  <a:cubicBezTo>
                    <a:pt x="42" y="98"/>
                    <a:pt x="42" y="98"/>
                    <a:pt x="42" y="98"/>
                  </a:cubicBezTo>
                  <a:cubicBezTo>
                    <a:pt x="43" y="98"/>
                    <a:pt x="43" y="98"/>
                    <a:pt x="43" y="98"/>
                  </a:cubicBezTo>
                  <a:cubicBezTo>
                    <a:pt x="43" y="98"/>
                    <a:pt x="43" y="98"/>
                    <a:pt x="43" y="98"/>
                  </a:cubicBezTo>
                  <a:cubicBezTo>
                    <a:pt x="43" y="98"/>
                    <a:pt x="43" y="98"/>
                    <a:pt x="43" y="98"/>
                  </a:cubicBezTo>
                  <a:cubicBezTo>
                    <a:pt x="43" y="98"/>
                    <a:pt x="43" y="98"/>
                    <a:pt x="43" y="98"/>
                  </a:cubicBezTo>
                  <a:cubicBezTo>
                    <a:pt x="44" y="98"/>
                    <a:pt x="44" y="98"/>
                    <a:pt x="44" y="98"/>
                  </a:cubicBezTo>
                  <a:cubicBezTo>
                    <a:pt x="45" y="98"/>
                    <a:pt x="45" y="98"/>
                    <a:pt x="45" y="98"/>
                  </a:cubicBezTo>
                  <a:cubicBezTo>
                    <a:pt x="45" y="98"/>
                    <a:pt x="45" y="98"/>
                    <a:pt x="45" y="98"/>
                  </a:cubicBezTo>
                  <a:cubicBezTo>
                    <a:pt x="46" y="98"/>
                    <a:pt x="46" y="98"/>
                    <a:pt x="46" y="98"/>
                  </a:cubicBezTo>
                  <a:cubicBezTo>
                    <a:pt x="46" y="98"/>
                    <a:pt x="46" y="98"/>
                    <a:pt x="46" y="98"/>
                  </a:cubicBezTo>
                  <a:cubicBezTo>
                    <a:pt x="46" y="98"/>
                    <a:pt x="46" y="98"/>
                    <a:pt x="46" y="98"/>
                  </a:cubicBezTo>
                  <a:cubicBezTo>
                    <a:pt x="47" y="98"/>
                    <a:pt x="47" y="98"/>
                    <a:pt x="47" y="98"/>
                  </a:cubicBezTo>
                  <a:cubicBezTo>
                    <a:pt x="47" y="98"/>
                    <a:pt x="47" y="98"/>
                    <a:pt x="47" y="98"/>
                  </a:cubicBezTo>
                  <a:cubicBezTo>
                    <a:pt x="47" y="98"/>
                    <a:pt x="47" y="98"/>
                    <a:pt x="47" y="98"/>
                  </a:cubicBezTo>
                  <a:cubicBezTo>
                    <a:pt x="66" y="98"/>
                    <a:pt x="66" y="98"/>
                    <a:pt x="66" y="98"/>
                  </a:cubicBezTo>
                  <a:cubicBezTo>
                    <a:pt x="72" y="96"/>
                    <a:pt x="75" y="91"/>
                    <a:pt x="77" y="85"/>
                  </a:cubicBezTo>
                  <a:cubicBezTo>
                    <a:pt x="72" y="66"/>
                    <a:pt x="66" y="49"/>
                    <a:pt x="55" y="33"/>
                  </a:cubicBezTo>
                  <a:cubicBezTo>
                    <a:pt x="44" y="33"/>
                    <a:pt x="33" y="33"/>
                    <a:pt x="22" y="33"/>
                  </a:cubicBezTo>
                  <a:close/>
                  <a:moveTo>
                    <a:pt x="50" y="20"/>
                  </a:moveTo>
                  <a:cubicBezTo>
                    <a:pt x="42" y="20"/>
                    <a:pt x="34" y="20"/>
                    <a:pt x="25" y="20"/>
                  </a:cubicBezTo>
                  <a:cubicBezTo>
                    <a:pt x="16" y="1"/>
                    <a:pt x="16" y="1"/>
                    <a:pt x="16" y="1"/>
                  </a:cubicBezTo>
                  <a:cubicBezTo>
                    <a:pt x="22" y="0"/>
                    <a:pt x="22" y="0"/>
                    <a:pt x="22" y="0"/>
                  </a:cubicBezTo>
                  <a:cubicBezTo>
                    <a:pt x="25" y="6"/>
                    <a:pt x="25" y="6"/>
                    <a:pt x="25" y="6"/>
                  </a:cubicBezTo>
                  <a:cubicBezTo>
                    <a:pt x="27" y="6"/>
                    <a:pt x="27" y="6"/>
                    <a:pt x="27" y="6"/>
                  </a:cubicBezTo>
                  <a:cubicBezTo>
                    <a:pt x="27" y="0"/>
                    <a:pt x="27" y="0"/>
                    <a:pt x="27" y="0"/>
                  </a:cubicBezTo>
                  <a:cubicBezTo>
                    <a:pt x="35" y="0"/>
                    <a:pt x="35" y="0"/>
                    <a:pt x="35" y="0"/>
                  </a:cubicBezTo>
                  <a:cubicBezTo>
                    <a:pt x="36" y="6"/>
                    <a:pt x="36" y="6"/>
                    <a:pt x="36" y="6"/>
                  </a:cubicBezTo>
                  <a:cubicBezTo>
                    <a:pt x="40" y="6"/>
                    <a:pt x="40" y="6"/>
                    <a:pt x="40" y="6"/>
                  </a:cubicBezTo>
                  <a:cubicBezTo>
                    <a:pt x="40" y="0"/>
                    <a:pt x="40" y="0"/>
                    <a:pt x="40" y="0"/>
                  </a:cubicBezTo>
                  <a:cubicBezTo>
                    <a:pt x="48" y="0"/>
                    <a:pt x="48" y="0"/>
                    <a:pt x="48" y="0"/>
                  </a:cubicBezTo>
                  <a:cubicBezTo>
                    <a:pt x="48" y="6"/>
                    <a:pt x="48" y="6"/>
                    <a:pt x="48" y="6"/>
                  </a:cubicBezTo>
                  <a:cubicBezTo>
                    <a:pt x="50" y="6"/>
                    <a:pt x="50" y="6"/>
                    <a:pt x="50" y="6"/>
                  </a:cubicBezTo>
                  <a:cubicBezTo>
                    <a:pt x="53" y="0"/>
                    <a:pt x="53" y="0"/>
                    <a:pt x="53" y="0"/>
                  </a:cubicBezTo>
                  <a:cubicBezTo>
                    <a:pt x="59" y="1"/>
                    <a:pt x="59" y="1"/>
                    <a:pt x="59" y="1"/>
                  </a:cubicBezTo>
                  <a:cubicBezTo>
                    <a:pt x="50" y="20"/>
                    <a:pt x="50" y="20"/>
                    <a:pt x="50" y="20"/>
                  </a:cubicBezTo>
                  <a:close/>
                  <a:moveTo>
                    <a:pt x="18" y="31"/>
                  </a:moveTo>
                  <a:cubicBezTo>
                    <a:pt x="16" y="31"/>
                    <a:pt x="14" y="29"/>
                    <a:pt x="14" y="26"/>
                  </a:cubicBezTo>
                  <a:cubicBezTo>
                    <a:pt x="14" y="24"/>
                    <a:pt x="16" y="22"/>
                    <a:pt x="18" y="22"/>
                  </a:cubicBezTo>
                  <a:cubicBezTo>
                    <a:pt x="59" y="22"/>
                    <a:pt x="59" y="22"/>
                    <a:pt x="59" y="22"/>
                  </a:cubicBezTo>
                  <a:cubicBezTo>
                    <a:pt x="61" y="22"/>
                    <a:pt x="63" y="24"/>
                    <a:pt x="63" y="26"/>
                  </a:cubicBezTo>
                  <a:cubicBezTo>
                    <a:pt x="63" y="29"/>
                    <a:pt x="61" y="31"/>
                    <a:pt x="59" y="31"/>
                  </a:cubicBezTo>
                  <a:cubicBezTo>
                    <a:pt x="18" y="31"/>
                    <a:pt x="18" y="31"/>
                    <a:pt x="18" y="31"/>
                  </a:cubicBezTo>
                  <a:close/>
                  <a:moveTo>
                    <a:pt x="43" y="84"/>
                  </a:moveTo>
                  <a:cubicBezTo>
                    <a:pt x="43" y="86"/>
                    <a:pt x="43" y="86"/>
                    <a:pt x="43" y="86"/>
                  </a:cubicBezTo>
                  <a:cubicBezTo>
                    <a:pt x="35" y="86"/>
                    <a:pt x="35" y="86"/>
                    <a:pt x="35" y="86"/>
                  </a:cubicBezTo>
                  <a:cubicBezTo>
                    <a:pt x="35" y="84"/>
                    <a:pt x="35" y="84"/>
                    <a:pt x="35" y="84"/>
                  </a:cubicBezTo>
                  <a:cubicBezTo>
                    <a:pt x="32" y="83"/>
                    <a:pt x="30" y="81"/>
                    <a:pt x="30" y="77"/>
                  </a:cubicBezTo>
                  <a:cubicBezTo>
                    <a:pt x="30" y="69"/>
                    <a:pt x="30" y="69"/>
                    <a:pt x="30" y="69"/>
                  </a:cubicBezTo>
                  <a:cubicBezTo>
                    <a:pt x="37" y="69"/>
                    <a:pt x="37" y="69"/>
                    <a:pt x="37" y="69"/>
                  </a:cubicBezTo>
                  <a:cubicBezTo>
                    <a:pt x="37" y="78"/>
                    <a:pt x="37" y="78"/>
                    <a:pt x="37" y="78"/>
                  </a:cubicBezTo>
                  <a:cubicBezTo>
                    <a:pt x="37" y="78"/>
                    <a:pt x="38" y="79"/>
                    <a:pt x="39" y="79"/>
                  </a:cubicBezTo>
                  <a:cubicBezTo>
                    <a:pt x="40" y="79"/>
                    <a:pt x="40" y="78"/>
                    <a:pt x="40" y="78"/>
                  </a:cubicBezTo>
                  <a:cubicBezTo>
                    <a:pt x="40" y="73"/>
                    <a:pt x="40" y="73"/>
                    <a:pt x="40" y="73"/>
                  </a:cubicBezTo>
                  <a:cubicBezTo>
                    <a:pt x="40" y="72"/>
                    <a:pt x="40" y="71"/>
                    <a:pt x="39" y="70"/>
                  </a:cubicBezTo>
                  <a:cubicBezTo>
                    <a:pt x="38" y="69"/>
                    <a:pt x="36" y="67"/>
                    <a:pt x="32" y="63"/>
                  </a:cubicBezTo>
                  <a:cubicBezTo>
                    <a:pt x="31" y="61"/>
                    <a:pt x="30" y="59"/>
                    <a:pt x="30" y="57"/>
                  </a:cubicBezTo>
                  <a:cubicBezTo>
                    <a:pt x="30" y="53"/>
                    <a:pt x="30" y="53"/>
                    <a:pt x="30" y="53"/>
                  </a:cubicBezTo>
                  <a:cubicBezTo>
                    <a:pt x="30" y="49"/>
                    <a:pt x="32" y="47"/>
                    <a:pt x="35" y="46"/>
                  </a:cubicBezTo>
                  <a:cubicBezTo>
                    <a:pt x="35" y="44"/>
                    <a:pt x="35" y="44"/>
                    <a:pt x="35" y="44"/>
                  </a:cubicBezTo>
                  <a:cubicBezTo>
                    <a:pt x="43" y="44"/>
                    <a:pt x="43" y="44"/>
                    <a:pt x="43" y="44"/>
                  </a:cubicBezTo>
                  <a:cubicBezTo>
                    <a:pt x="43" y="46"/>
                    <a:pt x="43" y="46"/>
                    <a:pt x="43" y="46"/>
                  </a:cubicBezTo>
                  <a:cubicBezTo>
                    <a:pt x="46" y="47"/>
                    <a:pt x="48" y="49"/>
                    <a:pt x="48" y="53"/>
                  </a:cubicBezTo>
                  <a:cubicBezTo>
                    <a:pt x="48" y="59"/>
                    <a:pt x="48" y="59"/>
                    <a:pt x="48" y="59"/>
                  </a:cubicBezTo>
                  <a:cubicBezTo>
                    <a:pt x="40" y="59"/>
                    <a:pt x="40" y="59"/>
                    <a:pt x="40" y="59"/>
                  </a:cubicBezTo>
                  <a:cubicBezTo>
                    <a:pt x="40" y="52"/>
                    <a:pt x="40" y="52"/>
                    <a:pt x="40" y="52"/>
                  </a:cubicBezTo>
                  <a:cubicBezTo>
                    <a:pt x="40" y="51"/>
                    <a:pt x="40" y="51"/>
                    <a:pt x="39" y="51"/>
                  </a:cubicBezTo>
                  <a:cubicBezTo>
                    <a:pt x="38" y="51"/>
                    <a:pt x="38" y="52"/>
                    <a:pt x="38" y="53"/>
                  </a:cubicBezTo>
                  <a:cubicBezTo>
                    <a:pt x="38" y="56"/>
                    <a:pt x="38" y="56"/>
                    <a:pt x="38" y="56"/>
                  </a:cubicBezTo>
                  <a:cubicBezTo>
                    <a:pt x="38" y="57"/>
                    <a:pt x="39" y="59"/>
                    <a:pt x="41" y="61"/>
                  </a:cubicBezTo>
                  <a:cubicBezTo>
                    <a:pt x="44" y="64"/>
                    <a:pt x="47" y="67"/>
                    <a:pt x="47" y="68"/>
                  </a:cubicBezTo>
                  <a:cubicBezTo>
                    <a:pt x="48" y="69"/>
                    <a:pt x="49" y="71"/>
                    <a:pt x="49" y="72"/>
                  </a:cubicBezTo>
                  <a:cubicBezTo>
                    <a:pt x="49" y="77"/>
                    <a:pt x="49" y="77"/>
                    <a:pt x="49" y="77"/>
                  </a:cubicBezTo>
                  <a:cubicBezTo>
                    <a:pt x="49" y="81"/>
                    <a:pt x="47" y="83"/>
                    <a:pt x="43" y="8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8191674" y="4543514"/>
            <a:ext cx="567160" cy="567160"/>
            <a:chOff x="8191674" y="4848314"/>
            <a:chExt cx="567160" cy="567160"/>
          </a:xfrm>
          <a:solidFill>
            <a:srgbClr val="FD8E8E"/>
          </a:solidFill>
        </p:grpSpPr>
        <p:sp>
          <p:nvSpPr>
            <p:cNvPr id="37" name="矩形 36"/>
            <p:cNvSpPr/>
            <p:nvPr/>
          </p:nvSpPr>
          <p:spPr>
            <a:xfrm>
              <a:off x="8191674" y="4848314"/>
              <a:ext cx="567160" cy="567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5"/>
            <p:cNvSpPr>
              <a:spLocks noEditPoints="1"/>
            </p:cNvSpPr>
            <p:nvPr/>
          </p:nvSpPr>
          <p:spPr bwMode="auto">
            <a:xfrm>
              <a:off x="8253025" y="5013942"/>
              <a:ext cx="444458" cy="235904"/>
            </a:xfrm>
            <a:custGeom>
              <a:avLst/>
              <a:gdLst>
                <a:gd name="T0" fmla="*/ 88 w 93"/>
                <a:gd name="T1" fmla="*/ 23 h 47"/>
                <a:gd name="T2" fmla="*/ 86 w 93"/>
                <a:gd name="T3" fmla="*/ 27 h 47"/>
                <a:gd name="T4" fmla="*/ 90 w 93"/>
                <a:gd name="T5" fmla="*/ 30 h 47"/>
                <a:gd name="T6" fmla="*/ 92 w 93"/>
                <a:gd name="T7" fmla="*/ 38 h 47"/>
                <a:gd name="T8" fmla="*/ 89 w 93"/>
                <a:gd name="T9" fmla="*/ 39 h 47"/>
                <a:gd name="T10" fmla="*/ 69 w 93"/>
                <a:gd name="T11" fmla="*/ 39 h 47"/>
                <a:gd name="T12" fmla="*/ 54 w 93"/>
                <a:gd name="T13" fmla="*/ 40 h 47"/>
                <a:gd name="T14" fmla="*/ 31 w 93"/>
                <a:gd name="T15" fmla="*/ 43 h 47"/>
                <a:gd name="T16" fmla="*/ 25 w 93"/>
                <a:gd name="T17" fmla="*/ 34 h 47"/>
                <a:gd name="T18" fmla="*/ 56 w 93"/>
                <a:gd name="T19" fmla="*/ 6 h 47"/>
                <a:gd name="T20" fmla="*/ 82 w 93"/>
                <a:gd name="T21" fmla="*/ 19 h 47"/>
                <a:gd name="T22" fmla="*/ 16 w 93"/>
                <a:gd name="T23" fmla="*/ 31 h 47"/>
                <a:gd name="T24" fmla="*/ 16 w 93"/>
                <a:gd name="T25" fmla="*/ 47 h 47"/>
                <a:gd name="T26" fmla="*/ 16 w 93"/>
                <a:gd name="T27" fmla="*/ 31 h 47"/>
                <a:gd name="T28" fmla="*/ 20 w 93"/>
                <a:gd name="T29" fmla="*/ 39 h 47"/>
                <a:gd name="T30" fmla="*/ 11 w 93"/>
                <a:gd name="T31" fmla="*/ 39 h 47"/>
                <a:gd name="T32" fmla="*/ 51 w 93"/>
                <a:gd name="T33" fmla="*/ 0 h 47"/>
                <a:gd name="T34" fmla="*/ 2 w 93"/>
                <a:gd name="T35" fmla="*/ 3 h 47"/>
                <a:gd name="T36" fmla="*/ 32 w 93"/>
                <a:gd name="T37" fmla="*/ 11 h 47"/>
                <a:gd name="T38" fmla="*/ 48 w 93"/>
                <a:gd name="T39" fmla="*/ 16 h 47"/>
                <a:gd name="T40" fmla="*/ 32 w 93"/>
                <a:gd name="T41" fmla="*/ 21 h 47"/>
                <a:gd name="T42" fmla="*/ 2 w 93"/>
                <a:gd name="T43" fmla="*/ 30 h 47"/>
                <a:gd name="T44" fmla="*/ 8 w 93"/>
                <a:gd name="T45" fmla="*/ 32 h 47"/>
                <a:gd name="T46" fmla="*/ 23 w 93"/>
                <a:gd name="T47" fmla="*/ 32 h 47"/>
                <a:gd name="T48" fmla="*/ 52 w 93"/>
                <a:gd name="T49" fmla="*/ 30 h 47"/>
                <a:gd name="T50" fmla="*/ 51 w 93"/>
                <a:gd name="T51" fmla="*/ 0 h 47"/>
                <a:gd name="T52" fmla="*/ 6 w 93"/>
                <a:gd name="T53" fmla="*/ 39 h 47"/>
                <a:gd name="T54" fmla="*/ 4 w 93"/>
                <a:gd name="T55" fmla="*/ 40 h 47"/>
                <a:gd name="T56" fmla="*/ 0 w 93"/>
                <a:gd name="T57" fmla="*/ 34 h 47"/>
                <a:gd name="T58" fmla="*/ 69 w 93"/>
                <a:gd name="T59" fmla="*/ 42 h 47"/>
                <a:gd name="T60" fmla="*/ 55 w 93"/>
                <a:gd name="T61" fmla="*/ 44 h 47"/>
                <a:gd name="T62" fmla="*/ 69 w 93"/>
                <a:gd name="T63" fmla="*/ 42 h 47"/>
                <a:gd name="T64" fmla="*/ 71 w 93"/>
                <a:gd name="T65" fmla="*/ 39 h 47"/>
                <a:gd name="T66" fmla="*/ 87 w 93"/>
                <a:gd name="T67" fmla="*/ 39 h 47"/>
                <a:gd name="T68" fmla="*/ 79 w 93"/>
                <a:gd name="T69" fmla="*/ 34 h 47"/>
                <a:gd name="T70" fmla="*/ 79 w 93"/>
                <a:gd name="T71" fmla="*/ 43 h 47"/>
                <a:gd name="T72" fmla="*/ 79 w 93"/>
                <a:gd name="T73" fmla="*/ 34 h 47"/>
                <a:gd name="T74" fmla="*/ 59 w 93"/>
                <a:gd name="T75" fmla="*/ 23 h 47"/>
                <a:gd name="T76" fmla="*/ 65 w 93"/>
                <a:gd name="T77" fmla="*/ 21 h 47"/>
                <a:gd name="T78" fmla="*/ 78 w 93"/>
                <a:gd name="T79" fmla="*/ 21 h 47"/>
                <a:gd name="T80" fmla="*/ 60 w 93"/>
                <a:gd name="T81" fmla="*/ 9 h 47"/>
                <a:gd name="T82" fmla="*/ 71 w 93"/>
                <a:gd name="T83" fmla="*/ 19 h 47"/>
                <a:gd name="T84" fmla="*/ 78 w 93"/>
                <a:gd name="T85"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47">
                  <a:moveTo>
                    <a:pt x="87" y="21"/>
                  </a:moveTo>
                  <a:cubicBezTo>
                    <a:pt x="88" y="22"/>
                    <a:pt x="88" y="23"/>
                    <a:pt x="88" y="23"/>
                  </a:cubicBezTo>
                  <a:cubicBezTo>
                    <a:pt x="86" y="23"/>
                    <a:pt x="86" y="23"/>
                    <a:pt x="86" y="23"/>
                  </a:cubicBezTo>
                  <a:cubicBezTo>
                    <a:pt x="86" y="27"/>
                    <a:pt x="86" y="27"/>
                    <a:pt x="86" y="27"/>
                  </a:cubicBezTo>
                  <a:cubicBezTo>
                    <a:pt x="90" y="27"/>
                    <a:pt x="90" y="27"/>
                    <a:pt x="90" y="27"/>
                  </a:cubicBezTo>
                  <a:cubicBezTo>
                    <a:pt x="90" y="28"/>
                    <a:pt x="90" y="29"/>
                    <a:pt x="90" y="30"/>
                  </a:cubicBezTo>
                  <a:cubicBezTo>
                    <a:pt x="91" y="30"/>
                    <a:pt x="92" y="30"/>
                    <a:pt x="93" y="31"/>
                  </a:cubicBezTo>
                  <a:cubicBezTo>
                    <a:pt x="92" y="32"/>
                    <a:pt x="92" y="36"/>
                    <a:pt x="92" y="38"/>
                  </a:cubicBezTo>
                  <a:cubicBezTo>
                    <a:pt x="89" y="39"/>
                    <a:pt x="89" y="39"/>
                    <a:pt x="89" y="39"/>
                  </a:cubicBezTo>
                  <a:cubicBezTo>
                    <a:pt x="89" y="39"/>
                    <a:pt x="89" y="39"/>
                    <a:pt x="89" y="39"/>
                  </a:cubicBezTo>
                  <a:cubicBezTo>
                    <a:pt x="89" y="33"/>
                    <a:pt x="85" y="29"/>
                    <a:pt x="79" y="29"/>
                  </a:cubicBezTo>
                  <a:cubicBezTo>
                    <a:pt x="74" y="29"/>
                    <a:pt x="69" y="33"/>
                    <a:pt x="69" y="39"/>
                  </a:cubicBezTo>
                  <a:cubicBezTo>
                    <a:pt x="69" y="39"/>
                    <a:pt x="69" y="40"/>
                    <a:pt x="69" y="40"/>
                  </a:cubicBezTo>
                  <a:cubicBezTo>
                    <a:pt x="54" y="40"/>
                    <a:pt x="54" y="40"/>
                    <a:pt x="54" y="40"/>
                  </a:cubicBezTo>
                  <a:cubicBezTo>
                    <a:pt x="53" y="43"/>
                    <a:pt x="53" y="43"/>
                    <a:pt x="53" y="43"/>
                  </a:cubicBezTo>
                  <a:cubicBezTo>
                    <a:pt x="31" y="43"/>
                    <a:pt x="31" y="43"/>
                    <a:pt x="31" y="43"/>
                  </a:cubicBezTo>
                  <a:cubicBezTo>
                    <a:pt x="25" y="43"/>
                    <a:pt x="25" y="43"/>
                    <a:pt x="25" y="43"/>
                  </a:cubicBezTo>
                  <a:cubicBezTo>
                    <a:pt x="27" y="40"/>
                    <a:pt x="26" y="36"/>
                    <a:pt x="25" y="34"/>
                  </a:cubicBezTo>
                  <a:cubicBezTo>
                    <a:pt x="54" y="34"/>
                    <a:pt x="54" y="34"/>
                    <a:pt x="54" y="34"/>
                  </a:cubicBezTo>
                  <a:cubicBezTo>
                    <a:pt x="56" y="6"/>
                    <a:pt x="56" y="6"/>
                    <a:pt x="56" y="6"/>
                  </a:cubicBezTo>
                  <a:cubicBezTo>
                    <a:pt x="64" y="7"/>
                    <a:pt x="70" y="7"/>
                    <a:pt x="74" y="7"/>
                  </a:cubicBezTo>
                  <a:cubicBezTo>
                    <a:pt x="82" y="19"/>
                    <a:pt x="82" y="19"/>
                    <a:pt x="82" y="19"/>
                  </a:cubicBezTo>
                  <a:cubicBezTo>
                    <a:pt x="87" y="21"/>
                    <a:pt x="87" y="21"/>
                    <a:pt x="87" y="21"/>
                  </a:cubicBezTo>
                  <a:close/>
                  <a:moveTo>
                    <a:pt x="16" y="31"/>
                  </a:moveTo>
                  <a:cubicBezTo>
                    <a:pt x="11" y="31"/>
                    <a:pt x="8" y="34"/>
                    <a:pt x="8" y="39"/>
                  </a:cubicBezTo>
                  <a:cubicBezTo>
                    <a:pt x="8" y="43"/>
                    <a:pt x="11" y="47"/>
                    <a:pt x="16" y="47"/>
                  </a:cubicBezTo>
                  <a:cubicBezTo>
                    <a:pt x="20" y="47"/>
                    <a:pt x="24" y="43"/>
                    <a:pt x="24" y="39"/>
                  </a:cubicBezTo>
                  <a:cubicBezTo>
                    <a:pt x="24" y="34"/>
                    <a:pt x="20" y="31"/>
                    <a:pt x="16" y="31"/>
                  </a:cubicBezTo>
                  <a:close/>
                  <a:moveTo>
                    <a:pt x="16" y="34"/>
                  </a:moveTo>
                  <a:cubicBezTo>
                    <a:pt x="18" y="34"/>
                    <a:pt x="20" y="36"/>
                    <a:pt x="20" y="39"/>
                  </a:cubicBezTo>
                  <a:cubicBezTo>
                    <a:pt x="20" y="41"/>
                    <a:pt x="18" y="43"/>
                    <a:pt x="16" y="43"/>
                  </a:cubicBezTo>
                  <a:cubicBezTo>
                    <a:pt x="13" y="43"/>
                    <a:pt x="11" y="41"/>
                    <a:pt x="11" y="39"/>
                  </a:cubicBezTo>
                  <a:cubicBezTo>
                    <a:pt x="11" y="36"/>
                    <a:pt x="13" y="34"/>
                    <a:pt x="16" y="34"/>
                  </a:cubicBezTo>
                  <a:close/>
                  <a:moveTo>
                    <a:pt x="51" y="0"/>
                  </a:moveTo>
                  <a:cubicBezTo>
                    <a:pt x="4" y="0"/>
                    <a:pt x="4" y="0"/>
                    <a:pt x="4" y="0"/>
                  </a:cubicBezTo>
                  <a:cubicBezTo>
                    <a:pt x="3" y="0"/>
                    <a:pt x="2" y="1"/>
                    <a:pt x="2" y="3"/>
                  </a:cubicBezTo>
                  <a:cubicBezTo>
                    <a:pt x="2" y="11"/>
                    <a:pt x="2" y="11"/>
                    <a:pt x="2" y="11"/>
                  </a:cubicBezTo>
                  <a:cubicBezTo>
                    <a:pt x="32" y="11"/>
                    <a:pt x="32" y="11"/>
                    <a:pt x="32" y="11"/>
                  </a:cubicBezTo>
                  <a:cubicBezTo>
                    <a:pt x="32" y="6"/>
                    <a:pt x="32" y="6"/>
                    <a:pt x="32" y="6"/>
                  </a:cubicBezTo>
                  <a:cubicBezTo>
                    <a:pt x="48" y="16"/>
                    <a:pt x="48" y="16"/>
                    <a:pt x="48" y="16"/>
                  </a:cubicBezTo>
                  <a:cubicBezTo>
                    <a:pt x="32" y="26"/>
                    <a:pt x="32" y="26"/>
                    <a:pt x="32" y="26"/>
                  </a:cubicBezTo>
                  <a:cubicBezTo>
                    <a:pt x="32" y="21"/>
                    <a:pt x="32" y="21"/>
                    <a:pt x="32" y="21"/>
                  </a:cubicBezTo>
                  <a:cubicBezTo>
                    <a:pt x="2" y="21"/>
                    <a:pt x="2" y="21"/>
                    <a:pt x="2" y="21"/>
                  </a:cubicBezTo>
                  <a:cubicBezTo>
                    <a:pt x="2" y="30"/>
                    <a:pt x="2" y="30"/>
                    <a:pt x="2" y="30"/>
                  </a:cubicBezTo>
                  <a:cubicBezTo>
                    <a:pt x="2" y="31"/>
                    <a:pt x="3" y="32"/>
                    <a:pt x="4" y="32"/>
                  </a:cubicBezTo>
                  <a:cubicBezTo>
                    <a:pt x="8" y="32"/>
                    <a:pt x="8" y="32"/>
                    <a:pt x="8" y="32"/>
                  </a:cubicBezTo>
                  <a:cubicBezTo>
                    <a:pt x="10" y="30"/>
                    <a:pt x="13" y="29"/>
                    <a:pt x="16" y="29"/>
                  </a:cubicBezTo>
                  <a:cubicBezTo>
                    <a:pt x="19" y="29"/>
                    <a:pt x="21" y="30"/>
                    <a:pt x="23" y="32"/>
                  </a:cubicBezTo>
                  <a:cubicBezTo>
                    <a:pt x="50" y="32"/>
                    <a:pt x="50" y="32"/>
                    <a:pt x="50" y="32"/>
                  </a:cubicBezTo>
                  <a:cubicBezTo>
                    <a:pt x="51" y="32"/>
                    <a:pt x="52" y="31"/>
                    <a:pt x="52" y="30"/>
                  </a:cubicBezTo>
                  <a:cubicBezTo>
                    <a:pt x="53" y="3"/>
                    <a:pt x="53" y="3"/>
                    <a:pt x="53" y="3"/>
                  </a:cubicBezTo>
                  <a:cubicBezTo>
                    <a:pt x="53" y="1"/>
                    <a:pt x="52" y="0"/>
                    <a:pt x="51" y="0"/>
                  </a:cubicBezTo>
                  <a:close/>
                  <a:moveTo>
                    <a:pt x="7" y="34"/>
                  </a:moveTo>
                  <a:cubicBezTo>
                    <a:pt x="6" y="36"/>
                    <a:pt x="6" y="37"/>
                    <a:pt x="6" y="39"/>
                  </a:cubicBezTo>
                  <a:cubicBezTo>
                    <a:pt x="6" y="39"/>
                    <a:pt x="6" y="40"/>
                    <a:pt x="6" y="40"/>
                  </a:cubicBezTo>
                  <a:cubicBezTo>
                    <a:pt x="4" y="40"/>
                    <a:pt x="4" y="40"/>
                    <a:pt x="4" y="40"/>
                  </a:cubicBezTo>
                  <a:cubicBezTo>
                    <a:pt x="3" y="40"/>
                    <a:pt x="1" y="39"/>
                    <a:pt x="0" y="39"/>
                  </a:cubicBezTo>
                  <a:cubicBezTo>
                    <a:pt x="0" y="37"/>
                    <a:pt x="0" y="36"/>
                    <a:pt x="0" y="34"/>
                  </a:cubicBezTo>
                  <a:cubicBezTo>
                    <a:pt x="7" y="34"/>
                    <a:pt x="7" y="34"/>
                    <a:pt x="7" y="34"/>
                  </a:cubicBezTo>
                  <a:close/>
                  <a:moveTo>
                    <a:pt x="69" y="42"/>
                  </a:moveTo>
                  <a:cubicBezTo>
                    <a:pt x="56" y="42"/>
                    <a:pt x="56" y="42"/>
                    <a:pt x="56" y="42"/>
                  </a:cubicBezTo>
                  <a:cubicBezTo>
                    <a:pt x="55" y="44"/>
                    <a:pt x="55" y="44"/>
                    <a:pt x="55" y="44"/>
                  </a:cubicBezTo>
                  <a:cubicBezTo>
                    <a:pt x="69" y="44"/>
                    <a:pt x="69" y="44"/>
                    <a:pt x="69" y="44"/>
                  </a:cubicBezTo>
                  <a:cubicBezTo>
                    <a:pt x="69" y="42"/>
                    <a:pt x="69" y="42"/>
                    <a:pt x="69" y="42"/>
                  </a:cubicBezTo>
                  <a:close/>
                  <a:moveTo>
                    <a:pt x="79" y="31"/>
                  </a:moveTo>
                  <a:cubicBezTo>
                    <a:pt x="75" y="31"/>
                    <a:pt x="71" y="34"/>
                    <a:pt x="71" y="39"/>
                  </a:cubicBezTo>
                  <a:cubicBezTo>
                    <a:pt x="71" y="43"/>
                    <a:pt x="75" y="47"/>
                    <a:pt x="79" y="47"/>
                  </a:cubicBezTo>
                  <a:cubicBezTo>
                    <a:pt x="84" y="47"/>
                    <a:pt x="87" y="43"/>
                    <a:pt x="87" y="39"/>
                  </a:cubicBezTo>
                  <a:cubicBezTo>
                    <a:pt x="87" y="34"/>
                    <a:pt x="84" y="31"/>
                    <a:pt x="79" y="31"/>
                  </a:cubicBezTo>
                  <a:close/>
                  <a:moveTo>
                    <a:pt x="79" y="34"/>
                  </a:moveTo>
                  <a:cubicBezTo>
                    <a:pt x="77" y="34"/>
                    <a:pt x="75" y="36"/>
                    <a:pt x="75" y="39"/>
                  </a:cubicBezTo>
                  <a:cubicBezTo>
                    <a:pt x="75" y="41"/>
                    <a:pt x="77" y="43"/>
                    <a:pt x="79" y="43"/>
                  </a:cubicBezTo>
                  <a:cubicBezTo>
                    <a:pt x="82" y="43"/>
                    <a:pt x="84" y="41"/>
                    <a:pt x="84" y="39"/>
                  </a:cubicBezTo>
                  <a:cubicBezTo>
                    <a:pt x="84" y="36"/>
                    <a:pt x="82" y="34"/>
                    <a:pt x="79" y="34"/>
                  </a:cubicBezTo>
                  <a:close/>
                  <a:moveTo>
                    <a:pt x="59" y="21"/>
                  </a:moveTo>
                  <a:cubicBezTo>
                    <a:pt x="59" y="23"/>
                    <a:pt x="59" y="23"/>
                    <a:pt x="59" y="23"/>
                  </a:cubicBezTo>
                  <a:cubicBezTo>
                    <a:pt x="59" y="23"/>
                    <a:pt x="64" y="23"/>
                    <a:pt x="64" y="23"/>
                  </a:cubicBezTo>
                  <a:cubicBezTo>
                    <a:pt x="65" y="22"/>
                    <a:pt x="65" y="21"/>
                    <a:pt x="65" y="21"/>
                  </a:cubicBezTo>
                  <a:cubicBezTo>
                    <a:pt x="59" y="21"/>
                    <a:pt x="59" y="21"/>
                    <a:pt x="59" y="21"/>
                  </a:cubicBezTo>
                  <a:close/>
                  <a:moveTo>
                    <a:pt x="78" y="21"/>
                  </a:moveTo>
                  <a:cubicBezTo>
                    <a:pt x="77" y="18"/>
                    <a:pt x="73" y="12"/>
                    <a:pt x="71" y="10"/>
                  </a:cubicBezTo>
                  <a:cubicBezTo>
                    <a:pt x="68" y="10"/>
                    <a:pt x="64" y="10"/>
                    <a:pt x="60" y="9"/>
                  </a:cubicBezTo>
                  <a:cubicBezTo>
                    <a:pt x="60" y="13"/>
                    <a:pt x="59" y="16"/>
                    <a:pt x="59" y="19"/>
                  </a:cubicBezTo>
                  <a:cubicBezTo>
                    <a:pt x="71" y="19"/>
                    <a:pt x="71" y="19"/>
                    <a:pt x="71" y="19"/>
                  </a:cubicBezTo>
                  <a:cubicBezTo>
                    <a:pt x="72" y="21"/>
                    <a:pt x="72" y="21"/>
                    <a:pt x="72" y="21"/>
                  </a:cubicBezTo>
                  <a:lnTo>
                    <a:pt x="78" y="2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9" name="矩形 38"/>
          <p:cNvSpPr/>
          <p:nvPr/>
        </p:nvSpPr>
        <p:spPr>
          <a:xfrm>
            <a:off x="1343977" y="2640379"/>
            <a:ext cx="3320506" cy="744050"/>
          </a:xfrm>
          <a:prstGeom prst="rect">
            <a:avLst/>
          </a:prstGeom>
        </p:spPr>
        <p:txBody>
          <a:bodyPr wrap="square">
            <a:spAutoFit/>
          </a:bodyPr>
          <a:lstStyle/>
          <a:p>
            <a:pPr algn="ctr">
              <a:lnSpc>
                <a:spcPct val="130000"/>
              </a:lnSpc>
            </a:pPr>
            <a:r>
              <a:rPr lang="zh-CN" altLang="en-US" sz="1100" dirty="0">
                <a:solidFill>
                  <a:srgbClr val="595959"/>
                </a:solidFill>
                <a:latin typeface="微软雅黑 Light" panose="020B0502040204020203" pitchFamily="34" charset="-122"/>
                <a:ea typeface="微软雅黑 Light" panose="020B0502040204020203" pitchFamily="34" charset="-122"/>
              </a:rPr>
              <a:t>标题数字等都可以通过点击和重新输入进行更改，菜单栏选择对应功能中可以对字体大小，颜色，行距，间距进行修改。文字数字大小颜色参考此模板。</a:t>
            </a:r>
            <a:endParaRPr kumimoji="1" lang="zh-CN" altLang="en-US" sz="1100" dirty="0">
              <a:solidFill>
                <a:srgbClr val="595959"/>
              </a:solidFill>
              <a:latin typeface="微软雅黑 Light" panose="020B0502040204020203" pitchFamily="34" charset="-122"/>
              <a:ea typeface="微软雅黑 Light" panose="020B0502040204020203" pitchFamily="34" charset="-122"/>
            </a:endParaRPr>
          </a:p>
        </p:txBody>
      </p:sp>
      <p:sp>
        <p:nvSpPr>
          <p:cNvPr id="40" name="TextBox 32"/>
          <p:cNvSpPr txBox="1"/>
          <p:nvPr/>
        </p:nvSpPr>
        <p:spPr>
          <a:xfrm>
            <a:off x="1600119" y="2394568"/>
            <a:ext cx="2808223" cy="338554"/>
          </a:xfrm>
          <a:prstGeom prst="rect">
            <a:avLst/>
          </a:prstGeom>
          <a:noFill/>
          <a:effectLst/>
        </p:spPr>
        <p:txBody>
          <a:bodyPr wrap="square" rtlCol="0">
            <a:spAutoFit/>
          </a:bodyPr>
          <a:lstStyle/>
          <a:p>
            <a:pPr lvl="0" algn="ctr"/>
            <a:r>
              <a:rPr lang="zh-CN" altLang="en-US" sz="1600">
                <a:solidFill>
                  <a:schemeClr val="tx1">
                    <a:lumMod val="85000"/>
                    <a:lumOff val="15000"/>
                  </a:schemeClr>
                </a:solidFill>
                <a:latin typeface="楷体" panose="02010609060101010101" pitchFamily="49" charset="-122"/>
                <a:ea typeface="楷体" panose="02010609060101010101" pitchFamily="49" charset="-122"/>
              </a:rPr>
              <a:t>点击此处输入文字内容</a:t>
            </a:r>
            <a:endParaRPr lang="zh-CN" altLang="en-US" sz="1600" dirty="0">
              <a:solidFill>
                <a:schemeClr val="tx1">
                  <a:lumMod val="85000"/>
                  <a:lumOff val="15000"/>
                </a:schemeClr>
              </a:solidFill>
              <a:latin typeface="楷体" panose="02010609060101010101" pitchFamily="49" charset="-122"/>
              <a:ea typeface="楷体" panose="02010609060101010101" pitchFamily="49" charset="-122"/>
            </a:endParaRPr>
          </a:p>
        </p:txBody>
      </p:sp>
      <p:sp>
        <p:nvSpPr>
          <p:cNvPr id="41" name="矩形 40"/>
          <p:cNvSpPr/>
          <p:nvPr/>
        </p:nvSpPr>
        <p:spPr>
          <a:xfrm>
            <a:off x="5188660" y="2661851"/>
            <a:ext cx="3320506" cy="744050"/>
          </a:xfrm>
          <a:prstGeom prst="rect">
            <a:avLst/>
          </a:prstGeom>
        </p:spPr>
        <p:txBody>
          <a:bodyPr wrap="square">
            <a:spAutoFit/>
          </a:bodyPr>
          <a:lstStyle/>
          <a:p>
            <a:pPr algn="ctr">
              <a:lnSpc>
                <a:spcPct val="130000"/>
              </a:lnSpc>
            </a:pPr>
            <a:r>
              <a:rPr lang="zh-CN" altLang="en-US" sz="1100" dirty="0">
                <a:solidFill>
                  <a:srgbClr val="595959"/>
                </a:solidFill>
                <a:latin typeface="微软雅黑 Light" panose="020B0502040204020203" pitchFamily="34" charset="-122"/>
                <a:ea typeface="微软雅黑 Light" panose="020B0502040204020203" pitchFamily="34" charset="-122"/>
              </a:rPr>
              <a:t>标题数字等都可以通过点击和重新输入进行更改，菜单栏选择对应功能中可以对字体大小，颜色，行距，间距进行修改。文字数字大小颜色参考此模板。</a:t>
            </a:r>
            <a:endParaRPr kumimoji="1" lang="zh-CN" altLang="en-US" sz="1100" dirty="0">
              <a:solidFill>
                <a:srgbClr val="595959"/>
              </a:solidFill>
              <a:latin typeface="微软雅黑 Light" panose="020B0502040204020203" pitchFamily="34" charset="-122"/>
              <a:ea typeface="微软雅黑 Light" panose="020B0502040204020203" pitchFamily="34" charset="-122"/>
            </a:endParaRPr>
          </a:p>
        </p:txBody>
      </p:sp>
      <p:sp>
        <p:nvSpPr>
          <p:cNvPr id="42" name="TextBox 32"/>
          <p:cNvSpPr txBox="1"/>
          <p:nvPr/>
        </p:nvSpPr>
        <p:spPr>
          <a:xfrm>
            <a:off x="5444802" y="2416040"/>
            <a:ext cx="2808223" cy="338554"/>
          </a:xfrm>
          <a:prstGeom prst="rect">
            <a:avLst/>
          </a:prstGeom>
          <a:noFill/>
          <a:effectLst/>
        </p:spPr>
        <p:txBody>
          <a:bodyPr wrap="square" rtlCol="0">
            <a:spAutoFit/>
          </a:bodyPr>
          <a:lstStyle/>
          <a:p>
            <a:pPr lvl="0" algn="ctr"/>
            <a:r>
              <a:rPr lang="zh-CN" altLang="en-US" sz="1600">
                <a:solidFill>
                  <a:schemeClr val="tx1">
                    <a:lumMod val="85000"/>
                    <a:lumOff val="15000"/>
                  </a:schemeClr>
                </a:solidFill>
                <a:latin typeface="楷体" panose="02010609060101010101" pitchFamily="49" charset="-122"/>
                <a:ea typeface="楷体" panose="02010609060101010101" pitchFamily="49" charset="-122"/>
              </a:rPr>
              <a:t>点击此处输入文字内容</a:t>
            </a:r>
            <a:endParaRPr lang="zh-CN" altLang="en-US" sz="1600" dirty="0">
              <a:solidFill>
                <a:schemeClr val="tx1">
                  <a:lumMod val="85000"/>
                  <a:lumOff val="15000"/>
                </a:schemeClr>
              </a:solidFill>
              <a:latin typeface="楷体" panose="02010609060101010101" pitchFamily="49" charset="-122"/>
              <a:ea typeface="楷体" panose="02010609060101010101" pitchFamily="49" charset="-122"/>
            </a:endParaRPr>
          </a:p>
        </p:txBody>
      </p:sp>
      <p:sp>
        <p:nvSpPr>
          <p:cNvPr id="43" name="矩形 42"/>
          <p:cNvSpPr/>
          <p:nvPr/>
        </p:nvSpPr>
        <p:spPr>
          <a:xfrm>
            <a:off x="6909990" y="5412784"/>
            <a:ext cx="3320506" cy="744050"/>
          </a:xfrm>
          <a:prstGeom prst="rect">
            <a:avLst/>
          </a:prstGeom>
        </p:spPr>
        <p:txBody>
          <a:bodyPr wrap="square">
            <a:spAutoFit/>
          </a:bodyPr>
          <a:lstStyle/>
          <a:p>
            <a:pPr algn="ctr">
              <a:lnSpc>
                <a:spcPct val="130000"/>
              </a:lnSpc>
            </a:pPr>
            <a:r>
              <a:rPr lang="zh-CN" altLang="en-US" sz="1100" dirty="0">
                <a:solidFill>
                  <a:srgbClr val="595959"/>
                </a:solidFill>
                <a:latin typeface="微软雅黑 Light" panose="020B0502040204020203" pitchFamily="34" charset="-122"/>
                <a:ea typeface="微软雅黑 Light" panose="020B0502040204020203" pitchFamily="34" charset="-122"/>
              </a:rPr>
              <a:t>标题数字等都可以通过点击和重新输入进行更改，菜单栏选择对应功能中可以对字体大小，颜色，行距，间距进行修改。文字数字大小颜色参考此模板。</a:t>
            </a:r>
            <a:endParaRPr kumimoji="1" lang="zh-CN" altLang="en-US" sz="1100" dirty="0">
              <a:solidFill>
                <a:srgbClr val="595959"/>
              </a:solidFill>
              <a:latin typeface="微软雅黑 Light" panose="020B0502040204020203" pitchFamily="34" charset="-122"/>
              <a:ea typeface="微软雅黑 Light" panose="020B0502040204020203" pitchFamily="34" charset="-122"/>
            </a:endParaRPr>
          </a:p>
        </p:txBody>
      </p:sp>
      <p:sp>
        <p:nvSpPr>
          <p:cNvPr id="44" name="TextBox 32"/>
          <p:cNvSpPr txBox="1"/>
          <p:nvPr/>
        </p:nvSpPr>
        <p:spPr>
          <a:xfrm>
            <a:off x="7166132" y="5166973"/>
            <a:ext cx="2808223" cy="338554"/>
          </a:xfrm>
          <a:prstGeom prst="rect">
            <a:avLst/>
          </a:prstGeom>
          <a:noFill/>
          <a:effectLst/>
        </p:spPr>
        <p:txBody>
          <a:bodyPr wrap="square" rtlCol="0">
            <a:spAutoFit/>
          </a:bodyPr>
          <a:lstStyle/>
          <a:p>
            <a:pPr lvl="0" algn="ctr"/>
            <a:r>
              <a:rPr lang="zh-CN" altLang="en-US" sz="1600">
                <a:solidFill>
                  <a:schemeClr val="tx1">
                    <a:lumMod val="85000"/>
                    <a:lumOff val="15000"/>
                  </a:schemeClr>
                </a:solidFill>
                <a:latin typeface="楷体" panose="02010609060101010101" pitchFamily="49" charset="-122"/>
                <a:ea typeface="楷体" panose="02010609060101010101" pitchFamily="49" charset="-122"/>
              </a:rPr>
              <a:t>点击此处输入文字内容</a:t>
            </a:r>
            <a:endParaRPr lang="zh-CN" altLang="en-US" sz="1600" dirty="0">
              <a:solidFill>
                <a:schemeClr val="tx1">
                  <a:lumMod val="85000"/>
                  <a:lumOff val="15000"/>
                </a:schemeClr>
              </a:solidFill>
              <a:latin typeface="楷体" panose="02010609060101010101" pitchFamily="49" charset="-122"/>
              <a:ea typeface="楷体" panose="02010609060101010101" pitchFamily="49" charset="-122"/>
            </a:endParaRPr>
          </a:p>
        </p:txBody>
      </p:sp>
      <p:sp>
        <p:nvSpPr>
          <p:cNvPr id="45" name="矩形 44"/>
          <p:cNvSpPr/>
          <p:nvPr/>
        </p:nvSpPr>
        <p:spPr>
          <a:xfrm>
            <a:off x="2925074" y="5470788"/>
            <a:ext cx="3320506" cy="744050"/>
          </a:xfrm>
          <a:prstGeom prst="rect">
            <a:avLst/>
          </a:prstGeom>
        </p:spPr>
        <p:txBody>
          <a:bodyPr wrap="square">
            <a:spAutoFit/>
          </a:bodyPr>
          <a:lstStyle/>
          <a:p>
            <a:pPr algn="ctr">
              <a:lnSpc>
                <a:spcPct val="130000"/>
              </a:lnSpc>
            </a:pPr>
            <a:r>
              <a:rPr lang="zh-CN" altLang="en-US" sz="1100" dirty="0">
                <a:solidFill>
                  <a:srgbClr val="595959"/>
                </a:solidFill>
                <a:latin typeface="微软雅黑 Light" panose="020B0502040204020203" pitchFamily="34" charset="-122"/>
                <a:ea typeface="微软雅黑 Light" panose="020B0502040204020203" pitchFamily="34" charset="-122"/>
              </a:rPr>
              <a:t>标题数字等都可以通过点击和重新输入进行更改，菜单栏选择对应功能中可以对字体大小，颜色，行距，间距进行修改。文字数字大小颜色参考此模板。</a:t>
            </a:r>
            <a:endParaRPr kumimoji="1" lang="zh-CN" altLang="en-US" sz="1100" dirty="0">
              <a:solidFill>
                <a:srgbClr val="595959"/>
              </a:solidFill>
              <a:latin typeface="微软雅黑 Light" panose="020B0502040204020203" pitchFamily="34" charset="-122"/>
              <a:ea typeface="微软雅黑 Light" panose="020B0502040204020203" pitchFamily="34" charset="-122"/>
            </a:endParaRPr>
          </a:p>
        </p:txBody>
      </p:sp>
      <p:sp>
        <p:nvSpPr>
          <p:cNvPr id="46" name="TextBox 32"/>
          <p:cNvSpPr txBox="1"/>
          <p:nvPr/>
        </p:nvSpPr>
        <p:spPr>
          <a:xfrm>
            <a:off x="3181216" y="5224977"/>
            <a:ext cx="2808223" cy="338554"/>
          </a:xfrm>
          <a:prstGeom prst="rect">
            <a:avLst/>
          </a:prstGeom>
          <a:noFill/>
          <a:effectLst/>
        </p:spPr>
        <p:txBody>
          <a:bodyPr wrap="square" rtlCol="0">
            <a:spAutoFit/>
          </a:bodyPr>
          <a:lstStyle/>
          <a:p>
            <a:pPr lvl="0" algn="ctr"/>
            <a:r>
              <a:rPr lang="zh-CN" altLang="en-US" sz="1600" dirty="0">
                <a:solidFill>
                  <a:schemeClr val="tx1">
                    <a:lumMod val="85000"/>
                    <a:lumOff val="15000"/>
                  </a:schemeClr>
                </a:solidFill>
                <a:latin typeface="楷体" panose="02010609060101010101" pitchFamily="49" charset="-122"/>
                <a:ea typeface="楷体" panose="02010609060101010101" pitchFamily="49" charset="-122"/>
              </a:rPr>
              <a:t>点击此处输入文字内容</a:t>
            </a:r>
          </a:p>
        </p:txBody>
      </p:sp>
      <p:pic>
        <p:nvPicPr>
          <p:cNvPr id="47" name="图片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611" y="4834238"/>
            <a:ext cx="2443322" cy="1647892"/>
          </a:xfrm>
          <a:prstGeom prst="ellipse">
            <a:avLst/>
          </a:prstGeom>
          <a:ln>
            <a:noFill/>
          </a:ln>
          <a:effectLst>
            <a:softEdge rad="112500"/>
          </a:effectLst>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2711" y="516442"/>
            <a:ext cx="2367845" cy="1604772"/>
          </a:xfrm>
          <a:prstGeom prst="ellipse">
            <a:avLst/>
          </a:prstGeom>
          <a:ln>
            <a:noFill/>
          </a:ln>
          <a:effectLst>
            <a:softEdge rad="112500"/>
          </a:effectLst>
        </p:spPr>
      </p:pic>
    </p:spTree>
  </p:cSld>
  <p:clrMapOvr>
    <a:masterClrMapping/>
  </p:clrMapOvr>
</p:sld>
</file>

<file path=ppt/slides/slide1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dirty="0">
                <a:solidFill>
                  <a:schemeClr val="tx1">
                    <a:lumMod val="75000"/>
                    <a:lumOff val="25000"/>
                  </a:schemeClr>
                </a:solidFill>
                <a:latin typeface="楷体" panose="02010609060101010101" pitchFamily="49" charset="-122"/>
                <a:ea typeface="楷体" panose="02010609060101010101" pitchFamily="49" charset="-122"/>
              </a:rPr>
              <a:t>输入文字内容</a:t>
            </a:r>
          </a:p>
        </p:txBody>
      </p:sp>
      <p:sp>
        <p:nvSpPr>
          <p:cNvPr id="39" name="矩形 38"/>
          <p:cNvSpPr/>
          <p:nvPr/>
        </p:nvSpPr>
        <p:spPr>
          <a:xfrm>
            <a:off x="870279" y="4245724"/>
            <a:ext cx="2236510" cy="338554"/>
          </a:xfrm>
          <a:prstGeom prst="rect">
            <a:avLst/>
          </a:prstGeom>
        </p:spPr>
        <p:txBody>
          <a:bodyPr wrap="none">
            <a:spAutoFit/>
          </a:bodyPr>
          <a:lstStyle/>
          <a:p>
            <a:r>
              <a:rPr lang="zh-CN" altLang="en-US" sz="1600">
                <a:solidFill>
                  <a:srgbClr val="363D43"/>
                </a:solidFill>
                <a:latin typeface="楷体" panose="02010609060101010101" pitchFamily="49" charset="-122"/>
                <a:ea typeface="楷体" panose="02010609060101010101" pitchFamily="49" charset="-122"/>
              </a:rPr>
              <a:t>点击此处输入文字内容</a:t>
            </a:r>
            <a:endParaRPr lang="zh-CN" altLang="en-US" sz="1600" dirty="0">
              <a:solidFill>
                <a:srgbClr val="363D43"/>
              </a:solidFill>
              <a:latin typeface="楷体" panose="02010609060101010101" pitchFamily="49" charset="-122"/>
              <a:ea typeface="楷体" panose="02010609060101010101" pitchFamily="49" charset="-122"/>
            </a:endParaRPr>
          </a:p>
        </p:txBody>
      </p:sp>
      <p:sp>
        <p:nvSpPr>
          <p:cNvPr id="40" name="矩形 39"/>
          <p:cNvSpPr/>
          <p:nvPr/>
        </p:nvSpPr>
        <p:spPr>
          <a:xfrm>
            <a:off x="870279" y="4584278"/>
            <a:ext cx="2202024" cy="1523494"/>
          </a:xfrm>
          <a:prstGeom prst="rect">
            <a:avLst/>
          </a:prstGeom>
        </p:spPr>
        <p:txBody>
          <a:bodyPr wrap="square">
            <a:spAutoFit/>
          </a:bodyPr>
          <a:lstStyle/>
          <a:p>
            <a:pPr algn="ctr">
              <a:lnSpc>
                <a:spcPct val="130000"/>
              </a:lnSpc>
            </a:pPr>
            <a:r>
              <a:rPr lang="zh-CN" altLang="en-US" sz="1200" dirty="0">
                <a:solidFill>
                  <a:srgbClr val="595959"/>
                </a:solidFill>
                <a:latin typeface="微软雅黑 Light" panose="020B0502040204020203" pitchFamily="34" charset="-122"/>
                <a:ea typeface="微软雅黑 Light" panose="020B0502040204020203" pitchFamily="34" charset="-122"/>
              </a:rPr>
              <a:t>标题数字等都可以通过点击和重新输入进行更改，菜单栏选择对应功能中可以对字体大小，颜色，行距，间距进行修改。建议正文</a:t>
            </a:r>
            <a:r>
              <a:rPr lang="en-US" altLang="zh-CN" sz="1200" dirty="0">
                <a:solidFill>
                  <a:srgbClr val="595959"/>
                </a:solidFill>
                <a:latin typeface="微软雅黑 Light" panose="020B0502040204020203" pitchFamily="34" charset="-122"/>
                <a:ea typeface="微软雅黑 Light" panose="020B0502040204020203" pitchFamily="34" charset="-122"/>
              </a:rPr>
              <a:t>12</a:t>
            </a:r>
            <a:r>
              <a:rPr lang="zh-CN" altLang="en-US" sz="1200" dirty="0">
                <a:solidFill>
                  <a:srgbClr val="595959"/>
                </a:solidFill>
                <a:latin typeface="微软雅黑 Light" panose="020B0502040204020203" pitchFamily="34" charset="-122"/>
                <a:ea typeface="微软雅黑 Light" panose="020B0502040204020203" pitchFamily="34" charset="-122"/>
              </a:rPr>
              <a:t>号字，</a:t>
            </a:r>
            <a:r>
              <a:rPr lang="en-US" altLang="zh-CN" sz="1200" dirty="0">
                <a:solidFill>
                  <a:srgbClr val="595959"/>
                </a:solidFill>
                <a:latin typeface="微软雅黑 Light" panose="020B0502040204020203" pitchFamily="34" charset="-122"/>
                <a:ea typeface="微软雅黑 Light" panose="020B0502040204020203" pitchFamily="34" charset="-122"/>
              </a:rPr>
              <a:t>1.3</a:t>
            </a:r>
            <a:r>
              <a:rPr lang="zh-CN" altLang="en-US" sz="1200" dirty="0">
                <a:solidFill>
                  <a:srgbClr val="595959"/>
                </a:solidFill>
                <a:latin typeface="微软雅黑 Light" panose="020B0502040204020203" pitchFamily="34" charset="-122"/>
                <a:ea typeface="微软雅黑 Light" panose="020B0502040204020203" pitchFamily="34" charset="-122"/>
              </a:rPr>
              <a:t>倍字间距。</a:t>
            </a:r>
            <a:endParaRPr lang="zh-CN" altLang="en-US" sz="1200" dirty="0">
              <a:solidFill>
                <a:srgbClr val="595959"/>
              </a:solidFill>
            </a:endParaRPr>
          </a:p>
        </p:txBody>
      </p:sp>
      <p:sp>
        <p:nvSpPr>
          <p:cNvPr id="41" name="矩形 40"/>
          <p:cNvSpPr/>
          <p:nvPr/>
        </p:nvSpPr>
        <p:spPr>
          <a:xfrm>
            <a:off x="3608768" y="4245724"/>
            <a:ext cx="2236510" cy="338554"/>
          </a:xfrm>
          <a:prstGeom prst="rect">
            <a:avLst/>
          </a:prstGeom>
        </p:spPr>
        <p:txBody>
          <a:bodyPr wrap="none">
            <a:spAutoFit/>
          </a:bodyPr>
          <a:lstStyle/>
          <a:p>
            <a:r>
              <a:rPr lang="zh-CN" altLang="en-US" sz="1600">
                <a:solidFill>
                  <a:srgbClr val="363D43"/>
                </a:solidFill>
                <a:latin typeface="楷体" panose="02010609060101010101" pitchFamily="49" charset="-122"/>
                <a:ea typeface="楷体" panose="02010609060101010101" pitchFamily="49" charset="-122"/>
              </a:rPr>
              <a:t>点击此处输入文字内容</a:t>
            </a:r>
            <a:endParaRPr lang="zh-CN" altLang="en-US" sz="1600" dirty="0">
              <a:solidFill>
                <a:srgbClr val="363D43"/>
              </a:solidFill>
              <a:latin typeface="楷体" panose="02010609060101010101" pitchFamily="49" charset="-122"/>
              <a:ea typeface="楷体" panose="02010609060101010101" pitchFamily="49" charset="-122"/>
            </a:endParaRPr>
          </a:p>
        </p:txBody>
      </p:sp>
      <p:sp>
        <p:nvSpPr>
          <p:cNvPr id="42" name="矩形 41"/>
          <p:cNvSpPr/>
          <p:nvPr/>
        </p:nvSpPr>
        <p:spPr>
          <a:xfrm>
            <a:off x="3608768" y="4584278"/>
            <a:ext cx="2202024" cy="1523494"/>
          </a:xfrm>
          <a:prstGeom prst="rect">
            <a:avLst/>
          </a:prstGeom>
        </p:spPr>
        <p:txBody>
          <a:bodyPr wrap="square">
            <a:spAutoFit/>
          </a:bodyPr>
          <a:lstStyle/>
          <a:p>
            <a:pPr algn="ctr">
              <a:lnSpc>
                <a:spcPct val="130000"/>
              </a:lnSpc>
            </a:pPr>
            <a:r>
              <a:rPr lang="zh-CN" altLang="en-US" sz="1200" dirty="0">
                <a:solidFill>
                  <a:srgbClr val="595959"/>
                </a:solidFill>
                <a:latin typeface="微软雅黑 Light" panose="020B0502040204020203" pitchFamily="34" charset="-122"/>
                <a:ea typeface="微软雅黑 Light" panose="020B0502040204020203" pitchFamily="34" charset="-122"/>
              </a:rPr>
              <a:t>标题数字等都可以通过点击和重新输入进行更改，菜单栏选择对应功能中可以对字体大小，颜色，行距，间距进行修改。建议正文</a:t>
            </a:r>
            <a:r>
              <a:rPr lang="en-US" altLang="zh-CN" sz="1200" dirty="0">
                <a:solidFill>
                  <a:srgbClr val="595959"/>
                </a:solidFill>
                <a:latin typeface="微软雅黑 Light" panose="020B0502040204020203" pitchFamily="34" charset="-122"/>
                <a:ea typeface="微软雅黑 Light" panose="020B0502040204020203" pitchFamily="34" charset="-122"/>
              </a:rPr>
              <a:t>12</a:t>
            </a:r>
            <a:r>
              <a:rPr lang="zh-CN" altLang="en-US" sz="1200" dirty="0">
                <a:solidFill>
                  <a:srgbClr val="595959"/>
                </a:solidFill>
                <a:latin typeface="微软雅黑 Light" panose="020B0502040204020203" pitchFamily="34" charset="-122"/>
                <a:ea typeface="微软雅黑 Light" panose="020B0502040204020203" pitchFamily="34" charset="-122"/>
              </a:rPr>
              <a:t>号字，</a:t>
            </a:r>
            <a:r>
              <a:rPr lang="en-US" altLang="zh-CN" sz="1200" dirty="0">
                <a:solidFill>
                  <a:srgbClr val="595959"/>
                </a:solidFill>
                <a:latin typeface="微软雅黑 Light" panose="020B0502040204020203" pitchFamily="34" charset="-122"/>
                <a:ea typeface="微软雅黑 Light" panose="020B0502040204020203" pitchFamily="34" charset="-122"/>
              </a:rPr>
              <a:t>1.3</a:t>
            </a:r>
            <a:r>
              <a:rPr lang="zh-CN" altLang="en-US" sz="1200" dirty="0">
                <a:solidFill>
                  <a:srgbClr val="595959"/>
                </a:solidFill>
                <a:latin typeface="微软雅黑 Light" panose="020B0502040204020203" pitchFamily="34" charset="-122"/>
                <a:ea typeface="微软雅黑 Light" panose="020B0502040204020203" pitchFamily="34" charset="-122"/>
              </a:rPr>
              <a:t>倍字间距。</a:t>
            </a:r>
            <a:endParaRPr lang="zh-CN" altLang="en-US" sz="1200" dirty="0">
              <a:solidFill>
                <a:srgbClr val="595959"/>
              </a:solidFill>
            </a:endParaRPr>
          </a:p>
        </p:txBody>
      </p:sp>
      <p:sp>
        <p:nvSpPr>
          <p:cNvPr id="43" name="矩形 42"/>
          <p:cNvSpPr/>
          <p:nvPr/>
        </p:nvSpPr>
        <p:spPr>
          <a:xfrm>
            <a:off x="6104726" y="4245724"/>
            <a:ext cx="2236510" cy="338554"/>
          </a:xfrm>
          <a:prstGeom prst="rect">
            <a:avLst/>
          </a:prstGeom>
        </p:spPr>
        <p:txBody>
          <a:bodyPr wrap="none">
            <a:spAutoFit/>
          </a:bodyPr>
          <a:lstStyle/>
          <a:p>
            <a:r>
              <a:rPr lang="zh-CN" altLang="en-US" sz="1600">
                <a:solidFill>
                  <a:srgbClr val="363D43"/>
                </a:solidFill>
                <a:latin typeface="楷体" panose="02010609060101010101" pitchFamily="49" charset="-122"/>
                <a:ea typeface="楷体" panose="02010609060101010101" pitchFamily="49" charset="-122"/>
              </a:rPr>
              <a:t>点击此处输入文字内容</a:t>
            </a:r>
            <a:endParaRPr lang="zh-CN" altLang="en-US" sz="1600" dirty="0">
              <a:solidFill>
                <a:srgbClr val="363D43"/>
              </a:solidFill>
              <a:latin typeface="楷体" panose="02010609060101010101" pitchFamily="49" charset="-122"/>
              <a:ea typeface="楷体" panose="02010609060101010101" pitchFamily="49" charset="-122"/>
            </a:endParaRPr>
          </a:p>
        </p:txBody>
      </p:sp>
      <p:sp>
        <p:nvSpPr>
          <p:cNvPr id="44" name="矩形 43"/>
          <p:cNvSpPr/>
          <p:nvPr/>
        </p:nvSpPr>
        <p:spPr>
          <a:xfrm>
            <a:off x="6104726" y="4584278"/>
            <a:ext cx="2236510" cy="1272656"/>
          </a:xfrm>
          <a:prstGeom prst="rect">
            <a:avLst/>
          </a:prstGeom>
        </p:spPr>
        <p:txBody>
          <a:bodyPr wrap="square">
            <a:spAutoFit/>
          </a:bodyPr>
          <a:lstStyle/>
          <a:p>
            <a:pPr algn="ctr">
              <a:lnSpc>
                <a:spcPct val="130000"/>
              </a:lnSpc>
            </a:pPr>
            <a:r>
              <a:rPr lang="zh-CN" altLang="en-US" sz="1200" dirty="0">
                <a:solidFill>
                  <a:srgbClr val="595959"/>
                </a:solidFill>
                <a:latin typeface="微软雅黑 Light" panose="020B0502040204020203" pitchFamily="34" charset="-122"/>
                <a:ea typeface="微软雅黑 Light" panose="020B0502040204020203" pitchFamily="34" charset="-122"/>
              </a:rPr>
              <a:t>标题数字等都可以通过点击和重新输入进行更改，菜单栏选择对应功能中可以对字体大小，颜色，行距，间距进行修改。建议正文</a:t>
            </a:r>
            <a:r>
              <a:rPr lang="en-US" altLang="zh-CN" sz="1200" dirty="0">
                <a:solidFill>
                  <a:srgbClr val="595959"/>
                </a:solidFill>
                <a:latin typeface="微软雅黑 Light" panose="020B0502040204020203" pitchFamily="34" charset="-122"/>
                <a:ea typeface="微软雅黑 Light" panose="020B0502040204020203" pitchFamily="34" charset="-122"/>
              </a:rPr>
              <a:t>12</a:t>
            </a:r>
            <a:r>
              <a:rPr lang="zh-CN" altLang="en-US" sz="1200" dirty="0">
                <a:solidFill>
                  <a:srgbClr val="595959"/>
                </a:solidFill>
                <a:latin typeface="微软雅黑 Light" panose="020B0502040204020203" pitchFamily="34" charset="-122"/>
                <a:ea typeface="微软雅黑 Light" panose="020B0502040204020203" pitchFamily="34" charset="-122"/>
              </a:rPr>
              <a:t>号字，</a:t>
            </a:r>
            <a:r>
              <a:rPr lang="en-US" altLang="zh-CN" sz="1200" dirty="0">
                <a:solidFill>
                  <a:srgbClr val="595959"/>
                </a:solidFill>
                <a:latin typeface="微软雅黑 Light" panose="020B0502040204020203" pitchFamily="34" charset="-122"/>
                <a:ea typeface="微软雅黑 Light" panose="020B0502040204020203" pitchFamily="34" charset="-122"/>
              </a:rPr>
              <a:t>1.3</a:t>
            </a:r>
            <a:r>
              <a:rPr lang="zh-CN" altLang="en-US" sz="1200" dirty="0">
                <a:solidFill>
                  <a:srgbClr val="595959"/>
                </a:solidFill>
                <a:latin typeface="微软雅黑 Light" panose="020B0502040204020203" pitchFamily="34" charset="-122"/>
                <a:ea typeface="微软雅黑 Light" panose="020B0502040204020203" pitchFamily="34" charset="-122"/>
              </a:rPr>
              <a:t>倍字间距。</a:t>
            </a:r>
            <a:endParaRPr lang="zh-CN" altLang="en-US" sz="1200" dirty="0">
              <a:solidFill>
                <a:srgbClr val="595959"/>
              </a:solidFill>
            </a:endParaRPr>
          </a:p>
        </p:txBody>
      </p:sp>
      <p:sp>
        <p:nvSpPr>
          <p:cNvPr id="45" name="矩形 44"/>
          <p:cNvSpPr/>
          <p:nvPr/>
        </p:nvSpPr>
        <p:spPr>
          <a:xfrm>
            <a:off x="8744424" y="4245724"/>
            <a:ext cx="2236510" cy="338554"/>
          </a:xfrm>
          <a:prstGeom prst="rect">
            <a:avLst/>
          </a:prstGeom>
        </p:spPr>
        <p:txBody>
          <a:bodyPr wrap="none">
            <a:spAutoFit/>
          </a:bodyPr>
          <a:lstStyle/>
          <a:p>
            <a:r>
              <a:rPr lang="zh-CN" altLang="en-US" sz="1600">
                <a:solidFill>
                  <a:srgbClr val="363D43"/>
                </a:solidFill>
                <a:latin typeface="楷体" panose="02010609060101010101" pitchFamily="49" charset="-122"/>
                <a:ea typeface="楷体" panose="02010609060101010101" pitchFamily="49" charset="-122"/>
              </a:rPr>
              <a:t>点击此处输入文字内容</a:t>
            </a:r>
            <a:endParaRPr lang="zh-CN" altLang="en-US" sz="1600" dirty="0">
              <a:solidFill>
                <a:srgbClr val="363D43"/>
              </a:solidFill>
              <a:latin typeface="楷体" panose="02010609060101010101" pitchFamily="49" charset="-122"/>
              <a:ea typeface="楷体" panose="02010609060101010101" pitchFamily="49" charset="-122"/>
            </a:endParaRPr>
          </a:p>
        </p:txBody>
      </p:sp>
      <p:sp>
        <p:nvSpPr>
          <p:cNvPr id="46" name="矩形 45"/>
          <p:cNvSpPr/>
          <p:nvPr/>
        </p:nvSpPr>
        <p:spPr>
          <a:xfrm>
            <a:off x="8744424" y="4584278"/>
            <a:ext cx="2202024" cy="1523494"/>
          </a:xfrm>
          <a:prstGeom prst="rect">
            <a:avLst/>
          </a:prstGeom>
        </p:spPr>
        <p:txBody>
          <a:bodyPr wrap="square">
            <a:spAutoFit/>
          </a:bodyPr>
          <a:lstStyle/>
          <a:p>
            <a:pPr algn="ctr">
              <a:lnSpc>
                <a:spcPct val="130000"/>
              </a:lnSpc>
            </a:pPr>
            <a:r>
              <a:rPr lang="zh-CN" altLang="en-US" sz="1200" dirty="0">
                <a:solidFill>
                  <a:srgbClr val="595959"/>
                </a:solidFill>
                <a:latin typeface="微软雅黑 Light" panose="020B0502040204020203" pitchFamily="34" charset="-122"/>
                <a:ea typeface="微软雅黑 Light" panose="020B0502040204020203" pitchFamily="34" charset="-122"/>
              </a:rPr>
              <a:t>标题数字等都可以通过点击和重新输入进行更改，菜单栏选择对应功能中可以对字体大小，颜色，行距，间距进行修改。建议正文</a:t>
            </a:r>
            <a:r>
              <a:rPr lang="en-US" altLang="zh-CN" sz="1200" dirty="0">
                <a:solidFill>
                  <a:srgbClr val="595959"/>
                </a:solidFill>
                <a:latin typeface="微软雅黑 Light" panose="020B0502040204020203" pitchFamily="34" charset="-122"/>
                <a:ea typeface="微软雅黑 Light" panose="020B0502040204020203" pitchFamily="34" charset="-122"/>
              </a:rPr>
              <a:t>12</a:t>
            </a:r>
            <a:r>
              <a:rPr lang="zh-CN" altLang="en-US" sz="1200" dirty="0">
                <a:solidFill>
                  <a:srgbClr val="595959"/>
                </a:solidFill>
                <a:latin typeface="微软雅黑 Light" panose="020B0502040204020203" pitchFamily="34" charset="-122"/>
                <a:ea typeface="微软雅黑 Light" panose="020B0502040204020203" pitchFamily="34" charset="-122"/>
              </a:rPr>
              <a:t>号字，</a:t>
            </a:r>
            <a:r>
              <a:rPr lang="en-US" altLang="zh-CN" sz="1200" dirty="0">
                <a:solidFill>
                  <a:srgbClr val="595959"/>
                </a:solidFill>
                <a:latin typeface="微软雅黑 Light" panose="020B0502040204020203" pitchFamily="34" charset="-122"/>
                <a:ea typeface="微软雅黑 Light" panose="020B0502040204020203" pitchFamily="34" charset="-122"/>
              </a:rPr>
              <a:t>1.3</a:t>
            </a:r>
            <a:r>
              <a:rPr lang="zh-CN" altLang="en-US" sz="1200" dirty="0">
                <a:solidFill>
                  <a:srgbClr val="595959"/>
                </a:solidFill>
                <a:latin typeface="微软雅黑 Light" panose="020B0502040204020203" pitchFamily="34" charset="-122"/>
                <a:ea typeface="微软雅黑 Light" panose="020B0502040204020203" pitchFamily="34" charset="-122"/>
              </a:rPr>
              <a:t>倍字间距。</a:t>
            </a:r>
            <a:endParaRPr lang="zh-CN" altLang="en-US" sz="1200" dirty="0">
              <a:solidFill>
                <a:srgbClr val="595959"/>
              </a:solidFill>
            </a:endParaRPr>
          </a:p>
        </p:txBody>
      </p:sp>
      <p:sp>
        <p:nvSpPr>
          <p:cNvPr id="47" name="矩形 46"/>
          <p:cNvSpPr/>
          <p:nvPr/>
        </p:nvSpPr>
        <p:spPr>
          <a:xfrm>
            <a:off x="1821364" y="1717444"/>
            <a:ext cx="8722764" cy="626646"/>
          </a:xfrm>
          <a:prstGeom prst="rect">
            <a:avLst/>
          </a:prstGeom>
        </p:spPr>
        <p:txBody>
          <a:bodyPr wrap="square">
            <a:spAutoFit/>
          </a:bodyPr>
          <a:lstStyle/>
          <a:p>
            <a:pPr algn="ctr">
              <a:lnSpc>
                <a:spcPct val="130000"/>
              </a:lnSpc>
            </a:pPr>
            <a:r>
              <a:rPr lang="zh-CN" altLang="en-US" sz="1400">
                <a:solidFill>
                  <a:srgbClr val="000000"/>
                </a:solidFill>
                <a:latin typeface="微软雅黑 Light" panose="020B0502040204020203" pitchFamily="34" charset="-122"/>
                <a:ea typeface="微软雅黑 Light" panose="020B0502040204020203" pitchFamily="34" charset="-122"/>
              </a:rPr>
              <a:t>点击此处输入文字内容。</a:t>
            </a:r>
            <a:r>
              <a:rPr lang="zh-CN" altLang="en-US" sz="1400" dirty="0">
                <a:solidFill>
                  <a:srgbClr val="000000"/>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400">
                <a:solidFill>
                  <a:srgbClr val="000000"/>
                </a:solidFill>
                <a:latin typeface="微软雅黑 Light" panose="020B0502040204020203" pitchFamily="34" charset="-122"/>
                <a:ea typeface="微软雅黑 Light" panose="020B0502040204020203" pitchFamily="34" charset="-122"/>
              </a:rPr>
              <a:t>更改，菜单栏选择对应功能中可以对字体大小，颜色，行距，间距进行修改。文字排版可参考原模板版式。</a:t>
            </a:r>
            <a:endParaRPr kumimoji="1" lang="zh-CN" altLang="en-US" sz="1400" dirty="0">
              <a:solidFill>
                <a:srgbClr val="000000"/>
              </a:solidFill>
              <a:latin typeface="微软雅黑 Light" panose="020B0502040204020203" pitchFamily="34" charset="-122"/>
              <a:ea typeface="微软雅黑 Light" panose="020B0502040204020203" pitchFamily="34"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269" y="2801038"/>
            <a:ext cx="2202024" cy="1255923"/>
          </a:xfrm>
          <a:prstGeom prst="rect">
            <a:avLst/>
          </a:prstGeom>
        </p:spPr>
      </p:pic>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0" y="2836222"/>
            <a:ext cx="2101850" cy="1255923"/>
          </a:xfrm>
          <a:prstGeom prst="rect">
            <a:avLst/>
          </a:prstGeom>
        </p:spPr>
      </p:pic>
      <p:pic>
        <p:nvPicPr>
          <p:cNvPr id="49" name="图片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4900" y="2836222"/>
            <a:ext cx="2044700" cy="1255923"/>
          </a:xfrm>
          <a:prstGeom prst="rect">
            <a:avLst/>
          </a:prstGeom>
        </p:spPr>
      </p:pic>
      <p:pic>
        <p:nvPicPr>
          <p:cNvPr id="50" name="图片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44424" y="2836222"/>
            <a:ext cx="2095026" cy="1255923"/>
          </a:xfrm>
          <a:prstGeom prst="rect">
            <a:avLst/>
          </a:prstGeom>
        </p:spPr>
      </p:pic>
    </p:spTree>
  </p:cSld>
  <p:clrMapOvr>
    <a:masterClrMapping/>
  </p:clrMapOvr>
</p:sld>
</file>

<file path=ppt/slides/slide1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821099" y="1236345"/>
            <a:ext cx="1476375" cy="1476375"/>
          </a:xfrm>
          <a:prstGeom prst="ellipse">
            <a:avLst/>
          </a:prstGeom>
          <a:noFill/>
          <a:ln>
            <a:solidFill>
              <a:srgbClr val="DC4F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77335" y="1236345"/>
            <a:ext cx="1476375" cy="1476375"/>
          </a:xfrm>
          <a:prstGeom prst="ellipse">
            <a:avLst/>
          </a:prstGeom>
          <a:noFill/>
          <a:ln>
            <a:solidFill>
              <a:srgbClr val="DC4F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13805" y="1236345"/>
            <a:ext cx="1476375" cy="1476375"/>
          </a:xfrm>
          <a:prstGeom prst="ellipse">
            <a:avLst/>
          </a:prstGeom>
          <a:noFill/>
          <a:ln>
            <a:solidFill>
              <a:srgbClr val="DC4F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69325" y="1236345"/>
            <a:ext cx="1476375" cy="1476375"/>
          </a:xfrm>
          <a:prstGeom prst="ellipse">
            <a:avLst/>
          </a:prstGeom>
          <a:noFill/>
          <a:ln>
            <a:solidFill>
              <a:srgbClr val="DC4F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33855" y="2934335"/>
            <a:ext cx="1755140" cy="368300"/>
          </a:xfrm>
          <a:prstGeom prst="rect">
            <a:avLst/>
          </a:prstGeom>
          <a:noFill/>
        </p:spPr>
        <p:txBody>
          <a:bodyPr wrap="none" rtlCol="0">
            <a:spAutoFit/>
          </a:bodyPr>
          <a:lstStyle/>
          <a:p>
            <a:pPr algn="l"/>
            <a:r>
              <a:rPr lang="zh-CN" altLang="en-US">
                <a:solidFill>
                  <a:schemeClr val="bg2">
                    <a:lumMod val="25000"/>
                  </a:schemeClr>
                </a:solidFill>
              </a:rPr>
              <a:t>Beautiful flowers</a:t>
            </a:r>
          </a:p>
        </p:txBody>
      </p:sp>
      <p:sp>
        <p:nvSpPr>
          <p:cNvPr id="13" name="文本框 12"/>
          <p:cNvSpPr txBox="1"/>
          <p:nvPr/>
        </p:nvSpPr>
        <p:spPr>
          <a:xfrm>
            <a:off x="3937635" y="2934335"/>
            <a:ext cx="1755140" cy="368300"/>
          </a:xfrm>
          <a:prstGeom prst="rect">
            <a:avLst/>
          </a:prstGeom>
          <a:noFill/>
        </p:spPr>
        <p:txBody>
          <a:bodyPr wrap="none" rtlCol="0">
            <a:spAutoFit/>
          </a:bodyPr>
          <a:lstStyle/>
          <a:p>
            <a:pPr algn="l"/>
            <a:r>
              <a:rPr lang="zh-CN" altLang="en-US">
                <a:solidFill>
                  <a:schemeClr val="bg2">
                    <a:lumMod val="25000"/>
                  </a:schemeClr>
                </a:solidFill>
              </a:rPr>
              <a:t>Beautiful flowers</a:t>
            </a:r>
          </a:p>
        </p:txBody>
      </p:sp>
      <p:sp>
        <p:nvSpPr>
          <p:cNvPr id="14" name="文本框 13"/>
          <p:cNvSpPr txBox="1"/>
          <p:nvPr/>
        </p:nvSpPr>
        <p:spPr>
          <a:xfrm>
            <a:off x="6159958" y="2934335"/>
            <a:ext cx="1755140" cy="368300"/>
          </a:xfrm>
          <a:prstGeom prst="rect">
            <a:avLst/>
          </a:prstGeom>
          <a:noFill/>
        </p:spPr>
        <p:txBody>
          <a:bodyPr wrap="none" rtlCol="0">
            <a:spAutoFit/>
          </a:bodyPr>
          <a:lstStyle/>
          <a:p>
            <a:pPr algn="l"/>
            <a:r>
              <a:rPr lang="zh-CN" altLang="en-US">
                <a:solidFill>
                  <a:schemeClr val="bg2">
                    <a:lumMod val="25000"/>
                  </a:schemeClr>
                </a:solidFill>
              </a:rPr>
              <a:t>Beautiful flowers</a:t>
            </a:r>
          </a:p>
        </p:txBody>
      </p:sp>
      <p:sp>
        <p:nvSpPr>
          <p:cNvPr id="15" name="文本框 14"/>
          <p:cNvSpPr txBox="1"/>
          <p:nvPr/>
        </p:nvSpPr>
        <p:spPr>
          <a:xfrm>
            <a:off x="8429625" y="2934335"/>
            <a:ext cx="1755140" cy="368300"/>
          </a:xfrm>
          <a:prstGeom prst="rect">
            <a:avLst/>
          </a:prstGeom>
          <a:noFill/>
        </p:spPr>
        <p:txBody>
          <a:bodyPr wrap="none" rtlCol="0">
            <a:spAutoFit/>
          </a:bodyPr>
          <a:lstStyle/>
          <a:p>
            <a:pPr algn="l"/>
            <a:r>
              <a:rPr lang="zh-CN" altLang="en-US">
                <a:solidFill>
                  <a:schemeClr val="bg2">
                    <a:lumMod val="25000"/>
                  </a:schemeClr>
                </a:solidFill>
              </a:rPr>
              <a:t>Beautiful flowers</a:t>
            </a:r>
          </a:p>
        </p:txBody>
      </p:sp>
      <p:sp>
        <p:nvSpPr>
          <p:cNvPr id="16" name="矩形 15"/>
          <p:cNvSpPr/>
          <p:nvPr/>
        </p:nvSpPr>
        <p:spPr>
          <a:xfrm>
            <a:off x="1713361" y="3843020"/>
            <a:ext cx="9019540" cy="1895475"/>
          </a:xfrm>
          <a:prstGeom prst="rect">
            <a:avLst/>
          </a:prstGeom>
          <a:solidFill>
            <a:srgbClr val="FD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788160" y="4256405"/>
            <a:ext cx="8615680" cy="641714"/>
          </a:xfrm>
          <a:prstGeom prst="rect">
            <a:avLst/>
          </a:prstGeom>
          <a:noFill/>
        </p:spPr>
        <p:txBody>
          <a:bodyPr wrap="square" rtlCol="0">
            <a:spAutoFit/>
          </a:bodyPr>
          <a:lstStyle/>
          <a:p>
            <a:pPr algn="ctr">
              <a:lnSpc>
                <a:spcPct val="130000"/>
              </a:lnSpc>
            </a:pPr>
            <a:r>
              <a:rPr lang="zh-CN" altLang="en-US" sz="1400" dirty="0">
                <a:solidFill>
                  <a:schemeClr val="bg1"/>
                </a:solidFill>
                <a:latin typeface="微软雅黑 Light" panose="020B0502040204020203" pitchFamily="34" charset="-122"/>
                <a:ea typeface="微软雅黑 Light" panose="020B0502040204020203" pitchFamily="34" charset="-122"/>
              </a:rPr>
              <a:t>点击此处输入文字内容。标题数字等都可以通过点击和重新输入进行更改，菜单栏选择对应功能中可以对字体大小，颜色，行距，间距进行修改。建议正文</a:t>
            </a:r>
            <a:r>
              <a:rPr lang="en-US" altLang="zh-CN" sz="1400" dirty="0">
                <a:solidFill>
                  <a:schemeClr val="bg1"/>
                </a:solidFill>
                <a:latin typeface="微软雅黑 Light" panose="020B0502040204020203" pitchFamily="34" charset="-122"/>
                <a:ea typeface="微软雅黑 Light" panose="020B0502040204020203" pitchFamily="34" charset="-122"/>
              </a:rPr>
              <a:t>12</a:t>
            </a:r>
            <a:r>
              <a:rPr lang="zh-CN" altLang="en-US" sz="1400" dirty="0">
                <a:solidFill>
                  <a:schemeClr val="bg1"/>
                </a:solidFill>
                <a:latin typeface="微软雅黑 Light" panose="020B0502040204020203" pitchFamily="34" charset="-122"/>
                <a:ea typeface="微软雅黑 Light" panose="020B0502040204020203" pitchFamily="34" charset="-122"/>
              </a:rPr>
              <a:t>号字，</a:t>
            </a:r>
            <a:r>
              <a:rPr lang="en-US" altLang="zh-CN" sz="1400" dirty="0">
                <a:solidFill>
                  <a:schemeClr val="bg1"/>
                </a:solidFill>
                <a:latin typeface="微软雅黑 Light" panose="020B0502040204020203" pitchFamily="34" charset="-122"/>
                <a:ea typeface="微软雅黑 Light" panose="020B0502040204020203" pitchFamily="34" charset="-122"/>
              </a:rPr>
              <a:t>1.3</a:t>
            </a:r>
            <a:r>
              <a:rPr lang="zh-CN" altLang="en-US" sz="1400" dirty="0">
                <a:solidFill>
                  <a:schemeClr val="bg1"/>
                </a:solidFill>
                <a:latin typeface="微软雅黑 Light" panose="020B0502040204020203" pitchFamily="34" charset="-122"/>
                <a:ea typeface="微软雅黑 Light" panose="020B0502040204020203" pitchFamily="34" charset="-122"/>
              </a:rPr>
              <a:t>倍字间距。</a:t>
            </a:r>
            <a:endParaRPr kumimoji="1" lang="zh-CN" altLang="en-US" sz="1400" dirty="0">
              <a:solidFill>
                <a:schemeClr val="bg1"/>
              </a:solidFill>
              <a:latin typeface="微软雅黑 Light" panose="020B0502040204020203" pitchFamily="34" charset="-122"/>
              <a:ea typeface="微软雅黑 Light" panose="020B0502040204020203" pitchFamily="34" charset="-122"/>
            </a:endParaRPr>
          </a:p>
        </p:txBody>
      </p:sp>
      <p:cxnSp>
        <p:nvCxnSpPr>
          <p:cNvPr id="17" name="直接连接符 1"/>
          <p:cNvCxnSpPr/>
          <p:nvPr/>
        </p:nvCxnSpPr>
        <p:spPr>
          <a:xfrm>
            <a:off x="7018607"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dirty="0">
                <a:solidFill>
                  <a:schemeClr val="tx1">
                    <a:lumMod val="75000"/>
                    <a:lumOff val="25000"/>
                  </a:schemeClr>
                </a:solidFill>
                <a:latin typeface="楷体" panose="02010609060101010101" pitchFamily="49" charset="-122"/>
                <a:ea typeface="楷体" panose="02010609060101010101" pitchFamily="49" charset="-122"/>
              </a:rPr>
              <a:t>输入文字内容</a:t>
            </a:r>
          </a:p>
        </p:txBody>
      </p:sp>
      <p:cxnSp>
        <p:nvCxnSpPr>
          <p:cNvPr id="19" name="直接连接符 1"/>
          <p:cNvCxnSpPr/>
          <p:nvPr/>
        </p:nvCxnSpPr>
        <p:spPr>
          <a:xfrm>
            <a:off x="2401876"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Z3A9547.png"/>
          <p:cNvPicPr>
            <a:picLocks noChangeAspect="1"/>
          </p:cNvPicPr>
          <p:nvPr/>
        </p:nvPicPr>
        <p:blipFill rotWithShape="1">
          <a:blip r:embed="rId2" cstate="print">
            <a:extLst>
              <a:ext uri="{28A0092B-C50C-407E-A947-70E740481C1C}">
                <a14:useLocalDpi xmlns:a14="http://schemas.microsoft.com/office/drawing/2010/main" val="0"/>
              </a:ext>
            </a:extLst>
          </a:blip>
          <a:srcRect l="17820" t="3448" r="17798"/>
          <a:stretch>
            <a:fillRect/>
          </a:stretch>
        </p:blipFill>
        <p:spPr>
          <a:xfrm>
            <a:off x="1934325" y="1347429"/>
            <a:ext cx="1249922" cy="1249635"/>
          </a:xfrm>
          <a:prstGeom prst="ellipse">
            <a:avLst/>
          </a:prstGeom>
        </p:spPr>
      </p:pic>
      <p:pic>
        <p:nvPicPr>
          <p:cNvPr id="21" name="图片 20" descr="IMG_8016.jpg"/>
          <p:cNvPicPr>
            <a:picLocks noChangeAspect="1"/>
          </p:cNvPicPr>
          <p:nvPr/>
        </p:nvPicPr>
        <p:blipFill rotWithShape="1">
          <a:blip r:embed="rId3" cstate="print">
            <a:extLst>
              <a:ext uri="{28A0092B-C50C-407E-A947-70E740481C1C}">
                <a14:useLocalDpi xmlns:a14="http://schemas.microsoft.com/office/drawing/2010/main" val="0"/>
              </a:ext>
            </a:extLst>
          </a:blip>
          <a:srcRect l="2212" t="2369" r="36506" b="3792"/>
          <a:stretch>
            <a:fillRect/>
          </a:stretch>
        </p:blipFill>
        <p:spPr>
          <a:xfrm>
            <a:off x="6423886" y="1333336"/>
            <a:ext cx="1256213" cy="1282393"/>
          </a:xfrm>
          <a:prstGeom prst="ellipse">
            <a:avLst/>
          </a:prstGeom>
        </p:spPr>
      </p:pic>
      <p:pic>
        <p:nvPicPr>
          <p:cNvPr id="22" name="图片 21" descr="DSC_0752.JPG"/>
          <p:cNvPicPr>
            <a:picLocks noChangeAspect="1"/>
          </p:cNvPicPr>
          <p:nvPr/>
        </p:nvPicPr>
        <p:blipFill rotWithShape="1">
          <a:blip r:embed="rId4" cstate="print">
            <a:alphaModFix amt="79000"/>
            <a:extLst>
              <a:ext uri="{28A0092B-C50C-407E-A947-70E740481C1C}">
                <a14:useLocalDpi xmlns:a14="http://schemas.microsoft.com/office/drawing/2010/main" val="0"/>
              </a:ext>
            </a:extLst>
          </a:blip>
          <a:srcRect l="13909" t="430" r="31769" b="17783"/>
          <a:stretch>
            <a:fillRect/>
          </a:stretch>
        </p:blipFill>
        <p:spPr>
          <a:xfrm>
            <a:off x="4183591" y="1330738"/>
            <a:ext cx="1263863" cy="1269707"/>
          </a:xfrm>
          <a:prstGeom prst="ellipse">
            <a:avLst/>
          </a:prstGeom>
        </p:spPr>
      </p:pic>
      <p:pic>
        <p:nvPicPr>
          <p:cNvPr id="23" name="图片 22" descr="IMG_8303.jpg"/>
          <p:cNvPicPr>
            <a:picLocks noChangeAspect="1"/>
          </p:cNvPicPr>
          <p:nvPr/>
        </p:nvPicPr>
        <p:blipFill rotWithShape="1">
          <a:blip r:embed="rId5" cstate="print">
            <a:extLst>
              <a:ext uri="{28A0092B-C50C-407E-A947-70E740481C1C}">
                <a14:useLocalDpi xmlns:a14="http://schemas.microsoft.com/office/drawing/2010/main" val="0"/>
              </a:ext>
            </a:extLst>
          </a:blip>
          <a:srcRect l="4470" t="12758" r="6707" b="27818"/>
          <a:stretch>
            <a:fillRect/>
          </a:stretch>
        </p:blipFill>
        <p:spPr>
          <a:xfrm>
            <a:off x="8682803" y="1348133"/>
            <a:ext cx="1249418" cy="1253830"/>
          </a:xfrm>
          <a:prstGeom prst="ellipse">
            <a:avLst/>
          </a:prstGeom>
        </p:spPr>
      </p:pic>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transition>
    <p:dissolve/>
  </p:transition>
</p:sld>
</file>

<file path=ppt/slides/slide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39916" b="25070"/>
          <a:stretch>
            <a:fillRect/>
          </a:stretch>
        </p:blipFill>
        <p:spPr>
          <a:xfrm>
            <a:off x="0" y="0"/>
            <a:ext cx="12192000" cy="2845860"/>
          </a:xfrm>
          <a:prstGeom prst="rect">
            <a:avLst/>
          </a:prstGeom>
        </p:spPr>
      </p:pic>
      <p:sp>
        <p:nvSpPr>
          <p:cNvPr id="2" name="文本框 1"/>
          <p:cNvSpPr txBox="1"/>
          <p:nvPr/>
        </p:nvSpPr>
        <p:spPr>
          <a:xfrm>
            <a:off x="1622035" y="3697383"/>
            <a:ext cx="3288938" cy="400110"/>
          </a:xfrm>
          <a:prstGeom prst="rect">
            <a:avLst/>
          </a:prstGeom>
          <a:noFill/>
        </p:spPr>
        <p:txBody>
          <a:bodyPr vert="horz" wrap="square" rtlCol="0">
            <a:spAutoFit/>
          </a:bodyPr>
          <a:lstStyle>
            <a:defPPr>
              <a:defRPr lang="zh-CN"/>
            </a:defPPr>
            <a:lvl1pPr>
              <a:defRPr sz="2800">
                <a:solidFill>
                  <a:schemeClr val="tx1">
                    <a:lumMod val="75000"/>
                    <a:lumOff val="25000"/>
                  </a:schemeClr>
                </a:solidFill>
                <a:latin typeface="苏新诗古印宋简" panose="02010609000101010101" pitchFamily="49" charset="-122"/>
                <a:ea typeface="苏新诗古印宋简" panose="02010609000101010101" pitchFamily="49" charset="-122"/>
              </a:defRPr>
            </a:lvl1pPr>
          </a:lstStyle>
          <a:p>
            <a:r>
              <a:rPr lang="zh-CN" altLang="en-US" sz="2000" dirty="0">
                <a:latin typeface="楷体" panose="02010609060101010101" pitchFamily="49" charset="-122"/>
                <a:ea typeface="楷体" panose="02010609060101010101" pitchFamily="49" charset="-122"/>
              </a:rPr>
              <a:t>综合素质测评</a:t>
            </a:r>
          </a:p>
        </p:txBody>
      </p:sp>
      <p:sp>
        <p:nvSpPr>
          <p:cNvPr id="4" name="矩形 3"/>
          <p:cNvSpPr/>
          <p:nvPr/>
        </p:nvSpPr>
        <p:spPr>
          <a:xfrm>
            <a:off x="1622035" y="4012140"/>
            <a:ext cx="4331090" cy="378886"/>
          </a:xfrm>
          <a:prstGeom prst="rect">
            <a:avLst/>
          </a:prstGeom>
          <a:noFill/>
        </p:spPr>
        <p:txBody>
          <a:bodyPr wrap="square">
            <a:spAutoFit/>
          </a:bodyPr>
          <a:lstStyle/>
          <a:p>
            <a:pPr>
              <a:lnSpc>
                <a:spcPct val="150000"/>
              </a:lnSpc>
              <a:spcBef>
                <a:spcPts val="800"/>
              </a:spcBef>
            </a:pP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根据标准进行打分</a:t>
            </a:r>
          </a:p>
        </p:txBody>
      </p:sp>
      <p:sp>
        <p:nvSpPr>
          <p:cNvPr id="5" name="文本框 4"/>
          <p:cNvSpPr txBox="1"/>
          <p:nvPr/>
        </p:nvSpPr>
        <p:spPr>
          <a:xfrm>
            <a:off x="1622035" y="5061201"/>
            <a:ext cx="3288938" cy="400110"/>
          </a:xfrm>
          <a:prstGeom prst="rect">
            <a:avLst/>
          </a:prstGeom>
          <a:noFill/>
        </p:spPr>
        <p:txBody>
          <a:bodyPr vert="horz" wrap="square" rtlCol="0">
            <a:spAutoFit/>
          </a:bodyPr>
          <a:lstStyle>
            <a:defPPr>
              <a:defRPr lang="zh-CN"/>
            </a:defPPr>
            <a:lvl1pPr>
              <a:defRPr sz="2800">
                <a:solidFill>
                  <a:schemeClr val="tx1">
                    <a:lumMod val="75000"/>
                    <a:lumOff val="25000"/>
                  </a:schemeClr>
                </a:solidFill>
                <a:latin typeface="苏新诗古印宋简" panose="02010609000101010101" pitchFamily="49" charset="-122"/>
                <a:ea typeface="苏新诗古印宋简" panose="02010609000101010101" pitchFamily="49" charset="-122"/>
              </a:defRPr>
            </a:lvl1pPr>
          </a:lstStyle>
          <a:p>
            <a:r>
              <a:rPr lang="zh-CN" altLang="en-US" sz="2000" dirty="0">
                <a:latin typeface="楷体" panose="02010609060101010101" pitchFamily="49" charset="-122"/>
                <a:ea typeface="楷体" panose="02010609060101010101" pitchFamily="49" charset="-122"/>
              </a:rPr>
              <a:t>班导师寄语</a:t>
            </a:r>
          </a:p>
        </p:txBody>
      </p:sp>
      <p:sp>
        <p:nvSpPr>
          <p:cNvPr id="6" name="矩形 5"/>
          <p:cNvSpPr/>
          <p:nvPr/>
        </p:nvSpPr>
        <p:spPr>
          <a:xfrm>
            <a:off x="1622035" y="5375958"/>
            <a:ext cx="4331090" cy="378886"/>
          </a:xfrm>
          <a:prstGeom prst="rect">
            <a:avLst/>
          </a:prstGeom>
          <a:noFill/>
        </p:spPr>
        <p:txBody>
          <a:bodyPr wrap="square">
            <a:spAutoFit/>
          </a:bodyPr>
          <a:lstStyle/>
          <a:p>
            <a:pPr>
              <a:lnSpc>
                <a:spcPct val="150000"/>
              </a:lnSpc>
              <a:spcBef>
                <a:spcPts val="800"/>
              </a:spcBef>
            </a:pP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周哥想对我们说的话</a:t>
            </a:r>
          </a:p>
        </p:txBody>
      </p:sp>
      <p:sp>
        <p:nvSpPr>
          <p:cNvPr id="7" name="文本框 6"/>
          <p:cNvSpPr txBox="1"/>
          <p:nvPr/>
        </p:nvSpPr>
        <p:spPr>
          <a:xfrm>
            <a:off x="7337035" y="3697383"/>
            <a:ext cx="3288938" cy="400110"/>
          </a:xfrm>
          <a:prstGeom prst="rect">
            <a:avLst/>
          </a:prstGeom>
          <a:noFill/>
        </p:spPr>
        <p:txBody>
          <a:bodyPr vert="horz" wrap="square" rtlCol="0">
            <a:spAutoFit/>
          </a:bodyPr>
          <a:lstStyle>
            <a:defPPr>
              <a:defRPr lang="zh-CN"/>
            </a:defPPr>
            <a:lvl1pPr>
              <a:defRPr sz="2800">
                <a:solidFill>
                  <a:schemeClr val="tx1">
                    <a:lumMod val="75000"/>
                    <a:lumOff val="25000"/>
                  </a:schemeClr>
                </a:solidFill>
                <a:latin typeface="苏新诗古印宋简" panose="02010609000101010101" pitchFamily="49" charset="-122"/>
                <a:ea typeface="苏新诗古印宋简" panose="02010609000101010101" pitchFamily="49" charset="-122"/>
              </a:defRPr>
            </a:lvl1pPr>
          </a:lstStyle>
          <a:p>
            <a:r>
              <a:rPr lang="zh-CN" altLang="en-US" sz="2000" dirty="0">
                <a:latin typeface="楷体" panose="02010609060101010101" pitchFamily="49" charset="-122"/>
                <a:ea typeface="楷体" panose="02010609060101010101" pitchFamily="49" charset="-122"/>
              </a:rPr>
              <a:t>学年总结</a:t>
            </a:r>
          </a:p>
        </p:txBody>
      </p:sp>
      <p:sp>
        <p:nvSpPr>
          <p:cNvPr id="8" name="矩形 7"/>
          <p:cNvSpPr/>
          <p:nvPr/>
        </p:nvSpPr>
        <p:spPr>
          <a:xfrm>
            <a:off x="7337035" y="4012140"/>
            <a:ext cx="4331090" cy="378886"/>
          </a:xfrm>
          <a:prstGeom prst="rect">
            <a:avLst/>
          </a:prstGeom>
          <a:noFill/>
        </p:spPr>
        <p:txBody>
          <a:bodyPr wrap="square">
            <a:spAutoFit/>
          </a:bodyPr>
          <a:lstStyle/>
          <a:p>
            <a:pPr>
              <a:lnSpc>
                <a:spcPct val="150000"/>
              </a:lnSpc>
              <a:spcBef>
                <a:spcPts val="800"/>
              </a:spcBef>
            </a:pP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班委和同学们对这一学年的总体看法</a:t>
            </a:r>
          </a:p>
        </p:txBody>
      </p:sp>
      <p:sp>
        <p:nvSpPr>
          <p:cNvPr id="9" name="文本框 8"/>
          <p:cNvSpPr txBox="1"/>
          <p:nvPr/>
        </p:nvSpPr>
        <p:spPr>
          <a:xfrm>
            <a:off x="7337035" y="5061201"/>
            <a:ext cx="3288938" cy="400110"/>
          </a:xfrm>
          <a:prstGeom prst="rect">
            <a:avLst/>
          </a:prstGeom>
          <a:noFill/>
        </p:spPr>
        <p:txBody>
          <a:bodyPr vert="horz" wrap="square" rtlCol="0">
            <a:spAutoFit/>
          </a:bodyPr>
          <a:lstStyle>
            <a:defPPr>
              <a:defRPr lang="zh-CN"/>
            </a:defPPr>
            <a:lvl1pPr>
              <a:defRPr sz="2800">
                <a:solidFill>
                  <a:schemeClr val="tx1">
                    <a:lumMod val="75000"/>
                    <a:lumOff val="25000"/>
                  </a:schemeClr>
                </a:solidFill>
                <a:latin typeface="苏新诗古印宋简" panose="02010609000101010101" pitchFamily="49" charset="-122"/>
                <a:ea typeface="苏新诗古印宋简" panose="02010609000101010101" pitchFamily="49" charset="-122"/>
              </a:defRPr>
            </a:lvl1pPr>
          </a:lstStyle>
          <a:p>
            <a:r>
              <a:rPr lang="zh-CN" altLang="en-US" sz="2000" dirty="0">
                <a:latin typeface="楷体" panose="02010609060101010101" pitchFamily="49" charset="-122"/>
                <a:ea typeface="楷体" panose="02010609060101010101" pitchFamily="49" charset="-122"/>
              </a:rPr>
              <a:t>最后的谈天说地</a:t>
            </a:r>
          </a:p>
        </p:txBody>
      </p:sp>
      <p:sp>
        <p:nvSpPr>
          <p:cNvPr id="10" name="矩形 9"/>
          <p:cNvSpPr/>
          <p:nvPr/>
        </p:nvSpPr>
        <p:spPr>
          <a:xfrm>
            <a:off x="7337035" y="5375958"/>
            <a:ext cx="4331090" cy="378886"/>
          </a:xfrm>
          <a:prstGeom prst="rect">
            <a:avLst/>
          </a:prstGeom>
          <a:noFill/>
        </p:spPr>
        <p:txBody>
          <a:bodyPr wrap="square">
            <a:spAutoFit/>
          </a:bodyPr>
          <a:lstStyle/>
          <a:p>
            <a:pPr>
              <a:lnSpc>
                <a:spcPct val="150000"/>
              </a:lnSpc>
              <a:spcBef>
                <a:spcPts val="800"/>
              </a:spcBef>
            </a:pPr>
            <a:r>
              <a:rPr lang="zh-CN" altLang="en-US" sz="1400" dirty="0">
                <a:solidFill>
                  <a:schemeClr val="bg1">
                    <a:lumMod val="65000"/>
                  </a:schemeClr>
                </a:solidFill>
                <a:latin typeface="微软雅黑 Light" panose="020B0502040204020203" pitchFamily="34" charset="-122"/>
                <a:ea typeface="微软雅黑 Light" panose="020B0502040204020203" pitchFamily="34" charset="-122"/>
              </a:rPr>
              <a:t>抛开顾虑，说一说你对同学们的感觉吧</a:t>
            </a:r>
          </a:p>
        </p:txBody>
      </p:sp>
      <p:grpSp>
        <p:nvGrpSpPr>
          <p:cNvPr id="21" name="组合 20"/>
          <p:cNvGrpSpPr/>
          <p:nvPr/>
        </p:nvGrpSpPr>
        <p:grpSpPr>
          <a:xfrm>
            <a:off x="10820400" y="1855560"/>
            <a:ext cx="1143000" cy="1959738"/>
            <a:chOff x="12442435" y="1778000"/>
            <a:chExt cx="1143000" cy="1959738"/>
          </a:xfrm>
        </p:grpSpPr>
        <p:sp>
          <p:nvSpPr>
            <p:cNvPr id="20" name="矩形 19"/>
            <p:cNvSpPr/>
            <p:nvPr/>
          </p:nvSpPr>
          <p:spPr>
            <a:xfrm>
              <a:off x="12442435" y="1778000"/>
              <a:ext cx="1143000" cy="195973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1" name="矩形 10"/>
            <p:cNvSpPr/>
            <p:nvPr/>
          </p:nvSpPr>
          <p:spPr>
            <a:xfrm>
              <a:off x="12549174" y="1891094"/>
              <a:ext cx="929523" cy="173355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lumMod val="75000"/>
                      <a:lumOff val="25000"/>
                    </a:schemeClr>
                  </a:solidFill>
                  <a:latin typeface="楷体" panose="02010609060101010101" pitchFamily="49" charset="-122"/>
                  <a:ea typeface="楷体" panose="02010609060101010101" pitchFamily="49" charset="-122"/>
                </a:rPr>
                <a:t>目录</a:t>
              </a:r>
            </a:p>
          </p:txBody>
        </p:sp>
      </p:grpSp>
      <p:sp>
        <p:nvSpPr>
          <p:cNvPr id="12" name="文本框 11"/>
          <p:cNvSpPr txBox="1"/>
          <p:nvPr/>
        </p:nvSpPr>
        <p:spPr>
          <a:xfrm>
            <a:off x="800100" y="3737738"/>
            <a:ext cx="1016362" cy="830997"/>
          </a:xfrm>
          <a:prstGeom prst="rect">
            <a:avLst/>
          </a:prstGeom>
          <a:noFill/>
        </p:spPr>
        <p:txBody>
          <a:bodyPr wrap="square" rtlCol="0">
            <a:spAutoFit/>
          </a:bodyPr>
          <a:lstStyle/>
          <a:p>
            <a:r>
              <a:rPr lang="en-US" altLang="zh-CN" sz="4800" b="1" dirty="0">
                <a:solidFill>
                  <a:srgbClr val="FD8E8E"/>
                </a:solidFill>
                <a:latin typeface="Century Gothic" panose="020B0502020202020204" pitchFamily="34" charset="0"/>
                <a:ea typeface="楷体" panose="02010609060101010101" pitchFamily="49" charset="-122"/>
              </a:rPr>
              <a:t>01</a:t>
            </a:r>
            <a:endParaRPr lang="zh-CN" altLang="en-US" sz="4800" b="1" dirty="0">
              <a:solidFill>
                <a:srgbClr val="FD8E8E"/>
              </a:solidFill>
              <a:latin typeface="Century Gothic" panose="020B0502020202020204" pitchFamily="34" charset="0"/>
              <a:ea typeface="楷体" panose="02010609060101010101" pitchFamily="49" charset="-122"/>
            </a:endParaRPr>
          </a:p>
        </p:txBody>
      </p:sp>
      <p:sp>
        <p:nvSpPr>
          <p:cNvPr id="13" name="文本框 12"/>
          <p:cNvSpPr txBox="1"/>
          <p:nvPr/>
        </p:nvSpPr>
        <p:spPr>
          <a:xfrm>
            <a:off x="6477000" y="3737738"/>
            <a:ext cx="1016362" cy="830997"/>
          </a:xfrm>
          <a:prstGeom prst="rect">
            <a:avLst/>
          </a:prstGeom>
          <a:noFill/>
        </p:spPr>
        <p:txBody>
          <a:bodyPr wrap="square" rtlCol="0">
            <a:spAutoFit/>
          </a:bodyPr>
          <a:lstStyle/>
          <a:p>
            <a:r>
              <a:rPr lang="en-US" altLang="zh-CN" sz="4800" b="1" dirty="0">
                <a:solidFill>
                  <a:srgbClr val="FD8E8E"/>
                </a:solidFill>
                <a:latin typeface="Century Gothic" panose="020B0502020202020204" pitchFamily="34" charset="0"/>
                <a:ea typeface="楷体" panose="02010609060101010101" pitchFamily="49" charset="-122"/>
              </a:rPr>
              <a:t>02</a:t>
            </a:r>
            <a:endParaRPr lang="zh-CN" altLang="en-US" sz="4800" b="1" dirty="0">
              <a:solidFill>
                <a:srgbClr val="FD8E8E"/>
              </a:solidFill>
              <a:latin typeface="Century Gothic" panose="020B0502020202020204" pitchFamily="34" charset="0"/>
              <a:ea typeface="楷体" panose="02010609060101010101" pitchFamily="49" charset="-122"/>
            </a:endParaRPr>
          </a:p>
        </p:txBody>
      </p:sp>
      <p:sp>
        <p:nvSpPr>
          <p:cNvPr id="14" name="文本框 13"/>
          <p:cNvSpPr txBox="1"/>
          <p:nvPr/>
        </p:nvSpPr>
        <p:spPr>
          <a:xfrm>
            <a:off x="804029" y="5120689"/>
            <a:ext cx="1016362" cy="830997"/>
          </a:xfrm>
          <a:prstGeom prst="rect">
            <a:avLst/>
          </a:prstGeom>
          <a:noFill/>
        </p:spPr>
        <p:txBody>
          <a:bodyPr wrap="square" rtlCol="0">
            <a:spAutoFit/>
          </a:bodyPr>
          <a:lstStyle/>
          <a:p>
            <a:r>
              <a:rPr lang="en-US" altLang="zh-CN" sz="4800" b="1" dirty="0">
                <a:solidFill>
                  <a:srgbClr val="FD8E8E"/>
                </a:solidFill>
                <a:latin typeface="Century Gothic" panose="020B0502020202020204" pitchFamily="34" charset="0"/>
                <a:ea typeface="楷体" panose="02010609060101010101" pitchFamily="49" charset="-122"/>
              </a:rPr>
              <a:t>03</a:t>
            </a:r>
            <a:endParaRPr lang="zh-CN" altLang="en-US" sz="4800" b="1" dirty="0">
              <a:solidFill>
                <a:srgbClr val="FD8E8E"/>
              </a:solidFill>
              <a:latin typeface="Century Gothic" panose="020B0502020202020204" pitchFamily="34" charset="0"/>
              <a:ea typeface="楷体" panose="02010609060101010101" pitchFamily="49" charset="-122"/>
            </a:endParaRPr>
          </a:p>
        </p:txBody>
      </p:sp>
      <p:sp>
        <p:nvSpPr>
          <p:cNvPr id="15" name="文本框 14"/>
          <p:cNvSpPr txBox="1"/>
          <p:nvPr/>
        </p:nvSpPr>
        <p:spPr>
          <a:xfrm>
            <a:off x="6480929" y="5120689"/>
            <a:ext cx="1016362" cy="830997"/>
          </a:xfrm>
          <a:prstGeom prst="rect">
            <a:avLst/>
          </a:prstGeom>
          <a:noFill/>
        </p:spPr>
        <p:txBody>
          <a:bodyPr wrap="square" rtlCol="0">
            <a:spAutoFit/>
          </a:bodyPr>
          <a:lstStyle/>
          <a:p>
            <a:r>
              <a:rPr lang="en-US" altLang="zh-CN" sz="4800" b="1" dirty="0">
                <a:solidFill>
                  <a:srgbClr val="FD8E8E"/>
                </a:solidFill>
                <a:latin typeface="Century Gothic" panose="020B0502020202020204" pitchFamily="34" charset="0"/>
                <a:ea typeface="楷体" panose="02010609060101010101" pitchFamily="49" charset="-122"/>
              </a:rPr>
              <a:t>04</a:t>
            </a:r>
            <a:endParaRPr lang="zh-CN" altLang="en-US" sz="4800" b="1" dirty="0">
              <a:solidFill>
                <a:srgbClr val="FD8E8E"/>
              </a:solidFill>
              <a:latin typeface="Century Gothic" panose="020B0502020202020204" pitchFamily="34" charset="0"/>
              <a:ea typeface="楷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2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3335" y="4612017"/>
            <a:ext cx="7037384" cy="1526059"/>
          </a:xfrm>
          <a:prstGeom prst="rect">
            <a:avLst/>
          </a:prstGeom>
        </p:spPr>
        <p:txBody>
          <a:bodyPr wrap="square">
            <a:spAutoFit/>
          </a:bodyPr>
          <a:lstStyle/>
          <a:p>
            <a:pPr>
              <a:lnSpc>
                <a:spcPct val="120000"/>
              </a:lnSpc>
            </a:pPr>
            <a:r>
              <a:rPr lang="en-US" altLang="zh-CN" sz="1300" kern="100" dirty="0">
                <a:solidFill>
                  <a:srgbClr val="7F7F7F">
                    <a:alpha val="70000"/>
                  </a:srgbClr>
                </a:solidFill>
                <a:latin typeface="FuturaPT-Book" panose="020B0502020204020303" pitchFamily="34" charset="0"/>
                <a:cs typeface="Times New Roman" panose="02020603050405020304" pitchFamily="18" charset="0"/>
              </a:rPr>
              <a:t>Please enter the relevant text content here. Operation method: select all the text in this paragraph with the mouse, and enter the text directly to replace it. The text format will not change. Please enter the relevant text content here. Operation method: select all the text in this paragraph with the mouse, and enter the text directly to replace it. The text format will not change.</a:t>
            </a:r>
            <a:endParaRPr lang="zh-CN" altLang="zh-CN" sz="1300" kern="100" dirty="0">
              <a:solidFill>
                <a:srgbClr val="7F7F7F">
                  <a:alpha val="70000"/>
                </a:srgbClr>
              </a:solidFill>
              <a:latin typeface="FuturaPT-Book" panose="020B0502020204020303" pitchFamily="34" charset="0"/>
              <a:cs typeface="Times New Roman" panose="02020603050405020304" pitchFamily="18" charset="0"/>
            </a:endParaRPr>
          </a:p>
          <a:p>
            <a:pPr>
              <a:lnSpc>
                <a:spcPct val="120000"/>
              </a:lnSpc>
            </a:pPr>
            <a:endParaRPr lang="zh-CN" altLang="zh-CN" sz="1300" kern="100" dirty="0">
              <a:solidFill>
                <a:schemeClr val="bg1">
                  <a:lumMod val="85000"/>
                  <a:alpha val="70000"/>
                </a:schemeClr>
              </a:solidFill>
              <a:latin typeface="FuturaPT-Book" panose="020B0502020204020303" pitchFamily="34" charset="0"/>
              <a:cs typeface="Times New Roman" panose="02020603050405020304" pitchFamily="18" charset="0"/>
            </a:endParaRPr>
          </a:p>
        </p:txBody>
      </p:sp>
      <p:grpSp>
        <p:nvGrpSpPr>
          <p:cNvPr id="9" name="Group 135"/>
          <p:cNvGrpSpPr>
            <a:grpSpLocks noChangeAspect="1"/>
          </p:cNvGrpSpPr>
          <p:nvPr/>
        </p:nvGrpSpPr>
        <p:grpSpPr bwMode="auto">
          <a:xfrm>
            <a:off x="2543057" y="2625386"/>
            <a:ext cx="7606513" cy="707828"/>
            <a:chOff x="790" y="2318"/>
            <a:chExt cx="2880" cy="268"/>
          </a:xfrm>
          <a:solidFill>
            <a:schemeClr val="bg1"/>
          </a:solidFill>
        </p:grpSpPr>
        <p:sp>
          <p:nvSpPr>
            <p:cNvPr id="10" name="Freeform 136"/>
            <p:cNvSpPr/>
            <p:nvPr/>
          </p:nvSpPr>
          <p:spPr bwMode="auto">
            <a:xfrm>
              <a:off x="790" y="2318"/>
              <a:ext cx="226" cy="226"/>
            </a:xfrm>
            <a:custGeom>
              <a:avLst/>
              <a:gdLst>
                <a:gd name="T0" fmla="*/ 650 w 700"/>
                <a:gd name="T1" fmla="*/ 0 h 700"/>
                <a:gd name="T2" fmla="*/ 50 w 700"/>
                <a:gd name="T3" fmla="*/ 0 h 700"/>
                <a:gd name="T4" fmla="*/ 0 w 700"/>
                <a:gd name="T5" fmla="*/ 50 h 700"/>
                <a:gd name="T6" fmla="*/ 0 w 700"/>
                <a:gd name="T7" fmla="*/ 650 h 700"/>
                <a:gd name="T8" fmla="*/ 50 w 700"/>
                <a:gd name="T9" fmla="*/ 700 h 700"/>
                <a:gd name="T10" fmla="*/ 513 w 700"/>
                <a:gd name="T11" fmla="*/ 700 h 700"/>
                <a:gd name="T12" fmla="*/ 538 w 700"/>
                <a:gd name="T13" fmla="*/ 675 h 700"/>
                <a:gd name="T14" fmla="*/ 513 w 700"/>
                <a:gd name="T15" fmla="*/ 650 h 700"/>
                <a:gd name="T16" fmla="*/ 50 w 700"/>
                <a:gd name="T17" fmla="*/ 650 h 700"/>
                <a:gd name="T18" fmla="*/ 50 w 700"/>
                <a:gd name="T19" fmla="*/ 50 h 700"/>
                <a:gd name="T20" fmla="*/ 650 w 700"/>
                <a:gd name="T21" fmla="*/ 50 h 700"/>
                <a:gd name="T22" fmla="*/ 650 w 700"/>
                <a:gd name="T23" fmla="*/ 512 h 700"/>
                <a:gd name="T24" fmla="*/ 675 w 700"/>
                <a:gd name="T25" fmla="*/ 537 h 700"/>
                <a:gd name="T26" fmla="*/ 700 w 700"/>
                <a:gd name="T27" fmla="*/ 512 h 700"/>
                <a:gd name="T28" fmla="*/ 700 w 700"/>
                <a:gd name="T29" fmla="*/ 50 h 700"/>
                <a:gd name="T30" fmla="*/ 650 w 700"/>
                <a:gd name="T31"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0" h="700">
                  <a:moveTo>
                    <a:pt x="650" y="0"/>
                  </a:moveTo>
                  <a:cubicBezTo>
                    <a:pt x="50" y="0"/>
                    <a:pt x="50" y="0"/>
                    <a:pt x="50" y="0"/>
                  </a:cubicBezTo>
                  <a:cubicBezTo>
                    <a:pt x="22" y="0"/>
                    <a:pt x="0" y="22"/>
                    <a:pt x="0" y="50"/>
                  </a:cubicBezTo>
                  <a:cubicBezTo>
                    <a:pt x="0" y="650"/>
                    <a:pt x="0" y="650"/>
                    <a:pt x="0" y="650"/>
                  </a:cubicBezTo>
                  <a:cubicBezTo>
                    <a:pt x="0" y="678"/>
                    <a:pt x="22" y="700"/>
                    <a:pt x="50" y="700"/>
                  </a:cubicBezTo>
                  <a:cubicBezTo>
                    <a:pt x="513" y="700"/>
                    <a:pt x="513" y="700"/>
                    <a:pt x="513" y="700"/>
                  </a:cubicBezTo>
                  <a:cubicBezTo>
                    <a:pt x="526" y="700"/>
                    <a:pt x="538" y="689"/>
                    <a:pt x="538" y="675"/>
                  </a:cubicBezTo>
                  <a:cubicBezTo>
                    <a:pt x="538" y="661"/>
                    <a:pt x="526" y="650"/>
                    <a:pt x="513" y="650"/>
                  </a:cubicBezTo>
                  <a:cubicBezTo>
                    <a:pt x="50" y="650"/>
                    <a:pt x="50" y="650"/>
                    <a:pt x="50" y="650"/>
                  </a:cubicBezTo>
                  <a:cubicBezTo>
                    <a:pt x="50" y="50"/>
                    <a:pt x="50" y="50"/>
                    <a:pt x="50" y="50"/>
                  </a:cubicBezTo>
                  <a:cubicBezTo>
                    <a:pt x="650" y="50"/>
                    <a:pt x="650" y="50"/>
                    <a:pt x="650" y="50"/>
                  </a:cubicBezTo>
                  <a:cubicBezTo>
                    <a:pt x="650" y="512"/>
                    <a:pt x="650" y="512"/>
                    <a:pt x="650" y="512"/>
                  </a:cubicBezTo>
                  <a:cubicBezTo>
                    <a:pt x="650" y="526"/>
                    <a:pt x="661" y="537"/>
                    <a:pt x="675" y="537"/>
                  </a:cubicBezTo>
                  <a:cubicBezTo>
                    <a:pt x="689" y="537"/>
                    <a:pt x="700" y="526"/>
                    <a:pt x="700" y="512"/>
                  </a:cubicBezTo>
                  <a:cubicBezTo>
                    <a:pt x="700" y="50"/>
                    <a:pt x="700" y="50"/>
                    <a:pt x="700" y="50"/>
                  </a:cubicBezTo>
                  <a:cubicBezTo>
                    <a:pt x="700" y="22"/>
                    <a:pt x="678" y="0"/>
                    <a:pt x="650"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137"/>
            <p:cNvSpPr>
              <a:spLocks noEditPoints="1"/>
            </p:cNvSpPr>
            <p:nvPr/>
          </p:nvSpPr>
          <p:spPr bwMode="auto">
            <a:xfrm>
              <a:off x="3495" y="2413"/>
              <a:ext cx="175" cy="173"/>
            </a:xfrm>
            <a:custGeom>
              <a:avLst/>
              <a:gdLst>
                <a:gd name="T0" fmla="*/ 444 w 540"/>
                <a:gd name="T1" fmla="*/ 402 h 534"/>
                <a:gd name="T2" fmla="*/ 475 w 540"/>
                <a:gd name="T3" fmla="*/ 306 h 534"/>
                <a:gd name="T4" fmla="*/ 313 w 540"/>
                <a:gd name="T5" fmla="*/ 144 h 534"/>
                <a:gd name="T6" fmla="*/ 150 w 540"/>
                <a:gd name="T7" fmla="*/ 306 h 534"/>
                <a:gd name="T8" fmla="*/ 313 w 540"/>
                <a:gd name="T9" fmla="*/ 469 h 534"/>
                <a:gd name="T10" fmla="*/ 408 w 540"/>
                <a:gd name="T11" fmla="*/ 438 h 534"/>
                <a:gd name="T12" fmla="*/ 495 w 540"/>
                <a:gd name="T13" fmla="*/ 524 h 534"/>
                <a:gd name="T14" fmla="*/ 530 w 540"/>
                <a:gd name="T15" fmla="*/ 524 h 534"/>
                <a:gd name="T16" fmla="*/ 530 w 540"/>
                <a:gd name="T17" fmla="*/ 524 h 534"/>
                <a:gd name="T18" fmla="*/ 530 w 540"/>
                <a:gd name="T19" fmla="*/ 489 h 534"/>
                <a:gd name="T20" fmla="*/ 530 w 540"/>
                <a:gd name="T21" fmla="*/ 489 h 534"/>
                <a:gd name="T22" fmla="*/ 444 w 540"/>
                <a:gd name="T23" fmla="*/ 402 h 534"/>
                <a:gd name="T24" fmla="*/ 200 w 540"/>
                <a:gd name="T25" fmla="*/ 306 h 534"/>
                <a:gd name="T26" fmla="*/ 313 w 540"/>
                <a:gd name="T27" fmla="*/ 194 h 534"/>
                <a:gd name="T28" fmla="*/ 425 w 540"/>
                <a:gd name="T29" fmla="*/ 306 h 534"/>
                <a:gd name="T30" fmla="*/ 313 w 540"/>
                <a:gd name="T31" fmla="*/ 419 h 534"/>
                <a:gd name="T32" fmla="*/ 200 w 540"/>
                <a:gd name="T33" fmla="*/ 306 h 534"/>
                <a:gd name="T34" fmla="*/ 450 w 540"/>
                <a:gd name="T35" fmla="*/ 25 h 534"/>
                <a:gd name="T36" fmla="*/ 425 w 540"/>
                <a:gd name="T37" fmla="*/ 0 h 534"/>
                <a:gd name="T38" fmla="*/ 25 w 540"/>
                <a:gd name="T39" fmla="*/ 0 h 534"/>
                <a:gd name="T40" fmla="*/ 0 w 540"/>
                <a:gd name="T41" fmla="*/ 25 h 534"/>
                <a:gd name="T42" fmla="*/ 25 w 540"/>
                <a:gd name="T43" fmla="*/ 50 h 534"/>
                <a:gd name="T44" fmla="*/ 425 w 540"/>
                <a:gd name="T45" fmla="*/ 50 h 534"/>
                <a:gd name="T46" fmla="*/ 450 w 540"/>
                <a:gd name="T47" fmla="*/ 25 h 534"/>
                <a:gd name="T48" fmla="*/ 25 w 540"/>
                <a:gd name="T49" fmla="*/ 149 h 534"/>
                <a:gd name="T50" fmla="*/ 0 w 540"/>
                <a:gd name="T51" fmla="*/ 174 h 534"/>
                <a:gd name="T52" fmla="*/ 25 w 540"/>
                <a:gd name="T53" fmla="*/ 199 h 534"/>
                <a:gd name="T54" fmla="*/ 100 w 540"/>
                <a:gd name="T55" fmla="*/ 199 h 534"/>
                <a:gd name="T56" fmla="*/ 125 w 540"/>
                <a:gd name="T57" fmla="*/ 174 h 534"/>
                <a:gd name="T58" fmla="*/ 100 w 540"/>
                <a:gd name="T59" fmla="*/ 149 h 534"/>
                <a:gd name="T60" fmla="*/ 25 w 540"/>
                <a:gd name="T61" fmla="*/ 149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0" h="534">
                  <a:moveTo>
                    <a:pt x="444" y="402"/>
                  </a:moveTo>
                  <a:cubicBezTo>
                    <a:pt x="464" y="374"/>
                    <a:pt x="475" y="341"/>
                    <a:pt x="475" y="306"/>
                  </a:cubicBezTo>
                  <a:cubicBezTo>
                    <a:pt x="475" y="217"/>
                    <a:pt x="402" y="144"/>
                    <a:pt x="313" y="144"/>
                  </a:cubicBezTo>
                  <a:cubicBezTo>
                    <a:pt x="223" y="144"/>
                    <a:pt x="150" y="217"/>
                    <a:pt x="150" y="306"/>
                  </a:cubicBezTo>
                  <a:cubicBezTo>
                    <a:pt x="150" y="396"/>
                    <a:pt x="223" y="469"/>
                    <a:pt x="313" y="469"/>
                  </a:cubicBezTo>
                  <a:cubicBezTo>
                    <a:pt x="347" y="469"/>
                    <a:pt x="380" y="458"/>
                    <a:pt x="408" y="438"/>
                  </a:cubicBezTo>
                  <a:cubicBezTo>
                    <a:pt x="495" y="524"/>
                    <a:pt x="495" y="524"/>
                    <a:pt x="495" y="524"/>
                  </a:cubicBezTo>
                  <a:cubicBezTo>
                    <a:pt x="505" y="534"/>
                    <a:pt x="520" y="534"/>
                    <a:pt x="530" y="524"/>
                  </a:cubicBezTo>
                  <a:cubicBezTo>
                    <a:pt x="530" y="524"/>
                    <a:pt x="530" y="524"/>
                    <a:pt x="530" y="524"/>
                  </a:cubicBezTo>
                  <a:cubicBezTo>
                    <a:pt x="540" y="514"/>
                    <a:pt x="540" y="499"/>
                    <a:pt x="530" y="489"/>
                  </a:cubicBezTo>
                  <a:cubicBezTo>
                    <a:pt x="530" y="489"/>
                    <a:pt x="530" y="489"/>
                    <a:pt x="530" y="489"/>
                  </a:cubicBezTo>
                  <a:cubicBezTo>
                    <a:pt x="444" y="402"/>
                    <a:pt x="444" y="402"/>
                    <a:pt x="444" y="402"/>
                  </a:cubicBezTo>
                  <a:close/>
                  <a:moveTo>
                    <a:pt x="200" y="306"/>
                  </a:moveTo>
                  <a:cubicBezTo>
                    <a:pt x="200" y="244"/>
                    <a:pt x="250" y="194"/>
                    <a:pt x="313" y="194"/>
                  </a:cubicBezTo>
                  <a:cubicBezTo>
                    <a:pt x="375" y="194"/>
                    <a:pt x="425" y="244"/>
                    <a:pt x="425" y="306"/>
                  </a:cubicBezTo>
                  <a:cubicBezTo>
                    <a:pt x="425" y="369"/>
                    <a:pt x="375" y="419"/>
                    <a:pt x="313" y="419"/>
                  </a:cubicBezTo>
                  <a:cubicBezTo>
                    <a:pt x="250" y="419"/>
                    <a:pt x="200" y="369"/>
                    <a:pt x="200" y="306"/>
                  </a:cubicBezTo>
                  <a:close/>
                  <a:moveTo>
                    <a:pt x="450" y="25"/>
                  </a:moveTo>
                  <a:cubicBezTo>
                    <a:pt x="450" y="11"/>
                    <a:pt x="439" y="0"/>
                    <a:pt x="425" y="0"/>
                  </a:cubicBezTo>
                  <a:cubicBezTo>
                    <a:pt x="25" y="0"/>
                    <a:pt x="25" y="0"/>
                    <a:pt x="25" y="0"/>
                  </a:cubicBezTo>
                  <a:cubicBezTo>
                    <a:pt x="11" y="0"/>
                    <a:pt x="0" y="11"/>
                    <a:pt x="0" y="25"/>
                  </a:cubicBezTo>
                  <a:cubicBezTo>
                    <a:pt x="0" y="39"/>
                    <a:pt x="11" y="50"/>
                    <a:pt x="25" y="50"/>
                  </a:cubicBezTo>
                  <a:cubicBezTo>
                    <a:pt x="425" y="50"/>
                    <a:pt x="425" y="50"/>
                    <a:pt x="425" y="50"/>
                  </a:cubicBezTo>
                  <a:cubicBezTo>
                    <a:pt x="439" y="50"/>
                    <a:pt x="450" y="39"/>
                    <a:pt x="450" y="25"/>
                  </a:cubicBezTo>
                  <a:close/>
                  <a:moveTo>
                    <a:pt x="25" y="149"/>
                  </a:moveTo>
                  <a:cubicBezTo>
                    <a:pt x="11" y="149"/>
                    <a:pt x="0" y="160"/>
                    <a:pt x="0" y="174"/>
                  </a:cubicBezTo>
                  <a:cubicBezTo>
                    <a:pt x="0" y="188"/>
                    <a:pt x="11" y="199"/>
                    <a:pt x="25" y="199"/>
                  </a:cubicBezTo>
                  <a:cubicBezTo>
                    <a:pt x="100" y="199"/>
                    <a:pt x="100" y="199"/>
                    <a:pt x="100" y="199"/>
                  </a:cubicBezTo>
                  <a:cubicBezTo>
                    <a:pt x="114" y="199"/>
                    <a:pt x="125" y="188"/>
                    <a:pt x="125" y="174"/>
                  </a:cubicBezTo>
                  <a:cubicBezTo>
                    <a:pt x="125" y="160"/>
                    <a:pt x="114" y="149"/>
                    <a:pt x="100" y="149"/>
                  </a:cubicBezTo>
                  <a:lnTo>
                    <a:pt x="25" y="149"/>
                  </a:lnTo>
                  <a:close/>
                </a:path>
              </a:pathLst>
            </a:custGeom>
            <a:grpFill/>
            <a:ln>
              <a:noFill/>
            </a:ln>
          </p:spPr>
          <p:txBody>
            <a:bodyPr vert="horz" wrap="square" lIns="91440" tIns="45720" rIns="91440" bIns="45720" numCol="1" anchor="t" anchorCtr="0" compatLnSpc="1"/>
            <a:lstStyle/>
            <a:p>
              <a:endParaRPr lang="zh-CN" altLang="en-US"/>
            </a:p>
          </p:txBody>
        </p:sp>
      </p:grpSp>
      <p:sp>
        <p:nvSpPr>
          <p:cNvPr id="12" name="矩形 11"/>
          <p:cNvSpPr/>
          <p:nvPr/>
        </p:nvSpPr>
        <p:spPr>
          <a:xfrm>
            <a:off x="8247393" y="4700223"/>
            <a:ext cx="2885911" cy="1052596"/>
          </a:xfrm>
          <a:prstGeom prst="rect">
            <a:avLst/>
          </a:prstGeom>
        </p:spPr>
        <p:txBody>
          <a:bodyPr wrap="square">
            <a:spAutoFit/>
          </a:bodyPr>
          <a:lstStyle/>
          <a:p>
            <a:pPr>
              <a:lnSpc>
                <a:spcPct val="120000"/>
              </a:lnSpc>
            </a:pPr>
            <a:r>
              <a:rPr lang="en-US" altLang="zh-CN" sz="1300" kern="100" dirty="0">
                <a:solidFill>
                  <a:schemeClr val="tx1">
                    <a:lumMod val="50000"/>
                    <a:lumOff val="50000"/>
                    <a:alpha val="70000"/>
                  </a:schemeClr>
                </a:solidFill>
                <a:latin typeface="FuturaPT-Book" panose="020B0502020204020303" pitchFamily="34" charset="0"/>
                <a:cs typeface="Times New Roman" panose="02020603050405020304" pitchFamily="18" charset="0"/>
              </a:rPr>
              <a:t>Enter the text content directly here, the text format will not change. Enter the text content directly here, the text format will not change.</a:t>
            </a:r>
            <a:endParaRPr lang="zh-CN" altLang="zh-CN" sz="1300" kern="100" dirty="0">
              <a:solidFill>
                <a:schemeClr val="tx1">
                  <a:lumMod val="50000"/>
                  <a:lumOff val="50000"/>
                  <a:alpha val="70000"/>
                </a:schemeClr>
              </a:solidFill>
              <a:latin typeface="FuturaPT-Book" panose="020B0502020204020303" pitchFamily="34" charset="0"/>
              <a:cs typeface="Times New Roman" panose="02020603050405020304" pitchFamily="18" charset="0"/>
            </a:endParaRPr>
          </a:p>
        </p:txBody>
      </p:sp>
      <p:sp>
        <p:nvSpPr>
          <p:cNvPr id="13" name="矩形 12"/>
          <p:cNvSpPr/>
          <p:nvPr/>
        </p:nvSpPr>
        <p:spPr>
          <a:xfrm>
            <a:off x="1640280" y="3253365"/>
            <a:ext cx="1026720" cy="338554"/>
          </a:xfrm>
          <a:prstGeom prst="rect">
            <a:avLst/>
          </a:prstGeom>
        </p:spPr>
        <p:txBody>
          <a:bodyPr wrap="square">
            <a:spAutoFit/>
          </a:bodyPr>
          <a:lstStyle/>
          <a:p>
            <a:pPr algn="dist"/>
            <a:r>
              <a:rPr lang="zh-CN" altLang="en-US" sz="1600" dirty="0">
                <a:solidFill>
                  <a:schemeClr val="bg1"/>
                </a:solidFill>
                <a:latin typeface="造字工房悦黑 G0v1 常规体" pitchFamily="50" charset="-122"/>
                <a:ea typeface="造字工房悦黑 G0v1 常规体" pitchFamily="50" charset="-122"/>
              </a:rPr>
              <a:t>添加标题</a:t>
            </a:r>
            <a:endParaRPr lang="zh-CN" altLang="en-US" sz="1600" dirty="0">
              <a:solidFill>
                <a:schemeClr val="bg1"/>
              </a:solidFill>
            </a:endParaRPr>
          </a:p>
        </p:txBody>
      </p:sp>
      <p:cxnSp>
        <p:nvCxnSpPr>
          <p:cNvPr id="14"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dirty="0">
                <a:solidFill>
                  <a:schemeClr val="tx1">
                    <a:lumMod val="75000"/>
                    <a:lumOff val="25000"/>
                  </a:schemeClr>
                </a:solidFill>
                <a:latin typeface="楷体" panose="02010609060101010101" pitchFamily="49" charset="-122"/>
                <a:ea typeface="楷体" panose="02010609060101010101" pitchFamily="49" charset="-122"/>
              </a:rPr>
              <a:t>输入文字内容</a:t>
            </a:r>
          </a:p>
        </p:txBody>
      </p:sp>
      <p:cxnSp>
        <p:nvCxnSpPr>
          <p:cNvPr id="16" name="直接连接符 1"/>
          <p:cNvCxnSpPr/>
          <p:nvPr/>
        </p:nvCxnSpPr>
        <p:spPr>
          <a:xfrm>
            <a:off x="7079087"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IMG_8017.jpg"/>
          <p:cNvPicPr>
            <a:picLocks noChangeAspect="1"/>
          </p:cNvPicPr>
          <p:nvPr/>
        </p:nvPicPr>
        <p:blipFill rotWithShape="1">
          <a:blip r:embed="rId2" cstate="print">
            <a:extLst>
              <a:ext uri="{28A0092B-C50C-407E-A947-70E740481C1C}">
                <a14:useLocalDpi xmlns:a14="http://schemas.microsoft.com/office/drawing/2010/main" val="0"/>
              </a:ext>
            </a:extLst>
          </a:blip>
          <a:srcRect t="19650" r="2244" b="32631"/>
          <a:stretch>
            <a:fillRect/>
          </a:stretch>
        </p:blipFill>
        <p:spPr>
          <a:xfrm>
            <a:off x="599816" y="1781757"/>
            <a:ext cx="7372385" cy="2399197"/>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5581" y="1781756"/>
            <a:ext cx="3211512" cy="2399197"/>
          </a:xfrm>
          <a:prstGeom prst="rect">
            <a:avLst/>
          </a:prstGeom>
        </p:spPr>
      </p:pic>
    </p:spTree>
  </p:cSld>
  <p:clrMapOvr>
    <a:masterClrMapping/>
  </p:clrMapOvr>
</p:sld>
</file>

<file path=ppt/slides/slide2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18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6" name="矩形 5"/>
          <p:cNvSpPr/>
          <p:nvPr/>
        </p:nvSpPr>
        <p:spPr>
          <a:xfrm>
            <a:off x="870216" y="1805634"/>
            <a:ext cx="4051300" cy="4051300"/>
          </a:xfrm>
          <a:prstGeom prst="rect">
            <a:avLst/>
          </a:prstGeom>
          <a:solidFill>
            <a:srgbClr val="A6A6A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D8E8E"/>
              </a:solidFill>
            </a:endParaRPr>
          </a:p>
        </p:txBody>
      </p:sp>
      <p:sp>
        <p:nvSpPr>
          <p:cNvPr id="8" name="矩形 7"/>
          <p:cNvSpPr/>
          <p:nvPr/>
        </p:nvSpPr>
        <p:spPr>
          <a:xfrm>
            <a:off x="7440681" y="2389431"/>
            <a:ext cx="2389119" cy="58236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16985" y="2511338"/>
            <a:ext cx="2236510" cy="338554"/>
          </a:xfrm>
          <a:prstGeom prst="rect">
            <a:avLst/>
          </a:prstGeom>
        </p:spPr>
        <p:txBody>
          <a:bodyPr wrap="none">
            <a:spAutoFit/>
          </a:bodyPr>
          <a:lstStyle/>
          <a:p>
            <a:r>
              <a:rPr lang="zh-CN" altLang="en-US" sz="1600" b="1">
                <a:solidFill>
                  <a:schemeClr val="bg1"/>
                </a:solidFill>
                <a:latin typeface="楷体" panose="02010609060101010101" pitchFamily="49" charset="-122"/>
                <a:ea typeface="楷体" panose="02010609060101010101" pitchFamily="49" charset="-122"/>
              </a:rPr>
              <a:t>点击此处输入文字内容</a:t>
            </a:r>
            <a:endParaRPr lang="zh-CN" altLang="en-US" sz="1600" b="1" dirty="0">
              <a:solidFill>
                <a:schemeClr val="bg1"/>
              </a:solidFill>
              <a:latin typeface="楷体" panose="02010609060101010101" pitchFamily="49" charset="-122"/>
              <a:ea typeface="楷体" panose="02010609060101010101" pitchFamily="49" charset="-122"/>
            </a:endParaRPr>
          </a:p>
        </p:txBody>
      </p:sp>
      <p:sp>
        <p:nvSpPr>
          <p:cNvPr id="10" name="文本框 9"/>
          <p:cNvSpPr txBox="1"/>
          <p:nvPr/>
        </p:nvSpPr>
        <p:spPr>
          <a:xfrm>
            <a:off x="7309442" y="3312807"/>
            <a:ext cx="4626747" cy="1750607"/>
          </a:xfrm>
          <a:prstGeom prst="rect">
            <a:avLst/>
          </a:prstGeom>
          <a:noFill/>
        </p:spPr>
        <p:txBody>
          <a:bodyPr wrap="square" rtlCol="0">
            <a:spAutoFit/>
          </a:bodyPr>
          <a:lstStyle/>
          <a:p>
            <a:pPr>
              <a:lnSpc>
                <a:spcPct val="130000"/>
              </a:lnSpc>
            </a:pP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点击此处输入文字内容。标题数字等都可以通过点击和重新输入进行更改，菜单栏选择对应功能中可以对字体大小，颜色，行距，间距进行修改。建议正文</a:t>
            </a:r>
            <a:r>
              <a:rPr lang="en-US" altLang="zh-CN" sz="1200" dirty="0">
                <a:solidFill>
                  <a:schemeClr val="tx1">
                    <a:lumMod val="65000"/>
                    <a:lumOff val="35000"/>
                  </a:schemeClr>
                </a:solidFill>
                <a:latin typeface="微软雅黑 Light" panose="020B0502040204020203" pitchFamily="34" charset="-122"/>
                <a:ea typeface="微软雅黑 Light" panose="020B0502040204020203" pitchFamily="34" charset="-122"/>
              </a:rPr>
              <a:t>12</a:t>
            </a: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号字，</a:t>
            </a:r>
            <a:r>
              <a:rPr lang="en-US" altLang="zh-CN" sz="1200" dirty="0">
                <a:solidFill>
                  <a:schemeClr val="tx1">
                    <a:lumMod val="65000"/>
                    <a:lumOff val="35000"/>
                  </a:schemeClr>
                </a:solidFill>
                <a:latin typeface="微软雅黑 Light" panose="020B0502040204020203" pitchFamily="34" charset="-122"/>
                <a:ea typeface="微软雅黑 Light" panose="020B0502040204020203" pitchFamily="34" charset="-122"/>
              </a:rPr>
              <a:t>1.3</a:t>
            </a: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倍字间距。</a:t>
            </a:r>
            <a:endParaRPr lang="en-US" altLang="zh-CN" sz="1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lnSpc>
                <a:spcPct val="130000"/>
              </a:lnSpc>
            </a:pPr>
            <a:endParaRPr kumimoji="1" lang="en-US" altLang="zh-CN" sz="1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点击此处输入文字内容。标题数字等都可以通过点击和重新输入进行更改，菜单栏选择对应功能中可以对字体大小，颜色，行距，间距进行修改。建议正文</a:t>
            </a:r>
            <a:r>
              <a:rPr lang="en-US" altLang="zh-CN" sz="1200" dirty="0">
                <a:solidFill>
                  <a:schemeClr val="tx1">
                    <a:lumMod val="65000"/>
                    <a:lumOff val="35000"/>
                  </a:schemeClr>
                </a:solidFill>
                <a:latin typeface="微软雅黑 Light" panose="020B0502040204020203" pitchFamily="34" charset="-122"/>
                <a:ea typeface="微软雅黑 Light" panose="020B0502040204020203" pitchFamily="34" charset="-122"/>
              </a:rPr>
              <a:t>12</a:t>
            </a: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号字，</a:t>
            </a:r>
            <a:r>
              <a:rPr lang="en-US" altLang="zh-CN" sz="1200" dirty="0">
                <a:solidFill>
                  <a:schemeClr val="tx1">
                    <a:lumMod val="65000"/>
                    <a:lumOff val="35000"/>
                  </a:schemeClr>
                </a:solidFill>
                <a:latin typeface="微软雅黑 Light" panose="020B0502040204020203" pitchFamily="34" charset="-122"/>
                <a:ea typeface="微软雅黑 Light" panose="020B0502040204020203" pitchFamily="34" charset="-122"/>
              </a:rPr>
              <a:t>1.3</a:t>
            </a:r>
            <a:r>
              <a:rPr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rPr>
              <a:t>倍字间距。</a:t>
            </a:r>
            <a:endParaRPr kumimoji="1" lang="zh-CN" altLang="en-US" sz="1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0700" y="2277605"/>
            <a:ext cx="4801207" cy="3144300"/>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2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18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6" name="矩形 5"/>
          <p:cNvSpPr/>
          <p:nvPr/>
        </p:nvSpPr>
        <p:spPr>
          <a:xfrm>
            <a:off x="1875653" y="1375751"/>
            <a:ext cx="8722764" cy="626646"/>
          </a:xfrm>
          <a:prstGeom prst="rect">
            <a:avLst/>
          </a:prstGeom>
        </p:spPr>
        <p:txBody>
          <a:bodyPr wrap="square">
            <a:spAutoFit/>
          </a:bodyPr>
          <a:lstStyle/>
          <a:p>
            <a:pPr algn="ctr">
              <a:lnSpc>
                <a:spcPct val="130000"/>
              </a:lnSpc>
            </a:pPr>
            <a:r>
              <a:rPr lang="zh-CN" altLang="en-US" sz="1400">
                <a:solidFill>
                  <a:srgbClr val="000000"/>
                </a:solidFill>
                <a:latin typeface="微软雅黑 Light" panose="020B0502040204020203" pitchFamily="34" charset="-122"/>
                <a:ea typeface="微软雅黑 Light" panose="020B0502040204020203" pitchFamily="34" charset="-122"/>
              </a:rPr>
              <a:t>点击此处输入文字内容。</a:t>
            </a:r>
            <a:r>
              <a:rPr lang="zh-CN" altLang="en-US" sz="1400" dirty="0">
                <a:solidFill>
                  <a:srgbClr val="000000"/>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400">
                <a:solidFill>
                  <a:srgbClr val="000000"/>
                </a:solidFill>
                <a:latin typeface="微软雅黑 Light" panose="020B0502040204020203" pitchFamily="34" charset="-122"/>
                <a:ea typeface="微软雅黑 Light" panose="020B0502040204020203" pitchFamily="34" charset="-122"/>
              </a:rPr>
              <a:t>更改，菜单栏选择对应功能中可以对字体大小，颜色，行距，间距进行修改。文字排版可参考原模板版式。</a:t>
            </a:r>
            <a:endParaRPr kumimoji="1" lang="zh-CN" altLang="en-US" sz="1400" dirty="0">
              <a:solidFill>
                <a:srgbClr val="000000"/>
              </a:solidFill>
              <a:latin typeface="微软雅黑 Light" panose="020B0502040204020203" pitchFamily="34" charset="-122"/>
              <a:ea typeface="微软雅黑 Light" panose="020B0502040204020203" pitchFamily="34" charset="-122"/>
            </a:endParaRPr>
          </a:p>
        </p:txBody>
      </p:sp>
      <p:sp>
        <p:nvSpPr>
          <p:cNvPr id="7" name="vertical-rocket_62490"/>
          <p:cNvSpPr>
            <a:spLocks noChangeAspect="1"/>
          </p:cNvSpPr>
          <p:nvPr/>
        </p:nvSpPr>
        <p:spPr bwMode="auto">
          <a:xfrm>
            <a:off x="2550586" y="2896953"/>
            <a:ext cx="594780" cy="609685"/>
          </a:xfrm>
          <a:custGeom>
            <a:avLst/>
            <a:gdLst>
              <a:gd name="connsiteX0" fmla="*/ 592647 w 592647"/>
              <a:gd name="connsiteY0" fmla="*/ 22228 h 607498"/>
              <a:gd name="connsiteX1" fmla="*/ 352772 w 592647"/>
              <a:gd name="connsiteY1" fmla="*/ 598775 h 607498"/>
              <a:gd name="connsiteX2" fmla="*/ 339865 w 592647"/>
              <a:gd name="connsiteY2" fmla="*/ 607498 h 607498"/>
              <a:gd name="connsiteX3" fmla="*/ 339071 w 592647"/>
              <a:gd name="connsiteY3" fmla="*/ 607498 h 607498"/>
              <a:gd name="connsiteX4" fmla="*/ 326561 w 592647"/>
              <a:gd name="connsiteY4" fmla="*/ 597387 h 607498"/>
              <a:gd name="connsiteX5" fmla="*/ 263812 w 592647"/>
              <a:gd name="connsiteY5" fmla="*/ 383462 h 607498"/>
              <a:gd name="connsiteX6" fmla="*/ 570207 w 592647"/>
              <a:gd name="connsiteY6" fmla="*/ 0 h 607498"/>
              <a:gd name="connsiteX7" fmla="*/ 240391 w 592647"/>
              <a:gd name="connsiteY7" fmla="*/ 362212 h 607498"/>
              <a:gd name="connsiteX8" fmla="*/ 11247 w 592647"/>
              <a:gd name="connsiteY8" fmla="*/ 317010 h 607498"/>
              <a:gd name="connsiteX9" fmla="*/ 127 w 592647"/>
              <a:gd name="connsiteY9" fmla="*/ 305313 h 607498"/>
              <a:gd name="connsiteX10" fmla="*/ 7474 w 592647"/>
              <a:gd name="connsiteY10" fmla="*/ 290840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647" h="607498">
                <a:moveTo>
                  <a:pt x="592647" y="22228"/>
                </a:moveTo>
                <a:lnTo>
                  <a:pt x="352772" y="598775"/>
                </a:lnTo>
                <a:cubicBezTo>
                  <a:pt x="350588" y="604128"/>
                  <a:pt x="345425" y="607498"/>
                  <a:pt x="339865" y="607498"/>
                </a:cubicBezTo>
                <a:lnTo>
                  <a:pt x="339071" y="607498"/>
                </a:lnTo>
                <a:cubicBezTo>
                  <a:pt x="333114" y="607102"/>
                  <a:pt x="328150" y="603136"/>
                  <a:pt x="326561" y="597387"/>
                </a:cubicBezTo>
                <a:lnTo>
                  <a:pt x="263812" y="383462"/>
                </a:lnTo>
                <a:close/>
                <a:moveTo>
                  <a:pt x="570207" y="0"/>
                </a:moveTo>
                <a:lnTo>
                  <a:pt x="240391" y="362212"/>
                </a:lnTo>
                <a:lnTo>
                  <a:pt x="11247" y="317010"/>
                </a:lnTo>
                <a:cubicBezTo>
                  <a:pt x="5488" y="315820"/>
                  <a:pt x="921" y="311062"/>
                  <a:pt x="127" y="305313"/>
                </a:cubicBezTo>
                <a:cubicBezTo>
                  <a:pt x="-667" y="299365"/>
                  <a:pt x="2311" y="293616"/>
                  <a:pt x="7474" y="290840"/>
                </a:cubicBezTo>
                <a:close/>
              </a:path>
            </a:pathLst>
          </a:custGeom>
          <a:solidFill>
            <a:srgbClr val="FD8E8E"/>
          </a:solidFill>
          <a:ln>
            <a:noFill/>
          </a:ln>
        </p:spPr>
        <p:txBody>
          <a:bodyPr/>
          <a:lstStyle/>
          <a:p>
            <a:endParaRPr lang="zh-CN" altLang="en-US">
              <a:solidFill>
                <a:srgbClr val="FD8E8E"/>
              </a:solidFill>
            </a:endParaRPr>
          </a:p>
        </p:txBody>
      </p:sp>
      <p:sp>
        <p:nvSpPr>
          <p:cNvPr id="8" name="vertical-rocket_62490"/>
          <p:cNvSpPr>
            <a:spLocks noChangeAspect="1"/>
          </p:cNvSpPr>
          <p:nvPr/>
        </p:nvSpPr>
        <p:spPr bwMode="auto">
          <a:xfrm>
            <a:off x="5769929" y="2944172"/>
            <a:ext cx="609684" cy="533685"/>
          </a:xfrm>
          <a:custGeom>
            <a:avLst/>
            <a:gdLst>
              <a:gd name="T0" fmla="*/ 215 w 406"/>
              <a:gd name="T1" fmla="*/ 162 h 356"/>
              <a:gd name="T2" fmla="*/ 157 w 406"/>
              <a:gd name="T3" fmla="*/ 102 h 356"/>
              <a:gd name="T4" fmla="*/ 19 w 406"/>
              <a:gd name="T5" fmla="*/ 242 h 356"/>
              <a:gd name="T6" fmla="*/ 0 w 406"/>
              <a:gd name="T7" fmla="*/ 224 h 356"/>
              <a:gd name="T8" fmla="*/ 157 w 406"/>
              <a:gd name="T9" fmla="*/ 64 h 356"/>
              <a:gd name="T10" fmla="*/ 216 w 406"/>
              <a:gd name="T11" fmla="*/ 124 h 356"/>
              <a:gd name="T12" fmla="*/ 315 w 406"/>
              <a:gd name="T13" fmla="*/ 28 h 356"/>
              <a:gd name="T14" fmla="*/ 287 w 406"/>
              <a:gd name="T15" fmla="*/ 0 h 356"/>
              <a:gd name="T16" fmla="*/ 362 w 406"/>
              <a:gd name="T17" fmla="*/ 0 h 356"/>
              <a:gd name="T18" fmla="*/ 362 w 406"/>
              <a:gd name="T19" fmla="*/ 74 h 356"/>
              <a:gd name="T20" fmla="*/ 334 w 406"/>
              <a:gd name="T21" fmla="*/ 47 h 356"/>
              <a:gd name="T22" fmla="*/ 215 w 406"/>
              <a:gd name="T23" fmla="*/ 162 h 356"/>
              <a:gd name="T24" fmla="*/ 66 w 406"/>
              <a:gd name="T25" fmla="*/ 356 h 356"/>
              <a:gd name="T26" fmla="*/ 156 w 406"/>
              <a:gd name="T27" fmla="*/ 356 h 356"/>
              <a:gd name="T28" fmla="*/ 156 w 406"/>
              <a:gd name="T29" fmla="*/ 230 h 356"/>
              <a:gd name="T30" fmla="*/ 66 w 406"/>
              <a:gd name="T31" fmla="*/ 230 h 356"/>
              <a:gd name="T32" fmla="*/ 66 w 406"/>
              <a:gd name="T33" fmla="*/ 356 h 356"/>
              <a:gd name="T34" fmla="*/ 191 w 406"/>
              <a:gd name="T35" fmla="*/ 356 h 356"/>
              <a:gd name="T36" fmla="*/ 281 w 406"/>
              <a:gd name="T37" fmla="*/ 356 h 356"/>
              <a:gd name="T38" fmla="*/ 281 w 406"/>
              <a:gd name="T39" fmla="*/ 190 h 356"/>
              <a:gd name="T40" fmla="*/ 191 w 406"/>
              <a:gd name="T41" fmla="*/ 190 h 356"/>
              <a:gd name="T42" fmla="*/ 191 w 406"/>
              <a:gd name="T43" fmla="*/ 356 h 356"/>
              <a:gd name="T44" fmla="*/ 316 w 406"/>
              <a:gd name="T45" fmla="*/ 106 h 356"/>
              <a:gd name="T46" fmla="*/ 316 w 406"/>
              <a:gd name="T47" fmla="*/ 356 h 356"/>
              <a:gd name="T48" fmla="*/ 406 w 406"/>
              <a:gd name="T49" fmla="*/ 356 h 356"/>
              <a:gd name="T50" fmla="*/ 406 w 406"/>
              <a:gd name="T51" fmla="*/ 106 h 356"/>
              <a:gd name="T52" fmla="*/ 316 w 406"/>
              <a:gd name="T53" fmla="*/ 10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6" h="356">
                <a:moveTo>
                  <a:pt x="215" y="162"/>
                </a:moveTo>
                <a:lnTo>
                  <a:pt x="157" y="102"/>
                </a:lnTo>
                <a:lnTo>
                  <a:pt x="19" y="242"/>
                </a:lnTo>
                <a:lnTo>
                  <a:pt x="0" y="224"/>
                </a:lnTo>
                <a:lnTo>
                  <a:pt x="157" y="64"/>
                </a:lnTo>
                <a:lnTo>
                  <a:pt x="216" y="124"/>
                </a:lnTo>
                <a:lnTo>
                  <a:pt x="315" y="28"/>
                </a:lnTo>
                <a:lnTo>
                  <a:pt x="287" y="0"/>
                </a:lnTo>
                <a:lnTo>
                  <a:pt x="362" y="0"/>
                </a:lnTo>
                <a:lnTo>
                  <a:pt x="362" y="74"/>
                </a:lnTo>
                <a:lnTo>
                  <a:pt x="334" y="47"/>
                </a:lnTo>
                <a:lnTo>
                  <a:pt x="215" y="162"/>
                </a:lnTo>
                <a:close/>
                <a:moveTo>
                  <a:pt x="66" y="356"/>
                </a:moveTo>
                <a:lnTo>
                  <a:pt x="156" y="356"/>
                </a:lnTo>
                <a:lnTo>
                  <a:pt x="156" y="230"/>
                </a:lnTo>
                <a:lnTo>
                  <a:pt x="66" y="230"/>
                </a:lnTo>
                <a:lnTo>
                  <a:pt x="66" y="356"/>
                </a:lnTo>
                <a:close/>
                <a:moveTo>
                  <a:pt x="191" y="356"/>
                </a:moveTo>
                <a:lnTo>
                  <a:pt x="281" y="356"/>
                </a:lnTo>
                <a:lnTo>
                  <a:pt x="281" y="190"/>
                </a:lnTo>
                <a:lnTo>
                  <a:pt x="191" y="190"/>
                </a:lnTo>
                <a:lnTo>
                  <a:pt x="191" y="356"/>
                </a:lnTo>
                <a:close/>
                <a:moveTo>
                  <a:pt x="316" y="106"/>
                </a:moveTo>
                <a:lnTo>
                  <a:pt x="316" y="356"/>
                </a:lnTo>
                <a:lnTo>
                  <a:pt x="406" y="356"/>
                </a:lnTo>
                <a:lnTo>
                  <a:pt x="406" y="106"/>
                </a:lnTo>
                <a:lnTo>
                  <a:pt x="316" y="106"/>
                </a:lnTo>
                <a:close/>
              </a:path>
            </a:pathLst>
          </a:custGeom>
          <a:solidFill>
            <a:srgbClr val="FD8E8E"/>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85000"/>
                  <a:lumOff val="15000"/>
                </a:schemeClr>
              </a:solidFill>
            </a:endParaRPr>
          </a:p>
        </p:txBody>
      </p:sp>
      <p:sp>
        <p:nvSpPr>
          <p:cNvPr id="9" name="target_60481"/>
          <p:cNvSpPr>
            <a:spLocks noChangeAspect="1"/>
          </p:cNvSpPr>
          <p:nvPr/>
        </p:nvSpPr>
        <p:spPr bwMode="auto">
          <a:xfrm>
            <a:off x="9066091" y="2886788"/>
            <a:ext cx="607779" cy="609685"/>
          </a:xfrm>
          <a:custGeom>
            <a:avLst/>
            <a:gdLst>
              <a:gd name="connsiteX0" fmla="*/ 274005 w 606795"/>
              <a:gd name="connsiteY0" fmla="*/ 200265 h 608697"/>
              <a:gd name="connsiteX1" fmla="*/ 331102 w 606795"/>
              <a:gd name="connsiteY1" fmla="*/ 212914 h 608697"/>
              <a:gd name="connsiteX2" fmla="*/ 329998 w 606795"/>
              <a:gd name="connsiteY2" fmla="*/ 214016 h 608697"/>
              <a:gd name="connsiteX3" fmla="*/ 279379 w 606795"/>
              <a:gd name="connsiteY3" fmla="*/ 264565 h 608697"/>
              <a:gd name="connsiteX4" fmla="*/ 274005 w 606795"/>
              <a:gd name="connsiteY4" fmla="*/ 264373 h 608697"/>
              <a:gd name="connsiteX5" fmla="*/ 203186 w 606795"/>
              <a:gd name="connsiteY5" fmla="*/ 335093 h 608697"/>
              <a:gd name="connsiteX6" fmla="*/ 273957 w 606795"/>
              <a:gd name="connsiteY6" fmla="*/ 405813 h 608697"/>
              <a:gd name="connsiteX7" fmla="*/ 344776 w 606795"/>
              <a:gd name="connsiteY7" fmla="*/ 335093 h 608697"/>
              <a:gd name="connsiteX8" fmla="*/ 344584 w 606795"/>
              <a:gd name="connsiteY8" fmla="*/ 329727 h 608697"/>
              <a:gd name="connsiteX9" fmla="*/ 395204 w 606795"/>
              <a:gd name="connsiteY9" fmla="*/ 279178 h 608697"/>
              <a:gd name="connsiteX10" fmla="*/ 396259 w 606795"/>
              <a:gd name="connsiteY10" fmla="*/ 278076 h 608697"/>
              <a:gd name="connsiteX11" fmla="*/ 408926 w 606795"/>
              <a:gd name="connsiteY11" fmla="*/ 335093 h 608697"/>
              <a:gd name="connsiteX12" fmla="*/ 274005 w 606795"/>
              <a:gd name="connsiteY12" fmla="*/ 469825 h 608697"/>
              <a:gd name="connsiteX13" fmla="*/ 139084 w 606795"/>
              <a:gd name="connsiteY13" fmla="*/ 334997 h 608697"/>
              <a:gd name="connsiteX14" fmla="*/ 274005 w 606795"/>
              <a:gd name="connsiteY14" fmla="*/ 200265 h 608697"/>
              <a:gd name="connsiteX15" fmla="*/ 273958 w 606795"/>
              <a:gd name="connsiteY15" fmla="*/ 61462 h 608697"/>
              <a:gd name="connsiteX16" fmla="*/ 399831 w 606795"/>
              <a:gd name="connsiteY16" fmla="*/ 91976 h 608697"/>
              <a:gd name="connsiteX17" fmla="*/ 399687 w 606795"/>
              <a:gd name="connsiteY17" fmla="*/ 101508 h 608697"/>
              <a:gd name="connsiteX18" fmla="*/ 402757 w 606795"/>
              <a:gd name="connsiteY18" fmla="*/ 141411 h 608697"/>
              <a:gd name="connsiteX19" fmla="*/ 380068 w 606795"/>
              <a:gd name="connsiteY19" fmla="*/ 164069 h 608697"/>
              <a:gd name="connsiteX20" fmla="*/ 274006 w 606795"/>
              <a:gd name="connsiteY20" fmla="*/ 133938 h 608697"/>
              <a:gd name="connsiteX21" fmla="*/ 72627 w 606795"/>
              <a:gd name="connsiteY21" fmla="*/ 335079 h 608697"/>
              <a:gd name="connsiteX22" fmla="*/ 274101 w 606795"/>
              <a:gd name="connsiteY22" fmla="*/ 536173 h 608697"/>
              <a:gd name="connsiteX23" fmla="*/ 475480 w 606795"/>
              <a:gd name="connsiteY23" fmla="*/ 335079 h 608697"/>
              <a:gd name="connsiteX24" fmla="*/ 445307 w 606795"/>
              <a:gd name="connsiteY24" fmla="*/ 229168 h 608697"/>
              <a:gd name="connsiteX25" fmla="*/ 470395 w 606795"/>
              <a:gd name="connsiteY25" fmla="*/ 204115 h 608697"/>
              <a:gd name="connsiteX26" fmla="*/ 505222 w 606795"/>
              <a:gd name="connsiteY26" fmla="*/ 206797 h 608697"/>
              <a:gd name="connsiteX27" fmla="*/ 509203 w 606795"/>
              <a:gd name="connsiteY27" fmla="*/ 206941 h 608697"/>
              <a:gd name="connsiteX28" fmla="*/ 515967 w 606795"/>
              <a:gd name="connsiteY28" fmla="*/ 206510 h 608697"/>
              <a:gd name="connsiteX29" fmla="*/ 548011 w 606795"/>
              <a:gd name="connsiteY29" fmla="*/ 335079 h 608697"/>
              <a:gd name="connsiteX30" fmla="*/ 274006 w 606795"/>
              <a:gd name="connsiteY30" fmla="*/ 608697 h 608697"/>
              <a:gd name="connsiteX31" fmla="*/ 0 w 606795"/>
              <a:gd name="connsiteY31" fmla="*/ 335079 h 608697"/>
              <a:gd name="connsiteX32" fmla="*/ 273958 w 606795"/>
              <a:gd name="connsiteY32" fmla="*/ 61462 h 608697"/>
              <a:gd name="connsiteX33" fmla="*/ 505808 w 606795"/>
              <a:gd name="connsiteY33" fmla="*/ 0 h 608697"/>
              <a:gd name="connsiteX34" fmla="*/ 512237 w 606795"/>
              <a:gd name="connsiteY34" fmla="*/ 5893 h 608697"/>
              <a:gd name="connsiteX35" fmla="*/ 516075 w 606795"/>
              <a:gd name="connsiteY35" fmla="*/ 55382 h 608697"/>
              <a:gd name="connsiteX36" fmla="*/ 534691 w 606795"/>
              <a:gd name="connsiteY36" fmla="*/ 36794 h 608697"/>
              <a:gd name="connsiteX37" fmla="*/ 548028 w 606795"/>
              <a:gd name="connsiteY37" fmla="*/ 31236 h 608697"/>
              <a:gd name="connsiteX38" fmla="*/ 561414 w 606795"/>
              <a:gd name="connsiteY38" fmla="*/ 36794 h 608697"/>
              <a:gd name="connsiteX39" fmla="*/ 572689 w 606795"/>
              <a:gd name="connsiteY39" fmla="*/ 48100 h 608697"/>
              <a:gd name="connsiteX40" fmla="*/ 572689 w 606795"/>
              <a:gd name="connsiteY40" fmla="*/ 74881 h 608697"/>
              <a:gd name="connsiteX41" fmla="*/ 556424 w 606795"/>
              <a:gd name="connsiteY41" fmla="*/ 91074 h 608697"/>
              <a:gd name="connsiteX42" fmla="*/ 600900 w 606795"/>
              <a:gd name="connsiteY42" fmla="*/ 94523 h 608697"/>
              <a:gd name="connsiteX43" fmla="*/ 604930 w 606795"/>
              <a:gd name="connsiteY43" fmla="*/ 105398 h 608697"/>
              <a:gd name="connsiteX44" fmla="*/ 531716 w 606795"/>
              <a:gd name="connsiteY44" fmla="*/ 178458 h 608697"/>
              <a:gd name="connsiteX45" fmla="*/ 509070 w 606795"/>
              <a:gd name="connsiteY45" fmla="*/ 187800 h 608697"/>
              <a:gd name="connsiteX46" fmla="*/ 506672 w 606795"/>
              <a:gd name="connsiteY46" fmla="*/ 187752 h 608697"/>
              <a:gd name="connsiteX47" fmla="*/ 504800 w 606795"/>
              <a:gd name="connsiteY47" fmla="*/ 187609 h 608697"/>
              <a:gd name="connsiteX48" fmla="*/ 462964 w 606795"/>
              <a:gd name="connsiteY48" fmla="*/ 184399 h 608697"/>
              <a:gd name="connsiteX49" fmla="*/ 434177 w 606795"/>
              <a:gd name="connsiteY49" fmla="*/ 213144 h 608697"/>
              <a:gd name="connsiteX50" fmla="*/ 386536 w 606795"/>
              <a:gd name="connsiteY50" fmla="*/ 260765 h 608697"/>
              <a:gd name="connsiteX51" fmla="*/ 385432 w 606795"/>
              <a:gd name="connsiteY51" fmla="*/ 261819 h 608697"/>
              <a:gd name="connsiteX52" fmla="*/ 339326 w 606795"/>
              <a:gd name="connsiteY52" fmla="*/ 307906 h 608697"/>
              <a:gd name="connsiteX53" fmla="*/ 319031 w 606795"/>
              <a:gd name="connsiteY53" fmla="*/ 328124 h 608697"/>
              <a:gd name="connsiteX54" fmla="*/ 308524 w 606795"/>
              <a:gd name="connsiteY54" fmla="*/ 332819 h 608697"/>
              <a:gd name="connsiteX55" fmla="*/ 291588 w 606795"/>
              <a:gd name="connsiteY55" fmla="*/ 333633 h 608697"/>
              <a:gd name="connsiteX56" fmla="*/ 290772 w 606795"/>
              <a:gd name="connsiteY56" fmla="*/ 333633 h 608697"/>
              <a:gd name="connsiteX57" fmla="*/ 274844 w 606795"/>
              <a:gd name="connsiteY57" fmla="*/ 316386 h 608697"/>
              <a:gd name="connsiteX58" fmla="*/ 276091 w 606795"/>
              <a:gd name="connsiteY58" fmla="*/ 300337 h 608697"/>
              <a:gd name="connsiteX59" fmla="*/ 280697 w 606795"/>
              <a:gd name="connsiteY59" fmla="*/ 290324 h 608697"/>
              <a:gd name="connsiteX60" fmla="*/ 301183 w 606795"/>
              <a:gd name="connsiteY60" fmla="*/ 269867 h 608697"/>
              <a:gd name="connsiteX61" fmla="*/ 347290 w 606795"/>
              <a:gd name="connsiteY61" fmla="*/ 223827 h 608697"/>
              <a:gd name="connsiteX62" fmla="*/ 348393 w 606795"/>
              <a:gd name="connsiteY62" fmla="*/ 222725 h 608697"/>
              <a:gd name="connsiteX63" fmla="*/ 396035 w 606795"/>
              <a:gd name="connsiteY63" fmla="*/ 175153 h 608697"/>
              <a:gd name="connsiteX64" fmla="*/ 422519 w 606795"/>
              <a:gd name="connsiteY64" fmla="*/ 148707 h 608697"/>
              <a:gd name="connsiteX65" fmla="*/ 419016 w 606795"/>
              <a:gd name="connsiteY65" fmla="*/ 102907 h 608697"/>
              <a:gd name="connsiteX66" fmla="*/ 418825 w 606795"/>
              <a:gd name="connsiteY66" fmla="*/ 100032 h 608697"/>
              <a:gd name="connsiteX67" fmla="*/ 428084 w 606795"/>
              <a:gd name="connsiteY67" fmla="*/ 74976 h 608697"/>
              <a:gd name="connsiteX68" fmla="*/ 501346 w 606795"/>
              <a:gd name="connsiteY68" fmla="*/ 1868 h 608697"/>
              <a:gd name="connsiteX69" fmla="*/ 505808 w 606795"/>
              <a:gd name="connsiteY6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6795" h="608697">
                <a:moveTo>
                  <a:pt x="274005" y="200265"/>
                </a:moveTo>
                <a:cubicBezTo>
                  <a:pt x="294445" y="200265"/>
                  <a:pt x="313733" y="204817"/>
                  <a:pt x="331102" y="212914"/>
                </a:cubicBezTo>
                <a:lnTo>
                  <a:pt x="329998" y="214016"/>
                </a:lnTo>
                <a:lnTo>
                  <a:pt x="279379" y="264565"/>
                </a:lnTo>
                <a:cubicBezTo>
                  <a:pt x="277604" y="264421"/>
                  <a:pt x="275828" y="264373"/>
                  <a:pt x="274005" y="264373"/>
                </a:cubicBezTo>
                <a:cubicBezTo>
                  <a:pt x="234949" y="264373"/>
                  <a:pt x="203186" y="296044"/>
                  <a:pt x="203186" y="335093"/>
                </a:cubicBezTo>
                <a:cubicBezTo>
                  <a:pt x="203186" y="374094"/>
                  <a:pt x="234805" y="405813"/>
                  <a:pt x="273957" y="405813"/>
                </a:cubicBezTo>
                <a:cubicBezTo>
                  <a:pt x="313109" y="405813"/>
                  <a:pt x="344776" y="374094"/>
                  <a:pt x="344776" y="335093"/>
                </a:cubicBezTo>
                <a:cubicBezTo>
                  <a:pt x="344776" y="333272"/>
                  <a:pt x="344728" y="331499"/>
                  <a:pt x="344584" y="329727"/>
                </a:cubicBezTo>
                <a:lnTo>
                  <a:pt x="395204" y="279178"/>
                </a:lnTo>
                <a:lnTo>
                  <a:pt x="396259" y="278076"/>
                </a:lnTo>
                <a:cubicBezTo>
                  <a:pt x="404368" y="295421"/>
                  <a:pt x="408926" y="314682"/>
                  <a:pt x="408926" y="335093"/>
                </a:cubicBezTo>
                <a:cubicBezTo>
                  <a:pt x="408926" y="409502"/>
                  <a:pt x="348567" y="469825"/>
                  <a:pt x="274005" y="469825"/>
                </a:cubicBezTo>
                <a:cubicBezTo>
                  <a:pt x="199491" y="469825"/>
                  <a:pt x="139084" y="409454"/>
                  <a:pt x="139084" y="334997"/>
                </a:cubicBezTo>
                <a:cubicBezTo>
                  <a:pt x="139084" y="260588"/>
                  <a:pt x="199491" y="200265"/>
                  <a:pt x="274005" y="200265"/>
                </a:cubicBezTo>
                <a:close/>
                <a:moveTo>
                  <a:pt x="273958" y="61462"/>
                </a:moveTo>
                <a:cubicBezTo>
                  <a:pt x="319385" y="61462"/>
                  <a:pt x="362127" y="72480"/>
                  <a:pt x="399831" y="91976"/>
                </a:cubicBezTo>
                <a:cubicBezTo>
                  <a:pt x="399495" y="95089"/>
                  <a:pt x="399447" y="98299"/>
                  <a:pt x="399687" y="101508"/>
                </a:cubicBezTo>
                <a:lnTo>
                  <a:pt x="402757" y="141411"/>
                </a:lnTo>
                <a:lnTo>
                  <a:pt x="380068" y="164069"/>
                </a:lnTo>
                <a:cubicBezTo>
                  <a:pt x="349319" y="145003"/>
                  <a:pt x="312957" y="133938"/>
                  <a:pt x="274006" y="133938"/>
                </a:cubicBezTo>
                <a:cubicBezTo>
                  <a:pt x="162811" y="133938"/>
                  <a:pt x="72627" y="223994"/>
                  <a:pt x="72627" y="335079"/>
                </a:cubicBezTo>
                <a:cubicBezTo>
                  <a:pt x="72627" y="446117"/>
                  <a:pt x="162859" y="536173"/>
                  <a:pt x="274101" y="536173"/>
                </a:cubicBezTo>
                <a:cubicBezTo>
                  <a:pt x="385296" y="536173"/>
                  <a:pt x="475480" y="446117"/>
                  <a:pt x="475480" y="335079"/>
                </a:cubicBezTo>
                <a:cubicBezTo>
                  <a:pt x="475480" y="296231"/>
                  <a:pt x="464447" y="259969"/>
                  <a:pt x="445307" y="229168"/>
                </a:cubicBezTo>
                <a:lnTo>
                  <a:pt x="470395" y="204115"/>
                </a:lnTo>
                <a:lnTo>
                  <a:pt x="505222" y="206797"/>
                </a:lnTo>
                <a:cubicBezTo>
                  <a:pt x="506565" y="206893"/>
                  <a:pt x="507908" y="206941"/>
                  <a:pt x="509203" y="206941"/>
                </a:cubicBezTo>
                <a:cubicBezTo>
                  <a:pt x="511458" y="206941"/>
                  <a:pt x="513760" y="206797"/>
                  <a:pt x="515967" y="206510"/>
                </a:cubicBezTo>
                <a:cubicBezTo>
                  <a:pt x="536450" y="244832"/>
                  <a:pt x="548011" y="288566"/>
                  <a:pt x="548011" y="335079"/>
                </a:cubicBezTo>
                <a:cubicBezTo>
                  <a:pt x="548011" y="486163"/>
                  <a:pt x="425351" y="608697"/>
                  <a:pt x="274006" y="608697"/>
                </a:cubicBezTo>
                <a:cubicBezTo>
                  <a:pt x="122708" y="608697"/>
                  <a:pt x="0" y="486163"/>
                  <a:pt x="0" y="335079"/>
                </a:cubicBezTo>
                <a:cubicBezTo>
                  <a:pt x="0" y="183948"/>
                  <a:pt x="122708" y="61462"/>
                  <a:pt x="273958" y="61462"/>
                </a:cubicBezTo>
                <a:close/>
                <a:moveTo>
                  <a:pt x="505808" y="0"/>
                </a:moveTo>
                <a:cubicBezTo>
                  <a:pt x="508927" y="0"/>
                  <a:pt x="511949" y="2252"/>
                  <a:pt x="512237" y="5893"/>
                </a:cubicBezTo>
                <a:lnTo>
                  <a:pt x="516075" y="55382"/>
                </a:lnTo>
                <a:lnTo>
                  <a:pt x="534691" y="36794"/>
                </a:lnTo>
                <a:cubicBezTo>
                  <a:pt x="538337" y="33105"/>
                  <a:pt x="543231" y="31236"/>
                  <a:pt x="548028" y="31236"/>
                </a:cubicBezTo>
                <a:cubicBezTo>
                  <a:pt x="552826" y="31236"/>
                  <a:pt x="557720" y="33105"/>
                  <a:pt x="561414" y="36794"/>
                </a:cubicBezTo>
                <a:lnTo>
                  <a:pt x="572689" y="48100"/>
                </a:lnTo>
                <a:cubicBezTo>
                  <a:pt x="580077" y="55526"/>
                  <a:pt x="580077" y="67455"/>
                  <a:pt x="572689" y="74881"/>
                </a:cubicBezTo>
                <a:lnTo>
                  <a:pt x="556424" y="91074"/>
                </a:lnTo>
                <a:lnTo>
                  <a:pt x="600900" y="94523"/>
                </a:lnTo>
                <a:cubicBezTo>
                  <a:pt x="606321" y="94906"/>
                  <a:pt x="608768" y="101565"/>
                  <a:pt x="604930" y="105398"/>
                </a:cubicBezTo>
                <a:lnTo>
                  <a:pt x="531716" y="178458"/>
                </a:lnTo>
                <a:cubicBezTo>
                  <a:pt x="525671" y="184495"/>
                  <a:pt x="517515" y="187800"/>
                  <a:pt x="509070" y="187800"/>
                </a:cubicBezTo>
                <a:cubicBezTo>
                  <a:pt x="508303" y="187800"/>
                  <a:pt x="507487" y="187800"/>
                  <a:pt x="506672" y="187752"/>
                </a:cubicBezTo>
                <a:lnTo>
                  <a:pt x="504800" y="187609"/>
                </a:lnTo>
                <a:lnTo>
                  <a:pt x="462964" y="184399"/>
                </a:lnTo>
                <a:lnTo>
                  <a:pt x="434177" y="213144"/>
                </a:lnTo>
                <a:lnTo>
                  <a:pt x="386536" y="260765"/>
                </a:lnTo>
                <a:lnTo>
                  <a:pt x="385432" y="261819"/>
                </a:lnTo>
                <a:lnTo>
                  <a:pt x="339326" y="307906"/>
                </a:lnTo>
                <a:lnTo>
                  <a:pt x="319031" y="328124"/>
                </a:lnTo>
                <a:cubicBezTo>
                  <a:pt x="316296" y="330950"/>
                  <a:pt x="312506" y="332627"/>
                  <a:pt x="308524" y="332819"/>
                </a:cubicBezTo>
                <a:lnTo>
                  <a:pt x="291588" y="333633"/>
                </a:lnTo>
                <a:lnTo>
                  <a:pt x="290772" y="333633"/>
                </a:lnTo>
                <a:cubicBezTo>
                  <a:pt x="281465" y="333633"/>
                  <a:pt x="274076" y="325728"/>
                  <a:pt x="274844" y="316386"/>
                </a:cubicBezTo>
                <a:lnTo>
                  <a:pt x="276091" y="300337"/>
                </a:lnTo>
                <a:cubicBezTo>
                  <a:pt x="276379" y="296600"/>
                  <a:pt x="278010" y="293007"/>
                  <a:pt x="280697" y="290324"/>
                </a:cubicBezTo>
                <a:lnTo>
                  <a:pt x="301183" y="269867"/>
                </a:lnTo>
                <a:lnTo>
                  <a:pt x="347290" y="223827"/>
                </a:lnTo>
                <a:lnTo>
                  <a:pt x="348393" y="222725"/>
                </a:lnTo>
                <a:lnTo>
                  <a:pt x="396035" y="175153"/>
                </a:lnTo>
                <a:lnTo>
                  <a:pt x="422519" y="148707"/>
                </a:lnTo>
                <a:lnTo>
                  <a:pt x="419016" y="102907"/>
                </a:lnTo>
                <a:lnTo>
                  <a:pt x="418825" y="100032"/>
                </a:lnTo>
                <a:cubicBezTo>
                  <a:pt x="418105" y="90690"/>
                  <a:pt x="421511" y="81588"/>
                  <a:pt x="428084" y="74976"/>
                </a:cubicBezTo>
                <a:lnTo>
                  <a:pt x="501346" y="1868"/>
                </a:lnTo>
                <a:cubicBezTo>
                  <a:pt x="502641" y="575"/>
                  <a:pt x="504225" y="0"/>
                  <a:pt x="505808" y="0"/>
                </a:cubicBezTo>
                <a:close/>
              </a:path>
            </a:pathLst>
          </a:custGeom>
          <a:solidFill>
            <a:srgbClr val="FD8E8E"/>
          </a:solidFill>
          <a:ln>
            <a:noFill/>
          </a:ln>
        </p:spPr>
      </p:sp>
      <p:sp>
        <p:nvSpPr>
          <p:cNvPr id="10" name="矩形: 圆角 9"/>
          <p:cNvSpPr/>
          <p:nvPr/>
        </p:nvSpPr>
        <p:spPr>
          <a:xfrm flipV="1">
            <a:off x="3823204" y="3201796"/>
            <a:ext cx="1383123" cy="45719"/>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矩形: 圆角 10"/>
          <p:cNvSpPr/>
          <p:nvPr/>
        </p:nvSpPr>
        <p:spPr>
          <a:xfrm flipV="1">
            <a:off x="7031290" y="3178936"/>
            <a:ext cx="1383123" cy="45719"/>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3" name="back_130883"/>
          <p:cNvSpPr>
            <a:spLocks noChangeAspect="1"/>
          </p:cNvSpPr>
          <p:nvPr/>
        </p:nvSpPr>
        <p:spPr bwMode="auto">
          <a:xfrm rot="16200000">
            <a:off x="5868391" y="5278856"/>
            <a:ext cx="455218" cy="454531"/>
          </a:xfrm>
          <a:custGeom>
            <a:avLst/>
            <a:gdLst>
              <a:gd name="connsiteX0" fmla="*/ 358951 w 607780"/>
              <a:gd name="connsiteY0" fmla="*/ 151773 h 606863"/>
              <a:gd name="connsiteX1" fmla="*/ 372393 w 607780"/>
              <a:gd name="connsiteY1" fmla="*/ 157448 h 606863"/>
              <a:gd name="connsiteX2" fmla="*/ 372393 w 607780"/>
              <a:gd name="connsiteY2" fmla="*/ 184523 h 606863"/>
              <a:gd name="connsiteX3" fmla="*/ 254671 w 607780"/>
              <a:gd name="connsiteY3" fmla="*/ 303702 h 606863"/>
              <a:gd name="connsiteX4" fmla="*/ 372393 w 607780"/>
              <a:gd name="connsiteY4" fmla="*/ 422881 h 606863"/>
              <a:gd name="connsiteX5" fmla="*/ 372393 w 607780"/>
              <a:gd name="connsiteY5" fmla="*/ 449956 h 606863"/>
              <a:gd name="connsiteX6" fmla="*/ 345509 w 607780"/>
              <a:gd name="connsiteY6" fmla="*/ 449956 h 606863"/>
              <a:gd name="connsiteX7" fmla="*/ 214404 w 607780"/>
              <a:gd name="connsiteY7" fmla="*/ 317299 h 606863"/>
              <a:gd name="connsiteX8" fmla="*/ 214404 w 607780"/>
              <a:gd name="connsiteY8" fmla="*/ 290105 h 606863"/>
              <a:gd name="connsiteX9" fmla="*/ 345509 w 607780"/>
              <a:gd name="connsiteY9" fmla="*/ 157448 h 606863"/>
              <a:gd name="connsiteX10" fmla="*/ 358951 w 607780"/>
              <a:gd name="connsiteY10" fmla="*/ 151773 h 606863"/>
              <a:gd name="connsiteX11" fmla="*/ 303831 w 607780"/>
              <a:gd name="connsiteY11" fmla="*/ 37951 h 606863"/>
              <a:gd name="connsiteX12" fmla="*/ 38008 w 607780"/>
              <a:gd name="connsiteY12" fmla="*/ 303372 h 606863"/>
              <a:gd name="connsiteX13" fmla="*/ 303831 w 607780"/>
              <a:gd name="connsiteY13" fmla="*/ 569503 h 606863"/>
              <a:gd name="connsiteX14" fmla="*/ 569772 w 607780"/>
              <a:gd name="connsiteY14" fmla="*/ 303372 h 606863"/>
              <a:gd name="connsiteX15" fmla="*/ 303831 w 607780"/>
              <a:gd name="connsiteY15" fmla="*/ 37951 h 606863"/>
              <a:gd name="connsiteX16" fmla="*/ 303831 w 607780"/>
              <a:gd name="connsiteY16" fmla="*/ 0 h 606863"/>
              <a:gd name="connsiteX17" fmla="*/ 607780 w 607780"/>
              <a:gd name="connsiteY17" fmla="*/ 303372 h 606863"/>
              <a:gd name="connsiteX18" fmla="*/ 303831 w 607780"/>
              <a:gd name="connsiteY18" fmla="*/ 606863 h 606863"/>
              <a:gd name="connsiteX19" fmla="*/ 0 w 607780"/>
              <a:gd name="connsiteY19" fmla="*/ 303372 h 606863"/>
              <a:gd name="connsiteX20" fmla="*/ 303831 w 607780"/>
              <a:gd name="connsiteY20"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7780" h="606863">
                <a:moveTo>
                  <a:pt x="358951" y="151773"/>
                </a:moveTo>
                <a:cubicBezTo>
                  <a:pt x="363807" y="151773"/>
                  <a:pt x="368662" y="153665"/>
                  <a:pt x="372393" y="157448"/>
                </a:cubicBezTo>
                <a:cubicBezTo>
                  <a:pt x="379854" y="164897"/>
                  <a:pt x="379854" y="177075"/>
                  <a:pt x="372393" y="184523"/>
                </a:cubicBezTo>
                <a:lnTo>
                  <a:pt x="254671" y="303702"/>
                </a:lnTo>
                <a:lnTo>
                  <a:pt x="372393" y="422881"/>
                </a:lnTo>
                <a:cubicBezTo>
                  <a:pt x="379854" y="430330"/>
                  <a:pt x="379854" y="442508"/>
                  <a:pt x="372393" y="449956"/>
                </a:cubicBezTo>
                <a:cubicBezTo>
                  <a:pt x="364932" y="457405"/>
                  <a:pt x="352970" y="457405"/>
                  <a:pt x="345509" y="449956"/>
                </a:cubicBezTo>
                <a:lnTo>
                  <a:pt x="214404" y="317299"/>
                </a:lnTo>
                <a:cubicBezTo>
                  <a:pt x="207180" y="309968"/>
                  <a:pt x="207180" y="297436"/>
                  <a:pt x="214404" y="290105"/>
                </a:cubicBezTo>
                <a:lnTo>
                  <a:pt x="345509" y="157448"/>
                </a:lnTo>
                <a:cubicBezTo>
                  <a:pt x="349239" y="153665"/>
                  <a:pt x="354095" y="151773"/>
                  <a:pt x="358951" y="151773"/>
                </a:cubicBezTo>
                <a:close/>
                <a:moveTo>
                  <a:pt x="303831" y="37951"/>
                </a:moveTo>
                <a:cubicBezTo>
                  <a:pt x="157244" y="37951"/>
                  <a:pt x="38008" y="157006"/>
                  <a:pt x="38008" y="303372"/>
                </a:cubicBezTo>
                <a:cubicBezTo>
                  <a:pt x="38008" y="449857"/>
                  <a:pt x="157244" y="569503"/>
                  <a:pt x="303831" y="569503"/>
                </a:cubicBezTo>
                <a:cubicBezTo>
                  <a:pt x="450536" y="569503"/>
                  <a:pt x="569772" y="449857"/>
                  <a:pt x="569772" y="303372"/>
                </a:cubicBezTo>
                <a:cubicBezTo>
                  <a:pt x="569772" y="157006"/>
                  <a:pt x="450536" y="37951"/>
                  <a:pt x="303831" y="37951"/>
                </a:cubicBezTo>
                <a:close/>
                <a:moveTo>
                  <a:pt x="303831" y="0"/>
                </a:moveTo>
                <a:cubicBezTo>
                  <a:pt x="471731" y="0"/>
                  <a:pt x="607780" y="135844"/>
                  <a:pt x="607780" y="303372"/>
                </a:cubicBezTo>
                <a:cubicBezTo>
                  <a:pt x="607780" y="471019"/>
                  <a:pt x="471731" y="606863"/>
                  <a:pt x="303831" y="606863"/>
                </a:cubicBezTo>
                <a:cubicBezTo>
                  <a:pt x="136049" y="606863"/>
                  <a:pt x="0" y="471019"/>
                  <a:pt x="0" y="303372"/>
                </a:cubicBezTo>
                <a:cubicBezTo>
                  <a:pt x="0" y="135844"/>
                  <a:pt x="136049" y="0"/>
                  <a:pt x="303831" y="0"/>
                </a:cubicBezTo>
                <a:close/>
              </a:path>
            </a:pathLst>
          </a:custGeom>
          <a:solidFill>
            <a:schemeClr val="bg1"/>
          </a:solidFill>
          <a:ln>
            <a:noFill/>
          </a:ln>
        </p:spPr>
      </p:sp>
      <p:sp>
        <p:nvSpPr>
          <p:cNvPr id="14" name="矩形 13"/>
          <p:cNvSpPr/>
          <p:nvPr/>
        </p:nvSpPr>
        <p:spPr>
          <a:xfrm>
            <a:off x="1755920" y="5867913"/>
            <a:ext cx="8722764" cy="626646"/>
          </a:xfrm>
          <a:prstGeom prst="rect">
            <a:avLst/>
          </a:prstGeom>
        </p:spPr>
        <p:txBody>
          <a:bodyPr wrap="square">
            <a:spAutoFit/>
          </a:bodyPr>
          <a:lstStyle/>
          <a:p>
            <a:pPr algn="ctr">
              <a:lnSpc>
                <a:spcPct val="130000"/>
              </a:lnSpc>
            </a:pPr>
            <a:r>
              <a:rPr lang="zh-CN" altLang="en-US" sz="1400">
                <a:solidFill>
                  <a:schemeClr val="bg1"/>
                </a:solidFill>
                <a:latin typeface="微软雅黑 Light" panose="020B0502040204020203" pitchFamily="34" charset="-122"/>
                <a:ea typeface="微软雅黑 Light" panose="020B0502040204020203" pitchFamily="34" charset="-122"/>
              </a:rPr>
              <a:t>点击此处输入文字内容。</a:t>
            </a:r>
            <a:r>
              <a:rPr lang="zh-CN" altLang="en-US" sz="1400" dirty="0">
                <a:solidFill>
                  <a:schemeClr val="bg1"/>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400">
                <a:solidFill>
                  <a:schemeClr val="bg1"/>
                </a:solidFill>
                <a:latin typeface="微软雅黑 Light" panose="020B0502040204020203" pitchFamily="34" charset="-122"/>
                <a:ea typeface="微软雅黑 Light" panose="020B0502040204020203" pitchFamily="34" charset="-122"/>
              </a:rPr>
              <a:t>更改，菜单栏选择对应功能中可以对字体大小，颜色，行距，间距进行修改。文字排版可参考原模板版式。</a:t>
            </a:r>
            <a:endParaRPr kumimoji="1" lang="zh-CN" altLang="en-US" sz="1400" dirty="0">
              <a:solidFill>
                <a:schemeClr val="bg1"/>
              </a:solidFill>
              <a:latin typeface="微软雅黑 Light" panose="020B0502040204020203" pitchFamily="34" charset="-122"/>
              <a:ea typeface="微软雅黑 Light" panose="020B0502040204020203" pitchFamily="34" charset="-122"/>
            </a:endParaRPr>
          </a:p>
        </p:txBody>
      </p:sp>
      <p:sp>
        <p:nvSpPr>
          <p:cNvPr id="15" name="TextBox 32"/>
          <p:cNvSpPr txBox="1"/>
          <p:nvPr/>
        </p:nvSpPr>
        <p:spPr>
          <a:xfrm>
            <a:off x="1294367" y="3663362"/>
            <a:ext cx="2808223" cy="338554"/>
          </a:xfrm>
          <a:prstGeom prst="rect">
            <a:avLst/>
          </a:prstGeom>
          <a:noFill/>
          <a:effectLst/>
        </p:spPr>
        <p:txBody>
          <a:bodyPr wrap="square" rtlCol="0">
            <a:spAutoFit/>
          </a:bodyPr>
          <a:lstStyle/>
          <a:p>
            <a:pPr lvl="0" algn="ctr"/>
            <a:r>
              <a:rPr lang="zh-CN" altLang="en-US" sz="1600">
                <a:solidFill>
                  <a:srgbClr val="363D43"/>
                </a:solidFill>
                <a:latin typeface="楷体" panose="02010609060101010101" pitchFamily="49" charset="-122"/>
                <a:ea typeface="楷体" panose="02010609060101010101" pitchFamily="49" charset="-122"/>
              </a:rPr>
              <a:t>点击此处输入文字内容</a:t>
            </a:r>
            <a:endParaRPr lang="zh-CN" altLang="en-US" sz="1600" dirty="0">
              <a:solidFill>
                <a:srgbClr val="363D43"/>
              </a:solidFill>
              <a:latin typeface="楷体" panose="02010609060101010101" pitchFamily="49" charset="-122"/>
              <a:ea typeface="楷体" panose="02010609060101010101" pitchFamily="49" charset="-122"/>
            </a:endParaRPr>
          </a:p>
        </p:txBody>
      </p:sp>
      <p:sp>
        <p:nvSpPr>
          <p:cNvPr id="16" name="矩形 15"/>
          <p:cNvSpPr/>
          <p:nvPr/>
        </p:nvSpPr>
        <p:spPr>
          <a:xfrm>
            <a:off x="1294367" y="3948131"/>
            <a:ext cx="2808223" cy="337913"/>
          </a:xfrm>
          <a:prstGeom prst="rect">
            <a:avLst/>
          </a:prstGeom>
          <a:noFill/>
        </p:spPr>
        <p:txBody>
          <a:bodyPr wrap="square">
            <a:spAutoFit/>
          </a:bodyPr>
          <a:lstStyle/>
          <a:p>
            <a:pPr algn="ctr">
              <a:lnSpc>
                <a:spcPct val="150000"/>
              </a:lnSpc>
              <a:spcBef>
                <a:spcPts val="800"/>
              </a:spcBef>
            </a:pPr>
            <a:r>
              <a:rPr lang="zh-CN" altLang="en-US" sz="1200" dirty="0">
                <a:solidFill>
                  <a:srgbClr val="363D43"/>
                </a:solidFill>
                <a:latin typeface="微软雅黑 Light" panose="020B0502040204020203" pitchFamily="34" charset="-122"/>
                <a:ea typeface="微软雅黑 Light" panose="020B0502040204020203" pitchFamily="34" charset="-122"/>
              </a:rPr>
              <a:t>建议正文</a:t>
            </a:r>
            <a:r>
              <a:rPr lang="en-US" altLang="zh-CN" sz="1200" dirty="0">
                <a:solidFill>
                  <a:srgbClr val="363D43"/>
                </a:solidFill>
                <a:latin typeface="微软雅黑 Light" panose="020B0502040204020203" pitchFamily="34" charset="-122"/>
                <a:ea typeface="微软雅黑 Light" panose="020B0502040204020203" pitchFamily="34" charset="-122"/>
              </a:rPr>
              <a:t>12</a:t>
            </a:r>
            <a:r>
              <a:rPr lang="zh-CN" altLang="en-US" sz="1200" dirty="0">
                <a:solidFill>
                  <a:srgbClr val="363D43"/>
                </a:solidFill>
                <a:latin typeface="微软雅黑 Light" panose="020B0502040204020203" pitchFamily="34" charset="-122"/>
                <a:ea typeface="微软雅黑 Light" panose="020B0502040204020203" pitchFamily="34" charset="-122"/>
              </a:rPr>
              <a:t>号字，</a:t>
            </a:r>
            <a:r>
              <a:rPr lang="en-US" altLang="zh-CN" sz="1200" dirty="0">
                <a:solidFill>
                  <a:srgbClr val="363D43"/>
                </a:solidFill>
                <a:latin typeface="微软雅黑 Light" panose="020B0502040204020203" pitchFamily="34" charset="-122"/>
                <a:ea typeface="微软雅黑 Light" panose="020B0502040204020203" pitchFamily="34" charset="-122"/>
              </a:rPr>
              <a:t>1.3</a:t>
            </a:r>
            <a:r>
              <a:rPr lang="zh-CN" altLang="en-US" sz="1200" dirty="0">
                <a:solidFill>
                  <a:srgbClr val="363D43"/>
                </a:solidFill>
                <a:latin typeface="微软雅黑 Light" panose="020B0502040204020203" pitchFamily="34" charset="-122"/>
                <a:ea typeface="微软雅黑 Light" panose="020B0502040204020203" pitchFamily="34" charset="-122"/>
              </a:rPr>
              <a:t>倍字间距。</a:t>
            </a:r>
          </a:p>
        </p:txBody>
      </p:sp>
      <p:sp>
        <p:nvSpPr>
          <p:cNvPr id="17" name="TextBox 32"/>
          <p:cNvSpPr txBox="1"/>
          <p:nvPr/>
        </p:nvSpPr>
        <p:spPr>
          <a:xfrm>
            <a:off x="4627152" y="3663362"/>
            <a:ext cx="2808223" cy="338554"/>
          </a:xfrm>
          <a:prstGeom prst="rect">
            <a:avLst/>
          </a:prstGeom>
          <a:noFill/>
          <a:effectLst/>
        </p:spPr>
        <p:txBody>
          <a:bodyPr wrap="square" rtlCol="0">
            <a:spAutoFit/>
          </a:bodyPr>
          <a:lstStyle/>
          <a:p>
            <a:pPr lvl="0" algn="ctr"/>
            <a:r>
              <a:rPr lang="zh-CN" altLang="en-US" sz="1600">
                <a:solidFill>
                  <a:srgbClr val="363D43"/>
                </a:solidFill>
                <a:latin typeface="楷体" panose="02010609060101010101" pitchFamily="49" charset="-122"/>
                <a:ea typeface="楷体" panose="02010609060101010101" pitchFamily="49" charset="-122"/>
              </a:rPr>
              <a:t>点击此处输入文字内容</a:t>
            </a:r>
            <a:endParaRPr lang="zh-CN" altLang="en-US" sz="1600" dirty="0">
              <a:solidFill>
                <a:srgbClr val="363D43"/>
              </a:solidFill>
              <a:latin typeface="楷体" panose="02010609060101010101" pitchFamily="49" charset="-122"/>
              <a:ea typeface="楷体" panose="02010609060101010101" pitchFamily="49" charset="-122"/>
            </a:endParaRPr>
          </a:p>
        </p:txBody>
      </p:sp>
      <p:sp>
        <p:nvSpPr>
          <p:cNvPr id="18" name="矩形 17"/>
          <p:cNvSpPr/>
          <p:nvPr/>
        </p:nvSpPr>
        <p:spPr>
          <a:xfrm>
            <a:off x="4703665" y="3940089"/>
            <a:ext cx="2808223" cy="337913"/>
          </a:xfrm>
          <a:prstGeom prst="rect">
            <a:avLst/>
          </a:prstGeom>
          <a:noFill/>
        </p:spPr>
        <p:txBody>
          <a:bodyPr wrap="square">
            <a:spAutoFit/>
          </a:bodyPr>
          <a:lstStyle/>
          <a:p>
            <a:pPr algn="ctr">
              <a:lnSpc>
                <a:spcPct val="150000"/>
              </a:lnSpc>
              <a:spcBef>
                <a:spcPts val="800"/>
              </a:spcBef>
            </a:pPr>
            <a:r>
              <a:rPr lang="zh-CN" altLang="en-US" sz="1200" dirty="0">
                <a:solidFill>
                  <a:srgbClr val="363D43"/>
                </a:solidFill>
                <a:latin typeface="微软雅黑 Light" panose="020B0502040204020203" pitchFamily="34" charset="-122"/>
                <a:ea typeface="微软雅黑 Light" panose="020B0502040204020203" pitchFamily="34" charset="-122"/>
              </a:rPr>
              <a:t>建议正文</a:t>
            </a:r>
            <a:r>
              <a:rPr lang="en-US" altLang="zh-CN" sz="1200" dirty="0">
                <a:solidFill>
                  <a:srgbClr val="363D43"/>
                </a:solidFill>
                <a:latin typeface="微软雅黑 Light" panose="020B0502040204020203" pitchFamily="34" charset="-122"/>
                <a:ea typeface="微软雅黑 Light" panose="020B0502040204020203" pitchFamily="34" charset="-122"/>
              </a:rPr>
              <a:t>12</a:t>
            </a:r>
            <a:r>
              <a:rPr lang="zh-CN" altLang="en-US" sz="1200" dirty="0">
                <a:solidFill>
                  <a:srgbClr val="363D43"/>
                </a:solidFill>
                <a:latin typeface="微软雅黑 Light" panose="020B0502040204020203" pitchFamily="34" charset="-122"/>
                <a:ea typeface="微软雅黑 Light" panose="020B0502040204020203" pitchFamily="34" charset="-122"/>
              </a:rPr>
              <a:t>号字，</a:t>
            </a:r>
            <a:r>
              <a:rPr lang="en-US" altLang="zh-CN" sz="1200" dirty="0">
                <a:solidFill>
                  <a:srgbClr val="363D43"/>
                </a:solidFill>
                <a:latin typeface="微软雅黑 Light" panose="020B0502040204020203" pitchFamily="34" charset="-122"/>
                <a:ea typeface="微软雅黑 Light" panose="020B0502040204020203" pitchFamily="34" charset="-122"/>
              </a:rPr>
              <a:t>1.3</a:t>
            </a:r>
            <a:r>
              <a:rPr lang="zh-CN" altLang="en-US" sz="1200" dirty="0">
                <a:solidFill>
                  <a:srgbClr val="363D43"/>
                </a:solidFill>
                <a:latin typeface="微软雅黑 Light" panose="020B0502040204020203" pitchFamily="34" charset="-122"/>
                <a:ea typeface="微软雅黑 Light" panose="020B0502040204020203" pitchFamily="34" charset="-122"/>
              </a:rPr>
              <a:t>倍字间距。</a:t>
            </a:r>
          </a:p>
        </p:txBody>
      </p:sp>
      <p:sp>
        <p:nvSpPr>
          <p:cNvPr id="19" name="TextBox 32"/>
          <p:cNvSpPr txBox="1"/>
          <p:nvPr/>
        </p:nvSpPr>
        <p:spPr>
          <a:xfrm>
            <a:off x="7993847" y="3668989"/>
            <a:ext cx="2808223" cy="338554"/>
          </a:xfrm>
          <a:prstGeom prst="rect">
            <a:avLst/>
          </a:prstGeom>
          <a:noFill/>
          <a:effectLst/>
        </p:spPr>
        <p:txBody>
          <a:bodyPr wrap="square" rtlCol="0">
            <a:spAutoFit/>
          </a:bodyPr>
          <a:lstStyle/>
          <a:p>
            <a:pPr lvl="0" algn="ctr"/>
            <a:r>
              <a:rPr lang="zh-CN" altLang="en-US" sz="1600">
                <a:solidFill>
                  <a:srgbClr val="363D43"/>
                </a:solidFill>
                <a:latin typeface="楷体" panose="02010609060101010101" pitchFamily="49" charset="-122"/>
                <a:ea typeface="楷体" panose="02010609060101010101" pitchFamily="49" charset="-122"/>
              </a:rPr>
              <a:t>点击此处输入文字内容</a:t>
            </a:r>
            <a:endParaRPr lang="zh-CN" altLang="en-US" sz="1600" dirty="0">
              <a:solidFill>
                <a:srgbClr val="363D43"/>
              </a:solidFill>
              <a:latin typeface="楷体" panose="02010609060101010101" pitchFamily="49" charset="-122"/>
              <a:ea typeface="楷体" panose="02010609060101010101" pitchFamily="49" charset="-122"/>
            </a:endParaRPr>
          </a:p>
        </p:txBody>
      </p:sp>
      <p:sp>
        <p:nvSpPr>
          <p:cNvPr id="20" name="矩形 19"/>
          <p:cNvSpPr/>
          <p:nvPr/>
        </p:nvSpPr>
        <p:spPr>
          <a:xfrm>
            <a:off x="8070360" y="3945716"/>
            <a:ext cx="2808223" cy="337913"/>
          </a:xfrm>
          <a:prstGeom prst="rect">
            <a:avLst/>
          </a:prstGeom>
          <a:noFill/>
        </p:spPr>
        <p:txBody>
          <a:bodyPr wrap="square">
            <a:spAutoFit/>
          </a:bodyPr>
          <a:lstStyle/>
          <a:p>
            <a:pPr algn="ctr">
              <a:lnSpc>
                <a:spcPct val="150000"/>
              </a:lnSpc>
              <a:spcBef>
                <a:spcPts val="800"/>
              </a:spcBef>
            </a:pPr>
            <a:r>
              <a:rPr lang="zh-CN" altLang="en-US" sz="1200" dirty="0">
                <a:solidFill>
                  <a:srgbClr val="363D43"/>
                </a:solidFill>
                <a:latin typeface="微软雅黑 Light" panose="020B0502040204020203" pitchFamily="34" charset="-122"/>
                <a:ea typeface="微软雅黑 Light" panose="020B0502040204020203" pitchFamily="34" charset="-122"/>
              </a:rPr>
              <a:t>建议正文</a:t>
            </a:r>
            <a:r>
              <a:rPr lang="en-US" altLang="zh-CN" sz="1200" dirty="0">
                <a:solidFill>
                  <a:srgbClr val="363D43"/>
                </a:solidFill>
                <a:latin typeface="微软雅黑 Light" panose="020B0502040204020203" pitchFamily="34" charset="-122"/>
                <a:ea typeface="微软雅黑 Light" panose="020B0502040204020203" pitchFamily="34" charset="-122"/>
              </a:rPr>
              <a:t>12</a:t>
            </a:r>
            <a:r>
              <a:rPr lang="zh-CN" altLang="en-US" sz="1200" dirty="0">
                <a:solidFill>
                  <a:srgbClr val="363D43"/>
                </a:solidFill>
                <a:latin typeface="微软雅黑 Light" panose="020B0502040204020203" pitchFamily="34" charset="-122"/>
                <a:ea typeface="微软雅黑 Light" panose="020B0502040204020203" pitchFamily="34" charset="-122"/>
              </a:rPr>
              <a:t>号字，</a:t>
            </a:r>
            <a:r>
              <a:rPr lang="en-US" altLang="zh-CN" sz="1200" dirty="0">
                <a:solidFill>
                  <a:srgbClr val="363D43"/>
                </a:solidFill>
                <a:latin typeface="微软雅黑 Light" panose="020B0502040204020203" pitchFamily="34" charset="-122"/>
                <a:ea typeface="微软雅黑 Light" panose="020B0502040204020203" pitchFamily="34" charset="-122"/>
              </a:rPr>
              <a:t>1.3</a:t>
            </a:r>
            <a:r>
              <a:rPr lang="zh-CN" altLang="en-US" sz="1200" dirty="0">
                <a:solidFill>
                  <a:srgbClr val="363D43"/>
                </a:solidFill>
                <a:latin typeface="微软雅黑 Light" panose="020B0502040204020203" pitchFamily="34" charset="-122"/>
                <a:ea typeface="微软雅黑 Light" panose="020B0502040204020203" pitchFamily="34" charset="-122"/>
              </a:rPr>
              <a:t>倍字间距。</a:t>
            </a:r>
          </a:p>
        </p:txBody>
      </p:sp>
      <p:pic>
        <p:nvPicPr>
          <p:cNvPr id="4" name="图片 3" descr="DSC_0677_副本.jpg"/>
          <p:cNvPicPr>
            <a:picLocks noChangeAspect="1"/>
          </p:cNvPicPr>
          <p:nvPr/>
        </p:nvPicPr>
        <p:blipFill rotWithShape="1">
          <a:blip r:embed="rId2" cstate="print">
            <a:alphaModFix amt="79000"/>
            <a:extLst>
              <a:ext uri="{28A0092B-C50C-407E-A947-70E740481C1C}">
                <a14:useLocalDpi xmlns:a14="http://schemas.microsoft.com/office/drawing/2010/main" val="0"/>
              </a:ext>
            </a:extLst>
          </a:blip>
          <a:srcRect t="37156" b="36248"/>
          <a:stretch>
            <a:fillRect/>
          </a:stretch>
        </p:blipFill>
        <p:spPr>
          <a:xfrm>
            <a:off x="0" y="4696295"/>
            <a:ext cx="12192000" cy="2161706"/>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2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18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6" name="矩形 5"/>
          <p:cNvSpPr/>
          <p:nvPr/>
        </p:nvSpPr>
        <p:spPr>
          <a:xfrm>
            <a:off x="624842" y="4248210"/>
            <a:ext cx="5017770" cy="185752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4842" y="1761098"/>
            <a:ext cx="5017770" cy="185752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446520" y="4248210"/>
            <a:ext cx="5017770" cy="185752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46520" y="1761098"/>
            <a:ext cx="5017770" cy="185752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039104" y="2074436"/>
            <a:ext cx="2956556" cy="1314510"/>
            <a:chOff x="8039104" y="2090157"/>
            <a:chExt cx="2956556" cy="1314510"/>
          </a:xfrm>
        </p:grpSpPr>
        <p:sp>
          <p:nvSpPr>
            <p:cNvPr id="17" name="文本框 16"/>
            <p:cNvSpPr txBox="1"/>
            <p:nvPr/>
          </p:nvSpPr>
          <p:spPr>
            <a:xfrm>
              <a:off x="8039104" y="2090157"/>
              <a:ext cx="2541306" cy="40011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nSpc>
                  <a:spcPct val="100000"/>
                </a:lnSpc>
              </a:pPr>
              <a:r>
                <a:rPr lang="zh-CN" altLang="en-US" sz="2000" b="0" spc="1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2000" b="0" spc="1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8" name="矩形 17"/>
            <p:cNvSpPr/>
            <p:nvPr/>
          </p:nvSpPr>
          <p:spPr>
            <a:xfrm>
              <a:off x="8039104" y="2497944"/>
              <a:ext cx="2956556" cy="906723"/>
            </a:xfrm>
            <a:prstGeom prst="rect">
              <a:avLst/>
            </a:prstGeom>
          </p:spPr>
          <p:txBody>
            <a:bodyPr wrap="square">
              <a:spAutoFit/>
            </a:bodyPr>
            <a:lstStyle/>
            <a:p>
              <a:pPr>
                <a:lnSpc>
                  <a:spcPct val="130000"/>
                </a:lnSpc>
              </a:pPr>
              <a:r>
                <a:rPr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400">
                  <a:solidFill>
                    <a:schemeClr val="tx1">
                      <a:lumMod val="75000"/>
                      <a:lumOff val="25000"/>
                    </a:schemeClr>
                  </a:solidFill>
                  <a:latin typeface="微软雅黑 Light" panose="020B0502040204020203" pitchFamily="34" charset="-122"/>
                  <a:ea typeface="微软雅黑 Light" panose="020B0502040204020203" pitchFamily="34" charset="-122"/>
                </a:rPr>
                <a:t>更改。文字排版可以参考原模板版式</a:t>
              </a:r>
              <a:endParaRPr kumimoji="1"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19" name="组合 18"/>
          <p:cNvGrpSpPr/>
          <p:nvPr/>
        </p:nvGrpSpPr>
        <p:grpSpPr>
          <a:xfrm>
            <a:off x="8039104" y="4634615"/>
            <a:ext cx="2956556" cy="1314510"/>
            <a:chOff x="8039104" y="2090157"/>
            <a:chExt cx="2956556" cy="1314510"/>
          </a:xfrm>
        </p:grpSpPr>
        <p:sp>
          <p:nvSpPr>
            <p:cNvPr id="20" name="文本框 19"/>
            <p:cNvSpPr txBox="1"/>
            <p:nvPr/>
          </p:nvSpPr>
          <p:spPr>
            <a:xfrm>
              <a:off x="8039104" y="2090157"/>
              <a:ext cx="2541306" cy="40011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nSpc>
                  <a:spcPct val="100000"/>
                </a:lnSpc>
              </a:pPr>
              <a:r>
                <a:rPr lang="zh-CN" altLang="en-US" sz="2000" b="0" spc="1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2000" b="0" spc="1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1" name="矩形 20"/>
            <p:cNvSpPr/>
            <p:nvPr/>
          </p:nvSpPr>
          <p:spPr>
            <a:xfrm>
              <a:off x="8039104" y="2497944"/>
              <a:ext cx="2956556" cy="906723"/>
            </a:xfrm>
            <a:prstGeom prst="rect">
              <a:avLst/>
            </a:prstGeom>
          </p:spPr>
          <p:txBody>
            <a:bodyPr wrap="square">
              <a:spAutoFit/>
            </a:bodyPr>
            <a:lstStyle/>
            <a:p>
              <a:pPr>
                <a:lnSpc>
                  <a:spcPct val="130000"/>
                </a:lnSpc>
              </a:pPr>
              <a:r>
                <a:rPr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400">
                  <a:solidFill>
                    <a:schemeClr val="tx1">
                      <a:lumMod val="75000"/>
                      <a:lumOff val="25000"/>
                    </a:schemeClr>
                  </a:solidFill>
                  <a:latin typeface="微软雅黑 Light" panose="020B0502040204020203" pitchFamily="34" charset="-122"/>
                  <a:ea typeface="微软雅黑 Light" panose="020B0502040204020203" pitchFamily="34" charset="-122"/>
                </a:rPr>
                <a:t>更改。文字排版可以参考原模板版式</a:t>
              </a:r>
              <a:endParaRPr kumimoji="1"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22" name="组合 21"/>
          <p:cNvGrpSpPr/>
          <p:nvPr/>
        </p:nvGrpSpPr>
        <p:grpSpPr>
          <a:xfrm>
            <a:off x="1079511" y="4523553"/>
            <a:ext cx="2956556" cy="1306833"/>
            <a:chOff x="8039104" y="2097834"/>
            <a:chExt cx="2956556" cy="1306833"/>
          </a:xfrm>
        </p:grpSpPr>
        <p:sp>
          <p:nvSpPr>
            <p:cNvPr id="23" name="文本框 22"/>
            <p:cNvSpPr txBox="1"/>
            <p:nvPr/>
          </p:nvSpPr>
          <p:spPr>
            <a:xfrm>
              <a:off x="8454354" y="2097834"/>
              <a:ext cx="2541306" cy="40011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r">
                <a:lnSpc>
                  <a:spcPct val="100000"/>
                </a:lnSpc>
              </a:pPr>
              <a:r>
                <a:rPr lang="zh-CN" altLang="en-US" sz="2000" b="0" spc="1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2000" b="0" spc="1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4" name="矩形 23"/>
            <p:cNvSpPr/>
            <p:nvPr/>
          </p:nvSpPr>
          <p:spPr>
            <a:xfrm>
              <a:off x="8039104" y="2497944"/>
              <a:ext cx="2956556" cy="906723"/>
            </a:xfrm>
            <a:prstGeom prst="rect">
              <a:avLst/>
            </a:prstGeom>
          </p:spPr>
          <p:txBody>
            <a:bodyPr wrap="square">
              <a:spAutoFit/>
            </a:bodyPr>
            <a:lstStyle/>
            <a:p>
              <a:pPr algn="r">
                <a:lnSpc>
                  <a:spcPct val="130000"/>
                </a:lnSpc>
              </a:pPr>
              <a:r>
                <a:rPr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400">
                  <a:solidFill>
                    <a:schemeClr val="tx1">
                      <a:lumMod val="75000"/>
                      <a:lumOff val="25000"/>
                    </a:schemeClr>
                  </a:solidFill>
                  <a:latin typeface="微软雅黑 Light" panose="020B0502040204020203" pitchFamily="34" charset="-122"/>
                  <a:ea typeface="微软雅黑 Light" panose="020B0502040204020203" pitchFamily="34" charset="-122"/>
                </a:rPr>
                <a:t>更改。文字排版可以参考原模板版式</a:t>
              </a:r>
              <a:endParaRPr kumimoji="1"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25" name="组合 24"/>
          <p:cNvGrpSpPr/>
          <p:nvPr/>
        </p:nvGrpSpPr>
        <p:grpSpPr>
          <a:xfrm>
            <a:off x="998909" y="2074436"/>
            <a:ext cx="2956556" cy="1306833"/>
            <a:chOff x="8039104" y="2097834"/>
            <a:chExt cx="2956556" cy="1306833"/>
          </a:xfrm>
        </p:grpSpPr>
        <p:sp>
          <p:nvSpPr>
            <p:cNvPr id="26" name="文本框 25"/>
            <p:cNvSpPr txBox="1"/>
            <p:nvPr/>
          </p:nvSpPr>
          <p:spPr>
            <a:xfrm>
              <a:off x="8454354" y="2097834"/>
              <a:ext cx="2541306" cy="40011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r">
                <a:lnSpc>
                  <a:spcPct val="100000"/>
                </a:lnSpc>
              </a:pPr>
              <a:r>
                <a:rPr lang="zh-CN" altLang="en-US" sz="2000" b="0" spc="100">
                  <a:solidFill>
                    <a:schemeClr val="tx1">
                      <a:lumMod val="75000"/>
                      <a:lumOff val="25000"/>
                    </a:schemeClr>
                  </a:solidFill>
                  <a:latin typeface="楷体" panose="02010609060101010101" pitchFamily="49" charset="-122"/>
                  <a:ea typeface="楷体" panose="02010609060101010101" pitchFamily="49" charset="-122"/>
                </a:rPr>
                <a:t>输入文字内容</a:t>
              </a:r>
              <a:endParaRPr lang="zh-CN" altLang="en-US" sz="2000" b="0" spc="1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7" name="矩形 26"/>
            <p:cNvSpPr/>
            <p:nvPr/>
          </p:nvSpPr>
          <p:spPr>
            <a:xfrm>
              <a:off x="8039104" y="2497944"/>
              <a:ext cx="2956556" cy="906723"/>
            </a:xfrm>
            <a:prstGeom prst="rect">
              <a:avLst/>
            </a:prstGeom>
          </p:spPr>
          <p:txBody>
            <a:bodyPr wrap="square">
              <a:spAutoFit/>
            </a:bodyPr>
            <a:lstStyle/>
            <a:p>
              <a:pPr algn="r">
                <a:lnSpc>
                  <a:spcPct val="130000"/>
                </a:lnSpc>
              </a:pPr>
              <a:r>
                <a:rPr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rPr>
                <a:t>标题数字等都可以通过点击和重新输入进行</a:t>
              </a:r>
              <a:r>
                <a:rPr lang="zh-CN" altLang="en-US" sz="1400">
                  <a:solidFill>
                    <a:schemeClr val="tx1">
                      <a:lumMod val="75000"/>
                      <a:lumOff val="25000"/>
                    </a:schemeClr>
                  </a:solidFill>
                  <a:latin typeface="微软雅黑 Light" panose="020B0502040204020203" pitchFamily="34" charset="-122"/>
                  <a:ea typeface="微软雅黑 Light" panose="020B0502040204020203" pitchFamily="34" charset="-122"/>
                </a:rPr>
                <a:t>更改。文字排版可以参考原模板版式</a:t>
              </a:r>
              <a:endParaRPr kumimoji="1"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171" y="2609791"/>
            <a:ext cx="1725930" cy="1204288"/>
          </a:xfrm>
          <a:prstGeom prst="rect">
            <a:avLst/>
          </a:prstGeom>
        </p:spPr>
      </p:pic>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1572" y="2609791"/>
            <a:ext cx="1723721" cy="1186755"/>
          </a:xfrm>
          <a:prstGeom prst="rect">
            <a:avLst/>
          </a:prstGeom>
        </p:spPr>
      </p:pic>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3856" y="4010230"/>
            <a:ext cx="1733245" cy="1186755"/>
          </a:xfrm>
          <a:prstGeom prst="rect">
            <a:avLst/>
          </a:prstGeom>
        </p:spPr>
      </p:pic>
      <p:pic>
        <p:nvPicPr>
          <p:cNvPr id="39" name="图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0477" y="4041238"/>
            <a:ext cx="1725929" cy="1186755"/>
          </a:xfrm>
          <a:prstGeom prst="rect">
            <a:avLst/>
          </a:prstGeom>
        </p:spPr>
      </p:pic>
      <p:pic>
        <p:nvPicPr>
          <p:cNvPr id="43" name="图片 42"/>
          <p:cNvPicPr>
            <a:picLocks noChangeAspect="1"/>
          </p:cNvPicPr>
          <p:nvPr/>
        </p:nvPicPr>
        <p:blipFill rotWithShape="1">
          <a:blip r:embed="rId7" cstate="print">
            <a:extLst>
              <a:ext uri="{28A0092B-C50C-407E-A947-70E740481C1C}">
                <a14:useLocalDpi xmlns:a14="http://schemas.microsoft.com/office/drawing/2010/main" val="0"/>
              </a:ext>
            </a:extLst>
          </a:blip>
          <a:srcRect l="10381" r="21562"/>
          <a:stretch>
            <a:fillRect/>
          </a:stretch>
        </p:blipFill>
        <p:spPr>
          <a:xfrm>
            <a:off x="5183030" y="2975658"/>
            <a:ext cx="1723720" cy="1708217"/>
          </a:xfrm>
          <a:prstGeom prst="ellipse">
            <a:avLst/>
          </a:prstGeom>
          <a:ln>
            <a:noFill/>
          </a:ln>
          <a:effectLst>
            <a:softEdge rad="112500"/>
          </a:effectLst>
        </p:spPr>
      </p:pic>
    </p:spTree>
  </p:cSld>
  <p:clrMapOvr>
    <a:masterClrMapping/>
  </p:clrMapOvr>
</p:sld>
</file>

<file path=ppt/slides/slide2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t="15592"/>
          <a:stretch>
            <a:fillRect/>
          </a:stretch>
        </p:blipFill>
        <p:spPr>
          <a:xfrm>
            <a:off x="0" y="0"/>
            <a:ext cx="12195395" cy="6858000"/>
          </a:xfrm>
          <a:prstGeom prst="rect">
            <a:avLst/>
          </a:prstGeom>
        </p:spPr>
      </p:pic>
      <p:sp>
        <p:nvSpPr>
          <p:cNvPr id="4" name="矩形 3"/>
          <p:cNvSpPr/>
          <p:nvPr/>
        </p:nvSpPr>
        <p:spPr>
          <a:xfrm>
            <a:off x="1438095" y="971703"/>
            <a:ext cx="9472707" cy="4959944"/>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未标题-1"/>
          <p:cNvPicPr>
            <a:picLocks noChangeAspect="1"/>
          </p:cNvPicPr>
          <p:nvPr/>
        </p:nvPicPr>
        <p:blipFill>
          <a:blip r:embed="rId3"/>
          <a:srcRect r="37737"/>
          <a:stretch>
            <a:fillRect/>
          </a:stretch>
        </p:blipFill>
        <p:spPr>
          <a:xfrm>
            <a:off x="0" y="-775018"/>
            <a:ext cx="6873875" cy="7804785"/>
          </a:xfrm>
          <a:prstGeom prst="rect">
            <a:avLst/>
          </a:prstGeom>
        </p:spPr>
      </p:pic>
      <p:pic>
        <p:nvPicPr>
          <p:cNvPr id="17" name="图片 16" descr="二维码201903052349"/>
          <p:cNvPicPr>
            <a:picLocks noChangeAspect="1"/>
          </p:cNvPicPr>
          <p:nvPr/>
        </p:nvPicPr>
        <p:blipFill>
          <a:blip r:embed="rId4"/>
          <a:stretch>
            <a:fillRect/>
          </a:stretch>
        </p:blipFill>
        <p:spPr>
          <a:xfrm>
            <a:off x="6685690" y="2380376"/>
            <a:ext cx="1800860" cy="1800860"/>
          </a:xfrm>
          <a:prstGeom prst="rect">
            <a:avLst/>
          </a:prstGeom>
        </p:spPr>
      </p:pic>
      <p:pic>
        <p:nvPicPr>
          <p:cNvPr id="18" name="图片 17" descr="源文件-1"/>
          <p:cNvPicPr>
            <a:picLocks noChangeAspect="1"/>
          </p:cNvPicPr>
          <p:nvPr/>
        </p:nvPicPr>
        <p:blipFill>
          <a:blip r:embed="rId5"/>
          <a:stretch>
            <a:fillRect/>
          </a:stretch>
        </p:blipFill>
        <p:spPr>
          <a:xfrm>
            <a:off x="4131397" y="2380376"/>
            <a:ext cx="1726565" cy="1888490"/>
          </a:xfrm>
          <a:prstGeom prst="rect">
            <a:avLst/>
          </a:prstGeom>
        </p:spPr>
      </p:pic>
      <p:pic>
        <p:nvPicPr>
          <p:cNvPr id="19" name="图片 18" descr="未标题-1"/>
          <p:cNvPicPr>
            <a:picLocks noChangeAspect="1"/>
          </p:cNvPicPr>
          <p:nvPr/>
        </p:nvPicPr>
        <p:blipFill>
          <a:blip r:embed="rId3"/>
          <a:srcRect l="61338"/>
          <a:stretch>
            <a:fillRect/>
          </a:stretch>
        </p:blipFill>
        <p:spPr>
          <a:xfrm>
            <a:off x="8343900" y="-629920"/>
            <a:ext cx="4109720" cy="7514590"/>
          </a:xfrm>
          <a:prstGeom prst="rect">
            <a:avLst/>
          </a:prstGeom>
        </p:spPr>
      </p:pic>
      <p:sp>
        <p:nvSpPr>
          <p:cNvPr id="21" name="文本框 20"/>
          <p:cNvSpPr txBox="1"/>
          <p:nvPr/>
        </p:nvSpPr>
        <p:spPr>
          <a:xfrm>
            <a:off x="3960495" y="4656375"/>
            <a:ext cx="4481830" cy="1477328"/>
          </a:xfrm>
          <a:prstGeom prst="rect">
            <a:avLst/>
          </a:prstGeom>
          <a:noFill/>
        </p:spPr>
        <p:txBody>
          <a:bodyPr wrap="square" rtlCol="0" anchor="t">
            <a:spAutoFit/>
          </a:bodyPr>
          <a:lstStyle/>
          <a:p>
            <a:pPr algn="ctr"/>
            <a:r>
              <a:rPr lang="zh-CN" altLang="en-US" b="1" dirty="0">
                <a:latin typeface="微软雅黑" panose="020B0503020204020204" pitchFamily="34" charset="-122"/>
                <a:ea typeface="微软雅黑" panose="020B0503020204020204" pitchFamily="34" charset="-122"/>
              </a:rPr>
              <a:t>“中南云麓谷”新媒体中心  出品</a:t>
            </a:r>
            <a:endParaRPr lang="en-US" altLang="zh-CN" b="1" dirty="0">
              <a:latin typeface="微软雅黑" panose="020B0503020204020204" pitchFamily="34" charset="-122"/>
              <a:ea typeface="微软雅黑" panose="020B0503020204020204" pitchFamily="34" charset="-122"/>
            </a:endParaRPr>
          </a:p>
          <a:p>
            <a:pPr algn="ctr"/>
            <a:endParaRPr lang="en-US" altLang="zh-CN" b="1" dirty="0">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中南大学学生工作部（处）官方微信</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zh-CN" altLang="en-US" dirty="0"/>
          </a:p>
          <a:p>
            <a:endParaRPr lang="zh-CN" altLang="en-US" dirty="0"/>
          </a:p>
        </p:txBody>
      </p:sp>
      <p:sp>
        <p:nvSpPr>
          <p:cNvPr id="2" name="矩形 1"/>
          <p:cNvSpPr/>
          <p:nvPr/>
        </p:nvSpPr>
        <p:spPr>
          <a:xfrm>
            <a:off x="1420172" y="5873744"/>
            <a:ext cx="6096000" cy="879664"/>
          </a:xfrm>
          <a:prstGeom prst="rect">
            <a:avLst/>
          </a:prstGeom>
        </p:spPr>
        <p:txBody>
          <a:bodyPr>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关注微信公众号</a:t>
            </a:r>
            <a:r>
              <a:rPr lang="zh-CN" altLang="en-US" b="1" dirty="0">
                <a:solidFill>
                  <a:schemeClr val="bg1"/>
                </a:solidFill>
                <a:latin typeface="微软雅黑" panose="020B0503020204020204" pitchFamily="34" charset="-122"/>
                <a:ea typeface="微软雅黑" panose="020B0503020204020204" pitchFamily="34" charset="-122"/>
              </a:rPr>
              <a:t>“中南云麓谷”</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定期共享精品资源</a:t>
            </a:r>
            <a:endParaRPr lang="zh-CN" altLang="en-US" sz="2800" dirty="0">
              <a:solidFill>
                <a:schemeClr val="bg1"/>
              </a:solidFill>
            </a:endParaRPr>
          </a:p>
        </p:txBody>
      </p:sp>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SC_0677_副本.jpg"/>
          <p:cNvPicPr>
            <a:picLocks noChangeAspect="1"/>
          </p:cNvPicPr>
          <p:nvPr/>
        </p:nvPicPr>
        <p:blipFill rotWithShape="1">
          <a:blip r:embed="rId2" cstate="print">
            <a:extLst>
              <a:ext uri="{28A0092B-C50C-407E-A947-70E740481C1C}">
                <a14:useLocalDpi xmlns:a14="http://schemas.microsoft.com/office/drawing/2010/main" val="0"/>
              </a:ext>
            </a:extLst>
          </a:blip>
          <a:srcRect l="16831" t="-319" r="17337"/>
          <a:stretch>
            <a:fillRect/>
          </a:stretch>
        </p:blipFill>
        <p:spPr>
          <a:xfrm>
            <a:off x="6622887" y="1022336"/>
            <a:ext cx="4738016" cy="4813328"/>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
        <p:nvSpPr>
          <p:cNvPr id="11" name="文本框 10"/>
          <p:cNvSpPr txBox="1"/>
          <p:nvPr/>
        </p:nvSpPr>
        <p:spPr>
          <a:xfrm>
            <a:off x="1736583" y="1601466"/>
            <a:ext cx="2213204" cy="2215991"/>
          </a:xfrm>
          <a:prstGeom prst="rect">
            <a:avLst/>
          </a:prstGeom>
          <a:noFill/>
        </p:spPr>
        <p:txBody>
          <a:bodyPr wrap="square" rtlCol="0">
            <a:spAutoFit/>
          </a:bodyPr>
          <a:lstStyle/>
          <a:p>
            <a:r>
              <a:rPr lang="en-US" altLang="zh-CN" sz="13800" b="1" dirty="0">
                <a:solidFill>
                  <a:srgbClr val="000000"/>
                </a:solidFill>
                <a:latin typeface="Century Gothic" panose="020B0502020202020204" pitchFamily="34" charset="0"/>
              </a:rPr>
              <a:t>01</a:t>
            </a:r>
            <a:endParaRPr lang="zh-CN" altLang="en-US" sz="13800" b="1" dirty="0">
              <a:solidFill>
                <a:srgbClr val="000000"/>
              </a:solidFill>
              <a:latin typeface="Century Gothic" panose="020B0502020202020204" pitchFamily="34" charset="0"/>
            </a:endParaRPr>
          </a:p>
        </p:txBody>
      </p:sp>
      <p:sp>
        <p:nvSpPr>
          <p:cNvPr id="12" name="文本框 11"/>
          <p:cNvSpPr txBox="1"/>
          <p:nvPr/>
        </p:nvSpPr>
        <p:spPr>
          <a:xfrm>
            <a:off x="1577746" y="4067145"/>
            <a:ext cx="2901734" cy="461665"/>
          </a:xfrm>
          <a:prstGeom prst="rect">
            <a:avLst/>
          </a:prstGeom>
          <a:noFill/>
        </p:spPr>
        <p:txBody>
          <a:bodyPr wrap="square" rtlCol="0">
            <a:spAutoFit/>
          </a:bodyPr>
          <a:lstStyle/>
          <a:p>
            <a:r>
              <a:rPr lang="zh-CN" altLang="en-US" sz="2400" dirty="0">
                <a:solidFill>
                  <a:schemeClr val="bg2">
                    <a:lumMod val="25000"/>
                  </a:schemeClr>
                </a:solidFill>
                <a:latin typeface="楷体" panose="02010609060101010101" pitchFamily="49" charset="-122"/>
                <a:ea typeface="楷体" panose="02010609060101010101" pitchFamily="49" charset="-122"/>
              </a:rPr>
              <a:t>综合素质测评</a:t>
            </a:r>
          </a:p>
        </p:txBody>
      </p:sp>
    </p:spTree>
  </p:cSld>
  <p:clrMapOvr>
    <a:masterClrMapping/>
  </p:clrMapOvr>
</p:sld>
</file>

<file path=ppt/slides/slide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90360"/>
            <a:ext cx="12192000" cy="2510972"/>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endParaRPr>
          </a:p>
        </p:txBody>
      </p:sp>
      <p:cxnSp>
        <p:nvCxnSpPr>
          <p:cNvPr id="2"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8835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dirty="0">
                <a:solidFill>
                  <a:schemeClr val="tx1">
                    <a:lumMod val="75000"/>
                    <a:lumOff val="25000"/>
                  </a:schemeClr>
                </a:solidFill>
                <a:latin typeface="楷体" panose="02010609060101010101" pitchFamily="49" charset="-122"/>
                <a:ea typeface="楷体" panose="02010609060101010101" pitchFamily="49" charset="-122"/>
              </a:rPr>
              <a:t>输入文字内容</a:t>
            </a:r>
          </a:p>
        </p:txBody>
      </p:sp>
      <p:sp>
        <p:nvSpPr>
          <p:cNvPr id="8" name="矩形 7"/>
          <p:cNvSpPr/>
          <p:nvPr/>
        </p:nvSpPr>
        <p:spPr>
          <a:xfrm>
            <a:off x="367362" y="2565609"/>
            <a:ext cx="4231991" cy="1960473"/>
          </a:xfrm>
          <a:prstGeom prst="rect">
            <a:avLst/>
          </a:prstGeom>
        </p:spPr>
        <p:txBody>
          <a:bodyPr wrap="square">
            <a:spAutoFit/>
          </a:bodyPr>
          <a:lstStyle/>
          <a:p>
            <a:pPr>
              <a:lnSpc>
                <a:spcPct val="130000"/>
              </a:lnSpc>
            </a:pPr>
            <a:r>
              <a:rPr lang="zh-CN" altLang="en-US" sz="3200" dirty="0">
                <a:solidFill>
                  <a:schemeClr val="bg1"/>
                </a:solidFill>
                <a:latin typeface="微软雅黑 Light" panose="020B0502040204020203" pitchFamily="34" charset="-122"/>
                <a:ea typeface="微软雅黑 Light" panose="020B0502040204020203" pitchFamily="34" charset="-122"/>
              </a:rPr>
              <a:t>班级德育打分</a:t>
            </a:r>
            <a:endParaRPr lang="en-US" altLang="zh-CN" sz="3200" dirty="0">
              <a:solidFill>
                <a:schemeClr val="bg1"/>
              </a:solidFill>
              <a:latin typeface="微软雅黑 Light" panose="020B0502040204020203" pitchFamily="34" charset="-122"/>
              <a:ea typeface="微软雅黑 Light" panose="020B0502040204020203" pitchFamily="34" charset="-122"/>
            </a:endParaRPr>
          </a:p>
          <a:p>
            <a:pPr>
              <a:lnSpc>
                <a:spcPct val="130000"/>
              </a:lnSpc>
            </a:pPr>
            <a:r>
              <a:rPr lang="zh-CN" altLang="en-US" sz="3200" dirty="0">
                <a:solidFill>
                  <a:schemeClr val="bg1"/>
                </a:solidFill>
                <a:latin typeface="微软雅黑 Light" panose="020B0502040204020203" pitchFamily="34" charset="-122"/>
                <a:ea typeface="微软雅黑 Light" panose="020B0502040204020203" pitchFamily="34" charset="-122"/>
              </a:rPr>
              <a:t>大类活动德育分计算</a:t>
            </a:r>
            <a:endParaRPr lang="en-US" altLang="zh-CN" sz="3200" dirty="0">
              <a:solidFill>
                <a:schemeClr val="bg1"/>
              </a:solidFill>
              <a:latin typeface="微软雅黑 Light" panose="020B0502040204020203" pitchFamily="34" charset="-122"/>
              <a:ea typeface="微软雅黑 Light" panose="020B0502040204020203" pitchFamily="34" charset="-122"/>
            </a:endParaRPr>
          </a:p>
          <a:p>
            <a:pPr>
              <a:lnSpc>
                <a:spcPct val="130000"/>
              </a:lnSpc>
            </a:pPr>
            <a:r>
              <a:rPr lang="zh-CN" altLang="en-US" sz="3200" dirty="0">
                <a:solidFill>
                  <a:schemeClr val="bg1"/>
                </a:solidFill>
                <a:latin typeface="微软雅黑 Light" panose="020B0502040204020203" pitchFamily="34" charset="-122"/>
                <a:ea typeface="微软雅黑 Light" panose="020B0502040204020203" pitchFamily="34" charset="-122"/>
              </a:rPr>
              <a:t>班委加分打分</a:t>
            </a:r>
            <a:endParaRPr lang="zh-CN" altLang="en-US" sz="3200" dirty="0">
              <a:solidFill>
                <a:schemeClr val="bg1"/>
              </a:solidFill>
              <a:latin typeface="等线 Light" panose="02010600030101010101" pitchFamily="2" charset="-122"/>
              <a:ea typeface="等线 Light" panose="02010600030101010101" pitchFamily="2"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509" y="2284534"/>
            <a:ext cx="4497649" cy="2529928"/>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36583" y="1601466"/>
            <a:ext cx="2213204" cy="2215991"/>
          </a:xfrm>
          <a:prstGeom prst="rect">
            <a:avLst/>
          </a:prstGeom>
          <a:noFill/>
        </p:spPr>
        <p:txBody>
          <a:bodyPr wrap="square" rtlCol="0">
            <a:spAutoFit/>
          </a:bodyPr>
          <a:lstStyle/>
          <a:p>
            <a:r>
              <a:rPr lang="en-US" altLang="zh-CN" sz="13800" b="1" dirty="0">
                <a:solidFill>
                  <a:srgbClr val="000000"/>
                </a:solidFill>
                <a:latin typeface="Century Gothic" panose="020B0502020202020204" pitchFamily="34" charset="0"/>
              </a:rPr>
              <a:t>02</a:t>
            </a:r>
            <a:endParaRPr lang="zh-CN" altLang="en-US" sz="13800" b="1" dirty="0">
              <a:solidFill>
                <a:srgbClr val="000000"/>
              </a:solidFill>
              <a:latin typeface="Century Gothic" panose="020B0502020202020204" pitchFamily="34" charset="0"/>
            </a:endParaRPr>
          </a:p>
        </p:txBody>
      </p:sp>
      <p:sp>
        <p:nvSpPr>
          <p:cNvPr id="5" name="文本框 4"/>
          <p:cNvSpPr txBox="1"/>
          <p:nvPr/>
        </p:nvSpPr>
        <p:spPr>
          <a:xfrm>
            <a:off x="1577746" y="4067145"/>
            <a:ext cx="2901734" cy="461665"/>
          </a:xfrm>
          <a:prstGeom prst="rect">
            <a:avLst/>
          </a:prstGeom>
          <a:noFill/>
        </p:spPr>
        <p:txBody>
          <a:bodyPr wrap="square" rtlCol="0">
            <a:spAutoFit/>
          </a:bodyPr>
          <a:lstStyle/>
          <a:p>
            <a:r>
              <a:rPr lang="zh-CN" altLang="en-US" sz="2400" dirty="0">
                <a:solidFill>
                  <a:schemeClr val="bg2">
                    <a:lumMod val="25000"/>
                  </a:schemeClr>
                </a:solidFill>
                <a:latin typeface="楷体" panose="02010609060101010101" pitchFamily="49" charset="-122"/>
                <a:ea typeface="楷体" panose="02010609060101010101" pitchFamily="49" charset="-122"/>
              </a:rPr>
              <a:t>学年总结</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3880" y="1717766"/>
            <a:ext cx="5780708" cy="3853805"/>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Tree>
  </p:cSld>
  <p:clrMapOvr>
    <a:masterClrMapping/>
  </p:clrMapOvr>
</p:sld>
</file>

<file path=ppt/slides/slide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3943" y="1751199"/>
            <a:ext cx="5709512" cy="3806341"/>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
        <p:nvSpPr>
          <p:cNvPr id="9" name="文本框 8"/>
          <p:cNvSpPr txBox="1"/>
          <p:nvPr/>
        </p:nvSpPr>
        <p:spPr>
          <a:xfrm>
            <a:off x="1736583" y="1601466"/>
            <a:ext cx="2213204" cy="2215991"/>
          </a:xfrm>
          <a:prstGeom prst="rect">
            <a:avLst/>
          </a:prstGeom>
          <a:noFill/>
        </p:spPr>
        <p:txBody>
          <a:bodyPr wrap="square" rtlCol="0">
            <a:spAutoFit/>
          </a:bodyPr>
          <a:lstStyle/>
          <a:p>
            <a:r>
              <a:rPr lang="en-US" altLang="zh-CN" sz="13800" b="1" dirty="0">
                <a:solidFill>
                  <a:srgbClr val="000000"/>
                </a:solidFill>
                <a:latin typeface="Century Gothic" panose="020B0502020202020204" pitchFamily="34" charset="0"/>
              </a:rPr>
              <a:t>03</a:t>
            </a:r>
            <a:endParaRPr lang="zh-CN" altLang="en-US" sz="13800" b="1" dirty="0">
              <a:solidFill>
                <a:srgbClr val="000000"/>
              </a:solidFill>
              <a:latin typeface="Century Gothic" panose="020B0502020202020204" pitchFamily="34" charset="0"/>
            </a:endParaRPr>
          </a:p>
        </p:txBody>
      </p:sp>
      <p:sp>
        <p:nvSpPr>
          <p:cNvPr id="10" name="文本框 9"/>
          <p:cNvSpPr txBox="1"/>
          <p:nvPr/>
        </p:nvSpPr>
        <p:spPr>
          <a:xfrm>
            <a:off x="1577746" y="4067145"/>
            <a:ext cx="2901734" cy="461665"/>
          </a:xfrm>
          <a:prstGeom prst="rect">
            <a:avLst/>
          </a:prstGeom>
          <a:noFill/>
        </p:spPr>
        <p:txBody>
          <a:bodyPr wrap="square" rtlCol="0">
            <a:spAutoFit/>
          </a:bodyPr>
          <a:lstStyle/>
          <a:p>
            <a:r>
              <a:rPr lang="zh-CN" altLang="en-US" sz="2400" dirty="0">
                <a:solidFill>
                  <a:schemeClr val="bg2">
                    <a:lumMod val="25000"/>
                  </a:schemeClr>
                </a:solidFill>
                <a:latin typeface="楷体" panose="02010609060101010101" pitchFamily="49" charset="-122"/>
                <a:ea typeface="楷体" panose="02010609060101010101" pitchFamily="49" charset="-122"/>
              </a:rPr>
              <a:t>班导师寄语</a:t>
            </a:r>
          </a:p>
        </p:txBody>
      </p:sp>
    </p:spTree>
  </p:cSld>
  <p:clrMapOvr>
    <a:masterClrMapping/>
  </p:clrMapOvr>
</p:sld>
</file>

<file path=ppt/slides/slide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IMG_8027.jpg"/>
          <p:cNvPicPr>
            <a:picLocks noChangeAspect="1"/>
          </p:cNvPicPr>
          <p:nvPr/>
        </p:nvPicPr>
        <p:blipFill rotWithShape="1">
          <a:blip r:embed="rId2" cstate="print">
            <a:extLst>
              <a:ext uri="{28A0092B-C50C-407E-A947-70E740481C1C}">
                <a14:useLocalDpi xmlns:a14="http://schemas.microsoft.com/office/drawing/2010/main" val="0"/>
              </a:ext>
            </a:extLst>
          </a:blip>
          <a:srcRect l="1913" t="198" r="31538" b="-318"/>
          <a:stretch>
            <a:fillRect/>
          </a:stretch>
        </p:blipFill>
        <p:spPr>
          <a:xfrm>
            <a:off x="6291943" y="980748"/>
            <a:ext cx="4882032" cy="4896504"/>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
        <p:nvSpPr>
          <p:cNvPr id="8" name="文本框 7"/>
          <p:cNvSpPr txBox="1"/>
          <p:nvPr/>
        </p:nvSpPr>
        <p:spPr>
          <a:xfrm>
            <a:off x="1736583" y="1601466"/>
            <a:ext cx="2213204" cy="2215991"/>
          </a:xfrm>
          <a:prstGeom prst="rect">
            <a:avLst/>
          </a:prstGeom>
          <a:noFill/>
        </p:spPr>
        <p:txBody>
          <a:bodyPr wrap="square" rtlCol="0">
            <a:spAutoFit/>
          </a:bodyPr>
          <a:lstStyle/>
          <a:p>
            <a:r>
              <a:rPr lang="en-US" altLang="zh-CN" sz="13800" b="1" dirty="0">
                <a:solidFill>
                  <a:srgbClr val="000000"/>
                </a:solidFill>
                <a:latin typeface="Century Gothic" panose="020B0502020202020204" pitchFamily="34" charset="0"/>
              </a:rPr>
              <a:t>04</a:t>
            </a:r>
            <a:endParaRPr lang="zh-CN" altLang="en-US" sz="13800" b="1" dirty="0">
              <a:solidFill>
                <a:srgbClr val="000000"/>
              </a:solidFill>
              <a:latin typeface="Century Gothic" panose="020B0502020202020204" pitchFamily="34" charset="0"/>
            </a:endParaRPr>
          </a:p>
        </p:txBody>
      </p:sp>
      <p:sp>
        <p:nvSpPr>
          <p:cNvPr id="9" name="文本框 8"/>
          <p:cNvSpPr txBox="1"/>
          <p:nvPr/>
        </p:nvSpPr>
        <p:spPr>
          <a:xfrm>
            <a:off x="1577746" y="4067145"/>
            <a:ext cx="2901734" cy="461665"/>
          </a:xfrm>
          <a:prstGeom prst="rect">
            <a:avLst/>
          </a:prstGeom>
          <a:noFill/>
        </p:spPr>
        <p:txBody>
          <a:bodyPr wrap="square" rtlCol="0">
            <a:spAutoFit/>
          </a:bodyPr>
          <a:lstStyle/>
          <a:p>
            <a:r>
              <a:rPr lang="zh-CN" altLang="en-US" sz="2400" dirty="0">
                <a:solidFill>
                  <a:schemeClr val="bg2">
                    <a:lumMod val="25000"/>
                  </a:schemeClr>
                </a:solidFill>
                <a:latin typeface="楷体" panose="02010609060101010101" pitchFamily="49" charset="-122"/>
                <a:ea typeface="楷体" panose="02010609060101010101" pitchFamily="49" charset="-122"/>
              </a:rPr>
              <a:t>最后的谈天说地</a:t>
            </a:r>
          </a:p>
        </p:txBody>
      </p:sp>
    </p:spTree>
  </p:cSld>
  <p:clrMapOvr>
    <a:masterClrMapping/>
  </p:clrMapOvr>
</p:sld>
</file>

<file path=ppt/slides/slide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t="15592"/>
          <a:stretch>
            <a:fillRect/>
          </a:stretch>
        </p:blipFill>
        <p:spPr>
          <a:xfrm>
            <a:off x="0" y="0"/>
            <a:ext cx="12195395" cy="6858000"/>
          </a:xfrm>
          <a:prstGeom prst="rect">
            <a:avLst/>
          </a:prstGeom>
        </p:spPr>
      </p:pic>
      <p:sp>
        <p:nvSpPr>
          <p:cNvPr id="4" name="矩形 3"/>
          <p:cNvSpPr/>
          <p:nvPr/>
        </p:nvSpPr>
        <p:spPr>
          <a:xfrm>
            <a:off x="1438095" y="971703"/>
            <a:ext cx="9472707" cy="4959944"/>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07626" y="1217195"/>
            <a:ext cx="8925427" cy="442561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4406814" y="3296218"/>
            <a:ext cx="38501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623435" y="3710940"/>
            <a:ext cx="2600960" cy="452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latin typeface="方正仿宋简体" panose="03000509000000000000" pitchFamily="65" charset="-122"/>
                <a:ea typeface="方正仿宋简体" panose="03000509000000000000" pitchFamily="65" charset="-122"/>
              </a:rPr>
              <a:t>汇报人：任翌嘉</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sp>
        <p:nvSpPr>
          <p:cNvPr id="2" name="文本框 1"/>
          <p:cNvSpPr txBox="1"/>
          <p:nvPr/>
        </p:nvSpPr>
        <p:spPr>
          <a:xfrm>
            <a:off x="4243705" y="1968500"/>
            <a:ext cx="4772025" cy="1200329"/>
          </a:xfrm>
          <a:prstGeom prst="rect">
            <a:avLst/>
          </a:prstGeom>
          <a:noFill/>
        </p:spPr>
        <p:txBody>
          <a:bodyPr wrap="square" rtlCol="0">
            <a:spAutoFit/>
          </a:bodyPr>
          <a:lstStyle/>
          <a:p>
            <a:r>
              <a:rPr lang="zh-CN" altLang="en-US" sz="7200" dirty="0">
                <a:solidFill>
                  <a:schemeClr val="bg1">
                    <a:lumMod val="50000"/>
                  </a:schemeClr>
                </a:solidFill>
                <a:latin typeface="微软雅黑" panose="020B0503020204020204" pitchFamily="34" charset="-122"/>
                <a:ea typeface="微软雅黑" panose="020B0503020204020204" pitchFamily="34" charset="-122"/>
              </a:rPr>
              <a:t>我爱你们！</a:t>
            </a:r>
          </a:p>
        </p:txBody>
      </p:sp>
    </p:spTree>
  </p:cSld>
  <p:clrMapOvr>
    <a:masterClrMapping/>
  </p:clrMapOvr>
</p:sld>
</file>

<file path=ppt/slides/slide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25032" y="4629658"/>
            <a:ext cx="7037384" cy="1526059"/>
          </a:xfrm>
          <a:prstGeom prst="rect">
            <a:avLst/>
          </a:prstGeom>
        </p:spPr>
        <p:txBody>
          <a:bodyPr wrap="square">
            <a:spAutoFit/>
          </a:bodyPr>
          <a:lstStyle/>
          <a:p>
            <a:pPr>
              <a:lnSpc>
                <a:spcPct val="120000"/>
              </a:lnSpc>
            </a:pPr>
            <a:r>
              <a:rPr lang="en-US" altLang="zh-CN" sz="1300" kern="100" dirty="0">
                <a:solidFill>
                  <a:srgbClr val="7F7F7F">
                    <a:alpha val="70000"/>
                  </a:srgbClr>
                </a:solidFill>
                <a:latin typeface="FuturaPT-Book" panose="020B0502020204020303" pitchFamily="34" charset="0"/>
                <a:cs typeface="Times New Roman" panose="02020603050405020304" pitchFamily="18" charset="0"/>
              </a:rPr>
              <a:t>Please enter the relevant text content here. Operation method: select all the text in this paragraph with the mouse, and enter the text directly to replace it. The text format will not change. Please enter the relevant text content here. Operation method: select all the text in this paragraph with the mouse, and enter the text directly to replace it. The text format will not change.</a:t>
            </a:r>
            <a:endParaRPr lang="zh-CN" altLang="zh-CN" sz="1300" kern="100" dirty="0">
              <a:solidFill>
                <a:srgbClr val="7F7F7F">
                  <a:alpha val="70000"/>
                </a:srgbClr>
              </a:solidFill>
              <a:latin typeface="FuturaPT-Book" panose="020B0502020204020303" pitchFamily="34" charset="0"/>
              <a:cs typeface="Times New Roman" panose="02020603050405020304" pitchFamily="18" charset="0"/>
            </a:endParaRPr>
          </a:p>
          <a:p>
            <a:pPr>
              <a:lnSpc>
                <a:spcPct val="120000"/>
              </a:lnSpc>
            </a:pPr>
            <a:endParaRPr lang="zh-CN" altLang="zh-CN" sz="1300" kern="100" dirty="0">
              <a:solidFill>
                <a:schemeClr val="bg1">
                  <a:lumMod val="85000"/>
                  <a:alpha val="70000"/>
                </a:schemeClr>
              </a:solidFill>
              <a:latin typeface="FuturaPT-Book" panose="020B0502020204020303" pitchFamily="34" charset="0"/>
              <a:cs typeface="Times New Roman" panose="02020603050405020304" pitchFamily="18" charset="0"/>
            </a:endParaRPr>
          </a:p>
        </p:txBody>
      </p:sp>
      <p:sp>
        <p:nvSpPr>
          <p:cNvPr id="12" name="矩形 11"/>
          <p:cNvSpPr/>
          <p:nvPr/>
        </p:nvSpPr>
        <p:spPr>
          <a:xfrm>
            <a:off x="539756" y="4629658"/>
            <a:ext cx="2885911" cy="1052596"/>
          </a:xfrm>
          <a:prstGeom prst="rect">
            <a:avLst/>
          </a:prstGeom>
        </p:spPr>
        <p:txBody>
          <a:bodyPr wrap="square">
            <a:spAutoFit/>
          </a:bodyPr>
          <a:lstStyle/>
          <a:p>
            <a:pPr>
              <a:lnSpc>
                <a:spcPct val="120000"/>
              </a:lnSpc>
            </a:pPr>
            <a:r>
              <a:rPr lang="en-US" altLang="zh-CN" sz="1300" kern="100" dirty="0">
                <a:solidFill>
                  <a:schemeClr val="tx1">
                    <a:lumMod val="50000"/>
                    <a:lumOff val="50000"/>
                    <a:alpha val="70000"/>
                  </a:schemeClr>
                </a:solidFill>
                <a:latin typeface="FuturaPT-Book" panose="020B0502020204020303" pitchFamily="34" charset="0"/>
                <a:cs typeface="Times New Roman" panose="02020603050405020304" pitchFamily="18" charset="0"/>
              </a:rPr>
              <a:t>Enter the text content directly here, the text format will not change. Enter the text content directly here, the text format will not change.</a:t>
            </a:r>
            <a:endParaRPr lang="zh-CN" altLang="zh-CN" sz="1300" kern="100" dirty="0">
              <a:solidFill>
                <a:schemeClr val="tx1">
                  <a:lumMod val="50000"/>
                  <a:lumOff val="50000"/>
                  <a:alpha val="70000"/>
                </a:schemeClr>
              </a:solidFill>
              <a:latin typeface="FuturaPT-Book" panose="020B0502020204020303" pitchFamily="34" charset="0"/>
              <a:cs typeface="Times New Roman" panose="02020603050405020304" pitchFamily="18" charset="0"/>
            </a:endParaRPr>
          </a:p>
        </p:txBody>
      </p:sp>
      <p:sp>
        <p:nvSpPr>
          <p:cNvPr id="13" name="矩形 12"/>
          <p:cNvSpPr/>
          <p:nvPr/>
        </p:nvSpPr>
        <p:spPr>
          <a:xfrm>
            <a:off x="1640280" y="3253365"/>
            <a:ext cx="1026720" cy="338554"/>
          </a:xfrm>
          <a:prstGeom prst="rect">
            <a:avLst/>
          </a:prstGeom>
        </p:spPr>
        <p:txBody>
          <a:bodyPr wrap="square">
            <a:spAutoFit/>
          </a:bodyPr>
          <a:lstStyle/>
          <a:p>
            <a:pPr algn="dist"/>
            <a:r>
              <a:rPr lang="zh-CN" altLang="en-US" sz="1600" dirty="0">
                <a:solidFill>
                  <a:schemeClr val="bg1"/>
                </a:solidFill>
                <a:latin typeface="造字工房悦黑 G0v1 常规体" pitchFamily="50" charset="-122"/>
                <a:ea typeface="造字工房悦黑 G0v1 常规体" pitchFamily="50" charset="-122"/>
              </a:rPr>
              <a:t>添加标题</a:t>
            </a:r>
            <a:endParaRPr lang="zh-CN" altLang="en-US" sz="1600" dirty="0">
              <a:solidFill>
                <a:schemeClr val="bg1"/>
              </a:solidFill>
            </a:endParaRPr>
          </a:p>
        </p:txBody>
      </p:sp>
      <p:cxnSp>
        <p:nvCxnSpPr>
          <p:cNvPr id="14" name="直接连接符 1"/>
          <p:cNvCxnSpPr/>
          <p:nvPr/>
        </p:nvCxnSpPr>
        <p:spPr>
          <a:xfrm>
            <a:off x="2341395"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100790" y="326509"/>
            <a:ext cx="1990419" cy="369332"/>
          </a:xfrm>
          <a:prstGeom prst="rect">
            <a:avLst/>
          </a:prstGeom>
        </p:spPr>
        <p:txBody>
          <a:bodyPr vert="horz" wrap="square">
            <a:spAutoFit/>
          </a:bodyPr>
          <a:lstStyle>
            <a:defPPr>
              <a:defRPr lang="zh-CN"/>
            </a:defPPr>
            <a:lvl1pPr algn="ctr">
              <a:defRPr sz="2000">
                <a:solidFill>
                  <a:srgbClr val="494848"/>
                </a:solidFill>
                <a:latin typeface="汉仪良品线简" panose="00020600040101010101" pitchFamily="18" charset="-122"/>
                <a:ea typeface="汉仪良品线简" panose="00020600040101010101" pitchFamily="18" charset="-122"/>
              </a:defRPr>
            </a:lvl1pPr>
          </a:lstStyle>
          <a:p>
            <a:r>
              <a:rPr lang="zh-CN" altLang="en-US" sz="1800" dirty="0">
                <a:solidFill>
                  <a:schemeClr val="tx1">
                    <a:lumMod val="75000"/>
                    <a:lumOff val="25000"/>
                  </a:schemeClr>
                </a:solidFill>
                <a:latin typeface="楷体" panose="02010609060101010101" pitchFamily="49" charset="-122"/>
                <a:ea typeface="楷体" panose="02010609060101010101" pitchFamily="49" charset="-122"/>
              </a:rPr>
              <a:t>输入文字内容</a:t>
            </a:r>
          </a:p>
        </p:txBody>
      </p:sp>
      <p:cxnSp>
        <p:nvCxnSpPr>
          <p:cNvPr id="16" name="直接连接符 1"/>
          <p:cNvCxnSpPr/>
          <p:nvPr/>
        </p:nvCxnSpPr>
        <p:spPr>
          <a:xfrm>
            <a:off x="7079087" y="511175"/>
            <a:ext cx="27622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46" t="13412" r="-46" b="37572"/>
          <a:stretch>
            <a:fillRect/>
          </a:stretch>
        </p:blipFill>
        <p:spPr>
          <a:xfrm>
            <a:off x="4095137" y="1790700"/>
            <a:ext cx="7385172" cy="2413000"/>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25" y="82631"/>
            <a:ext cx="2062742" cy="562417"/>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r="10253"/>
          <a:stretch>
            <a:fillRect/>
          </a:stretch>
        </p:blipFill>
        <p:spPr>
          <a:xfrm>
            <a:off x="317500" y="1790700"/>
            <a:ext cx="3327400" cy="247168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1999</Words>
  <Application>Microsoft Office PowerPoint</Application>
  <PresentationFormat>宽屏</PresentationFormat>
  <Paragraphs>151</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FuturaPT-Book</vt:lpstr>
      <vt:lpstr>等线</vt:lpstr>
      <vt:lpstr>等线 Light</vt:lpstr>
      <vt:lpstr>方正仿宋简体</vt:lpstr>
      <vt:lpstr>方正宋刻本秀楷简体</vt:lpstr>
      <vt:lpstr>华文楷体</vt:lpstr>
      <vt:lpstr>楷体</vt:lpstr>
      <vt:lpstr>微软雅黑</vt:lpstr>
      <vt:lpstr>微软雅黑 Light</vt:lpstr>
      <vt:lpstr>造字工房悦黑 G0v1 常规体</vt:lpstr>
      <vt:lpstr>Arial</vt:lpstr>
      <vt:lpstr>Calibri</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Haiyang Zhang</cp:lastModifiedBy>
  <cp:revision>82</cp:revision>
  <dcterms:created xsi:type="dcterms:W3CDTF">2019-03-16T10:13:00Z</dcterms:created>
  <dcterms:modified xsi:type="dcterms:W3CDTF">2022-11-27T02:07:08Z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