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5.xml" ContentType="application/vnd.openxmlformats-officedocument.themeOverr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4" r:id="rId2"/>
    <p:sldMasterId id="2147483656" r:id="rId3"/>
    <p:sldMasterId id="2147483658" r:id="rId4"/>
    <p:sldMasterId id="2147483670" r:id="rId5"/>
    <p:sldMasterId id="2147483682" r:id="rId6"/>
  </p:sldMasterIdLst>
  <p:notesMasterIdLst>
    <p:notesMasterId r:id="rId31"/>
  </p:notesMasterIdLst>
  <p:handoutMasterIdLst>
    <p:handoutMasterId r:id="rId32"/>
  </p:handoutMasterIdLst>
  <p:sldIdLst>
    <p:sldId id="674" r:id="rId7"/>
    <p:sldId id="581" r:id="rId8"/>
    <p:sldId id="580" r:id="rId9"/>
    <p:sldId id="569" r:id="rId10"/>
    <p:sldId id="270" r:id="rId11"/>
    <p:sldId id="565" r:id="rId12"/>
    <p:sldId id="259" r:id="rId13"/>
    <p:sldId id="672" r:id="rId14"/>
    <p:sldId id="258" r:id="rId15"/>
    <p:sldId id="260" r:id="rId16"/>
    <p:sldId id="670" r:id="rId17"/>
    <p:sldId id="567" r:id="rId18"/>
    <p:sldId id="284" r:id="rId19"/>
    <p:sldId id="568" r:id="rId20"/>
    <p:sldId id="338" r:id="rId21"/>
    <p:sldId id="566" r:id="rId22"/>
    <p:sldId id="278" r:id="rId23"/>
    <p:sldId id="285" r:id="rId24"/>
    <p:sldId id="673" r:id="rId25"/>
    <p:sldId id="266" r:id="rId26"/>
    <p:sldId id="570" r:id="rId27"/>
    <p:sldId id="280" r:id="rId28"/>
    <p:sldId id="571" r:id="rId29"/>
    <p:sldId id="574" r:id="rId3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125BAD2-48AE-458E-A473-B5048B9FD232}">
          <p14:sldIdLst>
            <p14:sldId id="674"/>
            <p14:sldId id="581"/>
            <p14:sldId id="580"/>
            <p14:sldId id="569"/>
            <p14:sldId id="270"/>
            <p14:sldId id="565"/>
            <p14:sldId id="259"/>
            <p14:sldId id="672"/>
            <p14:sldId id="258"/>
            <p14:sldId id="260"/>
            <p14:sldId id="670"/>
            <p14:sldId id="567"/>
            <p14:sldId id="284"/>
            <p14:sldId id="568"/>
            <p14:sldId id="338"/>
            <p14:sldId id="566"/>
            <p14:sldId id="278"/>
            <p14:sldId id="285"/>
            <p14:sldId id="673"/>
            <p14:sldId id="266"/>
            <p14:sldId id="570"/>
            <p14:sldId id="280"/>
            <p14:sldId id="571"/>
            <p14:sldId id="574"/>
          </p14:sldIdLst>
        </p14:section>
      </p14:sectionLst>
    </p:ext>
    <p:ext uri="{EFAFB233-063F-42B5-8137-9DF3F51BA10A}">
      <p15:sldGuideLst xmlns:p15="http://schemas.microsoft.com/office/powerpoint/2012/main">
        <p15:guide id="1" orient="horz" pos="240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736"/>
    <a:srgbClr val="D60C0C"/>
    <a:srgbClr val="BFBFBF"/>
    <a:srgbClr val="D9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2602" autoAdjust="0"/>
  </p:normalViewPr>
  <p:slideViewPr>
    <p:cSldViewPr snapToGrid="0" showGuides="1">
      <p:cViewPr varScale="1">
        <p:scale>
          <a:sx n="75" d="100"/>
          <a:sy n="75" d="100"/>
        </p:scale>
        <p:origin x="864" y="43"/>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3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48D28-2F1A-432A-AA2F-1B855D5F1C53}"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8948F-AF28-4524-B14D-F372FE1DAE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ADC15D2-6D33-4241-9D30-0EEB4F4D2EF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A8948F-AF28-4524-B14D-F372FE1DAE2E}"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D21365-F1D8-47CC-8906-823C7233621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3961441-CC4F-4C83-BAE8-217E8336E79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A8948F-AF28-4524-B14D-F372FE1DAE2E}"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0D21365-F1D8-47CC-8906-823C7233621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886B37-8689-4CE7-99D8-BB82F7243A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9.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6" name="页脚占位符 3"/>
          <p:cNvSpPr txBox="1"/>
          <p:nvPr userDrawn="1"/>
        </p:nvSpPr>
        <p:spPr>
          <a:xfrm>
            <a:off x="11049748" y="6540435"/>
            <a:ext cx="939240" cy="123111"/>
          </a:xfrm>
          <a:prstGeom prst="rect">
            <a:avLst/>
          </a:prstGeom>
        </p:spPr>
        <p:txBody>
          <a:bodyPr vert="horz" wrap="square" lIns="0" tIns="0" rIns="0" bIns="0" rtlCol="0" anchor="ctr">
            <a:spAutoFit/>
          </a:bodyPr>
          <a:lstStyle>
            <a:defPPr>
              <a:defRPr lang="en-US"/>
            </a:defPPr>
            <a:lvl1pPr marL="0" algn="dist" defTabSz="457200" rtl="0" eaLnBrk="1" latinLnBrk="0" hangingPunct="1">
              <a:defRPr lang="zh-CN" altLang="en-US" sz="800" b="0" kern="1200" dirty="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dirty="0">
                <a:solidFill>
                  <a:schemeClr val="tx1">
                    <a:lumMod val="95000"/>
                    <a:lumOff val="5000"/>
                  </a:schemeClr>
                </a:solidFill>
                <a:ea typeface="微软雅黑 Light" panose="020B0502040204020203" charset="-122"/>
              </a:rPr>
              <a:t>海纳百川，有容乃大</a:t>
            </a:r>
          </a:p>
        </p:txBody>
      </p:sp>
      <p:cxnSp>
        <p:nvCxnSpPr>
          <p:cNvPr id="16" name="直接连接符 15"/>
          <p:cNvCxnSpPr/>
          <p:nvPr userDrawn="1"/>
        </p:nvCxnSpPr>
        <p:spPr>
          <a:xfrm>
            <a:off x="73414" y="6366521"/>
            <a:ext cx="1190752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4724400" y="6544710"/>
            <a:ext cx="2743200" cy="153888"/>
          </a:xfrm>
        </p:spPr>
        <p:txBody>
          <a:bodyPr vert="horz" wrap="square" lIns="0" tIns="0" rIns="0" bIns="0" rtlCol="0" anchor="ctr">
            <a:spAutoFit/>
          </a:bodyPr>
          <a:lstStyle>
            <a:lvl1pPr algn="ctr">
              <a:defRPr lang="zh-CN" altLang="en-US" sz="1000" b="0" smtClean="0">
                <a:solidFill>
                  <a:schemeClr val="tx1">
                    <a:lumMod val="95000"/>
                    <a:lumOff val="5000"/>
                  </a:schemeClr>
                </a:solidFill>
                <a:ea typeface="微软雅黑 Light" panose="020B0502040204020203" charset="-122"/>
              </a:defRPr>
            </a:lvl1pPr>
          </a:lstStyle>
          <a:p>
            <a:pPr defTabSz="457200"/>
            <a:fld id="{D3886B37-8689-4CE7-99D8-BB82F7243A28}" type="slidenum">
              <a:rPr lang="en-US" altLang="zh-CN" smtClean="0"/>
              <a:t>‹#›</a:t>
            </a:fld>
            <a:endParaRPr lang="en-US" altLang="zh-CN"/>
          </a:p>
        </p:txBody>
      </p:sp>
      <p:pic>
        <p:nvPicPr>
          <p:cNvPr id="3" name="图片 2"/>
          <p:cNvPicPr>
            <a:picLocks noChangeAspect="1"/>
          </p:cNvPicPr>
          <p:nvPr userDrawn="1"/>
        </p:nvPicPr>
        <p:blipFill>
          <a:blip r:embed="rId2"/>
          <a:stretch>
            <a:fillRect/>
          </a:stretch>
        </p:blipFill>
        <p:spPr>
          <a:xfrm>
            <a:off x="142241" y="6450951"/>
            <a:ext cx="1078947" cy="3414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p:transition spd="slow">
        <p:fade/>
      </p:transition>
    </mc:Fallback>
  </mc:AlternateContent>
</p:sldLayout>
</file>

<file path=ppt/slideLayouts/slideLayout20.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1.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2.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3.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4.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5.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6.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7.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8.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29.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5B7681-5E1B-4B54-9171-ECFB7B57204C}"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75C922-8391-48B0-BB35-9B3142DA013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sldLayout>
</file>

<file path=ppt/slideLayouts/slideLayout3.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cxnSp>
        <p:nvCxnSpPr>
          <p:cNvPr id="16" name="直接连接符 15"/>
          <p:cNvCxnSpPr/>
          <p:nvPr userDrawn="1"/>
        </p:nvCxnSpPr>
        <p:spPr>
          <a:xfrm>
            <a:off x="73414" y="6366521"/>
            <a:ext cx="1190752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a:xfrm>
            <a:off x="4724400" y="6544710"/>
            <a:ext cx="2743200" cy="153888"/>
          </a:xfrm>
        </p:spPr>
        <p:txBody>
          <a:bodyPr vert="horz" wrap="square" lIns="0" tIns="0" rIns="0" bIns="0" rtlCol="0" anchor="ctr">
            <a:spAutoFit/>
          </a:bodyPr>
          <a:lstStyle>
            <a:lvl1pPr algn="ctr">
              <a:defRPr lang="zh-CN" altLang="en-US" sz="1000" b="0" smtClean="0">
                <a:solidFill>
                  <a:schemeClr val="tx1">
                    <a:lumMod val="95000"/>
                    <a:lumOff val="5000"/>
                  </a:schemeClr>
                </a:solidFill>
                <a:ea typeface="微软雅黑 Light" panose="020B0502040204020203" charset="-122"/>
              </a:defRPr>
            </a:lvl1pPr>
          </a:lstStyle>
          <a:p>
            <a:pPr defTabSz="457200"/>
            <a:fld id="{D3886B37-8689-4CE7-99D8-BB82F7243A28}" type="slidenum">
              <a:rPr lang="en-US" altLang="zh-CN" smtClean="0"/>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p:transition spd="slow">
        <p:fade/>
      </p:transition>
    </mc:Fallback>
  </mc:AlternateContent>
</p:sldLayout>
</file>

<file path=ppt/slideLayouts/slideLayout30.xml><?xml version="1.0" encoding="utf-8"?>
<p:sldLayout xmlns:a14="http://schemas.microsoft.com/office/drawing/2010/main"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图片包含 建筑物, 人员, 室内, 人物&#10;&#10;自动生成的说明"/>
          <p:cNvPicPr>
            <a:picLocks noChangeAspect="1"/>
          </p:cNvPicPr>
          <p:nvPr userDrawn="1"/>
        </p:nvPicPr>
        <p:blipFill rotWithShape="1">
          <a:blip r:embed="rId2" cstate="print">
            <a:extLst>
              <a:ext uri="{28A0092B-C50C-407E-A947-70E740481C1C}">
                <a14:useLocalDpi xmlns:a14="http://schemas.microsoft.com/office/drawing/2010/main" val="0"/>
              </a:ext>
            </a:extLst>
          </a:blip>
          <a:srcRect t="38384"/>
          <a:stretch>
            <a:fillRect/>
          </a:stretch>
        </p:blipFill>
        <p:spPr>
          <a:xfrm>
            <a:off x="0" y="-1"/>
            <a:ext cx="12192000" cy="5008179"/>
          </a:xfrm>
          <a:prstGeom prst="rect">
            <a:avLst/>
          </a:prstGeom>
        </p:spPr>
      </p:pic>
      <p:sp>
        <p:nvSpPr>
          <p:cNvPr id="4" name="矩形 3"/>
          <p:cNvSpPr/>
          <p:nvPr userDrawn="1"/>
        </p:nvSpPr>
        <p:spPr>
          <a:xfrm>
            <a:off x="0" y="-1"/>
            <a:ext cx="12192000" cy="5008179"/>
          </a:xfrm>
          <a:prstGeom prst="rect">
            <a:avLst/>
          </a:prstGeom>
          <a:solidFill>
            <a:srgbClr val="31567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1.xml><?xml version="1.0" encoding="utf-8"?>
<p:sldLayout xmlns:a14="http://schemas.microsoft.com/office/drawing/2010/main"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3" name="图片 2" descr="图片包含 建筑物, 人员, 室内, 人物&#10;&#10;自动生成的说明"/>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27" b="-1"/>
          <a:stretch>
            <a:fillRect/>
          </a:stretch>
        </p:blipFill>
        <p:spPr>
          <a:xfrm>
            <a:off x="0" y="1"/>
            <a:ext cx="12192000" cy="6858000"/>
          </a:xfrm>
          <a:prstGeom prst="rect">
            <a:avLst/>
          </a:prstGeom>
        </p:spPr>
      </p:pic>
      <p:sp>
        <p:nvSpPr>
          <p:cNvPr id="4" name="矩形 3"/>
          <p:cNvSpPr/>
          <p:nvPr userDrawn="1"/>
        </p:nvSpPr>
        <p:spPr>
          <a:xfrm>
            <a:off x="0" y="1"/>
            <a:ext cx="12192000" cy="6858000"/>
          </a:xfrm>
          <a:prstGeom prst="rect">
            <a:avLst/>
          </a:prstGeom>
          <a:solidFill>
            <a:srgbClr val="3156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 name="矩形 1"/>
          <p:cNvSpPr/>
          <p:nvPr userDrawn="1"/>
        </p:nvSpPr>
        <p:spPr>
          <a:xfrm>
            <a:off x="1292772" y="1274379"/>
            <a:ext cx="9606456" cy="4309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Layout>
</file>

<file path=ppt/slideLayouts/slideLayout32.xml><?xml version="1.0" encoding="utf-8"?>
<p:sldLayout xmlns:a14="http://schemas.microsoft.com/office/drawing/2010/main"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pic>
        <p:nvPicPr>
          <p:cNvPr id="3" name="图片 2" descr="图片包含 建筑物, 人员, 室内, 人物&#10;&#10;自动生成的说明"/>
          <p:cNvPicPr>
            <a:picLocks noChangeAspect="1"/>
          </p:cNvPicPr>
          <p:nvPr userDrawn="1"/>
        </p:nvPicPr>
        <p:blipFill rotWithShape="1">
          <a:blip r:embed="rId2" cstate="print">
            <a:extLst>
              <a:ext uri="{28A0092B-C50C-407E-A947-70E740481C1C}">
                <a14:useLocalDpi xmlns:a14="http://schemas.microsoft.com/office/drawing/2010/main" val="0"/>
              </a:ext>
            </a:extLst>
          </a:blip>
          <a:srcRect t="15627" b="-1"/>
          <a:stretch>
            <a:fillRect/>
          </a:stretch>
        </p:blipFill>
        <p:spPr>
          <a:xfrm>
            <a:off x="0" y="1"/>
            <a:ext cx="12192000" cy="6858000"/>
          </a:xfrm>
          <a:prstGeom prst="rect">
            <a:avLst/>
          </a:prstGeom>
        </p:spPr>
      </p:pic>
      <p:sp>
        <p:nvSpPr>
          <p:cNvPr id="4" name="矩形 3"/>
          <p:cNvSpPr/>
          <p:nvPr userDrawn="1"/>
        </p:nvSpPr>
        <p:spPr>
          <a:xfrm>
            <a:off x="0" y="1"/>
            <a:ext cx="12192000" cy="6858000"/>
          </a:xfrm>
          <a:prstGeom prst="rect">
            <a:avLst/>
          </a:prstGeom>
          <a:solidFill>
            <a:srgbClr val="31567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13" name="矩形 12"/>
          <p:cNvSpPr/>
          <p:nvPr userDrawn="1"/>
        </p:nvSpPr>
        <p:spPr>
          <a:xfrm>
            <a:off x="0" y="620113"/>
            <a:ext cx="762001" cy="303348"/>
          </a:xfrm>
          <a:prstGeom prst="rect">
            <a:avLst/>
          </a:prstGeom>
          <a:solidFill>
            <a:srgbClr val="EF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819809" y="618662"/>
            <a:ext cx="147143" cy="303348"/>
          </a:xfrm>
          <a:prstGeom prst="rect">
            <a:avLst/>
          </a:prstGeom>
          <a:solidFill>
            <a:srgbClr val="EFF3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cxnSp>
        <p:nvCxnSpPr>
          <p:cNvPr id="16" name="直接连接符 15"/>
          <p:cNvCxnSpPr/>
          <p:nvPr userDrawn="1"/>
        </p:nvCxnSpPr>
        <p:spPr>
          <a:xfrm>
            <a:off x="73414" y="6366521"/>
            <a:ext cx="119075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2">
            <a:duotone>
              <a:schemeClr val="accent1">
                <a:shade val="45000"/>
                <a:satMod val="135000"/>
              </a:schemeClr>
              <a:prstClr val="white"/>
            </a:duotone>
          </a:blip>
          <a:stretch>
            <a:fillRect/>
          </a:stretch>
        </p:blipFill>
        <p:spPr>
          <a:xfrm>
            <a:off x="142241" y="6450951"/>
            <a:ext cx="1078947" cy="341406"/>
          </a:xfrm>
          <a:prstGeom prst="rect">
            <a:avLst/>
          </a:prstGeom>
        </p:spPr>
      </p:pic>
      <p:sp>
        <p:nvSpPr>
          <p:cNvPr id="7" name="页脚占位符 3"/>
          <p:cNvSpPr txBox="1"/>
          <p:nvPr userDrawn="1"/>
        </p:nvSpPr>
        <p:spPr>
          <a:xfrm>
            <a:off x="11049748" y="6540435"/>
            <a:ext cx="939240" cy="123111"/>
          </a:xfrm>
          <a:prstGeom prst="rect">
            <a:avLst/>
          </a:prstGeom>
        </p:spPr>
        <p:txBody>
          <a:bodyPr vert="horz" wrap="square" lIns="0" tIns="0" rIns="0" bIns="0" rtlCol="0" anchor="ctr">
            <a:spAutoFit/>
          </a:bodyPr>
          <a:lstStyle>
            <a:defPPr>
              <a:defRPr lang="en-US"/>
            </a:defPPr>
            <a:lvl1pPr marL="0" algn="dist" defTabSz="457200" rtl="0" eaLnBrk="1" latinLnBrk="0" hangingPunct="1">
              <a:defRPr lang="zh-CN" altLang="en-US" sz="800" b="0" kern="1200" dirty="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dirty="0">
                <a:solidFill>
                  <a:schemeClr val="tx1">
                    <a:lumMod val="95000"/>
                    <a:lumOff val="5000"/>
                  </a:schemeClr>
                </a:solidFill>
                <a:ea typeface="微软雅黑 Light" panose="020B0502040204020203" charset="-122"/>
              </a:rPr>
              <a:t>海纳百川，有容乃大</a:t>
            </a:r>
          </a:p>
        </p:txBody>
      </p:sp>
      <p:sp>
        <p:nvSpPr>
          <p:cNvPr id="8" name="灯片编号占位符 13"/>
          <p:cNvSpPr>
            <a:spLocks noGrp="1"/>
          </p:cNvSpPr>
          <p:nvPr>
            <p:ph type="sldNum" sz="quarter" idx="12"/>
          </p:nvPr>
        </p:nvSpPr>
        <p:spPr>
          <a:xfrm>
            <a:off x="4724400" y="6544710"/>
            <a:ext cx="2743200" cy="153888"/>
          </a:xfrm>
        </p:spPr>
        <p:txBody>
          <a:bodyPr vert="horz" wrap="square" lIns="0" tIns="0" rIns="0" bIns="0" rtlCol="0" anchor="ctr">
            <a:spAutoFit/>
          </a:bodyPr>
          <a:lstStyle>
            <a:lvl1pPr algn="ctr">
              <a:defRPr lang="zh-CN" altLang="en-US" sz="1000" b="0" smtClean="0">
                <a:solidFill>
                  <a:schemeClr val="tx1">
                    <a:lumMod val="95000"/>
                    <a:lumOff val="5000"/>
                  </a:schemeClr>
                </a:solidFill>
                <a:ea typeface="微软雅黑 Light" panose="020B0502040204020203" charset="-122"/>
              </a:defRPr>
            </a:lvl1pPr>
          </a:lstStyle>
          <a:p>
            <a:pPr defTabSz="457200"/>
            <a:fld id="{D3886B37-8689-4CE7-99D8-BB82F7243A28}" type="slidenum">
              <a:rPr lang="en-US" altLang="zh-CN" smtClean="0"/>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2022-11-27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2.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2.xml"/><Relationship Id="rId7" Type="http://schemas.openxmlformats.org/officeDocument/2006/relationships/tags" Target="../tags/tag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ags" Target="../tags/tag1.xml"/><Relationship Id="rId5" Type="http://schemas.openxmlformats.org/officeDocument/2006/relationships/theme" Target="../theme/theme6.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9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a:defRPr sz="149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90">
                <a:solidFill>
                  <a:schemeClr val="tx1">
                    <a:tint val="75000"/>
                  </a:schemeClr>
                </a:solidFill>
              </a:defRPr>
            </a:lvl1pPr>
          </a:lstStyle>
          <a:p>
            <a:fld id="{D3886B37-8689-4CE7-99D8-BB82F7243A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1133475" rtl="0" eaLnBrk="1" latinLnBrk="0" hangingPunct="1">
        <a:lnSpc>
          <a:spcPct val="90000"/>
        </a:lnSpc>
        <a:spcBef>
          <a:spcPct val="0"/>
        </a:spcBef>
        <a:buNone/>
        <a:defRPr sz="5455" kern="1200">
          <a:solidFill>
            <a:schemeClr val="tx1"/>
          </a:solidFill>
          <a:latin typeface="+mj-lt"/>
          <a:ea typeface="+mj-ea"/>
          <a:cs typeface="+mj-cs"/>
        </a:defRPr>
      </a:lvl1pPr>
    </p:titleStyle>
    <p:bodyStyle>
      <a:lvl1pPr marL="283210" indent="-283210" algn="l" defTabSz="1133475" rtl="0" eaLnBrk="1" latinLnBrk="0" hangingPunct="1">
        <a:lnSpc>
          <a:spcPct val="90000"/>
        </a:lnSpc>
        <a:spcBef>
          <a:spcPts val="1240"/>
        </a:spcBef>
        <a:buFont typeface="Arial" panose="020B0604020202020204" pitchFamily="34" charset="0"/>
        <a:buChar char="•"/>
        <a:defRPr sz="3470" kern="1200">
          <a:solidFill>
            <a:schemeClr val="tx1"/>
          </a:solidFill>
          <a:latin typeface="+mn-lt"/>
          <a:ea typeface="+mn-ea"/>
          <a:cs typeface="+mn-cs"/>
        </a:defRPr>
      </a:lvl1pPr>
      <a:lvl2pPr marL="850265" indent="-283210" algn="l" defTabSz="1133475" rtl="0" eaLnBrk="1" latinLnBrk="0" hangingPunct="1">
        <a:lnSpc>
          <a:spcPct val="90000"/>
        </a:lnSpc>
        <a:spcBef>
          <a:spcPts val="620"/>
        </a:spcBef>
        <a:buFont typeface="Arial" panose="020B0604020202020204" pitchFamily="34" charset="0"/>
        <a:buChar char="•"/>
        <a:defRPr sz="2975" kern="1200">
          <a:solidFill>
            <a:schemeClr val="tx1"/>
          </a:solidFill>
          <a:latin typeface="+mn-lt"/>
          <a:ea typeface="+mn-ea"/>
          <a:cs typeface="+mn-cs"/>
        </a:defRPr>
      </a:lvl2pPr>
      <a:lvl3pPr marL="1417320" indent="-283210" algn="l" defTabSz="1133475"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37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4pPr>
      <a:lvl5pPr marL="2551430"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5pPr>
      <a:lvl6pPr marL="311848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6pPr>
      <a:lvl7pPr marL="3685540"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7pPr>
      <a:lvl8pPr marL="425259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8pPr>
      <a:lvl9pPr marL="4819015" indent="-283210" algn="l" defTabSz="1133475" rtl="0" eaLnBrk="1" latinLnBrk="0" hangingPunct="1">
        <a:lnSpc>
          <a:spcPct val="90000"/>
        </a:lnSpc>
        <a:spcBef>
          <a:spcPts val="620"/>
        </a:spcBef>
        <a:buFont typeface="Arial" panose="020B0604020202020204" pitchFamily="34" charset="0"/>
        <a:buChar char="•"/>
        <a:defRPr sz="2230" kern="1200">
          <a:solidFill>
            <a:schemeClr val="tx1"/>
          </a:solidFill>
          <a:latin typeface="+mn-lt"/>
          <a:ea typeface="+mn-ea"/>
          <a:cs typeface="+mn-cs"/>
        </a:defRPr>
      </a:lvl9pPr>
    </p:bodyStyle>
    <p:otherStyle>
      <a:defPPr>
        <a:defRPr lang="zh-CN"/>
      </a:defPPr>
      <a:lvl1pPr marL="0" algn="l" defTabSz="1133475" rtl="0" eaLnBrk="1" latinLnBrk="0" hangingPunct="1">
        <a:defRPr sz="2230" kern="1200">
          <a:solidFill>
            <a:schemeClr val="tx1"/>
          </a:solidFill>
          <a:latin typeface="+mn-lt"/>
          <a:ea typeface="+mn-ea"/>
          <a:cs typeface="+mn-cs"/>
        </a:defRPr>
      </a:lvl1pPr>
      <a:lvl2pPr marL="567055" algn="l" defTabSz="1133475" rtl="0" eaLnBrk="1" latinLnBrk="0" hangingPunct="1">
        <a:defRPr sz="2230" kern="1200">
          <a:solidFill>
            <a:schemeClr val="tx1"/>
          </a:solidFill>
          <a:latin typeface="+mn-lt"/>
          <a:ea typeface="+mn-ea"/>
          <a:cs typeface="+mn-cs"/>
        </a:defRPr>
      </a:lvl2pPr>
      <a:lvl3pPr marL="1134110" algn="l" defTabSz="1133475" rtl="0" eaLnBrk="1" latinLnBrk="0" hangingPunct="1">
        <a:defRPr sz="2230" kern="1200">
          <a:solidFill>
            <a:schemeClr val="tx1"/>
          </a:solidFill>
          <a:latin typeface="+mn-lt"/>
          <a:ea typeface="+mn-ea"/>
          <a:cs typeface="+mn-cs"/>
        </a:defRPr>
      </a:lvl3pPr>
      <a:lvl4pPr marL="1701165" algn="l" defTabSz="1133475" rtl="0" eaLnBrk="1" latinLnBrk="0" hangingPunct="1">
        <a:defRPr sz="2230" kern="1200">
          <a:solidFill>
            <a:schemeClr val="tx1"/>
          </a:solidFill>
          <a:latin typeface="+mn-lt"/>
          <a:ea typeface="+mn-ea"/>
          <a:cs typeface="+mn-cs"/>
        </a:defRPr>
      </a:lvl4pPr>
      <a:lvl5pPr marL="2267585" algn="l" defTabSz="1133475" rtl="0" eaLnBrk="1" latinLnBrk="0" hangingPunct="1">
        <a:defRPr sz="2230" kern="1200">
          <a:solidFill>
            <a:schemeClr val="tx1"/>
          </a:solidFill>
          <a:latin typeface="+mn-lt"/>
          <a:ea typeface="+mn-ea"/>
          <a:cs typeface="+mn-cs"/>
        </a:defRPr>
      </a:lvl5pPr>
      <a:lvl6pPr marL="2834640" algn="l" defTabSz="1133475" rtl="0" eaLnBrk="1" latinLnBrk="0" hangingPunct="1">
        <a:defRPr sz="2230" kern="1200">
          <a:solidFill>
            <a:schemeClr val="tx1"/>
          </a:solidFill>
          <a:latin typeface="+mn-lt"/>
          <a:ea typeface="+mn-ea"/>
          <a:cs typeface="+mn-cs"/>
        </a:defRPr>
      </a:lvl6pPr>
      <a:lvl7pPr marL="3401695" algn="l" defTabSz="1133475" rtl="0" eaLnBrk="1" latinLnBrk="0" hangingPunct="1">
        <a:defRPr sz="2230" kern="1200">
          <a:solidFill>
            <a:schemeClr val="tx1"/>
          </a:solidFill>
          <a:latin typeface="+mn-lt"/>
          <a:ea typeface="+mn-ea"/>
          <a:cs typeface="+mn-cs"/>
        </a:defRPr>
      </a:lvl7pPr>
      <a:lvl8pPr marL="3968750" algn="l" defTabSz="1133475" rtl="0" eaLnBrk="1" latinLnBrk="0" hangingPunct="1">
        <a:defRPr sz="2230" kern="1200">
          <a:solidFill>
            <a:schemeClr val="tx1"/>
          </a:solidFill>
          <a:latin typeface="+mn-lt"/>
          <a:ea typeface="+mn-ea"/>
          <a:cs typeface="+mn-cs"/>
        </a:defRPr>
      </a:lvl8pPr>
      <a:lvl9pPr marL="4535805" algn="l" defTabSz="1133475" rtl="0" eaLnBrk="1" latinLnBrk="0" hangingPunct="1">
        <a:defRPr sz="223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感谢您下载包图网平台上提供的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EC754-DA89-45C2-97C6-B723DF8DEA41}" type="datetimeFigureOut">
              <a:rPr lang="zh-CN" altLang="en-US" smtClean="0"/>
              <a:t>2022-11-27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36759-13DF-4C1C-83CB-8E646695D2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B7681-5E1B-4B54-9171-ECFB7B57204C}" type="datetimeFigureOut">
              <a:rPr lang="zh-CN" altLang="en-US" smtClean="0"/>
              <a:t>2022-11-27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5C922-8391-48B0-BB35-9B3142DA01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slow" p14:dur="1500" advClick="0" advTm="3000">
        <p:random/>
      </p:transition>
    </mc:Choice>
    <mc:Fallback>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7"/>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KSO_TEMPLATE" hidden="1"/>
          <p:cNvSpPr/>
          <p:nvPr userDrawn="1">
            <p:custDataLst>
              <p:tags r:id="rId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xStyles>
    <p:titleStyle>
      <a:lvl1pPr algn="l" defTabSz="914400" rtl="0" eaLnBrk="1" latinLnBrk="0" hangingPunct="1">
        <a:lnSpc>
          <a:spcPct val="90000"/>
        </a:lnSpc>
        <a:spcBef>
          <a:spcPct val="0"/>
        </a:spcBef>
        <a:buNone/>
        <a:defRPr sz="40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5.xml"/><Relationship Id="rId5" Type="http://schemas.openxmlformats.org/officeDocument/2006/relationships/image" Target="../media/image18.jpe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8.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slide1.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b="8279"/>
          <a:stretch>
            <a:fillRect/>
          </a:stretch>
        </p:blipFill>
        <p:spPr>
          <a:xfrm>
            <a:off x="0" y="0"/>
            <a:ext cx="12192000" cy="6858000"/>
          </a:xfrm>
          <a:prstGeom prst="rect">
            <a:avLst/>
          </a:prstGeom>
        </p:spPr>
      </p:pic>
      <p:grpSp>
        <p:nvGrpSpPr>
          <p:cNvPr id="8" name="组合 7"/>
          <p:cNvGrpSpPr/>
          <p:nvPr/>
        </p:nvGrpSpPr>
        <p:grpSpPr>
          <a:xfrm>
            <a:off x="-1518850" y="2561770"/>
            <a:ext cx="16049297" cy="4296229"/>
            <a:chOff x="-1942672" y="-2798668"/>
            <a:chExt cx="16049297" cy="5478880"/>
          </a:xfrm>
        </p:grpSpPr>
        <p:sp>
          <p:nvSpPr>
            <p:cNvPr id="4" name="任意多边形: 形状 3"/>
            <p:cNvSpPr/>
            <p:nvPr/>
          </p:nvSpPr>
          <p:spPr>
            <a:xfrm>
              <a:off x="-1942672" y="-2151208"/>
              <a:ext cx="16049297" cy="4245428"/>
            </a:xfrm>
            <a:custGeom>
              <a:avLst/>
              <a:gdLst>
                <a:gd name="connsiteX0" fmla="*/ 2482714 w 12897826"/>
                <a:gd name="connsiteY0" fmla="*/ 1278 h 4647407"/>
                <a:gd name="connsiteX1" fmla="*/ 2681874 w 12897826"/>
                <a:gd name="connsiteY1" fmla="*/ 2978 h 4647407"/>
                <a:gd name="connsiteX2" fmla="*/ 7485367 w 12897826"/>
                <a:gd name="connsiteY2" fmla="*/ 1750755 h 4647407"/>
                <a:gd name="connsiteX3" fmla="*/ 10784151 w 12897826"/>
                <a:gd name="connsiteY3" fmla="*/ 315494 h 4647407"/>
                <a:gd name="connsiteX4" fmla="*/ 12542780 w 12897826"/>
                <a:gd name="connsiteY4" fmla="*/ 672862 h 4647407"/>
                <a:gd name="connsiteX5" fmla="*/ 12897826 w 12897826"/>
                <a:gd name="connsiteY5" fmla="*/ 812017 h 4647407"/>
                <a:gd name="connsiteX6" fmla="*/ 12897826 w 12897826"/>
                <a:gd name="connsiteY6" fmla="*/ 4647407 h 4647407"/>
                <a:gd name="connsiteX7" fmla="*/ 0 w 12897826"/>
                <a:gd name="connsiteY7" fmla="*/ 4647407 h 4647407"/>
                <a:gd name="connsiteX8" fmla="*/ 0 w 12897826"/>
                <a:gd name="connsiteY8" fmla="*/ 1097383 h 4647407"/>
                <a:gd name="connsiteX9" fmla="*/ 21356 w 12897826"/>
                <a:gd name="connsiteY9" fmla="*/ 1084065 h 4647407"/>
                <a:gd name="connsiteX10" fmla="*/ 2482714 w 12897826"/>
                <a:gd name="connsiteY10" fmla="*/ 1278 h 4647407"/>
                <a:gd name="connsiteX0-1" fmla="*/ 2482714 w 12897826"/>
                <a:gd name="connsiteY0-2" fmla="*/ 1278 h 4647407"/>
                <a:gd name="connsiteX1-3" fmla="*/ 2681874 w 12897826"/>
                <a:gd name="connsiteY1-4" fmla="*/ 2978 h 4647407"/>
                <a:gd name="connsiteX2-5" fmla="*/ 7485367 w 12897826"/>
                <a:gd name="connsiteY2-6" fmla="*/ 1750755 h 4647407"/>
                <a:gd name="connsiteX3-7" fmla="*/ 11074437 w 12897826"/>
                <a:gd name="connsiteY3-8" fmla="*/ 706336 h 4647407"/>
                <a:gd name="connsiteX4-9" fmla="*/ 12542780 w 12897826"/>
                <a:gd name="connsiteY4-10" fmla="*/ 672862 h 4647407"/>
                <a:gd name="connsiteX5-11" fmla="*/ 12897826 w 12897826"/>
                <a:gd name="connsiteY5-12" fmla="*/ 812017 h 4647407"/>
                <a:gd name="connsiteX6-13" fmla="*/ 12897826 w 12897826"/>
                <a:gd name="connsiteY6-14" fmla="*/ 4647407 h 4647407"/>
                <a:gd name="connsiteX7-15" fmla="*/ 0 w 12897826"/>
                <a:gd name="connsiteY7-16" fmla="*/ 4647407 h 4647407"/>
                <a:gd name="connsiteX8-17" fmla="*/ 0 w 12897826"/>
                <a:gd name="connsiteY8-18" fmla="*/ 1097383 h 4647407"/>
                <a:gd name="connsiteX9-19" fmla="*/ 21356 w 12897826"/>
                <a:gd name="connsiteY9-20" fmla="*/ 1084065 h 4647407"/>
                <a:gd name="connsiteX10-21" fmla="*/ 2482714 w 12897826"/>
                <a:gd name="connsiteY10-22" fmla="*/ 1278 h 4647407"/>
                <a:gd name="connsiteX0-23" fmla="*/ 2482714 w 12897826"/>
                <a:gd name="connsiteY0-24" fmla="*/ 1278 h 4647407"/>
                <a:gd name="connsiteX1-25" fmla="*/ 2681874 w 12897826"/>
                <a:gd name="connsiteY1-26" fmla="*/ 2978 h 4647407"/>
                <a:gd name="connsiteX2-27" fmla="*/ 7485367 w 12897826"/>
                <a:gd name="connsiteY2-28" fmla="*/ 1750755 h 4647407"/>
                <a:gd name="connsiteX3-29" fmla="*/ 11074437 w 12897826"/>
                <a:gd name="connsiteY3-30" fmla="*/ 706336 h 4647407"/>
                <a:gd name="connsiteX4-31" fmla="*/ 12542780 w 12897826"/>
                <a:gd name="connsiteY4-32" fmla="*/ 832095 h 4647407"/>
                <a:gd name="connsiteX5-33" fmla="*/ 12897826 w 12897826"/>
                <a:gd name="connsiteY5-34" fmla="*/ 812017 h 4647407"/>
                <a:gd name="connsiteX6-35" fmla="*/ 12897826 w 12897826"/>
                <a:gd name="connsiteY6-36" fmla="*/ 4647407 h 4647407"/>
                <a:gd name="connsiteX7-37" fmla="*/ 0 w 12897826"/>
                <a:gd name="connsiteY7-38" fmla="*/ 4647407 h 4647407"/>
                <a:gd name="connsiteX8-39" fmla="*/ 0 w 12897826"/>
                <a:gd name="connsiteY8-40" fmla="*/ 1097383 h 4647407"/>
                <a:gd name="connsiteX9-41" fmla="*/ 21356 w 12897826"/>
                <a:gd name="connsiteY9-42" fmla="*/ 1084065 h 4647407"/>
                <a:gd name="connsiteX10-43" fmla="*/ 2482714 w 12897826"/>
                <a:gd name="connsiteY10-44" fmla="*/ 1278 h 4647407"/>
                <a:gd name="connsiteX0-45" fmla="*/ 2482714 w 12897826"/>
                <a:gd name="connsiteY0-46" fmla="*/ 1278 h 4647407"/>
                <a:gd name="connsiteX1-47" fmla="*/ 2681874 w 12897826"/>
                <a:gd name="connsiteY1-48" fmla="*/ 2978 h 4647407"/>
                <a:gd name="connsiteX2-49" fmla="*/ 7485367 w 12897826"/>
                <a:gd name="connsiteY2-50" fmla="*/ 1750755 h 4647407"/>
                <a:gd name="connsiteX3-51" fmla="*/ 11074437 w 12897826"/>
                <a:gd name="connsiteY3-52" fmla="*/ 706336 h 4647407"/>
                <a:gd name="connsiteX4-53" fmla="*/ 12897826 w 12897826"/>
                <a:gd name="connsiteY4-54" fmla="*/ 812017 h 4647407"/>
                <a:gd name="connsiteX5-55" fmla="*/ 12897826 w 12897826"/>
                <a:gd name="connsiteY5-56" fmla="*/ 4647407 h 4647407"/>
                <a:gd name="connsiteX6-57" fmla="*/ 0 w 12897826"/>
                <a:gd name="connsiteY6-58" fmla="*/ 4647407 h 4647407"/>
                <a:gd name="connsiteX7-59" fmla="*/ 0 w 12897826"/>
                <a:gd name="connsiteY7-60" fmla="*/ 1097383 h 4647407"/>
                <a:gd name="connsiteX8-61" fmla="*/ 21356 w 12897826"/>
                <a:gd name="connsiteY8-62" fmla="*/ 1084065 h 4647407"/>
                <a:gd name="connsiteX9-63" fmla="*/ 2482714 w 12897826"/>
                <a:gd name="connsiteY9-64" fmla="*/ 1278 h 4647407"/>
                <a:gd name="connsiteX0-65" fmla="*/ 2482714 w 12897826"/>
                <a:gd name="connsiteY0-66" fmla="*/ 1278 h 4647407"/>
                <a:gd name="connsiteX1-67" fmla="*/ 2681874 w 12897826"/>
                <a:gd name="connsiteY1-68" fmla="*/ 2978 h 4647407"/>
                <a:gd name="connsiteX2-69" fmla="*/ 7485367 w 12897826"/>
                <a:gd name="connsiteY2-70" fmla="*/ 1750755 h 4647407"/>
                <a:gd name="connsiteX3-71" fmla="*/ 11074437 w 12897826"/>
                <a:gd name="connsiteY3-72" fmla="*/ 706336 h 4647407"/>
                <a:gd name="connsiteX4-73" fmla="*/ 12897826 w 12897826"/>
                <a:gd name="connsiteY4-74" fmla="*/ 812017 h 4647407"/>
                <a:gd name="connsiteX5-75" fmla="*/ 12897826 w 12897826"/>
                <a:gd name="connsiteY5-76" fmla="*/ 4647407 h 4647407"/>
                <a:gd name="connsiteX6-77" fmla="*/ 0 w 12897826"/>
                <a:gd name="connsiteY6-78" fmla="*/ 4647407 h 4647407"/>
                <a:gd name="connsiteX7-79" fmla="*/ 0 w 12897826"/>
                <a:gd name="connsiteY7-80" fmla="*/ 1097383 h 4647407"/>
                <a:gd name="connsiteX8-81" fmla="*/ 21356 w 12897826"/>
                <a:gd name="connsiteY8-82" fmla="*/ 1084065 h 4647407"/>
                <a:gd name="connsiteX9-83" fmla="*/ 2482714 w 12897826"/>
                <a:gd name="connsiteY9-84" fmla="*/ 1278 h 4647407"/>
                <a:gd name="connsiteX0-85" fmla="*/ 2482714 w 12897826"/>
                <a:gd name="connsiteY0-86" fmla="*/ 1278 h 4647407"/>
                <a:gd name="connsiteX1-87" fmla="*/ 2681874 w 12897826"/>
                <a:gd name="connsiteY1-88" fmla="*/ 2978 h 4647407"/>
                <a:gd name="connsiteX2-89" fmla="*/ 7485367 w 12897826"/>
                <a:gd name="connsiteY2-90" fmla="*/ 1750755 h 4647407"/>
                <a:gd name="connsiteX3-91" fmla="*/ 11074437 w 12897826"/>
                <a:gd name="connsiteY3-92" fmla="*/ 706336 h 4647407"/>
                <a:gd name="connsiteX4-93" fmla="*/ 12897826 w 12897826"/>
                <a:gd name="connsiteY4-94" fmla="*/ 812017 h 4647407"/>
                <a:gd name="connsiteX5-95" fmla="*/ 12897826 w 12897826"/>
                <a:gd name="connsiteY5-96" fmla="*/ 4647407 h 4647407"/>
                <a:gd name="connsiteX6-97" fmla="*/ 0 w 12897826"/>
                <a:gd name="connsiteY6-98" fmla="*/ 4647407 h 4647407"/>
                <a:gd name="connsiteX7-99" fmla="*/ 0 w 12897826"/>
                <a:gd name="connsiteY7-100" fmla="*/ 1097383 h 4647407"/>
                <a:gd name="connsiteX8-101" fmla="*/ 21356 w 12897826"/>
                <a:gd name="connsiteY8-102" fmla="*/ 1084065 h 4647407"/>
                <a:gd name="connsiteX9-103" fmla="*/ 2482714 w 12897826"/>
                <a:gd name="connsiteY9-104" fmla="*/ 1278 h 4647407"/>
                <a:gd name="connsiteX0-105" fmla="*/ 2482714 w 12897826"/>
                <a:gd name="connsiteY0-106" fmla="*/ 1278 h 4647407"/>
                <a:gd name="connsiteX1-107" fmla="*/ 2681874 w 12897826"/>
                <a:gd name="connsiteY1-108" fmla="*/ 2978 h 4647407"/>
                <a:gd name="connsiteX2-109" fmla="*/ 7485367 w 12897826"/>
                <a:gd name="connsiteY2-110" fmla="*/ 1750755 h 4647407"/>
                <a:gd name="connsiteX3-111" fmla="*/ 10943808 w 12897826"/>
                <a:gd name="connsiteY3-112" fmla="*/ 894520 h 4647407"/>
                <a:gd name="connsiteX4-113" fmla="*/ 12897826 w 12897826"/>
                <a:gd name="connsiteY4-114" fmla="*/ 812017 h 4647407"/>
                <a:gd name="connsiteX5-115" fmla="*/ 12897826 w 12897826"/>
                <a:gd name="connsiteY5-116" fmla="*/ 4647407 h 4647407"/>
                <a:gd name="connsiteX6-117" fmla="*/ 0 w 12897826"/>
                <a:gd name="connsiteY6-118" fmla="*/ 4647407 h 4647407"/>
                <a:gd name="connsiteX7-119" fmla="*/ 0 w 12897826"/>
                <a:gd name="connsiteY7-120" fmla="*/ 1097383 h 4647407"/>
                <a:gd name="connsiteX8-121" fmla="*/ 21356 w 12897826"/>
                <a:gd name="connsiteY8-122" fmla="*/ 1084065 h 4647407"/>
                <a:gd name="connsiteX9-123" fmla="*/ 2482714 w 12897826"/>
                <a:gd name="connsiteY9-124" fmla="*/ 1278 h 4647407"/>
                <a:gd name="connsiteX0-125" fmla="*/ 2482714 w 12897826"/>
                <a:gd name="connsiteY0-126" fmla="*/ 1278 h 4647407"/>
                <a:gd name="connsiteX1-127" fmla="*/ 2681874 w 12897826"/>
                <a:gd name="connsiteY1-128" fmla="*/ 2978 h 4647407"/>
                <a:gd name="connsiteX2-129" fmla="*/ 7485367 w 12897826"/>
                <a:gd name="connsiteY2-130" fmla="*/ 1750755 h 4647407"/>
                <a:gd name="connsiteX3-131" fmla="*/ 10943808 w 12897826"/>
                <a:gd name="connsiteY3-132" fmla="*/ 894520 h 4647407"/>
                <a:gd name="connsiteX4-133" fmla="*/ 12897826 w 12897826"/>
                <a:gd name="connsiteY4-134" fmla="*/ 1333141 h 4647407"/>
                <a:gd name="connsiteX5-135" fmla="*/ 12897826 w 12897826"/>
                <a:gd name="connsiteY5-136" fmla="*/ 4647407 h 4647407"/>
                <a:gd name="connsiteX6-137" fmla="*/ 0 w 12897826"/>
                <a:gd name="connsiteY6-138" fmla="*/ 4647407 h 4647407"/>
                <a:gd name="connsiteX7-139" fmla="*/ 0 w 12897826"/>
                <a:gd name="connsiteY7-140" fmla="*/ 1097383 h 4647407"/>
                <a:gd name="connsiteX8-141" fmla="*/ 21356 w 12897826"/>
                <a:gd name="connsiteY8-142" fmla="*/ 1084065 h 4647407"/>
                <a:gd name="connsiteX9-143" fmla="*/ 2482714 w 12897826"/>
                <a:gd name="connsiteY9-144" fmla="*/ 1278 h 4647407"/>
                <a:gd name="connsiteX0-145" fmla="*/ 2482714 w 12897826"/>
                <a:gd name="connsiteY0-146" fmla="*/ 1278 h 4647407"/>
                <a:gd name="connsiteX1-147" fmla="*/ 2681874 w 12897826"/>
                <a:gd name="connsiteY1-148" fmla="*/ 2978 h 4647407"/>
                <a:gd name="connsiteX2-149" fmla="*/ 7485367 w 12897826"/>
                <a:gd name="connsiteY2-150" fmla="*/ 1750755 h 4647407"/>
                <a:gd name="connsiteX3-151" fmla="*/ 10943808 w 12897826"/>
                <a:gd name="connsiteY3-152" fmla="*/ 894520 h 4647407"/>
                <a:gd name="connsiteX4-153" fmla="*/ 12883312 w 12897826"/>
                <a:gd name="connsiteY4-154" fmla="*/ 1347618 h 4647407"/>
                <a:gd name="connsiteX5-155" fmla="*/ 12897826 w 12897826"/>
                <a:gd name="connsiteY5-156" fmla="*/ 4647407 h 4647407"/>
                <a:gd name="connsiteX6-157" fmla="*/ 0 w 12897826"/>
                <a:gd name="connsiteY6-158" fmla="*/ 4647407 h 4647407"/>
                <a:gd name="connsiteX7-159" fmla="*/ 0 w 12897826"/>
                <a:gd name="connsiteY7-160" fmla="*/ 1097383 h 4647407"/>
                <a:gd name="connsiteX8-161" fmla="*/ 21356 w 12897826"/>
                <a:gd name="connsiteY8-162" fmla="*/ 1084065 h 4647407"/>
                <a:gd name="connsiteX9-163" fmla="*/ 2482714 w 12897826"/>
                <a:gd name="connsiteY9-164" fmla="*/ 1278 h 4647407"/>
                <a:gd name="connsiteX0-165" fmla="*/ 2482714 w 12897826"/>
                <a:gd name="connsiteY0-166" fmla="*/ 1278 h 4647407"/>
                <a:gd name="connsiteX1-167" fmla="*/ 2681874 w 12897826"/>
                <a:gd name="connsiteY1-168" fmla="*/ 2978 h 4647407"/>
                <a:gd name="connsiteX2-169" fmla="*/ 7485367 w 12897826"/>
                <a:gd name="connsiteY2-170" fmla="*/ 1750755 h 4647407"/>
                <a:gd name="connsiteX3-171" fmla="*/ 10972837 w 12897826"/>
                <a:gd name="connsiteY3-172" fmla="*/ 822141 h 4647407"/>
                <a:gd name="connsiteX4-173" fmla="*/ 12883312 w 12897826"/>
                <a:gd name="connsiteY4-174" fmla="*/ 1347618 h 4647407"/>
                <a:gd name="connsiteX5-175" fmla="*/ 12897826 w 12897826"/>
                <a:gd name="connsiteY5-176" fmla="*/ 4647407 h 4647407"/>
                <a:gd name="connsiteX6-177" fmla="*/ 0 w 12897826"/>
                <a:gd name="connsiteY6-178" fmla="*/ 4647407 h 4647407"/>
                <a:gd name="connsiteX7-179" fmla="*/ 0 w 12897826"/>
                <a:gd name="connsiteY7-180" fmla="*/ 1097383 h 4647407"/>
                <a:gd name="connsiteX8-181" fmla="*/ 21356 w 12897826"/>
                <a:gd name="connsiteY8-182" fmla="*/ 1084065 h 4647407"/>
                <a:gd name="connsiteX9-183" fmla="*/ 2482714 w 12897826"/>
                <a:gd name="connsiteY9-184" fmla="*/ 1278 h 46474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2897826" h="4647407">
                  <a:moveTo>
                    <a:pt x="2482714" y="1278"/>
                  </a:moveTo>
                  <a:cubicBezTo>
                    <a:pt x="2548290" y="-843"/>
                    <a:pt x="2614672" y="-353"/>
                    <a:pt x="2681874" y="2978"/>
                  </a:cubicBezTo>
                  <a:cubicBezTo>
                    <a:pt x="4005246" y="68568"/>
                    <a:pt x="6103540" y="1614228"/>
                    <a:pt x="7485367" y="1750755"/>
                  </a:cubicBezTo>
                  <a:cubicBezTo>
                    <a:pt x="8867194" y="1887282"/>
                    <a:pt x="10073179" y="889331"/>
                    <a:pt x="10972837" y="822141"/>
                  </a:cubicBezTo>
                  <a:cubicBezTo>
                    <a:pt x="11872495" y="754951"/>
                    <a:pt x="12419756" y="1182946"/>
                    <a:pt x="12883312" y="1347618"/>
                  </a:cubicBezTo>
                  <a:lnTo>
                    <a:pt x="12897826" y="4647407"/>
                  </a:lnTo>
                  <a:lnTo>
                    <a:pt x="0" y="4647407"/>
                  </a:lnTo>
                  <a:lnTo>
                    <a:pt x="0" y="1097383"/>
                  </a:lnTo>
                  <a:lnTo>
                    <a:pt x="21356" y="1084065"/>
                  </a:lnTo>
                  <a:cubicBezTo>
                    <a:pt x="696514" y="652353"/>
                    <a:pt x="1499062" y="33088"/>
                    <a:pt x="2482714" y="1278"/>
                  </a:cubicBez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5" name="任意多边形: 形状 4"/>
            <p:cNvSpPr/>
            <p:nvPr/>
          </p:nvSpPr>
          <p:spPr>
            <a:xfrm>
              <a:off x="-1942672" y="-1565216"/>
              <a:ext cx="16049297" cy="4245428"/>
            </a:xfrm>
            <a:custGeom>
              <a:avLst/>
              <a:gdLst>
                <a:gd name="connsiteX0" fmla="*/ 2612426 w 12897826"/>
                <a:gd name="connsiteY0" fmla="*/ 122 h 3540859"/>
                <a:gd name="connsiteX1" fmla="*/ 7195999 w 12897826"/>
                <a:gd name="connsiteY1" fmla="*/ 1261761 h 3540859"/>
                <a:gd name="connsiteX2" fmla="*/ 11073518 w 12897826"/>
                <a:gd name="connsiteY2" fmla="*/ 69569 h 3540859"/>
                <a:gd name="connsiteX3" fmla="*/ 12849508 w 12897826"/>
                <a:gd name="connsiteY3" fmla="*/ 505067 h 3540859"/>
                <a:gd name="connsiteX4" fmla="*/ 12897826 w 12897826"/>
                <a:gd name="connsiteY4" fmla="*/ 526814 h 3540859"/>
                <a:gd name="connsiteX5" fmla="*/ 12897826 w 12897826"/>
                <a:gd name="connsiteY5" fmla="*/ 3540859 h 3540859"/>
                <a:gd name="connsiteX6" fmla="*/ 0 w 12897826"/>
                <a:gd name="connsiteY6" fmla="*/ 3540859 h 3540859"/>
                <a:gd name="connsiteX7" fmla="*/ 0 w 12897826"/>
                <a:gd name="connsiteY7" fmla="*/ 815092 h 3540859"/>
                <a:gd name="connsiteX8" fmla="*/ 332529 w 12897826"/>
                <a:gd name="connsiteY8" fmla="*/ 644190 h 3540859"/>
                <a:gd name="connsiteX9" fmla="*/ 2612426 w 12897826"/>
                <a:gd name="connsiteY9" fmla="*/ 122 h 3540859"/>
                <a:gd name="connsiteX0-1" fmla="*/ 2612426 w 12897826"/>
                <a:gd name="connsiteY0-2" fmla="*/ 122 h 3540859"/>
                <a:gd name="connsiteX1-3" fmla="*/ 7195999 w 12897826"/>
                <a:gd name="connsiteY1-4" fmla="*/ 1189129 h 3540859"/>
                <a:gd name="connsiteX2-5" fmla="*/ 11073518 w 12897826"/>
                <a:gd name="connsiteY2-6" fmla="*/ 69569 h 3540859"/>
                <a:gd name="connsiteX3-7" fmla="*/ 12849508 w 12897826"/>
                <a:gd name="connsiteY3-8" fmla="*/ 505067 h 3540859"/>
                <a:gd name="connsiteX4-9" fmla="*/ 12897826 w 12897826"/>
                <a:gd name="connsiteY4-10" fmla="*/ 526814 h 3540859"/>
                <a:gd name="connsiteX5-11" fmla="*/ 12897826 w 12897826"/>
                <a:gd name="connsiteY5-12" fmla="*/ 3540859 h 3540859"/>
                <a:gd name="connsiteX6-13" fmla="*/ 0 w 12897826"/>
                <a:gd name="connsiteY6-14" fmla="*/ 3540859 h 3540859"/>
                <a:gd name="connsiteX7-15" fmla="*/ 0 w 12897826"/>
                <a:gd name="connsiteY7-16" fmla="*/ 815092 h 3540859"/>
                <a:gd name="connsiteX8-17" fmla="*/ 332529 w 12897826"/>
                <a:gd name="connsiteY8-18" fmla="*/ 644190 h 3540859"/>
                <a:gd name="connsiteX9-19" fmla="*/ 2612426 w 12897826"/>
                <a:gd name="connsiteY9-20" fmla="*/ 122 h 3540859"/>
                <a:gd name="connsiteX0-21" fmla="*/ 2612426 w 12897826"/>
                <a:gd name="connsiteY0-22" fmla="*/ 122 h 3540859"/>
                <a:gd name="connsiteX1-23" fmla="*/ 7195999 w 12897826"/>
                <a:gd name="connsiteY1-24" fmla="*/ 1189129 h 3540859"/>
                <a:gd name="connsiteX2-25" fmla="*/ 11073518 w 12897826"/>
                <a:gd name="connsiteY2-26" fmla="*/ 69569 h 3540859"/>
                <a:gd name="connsiteX3-27" fmla="*/ 12849508 w 12897826"/>
                <a:gd name="connsiteY3-28" fmla="*/ 505067 h 3540859"/>
                <a:gd name="connsiteX4-29" fmla="*/ 12897826 w 12897826"/>
                <a:gd name="connsiteY4-30" fmla="*/ 526814 h 3540859"/>
                <a:gd name="connsiteX5-31" fmla="*/ 12897826 w 12897826"/>
                <a:gd name="connsiteY5-32" fmla="*/ 3540859 h 3540859"/>
                <a:gd name="connsiteX6-33" fmla="*/ 0 w 12897826"/>
                <a:gd name="connsiteY6-34" fmla="*/ 3540859 h 3540859"/>
                <a:gd name="connsiteX7-35" fmla="*/ 0 w 12897826"/>
                <a:gd name="connsiteY7-36" fmla="*/ 815092 h 3540859"/>
                <a:gd name="connsiteX8-37" fmla="*/ 332529 w 12897826"/>
                <a:gd name="connsiteY8-38" fmla="*/ 644190 h 3540859"/>
                <a:gd name="connsiteX9-39" fmla="*/ 2612426 w 12897826"/>
                <a:gd name="connsiteY9-40" fmla="*/ 122 h 3540859"/>
                <a:gd name="connsiteX0-41" fmla="*/ 2612426 w 12897826"/>
                <a:gd name="connsiteY0-42" fmla="*/ 122 h 3540859"/>
                <a:gd name="connsiteX1-43" fmla="*/ 7195999 w 12897826"/>
                <a:gd name="connsiteY1-44" fmla="*/ 1189129 h 3540859"/>
                <a:gd name="connsiteX2-45" fmla="*/ 11073518 w 12897826"/>
                <a:gd name="connsiteY2-46" fmla="*/ 69569 h 3540859"/>
                <a:gd name="connsiteX3-47" fmla="*/ 12849508 w 12897826"/>
                <a:gd name="connsiteY3-48" fmla="*/ 505067 h 3540859"/>
                <a:gd name="connsiteX4-49" fmla="*/ 12897826 w 12897826"/>
                <a:gd name="connsiteY4-50" fmla="*/ 526814 h 3540859"/>
                <a:gd name="connsiteX5-51" fmla="*/ 12897826 w 12897826"/>
                <a:gd name="connsiteY5-52" fmla="*/ 3540859 h 3540859"/>
                <a:gd name="connsiteX6-53" fmla="*/ 0 w 12897826"/>
                <a:gd name="connsiteY6-54" fmla="*/ 3540859 h 3540859"/>
                <a:gd name="connsiteX7-55" fmla="*/ 0 w 12897826"/>
                <a:gd name="connsiteY7-56" fmla="*/ 815092 h 3540859"/>
                <a:gd name="connsiteX8-57" fmla="*/ 332529 w 12897826"/>
                <a:gd name="connsiteY8-58" fmla="*/ 644190 h 3540859"/>
                <a:gd name="connsiteX9-59" fmla="*/ 2612426 w 12897826"/>
                <a:gd name="connsiteY9-60" fmla="*/ 122 h 3540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2897826" h="3540859">
                  <a:moveTo>
                    <a:pt x="2612426" y="122"/>
                  </a:moveTo>
                  <a:cubicBezTo>
                    <a:pt x="3933869" y="11696"/>
                    <a:pt x="5785818" y="1177555"/>
                    <a:pt x="7195999" y="1189129"/>
                  </a:cubicBezTo>
                  <a:cubicBezTo>
                    <a:pt x="8606182" y="1200705"/>
                    <a:pt x="10124623" y="90383"/>
                    <a:pt x="11073518" y="69569"/>
                  </a:cubicBezTo>
                  <a:cubicBezTo>
                    <a:pt x="11856113" y="52403"/>
                    <a:pt x="12290789" y="266822"/>
                    <a:pt x="12849508" y="505067"/>
                  </a:cubicBezTo>
                  <a:lnTo>
                    <a:pt x="12897826" y="526814"/>
                  </a:lnTo>
                  <a:lnTo>
                    <a:pt x="12897826" y="3540859"/>
                  </a:lnTo>
                  <a:lnTo>
                    <a:pt x="0" y="3540859"/>
                  </a:lnTo>
                  <a:lnTo>
                    <a:pt x="0" y="815092"/>
                  </a:lnTo>
                  <a:lnTo>
                    <a:pt x="332529" y="644190"/>
                  </a:lnTo>
                  <a:cubicBezTo>
                    <a:pt x="1002068" y="311191"/>
                    <a:pt x="1786524" y="-7113"/>
                    <a:pt x="2612426" y="122"/>
                  </a:cubicBezTo>
                  <a:close/>
                </a:path>
              </a:pathLst>
            </a:custGeom>
            <a:solidFill>
              <a:schemeClr val="accent3">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3" name="任意多边形: 形状 2"/>
            <p:cNvSpPr/>
            <p:nvPr/>
          </p:nvSpPr>
          <p:spPr>
            <a:xfrm>
              <a:off x="-366936" y="-2798668"/>
              <a:ext cx="12897826" cy="4833910"/>
            </a:xfrm>
            <a:custGeom>
              <a:avLst/>
              <a:gdLst>
                <a:gd name="connsiteX0" fmla="*/ 2482714 w 12897826"/>
                <a:gd name="connsiteY0" fmla="*/ 1278 h 4777119"/>
                <a:gd name="connsiteX1" fmla="*/ 2681874 w 12897826"/>
                <a:gd name="connsiteY1" fmla="*/ 2978 h 4777119"/>
                <a:gd name="connsiteX2" fmla="*/ 7485367 w 12897826"/>
                <a:gd name="connsiteY2" fmla="*/ 1750754 h 4777119"/>
                <a:gd name="connsiteX3" fmla="*/ 10784151 w 12897826"/>
                <a:gd name="connsiteY3" fmla="*/ 315494 h 4777119"/>
                <a:gd name="connsiteX4" fmla="*/ 12542780 w 12897826"/>
                <a:gd name="connsiteY4" fmla="*/ 672862 h 4777119"/>
                <a:gd name="connsiteX5" fmla="*/ 12897826 w 12897826"/>
                <a:gd name="connsiteY5" fmla="*/ 812018 h 4777119"/>
                <a:gd name="connsiteX6" fmla="*/ 12897826 w 12897826"/>
                <a:gd name="connsiteY6" fmla="*/ 4777119 h 4777119"/>
                <a:gd name="connsiteX7" fmla="*/ 0 w 12897826"/>
                <a:gd name="connsiteY7" fmla="*/ 4777119 h 4777119"/>
                <a:gd name="connsiteX8" fmla="*/ 0 w 12897826"/>
                <a:gd name="connsiteY8" fmla="*/ 1097382 h 4777119"/>
                <a:gd name="connsiteX9" fmla="*/ 21356 w 12897826"/>
                <a:gd name="connsiteY9" fmla="*/ 1084065 h 4777119"/>
                <a:gd name="connsiteX10" fmla="*/ 2482714 w 12897826"/>
                <a:gd name="connsiteY10" fmla="*/ 1278 h 4777119"/>
                <a:gd name="connsiteX0-1" fmla="*/ 2482714 w 12897826"/>
                <a:gd name="connsiteY0-2" fmla="*/ 1278 h 4777119"/>
                <a:gd name="connsiteX1-3" fmla="*/ 2681874 w 12897826"/>
                <a:gd name="connsiteY1-4" fmla="*/ 2978 h 4777119"/>
                <a:gd name="connsiteX2-5" fmla="*/ 7485367 w 12897826"/>
                <a:gd name="connsiteY2-6" fmla="*/ 1750754 h 4777119"/>
                <a:gd name="connsiteX3-7" fmla="*/ 10784151 w 12897826"/>
                <a:gd name="connsiteY3-8" fmla="*/ 315494 h 4777119"/>
                <a:gd name="connsiteX4-9" fmla="*/ 12897826 w 12897826"/>
                <a:gd name="connsiteY4-10" fmla="*/ 812018 h 4777119"/>
                <a:gd name="connsiteX5-11" fmla="*/ 12897826 w 12897826"/>
                <a:gd name="connsiteY5-12" fmla="*/ 4777119 h 4777119"/>
                <a:gd name="connsiteX6-13" fmla="*/ 0 w 12897826"/>
                <a:gd name="connsiteY6-14" fmla="*/ 4777119 h 4777119"/>
                <a:gd name="connsiteX7-15" fmla="*/ 0 w 12897826"/>
                <a:gd name="connsiteY7-16" fmla="*/ 1097382 h 4777119"/>
                <a:gd name="connsiteX8-17" fmla="*/ 21356 w 12897826"/>
                <a:gd name="connsiteY8-18" fmla="*/ 1084065 h 4777119"/>
                <a:gd name="connsiteX9-19" fmla="*/ 2482714 w 12897826"/>
                <a:gd name="connsiteY9-20" fmla="*/ 1278 h 4777119"/>
                <a:gd name="connsiteX0-21" fmla="*/ 2482714 w 12897826"/>
                <a:gd name="connsiteY0-22" fmla="*/ 1278 h 4777119"/>
                <a:gd name="connsiteX1-23" fmla="*/ 2681874 w 12897826"/>
                <a:gd name="connsiteY1-24" fmla="*/ 2978 h 4777119"/>
                <a:gd name="connsiteX2-25" fmla="*/ 7485367 w 12897826"/>
                <a:gd name="connsiteY2-26" fmla="*/ 1750754 h 4777119"/>
                <a:gd name="connsiteX3-27" fmla="*/ 10914780 w 12897826"/>
                <a:gd name="connsiteY3-28" fmla="*/ 881551 h 4777119"/>
                <a:gd name="connsiteX4-29" fmla="*/ 12897826 w 12897826"/>
                <a:gd name="connsiteY4-30" fmla="*/ 812018 h 4777119"/>
                <a:gd name="connsiteX5-31" fmla="*/ 12897826 w 12897826"/>
                <a:gd name="connsiteY5-32" fmla="*/ 4777119 h 4777119"/>
                <a:gd name="connsiteX6-33" fmla="*/ 0 w 12897826"/>
                <a:gd name="connsiteY6-34" fmla="*/ 4777119 h 4777119"/>
                <a:gd name="connsiteX7-35" fmla="*/ 0 w 12897826"/>
                <a:gd name="connsiteY7-36" fmla="*/ 1097382 h 4777119"/>
                <a:gd name="connsiteX8-37" fmla="*/ 21356 w 12897826"/>
                <a:gd name="connsiteY8-38" fmla="*/ 1084065 h 4777119"/>
                <a:gd name="connsiteX9-39" fmla="*/ 2482714 w 12897826"/>
                <a:gd name="connsiteY9-40" fmla="*/ 1278 h 4777119"/>
                <a:gd name="connsiteX0-41" fmla="*/ 2482714 w 12897826"/>
                <a:gd name="connsiteY0-42" fmla="*/ 1278 h 4777119"/>
                <a:gd name="connsiteX1-43" fmla="*/ 2681874 w 12897826"/>
                <a:gd name="connsiteY1-44" fmla="*/ 2978 h 4777119"/>
                <a:gd name="connsiteX2-45" fmla="*/ 7485367 w 12897826"/>
                <a:gd name="connsiteY2-46" fmla="*/ 1750754 h 4777119"/>
                <a:gd name="connsiteX3-47" fmla="*/ 10914780 w 12897826"/>
                <a:gd name="connsiteY3-48" fmla="*/ 881551 h 4777119"/>
                <a:gd name="connsiteX4-49" fmla="*/ 12897826 w 12897826"/>
                <a:gd name="connsiteY4-50" fmla="*/ 812018 h 4777119"/>
                <a:gd name="connsiteX5-51" fmla="*/ 12897826 w 12897826"/>
                <a:gd name="connsiteY5-52" fmla="*/ 4777119 h 4777119"/>
                <a:gd name="connsiteX6-53" fmla="*/ 0 w 12897826"/>
                <a:gd name="connsiteY6-54" fmla="*/ 4777119 h 4777119"/>
                <a:gd name="connsiteX7-55" fmla="*/ 0 w 12897826"/>
                <a:gd name="connsiteY7-56" fmla="*/ 1097382 h 4777119"/>
                <a:gd name="connsiteX8-57" fmla="*/ 21356 w 12897826"/>
                <a:gd name="connsiteY8-58" fmla="*/ 1084065 h 4777119"/>
                <a:gd name="connsiteX9-59" fmla="*/ 2482714 w 12897826"/>
                <a:gd name="connsiteY9-60" fmla="*/ 1278 h 4777119"/>
                <a:gd name="connsiteX0-61" fmla="*/ 2482714 w 12897826"/>
                <a:gd name="connsiteY0-62" fmla="*/ 1278 h 4777119"/>
                <a:gd name="connsiteX1-63" fmla="*/ 2681874 w 12897826"/>
                <a:gd name="connsiteY1-64" fmla="*/ 2978 h 4777119"/>
                <a:gd name="connsiteX2-65" fmla="*/ 7485367 w 12897826"/>
                <a:gd name="connsiteY2-66" fmla="*/ 1750754 h 4777119"/>
                <a:gd name="connsiteX3-67" fmla="*/ 10914780 w 12897826"/>
                <a:gd name="connsiteY3-68" fmla="*/ 881551 h 4777119"/>
                <a:gd name="connsiteX4-69" fmla="*/ 12883312 w 12897826"/>
                <a:gd name="connsiteY4-70" fmla="*/ 1290990 h 4777119"/>
                <a:gd name="connsiteX5-71" fmla="*/ 12897826 w 12897826"/>
                <a:gd name="connsiteY5-72" fmla="*/ 4777119 h 4777119"/>
                <a:gd name="connsiteX6-73" fmla="*/ 0 w 12897826"/>
                <a:gd name="connsiteY6-74" fmla="*/ 4777119 h 4777119"/>
                <a:gd name="connsiteX7-75" fmla="*/ 0 w 12897826"/>
                <a:gd name="connsiteY7-76" fmla="*/ 1097382 h 4777119"/>
                <a:gd name="connsiteX8-77" fmla="*/ 21356 w 12897826"/>
                <a:gd name="connsiteY8-78" fmla="*/ 1084065 h 4777119"/>
                <a:gd name="connsiteX9-79" fmla="*/ 2482714 w 12897826"/>
                <a:gd name="connsiteY9-80" fmla="*/ 1278 h 4777119"/>
                <a:gd name="connsiteX0-81" fmla="*/ 2482714 w 12897826"/>
                <a:gd name="connsiteY0-82" fmla="*/ 1278 h 4777119"/>
                <a:gd name="connsiteX1-83" fmla="*/ 2681874 w 12897826"/>
                <a:gd name="connsiteY1-84" fmla="*/ 2978 h 4777119"/>
                <a:gd name="connsiteX2-85" fmla="*/ 7485367 w 12897826"/>
                <a:gd name="connsiteY2-86" fmla="*/ 1750754 h 4777119"/>
                <a:gd name="connsiteX3-87" fmla="*/ 10987352 w 12897826"/>
                <a:gd name="connsiteY3-88" fmla="*/ 852522 h 4777119"/>
                <a:gd name="connsiteX4-89" fmla="*/ 12883312 w 12897826"/>
                <a:gd name="connsiteY4-90" fmla="*/ 1290990 h 4777119"/>
                <a:gd name="connsiteX5-91" fmla="*/ 12897826 w 12897826"/>
                <a:gd name="connsiteY5-92" fmla="*/ 4777119 h 4777119"/>
                <a:gd name="connsiteX6-93" fmla="*/ 0 w 12897826"/>
                <a:gd name="connsiteY6-94" fmla="*/ 4777119 h 4777119"/>
                <a:gd name="connsiteX7-95" fmla="*/ 0 w 12897826"/>
                <a:gd name="connsiteY7-96" fmla="*/ 1097382 h 4777119"/>
                <a:gd name="connsiteX8-97" fmla="*/ 21356 w 12897826"/>
                <a:gd name="connsiteY8-98" fmla="*/ 1084065 h 4777119"/>
                <a:gd name="connsiteX9-99" fmla="*/ 2482714 w 12897826"/>
                <a:gd name="connsiteY9-100" fmla="*/ 1278 h 4777119"/>
                <a:gd name="connsiteX0-101" fmla="*/ 2482714 w 12897826"/>
                <a:gd name="connsiteY0-102" fmla="*/ 1278 h 4777119"/>
                <a:gd name="connsiteX1-103" fmla="*/ 2681874 w 12897826"/>
                <a:gd name="connsiteY1-104" fmla="*/ 2978 h 4777119"/>
                <a:gd name="connsiteX2-105" fmla="*/ 7485367 w 12897826"/>
                <a:gd name="connsiteY2-106" fmla="*/ 1750754 h 4777119"/>
                <a:gd name="connsiteX3-107" fmla="*/ 11001866 w 12897826"/>
                <a:gd name="connsiteY3-108" fmla="*/ 881551 h 4777119"/>
                <a:gd name="connsiteX4-109" fmla="*/ 12883312 w 12897826"/>
                <a:gd name="connsiteY4-110" fmla="*/ 1290990 h 4777119"/>
                <a:gd name="connsiteX5-111" fmla="*/ 12897826 w 12897826"/>
                <a:gd name="connsiteY5-112" fmla="*/ 4777119 h 4777119"/>
                <a:gd name="connsiteX6-113" fmla="*/ 0 w 12897826"/>
                <a:gd name="connsiteY6-114" fmla="*/ 4777119 h 4777119"/>
                <a:gd name="connsiteX7-115" fmla="*/ 0 w 12897826"/>
                <a:gd name="connsiteY7-116" fmla="*/ 1097382 h 4777119"/>
                <a:gd name="connsiteX8-117" fmla="*/ 21356 w 12897826"/>
                <a:gd name="connsiteY8-118" fmla="*/ 1084065 h 4777119"/>
                <a:gd name="connsiteX9-119" fmla="*/ 2482714 w 12897826"/>
                <a:gd name="connsiteY9-120" fmla="*/ 1278 h 4777119"/>
                <a:gd name="connsiteX0-121" fmla="*/ 2482714 w 12897826"/>
                <a:gd name="connsiteY0-122" fmla="*/ 1278 h 4777119"/>
                <a:gd name="connsiteX1-123" fmla="*/ 2681874 w 12897826"/>
                <a:gd name="connsiteY1-124" fmla="*/ 2978 h 4777119"/>
                <a:gd name="connsiteX2-125" fmla="*/ 7485367 w 12897826"/>
                <a:gd name="connsiteY2-126" fmla="*/ 1750754 h 4777119"/>
                <a:gd name="connsiteX3-127" fmla="*/ 11001866 w 12897826"/>
                <a:gd name="connsiteY3-128" fmla="*/ 881551 h 4777119"/>
                <a:gd name="connsiteX4-129" fmla="*/ 12883312 w 12897826"/>
                <a:gd name="connsiteY4-130" fmla="*/ 1363562 h 4777119"/>
                <a:gd name="connsiteX5-131" fmla="*/ 12897826 w 12897826"/>
                <a:gd name="connsiteY5-132" fmla="*/ 4777119 h 4777119"/>
                <a:gd name="connsiteX6-133" fmla="*/ 0 w 12897826"/>
                <a:gd name="connsiteY6-134" fmla="*/ 4777119 h 4777119"/>
                <a:gd name="connsiteX7-135" fmla="*/ 0 w 12897826"/>
                <a:gd name="connsiteY7-136" fmla="*/ 1097382 h 4777119"/>
                <a:gd name="connsiteX8-137" fmla="*/ 21356 w 12897826"/>
                <a:gd name="connsiteY8-138" fmla="*/ 1084065 h 4777119"/>
                <a:gd name="connsiteX9-139" fmla="*/ 2482714 w 12897826"/>
                <a:gd name="connsiteY9-140" fmla="*/ 1278 h 4777119"/>
                <a:gd name="connsiteX0-141" fmla="*/ 2482714 w 12897826"/>
                <a:gd name="connsiteY0-142" fmla="*/ 1278 h 4777119"/>
                <a:gd name="connsiteX1-143" fmla="*/ 2681874 w 12897826"/>
                <a:gd name="connsiteY1-144" fmla="*/ 2978 h 4777119"/>
                <a:gd name="connsiteX2-145" fmla="*/ 7485367 w 12897826"/>
                <a:gd name="connsiteY2-146" fmla="*/ 1750754 h 4777119"/>
                <a:gd name="connsiteX3-147" fmla="*/ 11001866 w 12897826"/>
                <a:gd name="connsiteY3-148" fmla="*/ 881551 h 4777119"/>
                <a:gd name="connsiteX4-149" fmla="*/ 12883312 w 12897826"/>
                <a:gd name="connsiteY4-150" fmla="*/ 1363562 h 4777119"/>
                <a:gd name="connsiteX5-151" fmla="*/ 12897826 w 12897826"/>
                <a:gd name="connsiteY5-152" fmla="*/ 4777119 h 4777119"/>
                <a:gd name="connsiteX6-153" fmla="*/ 0 w 12897826"/>
                <a:gd name="connsiteY6-154" fmla="*/ 4777119 h 4777119"/>
                <a:gd name="connsiteX7-155" fmla="*/ 0 w 12897826"/>
                <a:gd name="connsiteY7-156" fmla="*/ 1097382 h 4777119"/>
                <a:gd name="connsiteX8-157" fmla="*/ 21356 w 12897826"/>
                <a:gd name="connsiteY8-158" fmla="*/ 1084065 h 4777119"/>
                <a:gd name="connsiteX9-159" fmla="*/ 2482714 w 12897826"/>
                <a:gd name="connsiteY9-160" fmla="*/ 1278 h 4777119"/>
                <a:gd name="connsiteX0-161" fmla="*/ 2482714 w 12897826"/>
                <a:gd name="connsiteY0-162" fmla="*/ 1278 h 4777119"/>
                <a:gd name="connsiteX1-163" fmla="*/ 2681874 w 12897826"/>
                <a:gd name="connsiteY1-164" fmla="*/ 2978 h 4777119"/>
                <a:gd name="connsiteX2-165" fmla="*/ 7485367 w 12897826"/>
                <a:gd name="connsiteY2-166" fmla="*/ 1750754 h 4777119"/>
                <a:gd name="connsiteX3-167" fmla="*/ 11001866 w 12897826"/>
                <a:gd name="connsiteY3-168" fmla="*/ 881551 h 4777119"/>
                <a:gd name="connsiteX4-169" fmla="*/ 12883312 w 12897826"/>
                <a:gd name="connsiteY4-170" fmla="*/ 1363562 h 4777119"/>
                <a:gd name="connsiteX5-171" fmla="*/ 12897826 w 12897826"/>
                <a:gd name="connsiteY5-172" fmla="*/ 4777119 h 4777119"/>
                <a:gd name="connsiteX6-173" fmla="*/ 0 w 12897826"/>
                <a:gd name="connsiteY6-174" fmla="*/ 4777119 h 4777119"/>
                <a:gd name="connsiteX7-175" fmla="*/ 0 w 12897826"/>
                <a:gd name="connsiteY7-176" fmla="*/ 1097382 h 4777119"/>
                <a:gd name="connsiteX8-177" fmla="*/ 21356 w 12897826"/>
                <a:gd name="connsiteY8-178" fmla="*/ 1084065 h 4777119"/>
                <a:gd name="connsiteX9-179" fmla="*/ 2482714 w 12897826"/>
                <a:gd name="connsiteY9-180" fmla="*/ 1278 h 4777119"/>
                <a:gd name="connsiteX0-181" fmla="*/ 2482714 w 12897826"/>
                <a:gd name="connsiteY0-182" fmla="*/ 1278 h 4777119"/>
                <a:gd name="connsiteX1-183" fmla="*/ 2681874 w 12897826"/>
                <a:gd name="connsiteY1-184" fmla="*/ 2978 h 4777119"/>
                <a:gd name="connsiteX2-185" fmla="*/ 7485367 w 12897826"/>
                <a:gd name="connsiteY2-186" fmla="*/ 1750754 h 4777119"/>
                <a:gd name="connsiteX3-187" fmla="*/ 10929295 w 12897826"/>
                <a:gd name="connsiteY3-188" fmla="*/ 852523 h 4777119"/>
                <a:gd name="connsiteX4-189" fmla="*/ 12883312 w 12897826"/>
                <a:gd name="connsiteY4-190" fmla="*/ 1363562 h 4777119"/>
                <a:gd name="connsiteX5-191" fmla="*/ 12897826 w 12897826"/>
                <a:gd name="connsiteY5-192" fmla="*/ 4777119 h 4777119"/>
                <a:gd name="connsiteX6-193" fmla="*/ 0 w 12897826"/>
                <a:gd name="connsiteY6-194" fmla="*/ 4777119 h 4777119"/>
                <a:gd name="connsiteX7-195" fmla="*/ 0 w 12897826"/>
                <a:gd name="connsiteY7-196" fmla="*/ 1097382 h 4777119"/>
                <a:gd name="connsiteX8-197" fmla="*/ 21356 w 12897826"/>
                <a:gd name="connsiteY8-198" fmla="*/ 1084065 h 4777119"/>
                <a:gd name="connsiteX9-199" fmla="*/ 2482714 w 12897826"/>
                <a:gd name="connsiteY9-200" fmla="*/ 1278 h 4777119"/>
                <a:gd name="connsiteX0-201" fmla="*/ 2482714 w 12897826"/>
                <a:gd name="connsiteY0-202" fmla="*/ 1278 h 4777119"/>
                <a:gd name="connsiteX1-203" fmla="*/ 2681874 w 12897826"/>
                <a:gd name="connsiteY1-204" fmla="*/ 2978 h 4777119"/>
                <a:gd name="connsiteX2-205" fmla="*/ 7485367 w 12897826"/>
                <a:gd name="connsiteY2-206" fmla="*/ 1750754 h 4777119"/>
                <a:gd name="connsiteX3-207" fmla="*/ 10914781 w 12897826"/>
                <a:gd name="connsiteY3-208" fmla="*/ 867038 h 4777119"/>
                <a:gd name="connsiteX4-209" fmla="*/ 12883312 w 12897826"/>
                <a:gd name="connsiteY4-210" fmla="*/ 1363562 h 4777119"/>
                <a:gd name="connsiteX5-211" fmla="*/ 12897826 w 12897826"/>
                <a:gd name="connsiteY5-212" fmla="*/ 4777119 h 4777119"/>
                <a:gd name="connsiteX6-213" fmla="*/ 0 w 12897826"/>
                <a:gd name="connsiteY6-214" fmla="*/ 4777119 h 4777119"/>
                <a:gd name="connsiteX7-215" fmla="*/ 0 w 12897826"/>
                <a:gd name="connsiteY7-216" fmla="*/ 1097382 h 4777119"/>
                <a:gd name="connsiteX8-217" fmla="*/ 21356 w 12897826"/>
                <a:gd name="connsiteY8-218" fmla="*/ 1084065 h 4777119"/>
                <a:gd name="connsiteX9-219" fmla="*/ 2482714 w 12897826"/>
                <a:gd name="connsiteY9-220" fmla="*/ 1278 h 4777119"/>
                <a:gd name="connsiteX0-221" fmla="*/ 2482714 w 12897826"/>
                <a:gd name="connsiteY0-222" fmla="*/ 0 h 4775841"/>
                <a:gd name="connsiteX1-223" fmla="*/ 7485367 w 12897826"/>
                <a:gd name="connsiteY1-224" fmla="*/ 1749476 h 4775841"/>
                <a:gd name="connsiteX2-225" fmla="*/ 10914781 w 12897826"/>
                <a:gd name="connsiteY2-226" fmla="*/ 865760 h 4775841"/>
                <a:gd name="connsiteX3-227" fmla="*/ 12883312 w 12897826"/>
                <a:gd name="connsiteY3-228" fmla="*/ 1362284 h 4775841"/>
                <a:gd name="connsiteX4-229" fmla="*/ 12897826 w 12897826"/>
                <a:gd name="connsiteY4-230" fmla="*/ 4775841 h 4775841"/>
                <a:gd name="connsiteX5-231" fmla="*/ 0 w 12897826"/>
                <a:gd name="connsiteY5-232" fmla="*/ 4775841 h 4775841"/>
                <a:gd name="connsiteX6-233" fmla="*/ 0 w 12897826"/>
                <a:gd name="connsiteY6-234" fmla="*/ 1096104 h 4775841"/>
                <a:gd name="connsiteX7-235" fmla="*/ 21356 w 12897826"/>
                <a:gd name="connsiteY7-236" fmla="*/ 1082787 h 4775841"/>
                <a:gd name="connsiteX8-237" fmla="*/ 2482714 w 12897826"/>
                <a:gd name="connsiteY8-238" fmla="*/ 0 h 4775841"/>
                <a:gd name="connsiteX0-239" fmla="*/ 2685914 w 12897826"/>
                <a:gd name="connsiteY0-240" fmla="*/ 0 h 4862927"/>
                <a:gd name="connsiteX1-241" fmla="*/ 7485367 w 12897826"/>
                <a:gd name="connsiteY1-242" fmla="*/ 1836562 h 4862927"/>
                <a:gd name="connsiteX2-243" fmla="*/ 10914781 w 12897826"/>
                <a:gd name="connsiteY2-244" fmla="*/ 952846 h 4862927"/>
                <a:gd name="connsiteX3-245" fmla="*/ 12883312 w 12897826"/>
                <a:gd name="connsiteY3-246" fmla="*/ 1449370 h 4862927"/>
                <a:gd name="connsiteX4-247" fmla="*/ 12897826 w 12897826"/>
                <a:gd name="connsiteY4-248" fmla="*/ 4862927 h 4862927"/>
                <a:gd name="connsiteX5-249" fmla="*/ 0 w 12897826"/>
                <a:gd name="connsiteY5-250" fmla="*/ 4862927 h 4862927"/>
                <a:gd name="connsiteX6-251" fmla="*/ 0 w 12897826"/>
                <a:gd name="connsiteY6-252" fmla="*/ 1183190 h 4862927"/>
                <a:gd name="connsiteX7-253" fmla="*/ 21356 w 12897826"/>
                <a:gd name="connsiteY7-254" fmla="*/ 1169873 h 4862927"/>
                <a:gd name="connsiteX8-255" fmla="*/ 2685914 w 12897826"/>
                <a:gd name="connsiteY8-256" fmla="*/ 0 h 4862927"/>
                <a:gd name="connsiteX0-257" fmla="*/ 2627857 w 12897826"/>
                <a:gd name="connsiteY0-258" fmla="*/ 0 h 4862927"/>
                <a:gd name="connsiteX1-259" fmla="*/ 7485367 w 12897826"/>
                <a:gd name="connsiteY1-260" fmla="*/ 1836562 h 4862927"/>
                <a:gd name="connsiteX2-261" fmla="*/ 10914781 w 12897826"/>
                <a:gd name="connsiteY2-262" fmla="*/ 952846 h 4862927"/>
                <a:gd name="connsiteX3-263" fmla="*/ 12883312 w 12897826"/>
                <a:gd name="connsiteY3-264" fmla="*/ 1449370 h 4862927"/>
                <a:gd name="connsiteX4-265" fmla="*/ 12897826 w 12897826"/>
                <a:gd name="connsiteY4-266" fmla="*/ 4862927 h 4862927"/>
                <a:gd name="connsiteX5-267" fmla="*/ 0 w 12897826"/>
                <a:gd name="connsiteY5-268" fmla="*/ 4862927 h 4862927"/>
                <a:gd name="connsiteX6-269" fmla="*/ 0 w 12897826"/>
                <a:gd name="connsiteY6-270" fmla="*/ 1183190 h 4862927"/>
                <a:gd name="connsiteX7-271" fmla="*/ 21356 w 12897826"/>
                <a:gd name="connsiteY7-272" fmla="*/ 1169873 h 4862927"/>
                <a:gd name="connsiteX8-273" fmla="*/ 2627857 w 12897826"/>
                <a:gd name="connsiteY8-274" fmla="*/ 0 h 4862927"/>
                <a:gd name="connsiteX0-275" fmla="*/ 2627857 w 12897826"/>
                <a:gd name="connsiteY0-276" fmla="*/ 0 h 4862927"/>
                <a:gd name="connsiteX1-277" fmla="*/ 7485367 w 12897826"/>
                <a:gd name="connsiteY1-278" fmla="*/ 1836562 h 4862927"/>
                <a:gd name="connsiteX2-279" fmla="*/ 10914781 w 12897826"/>
                <a:gd name="connsiteY2-280" fmla="*/ 952846 h 4862927"/>
                <a:gd name="connsiteX3-281" fmla="*/ 12883312 w 12897826"/>
                <a:gd name="connsiteY3-282" fmla="*/ 1449370 h 4862927"/>
                <a:gd name="connsiteX4-283" fmla="*/ 12897826 w 12897826"/>
                <a:gd name="connsiteY4-284" fmla="*/ 4862927 h 4862927"/>
                <a:gd name="connsiteX5-285" fmla="*/ 0 w 12897826"/>
                <a:gd name="connsiteY5-286" fmla="*/ 4862927 h 4862927"/>
                <a:gd name="connsiteX6-287" fmla="*/ 0 w 12897826"/>
                <a:gd name="connsiteY6-288" fmla="*/ 1183190 h 4862927"/>
                <a:gd name="connsiteX7-289" fmla="*/ 6842 w 12897826"/>
                <a:gd name="connsiteY7-290" fmla="*/ 1082788 h 4862927"/>
                <a:gd name="connsiteX8-291" fmla="*/ 2627857 w 12897826"/>
                <a:gd name="connsiteY8-292" fmla="*/ 0 h 4862927"/>
                <a:gd name="connsiteX0-293" fmla="*/ 2642371 w 12897826"/>
                <a:gd name="connsiteY0-294" fmla="*/ 0 h 4848412"/>
                <a:gd name="connsiteX1-295" fmla="*/ 7485367 w 12897826"/>
                <a:gd name="connsiteY1-296" fmla="*/ 1822047 h 4848412"/>
                <a:gd name="connsiteX2-297" fmla="*/ 10914781 w 12897826"/>
                <a:gd name="connsiteY2-298" fmla="*/ 938331 h 4848412"/>
                <a:gd name="connsiteX3-299" fmla="*/ 12883312 w 12897826"/>
                <a:gd name="connsiteY3-300" fmla="*/ 1434855 h 4848412"/>
                <a:gd name="connsiteX4-301" fmla="*/ 12897826 w 12897826"/>
                <a:gd name="connsiteY4-302" fmla="*/ 4848412 h 4848412"/>
                <a:gd name="connsiteX5-303" fmla="*/ 0 w 12897826"/>
                <a:gd name="connsiteY5-304" fmla="*/ 4848412 h 4848412"/>
                <a:gd name="connsiteX6-305" fmla="*/ 0 w 12897826"/>
                <a:gd name="connsiteY6-306" fmla="*/ 1168675 h 4848412"/>
                <a:gd name="connsiteX7-307" fmla="*/ 6842 w 12897826"/>
                <a:gd name="connsiteY7-308" fmla="*/ 1068273 h 4848412"/>
                <a:gd name="connsiteX8-309" fmla="*/ 2642371 w 12897826"/>
                <a:gd name="connsiteY8-310" fmla="*/ 0 h 4848412"/>
                <a:gd name="connsiteX0-311" fmla="*/ 2642371 w 12897826"/>
                <a:gd name="connsiteY0-312" fmla="*/ 8714 h 4857126"/>
                <a:gd name="connsiteX1-313" fmla="*/ 7485367 w 12897826"/>
                <a:gd name="connsiteY1-314" fmla="*/ 1830761 h 4857126"/>
                <a:gd name="connsiteX2-315" fmla="*/ 10914781 w 12897826"/>
                <a:gd name="connsiteY2-316" fmla="*/ 947045 h 4857126"/>
                <a:gd name="connsiteX3-317" fmla="*/ 12883312 w 12897826"/>
                <a:gd name="connsiteY3-318" fmla="*/ 1443569 h 4857126"/>
                <a:gd name="connsiteX4-319" fmla="*/ 12897826 w 12897826"/>
                <a:gd name="connsiteY4-320" fmla="*/ 4857126 h 4857126"/>
                <a:gd name="connsiteX5-321" fmla="*/ 0 w 12897826"/>
                <a:gd name="connsiteY5-322" fmla="*/ 4857126 h 4857126"/>
                <a:gd name="connsiteX6-323" fmla="*/ 0 w 12897826"/>
                <a:gd name="connsiteY6-324" fmla="*/ 1177389 h 4857126"/>
                <a:gd name="connsiteX7-325" fmla="*/ 6842 w 12897826"/>
                <a:gd name="connsiteY7-326" fmla="*/ 1076987 h 4857126"/>
                <a:gd name="connsiteX8-327" fmla="*/ 2642371 w 12897826"/>
                <a:gd name="connsiteY8-328" fmla="*/ 8714 h 4857126"/>
                <a:gd name="connsiteX0-329" fmla="*/ 2642371 w 12897826"/>
                <a:gd name="connsiteY0-330" fmla="*/ 12 h 4848424"/>
                <a:gd name="connsiteX1-331" fmla="*/ 7485367 w 12897826"/>
                <a:gd name="connsiteY1-332" fmla="*/ 1822059 h 4848424"/>
                <a:gd name="connsiteX2-333" fmla="*/ 10914781 w 12897826"/>
                <a:gd name="connsiteY2-334" fmla="*/ 938343 h 4848424"/>
                <a:gd name="connsiteX3-335" fmla="*/ 12883312 w 12897826"/>
                <a:gd name="connsiteY3-336" fmla="*/ 1434867 h 4848424"/>
                <a:gd name="connsiteX4-337" fmla="*/ 12897826 w 12897826"/>
                <a:gd name="connsiteY4-338" fmla="*/ 4848424 h 4848424"/>
                <a:gd name="connsiteX5-339" fmla="*/ 0 w 12897826"/>
                <a:gd name="connsiteY5-340" fmla="*/ 4848424 h 4848424"/>
                <a:gd name="connsiteX6-341" fmla="*/ 0 w 12897826"/>
                <a:gd name="connsiteY6-342" fmla="*/ 1168687 h 4848424"/>
                <a:gd name="connsiteX7-343" fmla="*/ 6842 w 12897826"/>
                <a:gd name="connsiteY7-344" fmla="*/ 1068285 h 4848424"/>
                <a:gd name="connsiteX8-345" fmla="*/ 2642371 w 12897826"/>
                <a:gd name="connsiteY8-346" fmla="*/ 12 h 4848424"/>
                <a:gd name="connsiteX0-347" fmla="*/ 2598828 w 12897826"/>
                <a:gd name="connsiteY0-348" fmla="*/ 12 h 4833910"/>
                <a:gd name="connsiteX1-349" fmla="*/ 7485367 w 12897826"/>
                <a:gd name="connsiteY1-350" fmla="*/ 1807545 h 4833910"/>
                <a:gd name="connsiteX2-351" fmla="*/ 10914781 w 12897826"/>
                <a:gd name="connsiteY2-352" fmla="*/ 923829 h 4833910"/>
                <a:gd name="connsiteX3-353" fmla="*/ 12883312 w 12897826"/>
                <a:gd name="connsiteY3-354" fmla="*/ 1420353 h 4833910"/>
                <a:gd name="connsiteX4-355" fmla="*/ 12897826 w 12897826"/>
                <a:gd name="connsiteY4-356" fmla="*/ 4833910 h 4833910"/>
                <a:gd name="connsiteX5-357" fmla="*/ 0 w 12897826"/>
                <a:gd name="connsiteY5-358" fmla="*/ 4833910 h 4833910"/>
                <a:gd name="connsiteX6-359" fmla="*/ 0 w 12897826"/>
                <a:gd name="connsiteY6-360" fmla="*/ 1154173 h 4833910"/>
                <a:gd name="connsiteX7-361" fmla="*/ 6842 w 12897826"/>
                <a:gd name="connsiteY7-362" fmla="*/ 1053771 h 4833910"/>
                <a:gd name="connsiteX8-363" fmla="*/ 2598828 w 12897826"/>
                <a:gd name="connsiteY8-364" fmla="*/ 12 h 4833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897826" h="4833910">
                  <a:moveTo>
                    <a:pt x="2598828" y="12"/>
                  </a:moveTo>
                  <a:cubicBezTo>
                    <a:pt x="3799287" y="-4987"/>
                    <a:pt x="6099375" y="1653576"/>
                    <a:pt x="7485367" y="1807545"/>
                  </a:cubicBezTo>
                  <a:cubicBezTo>
                    <a:pt x="8871359" y="1961514"/>
                    <a:pt x="10015123" y="988361"/>
                    <a:pt x="10914781" y="923829"/>
                  </a:cubicBezTo>
                  <a:cubicBezTo>
                    <a:pt x="11814439" y="859297"/>
                    <a:pt x="12371376" y="1199264"/>
                    <a:pt x="12883312" y="1420353"/>
                  </a:cubicBezTo>
                  <a:lnTo>
                    <a:pt x="12897826" y="4833910"/>
                  </a:lnTo>
                  <a:lnTo>
                    <a:pt x="0" y="4833910"/>
                  </a:lnTo>
                  <a:lnTo>
                    <a:pt x="0" y="1154173"/>
                  </a:lnTo>
                  <a:lnTo>
                    <a:pt x="6842" y="1053771"/>
                  </a:lnTo>
                  <a:cubicBezTo>
                    <a:pt x="447237" y="858992"/>
                    <a:pt x="1398369" y="5011"/>
                    <a:pt x="2598828" y="12"/>
                  </a:cubicBezTo>
                  <a:close/>
                </a:path>
              </a:pathLst>
            </a:custGeom>
            <a:noFill/>
            <a:ln w="19050">
              <a:solidFill>
                <a:schemeClr val="accent3">
                  <a:alpha val="3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sp>
        <p:nvSpPr>
          <p:cNvPr id="12" name="文本框 11"/>
          <p:cNvSpPr txBox="1">
            <a:spLocks noChangeArrowheads="1"/>
          </p:cNvSpPr>
          <p:nvPr/>
        </p:nvSpPr>
        <p:spPr bwMode="auto">
          <a:xfrm>
            <a:off x="-201840" y="4638448"/>
            <a:ext cx="76148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4800" b="1" dirty="0">
                <a:solidFill>
                  <a:schemeClr val="bg1"/>
                </a:solidFill>
                <a:latin typeface="+mj-ea"/>
                <a:ea typeface="+mj-ea"/>
              </a:rPr>
              <a:t>中南大学清新大气</a:t>
            </a:r>
            <a:r>
              <a:rPr lang="en-US" altLang="zh-CN" sz="4800" b="1" dirty="0">
                <a:solidFill>
                  <a:schemeClr val="bg1"/>
                </a:solidFill>
                <a:latin typeface="+mj-ea"/>
                <a:ea typeface="+mj-ea"/>
              </a:rPr>
              <a:t>PPT</a:t>
            </a:r>
            <a:endParaRPr lang="en-US" altLang="zh-CN" sz="5400" b="1" dirty="0">
              <a:solidFill>
                <a:schemeClr val="bg1"/>
              </a:solidFill>
              <a:latin typeface="+mj-ea"/>
              <a:ea typeface="+mj-ea"/>
            </a:endParaRPr>
          </a:p>
          <a:p>
            <a:pPr algn="ctr">
              <a:spcBef>
                <a:spcPct val="50000"/>
              </a:spcBef>
            </a:pPr>
            <a:r>
              <a:rPr lang="zh-CN" altLang="en-US" sz="5400" b="1" dirty="0">
                <a:solidFill>
                  <a:schemeClr val="bg1"/>
                </a:solidFill>
                <a:latin typeface="米开飘逸行楷" panose="02000000000000000000" charset="-122"/>
                <a:ea typeface="米开飘逸行楷" panose="02000000000000000000" charset="-122"/>
                <a:cs typeface="米开飘逸行楷" panose="02000000000000000000" charset="-122"/>
              </a:rPr>
              <a:t>中国梦</a:t>
            </a:r>
            <a:r>
              <a:rPr lang="en-US" altLang="zh-CN" sz="5400" b="1" dirty="0">
                <a:solidFill>
                  <a:schemeClr val="bg1"/>
                </a:solidFill>
                <a:latin typeface="米开飘逸行楷" panose="02000000000000000000" charset="-122"/>
                <a:ea typeface="米开飘逸行楷" panose="02000000000000000000" charset="-122"/>
                <a:cs typeface="米开飘逸行楷" panose="02000000000000000000" charset="-122"/>
              </a:rPr>
              <a:t>·</a:t>
            </a:r>
            <a:r>
              <a:rPr lang="zh-CN" altLang="en-US" sz="5400" b="1" dirty="0">
                <a:solidFill>
                  <a:schemeClr val="bg1"/>
                </a:solidFill>
                <a:latin typeface="米开飘逸行楷" panose="02000000000000000000" charset="-122"/>
                <a:ea typeface="米开飘逸行楷" panose="02000000000000000000" charset="-122"/>
                <a:cs typeface="米开飘逸行楷" panose="02000000000000000000" charset="-122"/>
              </a:rPr>
              <a:t>中南红</a:t>
            </a:r>
          </a:p>
        </p:txBody>
      </p:sp>
      <p:sp>
        <p:nvSpPr>
          <p:cNvPr id="13" name="文本框 12"/>
          <p:cNvSpPr txBox="1"/>
          <p:nvPr/>
        </p:nvSpPr>
        <p:spPr>
          <a:xfrm>
            <a:off x="410982" y="5561779"/>
            <a:ext cx="6809822" cy="149098"/>
          </a:xfrm>
          <a:prstGeom prst="roundRect">
            <a:avLst>
              <a:gd name="adj" fmla="val 50000"/>
            </a:avLst>
          </a:prstGeom>
          <a:solidFill>
            <a:schemeClr val="bg1">
              <a:alpha val="85000"/>
            </a:schemeClr>
          </a:solidFill>
          <a:ln>
            <a:noFill/>
          </a:ln>
        </p:spPr>
        <p:txBody>
          <a:bodyPr wrap="square" rtlCol="0" anchor="ctr">
            <a:noAutofit/>
          </a:bodyPr>
          <a:lstStyle/>
          <a:p>
            <a:pPr algn="dist"/>
            <a:r>
              <a:rPr lang="en-US" altLang="zh-CN" sz="1100" dirty="0">
                <a:solidFill>
                  <a:schemeClr val="accent3"/>
                </a:solidFill>
              </a:rPr>
              <a:t>STAY HUNGRY, STAY FOOLISH. JUDGE NOT ACCORDING TO THE APPEARANCE. </a:t>
            </a:r>
            <a:endParaRPr lang="zh-CN" altLang="en-US" sz="1100" dirty="0">
              <a:solidFill>
                <a:schemeClr val="accent3"/>
              </a:solidFill>
            </a:endParaRPr>
          </a:p>
        </p:txBody>
      </p:sp>
      <p:sp>
        <p:nvSpPr>
          <p:cNvPr id="14" name="Rectangle 5"/>
          <p:cNvSpPr>
            <a:spLocks noChangeArrowheads="1"/>
          </p:cNvSpPr>
          <p:nvPr/>
        </p:nvSpPr>
        <p:spPr bwMode="auto">
          <a:xfrm>
            <a:off x="9006977" y="6015020"/>
            <a:ext cx="3130169" cy="360680"/>
          </a:xfrm>
          <a:prstGeom prst="rect">
            <a:avLst/>
          </a:prstGeom>
          <a:noFill/>
          <a:ln>
            <a:noFill/>
          </a:ln>
          <a:effectLst/>
        </p:spPr>
        <p:txBody>
          <a:bodyPr wrap="square">
            <a:spAutoFit/>
          </a:bodyPr>
          <a:lstStyle/>
          <a:p>
            <a:pPr algn="r">
              <a:lnSpc>
                <a:spcPct val="125000"/>
              </a:lnSpc>
            </a:pPr>
            <a:r>
              <a:rPr kumimoji="1" lang="zh-CN" altLang="en-US" sz="1400" dirty="0">
                <a:solidFill>
                  <a:schemeClr val="bg1"/>
                </a:solidFill>
                <a:latin typeface="+mn-ea"/>
              </a:rPr>
              <a:t>汇报人：中南云麓谷</a:t>
            </a:r>
            <a:endParaRPr kumimoji="1" lang="zh-CN" altLang="en-US" sz="1600" b="1" dirty="0">
              <a:solidFill>
                <a:schemeClr val="bg1"/>
              </a:solidFill>
              <a:latin typeface="+mn-ea"/>
            </a:endParaRPr>
          </a:p>
        </p:txBody>
      </p:sp>
      <p:sp>
        <p:nvSpPr>
          <p:cNvPr id="15" name="Rectangle 5"/>
          <p:cNvSpPr>
            <a:spLocks noChangeArrowheads="1"/>
          </p:cNvSpPr>
          <p:nvPr/>
        </p:nvSpPr>
        <p:spPr bwMode="auto">
          <a:xfrm>
            <a:off x="9095877" y="6351799"/>
            <a:ext cx="3096226" cy="360680"/>
          </a:xfrm>
          <a:prstGeom prst="rect">
            <a:avLst/>
          </a:prstGeom>
          <a:noFill/>
          <a:ln>
            <a:noFill/>
          </a:ln>
          <a:effectLst/>
        </p:spPr>
        <p:txBody>
          <a:bodyPr wrap="square">
            <a:spAutoFit/>
          </a:bodyPr>
          <a:lstStyle/>
          <a:p>
            <a:pPr algn="r">
              <a:lnSpc>
                <a:spcPct val="125000"/>
              </a:lnSpc>
            </a:pPr>
            <a:r>
              <a:rPr kumimoji="1" lang="en-US" altLang="zh-CN" sz="1400" dirty="0">
                <a:solidFill>
                  <a:schemeClr val="bg1"/>
                </a:solidFill>
                <a:latin typeface="+mn-ea"/>
              </a:rPr>
              <a:t>2019</a:t>
            </a:r>
            <a:r>
              <a:rPr kumimoji="1" lang="zh-CN" altLang="en-US" sz="1400" dirty="0">
                <a:solidFill>
                  <a:schemeClr val="bg1"/>
                </a:solidFill>
                <a:latin typeface="+mn-ea"/>
              </a:rPr>
              <a:t>年</a:t>
            </a:r>
            <a:r>
              <a:rPr kumimoji="1" lang="en-US" altLang="zh-CN" sz="1400" dirty="0">
                <a:solidFill>
                  <a:schemeClr val="bg1"/>
                </a:solidFill>
                <a:latin typeface="+mn-ea"/>
              </a:rPr>
              <a:t>3</a:t>
            </a:r>
            <a:r>
              <a:rPr kumimoji="1" lang="zh-CN" altLang="en-US" sz="1400" dirty="0">
                <a:solidFill>
                  <a:schemeClr val="bg1"/>
                </a:solidFill>
                <a:latin typeface="+mn-ea"/>
              </a:rPr>
              <a:t>月</a:t>
            </a:r>
            <a:r>
              <a:rPr kumimoji="1" lang="en-US" altLang="zh-CN" sz="1400" dirty="0">
                <a:solidFill>
                  <a:schemeClr val="bg1"/>
                </a:solidFill>
                <a:latin typeface="+mn-ea"/>
              </a:rPr>
              <a:t>17</a:t>
            </a:r>
            <a:r>
              <a:rPr kumimoji="1" lang="zh-CN" altLang="en-US" sz="1400" dirty="0">
                <a:solidFill>
                  <a:schemeClr val="bg1"/>
                </a:solidFill>
                <a:latin typeface="+mn-ea"/>
              </a:rPr>
              <a:t>日</a:t>
            </a:r>
          </a:p>
        </p:txBody>
      </p:sp>
      <p:pic>
        <p:nvPicPr>
          <p:cNvPr id="24" name="图片 23"/>
          <p:cNvPicPr>
            <a:picLocks noChangeAspect="1"/>
          </p:cNvPicPr>
          <p:nvPr/>
        </p:nvPicPr>
        <p:blipFill>
          <a:blip r:embed="rId4"/>
          <a:stretch>
            <a:fillRect/>
          </a:stretch>
        </p:blipFill>
        <p:spPr>
          <a:xfrm>
            <a:off x="9740630" y="207685"/>
            <a:ext cx="2105498" cy="6186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10.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rot="16200000" flipH="1">
            <a:off x="1944442" y="-5176"/>
            <a:ext cx="2329036" cy="6217920"/>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useBgFill="1">
        <p:nvSpPr>
          <p:cNvPr id="52" name="矩形 51"/>
          <p:cNvSpPr/>
          <p:nvPr/>
        </p:nvSpPr>
        <p:spPr>
          <a:xfrm rot="16200000" flipH="1">
            <a:off x="1169092" y="3310602"/>
            <a:ext cx="381722" cy="4192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useBgFill="1">
        <p:nvSpPr>
          <p:cNvPr id="53" name="矩形 52"/>
          <p:cNvSpPr/>
          <p:nvPr/>
        </p:nvSpPr>
        <p:spPr>
          <a:xfrm rot="16200000" flipH="1">
            <a:off x="2523396" y="3119742"/>
            <a:ext cx="751836" cy="4192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useBgFill="1">
        <p:nvSpPr>
          <p:cNvPr id="54" name="矩形 53"/>
          <p:cNvSpPr/>
          <p:nvPr/>
        </p:nvSpPr>
        <p:spPr>
          <a:xfrm rot="16200000" flipH="1">
            <a:off x="3953902" y="3013094"/>
            <a:ext cx="969547" cy="4192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57" name="矩形 56"/>
          <p:cNvSpPr/>
          <p:nvPr/>
        </p:nvSpPr>
        <p:spPr>
          <a:xfrm>
            <a:off x="7008677" y="4643832"/>
            <a:ext cx="3930867" cy="61369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pitchFamily="18" charset="0"/>
              </a:rPr>
              <a:t>请在此处添加工作内容，</a:t>
            </a:r>
            <a:endParaRPr kumimoji="0" lang="en-US" altLang="zh-CN" sz="1200" b="0" i="0" u="none" strike="noStrike" kern="1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pitchFamily="18" charset="0"/>
              </a:rPr>
              <a:t>此部分作为文字占位显示可随意替换</a:t>
            </a:r>
          </a:p>
        </p:txBody>
      </p:sp>
      <p:sp>
        <p:nvSpPr>
          <p:cNvPr id="63" name="矩形 62"/>
          <p:cNvSpPr/>
          <p:nvPr/>
        </p:nvSpPr>
        <p:spPr>
          <a:xfrm>
            <a:off x="1376486" y="4643832"/>
            <a:ext cx="3930867" cy="616836"/>
          </a:xfrm>
          <a:prstGeom prst="rect">
            <a:avLst/>
          </a:prstGeom>
        </p:spPr>
        <p:txBody>
          <a:bodyPr wrap="square">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00" cap="none" spc="0" normalizeH="0" baseline="0" noProof="0" dirty="0">
                <a:ln>
                  <a:noFill/>
                </a:ln>
                <a:effectLst/>
                <a:uLnTx/>
                <a:uFillTx/>
                <a:latin typeface="思源黑体 CN Normal" panose="020B0400000000000000" pitchFamily="34" charset="-122"/>
                <a:ea typeface="思源黑体 CN Normal" panose="020B0400000000000000" pitchFamily="34" charset="-122"/>
                <a:cs typeface="Times New Roman" panose="02020603050405020304" pitchFamily="18" charset="0"/>
              </a:rPr>
              <a:t>请在此处添加</a:t>
            </a:r>
            <a:r>
              <a:rPr kumimoji="0" lang="zh-CN" altLang="en-US" sz="1200" b="0" i="0" u="none" strike="noStrike" kern="1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pitchFamily="18" charset="0"/>
              </a:rPr>
              <a:t>工作内容，</a:t>
            </a:r>
            <a:endParaRPr kumimoji="0" lang="en-US" altLang="zh-CN" sz="1200" b="0" i="0" u="none" strike="noStrike" kern="1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pitchFamily="18" charset="0"/>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pitchFamily="18" charset="0"/>
              </a:rPr>
              <a:t>此</a:t>
            </a:r>
            <a:r>
              <a:rPr kumimoji="0" lang="zh-CN" altLang="en-US" sz="1200" b="0" i="0" u="none" strike="noStrike" kern="100" cap="none" spc="0" normalizeH="0" baseline="0" noProof="0" dirty="0">
                <a:ln>
                  <a:noFill/>
                </a:ln>
                <a:effectLst/>
                <a:uLnTx/>
                <a:uFillTx/>
                <a:latin typeface="思源黑体 CN Normal" panose="020B0400000000000000" pitchFamily="34" charset="-122"/>
                <a:ea typeface="思源黑体 CN Normal" panose="020B0400000000000000" pitchFamily="34" charset="-122"/>
                <a:cs typeface="Times New Roman" panose="02020603050405020304" pitchFamily="18" charset="0"/>
              </a:rPr>
              <a:t>部分作为文字占位显示可随意替换</a:t>
            </a:r>
          </a:p>
        </p:txBody>
      </p:sp>
      <p:sp>
        <p:nvSpPr>
          <p:cNvPr id="12" name="文本框 11"/>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13" name="矩形: 圆角 12"/>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
        <p:nvSpPr>
          <p:cNvPr id="14" name="文本框 13"/>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sp>
        <p:nvSpPr>
          <p:cNvPr id="15" name="任意多边形: 形状 1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17" name="矩形 16"/>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endParaRPr>
          </a:p>
        </p:txBody>
      </p:sp>
      <p:sp>
        <p:nvSpPr>
          <p:cNvPr id="18" name="文本框 17"/>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charset="-122"/>
              </a:rPr>
              <a:t>知行合一、经世致用</a:t>
            </a:r>
          </a:p>
        </p:txBody>
      </p:sp>
      <p:sp>
        <p:nvSpPr>
          <p:cNvPr id="19" name="文本框 18"/>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Arial" panose="020B0604020202020204" pitchFamily="34" charset="0"/>
              </a:rPr>
              <a:t>Central South University</a:t>
            </a:r>
            <a:endParaRPr lang="zh-CN" altLang="en-US" sz="1000" spc="300" dirty="0">
              <a:solidFill>
                <a:prstClr val="white"/>
              </a:solidFill>
              <a:cs typeface="Arial" panose="020B0604020202020204" pitchFamily="3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20" y="1939266"/>
            <a:ext cx="5974080" cy="23290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11.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6137" y="1557630"/>
            <a:ext cx="8295863" cy="2642667"/>
          </a:xfrm>
          <a:prstGeom prst="rect">
            <a:avLst/>
          </a:prstGeom>
        </p:spPr>
      </p:pic>
      <p:sp>
        <p:nvSpPr>
          <p:cNvPr id="7" name="矩形 6"/>
          <p:cNvSpPr/>
          <p:nvPr/>
        </p:nvSpPr>
        <p:spPr>
          <a:xfrm>
            <a:off x="1073425" y="1542362"/>
            <a:ext cx="2822713" cy="2657935"/>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grpSp>
        <p:nvGrpSpPr>
          <p:cNvPr id="8" name="组合 7"/>
          <p:cNvGrpSpPr/>
          <p:nvPr/>
        </p:nvGrpSpPr>
        <p:grpSpPr>
          <a:xfrm>
            <a:off x="1113181" y="2150233"/>
            <a:ext cx="2743200" cy="811543"/>
            <a:chOff x="596347" y="685073"/>
            <a:chExt cx="2743200" cy="811543"/>
          </a:xfrm>
        </p:grpSpPr>
        <p:sp>
          <p:nvSpPr>
            <p:cNvPr id="9" name="文本框 8"/>
            <p:cNvSpPr txBox="1"/>
            <p:nvPr/>
          </p:nvSpPr>
          <p:spPr>
            <a:xfrm>
              <a:off x="596347" y="685073"/>
              <a:ext cx="274320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ea"/>
                  <a:sym typeface="+mn-lt"/>
                </a:rPr>
                <a:t>在此输入你的标题</a:t>
              </a:r>
            </a:p>
          </p:txBody>
        </p:sp>
        <p:sp>
          <p:nvSpPr>
            <p:cNvPr id="10" name="文本框 9"/>
            <p:cNvSpPr txBox="1"/>
            <p:nvPr/>
          </p:nvSpPr>
          <p:spPr>
            <a:xfrm>
              <a:off x="795130" y="1127284"/>
              <a:ext cx="234563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Arial" panose="020B0604020202020204"/>
                  <a:ea typeface="等线" panose="02010600030101010101" charset="-122"/>
                  <a:cs typeface="+mn-ea"/>
                  <a:sym typeface="+mn-lt"/>
                </a:rPr>
                <a:t>Standard template</a:t>
              </a: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等线" panose="02010600030101010101" charset="-122"/>
                <a:cs typeface="+mn-ea"/>
                <a:sym typeface="+mn-lt"/>
              </a:endParaRPr>
            </a:p>
          </p:txBody>
        </p:sp>
      </p:grpSp>
      <p:grpSp>
        <p:nvGrpSpPr>
          <p:cNvPr id="20" name="组合 19"/>
          <p:cNvGrpSpPr/>
          <p:nvPr/>
        </p:nvGrpSpPr>
        <p:grpSpPr>
          <a:xfrm>
            <a:off x="1550502" y="3377896"/>
            <a:ext cx="1497495" cy="1497495"/>
            <a:chOff x="1550502" y="3405807"/>
            <a:chExt cx="1497495" cy="1497495"/>
          </a:xfrm>
        </p:grpSpPr>
        <p:sp>
          <p:nvSpPr>
            <p:cNvPr id="12" name="椭圆 11"/>
            <p:cNvSpPr/>
            <p:nvPr/>
          </p:nvSpPr>
          <p:spPr>
            <a:xfrm>
              <a:off x="1550502" y="3405807"/>
              <a:ext cx="1497495" cy="1497495"/>
            </a:xfrm>
            <a:prstGeom prst="ellipse">
              <a:avLst/>
            </a:prstGeom>
            <a:solidFill>
              <a:schemeClr val="bg1"/>
            </a:solidFill>
            <a:ln w="381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sp>
          <p:nvSpPr>
            <p:cNvPr id="16" name="文本框 15"/>
            <p:cNvSpPr txBox="1"/>
            <p:nvPr/>
          </p:nvSpPr>
          <p:spPr>
            <a:xfrm>
              <a:off x="1550502" y="3954499"/>
              <a:ext cx="14974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输入标题</a:t>
              </a:r>
            </a:p>
          </p:txBody>
        </p:sp>
      </p:grpSp>
      <p:grpSp>
        <p:nvGrpSpPr>
          <p:cNvPr id="21" name="组合 20"/>
          <p:cNvGrpSpPr/>
          <p:nvPr/>
        </p:nvGrpSpPr>
        <p:grpSpPr>
          <a:xfrm>
            <a:off x="4167807" y="3377899"/>
            <a:ext cx="1497495" cy="1497495"/>
            <a:chOff x="4167807" y="3405810"/>
            <a:chExt cx="1497495" cy="1497495"/>
          </a:xfrm>
        </p:grpSpPr>
        <p:sp>
          <p:nvSpPr>
            <p:cNvPr id="13" name="椭圆 12"/>
            <p:cNvSpPr/>
            <p:nvPr/>
          </p:nvSpPr>
          <p:spPr>
            <a:xfrm>
              <a:off x="4167807" y="3405810"/>
              <a:ext cx="1497495" cy="1497495"/>
            </a:xfrm>
            <a:prstGeom prst="ellipse">
              <a:avLst/>
            </a:prstGeom>
            <a:solidFill>
              <a:schemeClr val="bg1"/>
            </a:solidFill>
            <a:ln w="381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sp>
          <p:nvSpPr>
            <p:cNvPr id="17" name="文本框 16"/>
            <p:cNvSpPr txBox="1"/>
            <p:nvPr/>
          </p:nvSpPr>
          <p:spPr>
            <a:xfrm>
              <a:off x="4167807" y="3954499"/>
              <a:ext cx="14974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输入标题</a:t>
              </a:r>
            </a:p>
          </p:txBody>
        </p:sp>
      </p:grpSp>
      <p:grpSp>
        <p:nvGrpSpPr>
          <p:cNvPr id="22" name="组合 21"/>
          <p:cNvGrpSpPr/>
          <p:nvPr/>
        </p:nvGrpSpPr>
        <p:grpSpPr>
          <a:xfrm>
            <a:off x="6785112" y="3377898"/>
            <a:ext cx="1497495" cy="1497495"/>
            <a:chOff x="6785112" y="3405809"/>
            <a:chExt cx="1497495" cy="1497495"/>
          </a:xfrm>
        </p:grpSpPr>
        <p:sp>
          <p:nvSpPr>
            <p:cNvPr id="14" name="椭圆 13"/>
            <p:cNvSpPr/>
            <p:nvPr/>
          </p:nvSpPr>
          <p:spPr>
            <a:xfrm>
              <a:off x="6785112" y="3405809"/>
              <a:ext cx="1497495" cy="1497495"/>
            </a:xfrm>
            <a:prstGeom prst="ellipse">
              <a:avLst/>
            </a:prstGeom>
            <a:solidFill>
              <a:schemeClr val="bg1"/>
            </a:solidFill>
            <a:ln w="381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sp>
          <p:nvSpPr>
            <p:cNvPr id="18" name="文本框 17"/>
            <p:cNvSpPr txBox="1"/>
            <p:nvPr/>
          </p:nvSpPr>
          <p:spPr>
            <a:xfrm>
              <a:off x="6785112" y="3954499"/>
              <a:ext cx="14974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输入标题</a:t>
              </a:r>
            </a:p>
          </p:txBody>
        </p:sp>
      </p:grpSp>
      <p:grpSp>
        <p:nvGrpSpPr>
          <p:cNvPr id="23" name="组合 22"/>
          <p:cNvGrpSpPr/>
          <p:nvPr/>
        </p:nvGrpSpPr>
        <p:grpSpPr>
          <a:xfrm>
            <a:off x="9402417" y="3377897"/>
            <a:ext cx="1497495" cy="1497495"/>
            <a:chOff x="9402417" y="3405808"/>
            <a:chExt cx="1497495" cy="1497495"/>
          </a:xfrm>
        </p:grpSpPr>
        <p:sp>
          <p:nvSpPr>
            <p:cNvPr id="15" name="椭圆 14"/>
            <p:cNvSpPr/>
            <p:nvPr/>
          </p:nvSpPr>
          <p:spPr>
            <a:xfrm>
              <a:off x="9402417" y="3405808"/>
              <a:ext cx="1497495" cy="1497495"/>
            </a:xfrm>
            <a:prstGeom prst="ellipse">
              <a:avLst/>
            </a:prstGeom>
            <a:solidFill>
              <a:schemeClr val="bg1"/>
            </a:solidFill>
            <a:ln w="3810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sp>
          <p:nvSpPr>
            <p:cNvPr id="19" name="文本框 18"/>
            <p:cNvSpPr txBox="1"/>
            <p:nvPr/>
          </p:nvSpPr>
          <p:spPr>
            <a:xfrm>
              <a:off x="9402417" y="3954499"/>
              <a:ext cx="149749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输入标题</a:t>
              </a:r>
            </a:p>
          </p:txBody>
        </p:sp>
      </p:grpSp>
      <p:sp>
        <p:nvSpPr>
          <p:cNvPr id="24" name="文本框 23"/>
          <p:cNvSpPr txBox="1"/>
          <p:nvPr/>
        </p:nvSpPr>
        <p:spPr>
          <a:xfrm>
            <a:off x="1073425" y="5176796"/>
            <a:ext cx="10509585" cy="33990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在此处添加你需要的文案，最好为标题的相关解释并有自己独特的语言风格。在此处添加你需要的文案，最好为标题的相关解释并有自己独特的语言风格。</a:t>
            </a:r>
          </a:p>
        </p:txBody>
      </p:sp>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8" name="矩形 27"/>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algn="ctr" defTabSz="914400">
              <a:defRPr/>
            </a:pPr>
            <a:endParaRPr lang="zh-CN" altLang="en-US" kern="0">
              <a:solidFill>
                <a:prstClr val="white"/>
              </a:solidFill>
              <a:ea typeface="微软雅黑" panose="020B0503020204020204" charset="-122"/>
            </a:endParaRPr>
          </a:p>
        </p:txBody>
      </p:sp>
      <p:sp>
        <p:nvSpPr>
          <p:cNvPr id="29" name="文本框 28"/>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charset="-122"/>
                <a:ea typeface="微软雅黑" panose="020B0503020204020204" charset="-122"/>
              </a:rPr>
              <a:t>知行合一、经世致用</a:t>
            </a:r>
          </a:p>
        </p:txBody>
      </p:sp>
      <p:sp>
        <p:nvSpPr>
          <p:cNvPr id="30" name="文本框 29"/>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ea typeface="微软雅黑" panose="020B0503020204020204" charset="-122"/>
                <a:cs typeface="Arial" panose="020B0604020202020204" pitchFamily="34" charset="0"/>
              </a:rPr>
              <a:t>Central South University</a:t>
            </a:r>
            <a:endParaRPr lang="zh-CN" altLang="en-US" sz="1000" spc="300" dirty="0">
              <a:solidFill>
                <a:prstClr val="white"/>
              </a:solidFill>
              <a:ea typeface="微软雅黑" panose="020B0503020204020204" charset="-122"/>
              <a:cs typeface="Arial" panose="020B0604020202020204" pitchFamily="34" charset="0"/>
            </a:endParaRPr>
          </a:p>
        </p:txBody>
      </p:sp>
      <p:sp>
        <p:nvSpPr>
          <p:cNvPr id="31" name="文本框 30"/>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32" name="矩形: 圆角 31"/>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
        <p:nvSpPr>
          <p:cNvPr id="33" name="文本框 32"/>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sp>
        <p:nvSpPr>
          <p:cNvPr id="34" name="任意多边形: 形状 33"/>
          <p:cNvSpPr/>
          <p:nvPr/>
        </p:nvSpPr>
        <p:spPr>
          <a:xfrm flipH="1">
            <a:off x="0" y="-20384"/>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endParaRPr>
          </a:p>
        </p:txBody>
      </p:sp>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16291"/>
            <a:ext cx="1663415" cy="4872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4" grpId="0"/>
    </p:bldLst>
  </p:timing>
</p:sld>
</file>

<file path=ppt/slides/slide12.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a:spLocks noChangeArrowheads="1"/>
          </p:cNvSpPr>
          <p:nvPr/>
        </p:nvSpPr>
        <p:spPr bwMode="auto">
          <a:xfrm>
            <a:off x="711177" y="153901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zh-CN" altLang="en-US" b="1" dirty="0">
                <a:solidFill>
                  <a:schemeClr val="accent3"/>
                </a:solidFill>
                <a:latin typeface="+mn-ea"/>
              </a:rPr>
              <a:t>添加标题文字</a:t>
            </a:r>
          </a:p>
        </p:txBody>
      </p:sp>
      <p:sp>
        <p:nvSpPr>
          <p:cNvPr id="7" name="文本框 6"/>
          <p:cNvSpPr txBox="1">
            <a:spLocks noChangeArrowheads="1"/>
          </p:cNvSpPr>
          <p:nvPr/>
        </p:nvSpPr>
        <p:spPr bwMode="auto">
          <a:xfrm>
            <a:off x="711177" y="190834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2" name="文本框 11"/>
          <p:cNvSpPr txBox="1">
            <a:spLocks noChangeArrowheads="1"/>
          </p:cNvSpPr>
          <p:nvPr/>
        </p:nvSpPr>
        <p:spPr bwMode="auto">
          <a:xfrm>
            <a:off x="711177" y="2335957"/>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200" dirty="0">
                <a:latin typeface="+mn-ea"/>
              </a:rPr>
              <a:t>单击此处编辑并添加您的文字内容。</a:t>
            </a:r>
          </a:p>
          <a:p>
            <a:pPr algn="r">
              <a:lnSpc>
                <a:spcPct val="150000"/>
              </a:lnSpc>
            </a:pPr>
            <a:r>
              <a:rPr lang="zh-CN" altLang="en-US" sz="1200" dirty="0">
                <a:latin typeface="+mn-ea"/>
              </a:rPr>
              <a:t>演示设计旨在提供美好简洁具有创意的演示方案。</a:t>
            </a:r>
          </a:p>
        </p:txBody>
      </p:sp>
      <p:cxnSp>
        <p:nvCxnSpPr>
          <p:cNvPr id="17" name="直接连接符 16"/>
          <p:cNvCxnSpPr/>
          <p:nvPr/>
        </p:nvCxnSpPr>
        <p:spPr>
          <a:xfrm>
            <a:off x="2953967" y="226065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a:xfrm>
            <a:off x="4724400" y="6544710"/>
            <a:ext cx="2743200" cy="153888"/>
          </a:xfrm>
        </p:spPr>
        <p:txBody>
          <a:bodyPr/>
          <a:lstStyle/>
          <a:p>
            <a:pPr defTabSz="457200"/>
            <a:fld id="{D3886B37-8689-4CE7-99D8-BB82F7243A28}" type="slidenum">
              <a:rPr lang="en-US" altLang="zh-CN" smtClean="0"/>
              <a:t>12</a:t>
            </a:fld>
            <a:endParaRPr lang="en-US" altLang="zh-CN"/>
          </a:p>
        </p:txBody>
      </p:sp>
      <p:sp>
        <p:nvSpPr>
          <p:cNvPr id="27" name="文本框 26"/>
          <p:cNvSpPr txBox="1">
            <a:spLocks noChangeArrowheads="1"/>
          </p:cNvSpPr>
          <p:nvPr/>
        </p:nvSpPr>
        <p:spPr bwMode="auto">
          <a:xfrm>
            <a:off x="711177" y="416791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zh-CN" altLang="en-US" b="1" dirty="0">
                <a:solidFill>
                  <a:schemeClr val="accent3"/>
                </a:solidFill>
                <a:latin typeface="+mn-ea"/>
              </a:rPr>
              <a:t>添加标题文字</a:t>
            </a:r>
          </a:p>
        </p:txBody>
      </p:sp>
      <p:sp>
        <p:nvSpPr>
          <p:cNvPr id="28" name="文本框 27"/>
          <p:cNvSpPr txBox="1">
            <a:spLocks noChangeArrowheads="1"/>
          </p:cNvSpPr>
          <p:nvPr/>
        </p:nvSpPr>
        <p:spPr bwMode="auto">
          <a:xfrm>
            <a:off x="711177" y="453724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29" name="文本框 28"/>
          <p:cNvSpPr txBox="1">
            <a:spLocks noChangeArrowheads="1"/>
          </p:cNvSpPr>
          <p:nvPr/>
        </p:nvSpPr>
        <p:spPr bwMode="auto">
          <a:xfrm>
            <a:off x="711177" y="4964857"/>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200" dirty="0">
                <a:latin typeface="+mn-ea"/>
              </a:rPr>
              <a:t>单击此处编辑并添加您的文字内容。</a:t>
            </a:r>
          </a:p>
          <a:p>
            <a:pPr algn="r">
              <a:lnSpc>
                <a:spcPct val="150000"/>
              </a:lnSpc>
            </a:pPr>
            <a:r>
              <a:rPr lang="zh-CN" altLang="en-US" sz="1200" dirty="0">
                <a:latin typeface="+mn-ea"/>
              </a:rPr>
              <a:t>演示设计旨在提供美好简洁具有创意的演示方案。</a:t>
            </a:r>
          </a:p>
        </p:txBody>
      </p:sp>
      <p:cxnSp>
        <p:nvCxnSpPr>
          <p:cNvPr id="30" name="直接连接符 29"/>
          <p:cNvCxnSpPr/>
          <p:nvPr/>
        </p:nvCxnSpPr>
        <p:spPr>
          <a:xfrm>
            <a:off x="2953967" y="488955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a:spLocks noChangeArrowheads="1"/>
          </p:cNvSpPr>
          <p:nvPr/>
        </p:nvSpPr>
        <p:spPr bwMode="auto">
          <a:xfrm>
            <a:off x="8464953" y="153901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accent3"/>
                </a:solidFill>
                <a:latin typeface="+mn-ea"/>
              </a:rPr>
              <a:t>添加标题文字</a:t>
            </a:r>
          </a:p>
        </p:txBody>
      </p:sp>
      <p:sp>
        <p:nvSpPr>
          <p:cNvPr id="32" name="文本框 31"/>
          <p:cNvSpPr txBox="1">
            <a:spLocks noChangeArrowheads="1"/>
          </p:cNvSpPr>
          <p:nvPr/>
        </p:nvSpPr>
        <p:spPr bwMode="auto">
          <a:xfrm>
            <a:off x="8464953" y="190834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33" name="文本框 32"/>
          <p:cNvSpPr txBox="1">
            <a:spLocks noChangeArrowheads="1"/>
          </p:cNvSpPr>
          <p:nvPr/>
        </p:nvSpPr>
        <p:spPr bwMode="auto">
          <a:xfrm>
            <a:off x="8464953" y="2335957"/>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mn-ea"/>
              </a:rPr>
              <a:t>单击此处编辑并添加您的文字内容。</a:t>
            </a:r>
          </a:p>
          <a:p>
            <a:pPr>
              <a:lnSpc>
                <a:spcPct val="150000"/>
              </a:lnSpc>
            </a:pPr>
            <a:r>
              <a:rPr lang="zh-CN" altLang="en-US" sz="1200" dirty="0">
                <a:latin typeface="+mn-ea"/>
              </a:rPr>
              <a:t>演示设计旨在提供美好简洁具有创意的演示方案。</a:t>
            </a:r>
          </a:p>
        </p:txBody>
      </p:sp>
      <p:cxnSp>
        <p:nvCxnSpPr>
          <p:cNvPr id="34" name="直接连接符 33"/>
          <p:cNvCxnSpPr/>
          <p:nvPr/>
        </p:nvCxnSpPr>
        <p:spPr>
          <a:xfrm>
            <a:off x="8557550" y="226065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a:spLocks noChangeArrowheads="1"/>
          </p:cNvSpPr>
          <p:nvPr/>
        </p:nvSpPr>
        <p:spPr bwMode="auto">
          <a:xfrm>
            <a:off x="8464953" y="416791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accent3"/>
                </a:solidFill>
                <a:latin typeface="+mn-ea"/>
              </a:rPr>
              <a:t>添加标题文字</a:t>
            </a:r>
          </a:p>
        </p:txBody>
      </p:sp>
      <p:sp>
        <p:nvSpPr>
          <p:cNvPr id="36" name="文本框 35"/>
          <p:cNvSpPr txBox="1">
            <a:spLocks noChangeArrowheads="1"/>
          </p:cNvSpPr>
          <p:nvPr/>
        </p:nvSpPr>
        <p:spPr bwMode="auto">
          <a:xfrm>
            <a:off x="8464953" y="453724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37" name="文本框 36"/>
          <p:cNvSpPr txBox="1">
            <a:spLocks noChangeArrowheads="1"/>
          </p:cNvSpPr>
          <p:nvPr/>
        </p:nvSpPr>
        <p:spPr bwMode="auto">
          <a:xfrm>
            <a:off x="8464953" y="4964857"/>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mn-ea"/>
              </a:rPr>
              <a:t>单击此处编辑并添加您的文字内容。</a:t>
            </a:r>
          </a:p>
          <a:p>
            <a:pPr>
              <a:lnSpc>
                <a:spcPct val="150000"/>
              </a:lnSpc>
            </a:pPr>
            <a:r>
              <a:rPr lang="zh-CN" altLang="en-US" sz="1200" dirty="0">
                <a:latin typeface="+mn-ea"/>
              </a:rPr>
              <a:t>演示设计旨在提供美好简洁具有创意的演示方案。</a:t>
            </a:r>
          </a:p>
        </p:txBody>
      </p:sp>
      <p:cxnSp>
        <p:nvCxnSpPr>
          <p:cNvPr id="38" name="直接连接符 37"/>
          <p:cNvCxnSpPr/>
          <p:nvPr/>
        </p:nvCxnSpPr>
        <p:spPr>
          <a:xfrm>
            <a:off x="8557550" y="488955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矩形: 圆角 25"/>
          <p:cNvSpPr/>
          <p:nvPr/>
        </p:nvSpPr>
        <p:spPr>
          <a:xfrm rot="8100000" flipV="1">
            <a:off x="5651499" y="3291009"/>
            <a:ext cx="889002" cy="889000"/>
          </a:xfrm>
          <a:prstGeom prst="roundRect">
            <a:avLst/>
          </a:prstGeom>
          <a:gradFill flip="none" rotWithShape="1">
            <a:gsLst>
              <a:gs pos="18000">
                <a:schemeClr val="accent3">
                  <a:alpha val="50000"/>
                </a:schemeClr>
              </a:gs>
              <a:gs pos="100000">
                <a:schemeClr val="accent3">
                  <a:alpha val="0"/>
                </a:schemeClr>
              </a:gs>
            </a:gsLst>
            <a:lin ang="0" scaled="0"/>
            <a:tileRect/>
          </a:gradFill>
          <a:ln>
            <a:gradFill>
              <a:gsLst>
                <a:gs pos="20000">
                  <a:schemeClr val="accent3">
                    <a:alpha val="50000"/>
                  </a:schemeClr>
                </a:gs>
                <a:gs pos="100000">
                  <a:schemeClr val="accent3">
                    <a:alpha val="0"/>
                  </a:scheme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形状 24"/>
          <p:cNvSpPr/>
          <p:nvPr/>
        </p:nvSpPr>
        <p:spPr>
          <a:xfrm rot="8100000">
            <a:off x="6369863" y="2185294"/>
            <a:ext cx="1257297" cy="1295400"/>
          </a:xfrm>
          <a:custGeom>
            <a:avLst/>
            <a:gdLst>
              <a:gd name="connsiteX0" fmla="*/ 0 w 1257297"/>
              <a:gd name="connsiteY0" fmla="*/ 1079496 h 1295400"/>
              <a:gd name="connsiteX1" fmla="*/ 0 w 1257297"/>
              <a:gd name="connsiteY1" fmla="*/ 215904 h 1295400"/>
              <a:gd name="connsiteX2" fmla="*/ 215904 w 1257297"/>
              <a:gd name="connsiteY2" fmla="*/ 0 h 1295400"/>
              <a:gd name="connsiteX3" fmla="*/ 1257297 w 1257297"/>
              <a:gd name="connsiteY3" fmla="*/ 0 h 1295400"/>
              <a:gd name="connsiteX4" fmla="*/ 1257297 w 1257297"/>
              <a:gd name="connsiteY4" fmla="*/ 1295400 h 1295400"/>
              <a:gd name="connsiteX5" fmla="*/ 215904 w 1257297"/>
              <a:gd name="connsiteY5" fmla="*/ 1295400 h 1295400"/>
              <a:gd name="connsiteX6" fmla="*/ 0 w 1257297"/>
              <a:gd name="connsiteY6" fmla="*/ 1079496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297" h="1295400">
                <a:moveTo>
                  <a:pt x="0" y="1079496"/>
                </a:moveTo>
                <a:lnTo>
                  <a:pt x="0" y="215904"/>
                </a:lnTo>
                <a:cubicBezTo>
                  <a:pt x="0" y="96664"/>
                  <a:pt x="96664" y="0"/>
                  <a:pt x="215904" y="0"/>
                </a:cubicBezTo>
                <a:lnTo>
                  <a:pt x="1257297" y="0"/>
                </a:lnTo>
                <a:lnTo>
                  <a:pt x="1257297" y="1295400"/>
                </a:lnTo>
                <a:lnTo>
                  <a:pt x="215904" y="1295400"/>
                </a:lnTo>
                <a:cubicBezTo>
                  <a:pt x="96664" y="1295400"/>
                  <a:pt x="0" y="1198736"/>
                  <a:pt x="0" y="1079496"/>
                </a:cubicBezTo>
                <a:close/>
              </a:path>
            </a:pathLst>
          </a:custGeom>
          <a:solidFill>
            <a:schemeClr val="bg1"/>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24" name="任意多边形: 形状 23"/>
          <p:cNvSpPr/>
          <p:nvPr/>
        </p:nvSpPr>
        <p:spPr>
          <a:xfrm rot="8100000">
            <a:off x="4536798" y="2182661"/>
            <a:ext cx="1295402" cy="1282702"/>
          </a:xfrm>
          <a:custGeom>
            <a:avLst/>
            <a:gdLst>
              <a:gd name="connsiteX0" fmla="*/ 0 w 1295402"/>
              <a:gd name="connsiteY0" fmla="*/ 1066797 h 1282702"/>
              <a:gd name="connsiteX1" fmla="*/ 0 w 1295402"/>
              <a:gd name="connsiteY1" fmla="*/ 0 h 1282702"/>
              <a:gd name="connsiteX2" fmla="*/ 1295402 w 1295402"/>
              <a:gd name="connsiteY2" fmla="*/ 0 h 1282702"/>
              <a:gd name="connsiteX3" fmla="*/ 1295402 w 1295402"/>
              <a:gd name="connsiteY3" fmla="*/ 1066797 h 1282702"/>
              <a:gd name="connsiteX4" fmla="*/ 1079497 w 1295402"/>
              <a:gd name="connsiteY4" fmla="*/ 1282702 h 1282702"/>
              <a:gd name="connsiteX5" fmla="*/ 215905 w 1295402"/>
              <a:gd name="connsiteY5" fmla="*/ 1282702 h 1282702"/>
              <a:gd name="connsiteX6" fmla="*/ 0 w 1295402"/>
              <a:gd name="connsiteY6" fmla="*/ 1066797 h 128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2" h="1282702">
                <a:moveTo>
                  <a:pt x="0" y="1066797"/>
                </a:moveTo>
                <a:lnTo>
                  <a:pt x="0" y="0"/>
                </a:lnTo>
                <a:lnTo>
                  <a:pt x="1295402" y="0"/>
                </a:lnTo>
                <a:lnTo>
                  <a:pt x="1295402" y="1066797"/>
                </a:lnTo>
                <a:cubicBezTo>
                  <a:pt x="1295402" y="1186038"/>
                  <a:pt x="1198738" y="1282702"/>
                  <a:pt x="1079497" y="1282702"/>
                </a:cubicBezTo>
                <a:lnTo>
                  <a:pt x="215905" y="1282702"/>
                </a:lnTo>
                <a:cubicBezTo>
                  <a:pt x="96664" y="1282702"/>
                  <a:pt x="0" y="1186038"/>
                  <a:pt x="0" y="1066797"/>
                </a:cubicBezTo>
                <a:close/>
              </a:path>
            </a:pathLst>
          </a:custGeom>
          <a:solidFill>
            <a:schemeClr val="bg1"/>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22" name="任意多边形: 形状 21"/>
          <p:cNvSpPr/>
          <p:nvPr/>
        </p:nvSpPr>
        <p:spPr>
          <a:xfrm rot="8100000">
            <a:off x="6359791" y="4005654"/>
            <a:ext cx="1295402" cy="1282700"/>
          </a:xfrm>
          <a:custGeom>
            <a:avLst/>
            <a:gdLst>
              <a:gd name="connsiteX0" fmla="*/ 0 w 1295402"/>
              <a:gd name="connsiteY0" fmla="*/ 1282700 h 1282700"/>
              <a:gd name="connsiteX1" fmla="*/ 0 w 1295402"/>
              <a:gd name="connsiteY1" fmla="*/ 215905 h 1282700"/>
              <a:gd name="connsiteX2" fmla="*/ 215905 w 1295402"/>
              <a:gd name="connsiteY2" fmla="*/ 0 h 1282700"/>
              <a:gd name="connsiteX3" fmla="*/ 1079497 w 1295402"/>
              <a:gd name="connsiteY3" fmla="*/ 0 h 1282700"/>
              <a:gd name="connsiteX4" fmla="*/ 1295402 w 1295402"/>
              <a:gd name="connsiteY4" fmla="*/ 215905 h 1282700"/>
              <a:gd name="connsiteX5" fmla="*/ 1295402 w 1295402"/>
              <a:gd name="connsiteY5" fmla="*/ 1282700 h 1282700"/>
              <a:gd name="connsiteX6" fmla="*/ 0 w 1295402"/>
              <a:gd name="connsiteY6" fmla="*/ 128270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2" h="1282700">
                <a:moveTo>
                  <a:pt x="0" y="1282700"/>
                </a:moveTo>
                <a:lnTo>
                  <a:pt x="0" y="215905"/>
                </a:lnTo>
                <a:cubicBezTo>
                  <a:pt x="0" y="96664"/>
                  <a:pt x="96664" y="0"/>
                  <a:pt x="215905" y="0"/>
                </a:cubicBezTo>
                <a:lnTo>
                  <a:pt x="1079497" y="0"/>
                </a:lnTo>
                <a:cubicBezTo>
                  <a:pt x="1198738" y="0"/>
                  <a:pt x="1295402" y="96664"/>
                  <a:pt x="1295402" y="215905"/>
                </a:cubicBezTo>
                <a:lnTo>
                  <a:pt x="1295402" y="1282700"/>
                </a:lnTo>
                <a:lnTo>
                  <a:pt x="0" y="1282700"/>
                </a:lnTo>
                <a:close/>
              </a:path>
            </a:pathLst>
          </a:custGeom>
          <a:solidFill>
            <a:schemeClr val="bg1"/>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21" name="任意多边形: 形状 20"/>
          <p:cNvSpPr/>
          <p:nvPr/>
        </p:nvSpPr>
        <p:spPr>
          <a:xfrm rot="8100000">
            <a:off x="4564841" y="3990321"/>
            <a:ext cx="1257287" cy="1295400"/>
          </a:xfrm>
          <a:custGeom>
            <a:avLst/>
            <a:gdLst>
              <a:gd name="connsiteX0" fmla="*/ 0 w 1257287"/>
              <a:gd name="connsiteY0" fmla="*/ 1295400 h 1295400"/>
              <a:gd name="connsiteX1" fmla="*/ 0 w 1257287"/>
              <a:gd name="connsiteY1" fmla="*/ 0 h 1295400"/>
              <a:gd name="connsiteX2" fmla="*/ 1041383 w 1257287"/>
              <a:gd name="connsiteY2" fmla="*/ 0 h 1295400"/>
              <a:gd name="connsiteX3" fmla="*/ 1257287 w 1257287"/>
              <a:gd name="connsiteY3" fmla="*/ 215904 h 1295400"/>
              <a:gd name="connsiteX4" fmla="*/ 1257287 w 1257287"/>
              <a:gd name="connsiteY4" fmla="*/ 1079496 h 1295400"/>
              <a:gd name="connsiteX5" fmla="*/ 1041383 w 1257287"/>
              <a:gd name="connsiteY5" fmla="*/ 1295400 h 1295400"/>
              <a:gd name="connsiteX6" fmla="*/ 0 w 1257287"/>
              <a:gd name="connsiteY6"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7287" h="1295400">
                <a:moveTo>
                  <a:pt x="0" y="1295400"/>
                </a:moveTo>
                <a:lnTo>
                  <a:pt x="0" y="0"/>
                </a:lnTo>
                <a:lnTo>
                  <a:pt x="1041383" y="0"/>
                </a:lnTo>
                <a:cubicBezTo>
                  <a:pt x="1160623" y="0"/>
                  <a:pt x="1257287" y="96664"/>
                  <a:pt x="1257287" y="215904"/>
                </a:cubicBezTo>
                <a:lnTo>
                  <a:pt x="1257287" y="1079496"/>
                </a:lnTo>
                <a:cubicBezTo>
                  <a:pt x="1257287" y="1198736"/>
                  <a:pt x="1160623" y="1295400"/>
                  <a:pt x="1041383" y="1295400"/>
                </a:cubicBezTo>
                <a:lnTo>
                  <a:pt x="0" y="1295400"/>
                </a:lnTo>
                <a:close/>
              </a:path>
            </a:pathLst>
          </a:custGeom>
          <a:solidFill>
            <a:schemeClr val="bg1"/>
          </a:solidFill>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44" name="Freeform 38"/>
          <p:cNvSpPr>
            <a:spLocks noEditPoints="1"/>
          </p:cNvSpPr>
          <p:nvPr/>
        </p:nvSpPr>
        <p:spPr bwMode="auto">
          <a:xfrm>
            <a:off x="6741981" y="2682580"/>
            <a:ext cx="513060" cy="300829"/>
          </a:xfrm>
          <a:custGeom>
            <a:avLst/>
            <a:gdLst>
              <a:gd name="T0" fmla="*/ 263525 w 607614"/>
              <a:gd name="T1" fmla="*/ 263525 w 607614"/>
              <a:gd name="T2" fmla="*/ 485433 h 606761"/>
              <a:gd name="T3" fmla="*/ 485433 h 606761"/>
              <a:gd name="T4" fmla="*/ 485433 h 606761"/>
              <a:gd name="T5" fmla="*/ 485433 h 606761"/>
              <a:gd name="T6" fmla="*/ 485433 h 606761"/>
              <a:gd name="T7" fmla="*/ 485433 h 606761"/>
              <a:gd name="T8" fmla="*/ 485433 h 606761"/>
              <a:gd name="T9" fmla="*/ 485433 h 606761"/>
              <a:gd name="T10" fmla="*/ 485433 h 606761"/>
              <a:gd name="T11" fmla="*/ 485433 h 606761"/>
              <a:gd name="T12" fmla="*/ 485433 h 606761"/>
              <a:gd name="T13" fmla="*/ 485433 h 606761"/>
              <a:gd name="T14" fmla="*/ 485433 h 606761"/>
              <a:gd name="T15" fmla="*/ 485433 h 606761"/>
              <a:gd name="T16" fmla="*/ 485433 h 606761"/>
              <a:gd name="T17" fmla="*/ 485433 h 606761"/>
              <a:gd name="T18" fmla="*/ 485433 h 606761"/>
              <a:gd name="T19" fmla="*/ 485433 h 606761"/>
              <a:gd name="T20" fmla="*/ 485433 h 606761"/>
              <a:gd name="T21" fmla="*/ 485433 h 606761"/>
              <a:gd name="T22" fmla="*/ 485433 h 606761"/>
              <a:gd name="T23" fmla="*/ 485433 h 606761"/>
              <a:gd name="T24" fmla="*/ 485433 h 606761"/>
              <a:gd name="T25" fmla="*/ 485433 h 606761"/>
              <a:gd name="T26" fmla="*/ 485433 h 606761"/>
              <a:gd name="T27" fmla="*/ 485433 h 606761"/>
              <a:gd name="T28" fmla="*/ 485433 h 606761"/>
              <a:gd name="T29" fmla="*/ 485433 h 606761"/>
              <a:gd name="T30" fmla="*/ 485433 h 606761"/>
              <a:gd name="T31" fmla="*/ 485433 h 606761"/>
              <a:gd name="T32" fmla="*/ 485433 h 606761"/>
              <a:gd name="T33" fmla="*/ 485433 h 606761"/>
              <a:gd name="T34" fmla="*/ 485433 h 606761"/>
              <a:gd name="T35" fmla="*/ 485433 h 606761"/>
              <a:gd name="T36" fmla="*/ 485433 h 606761"/>
              <a:gd name="T37" fmla="*/ 485433 h 606761"/>
              <a:gd name="T38" fmla="*/ 485433 h 606761"/>
              <a:gd name="T39" fmla="*/ 485433 h 606761"/>
              <a:gd name="T40" fmla="*/ 485433 h 606761"/>
              <a:gd name="T41" fmla="*/ 485433 h 606761"/>
              <a:gd name="T42" fmla="*/ 485433 h 606761"/>
              <a:gd name="T43" fmla="*/ 485433 h 606761"/>
              <a:gd name="T44" fmla="*/ 485433 h 606761"/>
              <a:gd name="T45" fmla="*/ 485433 h 606761"/>
              <a:gd name="T46" fmla="*/ 485433 h 606761"/>
              <a:gd name="T47" fmla="*/ 485433 h 606761"/>
              <a:gd name="T48" fmla="*/ 485433 h 606761"/>
              <a:gd name="T49" fmla="*/ 485433 h 606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7" h="4009">
                <a:moveTo>
                  <a:pt x="6028" y="0"/>
                </a:moveTo>
                <a:cubicBezTo>
                  <a:pt x="5587" y="0"/>
                  <a:pt x="5229" y="358"/>
                  <a:pt x="5229" y="799"/>
                </a:cubicBezTo>
                <a:cubicBezTo>
                  <a:pt x="5229" y="985"/>
                  <a:pt x="5293" y="1157"/>
                  <a:pt x="5401" y="1293"/>
                </a:cubicBezTo>
                <a:lnTo>
                  <a:pt x="4559" y="2460"/>
                </a:lnTo>
                <a:cubicBezTo>
                  <a:pt x="4387" y="2396"/>
                  <a:pt x="4191" y="2393"/>
                  <a:pt x="4010" y="2460"/>
                </a:cubicBezTo>
                <a:lnTo>
                  <a:pt x="3169" y="1293"/>
                </a:lnTo>
                <a:cubicBezTo>
                  <a:pt x="3276" y="1157"/>
                  <a:pt x="3341" y="985"/>
                  <a:pt x="3341" y="799"/>
                </a:cubicBezTo>
                <a:cubicBezTo>
                  <a:pt x="3341" y="358"/>
                  <a:pt x="2982" y="0"/>
                  <a:pt x="2542" y="0"/>
                </a:cubicBezTo>
                <a:cubicBezTo>
                  <a:pt x="2101" y="0"/>
                  <a:pt x="1743" y="358"/>
                  <a:pt x="1743" y="799"/>
                </a:cubicBezTo>
                <a:cubicBezTo>
                  <a:pt x="1743" y="985"/>
                  <a:pt x="1807" y="1157"/>
                  <a:pt x="1915" y="1293"/>
                </a:cubicBezTo>
                <a:lnTo>
                  <a:pt x="1073" y="2460"/>
                </a:lnTo>
                <a:cubicBezTo>
                  <a:pt x="554" y="2269"/>
                  <a:pt x="0" y="2656"/>
                  <a:pt x="0" y="3210"/>
                </a:cubicBezTo>
                <a:cubicBezTo>
                  <a:pt x="0" y="3650"/>
                  <a:pt x="358" y="4009"/>
                  <a:pt x="799" y="4009"/>
                </a:cubicBezTo>
                <a:cubicBezTo>
                  <a:pt x="1239" y="4009"/>
                  <a:pt x="1598" y="3650"/>
                  <a:pt x="1598" y="3210"/>
                </a:cubicBezTo>
                <a:cubicBezTo>
                  <a:pt x="1598" y="3023"/>
                  <a:pt x="1533" y="2852"/>
                  <a:pt x="1426" y="2716"/>
                </a:cubicBezTo>
                <a:lnTo>
                  <a:pt x="2267" y="1549"/>
                </a:lnTo>
                <a:cubicBezTo>
                  <a:pt x="2439" y="1612"/>
                  <a:pt x="2635" y="1615"/>
                  <a:pt x="2816" y="1549"/>
                </a:cubicBezTo>
                <a:lnTo>
                  <a:pt x="3658" y="2716"/>
                </a:lnTo>
                <a:cubicBezTo>
                  <a:pt x="3550" y="2852"/>
                  <a:pt x="3486" y="3023"/>
                  <a:pt x="3486" y="3210"/>
                </a:cubicBezTo>
                <a:cubicBezTo>
                  <a:pt x="3486" y="3650"/>
                  <a:pt x="3844" y="4009"/>
                  <a:pt x="4285" y="4009"/>
                </a:cubicBezTo>
                <a:cubicBezTo>
                  <a:pt x="4725" y="4009"/>
                  <a:pt x="5084" y="3650"/>
                  <a:pt x="5084" y="3210"/>
                </a:cubicBezTo>
                <a:cubicBezTo>
                  <a:pt x="5084" y="3023"/>
                  <a:pt x="5019" y="2852"/>
                  <a:pt x="4912" y="2716"/>
                </a:cubicBezTo>
                <a:lnTo>
                  <a:pt x="5753" y="1549"/>
                </a:lnTo>
                <a:cubicBezTo>
                  <a:pt x="6273" y="1740"/>
                  <a:pt x="6827" y="1353"/>
                  <a:pt x="6827" y="799"/>
                </a:cubicBezTo>
                <a:cubicBezTo>
                  <a:pt x="6827" y="358"/>
                  <a:pt x="6468" y="0"/>
                  <a:pt x="6028" y="0"/>
                </a:cubicBezTo>
                <a:close/>
              </a:path>
            </a:pathLst>
          </a:custGeom>
          <a:solidFill>
            <a:schemeClr val="accent3"/>
          </a:solidFill>
          <a:ln>
            <a:noFill/>
          </a:ln>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45" name="Freeform 38"/>
          <p:cNvSpPr>
            <a:spLocks noEditPoints="1"/>
          </p:cNvSpPr>
          <p:nvPr/>
        </p:nvSpPr>
        <p:spPr bwMode="auto">
          <a:xfrm>
            <a:off x="6750962" y="4445560"/>
            <a:ext cx="513061" cy="402889"/>
          </a:xfrm>
          <a:custGeom>
            <a:avLst/>
            <a:gdLst>
              <a:gd name="connsiteX0" fmla="*/ 187043 w 606298"/>
              <a:gd name="connsiteY0" fmla="*/ 364682 h 476105"/>
              <a:gd name="connsiteX1" fmla="*/ 307528 w 606298"/>
              <a:gd name="connsiteY1" fmla="*/ 364682 h 476105"/>
              <a:gd name="connsiteX2" fmla="*/ 325320 w 606298"/>
              <a:gd name="connsiteY2" fmla="*/ 382440 h 476105"/>
              <a:gd name="connsiteX3" fmla="*/ 325320 w 606298"/>
              <a:gd name="connsiteY3" fmla="*/ 389984 h 476105"/>
              <a:gd name="connsiteX4" fmla="*/ 575785 w 606298"/>
              <a:gd name="connsiteY4" fmla="*/ 389984 h 476105"/>
              <a:gd name="connsiteX5" fmla="*/ 606298 w 606298"/>
              <a:gd name="connsiteY5" fmla="*/ 420440 h 476105"/>
              <a:gd name="connsiteX6" fmla="*/ 575785 w 606298"/>
              <a:gd name="connsiteY6" fmla="*/ 450803 h 476105"/>
              <a:gd name="connsiteX7" fmla="*/ 325320 w 606298"/>
              <a:gd name="connsiteY7" fmla="*/ 450803 h 476105"/>
              <a:gd name="connsiteX8" fmla="*/ 325320 w 606298"/>
              <a:gd name="connsiteY8" fmla="*/ 458347 h 476105"/>
              <a:gd name="connsiteX9" fmla="*/ 307528 w 606298"/>
              <a:gd name="connsiteY9" fmla="*/ 476105 h 476105"/>
              <a:gd name="connsiteX10" fmla="*/ 187043 w 606298"/>
              <a:gd name="connsiteY10" fmla="*/ 476105 h 476105"/>
              <a:gd name="connsiteX11" fmla="*/ 169343 w 606298"/>
              <a:gd name="connsiteY11" fmla="*/ 458347 h 476105"/>
              <a:gd name="connsiteX12" fmla="*/ 169343 w 606298"/>
              <a:gd name="connsiteY12" fmla="*/ 450803 h 476105"/>
              <a:gd name="connsiteX13" fmla="*/ 30421 w 606298"/>
              <a:gd name="connsiteY13" fmla="*/ 450803 h 476105"/>
              <a:gd name="connsiteX14" fmla="*/ 0 w 606298"/>
              <a:gd name="connsiteY14" fmla="*/ 420440 h 476105"/>
              <a:gd name="connsiteX15" fmla="*/ 30421 w 606298"/>
              <a:gd name="connsiteY15" fmla="*/ 389984 h 476105"/>
              <a:gd name="connsiteX16" fmla="*/ 169343 w 606298"/>
              <a:gd name="connsiteY16" fmla="*/ 389984 h 476105"/>
              <a:gd name="connsiteX17" fmla="*/ 169343 w 606298"/>
              <a:gd name="connsiteY17" fmla="*/ 382440 h 476105"/>
              <a:gd name="connsiteX18" fmla="*/ 187043 w 606298"/>
              <a:gd name="connsiteY18" fmla="*/ 364682 h 476105"/>
              <a:gd name="connsiteX19" fmla="*/ 322185 w 606298"/>
              <a:gd name="connsiteY19" fmla="*/ 182341 h 476105"/>
              <a:gd name="connsiteX20" fmla="*/ 442671 w 606298"/>
              <a:gd name="connsiteY20" fmla="*/ 182341 h 476105"/>
              <a:gd name="connsiteX21" fmla="*/ 460370 w 606298"/>
              <a:gd name="connsiteY21" fmla="*/ 200099 h 476105"/>
              <a:gd name="connsiteX22" fmla="*/ 460370 w 606298"/>
              <a:gd name="connsiteY22" fmla="*/ 207643 h 476105"/>
              <a:gd name="connsiteX23" fmla="*/ 575785 w 606298"/>
              <a:gd name="connsiteY23" fmla="*/ 207643 h 476105"/>
              <a:gd name="connsiteX24" fmla="*/ 606298 w 606298"/>
              <a:gd name="connsiteY24" fmla="*/ 238006 h 476105"/>
              <a:gd name="connsiteX25" fmla="*/ 575785 w 606298"/>
              <a:gd name="connsiteY25" fmla="*/ 268369 h 476105"/>
              <a:gd name="connsiteX26" fmla="*/ 460370 w 606298"/>
              <a:gd name="connsiteY26" fmla="*/ 268369 h 476105"/>
              <a:gd name="connsiteX27" fmla="*/ 460370 w 606298"/>
              <a:gd name="connsiteY27" fmla="*/ 276006 h 476105"/>
              <a:gd name="connsiteX28" fmla="*/ 442671 w 606298"/>
              <a:gd name="connsiteY28" fmla="*/ 293764 h 476105"/>
              <a:gd name="connsiteX29" fmla="*/ 322185 w 606298"/>
              <a:gd name="connsiteY29" fmla="*/ 293764 h 476105"/>
              <a:gd name="connsiteX30" fmla="*/ 304394 w 606298"/>
              <a:gd name="connsiteY30" fmla="*/ 276006 h 476105"/>
              <a:gd name="connsiteX31" fmla="*/ 304394 w 606298"/>
              <a:gd name="connsiteY31" fmla="*/ 268369 h 476105"/>
              <a:gd name="connsiteX32" fmla="*/ 30421 w 606298"/>
              <a:gd name="connsiteY32" fmla="*/ 268369 h 476105"/>
              <a:gd name="connsiteX33" fmla="*/ 0 w 606298"/>
              <a:gd name="connsiteY33" fmla="*/ 238006 h 476105"/>
              <a:gd name="connsiteX34" fmla="*/ 30421 w 606298"/>
              <a:gd name="connsiteY34" fmla="*/ 207643 h 476105"/>
              <a:gd name="connsiteX35" fmla="*/ 304394 w 606298"/>
              <a:gd name="connsiteY35" fmla="*/ 207643 h 476105"/>
              <a:gd name="connsiteX36" fmla="*/ 304394 w 606298"/>
              <a:gd name="connsiteY36" fmla="*/ 200099 h 476105"/>
              <a:gd name="connsiteX37" fmla="*/ 322185 w 606298"/>
              <a:gd name="connsiteY37" fmla="*/ 182341 h 476105"/>
              <a:gd name="connsiteX38" fmla="*/ 109055 w 606298"/>
              <a:gd name="connsiteY38" fmla="*/ 0 h 476105"/>
              <a:gd name="connsiteX39" fmla="*/ 229540 w 606298"/>
              <a:gd name="connsiteY39" fmla="*/ 0 h 476105"/>
              <a:gd name="connsiteX40" fmla="*/ 247331 w 606298"/>
              <a:gd name="connsiteY40" fmla="*/ 17669 h 476105"/>
              <a:gd name="connsiteX41" fmla="*/ 247331 w 606298"/>
              <a:gd name="connsiteY41" fmla="*/ 25307 h 476105"/>
              <a:gd name="connsiteX42" fmla="*/ 575785 w 606298"/>
              <a:gd name="connsiteY42" fmla="*/ 25307 h 476105"/>
              <a:gd name="connsiteX43" fmla="*/ 606298 w 606298"/>
              <a:gd name="connsiteY43" fmla="*/ 55676 h 476105"/>
              <a:gd name="connsiteX44" fmla="*/ 575785 w 606298"/>
              <a:gd name="connsiteY44" fmla="*/ 86045 h 476105"/>
              <a:gd name="connsiteX45" fmla="*/ 247331 w 606298"/>
              <a:gd name="connsiteY45" fmla="*/ 86045 h 476105"/>
              <a:gd name="connsiteX46" fmla="*/ 247331 w 606298"/>
              <a:gd name="connsiteY46" fmla="*/ 93683 h 476105"/>
              <a:gd name="connsiteX47" fmla="*/ 229540 w 606298"/>
              <a:gd name="connsiteY47" fmla="*/ 111352 h 476105"/>
              <a:gd name="connsiteX48" fmla="*/ 109055 w 606298"/>
              <a:gd name="connsiteY48" fmla="*/ 111352 h 476105"/>
              <a:gd name="connsiteX49" fmla="*/ 91355 w 606298"/>
              <a:gd name="connsiteY49" fmla="*/ 93683 h 476105"/>
              <a:gd name="connsiteX50" fmla="*/ 91355 w 606298"/>
              <a:gd name="connsiteY50" fmla="*/ 86045 h 476105"/>
              <a:gd name="connsiteX51" fmla="*/ 30421 w 606298"/>
              <a:gd name="connsiteY51" fmla="*/ 86045 h 476105"/>
              <a:gd name="connsiteX52" fmla="*/ 0 w 606298"/>
              <a:gd name="connsiteY52" fmla="*/ 55676 h 476105"/>
              <a:gd name="connsiteX53" fmla="*/ 30421 w 606298"/>
              <a:gd name="connsiteY53" fmla="*/ 25307 h 476105"/>
              <a:gd name="connsiteX54" fmla="*/ 91355 w 606298"/>
              <a:gd name="connsiteY54" fmla="*/ 25307 h 476105"/>
              <a:gd name="connsiteX55" fmla="*/ 91355 w 606298"/>
              <a:gd name="connsiteY55" fmla="*/ 17669 h 476105"/>
              <a:gd name="connsiteX56" fmla="*/ 109055 w 606298"/>
              <a:gd name="connsiteY56" fmla="*/ 0 h 47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6298" h="476105">
                <a:moveTo>
                  <a:pt x="187043" y="364682"/>
                </a:moveTo>
                <a:lnTo>
                  <a:pt x="307528" y="364682"/>
                </a:lnTo>
                <a:cubicBezTo>
                  <a:pt x="317392" y="364682"/>
                  <a:pt x="325320" y="372595"/>
                  <a:pt x="325320" y="382440"/>
                </a:cubicBezTo>
                <a:lnTo>
                  <a:pt x="325320" y="389984"/>
                </a:lnTo>
                <a:lnTo>
                  <a:pt x="575785" y="389984"/>
                </a:lnTo>
                <a:cubicBezTo>
                  <a:pt x="592655" y="389984"/>
                  <a:pt x="606298" y="403602"/>
                  <a:pt x="606298" y="420440"/>
                </a:cubicBezTo>
                <a:cubicBezTo>
                  <a:pt x="606298" y="437185"/>
                  <a:pt x="592655" y="450803"/>
                  <a:pt x="575785" y="450803"/>
                </a:cubicBezTo>
                <a:lnTo>
                  <a:pt x="325320" y="450803"/>
                </a:lnTo>
                <a:lnTo>
                  <a:pt x="325320" y="458347"/>
                </a:lnTo>
                <a:cubicBezTo>
                  <a:pt x="325320" y="468192"/>
                  <a:pt x="317392" y="476105"/>
                  <a:pt x="307528" y="476105"/>
                </a:cubicBezTo>
                <a:lnTo>
                  <a:pt x="187043" y="476105"/>
                </a:lnTo>
                <a:cubicBezTo>
                  <a:pt x="177271" y="476105"/>
                  <a:pt x="169343" y="468192"/>
                  <a:pt x="169343" y="458347"/>
                </a:cubicBezTo>
                <a:lnTo>
                  <a:pt x="169343" y="450803"/>
                </a:lnTo>
                <a:lnTo>
                  <a:pt x="30421" y="450803"/>
                </a:lnTo>
                <a:cubicBezTo>
                  <a:pt x="13644" y="450803"/>
                  <a:pt x="0" y="437185"/>
                  <a:pt x="0" y="420440"/>
                </a:cubicBezTo>
                <a:cubicBezTo>
                  <a:pt x="0" y="403602"/>
                  <a:pt x="13644" y="389984"/>
                  <a:pt x="30421" y="389984"/>
                </a:cubicBezTo>
                <a:lnTo>
                  <a:pt x="169343" y="389984"/>
                </a:lnTo>
                <a:lnTo>
                  <a:pt x="169343" y="382440"/>
                </a:lnTo>
                <a:cubicBezTo>
                  <a:pt x="169343" y="372595"/>
                  <a:pt x="177271" y="364682"/>
                  <a:pt x="187043" y="364682"/>
                </a:cubicBezTo>
                <a:close/>
                <a:moveTo>
                  <a:pt x="322185" y="182341"/>
                </a:moveTo>
                <a:lnTo>
                  <a:pt x="442671" y="182341"/>
                </a:lnTo>
                <a:cubicBezTo>
                  <a:pt x="452442" y="182341"/>
                  <a:pt x="460370" y="190254"/>
                  <a:pt x="460370" y="200099"/>
                </a:cubicBezTo>
                <a:lnTo>
                  <a:pt x="460370" y="207643"/>
                </a:lnTo>
                <a:lnTo>
                  <a:pt x="575785" y="207643"/>
                </a:lnTo>
                <a:cubicBezTo>
                  <a:pt x="592655" y="207643"/>
                  <a:pt x="606298" y="221261"/>
                  <a:pt x="606298" y="238006"/>
                </a:cubicBezTo>
                <a:cubicBezTo>
                  <a:pt x="606298" y="254844"/>
                  <a:pt x="592655" y="268369"/>
                  <a:pt x="575785" y="268369"/>
                </a:cubicBezTo>
                <a:lnTo>
                  <a:pt x="460370" y="268369"/>
                </a:lnTo>
                <a:lnTo>
                  <a:pt x="460370" y="276006"/>
                </a:lnTo>
                <a:cubicBezTo>
                  <a:pt x="460370" y="285759"/>
                  <a:pt x="452442" y="293764"/>
                  <a:pt x="442671" y="293764"/>
                </a:cubicBezTo>
                <a:lnTo>
                  <a:pt x="322185" y="293764"/>
                </a:lnTo>
                <a:cubicBezTo>
                  <a:pt x="312322" y="293764"/>
                  <a:pt x="304394" y="285759"/>
                  <a:pt x="304394" y="276006"/>
                </a:cubicBezTo>
                <a:lnTo>
                  <a:pt x="304394" y="268369"/>
                </a:lnTo>
                <a:lnTo>
                  <a:pt x="30421" y="268369"/>
                </a:lnTo>
                <a:cubicBezTo>
                  <a:pt x="13644" y="268369"/>
                  <a:pt x="0" y="254844"/>
                  <a:pt x="0" y="238006"/>
                </a:cubicBezTo>
                <a:cubicBezTo>
                  <a:pt x="0" y="221261"/>
                  <a:pt x="13644" y="207643"/>
                  <a:pt x="30421" y="207643"/>
                </a:cubicBezTo>
                <a:lnTo>
                  <a:pt x="304394" y="207643"/>
                </a:lnTo>
                <a:lnTo>
                  <a:pt x="304394" y="200099"/>
                </a:lnTo>
                <a:cubicBezTo>
                  <a:pt x="304394" y="190254"/>
                  <a:pt x="312322" y="182341"/>
                  <a:pt x="322185" y="182341"/>
                </a:cubicBezTo>
                <a:close/>
                <a:moveTo>
                  <a:pt x="109055" y="0"/>
                </a:moveTo>
                <a:lnTo>
                  <a:pt x="229540" y="0"/>
                </a:lnTo>
                <a:cubicBezTo>
                  <a:pt x="239404" y="0"/>
                  <a:pt x="247331" y="7914"/>
                  <a:pt x="247331" y="17669"/>
                </a:cubicBezTo>
                <a:lnTo>
                  <a:pt x="247331" y="25307"/>
                </a:lnTo>
                <a:lnTo>
                  <a:pt x="575785" y="25307"/>
                </a:lnTo>
                <a:cubicBezTo>
                  <a:pt x="592655" y="25307"/>
                  <a:pt x="606298" y="38927"/>
                  <a:pt x="606298" y="55676"/>
                </a:cubicBezTo>
                <a:cubicBezTo>
                  <a:pt x="606298" y="72425"/>
                  <a:pt x="592655" y="86045"/>
                  <a:pt x="575785" y="86045"/>
                </a:cubicBezTo>
                <a:lnTo>
                  <a:pt x="247331" y="86045"/>
                </a:lnTo>
                <a:lnTo>
                  <a:pt x="247331" y="93683"/>
                </a:lnTo>
                <a:cubicBezTo>
                  <a:pt x="247331" y="103438"/>
                  <a:pt x="239404" y="111352"/>
                  <a:pt x="229540" y="111352"/>
                </a:cubicBezTo>
                <a:lnTo>
                  <a:pt x="109055" y="111352"/>
                </a:lnTo>
                <a:cubicBezTo>
                  <a:pt x="99283" y="111352"/>
                  <a:pt x="91355" y="103438"/>
                  <a:pt x="91355" y="93683"/>
                </a:cubicBezTo>
                <a:lnTo>
                  <a:pt x="91355" y="86045"/>
                </a:lnTo>
                <a:lnTo>
                  <a:pt x="30421" y="86045"/>
                </a:lnTo>
                <a:cubicBezTo>
                  <a:pt x="13644" y="86045"/>
                  <a:pt x="0" y="72425"/>
                  <a:pt x="0" y="55676"/>
                </a:cubicBezTo>
                <a:cubicBezTo>
                  <a:pt x="0" y="38927"/>
                  <a:pt x="13644" y="25307"/>
                  <a:pt x="30421" y="25307"/>
                </a:cubicBezTo>
                <a:lnTo>
                  <a:pt x="91355" y="25307"/>
                </a:lnTo>
                <a:lnTo>
                  <a:pt x="91355" y="17669"/>
                </a:lnTo>
                <a:cubicBezTo>
                  <a:pt x="91355" y="7914"/>
                  <a:pt x="99283" y="0"/>
                  <a:pt x="109055" y="0"/>
                </a:cubicBezTo>
                <a:close/>
              </a:path>
            </a:pathLst>
          </a:custGeom>
          <a:solidFill>
            <a:schemeClr val="accent3"/>
          </a:solidFill>
          <a:ln>
            <a:noFill/>
          </a:ln>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43" name="Freeform 38"/>
          <p:cNvSpPr>
            <a:spLocks noEditPoints="1"/>
          </p:cNvSpPr>
          <p:nvPr/>
        </p:nvSpPr>
        <p:spPr bwMode="auto">
          <a:xfrm>
            <a:off x="4927969" y="2623207"/>
            <a:ext cx="513061" cy="401611"/>
          </a:xfrm>
          <a:custGeom>
            <a:avLst/>
            <a:gdLst>
              <a:gd name="connsiteX0" fmla="*/ 315492 w 569462"/>
              <a:gd name="connsiteY0" fmla="*/ 279032 h 445761"/>
              <a:gd name="connsiteX1" fmla="*/ 315492 w 569462"/>
              <a:gd name="connsiteY1" fmla="*/ 360094 h 445761"/>
              <a:gd name="connsiteX2" fmla="*/ 339471 w 569462"/>
              <a:gd name="connsiteY2" fmla="*/ 384044 h 445761"/>
              <a:gd name="connsiteX3" fmla="*/ 440923 w 569462"/>
              <a:gd name="connsiteY3" fmla="*/ 384044 h 445761"/>
              <a:gd name="connsiteX4" fmla="*/ 465825 w 569462"/>
              <a:gd name="connsiteY4" fmla="*/ 360094 h 445761"/>
              <a:gd name="connsiteX5" fmla="*/ 465825 w 569462"/>
              <a:gd name="connsiteY5" fmla="*/ 279032 h 445761"/>
              <a:gd name="connsiteX6" fmla="*/ 149442 w 569462"/>
              <a:gd name="connsiteY6" fmla="*/ 233015 h 445761"/>
              <a:gd name="connsiteX7" fmla="*/ 219507 w 569462"/>
              <a:gd name="connsiteY7" fmla="*/ 233015 h 445761"/>
              <a:gd name="connsiteX8" fmla="*/ 240711 w 569462"/>
              <a:gd name="connsiteY8" fmla="*/ 255119 h 445761"/>
              <a:gd name="connsiteX9" fmla="*/ 240711 w 569462"/>
              <a:gd name="connsiteY9" fmla="*/ 445761 h 445761"/>
              <a:gd name="connsiteX10" fmla="*/ 129160 w 569462"/>
              <a:gd name="connsiteY10" fmla="*/ 445761 h 445761"/>
              <a:gd name="connsiteX11" fmla="*/ 129160 w 569462"/>
              <a:gd name="connsiteY11" fmla="*/ 255119 h 445761"/>
              <a:gd name="connsiteX12" fmla="*/ 149442 w 569462"/>
              <a:gd name="connsiteY12" fmla="*/ 233015 h 445761"/>
              <a:gd name="connsiteX13" fmla="*/ 339471 w 569462"/>
              <a:gd name="connsiteY13" fmla="*/ 208103 h 445761"/>
              <a:gd name="connsiteX14" fmla="*/ 315492 w 569462"/>
              <a:gd name="connsiteY14" fmla="*/ 232053 h 445761"/>
              <a:gd name="connsiteX15" fmla="*/ 315492 w 569462"/>
              <a:gd name="connsiteY15" fmla="*/ 248634 h 445761"/>
              <a:gd name="connsiteX16" fmla="*/ 465825 w 569462"/>
              <a:gd name="connsiteY16" fmla="*/ 248634 h 445761"/>
              <a:gd name="connsiteX17" fmla="*/ 465825 w 569462"/>
              <a:gd name="connsiteY17" fmla="*/ 232053 h 445761"/>
              <a:gd name="connsiteX18" fmla="*/ 440923 w 569462"/>
              <a:gd name="connsiteY18" fmla="*/ 208103 h 445761"/>
              <a:gd name="connsiteX19" fmla="*/ 118236 w 569462"/>
              <a:gd name="connsiteY19" fmla="*/ 147076 h 445761"/>
              <a:gd name="connsiteX20" fmla="*/ 142100 w 569462"/>
              <a:gd name="connsiteY20" fmla="*/ 154676 h 445761"/>
              <a:gd name="connsiteX21" fmla="*/ 164235 w 569462"/>
              <a:gd name="connsiteY21" fmla="*/ 171257 h 445761"/>
              <a:gd name="connsiteX22" fmla="*/ 240786 w 569462"/>
              <a:gd name="connsiteY22" fmla="*/ 173099 h 445761"/>
              <a:gd name="connsiteX23" fmla="*/ 263843 w 569462"/>
              <a:gd name="connsiteY23" fmla="*/ 156518 h 445761"/>
              <a:gd name="connsiteX24" fmla="*/ 310880 w 569462"/>
              <a:gd name="connsiteY24" fmla="*/ 155597 h 445761"/>
              <a:gd name="connsiteX25" fmla="*/ 333937 w 569462"/>
              <a:gd name="connsiteY25" fmla="*/ 172178 h 445761"/>
              <a:gd name="connsiteX26" fmla="*/ 410488 w 569462"/>
              <a:gd name="connsiteY26" fmla="*/ 173099 h 445761"/>
              <a:gd name="connsiteX27" fmla="*/ 433545 w 569462"/>
              <a:gd name="connsiteY27" fmla="*/ 156518 h 445761"/>
              <a:gd name="connsiteX28" fmla="*/ 480582 w 569462"/>
              <a:gd name="connsiteY28" fmla="*/ 155597 h 445761"/>
              <a:gd name="connsiteX29" fmla="*/ 514707 w 569462"/>
              <a:gd name="connsiteY29" fmla="*/ 180468 h 445761"/>
              <a:gd name="connsiteX30" fmla="*/ 514707 w 569462"/>
              <a:gd name="connsiteY30" fmla="*/ 396019 h 445761"/>
              <a:gd name="connsiteX31" fmla="*/ 464903 w 569462"/>
              <a:gd name="connsiteY31" fmla="*/ 445761 h 445761"/>
              <a:gd name="connsiteX32" fmla="*/ 265688 w 569462"/>
              <a:gd name="connsiteY32" fmla="*/ 445761 h 445761"/>
              <a:gd name="connsiteX33" fmla="*/ 265688 w 569462"/>
              <a:gd name="connsiteY33" fmla="*/ 242186 h 445761"/>
              <a:gd name="connsiteX34" fmla="*/ 232485 w 569462"/>
              <a:gd name="connsiteY34" fmla="*/ 208103 h 445761"/>
              <a:gd name="connsiteX35" fmla="*/ 136566 w 569462"/>
              <a:gd name="connsiteY35" fmla="*/ 208103 h 445761"/>
              <a:gd name="connsiteX36" fmla="*/ 103364 w 569462"/>
              <a:gd name="connsiteY36" fmla="*/ 242186 h 445761"/>
              <a:gd name="connsiteX37" fmla="*/ 103364 w 569462"/>
              <a:gd name="connsiteY37" fmla="*/ 445761 h 445761"/>
              <a:gd name="connsiteX38" fmla="*/ 53560 w 569462"/>
              <a:gd name="connsiteY38" fmla="*/ 396019 h 445761"/>
              <a:gd name="connsiteX39" fmla="*/ 53560 w 569462"/>
              <a:gd name="connsiteY39" fmla="*/ 185995 h 445761"/>
              <a:gd name="connsiteX40" fmla="*/ 95063 w 569462"/>
              <a:gd name="connsiteY40" fmla="*/ 154676 h 445761"/>
              <a:gd name="connsiteX41" fmla="*/ 118236 w 569462"/>
              <a:gd name="connsiteY41" fmla="*/ 147076 h 445761"/>
              <a:gd name="connsiteX42" fmla="*/ 13873 w 569462"/>
              <a:gd name="connsiteY42" fmla="*/ 62581 h 445761"/>
              <a:gd name="connsiteX43" fmla="*/ 556204 w 569462"/>
              <a:gd name="connsiteY43" fmla="*/ 62581 h 445761"/>
              <a:gd name="connsiteX44" fmla="*/ 566350 w 569462"/>
              <a:gd name="connsiteY44" fmla="*/ 67191 h 445761"/>
              <a:gd name="connsiteX45" fmla="*/ 569117 w 569462"/>
              <a:gd name="connsiteY45" fmla="*/ 78254 h 445761"/>
              <a:gd name="connsiteX46" fmla="*/ 558049 w 569462"/>
              <a:gd name="connsiteY46" fmla="*/ 137257 h 445761"/>
              <a:gd name="connsiteX47" fmla="*/ 543291 w 569462"/>
              <a:gd name="connsiteY47" fmla="*/ 154774 h 445761"/>
              <a:gd name="connsiteX48" fmla="*/ 520233 w 569462"/>
              <a:gd name="connsiteY48" fmla="*/ 152008 h 445761"/>
              <a:gd name="connsiteX49" fmla="*/ 494408 w 569462"/>
              <a:gd name="connsiteY49" fmla="*/ 134491 h 445761"/>
              <a:gd name="connsiteX50" fmla="*/ 487029 w 569462"/>
              <a:gd name="connsiteY50" fmla="*/ 129882 h 445761"/>
              <a:gd name="connsiteX51" fmla="*/ 486107 w 569462"/>
              <a:gd name="connsiteY51" fmla="*/ 129882 h 445761"/>
              <a:gd name="connsiteX52" fmla="*/ 418777 w 569462"/>
              <a:gd name="connsiteY52" fmla="*/ 134491 h 445761"/>
              <a:gd name="connsiteX53" fmla="*/ 395718 w 569462"/>
              <a:gd name="connsiteY53" fmla="*/ 152008 h 445761"/>
              <a:gd name="connsiteX54" fmla="*/ 352369 w 569462"/>
              <a:gd name="connsiteY54" fmla="*/ 153852 h 445761"/>
              <a:gd name="connsiteX55" fmla="*/ 325621 w 569462"/>
              <a:gd name="connsiteY55" fmla="*/ 134491 h 445761"/>
              <a:gd name="connsiteX56" fmla="*/ 317320 w 569462"/>
              <a:gd name="connsiteY56" fmla="*/ 129882 h 445761"/>
              <a:gd name="connsiteX57" fmla="*/ 249068 w 569462"/>
              <a:gd name="connsiteY57" fmla="*/ 134491 h 445761"/>
              <a:gd name="connsiteX58" fmla="*/ 226009 w 569462"/>
              <a:gd name="connsiteY58" fmla="*/ 152008 h 445761"/>
              <a:gd name="connsiteX59" fmla="*/ 178971 w 569462"/>
              <a:gd name="connsiteY59" fmla="*/ 152008 h 445761"/>
              <a:gd name="connsiteX60" fmla="*/ 156835 w 569462"/>
              <a:gd name="connsiteY60" fmla="*/ 135413 h 445761"/>
              <a:gd name="connsiteX61" fmla="*/ 80281 w 569462"/>
              <a:gd name="connsiteY61" fmla="*/ 134491 h 445761"/>
              <a:gd name="connsiteX62" fmla="*/ 55378 w 569462"/>
              <a:gd name="connsiteY62" fmla="*/ 152930 h 445761"/>
              <a:gd name="connsiteX63" fmla="*/ 33242 w 569462"/>
              <a:gd name="connsiteY63" fmla="*/ 156618 h 445761"/>
              <a:gd name="connsiteX64" fmla="*/ 17563 w 569462"/>
              <a:gd name="connsiteY64" fmla="*/ 140023 h 445761"/>
              <a:gd name="connsiteX65" fmla="*/ 961 w 569462"/>
              <a:gd name="connsiteY65" fmla="*/ 79176 h 445761"/>
              <a:gd name="connsiteX66" fmla="*/ 2805 w 569462"/>
              <a:gd name="connsiteY66" fmla="*/ 68113 h 445761"/>
              <a:gd name="connsiteX67" fmla="*/ 13873 w 569462"/>
              <a:gd name="connsiteY67" fmla="*/ 62581 h 445761"/>
              <a:gd name="connsiteX68" fmla="*/ 71998 w 569462"/>
              <a:gd name="connsiteY68" fmla="*/ 0 h 445761"/>
              <a:gd name="connsiteX69" fmla="*/ 496269 w 569462"/>
              <a:gd name="connsiteY69" fmla="*/ 0 h 445761"/>
              <a:gd name="connsiteX70" fmla="*/ 528550 w 569462"/>
              <a:gd name="connsiteY70" fmla="*/ 11959 h 445761"/>
              <a:gd name="connsiteX71" fmla="*/ 558987 w 569462"/>
              <a:gd name="connsiteY71" fmla="*/ 37718 h 445761"/>
              <a:gd name="connsiteX72" fmla="*/ 560832 w 569462"/>
              <a:gd name="connsiteY72" fmla="*/ 45997 h 445761"/>
              <a:gd name="connsiteX73" fmla="*/ 554375 w 569462"/>
              <a:gd name="connsiteY73" fmla="*/ 50597 h 445761"/>
              <a:gd name="connsiteX74" fmla="*/ 13892 w 569462"/>
              <a:gd name="connsiteY74" fmla="*/ 50597 h 445761"/>
              <a:gd name="connsiteX75" fmla="*/ 7435 w 569462"/>
              <a:gd name="connsiteY75" fmla="*/ 45997 h 445761"/>
              <a:gd name="connsiteX76" fmla="*/ 9280 w 569462"/>
              <a:gd name="connsiteY76" fmla="*/ 38637 h 445761"/>
              <a:gd name="connsiteX77" fmla="*/ 38794 w 569462"/>
              <a:gd name="connsiteY77" fmla="*/ 11959 h 445761"/>
              <a:gd name="connsiteX78" fmla="*/ 71998 w 569462"/>
              <a:gd name="connsiteY78" fmla="*/ 0 h 44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69462" h="445761">
                <a:moveTo>
                  <a:pt x="315492" y="279032"/>
                </a:moveTo>
                <a:lnTo>
                  <a:pt x="315492" y="360094"/>
                </a:lnTo>
                <a:cubicBezTo>
                  <a:pt x="315492" y="372990"/>
                  <a:pt x="326559" y="384044"/>
                  <a:pt x="339471" y="384044"/>
                </a:cubicBezTo>
                <a:lnTo>
                  <a:pt x="440923" y="384044"/>
                </a:lnTo>
                <a:cubicBezTo>
                  <a:pt x="454758" y="384044"/>
                  <a:pt x="465825" y="372990"/>
                  <a:pt x="465825" y="360094"/>
                </a:cubicBezTo>
                <a:lnTo>
                  <a:pt x="465825" y="279032"/>
                </a:lnTo>
                <a:close/>
                <a:moveTo>
                  <a:pt x="149442" y="233015"/>
                </a:moveTo>
                <a:lnTo>
                  <a:pt x="219507" y="233015"/>
                </a:lnTo>
                <a:cubicBezTo>
                  <a:pt x="231492" y="233015"/>
                  <a:pt x="240711" y="243146"/>
                  <a:pt x="240711" y="255119"/>
                </a:cubicBezTo>
                <a:lnTo>
                  <a:pt x="240711" y="445761"/>
                </a:lnTo>
                <a:lnTo>
                  <a:pt x="129160" y="445761"/>
                </a:lnTo>
                <a:lnTo>
                  <a:pt x="129160" y="255119"/>
                </a:lnTo>
                <a:cubicBezTo>
                  <a:pt x="129160" y="243146"/>
                  <a:pt x="138379" y="233015"/>
                  <a:pt x="149442" y="233015"/>
                </a:cubicBezTo>
                <a:close/>
                <a:moveTo>
                  <a:pt x="339471" y="208103"/>
                </a:moveTo>
                <a:cubicBezTo>
                  <a:pt x="325637" y="208103"/>
                  <a:pt x="315492" y="219157"/>
                  <a:pt x="315492" y="232053"/>
                </a:cubicBezTo>
                <a:lnTo>
                  <a:pt x="315492" y="248634"/>
                </a:lnTo>
                <a:lnTo>
                  <a:pt x="465825" y="248634"/>
                </a:lnTo>
                <a:lnTo>
                  <a:pt x="465825" y="232053"/>
                </a:lnTo>
                <a:cubicBezTo>
                  <a:pt x="465825" y="219157"/>
                  <a:pt x="454758" y="208103"/>
                  <a:pt x="440923" y="208103"/>
                </a:cubicBezTo>
                <a:close/>
                <a:moveTo>
                  <a:pt x="118236" y="147076"/>
                </a:moveTo>
                <a:cubicBezTo>
                  <a:pt x="126422" y="147076"/>
                  <a:pt x="134722" y="149610"/>
                  <a:pt x="142100" y="154676"/>
                </a:cubicBezTo>
                <a:lnTo>
                  <a:pt x="164235" y="171257"/>
                </a:lnTo>
                <a:cubicBezTo>
                  <a:pt x="187293" y="188759"/>
                  <a:pt x="217728" y="189680"/>
                  <a:pt x="240786" y="173099"/>
                </a:cubicBezTo>
                <a:lnTo>
                  <a:pt x="263843" y="156518"/>
                </a:lnTo>
                <a:cubicBezTo>
                  <a:pt x="278600" y="146386"/>
                  <a:pt x="297046" y="145464"/>
                  <a:pt x="310880" y="155597"/>
                </a:cubicBezTo>
                <a:lnTo>
                  <a:pt x="333937" y="172178"/>
                </a:lnTo>
                <a:cubicBezTo>
                  <a:pt x="356995" y="188759"/>
                  <a:pt x="387430" y="189680"/>
                  <a:pt x="410488" y="173099"/>
                </a:cubicBezTo>
                <a:lnTo>
                  <a:pt x="433545" y="156518"/>
                </a:lnTo>
                <a:cubicBezTo>
                  <a:pt x="447380" y="146386"/>
                  <a:pt x="466748" y="145464"/>
                  <a:pt x="480582" y="155597"/>
                </a:cubicBezTo>
                <a:lnTo>
                  <a:pt x="514707" y="180468"/>
                </a:lnTo>
                <a:lnTo>
                  <a:pt x="514707" y="396019"/>
                </a:lnTo>
                <a:cubicBezTo>
                  <a:pt x="514707" y="423653"/>
                  <a:pt x="492572" y="445761"/>
                  <a:pt x="464903" y="445761"/>
                </a:cubicBezTo>
                <a:lnTo>
                  <a:pt x="265688" y="445761"/>
                </a:lnTo>
                <a:lnTo>
                  <a:pt x="265688" y="242186"/>
                </a:lnTo>
                <a:cubicBezTo>
                  <a:pt x="265688" y="223763"/>
                  <a:pt x="250931" y="208103"/>
                  <a:pt x="232485" y="208103"/>
                </a:cubicBezTo>
                <a:lnTo>
                  <a:pt x="136566" y="208103"/>
                </a:lnTo>
                <a:cubicBezTo>
                  <a:pt x="118121" y="208103"/>
                  <a:pt x="103364" y="223763"/>
                  <a:pt x="103364" y="242186"/>
                </a:cubicBezTo>
                <a:lnTo>
                  <a:pt x="103364" y="445761"/>
                </a:lnTo>
                <a:cubicBezTo>
                  <a:pt x="75695" y="445761"/>
                  <a:pt x="53560" y="423653"/>
                  <a:pt x="53560" y="396019"/>
                </a:cubicBezTo>
                <a:lnTo>
                  <a:pt x="53560" y="185995"/>
                </a:lnTo>
                <a:lnTo>
                  <a:pt x="95063" y="154676"/>
                </a:lnTo>
                <a:cubicBezTo>
                  <a:pt x="101981" y="149610"/>
                  <a:pt x="110051" y="147076"/>
                  <a:pt x="118236" y="147076"/>
                </a:cubicBezTo>
                <a:close/>
                <a:moveTo>
                  <a:pt x="13873" y="62581"/>
                </a:moveTo>
                <a:lnTo>
                  <a:pt x="556204" y="62581"/>
                </a:lnTo>
                <a:cubicBezTo>
                  <a:pt x="560816" y="62581"/>
                  <a:pt x="564505" y="64425"/>
                  <a:pt x="566350" y="67191"/>
                </a:cubicBezTo>
                <a:cubicBezTo>
                  <a:pt x="569117" y="69957"/>
                  <a:pt x="570039" y="74566"/>
                  <a:pt x="569117" y="78254"/>
                </a:cubicBezTo>
                <a:lnTo>
                  <a:pt x="558049" y="137257"/>
                </a:lnTo>
                <a:cubicBezTo>
                  <a:pt x="557126" y="145555"/>
                  <a:pt x="550670" y="152008"/>
                  <a:pt x="543291" y="154774"/>
                </a:cubicBezTo>
                <a:cubicBezTo>
                  <a:pt x="535913" y="158462"/>
                  <a:pt x="526689" y="157540"/>
                  <a:pt x="520233" y="152008"/>
                </a:cubicBezTo>
                <a:lnTo>
                  <a:pt x="494408" y="134491"/>
                </a:lnTo>
                <a:cubicBezTo>
                  <a:pt x="492563" y="132648"/>
                  <a:pt x="489796" y="130804"/>
                  <a:pt x="487029" y="129882"/>
                </a:cubicBezTo>
                <a:cubicBezTo>
                  <a:pt x="487029" y="129882"/>
                  <a:pt x="487029" y="129882"/>
                  <a:pt x="486107" y="129882"/>
                </a:cubicBezTo>
                <a:cubicBezTo>
                  <a:pt x="464893" y="117897"/>
                  <a:pt x="438146" y="119741"/>
                  <a:pt x="418777" y="134491"/>
                </a:cubicBezTo>
                <a:lnTo>
                  <a:pt x="395718" y="152008"/>
                </a:lnTo>
                <a:cubicBezTo>
                  <a:pt x="382806" y="161227"/>
                  <a:pt x="366204" y="162149"/>
                  <a:pt x="352369" y="153852"/>
                </a:cubicBezTo>
                <a:lnTo>
                  <a:pt x="325621" y="134491"/>
                </a:lnTo>
                <a:cubicBezTo>
                  <a:pt x="322854" y="132648"/>
                  <a:pt x="320087" y="130804"/>
                  <a:pt x="317320" y="129882"/>
                </a:cubicBezTo>
                <a:cubicBezTo>
                  <a:pt x="295184" y="117897"/>
                  <a:pt x="269359" y="119741"/>
                  <a:pt x="249068" y="134491"/>
                </a:cubicBezTo>
                <a:lnTo>
                  <a:pt x="226009" y="152008"/>
                </a:lnTo>
                <a:cubicBezTo>
                  <a:pt x="212174" y="162149"/>
                  <a:pt x="192806" y="162149"/>
                  <a:pt x="178971" y="152008"/>
                </a:cubicBezTo>
                <a:lnTo>
                  <a:pt x="156835" y="135413"/>
                </a:lnTo>
                <a:cubicBezTo>
                  <a:pt x="133776" y="117897"/>
                  <a:pt x="102417" y="117897"/>
                  <a:pt x="80281" y="134491"/>
                </a:cubicBezTo>
                <a:lnTo>
                  <a:pt x="55378" y="152930"/>
                </a:lnTo>
                <a:cubicBezTo>
                  <a:pt x="48922" y="157540"/>
                  <a:pt x="40621" y="159383"/>
                  <a:pt x="33242" y="156618"/>
                </a:cubicBezTo>
                <a:cubicBezTo>
                  <a:pt x="25864" y="153852"/>
                  <a:pt x="19407" y="147398"/>
                  <a:pt x="17563" y="140023"/>
                </a:cubicBezTo>
                <a:lnTo>
                  <a:pt x="961" y="79176"/>
                </a:lnTo>
                <a:cubicBezTo>
                  <a:pt x="-884" y="75488"/>
                  <a:pt x="38" y="70879"/>
                  <a:pt x="2805" y="68113"/>
                </a:cubicBezTo>
                <a:cubicBezTo>
                  <a:pt x="5572" y="64425"/>
                  <a:pt x="9262" y="62581"/>
                  <a:pt x="13873" y="62581"/>
                </a:cubicBezTo>
                <a:close/>
                <a:moveTo>
                  <a:pt x="71998" y="0"/>
                </a:moveTo>
                <a:lnTo>
                  <a:pt x="496269" y="0"/>
                </a:lnTo>
                <a:cubicBezTo>
                  <a:pt x="508259" y="0"/>
                  <a:pt x="519327" y="4599"/>
                  <a:pt x="528550" y="11959"/>
                </a:cubicBezTo>
                <a:lnTo>
                  <a:pt x="558987" y="37718"/>
                </a:lnTo>
                <a:cubicBezTo>
                  <a:pt x="560832" y="40477"/>
                  <a:pt x="561754" y="43237"/>
                  <a:pt x="560832" y="45997"/>
                </a:cubicBezTo>
                <a:cubicBezTo>
                  <a:pt x="559909" y="48757"/>
                  <a:pt x="557142" y="50597"/>
                  <a:pt x="554375" y="50597"/>
                </a:cubicBezTo>
                <a:lnTo>
                  <a:pt x="13892" y="50597"/>
                </a:lnTo>
                <a:cubicBezTo>
                  <a:pt x="11125" y="50597"/>
                  <a:pt x="8358" y="48757"/>
                  <a:pt x="7435" y="45997"/>
                </a:cubicBezTo>
                <a:cubicBezTo>
                  <a:pt x="6513" y="43237"/>
                  <a:pt x="7435" y="40477"/>
                  <a:pt x="9280" y="38637"/>
                </a:cubicBezTo>
                <a:lnTo>
                  <a:pt x="38794" y="11959"/>
                </a:lnTo>
                <a:cubicBezTo>
                  <a:pt x="48018" y="4599"/>
                  <a:pt x="60008" y="0"/>
                  <a:pt x="71998" y="0"/>
                </a:cubicBezTo>
                <a:close/>
              </a:path>
            </a:pathLst>
          </a:custGeom>
          <a:solidFill>
            <a:schemeClr val="accent3"/>
          </a:solidFill>
          <a:ln>
            <a:noFill/>
          </a:ln>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47" name="Freeform 38"/>
          <p:cNvSpPr>
            <a:spLocks noEditPoints="1"/>
          </p:cNvSpPr>
          <p:nvPr/>
        </p:nvSpPr>
        <p:spPr bwMode="auto">
          <a:xfrm>
            <a:off x="4993593" y="4381491"/>
            <a:ext cx="399783" cy="513061"/>
          </a:xfrm>
          <a:custGeom>
            <a:avLst/>
            <a:gdLst>
              <a:gd name="T0" fmla="*/ 432 w 5052"/>
              <a:gd name="T1" fmla="*/ 0 h 6493"/>
              <a:gd name="T2" fmla="*/ 0 w 5052"/>
              <a:gd name="T3" fmla="*/ 6061 h 6493"/>
              <a:gd name="T4" fmla="*/ 4619 w 5052"/>
              <a:gd name="T5" fmla="*/ 6493 h 6493"/>
              <a:gd name="T6" fmla="*/ 5052 w 5052"/>
              <a:gd name="T7" fmla="*/ 433 h 6493"/>
              <a:gd name="T8" fmla="*/ 613 w 5052"/>
              <a:gd name="T9" fmla="*/ 1036 h 6493"/>
              <a:gd name="T10" fmla="*/ 4116 w 5052"/>
              <a:gd name="T11" fmla="*/ 713 h 6493"/>
              <a:gd name="T12" fmla="*/ 4439 w 5052"/>
              <a:gd name="T13" fmla="*/ 1512 h 6493"/>
              <a:gd name="T14" fmla="*/ 935 w 5052"/>
              <a:gd name="T15" fmla="*/ 1835 h 6493"/>
              <a:gd name="T16" fmla="*/ 613 w 5052"/>
              <a:gd name="T17" fmla="*/ 1036 h 6493"/>
              <a:gd name="T18" fmla="*/ 1912 w 5052"/>
              <a:gd name="T19" fmla="*/ 5734 h 6493"/>
              <a:gd name="T20" fmla="*/ 1673 w 5052"/>
              <a:gd name="T21" fmla="*/ 5734 h 6493"/>
              <a:gd name="T22" fmla="*/ 1077 w 5052"/>
              <a:gd name="T23" fmla="*/ 5734 h 6493"/>
              <a:gd name="T24" fmla="*/ 838 w 5052"/>
              <a:gd name="T25" fmla="*/ 5734 h 6493"/>
              <a:gd name="T26" fmla="*/ 1136 w 5052"/>
              <a:gd name="T27" fmla="*/ 5197 h 6493"/>
              <a:gd name="T28" fmla="*/ 838 w 5052"/>
              <a:gd name="T29" fmla="*/ 4660 h 6493"/>
              <a:gd name="T30" fmla="*/ 1375 w 5052"/>
              <a:gd name="T31" fmla="*/ 4958 h 6493"/>
              <a:gd name="T32" fmla="*/ 1912 w 5052"/>
              <a:gd name="T33" fmla="*/ 4660 h 6493"/>
              <a:gd name="T34" fmla="*/ 1614 w 5052"/>
              <a:gd name="T35" fmla="*/ 5197 h 6493"/>
              <a:gd name="T36" fmla="*/ 1966 w 5052"/>
              <a:gd name="T37" fmla="*/ 3435 h 6493"/>
              <a:gd name="T38" fmla="*/ 1544 w 5052"/>
              <a:gd name="T39" fmla="*/ 3856 h 6493"/>
              <a:gd name="T40" fmla="*/ 1206 w 5052"/>
              <a:gd name="T41" fmla="*/ 3856 h 6493"/>
              <a:gd name="T42" fmla="*/ 784 w 5052"/>
              <a:gd name="T43" fmla="*/ 3435 h 6493"/>
              <a:gd name="T44" fmla="*/ 784 w 5052"/>
              <a:gd name="T45" fmla="*/ 3097 h 6493"/>
              <a:gd name="T46" fmla="*/ 1206 w 5052"/>
              <a:gd name="T47" fmla="*/ 2675 h 6493"/>
              <a:gd name="T48" fmla="*/ 1544 w 5052"/>
              <a:gd name="T49" fmla="*/ 2675 h 6493"/>
              <a:gd name="T50" fmla="*/ 1966 w 5052"/>
              <a:gd name="T51" fmla="*/ 3097 h 6493"/>
              <a:gd name="T52" fmla="*/ 1966 w 5052"/>
              <a:gd name="T53" fmla="*/ 3435 h 6493"/>
              <a:gd name="T54" fmla="*/ 3102 w 5052"/>
              <a:gd name="T55" fmla="*/ 5772 h 6493"/>
              <a:gd name="T56" fmla="*/ 3937 w 5052"/>
              <a:gd name="T57" fmla="*/ 4698 h 6493"/>
              <a:gd name="T58" fmla="*/ 4176 w 5052"/>
              <a:gd name="T59" fmla="*/ 4937 h 6493"/>
              <a:gd name="T60" fmla="*/ 3221 w 5052"/>
              <a:gd name="T61" fmla="*/ 5822 h 6493"/>
              <a:gd name="T62" fmla="*/ 3228 w 5052"/>
              <a:gd name="T63" fmla="*/ 4573 h 6493"/>
              <a:gd name="T64" fmla="*/ 3228 w 5052"/>
              <a:gd name="T65" fmla="*/ 4986 h 6493"/>
              <a:gd name="T66" fmla="*/ 4134 w 5052"/>
              <a:gd name="T67" fmla="*/ 5822 h 6493"/>
              <a:gd name="T68" fmla="*/ 4134 w 5052"/>
              <a:gd name="T69" fmla="*/ 5408 h 6493"/>
              <a:gd name="T70" fmla="*/ 4134 w 5052"/>
              <a:gd name="T71" fmla="*/ 5822 h 6493"/>
              <a:gd name="T72" fmla="*/ 3090 w 5052"/>
              <a:gd name="T73" fmla="*/ 3435 h 6493"/>
              <a:gd name="T74" fmla="*/ 3090 w 5052"/>
              <a:gd name="T75" fmla="*/ 3097 h 6493"/>
              <a:gd name="T76" fmla="*/ 4441 w 5052"/>
              <a:gd name="T77" fmla="*/ 3266 h 6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52" h="6493">
                <a:moveTo>
                  <a:pt x="4619" y="0"/>
                </a:moveTo>
                <a:lnTo>
                  <a:pt x="432" y="0"/>
                </a:lnTo>
                <a:cubicBezTo>
                  <a:pt x="194" y="0"/>
                  <a:pt x="0" y="194"/>
                  <a:pt x="0" y="433"/>
                </a:cubicBezTo>
                <a:lnTo>
                  <a:pt x="0" y="6061"/>
                </a:lnTo>
                <a:cubicBezTo>
                  <a:pt x="0" y="6299"/>
                  <a:pt x="194" y="6493"/>
                  <a:pt x="432" y="6493"/>
                </a:cubicBezTo>
                <a:lnTo>
                  <a:pt x="4619" y="6493"/>
                </a:lnTo>
                <a:cubicBezTo>
                  <a:pt x="4858" y="6493"/>
                  <a:pt x="5052" y="6299"/>
                  <a:pt x="5052" y="6061"/>
                </a:cubicBezTo>
                <a:lnTo>
                  <a:pt x="5052" y="433"/>
                </a:lnTo>
                <a:cubicBezTo>
                  <a:pt x="5052" y="194"/>
                  <a:pt x="4858" y="0"/>
                  <a:pt x="4619" y="0"/>
                </a:cubicBezTo>
                <a:close/>
                <a:moveTo>
                  <a:pt x="613" y="1036"/>
                </a:moveTo>
                <a:cubicBezTo>
                  <a:pt x="613" y="858"/>
                  <a:pt x="757" y="713"/>
                  <a:pt x="935" y="713"/>
                </a:cubicBezTo>
                <a:lnTo>
                  <a:pt x="4116" y="713"/>
                </a:lnTo>
                <a:cubicBezTo>
                  <a:pt x="4295" y="713"/>
                  <a:pt x="4439" y="858"/>
                  <a:pt x="4439" y="1036"/>
                </a:cubicBezTo>
                <a:lnTo>
                  <a:pt x="4439" y="1512"/>
                </a:lnTo>
                <a:cubicBezTo>
                  <a:pt x="4439" y="1690"/>
                  <a:pt x="4295" y="1835"/>
                  <a:pt x="4116" y="1835"/>
                </a:cubicBezTo>
                <a:lnTo>
                  <a:pt x="935" y="1835"/>
                </a:lnTo>
                <a:cubicBezTo>
                  <a:pt x="757" y="1835"/>
                  <a:pt x="613" y="1690"/>
                  <a:pt x="613" y="1512"/>
                </a:cubicBezTo>
                <a:lnTo>
                  <a:pt x="613" y="1036"/>
                </a:lnTo>
                <a:close/>
                <a:moveTo>
                  <a:pt x="1912" y="5496"/>
                </a:moveTo>
                <a:cubicBezTo>
                  <a:pt x="1978" y="5562"/>
                  <a:pt x="1978" y="5668"/>
                  <a:pt x="1912" y="5734"/>
                </a:cubicBezTo>
                <a:cubicBezTo>
                  <a:pt x="1879" y="5767"/>
                  <a:pt x="1836" y="5784"/>
                  <a:pt x="1793" y="5784"/>
                </a:cubicBezTo>
                <a:cubicBezTo>
                  <a:pt x="1750" y="5784"/>
                  <a:pt x="1706" y="5767"/>
                  <a:pt x="1673" y="5734"/>
                </a:cubicBezTo>
                <a:lnTo>
                  <a:pt x="1375" y="5436"/>
                </a:lnTo>
                <a:lnTo>
                  <a:pt x="1077" y="5734"/>
                </a:lnTo>
                <a:cubicBezTo>
                  <a:pt x="1044" y="5767"/>
                  <a:pt x="1001" y="5784"/>
                  <a:pt x="957" y="5784"/>
                </a:cubicBezTo>
                <a:cubicBezTo>
                  <a:pt x="914" y="5784"/>
                  <a:pt x="871" y="5767"/>
                  <a:pt x="838" y="5734"/>
                </a:cubicBezTo>
                <a:cubicBezTo>
                  <a:pt x="772" y="5668"/>
                  <a:pt x="772" y="5562"/>
                  <a:pt x="838" y="5496"/>
                </a:cubicBezTo>
                <a:lnTo>
                  <a:pt x="1136" y="5197"/>
                </a:lnTo>
                <a:lnTo>
                  <a:pt x="838" y="4899"/>
                </a:lnTo>
                <a:cubicBezTo>
                  <a:pt x="772" y="4833"/>
                  <a:pt x="772" y="4726"/>
                  <a:pt x="838" y="4660"/>
                </a:cubicBezTo>
                <a:cubicBezTo>
                  <a:pt x="904" y="4594"/>
                  <a:pt x="1011" y="4594"/>
                  <a:pt x="1077" y="4660"/>
                </a:cubicBezTo>
                <a:lnTo>
                  <a:pt x="1375" y="4958"/>
                </a:lnTo>
                <a:lnTo>
                  <a:pt x="1673" y="4660"/>
                </a:lnTo>
                <a:cubicBezTo>
                  <a:pt x="1739" y="4594"/>
                  <a:pt x="1846" y="4594"/>
                  <a:pt x="1912" y="4660"/>
                </a:cubicBezTo>
                <a:cubicBezTo>
                  <a:pt x="1978" y="4726"/>
                  <a:pt x="1978" y="4833"/>
                  <a:pt x="1912" y="4899"/>
                </a:cubicBezTo>
                <a:lnTo>
                  <a:pt x="1614" y="5197"/>
                </a:lnTo>
                <a:lnTo>
                  <a:pt x="1912" y="5496"/>
                </a:lnTo>
                <a:close/>
                <a:moveTo>
                  <a:pt x="1966" y="3435"/>
                </a:moveTo>
                <a:lnTo>
                  <a:pt x="1544" y="3435"/>
                </a:lnTo>
                <a:lnTo>
                  <a:pt x="1544" y="3856"/>
                </a:lnTo>
                <a:cubicBezTo>
                  <a:pt x="1544" y="3950"/>
                  <a:pt x="1468" y="4025"/>
                  <a:pt x="1375" y="4025"/>
                </a:cubicBezTo>
                <a:cubicBezTo>
                  <a:pt x="1282" y="4025"/>
                  <a:pt x="1206" y="3950"/>
                  <a:pt x="1206" y="3856"/>
                </a:cubicBezTo>
                <a:lnTo>
                  <a:pt x="1206" y="3435"/>
                </a:lnTo>
                <a:lnTo>
                  <a:pt x="784" y="3435"/>
                </a:lnTo>
                <a:cubicBezTo>
                  <a:pt x="691" y="3435"/>
                  <a:pt x="615" y="3359"/>
                  <a:pt x="615" y="3266"/>
                </a:cubicBezTo>
                <a:cubicBezTo>
                  <a:pt x="615" y="3172"/>
                  <a:pt x="691" y="3097"/>
                  <a:pt x="784" y="3097"/>
                </a:cubicBezTo>
                <a:lnTo>
                  <a:pt x="1206" y="3097"/>
                </a:lnTo>
                <a:lnTo>
                  <a:pt x="1206" y="2675"/>
                </a:lnTo>
                <a:cubicBezTo>
                  <a:pt x="1206" y="2582"/>
                  <a:pt x="1282" y="2506"/>
                  <a:pt x="1375" y="2506"/>
                </a:cubicBezTo>
                <a:cubicBezTo>
                  <a:pt x="1468" y="2506"/>
                  <a:pt x="1544" y="2582"/>
                  <a:pt x="1544" y="2675"/>
                </a:cubicBezTo>
                <a:lnTo>
                  <a:pt x="1544" y="3097"/>
                </a:lnTo>
                <a:lnTo>
                  <a:pt x="1966" y="3097"/>
                </a:lnTo>
                <a:cubicBezTo>
                  <a:pt x="2059" y="3097"/>
                  <a:pt x="2135" y="3172"/>
                  <a:pt x="2135" y="3266"/>
                </a:cubicBezTo>
                <a:cubicBezTo>
                  <a:pt x="2135" y="3359"/>
                  <a:pt x="2059" y="3435"/>
                  <a:pt x="1966" y="3435"/>
                </a:cubicBezTo>
                <a:close/>
                <a:moveTo>
                  <a:pt x="3221" y="5822"/>
                </a:moveTo>
                <a:cubicBezTo>
                  <a:pt x="3178" y="5822"/>
                  <a:pt x="3134" y="5805"/>
                  <a:pt x="3102" y="5772"/>
                </a:cubicBezTo>
                <a:cubicBezTo>
                  <a:pt x="3036" y="5707"/>
                  <a:pt x="3036" y="5600"/>
                  <a:pt x="3102" y="5534"/>
                </a:cubicBezTo>
                <a:lnTo>
                  <a:pt x="3937" y="4698"/>
                </a:lnTo>
                <a:cubicBezTo>
                  <a:pt x="4003" y="4632"/>
                  <a:pt x="4110" y="4632"/>
                  <a:pt x="4176" y="4698"/>
                </a:cubicBezTo>
                <a:cubicBezTo>
                  <a:pt x="4242" y="4764"/>
                  <a:pt x="4242" y="4871"/>
                  <a:pt x="4176" y="4937"/>
                </a:cubicBezTo>
                <a:lnTo>
                  <a:pt x="3340" y="5772"/>
                </a:lnTo>
                <a:cubicBezTo>
                  <a:pt x="3307" y="5805"/>
                  <a:pt x="3264" y="5822"/>
                  <a:pt x="3221" y="5822"/>
                </a:cubicBezTo>
                <a:close/>
                <a:moveTo>
                  <a:pt x="3021" y="4779"/>
                </a:moveTo>
                <a:cubicBezTo>
                  <a:pt x="3021" y="4665"/>
                  <a:pt x="3113" y="4573"/>
                  <a:pt x="3228" y="4573"/>
                </a:cubicBezTo>
                <a:cubicBezTo>
                  <a:pt x="3342" y="4573"/>
                  <a:pt x="3434" y="4665"/>
                  <a:pt x="3434" y="4779"/>
                </a:cubicBezTo>
                <a:cubicBezTo>
                  <a:pt x="3434" y="4894"/>
                  <a:pt x="3342" y="4986"/>
                  <a:pt x="3228" y="4986"/>
                </a:cubicBezTo>
                <a:cubicBezTo>
                  <a:pt x="3113" y="4986"/>
                  <a:pt x="3021" y="4894"/>
                  <a:pt x="3021" y="4779"/>
                </a:cubicBezTo>
                <a:close/>
                <a:moveTo>
                  <a:pt x="4134" y="5822"/>
                </a:moveTo>
                <a:cubicBezTo>
                  <a:pt x="4020" y="5822"/>
                  <a:pt x="3927" y="5729"/>
                  <a:pt x="3927" y="5615"/>
                </a:cubicBezTo>
                <a:cubicBezTo>
                  <a:pt x="3927" y="5501"/>
                  <a:pt x="4020" y="5408"/>
                  <a:pt x="4134" y="5408"/>
                </a:cubicBezTo>
                <a:cubicBezTo>
                  <a:pt x="4249" y="5408"/>
                  <a:pt x="4341" y="5501"/>
                  <a:pt x="4341" y="5615"/>
                </a:cubicBezTo>
                <a:cubicBezTo>
                  <a:pt x="4341" y="5729"/>
                  <a:pt x="4249" y="5822"/>
                  <a:pt x="4134" y="5822"/>
                </a:cubicBezTo>
                <a:close/>
                <a:moveTo>
                  <a:pt x="4272" y="3435"/>
                </a:moveTo>
                <a:lnTo>
                  <a:pt x="3090" y="3435"/>
                </a:lnTo>
                <a:cubicBezTo>
                  <a:pt x="2997" y="3435"/>
                  <a:pt x="2921" y="3359"/>
                  <a:pt x="2921" y="3266"/>
                </a:cubicBezTo>
                <a:cubicBezTo>
                  <a:pt x="2921" y="3172"/>
                  <a:pt x="2997" y="3097"/>
                  <a:pt x="3090" y="3097"/>
                </a:cubicBezTo>
                <a:lnTo>
                  <a:pt x="4272" y="3097"/>
                </a:lnTo>
                <a:cubicBezTo>
                  <a:pt x="4365" y="3097"/>
                  <a:pt x="4441" y="3172"/>
                  <a:pt x="4441" y="3266"/>
                </a:cubicBezTo>
                <a:cubicBezTo>
                  <a:pt x="4441" y="3359"/>
                  <a:pt x="4365" y="3435"/>
                  <a:pt x="4272" y="3435"/>
                </a:cubicBezTo>
                <a:close/>
              </a:path>
            </a:pathLst>
          </a:custGeom>
          <a:solidFill>
            <a:schemeClr val="accent3"/>
          </a:solidFill>
          <a:ln>
            <a:noFill/>
          </a:ln>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40" name="Freeform 5"/>
          <p:cNvSpPr>
            <a:spLocks noEditPoints="1"/>
          </p:cNvSpPr>
          <p:nvPr/>
        </p:nvSpPr>
        <p:spPr bwMode="auto">
          <a:xfrm>
            <a:off x="5821879" y="3450716"/>
            <a:ext cx="548242" cy="569586"/>
          </a:xfrm>
          <a:custGeom>
            <a:avLst/>
            <a:gdLst>
              <a:gd name="T0" fmla="*/ 45 w 239"/>
              <a:gd name="T1" fmla="*/ 46 h 248"/>
              <a:gd name="T2" fmla="*/ 63 w 239"/>
              <a:gd name="T3" fmla="*/ 17 h 248"/>
              <a:gd name="T4" fmla="*/ 67 w 239"/>
              <a:gd name="T5" fmla="*/ 13 h 248"/>
              <a:gd name="T6" fmla="*/ 94 w 239"/>
              <a:gd name="T7" fmla="*/ 16 h 248"/>
              <a:gd name="T8" fmla="*/ 118 w 239"/>
              <a:gd name="T9" fmla="*/ 41 h 248"/>
              <a:gd name="T10" fmla="*/ 82 w 239"/>
              <a:gd name="T11" fmla="*/ 96 h 248"/>
              <a:gd name="T12" fmla="*/ 32 w 239"/>
              <a:gd name="T13" fmla="*/ 68 h 248"/>
              <a:gd name="T14" fmla="*/ 6 w 239"/>
              <a:gd name="T15" fmla="*/ 132 h 248"/>
              <a:gd name="T16" fmla="*/ 15 w 239"/>
              <a:gd name="T17" fmla="*/ 106 h 248"/>
              <a:gd name="T18" fmla="*/ 0 w 239"/>
              <a:gd name="T19" fmla="*/ 95 h 248"/>
              <a:gd name="T20" fmla="*/ 56 w 239"/>
              <a:gd name="T21" fmla="*/ 92 h 248"/>
              <a:gd name="T22" fmla="*/ 83 w 239"/>
              <a:gd name="T23" fmla="*/ 142 h 248"/>
              <a:gd name="T24" fmla="*/ 65 w 239"/>
              <a:gd name="T25" fmla="*/ 136 h 248"/>
              <a:gd name="T26" fmla="*/ 55 w 239"/>
              <a:gd name="T27" fmla="*/ 147 h 248"/>
              <a:gd name="T28" fmla="*/ 60 w 239"/>
              <a:gd name="T29" fmla="*/ 158 h 248"/>
              <a:gd name="T30" fmla="*/ 42 w 239"/>
              <a:gd name="T31" fmla="*/ 162 h 248"/>
              <a:gd name="T32" fmla="*/ 6 w 239"/>
              <a:gd name="T33" fmla="*/ 138 h 248"/>
              <a:gd name="T34" fmla="*/ 55 w 239"/>
              <a:gd name="T35" fmla="*/ 229 h 248"/>
              <a:gd name="T36" fmla="*/ 40 w 239"/>
              <a:gd name="T37" fmla="*/ 217 h 248"/>
              <a:gd name="T38" fmla="*/ 28 w 239"/>
              <a:gd name="T39" fmla="*/ 193 h 248"/>
              <a:gd name="T40" fmla="*/ 11 w 239"/>
              <a:gd name="T41" fmla="*/ 164 h 248"/>
              <a:gd name="T42" fmla="*/ 19 w 239"/>
              <a:gd name="T43" fmla="*/ 164 h 248"/>
              <a:gd name="T44" fmla="*/ 116 w 239"/>
              <a:gd name="T45" fmla="*/ 170 h 248"/>
              <a:gd name="T46" fmla="*/ 118 w 239"/>
              <a:gd name="T47" fmla="*/ 228 h 248"/>
              <a:gd name="T48" fmla="*/ 136 w 239"/>
              <a:gd name="T49" fmla="*/ 60 h 248"/>
              <a:gd name="T50" fmla="*/ 96 w 239"/>
              <a:gd name="T51" fmla="*/ 8 h 248"/>
              <a:gd name="T52" fmla="*/ 79 w 239"/>
              <a:gd name="T53" fmla="*/ 3 h 248"/>
              <a:gd name="T54" fmla="*/ 125 w 239"/>
              <a:gd name="T55" fmla="*/ 0 h 248"/>
              <a:gd name="T56" fmla="*/ 176 w 239"/>
              <a:gd name="T57" fmla="*/ 12 h 248"/>
              <a:gd name="T58" fmla="*/ 187 w 239"/>
              <a:gd name="T59" fmla="*/ 30 h 248"/>
              <a:gd name="T60" fmla="*/ 204 w 239"/>
              <a:gd name="T61" fmla="*/ 24 h 248"/>
              <a:gd name="T62" fmla="*/ 180 w 239"/>
              <a:gd name="T63" fmla="*/ 76 h 248"/>
              <a:gd name="T64" fmla="*/ 235 w 239"/>
              <a:gd name="T65" fmla="*/ 160 h 248"/>
              <a:gd name="T66" fmla="*/ 222 w 239"/>
              <a:gd name="T67" fmla="*/ 185 h 248"/>
              <a:gd name="T68" fmla="*/ 198 w 239"/>
              <a:gd name="T69" fmla="*/ 225 h 248"/>
              <a:gd name="T70" fmla="*/ 162 w 239"/>
              <a:gd name="T71" fmla="*/ 246 h 248"/>
              <a:gd name="T72" fmla="*/ 159 w 239"/>
              <a:gd name="T73" fmla="*/ 247 h 248"/>
              <a:gd name="T74" fmla="*/ 158 w 239"/>
              <a:gd name="T75" fmla="*/ 153 h 248"/>
              <a:gd name="T76" fmla="*/ 161 w 239"/>
              <a:gd name="T77" fmla="*/ 171 h 248"/>
              <a:gd name="T78" fmla="*/ 215 w 239"/>
              <a:gd name="T79" fmla="*/ 167 h 248"/>
              <a:gd name="T80" fmla="*/ 236 w 239"/>
              <a:gd name="T81" fmla="*/ 149 h 248"/>
              <a:gd name="T82" fmla="*/ 235 w 239"/>
              <a:gd name="T83" fmla="*/ 160 h 248"/>
              <a:gd name="T84" fmla="*/ 233 w 239"/>
              <a:gd name="T85" fmla="*/ 142 h 248"/>
              <a:gd name="T86" fmla="*/ 213 w 239"/>
              <a:gd name="T87" fmla="*/ 159 h 248"/>
              <a:gd name="T88" fmla="*/ 196 w 239"/>
              <a:gd name="T89" fmla="*/ 162 h 248"/>
              <a:gd name="T90" fmla="*/ 176 w 239"/>
              <a:gd name="T91" fmla="*/ 131 h 248"/>
              <a:gd name="T92" fmla="*/ 160 w 239"/>
              <a:gd name="T93" fmla="*/ 104 h 248"/>
              <a:gd name="T94" fmla="*/ 214 w 239"/>
              <a:gd name="T95" fmla="*/ 81 h 248"/>
              <a:gd name="T96" fmla="*/ 238 w 239"/>
              <a:gd name="T97"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9" h="248">
                <a:moveTo>
                  <a:pt x="33" y="67"/>
                </a:moveTo>
                <a:cubicBezTo>
                  <a:pt x="33" y="66"/>
                  <a:pt x="35" y="62"/>
                  <a:pt x="39" y="56"/>
                </a:cubicBezTo>
                <a:cubicBezTo>
                  <a:pt x="45" y="46"/>
                  <a:pt x="45" y="46"/>
                  <a:pt x="45" y="46"/>
                </a:cubicBezTo>
                <a:cubicBezTo>
                  <a:pt x="48" y="41"/>
                  <a:pt x="51" y="36"/>
                  <a:pt x="53" y="32"/>
                </a:cubicBezTo>
                <a:cubicBezTo>
                  <a:pt x="56" y="28"/>
                  <a:pt x="58" y="25"/>
                  <a:pt x="59" y="22"/>
                </a:cubicBezTo>
                <a:cubicBezTo>
                  <a:pt x="61" y="19"/>
                  <a:pt x="62" y="17"/>
                  <a:pt x="63" y="17"/>
                </a:cubicBezTo>
                <a:cubicBezTo>
                  <a:pt x="63" y="15"/>
                  <a:pt x="64" y="15"/>
                  <a:pt x="65" y="14"/>
                </a:cubicBezTo>
                <a:cubicBezTo>
                  <a:pt x="66" y="13"/>
                  <a:pt x="66" y="13"/>
                  <a:pt x="66" y="13"/>
                </a:cubicBezTo>
                <a:cubicBezTo>
                  <a:pt x="66" y="13"/>
                  <a:pt x="67" y="13"/>
                  <a:pt x="67" y="13"/>
                </a:cubicBezTo>
                <a:cubicBezTo>
                  <a:pt x="67" y="13"/>
                  <a:pt x="67" y="13"/>
                  <a:pt x="67" y="13"/>
                </a:cubicBezTo>
                <a:cubicBezTo>
                  <a:pt x="79" y="13"/>
                  <a:pt x="85" y="13"/>
                  <a:pt x="86" y="13"/>
                </a:cubicBezTo>
                <a:cubicBezTo>
                  <a:pt x="88" y="14"/>
                  <a:pt x="91" y="15"/>
                  <a:pt x="94" y="16"/>
                </a:cubicBezTo>
                <a:cubicBezTo>
                  <a:pt x="98" y="17"/>
                  <a:pt x="101" y="19"/>
                  <a:pt x="105" y="22"/>
                </a:cubicBezTo>
                <a:cubicBezTo>
                  <a:pt x="108" y="25"/>
                  <a:pt x="111" y="29"/>
                  <a:pt x="114" y="34"/>
                </a:cubicBezTo>
                <a:cubicBezTo>
                  <a:pt x="118" y="41"/>
                  <a:pt x="118" y="41"/>
                  <a:pt x="118" y="41"/>
                </a:cubicBezTo>
                <a:cubicBezTo>
                  <a:pt x="118" y="41"/>
                  <a:pt x="118" y="42"/>
                  <a:pt x="118" y="43"/>
                </a:cubicBezTo>
                <a:cubicBezTo>
                  <a:pt x="83" y="95"/>
                  <a:pt x="83" y="95"/>
                  <a:pt x="83" y="95"/>
                </a:cubicBezTo>
                <a:cubicBezTo>
                  <a:pt x="83" y="95"/>
                  <a:pt x="82" y="96"/>
                  <a:pt x="82" y="96"/>
                </a:cubicBezTo>
                <a:cubicBezTo>
                  <a:pt x="82" y="96"/>
                  <a:pt x="81" y="96"/>
                  <a:pt x="81" y="95"/>
                </a:cubicBezTo>
                <a:cubicBezTo>
                  <a:pt x="33" y="69"/>
                  <a:pt x="33" y="69"/>
                  <a:pt x="33" y="69"/>
                </a:cubicBezTo>
                <a:cubicBezTo>
                  <a:pt x="33" y="69"/>
                  <a:pt x="33" y="68"/>
                  <a:pt x="32" y="68"/>
                </a:cubicBezTo>
                <a:cubicBezTo>
                  <a:pt x="32" y="67"/>
                  <a:pt x="32" y="67"/>
                  <a:pt x="33" y="67"/>
                </a:cubicBezTo>
                <a:moveTo>
                  <a:pt x="6" y="138"/>
                </a:moveTo>
                <a:cubicBezTo>
                  <a:pt x="6" y="137"/>
                  <a:pt x="6" y="134"/>
                  <a:pt x="6" y="132"/>
                </a:cubicBezTo>
                <a:cubicBezTo>
                  <a:pt x="6" y="128"/>
                  <a:pt x="6" y="124"/>
                  <a:pt x="7" y="120"/>
                </a:cubicBezTo>
                <a:cubicBezTo>
                  <a:pt x="8" y="117"/>
                  <a:pt x="10" y="114"/>
                  <a:pt x="11" y="112"/>
                </a:cubicBezTo>
                <a:cubicBezTo>
                  <a:pt x="13" y="109"/>
                  <a:pt x="14" y="107"/>
                  <a:pt x="15" y="106"/>
                </a:cubicBezTo>
                <a:cubicBezTo>
                  <a:pt x="15" y="106"/>
                  <a:pt x="15" y="106"/>
                  <a:pt x="16" y="105"/>
                </a:cubicBezTo>
                <a:cubicBezTo>
                  <a:pt x="1" y="97"/>
                  <a:pt x="1" y="97"/>
                  <a:pt x="1" y="97"/>
                </a:cubicBezTo>
                <a:cubicBezTo>
                  <a:pt x="0" y="96"/>
                  <a:pt x="0" y="95"/>
                  <a:pt x="0" y="95"/>
                </a:cubicBezTo>
                <a:cubicBezTo>
                  <a:pt x="0" y="94"/>
                  <a:pt x="1" y="93"/>
                  <a:pt x="2" y="93"/>
                </a:cubicBezTo>
                <a:cubicBezTo>
                  <a:pt x="56" y="92"/>
                  <a:pt x="56" y="92"/>
                  <a:pt x="56" y="92"/>
                </a:cubicBezTo>
                <a:cubicBezTo>
                  <a:pt x="56" y="92"/>
                  <a:pt x="56" y="92"/>
                  <a:pt x="56" y="92"/>
                </a:cubicBezTo>
                <a:cubicBezTo>
                  <a:pt x="57" y="92"/>
                  <a:pt x="58" y="92"/>
                  <a:pt x="58" y="92"/>
                </a:cubicBezTo>
                <a:cubicBezTo>
                  <a:pt x="83" y="140"/>
                  <a:pt x="83" y="140"/>
                  <a:pt x="83" y="140"/>
                </a:cubicBezTo>
                <a:cubicBezTo>
                  <a:pt x="84" y="141"/>
                  <a:pt x="84" y="142"/>
                  <a:pt x="83" y="142"/>
                </a:cubicBezTo>
                <a:cubicBezTo>
                  <a:pt x="83" y="143"/>
                  <a:pt x="82" y="143"/>
                  <a:pt x="81" y="143"/>
                </a:cubicBezTo>
                <a:cubicBezTo>
                  <a:pt x="66" y="134"/>
                  <a:pt x="66" y="134"/>
                  <a:pt x="66" y="134"/>
                </a:cubicBezTo>
                <a:cubicBezTo>
                  <a:pt x="65" y="136"/>
                  <a:pt x="65" y="136"/>
                  <a:pt x="65" y="136"/>
                </a:cubicBezTo>
                <a:cubicBezTo>
                  <a:pt x="64" y="137"/>
                  <a:pt x="63" y="138"/>
                  <a:pt x="62" y="139"/>
                </a:cubicBezTo>
                <a:cubicBezTo>
                  <a:pt x="60" y="141"/>
                  <a:pt x="59" y="142"/>
                  <a:pt x="58" y="144"/>
                </a:cubicBezTo>
                <a:cubicBezTo>
                  <a:pt x="57" y="145"/>
                  <a:pt x="56" y="146"/>
                  <a:pt x="55" y="147"/>
                </a:cubicBezTo>
                <a:cubicBezTo>
                  <a:pt x="55" y="149"/>
                  <a:pt x="54" y="150"/>
                  <a:pt x="54" y="152"/>
                </a:cubicBezTo>
                <a:cubicBezTo>
                  <a:pt x="54" y="153"/>
                  <a:pt x="55" y="155"/>
                  <a:pt x="56" y="156"/>
                </a:cubicBezTo>
                <a:cubicBezTo>
                  <a:pt x="58" y="157"/>
                  <a:pt x="59" y="158"/>
                  <a:pt x="60" y="158"/>
                </a:cubicBezTo>
                <a:cubicBezTo>
                  <a:pt x="61" y="159"/>
                  <a:pt x="61" y="159"/>
                  <a:pt x="61" y="160"/>
                </a:cubicBezTo>
                <a:cubicBezTo>
                  <a:pt x="61" y="161"/>
                  <a:pt x="60" y="162"/>
                  <a:pt x="59" y="162"/>
                </a:cubicBezTo>
                <a:cubicBezTo>
                  <a:pt x="42" y="162"/>
                  <a:pt x="42" y="162"/>
                  <a:pt x="42" y="162"/>
                </a:cubicBezTo>
                <a:cubicBezTo>
                  <a:pt x="34" y="162"/>
                  <a:pt x="27" y="160"/>
                  <a:pt x="20" y="157"/>
                </a:cubicBezTo>
                <a:cubicBezTo>
                  <a:pt x="14" y="153"/>
                  <a:pt x="10" y="149"/>
                  <a:pt x="8" y="144"/>
                </a:cubicBezTo>
                <a:cubicBezTo>
                  <a:pt x="7" y="142"/>
                  <a:pt x="7" y="140"/>
                  <a:pt x="6" y="138"/>
                </a:cubicBezTo>
                <a:moveTo>
                  <a:pt x="118" y="228"/>
                </a:moveTo>
                <a:cubicBezTo>
                  <a:pt x="117" y="229"/>
                  <a:pt x="117" y="229"/>
                  <a:pt x="117" y="229"/>
                </a:cubicBezTo>
                <a:cubicBezTo>
                  <a:pt x="55" y="229"/>
                  <a:pt x="55" y="229"/>
                  <a:pt x="55" y="229"/>
                </a:cubicBezTo>
                <a:cubicBezTo>
                  <a:pt x="55" y="229"/>
                  <a:pt x="55" y="229"/>
                  <a:pt x="55" y="229"/>
                </a:cubicBezTo>
                <a:cubicBezTo>
                  <a:pt x="53" y="229"/>
                  <a:pt x="50" y="228"/>
                  <a:pt x="47" y="226"/>
                </a:cubicBezTo>
                <a:cubicBezTo>
                  <a:pt x="45" y="223"/>
                  <a:pt x="43" y="220"/>
                  <a:pt x="40" y="217"/>
                </a:cubicBezTo>
                <a:cubicBezTo>
                  <a:pt x="38" y="213"/>
                  <a:pt x="36" y="210"/>
                  <a:pt x="35" y="207"/>
                </a:cubicBezTo>
                <a:cubicBezTo>
                  <a:pt x="33" y="204"/>
                  <a:pt x="31" y="200"/>
                  <a:pt x="29" y="196"/>
                </a:cubicBezTo>
                <a:cubicBezTo>
                  <a:pt x="29" y="195"/>
                  <a:pt x="29" y="194"/>
                  <a:pt x="28" y="193"/>
                </a:cubicBezTo>
                <a:cubicBezTo>
                  <a:pt x="27" y="191"/>
                  <a:pt x="25" y="188"/>
                  <a:pt x="23" y="183"/>
                </a:cubicBezTo>
                <a:cubicBezTo>
                  <a:pt x="15" y="170"/>
                  <a:pt x="15" y="170"/>
                  <a:pt x="15" y="170"/>
                </a:cubicBezTo>
                <a:cubicBezTo>
                  <a:pt x="14" y="168"/>
                  <a:pt x="13" y="166"/>
                  <a:pt x="11" y="164"/>
                </a:cubicBezTo>
                <a:cubicBezTo>
                  <a:pt x="11" y="163"/>
                  <a:pt x="11" y="162"/>
                  <a:pt x="12" y="161"/>
                </a:cubicBezTo>
                <a:cubicBezTo>
                  <a:pt x="12" y="161"/>
                  <a:pt x="13" y="161"/>
                  <a:pt x="14" y="161"/>
                </a:cubicBezTo>
                <a:cubicBezTo>
                  <a:pt x="16" y="162"/>
                  <a:pt x="17" y="163"/>
                  <a:pt x="19" y="164"/>
                </a:cubicBezTo>
                <a:cubicBezTo>
                  <a:pt x="26" y="168"/>
                  <a:pt x="34" y="170"/>
                  <a:pt x="42" y="170"/>
                </a:cubicBezTo>
                <a:cubicBezTo>
                  <a:pt x="116" y="170"/>
                  <a:pt x="116" y="170"/>
                  <a:pt x="116" y="170"/>
                </a:cubicBezTo>
                <a:cubicBezTo>
                  <a:pt x="116" y="170"/>
                  <a:pt x="116" y="170"/>
                  <a:pt x="116" y="170"/>
                </a:cubicBezTo>
                <a:cubicBezTo>
                  <a:pt x="117" y="170"/>
                  <a:pt x="118" y="171"/>
                  <a:pt x="118" y="172"/>
                </a:cubicBezTo>
                <a:cubicBezTo>
                  <a:pt x="118" y="227"/>
                  <a:pt x="118" y="227"/>
                  <a:pt x="118" y="227"/>
                </a:cubicBezTo>
                <a:cubicBezTo>
                  <a:pt x="118" y="227"/>
                  <a:pt x="118" y="228"/>
                  <a:pt x="118" y="228"/>
                </a:cubicBezTo>
                <a:moveTo>
                  <a:pt x="121" y="70"/>
                </a:moveTo>
                <a:cubicBezTo>
                  <a:pt x="121" y="69"/>
                  <a:pt x="121" y="69"/>
                  <a:pt x="122" y="68"/>
                </a:cubicBezTo>
                <a:cubicBezTo>
                  <a:pt x="136" y="60"/>
                  <a:pt x="136" y="60"/>
                  <a:pt x="136" y="60"/>
                </a:cubicBezTo>
                <a:cubicBezTo>
                  <a:pt x="117" y="27"/>
                  <a:pt x="117" y="27"/>
                  <a:pt x="117" y="27"/>
                </a:cubicBezTo>
                <a:cubicBezTo>
                  <a:pt x="114" y="22"/>
                  <a:pt x="111" y="18"/>
                  <a:pt x="107" y="15"/>
                </a:cubicBezTo>
                <a:cubicBezTo>
                  <a:pt x="103" y="12"/>
                  <a:pt x="99" y="9"/>
                  <a:pt x="96" y="8"/>
                </a:cubicBezTo>
                <a:cubicBezTo>
                  <a:pt x="92" y="7"/>
                  <a:pt x="89" y="6"/>
                  <a:pt x="86" y="5"/>
                </a:cubicBezTo>
                <a:cubicBezTo>
                  <a:pt x="84" y="5"/>
                  <a:pt x="82" y="5"/>
                  <a:pt x="81" y="5"/>
                </a:cubicBezTo>
                <a:cubicBezTo>
                  <a:pt x="80" y="5"/>
                  <a:pt x="79" y="4"/>
                  <a:pt x="79" y="3"/>
                </a:cubicBezTo>
                <a:cubicBezTo>
                  <a:pt x="79" y="2"/>
                  <a:pt x="80" y="1"/>
                  <a:pt x="81" y="1"/>
                </a:cubicBezTo>
                <a:cubicBezTo>
                  <a:pt x="84" y="1"/>
                  <a:pt x="89" y="0"/>
                  <a:pt x="94" y="0"/>
                </a:cubicBezTo>
                <a:cubicBezTo>
                  <a:pt x="99" y="0"/>
                  <a:pt x="110" y="0"/>
                  <a:pt x="125" y="0"/>
                </a:cubicBezTo>
                <a:cubicBezTo>
                  <a:pt x="140" y="0"/>
                  <a:pt x="151" y="0"/>
                  <a:pt x="158" y="1"/>
                </a:cubicBezTo>
                <a:cubicBezTo>
                  <a:pt x="166" y="2"/>
                  <a:pt x="171" y="4"/>
                  <a:pt x="173" y="8"/>
                </a:cubicBezTo>
                <a:cubicBezTo>
                  <a:pt x="174" y="9"/>
                  <a:pt x="175" y="10"/>
                  <a:pt x="176" y="12"/>
                </a:cubicBezTo>
                <a:cubicBezTo>
                  <a:pt x="177" y="15"/>
                  <a:pt x="179" y="18"/>
                  <a:pt x="181" y="20"/>
                </a:cubicBezTo>
                <a:cubicBezTo>
                  <a:pt x="182" y="23"/>
                  <a:pt x="184" y="26"/>
                  <a:pt x="185" y="28"/>
                </a:cubicBezTo>
                <a:cubicBezTo>
                  <a:pt x="186" y="29"/>
                  <a:pt x="186" y="30"/>
                  <a:pt x="187" y="30"/>
                </a:cubicBezTo>
                <a:cubicBezTo>
                  <a:pt x="202" y="22"/>
                  <a:pt x="202" y="22"/>
                  <a:pt x="202" y="22"/>
                </a:cubicBezTo>
                <a:cubicBezTo>
                  <a:pt x="202" y="21"/>
                  <a:pt x="203" y="21"/>
                  <a:pt x="204" y="22"/>
                </a:cubicBezTo>
                <a:cubicBezTo>
                  <a:pt x="204" y="22"/>
                  <a:pt x="205" y="23"/>
                  <a:pt x="204" y="24"/>
                </a:cubicBezTo>
                <a:cubicBezTo>
                  <a:pt x="181" y="75"/>
                  <a:pt x="181" y="75"/>
                  <a:pt x="181" y="75"/>
                </a:cubicBezTo>
                <a:cubicBezTo>
                  <a:pt x="181" y="76"/>
                  <a:pt x="180" y="76"/>
                  <a:pt x="180" y="76"/>
                </a:cubicBezTo>
                <a:cubicBezTo>
                  <a:pt x="180" y="76"/>
                  <a:pt x="180" y="76"/>
                  <a:pt x="180" y="76"/>
                </a:cubicBezTo>
                <a:cubicBezTo>
                  <a:pt x="123" y="71"/>
                  <a:pt x="123" y="71"/>
                  <a:pt x="123" y="71"/>
                </a:cubicBezTo>
                <a:cubicBezTo>
                  <a:pt x="122" y="71"/>
                  <a:pt x="121" y="71"/>
                  <a:pt x="121" y="70"/>
                </a:cubicBezTo>
                <a:moveTo>
                  <a:pt x="235" y="160"/>
                </a:moveTo>
                <a:cubicBezTo>
                  <a:pt x="233" y="163"/>
                  <a:pt x="231" y="167"/>
                  <a:pt x="229" y="171"/>
                </a:cubicBezTo>
                <a:cubicBezTo>
                  <a:pt x="227" y="174"/>
                  <a:pt x="226" y="176"/>
                  <a:pt x="226" y="177"/>
                </a:cubicBezTo>
                <a:cubicBezTo>
                  <a:pt x="225" y="179"/>
                  <a:pt x="223" y="182"/>
                  <a:pt x="222" y="185"/>
                </a:cubicBezTo>
                <a:cubicBezTo>
                  <a:pt x="218" y="193"/>
                  <a:pt x="216" y="198"/>
                  <a:pt x="213" y="202"/>
                </a:cubicBezTo>
                <a:cubicBezTo>
                  <a:pt x="211" y="207"/>
                  <a:pt x="209" y="211"/>
                  <a:pt x="206" y="215"/>
                </a:cubicBezTo>
                <a:cubicBezTo>
                  <a:pt x="203" y="219"/>
                  <a:pt x="201" y="222"/>
                  <a:pt x="198" y="225"/>
                </a:cubicBezTo>
                <a:cubicBezTo>
                  <a:pt x="195" y="227"/>
                  <a:pt x="191" y="229"/>
                  <a:pt x="188" y="229"/>
                </a:cubicBezTo>
                <a:cubicBezTo>
                  <a:pt x="162" y="229"/>
                  <a:pt x="162" y="229"/>
                  <a:pt x="162" y="229"/>
                </a:cubicBezTo>
                <a:cubicBezTo>
                  <a:pt x="162" y="246"/>
                  <a:pt x="162" y="246"/>
                  <a:pt x="162" y="246"/>
                </a:cubicBezTo>
                <a:cubicBezTo>
                  <a:pt x="162" y="247"/>
                  <a:pt x="161" y="248"/>
                  <a:pt x="161" y="248"/>
                </a:cubicBezTo>
                <a:cubicBezTo>
                  <a:pt x="160" y="248"/>
                  <a:pt x="160" y="248"/>
                  <a:pt x="160" y="248"/>
                </a:cubicBezTo>
                <a:cubicBezTo>
                  <a:pt x="159" y="248"/>
                  <a:pt x="159" y="248"/>
                  <a:pt x="159" y="247"/>
                </a:cubicBezTo>
                <a:cubicBezTo>
                  <a:pt x="129" y="201"/>
                  <a:pt x="129" y="201"/>
                  <a:pt x="129" y="201"/>
                </a:cubicBezTo>
                <a:cubicBezTo>
                  <a:pt x="129" y="200"/>
                  <a:pt x="129" y="200"/>
                  <a:pt x="129" y="199"/>
                </a:cubicBezTo>
                <a:cubicBezTo>
                  <a:pt x="158" y="153"/>
                  <a:pt x="158" y="153"/>
                  <a:pt x="158" y="153"/>
                </a:cubicBezTo>
                <a:cubicBezTo>
                  <a:pt x="159" y="152"/>
                  <a:pt x="159" y="152"/>
                  <a:pt x="160" y="152"/>
                </a:cubicBezTo>
                <a:cubicBezTo>
                  <a:pt x="161" y="153"/>
                  <a:pt x="161" y="153"/>
                  <a:pt x="161" y="154"/>
                </a:cubicBezTo>
                <a:cubicBezTo>
                  <a:pt x="161" y="171"/>
                  <a:pt x="161" y="171"/>
                  <a:pt x="161" y="171"/>
                </a:cubicBezTo>
                <a:cubicBezTo>
                  <a:pt x="173" y="170"/>
                  <a:pt x="173" y="170"/>
                  <a:pt x="173" y="170"/>
                </a:cubicBezTo>
                <a:cubicBezTo>
                  <a:pt x="191" y="170"/>
                  <a:pt x="201" y="170"/>
                  <a:pt x="201" y="170"/>
                </a:cubicBezTo>
                <a:cubicBezTo>
                  <a:pt x="206" y="170"/>
                  <a:pt x="211" y="169"/>
                  <a:pt x="215" y="167"/>
                </a:cubicBezTo>
                <a:cubicBezTo>
                  <a:pt x="219" y="165"/>
                  <a:pt x="223" y="162"/>
                  <a:pt x="226" y="160"/>
                </a:cubicBezTo>
                <a:cubicBezTo>
                  <a:pt x="229" y="157"/>
                  <a:pt x="231" y="155"/>
                  <a:pt x="233" y="153"/>
                </a:cubicBezTo>
                <a:cubicBezTo>
                  <a:pt x="234" y="151"/>
                  <a:pt x="235" y="149"/>
                  <a:pt x="236" y="149"/>
                </a:cubicBezTo>
                <a:cubicBezTo>
                  <a:pt x="236" y="148"/>
                  <a:pt x="237" y="148"/>
                  <a:pt x="238" y="148"/>
                </a:cubicBezTo>
                <a:cubicBezTo>
                  <a:pt x="239" y="148"/>
                  <a:pt x="239" y="149"/>
                  <a:pt x="239" y="150"/>
                </a:cubicBezTo>
                <a:cubicBezTo>
                  <a:pt x="238" y="153"/>
                  <a:pt x="237" y="157"/>
                  <a:pt x="235" y="160"/>
                </a:cubicBezTo>
                <a:moveTo>
                  <a:pt x="239" y="132"/>
                </a:moveTo>
                <a:cubicBezTo>
                  <a:pt x="239" y="132"/>
                  <a:pt x="239" y="132"/>
                  <a:pt x="239" y="133"/>
                </a:cubicBezTo>
                <a:cubicBezTo>
                  <a:pt x="233" y="142"/>
                  <a:pt x="233" y="142"/>
                  <a:pt x="233" y="142"/>
                </a:cubicBezTo>
                <a:cubicBezTo>
                  <a:pt x="232" y="143"/>
                  <a:pt x="231" y="144"/>
                  <a:pt x="230" y="146"/>
                </a:cubicBezTo>
                <a:cubicBezTo>
                  <a:pt x="229" y="148"/>
                  <a:pt x="226" y="150"/>
                  <a:pt x="224" y="152"/>
                </a:cubicBezTo>
                <a:cubicBezTo>
                  <a:pt x="221" y="155"/>
                  <a:pt x="217" y="157"/>
                  <a:pt x="213" y="159"/>
                </a:cubicBezTo>
                <a:cubicBezTo>
                  <a:pt x="210" y="161"/>
                  <a:pt x="206" y="162"/>
                  <a:pt x="201" y="162"/>
                </a:cubicBezTo>
                <a:cubicBezTo>
                  <a:pt x="201" y="162"/>
                  <a:pt x="199" y="162"/>
                  <a:pt x="196" y="162"/>
                </a:cubicBezTo>
                <a:cubicBezTo>
                  <a:pt x="196" y="162"/>
                  <a:pt x="196" y="162"/>
                  <a:pt x="196" y="162"/>
                </a:cubicBezTo>
                <a:cubicBezTo>
                  <a:pt x="196" y="162"/>
                  <a:pt x="195" y="162"/>
                  <a:pt x="195" y="161"/>
                </a:cubicBezTo>
                <a:cubicBezTo>
                  <a:pt x="194" y="161"/>
                  <a:pt x="194" y="160"/>
                  <a:pt x="193" y="159"/>
                </a:cubicBezTo>
                <a:cubicBezTo>
                  <a:pt x="191" y="155"/>
                  <a:pt x="185" y="145"/>
                  <a:pt x="176" y="131"/>
                </a:cubicBezTo>
                <a:cubicBezTo>
                  <a:pt x="166" y="117"/>
                  <a:pt x="161" y="109"/>
                  <a:pt x="159" y="106"/>
                </a:cubicBezTo>
                <a:cubicBezTo>
                  <a:pt x="159" y="106"/>
                  <a:pt x="159" y="105"/>
                  <a:pt x="159" y="105"/>
                </a:cubicBezTo>
                <a:cubicBezTo>
                  <a:pt x="159" y="104"/>
                  <a:pt x="160" y="104"/>
                  <a:pt x="160" y="104"/>
                </a:cubicBezTo>
                <a:cubicBezTo>
                  <a:pt x="208" y="75"/>
                  <a:pt x="208" y="75"/>
                  <a:pt x="208" y="75"/>
                </a:cubicBezTo>
                <a:cubicBezTo>
                  <a:pt x="209" y="74"/>
                  <a:pt x="210" y="74"/>
                  <a:pt x="211" y="75"/>
                </a:cubicBezTo>
                <a:cubicBezTo>
                  <a:pt x="211" y="76"/>
                  <a:pt x="212" y="78"/>
                  <a:pt x="214" y="81"/>
                </a:cubicBezTo>
                <a:cubicBezTo>
                  <a:pt x="216" y="85"/>
                  <a:pt x="218" y="89"/>
                  <a:pt x="221" y="93"/>
                </a:cubicBezTo>
                <a:cubicBezTo>
                  <a:pt x="232" y="115"/>
                  <a:pt x="232" y="115"/>
                  <a:pt x="232" y="115"/>
                </a:cubicBezTo>
                <a:cubicBezTo>
                  <a:pt x="235" y="120"/>
                  <a:pt x="237" y="123"/>
                  <a:pt x="238" y="125"/>
                </a:cubicBezTo>
                <a:cubicBezTo>
                  <a:pt x="239" y="127"/>
                  <a:pt x="239" y="129"/>
                  <a:pt x="239" y="131"/>
                </a:cubicBezTo>
                <a:cubicBezTo>
                  <a:pt x="239" y="132"/>
                  <a:pt x="239" y="132"/>
                  <a:pt x="239" y="13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页脚占位符 3"/>
          <p:cNvSpPr txBox="1"/>
          <p:nvPr/>
        </p:nvSpPr>
        <p:spPr>
          <a:xfrm>
            <a:off x="11049748" y="6540435"/>
            <a:ext cx="939240" cy="123111"/>
          </a:xfrm>
          <a:prstGeom prst="rect">
            <a:avLst/>
          </a:prstGeom>
        </p:spPr>
        <p:txBody>
          <a:bodyPr vert="horz" wrap="square" lIns="0" tIns="0" rIns="0" bIns="0" rtlCol="0" anchor="ctr">
            <a:spAutoFit/>
          </a:bodyPr>
          <a:lstStyle>
            <a:defPPr>
              <a:defRPr lang="en-US"/>
            </a:defPPr>
            <a:lvl1pPr marL="0" algn="dist" defTabSz="457200" rtl="0" eaLnBrk="1" latinLnBrk="0" hangingPunct="1">
              <a:defRPr lang="zh-CN" altLang="en-US" sz="800" b="0" kern="1200" dirty="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dirty="0">
                <a:solidFill>
                  <a:schemeClr val="tx1">
                    <a:lumMod val="95000"/>
                    <a:lumOff val="5000"/>
                  </a:schemeClr>
                </a:solidFill>
                <a:ea typeface="微软雅黑 Light" panose="020B0502040204020203" charset="-122"/>
              </a:rPr>
              <a:t>海纳百川，有容乃大</a:t>
            </a:r>
          </a:p>
        </p:txBody>
      </p:sp>
      <p:sp>
        <p:nvSpPr>
          <p:cNvPr id="46" name="任意多边形: 形状 45"/>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49" name="矩形 48"/>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0" name="文本框 49"/>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1" name="文本框 50"/>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52" name="文本框 51"/>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53" name="矩形: 圆角 52"/>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54" name="文本框 53"/>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1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831" y="1001811"/>
            <a:ext cx="579755" cy="579755"/>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389360" y="1470342"/>
            <a:ext cx="669290" cy="341630"/>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21"/>
          <p:cNvSpPr txBox="1"/>
          <p:nvPr/>
        </p:nvSpPr>
        <p:spPr>
          <a:xfrm>
            <a:off x="7146290" y="4122561"/>
            <a:ext cx="456946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8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mind.Books are the food for the hungry of great mind.</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31" y="1581566"/>
            <a:ext cx="6816221" cy="4055964"/>
          </a:xfrm>
          <a:prstGeom prst="rect">
            <a:avLst/>
          </a:prstGeom>
        </p:spPr>
      </p:pic>
      <p:grpSp>
        <p:nvGrpSpPr>
          <p:cNvPr id="11" name="组合 10"/>
          <p:cNvGrpSpPr/>
          <p:nvPr/>
        </p:nvGrpSpPr>
        <p:grpSpPr>
          <a:xfrm>
            <a:off x="6912401" y="2764212"/>
            <a:ext cx="5471577" cy="896684"/>
            <a:chOff x="5946292" y="1287716"/>
            <a:chExt cx="5471577" cy="896684"/>
          </a:xfrm>
        </p:grpSpPr>
        <p:sp>
          <p:nvSpPr>
            <p:cNvPr id="12" name="文本框 11"/>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03/</a:t>
              </a:r>
              <a:endParaRPr lang="zh-CN" altLang="en-US" sz="4000" dirty="0">
                <a:solidFill>
                  <a:srgbClr val="D91313"/>
                </a:solidFill>
              </a:endParaRPr>
            </a:p>
          </p:txBody>
        </p:sp>
        <p:sp>
          <p:nvSpPr>
            <p:cNvPr id="13" name="文本框 12"/>
            <p:cNvSpPr txBox="1">
              <a:spLocks noChangeArrowheads="1"/>
            </p:cNvSpPr>
            <p:nvPr/>
          </p:nvSpPr>
          <p:spPr bwMode="auto">
            <a:xfrm>
              <a:off x="7129445" y="1384181"/>
              <a:ext cx="428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n-ea"/>
                </a:rPr>
                <a:t>添加你的标题文字</a:t>
              </a:r>
            </a:p>
          </p:txBody>
        </p:sp>
        <p:sp>
          <p:nvSpPr>
            <p:cNvPr id="14" name="文本框 13"/>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sp>
        <p:nvSpPr>
          <p:cNvPr id="15" name="任意多边形: 形状 1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17" name="矩形 16"/>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文本框 17"/>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文本框 18"/>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strVal val="#ppt_x"/>
                                          </p:val>
                                        </p:tav>
                                        <p:tav tm="100000">
                                          <p:val>
                                            <p:strVal val="#ppt_x"/>
                                          </p:val>
                                        </p:tav>
                                      </p:tavLst>
                                    </p:anim>
                                    <p:anim calcmode="lin" valueType="num">
                                      <p:cBhvr>
                                        <p:cTn id="15" dur="5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7" grpId="0" bldLvl="0" animBg="1"/>
      <p:bldP spid="29" grpId="0"/>
    </p:bldLst>
  </p:timing>
</p:sld>
</file>

<file path=ppt/slides/slide14.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矩形: 圆角 25"/>
          <p:cNvSpPr/>
          <p:nvPr/>
        </p:nvSpPr>
        <p:spPr>
          <a:xfrm>
            <a:off x="455528" y="1727200"/>
            <a:ext cx="3901440" cy="3901440"/>
          </a:xfrm>
          <a:prstGeom prst="roundRect">
            <a:avLst>
              <a:gd name="adj" fmla="val 2574"/>
            </a:avLst>
          </a:prstGeom>
          <a:solidFill>
            <a:schemeClr val="bg1">
              <a:alpha val="80000"/>
            </a:schemeClr>
          </a:solidFill>
          <a:ln w="19050">
            <a:solidFill>
              <a:schemeClr val="accent3">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8" name="矩形: 圆角 27"/>
          <p:cNvSpPr/>
          <p:nvPr/>
        </p:nvSpPr>
        <p:spPr>
          <a:xfrm>
            <a:off x="7835032" y="1727200"/>
            <a:ext cx="3901440" cy="3901440"/>
          </a:xfrm>
          <a:prstGeom prst="roundRect">
            <a:avLst>
              <a:gd name="adj" fmla="val 2574"/>
            </a:avLst>
          </a:prstGeom>
          <a:solidFill>
            <a:schemeClr val="bg1">
              <a:alpha val="80000"/>
            </a:schemeClr>
          </a:solidFill>
          <a:ln w="19050">
            <a:solidFill>
              <a:schemeClr val="accent3">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27" name="矩形: 圆角 26"/>
          <p:cNvSpPr/>
          <p:nvPr/>
        </p:nvSpPr>
        <p:spPr>
          <a:xfrm>
            <a:off x="4145280" y="1727200"/>
            <a:ext cx="3901440" cy="3901440"/>
          </a:xfrm>
          <a:prstGeom prst="roundRect">
            <a:avLst>
              <a:gd name="adj" fmla="val 2574"/>
            </a:avLst>
          </a:prstGeom>
          <a:solidFill>
            <a:schemeClr val="accent3">
              <a:alpha val="80000"/>
            </a:schemeClr>
          </a:solidFill>
          <a:ln w="15875">
            <a:solidFill>
              <a:schemeClr val="accent3">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latin typeface="Arial" panose="020B0604020202020204"/>
              <a:ea typeface="微软雅黑 Light" panose="020B0502040204020203" charset="-122"/>
            </a:endParaRPr>
          </a:p>
        </p:txBody>
      </p:sp>
      <p:sp>
        <p:nvSpPr>
          <p:cNvPr id="29" name="椭圆 28"/>
          <p:cNvSpPr/>
          <p:nvPr/>
        </p:nvSpPr>
        <p:spPr>
          <a:xfrm>
            <a:off x="882248" y="5724540"/>
            <a:ext cx="3048000" cy="325120"/>
          </a:xfrm>
          <a:prstGeom prst="ellipse">
            <a:avLst/>
          </a:prstGeom>
          <a:solidFill>
            <a:schemeClr val="tx1">
              <a:alpha val="30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0" name="椭圆 29"/>
          <p:cNvSpPr/>
          <p:nvPr/>
        </p:nvSpPr>
        <p:spPr>
          <a:xfrm>
            <a:off x="4572000" y="5724540"/>
            <a:ext cx="3048000" cy="325120"/>
          </a:xfrm>
          <a:prstGeom prst="ellipse">
            <a:avLst/>
          </a:prstGeom>
          <a:solidFill>
            <a:schemeClr val="tx1">
              <a:alpha val="30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1" name="椭圆 30"/>
          <p:cNvSpPr/>
          <p:nvPr/>
        </p:nvSpPr>
        <p:spPr>
          <a:xfrm>
            <a:off x="8261752" y="5724540"/>
            <a:ext cx="3048000" cy="325120"/>
          </a:xfrm>
          <a:prstGeom prst="ellipse">
            <a:avLst/>
          </a:prstGeom>
          <a:solidFill>
            <a:schemeClr val="tx1">
              <a:alpha val="30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Light" panose="020B0502040204020203" charset="-122"/>
              <a:cs typeface="+mn-cs"/>
            </a:endParaRPr>
          </a:p>
        </p:txBody>
      </p:sp>
      <p:sp>
        <p:nvSpPr>
          <p:cNvPr id="3" name="文本框 2"/>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6" name="文本框 5"/>
          <p:cNvSpPr txBox="1">
            <a:spLocks noChangeArrowheads="1"/>
          </p:cNvSpPr>
          <p:nvPr/>
        </p:nvSpPr>
        <p:spPr bwMode="auto">
          <a:xfrm>
            <a:off x="898313" y="3036489"/>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7" name="文本框 6"/>
          <p:cNvSpPr txBox="1">
            <a:spLocks noChangeArrowheads="1"/>
          </p:cNvSpPr>
          <p:nvPr/>
        </p:nvSpPr>
        <p:spPr bwMode="auto">
          <a:xfrm>
            <a:off x="898313" y="3405821"/>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8" name="文本框 7"/>
          <p:cNvSpPr txBox="1">
            <a:spLocks noChangeArrowheads="1"/>
          </p:cNvSpPr>
          <p:nvPr/>
        </p:nvSpPr>
        <p:spPr bwMode="auto">
          <a:xfrm>
            <a:off x="4588065" y="3036489"/>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bg1"/>
                </a:solidFill>
                <a:latin typeface="+mn-ea"/>
              </a:rPr>
              <a:t>添加标题文字</a:t>
            </a:r>
          </a:p>
        </p:txBody>
      </p:sp>
      <p:sp>
        <p:nvSpPr>
          <p:cNvPr id="9" name="文本框 8"/>
          <p:cNvSpPr txBox="1">
            <a:spLocks noChangeArrowheads="1"/>
          </p:cNvSpPr>
          <p:nvPr/>
        </p:nvSpPr>
        <p:spPr bwMode="auto">
          <a:xfrm>
            <a:off x="4588065" y="3405821"/>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solidFill>
                <a:latin typeface="+mj-ea"/>
                <a:ea typeface="+mj-ea"/>
              </a:rPr>
              <a:t>Add Your English Tittle</a:t>
            </a:r>
            <a:endParaRPr lang="zh-CN" altLang="en-US" sz="1200" dirty="0">
              <a:solidFill>
                <a:schemeClr val="bg1"/>
              </a:solidFill>
              <a:latin typeface="+mj-ea"/>
              <a:ea typeface="+mj-ea"/>
            </a:endParaRPr>
          </a:p>
        </p:txBody>
      </p:sp>
      <p:sp>
        <p:nvSpPr>
          <p:cNvPr id="10" name="文本框 9"/>
          <p:cNvSpPr txBox="1">
            <a:spLocks noChangeArrowheads="1"/>
          </p:cNvSpPr>
          <p:nvPr/>
        </p:nvSpPr>
        <p:spPr bwMode="auto">
          <a:xfrm>
            <a:off x="8277817" y="3036489"/>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11" name="文本框 10"/>
          <p:cNvSpPr txBox="1">
            <a:spLocks noChangeArrowheads="1"/>
          </p:cNvSpPr>
          <p:nvPr/>
        </p:nvSpPr>
        <p:spPr bwMode="auto">
          <a:xfrm>
            <a:off x="8277817" y="3405821"/>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2" name="文本框 11"/>
          <p:cNvSpPr txBox="1">
            <a:spLocks noChangeArrowheads="1"/>
          </p:cNvSpPr>
          <p:nvPr/>
        </p:nvSpPr>
        <p:spPr bwMode="auto">
          <a:xfrm>
            <a:off x="898313" y="3833429"/>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sp>
        <p:nvSpPr>
          <p:cNvPr id="13" name="文本框 12"/>
          <p:cNvSpPr txBox="1">
            <a:spLocks noChangeArrowheads="1"/>
          </p:cNvSpPr>
          <p:nvPr/>
        </p:nvSpPr>
        <p:spPr bwMode="auto">
          <a:xfrm>
            <a:off x="4588065" y="3833429"/>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solidFill>
                  <a:schemeClr val="bg1"/>
                </a:solidFill>
                <a:latin typeface="+mn-ea"/>
              </a:rPr>
              <a:t>单击此处编辑并添加您的文字内容。</a:t>
            </a:r>
          </a:p>
          <a:p>
            <a:pPr algn="ctr">
              <a:lnSpc>
                <a:spcPct val="150000"/>
              </a:lnSpc>
            </a:pPr>
            <a:r>
              <a:rPr lang="zh-CN" altLang="en-US" sz="1200" dirty="0">
                <a:solidFill>
                  <a:schemeClr val="bg1"/>
                </a:solidFill>
                <a:latin typeface="+mn-ea"/>
              </a:rPr>
              <a:t>演示设计旨在提供美好简洁具有创意的演示方案，让您在演示场合上清晰流畅的表达您的观点。单击此处编辑添加您的内容文字。</a:t>
            </a:r>
          </a:p>
        </p:txBody>
      </p:sp>
      <p:sp>
        <p:nvSpPr>
          <p:cNvPr id="14" name="文本框 13"/>
          <p:cNvSpPr txBox="1">
            <a:spLocks noChangeArrowheads="1"/>
          </p:cNvSpPr>
          <p:nvPr/>
        </p:nvSpPr>
        <p:spPr bwMode="auto">
          <a:xfrm>
            <a:off x="8277817" y="3833429"/>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17" name="直接连接符 16"/>
          <p:cNvCxnSpPr/>
          <p:nvPr/>
        </p:nvCxnSpPr>
        <p:spPr>
          <a:xfrm>
            <a:off x="2089558" y="3758124"/>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79310" y="3758124"/>
            <a:ext cx="6333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469062" y="3758124"/>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Freeform 38"/>
          <p:cNvSpPr>
            <a:spLocks noEditPoints="1"/>
          </p:cNvSpPr>
          <p:nvPr/>
        </p:nvSpPr>
        <p:spPr bwMode="auto">
          <a:xfrm>
            <a:off x="2250855" y="2311771"/>
            <a:ext cx="310786" cy="513061"/>
          </a:xfrm>
          <a:custGeom>
            <a:avLst/>
            <a:gdLst>
              <a:gd name="T0" fmla="*/ 62 w 125"/>
              <a:gd name="T1" fmla="*/ 206 h 206"/>
              <a:gd name="T2" fmla="*/ 29 w 125"/>
              <a:gd name="T3" fmla="*/ 90 h 206"/>
              <a:gd name="T4" fmla="*/ 34 w 125"/>
              <a:gd name="T5" fmla="*/ 87 h 206"/>
              <a:gd name="T6" fmla="*/ 31 w 125"/>
              <a:gd name="T7" fmla="*/ 32 h 206"/>
              <a:gd name="T8" fmla="*/ 31 w 125"/>
              <a:gd name="T9" fmla="*/ 21 h 206"/>
              <a:gd name="T10" fmla="*/ 45 w 125"/>
              <a:gd name="T11" fmla="*/ 87 h 206"/>
              <a:gd name="T12" fmla="*/ 35 w 125"/>
              <a:gd name="T13" fmla="*/ 99 h 206"/>
              <a:gd name="T14" fmla="*/ 62 w 125"/>
              <a:gd name="T15" fmla="*/ 195 h 206"/>
              <a:gd name="T16" fmla="*/ 90 w 125"/>
              <a:gd name="T17" fmla="*/ 99 h 206"/>
              <a:gd name="T18" fmla="*/ 79 w 125"/>
              <a:gd name="T19" fmla="*/ 87 h 206"/>
              <a:gd name="T20" fmla="*/ 93 w 125"/>
              <a:gd name="T21" fmla="*/ 21 h 206"/>
              <a:gd name="T22" fmla="*/ 93 w 125"/>
              <a:gd name="T23" fmla="*/ 32 h 206"/>
              <a:gd name="T24" fmla="*/ 90 w 125"/>
              <a:gd name="T25" fmla="*/ 87 h 206"/>
              <a:gd name="T26" fmla="*/ 95 w 125"/>
              <a:gd name="T27" fmla="*/ 90 h 206"/>
              <a:gd name="T28" fmla="*/ 54 w 125"/>
              <a:gd name="T29" fmla="*/ 121 h 206"/>
              <a:gd name="T30" fmla="*/ 72 w 125"/>
              <a:gd name="T31" fmla="*/ 121 h 206"/>
              <a:gd name="T32" fmla="*/ 54 w 125"/>
              <a:gd name="T33" fmla="*/ 121 h 206"/>
              <a:gd name="T34" fmla="*/ 63 w 125"/>
              <a:gd name="T35" fmla="*/ 127 h 206"/>
              <a:gd name="T36" fmla="*/ 63 w 125"/>
              <a:gd name="T37" fmla="*/ 115 h 206"/>
              <a:gd name="T38" fmla="*/ 78 w 125"/>
              <a:gd name="T39" fmla="*/ 126 h 206"/>
              <a:gd name="T40" fmla="*/ 106 w 125"/>
              <a:gd name="T41" fmla="*/ 134 h 206"/>
              <a:gd name="T42" fmla="*/ 62 w 125"/>
              <a:gd name="T43" fmla="*/ 189 h 206"/>
              <a:gd name="T44" fmla="*/ 18 w 125"/>
              <a:gd name="T45" fmla="*/ 134 h 206"/>
              <a:gd name="T46" fmla="*/ 41 w 125"/>
              <a:gd name="T47" fmla="*/ 123 h 206"/>
              <a:gd name="T48" fmla="*/ 68 w 125"/>
              <a:gd name="T49" fmla="*/ 134 h 206"/>
              <a:gd name="T50" fmla="*/ 50 w 125"/>
              <a:gd name="T51" fmla="*/ 135 h 206"/>
              <a:gd name="T52" fmla="*/ 32 w 125"/>
              <a:gd name="T53" fmla="*/ 135 h 206"/>
              <a:gd name="T54" fmla="*/ 50 w 125"/>
              <a:gd name="T55" fmla="*/ 135 h 206"/>
              <a:gd name="T56" fmla="*/ 78 w 125"/>
              <a:gd name="T57" fmla="*/ 143 h 206"/>
              <a:gd name="T58" fmla="*/ 84 w 125"/>
              <a:gd name="T59" fmla="*/ 135 h 206"/>
              <a:gd name="T60" fmla="*/ 78 w 125"/>
              <a:gd name="T61" fmla="*/ 129 h 206"/>
              <a:gd name="T62" fmla="*/ 71 w 125"/>
              <a:gd name="T63" fmla="*/ 135 h 206"/>
              <a:gd name="T64" fmla="*/ 63 w 125"/>
              <a:gd name="T65" fmla="*/ 99 h 206"/>
              <a:gd name="T66" fmla="*/ 80 w 125"/>
              <a:gd name="T67" fmla="*/ 99 h 206"/>
              <a:gd name="T68" fmla="*/ 63 w 125"/>
              <a:gd name="T69" fmla="*/ 99 h 206"/>
              <a:gd name="T70" fmla="*/ 71 w 125"/>
              <a:gd name="T71" fmla="*/ 104 h 206"/>
              <a:gd name="T72" fmla="*/ 71 w 125"/>
              <a:gd name="T73" fmla="*/ 94 h 206"/>
              <a:gd name="T74" fmla="*/ 59 w 125"/>
              <a:gd name="T75" fmla="*/ 16 h 206"/>
              <a:gd name="T76" fmla="*/ 76 w 125"/>
              <a:gd name="T77" fmla="*/ 16 h 206"/>
              <a:gd name="T78" fmla="*/ 59 w 125"/>
              <a:gd name="T79" fmla="*/ 16 h 206"/>
              <a:gd name="T80" fmla="*/ 67 w 125"/>
              <a:gd name="T81" fmla="*/ 21 h 206"/>
              <a:gd name="T82" fmla="*/ 67 w 125"/>
              <a:gd name="T83" fmla="*/ 11 h 206"/>
              <a:gd name="T84" fmla="*/ 48 w 125"/>
              <a:gd name="T85" fmla="*/ 105 h 206"/>
              <a:gd name="T86" fmla="*/ 48 w 125"/>
              <a:gd name="T87" fmla="*/ 119 h 206"/>
              <a:gd name="T88" fmla="*/ 48 w 125"/>
              <a:gd name="T89" fmla="*/ 105 h 206"/>
              <a:gd name="T90" fmla="*/ 48 w 125"/>
              <a:gd name="T91" fmla="*/ 115 h 206"/>
              <a:gd name="T92" fmla="*/ 48 w 125"/>
              <a:gd name="T93" fmla="*/ 109 h 206"/>
              <a:gd name="T94" fmla="*/ 48 w 125"/>
              <a:gd name="T95" fmla="*/ 0 h 206"/>
              <a:gd name="T96" fmla="*/ 48 w 125"/>
              <a:gd name="T97" fmla="*/ 14 h 206"/>
              <a:gd name="T98" fmla="*/ 48 w 125"/>
              <a:gd name="T99" fmla="*/ 0 h 206"/>
              <a:gd name="T100" fmla="*/ 48 w 125"/>
              <a:gd name="T101" fmla="*/ 11 h 206"/>
              <a:gd name="T102" fmla="*/ 48 w 125"/>
              <a:gd name="T103" fmla="*/ 4 h 206"/>
              <a:gd name="T104" fmla="*/ 59 w 125"/>
              <a:gd name="T105" fmla="*/ 29 h 206"/>
              <a:gd name="T106" fmla="*/ 59 w 125"/>
              <a:gd name="T107" fmla="*/ 42 h 206"/>
              <a:gd name="T108" fmla="*/ 59 w 125"/>
              <a:gd name="T109" fmla="*/ 29 h 206"/>
              <a:gd name="T110" fmla="*/ 59 w 125"/>
              <a:gd name="T111" fmla="*/ 39 h 206"/>
              <a:gd name="T112" fmla="*/ 59 w 125"/>
              <a:gd name="T113" fmla="*/ 3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206">
                <a:moveTo>
                  <a:pt x="125" y="143"/>
                </a:moveTo>
                <a:cubicBezTo>
                  <a:pt x="125" y="178"/>
                  <a:pt x="96" y="206"/>
                  <a:pt x="62" y="206"/>
                </a:cubicBezTo>
                <a:cubicBezTo>
                  <a:pt x="28" y="206"/>
                  <a:pt x="0" y="178"/>
                  <a:pt x="0" y="143"/>
                </a:cubicBezTo>
                <a:cubicBezTo>
                  <a:pt x="0" y="121"/>
                  <a:pt x="11" y="101"/>
                  <a:pt x="29" y="90"/>
                </a:cubicBezTo>
                <a:cubicBezTo>
                  <a:pt x="30" y="90"/>
                  <a:pt x="30" y="89"/>
                  <a:pt x="31" y="89"/>
                </a:cubicBezTo>
                <a:cubicBezTo>
                  <a:pt x="32" y="89"/>
                  <a:pt x="34" y="87"/>
                  <a:pt x="34" y="87"/>
                </a:cubicBezTo>
                <a:cubicBezTo>
                  <a:pt x="34" y="32"/>
                  <a:pt x="34" y="32"/>
                  <a:pt x="34" y="32"/>
                </a:cubicBezTo>
                <a:cubicBezTo>
                  <a:pt x="31" y="32"/>
                  <a:pt x="31" y="32"/>
                  <a:pt x="31" y="32"/>
                </a:cubicBezTo>
                <a:cubicBezTo>
                  <a:pt x="28" y="32"/>
                  <a:pt x="26" y="30"/>
                  <a:pt x="26" y="27"/>
                </a:cubicBezTo>
                <a:cubicBezTo>
                  <a:pt x="26" y="24"/>
                  <a:pt x="28" y="21"/>
                  <a:pt x="31" y="21"/>
                </a:cubicBezTo>
                <a:cubicBezTo>
                  <a:pt x="45" y="21"/>
                  <a:pt x="45" y="21"/>
                  <a:pt x="45" y="21"/>
                </a:cubicBezTo>
                <a:cubicBezTo>
                  <a:pt x="45" y="87"/>
                  <a:pt x="45" y="87"/>
                  <a:pt x="45" y="87"/>
                </a:cubicBezTo>
                <a:cubicBezTo>
                  <a:pt x="45" y="94"/>
                  <a:pt x="39" y="97"/>
                  <a:pt x="36" y="98"/>
                </a:cubicBezTo>
                <a:cubicBezTo>
                  <a:pt x="36" y="99"/>
                  <a:pt x="35" y="99"/>
                  <a:pt x="35" y="99"/>
                </a:cubicBezTo>
                <a:cubicBezTo>
                  <a:pt x="19" y="109"/>
                  <a:pt x="10" y="125"/>
                  <a:pt x="10" y="143"/>
                </a:cubicBezTo>
                <a:cubicBezTo>
                  <a:pt x="10" y="172"/>
                  <a:pt x="33" y="195"/>
                  <a:pt x="62" y="195"/>
                </a:cubicBezTo>
                <a:cubicBezTo>
                  <a:pt x="91" y="195"/>
                  <a:pt x="114" y="172"/>
                  <a:pt x="114" y="143"/>
                </a:cubicBezTo>
                <a:cubicBezTo>
                  <a:pt x="114" y="125"/>
                  <a:pt x="105" y="109"/>
                  <a:pt x="90" y="99"/>
                </a:cubicBezTo>
                <a:cubicBezTo>
                  <a:pt x="89" y="99"/>
                  <a:pt x="89" y="99"/>
                  <a:pt x="88" y="99"/>
                </a:cubicBezTo>
                <a:cubicBezTo>
                  <a:pt x="85" y="97"/>
                  <a:pt x="79" y="93"/>
                  <a:pt x="79" y="87"/>
                </a:cubicBezTo>
                <a:cubicBezTo>
                  <a:pt x="79" y="21"/>
                  <a:pt x="79" y="21"/>
                  <a:pt x="79" y="21"/>
                </a:cubicBezTo>
                <a:cubicBezTo>
                  <a:pt x="93" y="21"/>
                  <a:pt x="93" y="21"/>
                  <a:pt x="93" y="21"/>
                </a:cubicBezTo>
                <a:cubicBezTo>
                  <a:pt x="96" y="21"/>
                  <a:pt x="98" y="24"/>
                  <a:pt x="98" y="27"/>
                </a:cubicBezTo>
                <a:cubicBezTo>
                  <a:pt x="98" y="30"/>
                  <a:pt x="96" y="32"/>
                  <a:pt x="93" y="32"/>
                </a:cubicBezTo>
                <a:cubicBezTo>
                  <a:pt x="90" y="32"/>
                  <a:pt x="90" y="32"/>
                  <a:pt x="90" y="32"/>
                </a:cubicBezTo>
                <a:cubicBezTo>
                  <a:pt x="90" y="87"/>
                  <a:pt x="90" y="87"/>
                  <a:pt x="90" y="87"/>
                </a:cubicBezTo>
                <a:cubicBezTo>
                  <a:pt x="91" y="88"/>
                  <a:pt x="93" y="89"/>
                  <a:pt x="94" y="89"/>
                </a:cubicBezTo>
                <a:cubicBezTo>
                  <a:pt x="94" y="90"/>
                  <a:pt x="95" y="90"/>
                  <a:pt x="95" y="90"/>
                </a:cubicBezTo>
                <a:cubicBezTo>
                  <a:pt x="114" y="102"/>
                  <a:pt x="125" y="122"/>
                  <a:pt x="125" y="143"/>
                </a:cubicBezTo>
                <a:close/>
                <a:moveTo>
                  <a:pt x="54" y="121"/>
                </a:moveTo>
                <a:cubicBezTo>
                  <a:pt x="54" y="116"/>
                  <a:pt x="58" y="112"/>
                  <a:pt x="63" y="112"/>
                </a:cubicBezTo>
                <a:cubicBezTo>
                  <a:pt x="68" y="112"/>
                  <a:pt x="72" y="116"/>
                  <a:pt x="72" y="121"/>
                </a:cubicBezTo>
                <a:cubicBezTo>
                  <a:pt x="72" y="126"/>
                  <a:pt x="68" y="130"/>
                  <a:pt x="63" y="130"/>
                </a:cubicBezTo>
                <a:cubicBezTo>
                  <a:pt x="58" y="130"/>
                  <a:pt x="54" y="126"/>
                  <a:pt x="54" y="121"/>
                </a:cubicBezTo>
                <a:close/>
                <a:moveTo>
                  <a:pt x="57" y="121"/>
                </a:moveTo>
                <a:cubicBezTo>
                  <a:pt x="57" y="124"/>
                  <a:pt x="60" y="127"/>
                  <a:pt x="63" y="127"/>
                </a:cubicBezTo>
                <a:cubicBezTo>
                  <a:pt x="66" y="127"/>
                  <a:pt x="69" y="124"/>
                  <a:pt x="69" y="121"/>
                </a:cubicBezTo>
                <a:cubicBezTo>
                  <a:pt x="69" y="118"/>
                  <a:pt x="66" y="115"/>
                  <a:pt x="63" y="115"/>
                </a:cubicBezTo>
                <a:cubicBezTo>
                  <a:pt x="60" y="115"/>
                  <a:pt x="57" y="118"/>
                  <a:pt x="57" y="121"/>
                </a:cubicBezTo>
                <a:close/>
                <a:moveTo>
                  <a:pt x="78" y="126"/>
                </a:moveTo>
                <a:cubicBezTo>
                  <a:pt x="83" y="126"/>
                  <a:pt x="87" y="129"/>
                  <a:pt x="88" y="134"/>
                </a:cubicBezTo>
                <a:cubicBezTo>
                  <a:pt x="106" y="134"/>
                  <a:pt x="106" y="134"/>
                  <a:pt x="106" y="134"/>
                </a:cubicBezTo>
                <a:cubicBezTo>
                  <a:pt x="107" y="137"/>
                  <a:pt x="107" y="140"/>
                  <a:pt x="107" y="144"/>
                </a:cubicBezTo>
                <a:cubicBezTo>
                  <a:pt x="107" y="169"/>
                  <a:pt x="87" y="189"/>
                  <a:pt x="62" y="189"/>
                </a:cubicBezTo>
                <a:cubicBezTo>
                  <a:pt x="37" y="189"/>
                  <a:pt x="17" y="169"/>
                  <a:pt x="17" y="144"/>
                </a:cubicBezTo>
                <a:cubicBezTo>
                  <a:pt x="17" y="140"/>
                  <a:pt x="17" y="137"/>
                  <a:pt x="18" y="134"/>
                </a:cubicBezTo>
                <a:cubicBezTo>
                  <a:pt x="29" y="134"/>
                  <a:pt x="29" y="134"/>
                  <a:pt x="29" y="134"/>
                </a:cubicBezTo>
                <a:cubicBezTo>
                  <a:pt x="30" y="128"/>
                  <a:pt x="35" y="123"/>
                  <a:pt x="41" y="123"/>
                </a:cubicBezTo>
                <a:cubicBezTo>
                  <a:pt x="47" y="123"/>
                  <a:pt x="52" y="128"/>
                  <a:pt x="53" y="134"/>
                </a:cubicBezTo>
                <a:cubicBezTo>
                  <a:pt x="68" y="134"/>
                  <a:pt x="68" y="134"/>
                  <a:pt x="68" y="134"/>
                </a:cubicBezTo>
                <a:cubicBezTo>
                  <a:pt x="69" y="129"/>
                  <a:pt x="73" y="126"/>
                  <a:pt x="78" y="126"/>
                </a:cubicBezTo>
                <a:close/>
                <a:moveTo>
                  <a:pt x="50" y="135"/>
                </a:moveTo>
                <a:cubicBezTo>
                  <a:pt x="50" y="130"/>
                  <a:pt x="46" y="127"/>
                  <a:pt x="41" y="127"/>
                </a:cubicBezTo>
                <a:cubicBezTo>
                  <a:pt x="36" y="127"/>
                  <a:pt x="32" y="130"/>
                  <a:pt x="32" y="135"/>
                </a:cubicBezTo>
                <a:cubicBezTo>
                  <a:pt x="32" y="140"/>
                  <a:pt x="36" y="144"/>
                  <a:pt x="41" y="144"/>
                </a:cubicBezTo>
                <a:cubicBezTo>
                  <a:pt x="46" y="144"/>
                  <a:pt x="50" y="140"/>
                  <a:pt x="50" y="135"/>
                </a:cubicBezTo>
                <a:close/>
                <a:moveTo>
                  <a:pt x="71" y="136"/>
                </a:moveTo>
                <a:cubicBezTo>
                  <a:pt x="71" y="140"/>
                  <a:pt x="74" y="143"/>
                  <a:pt x="78" y="143"/>
                </a:cubicBezTo>
                <a:cubicBezTo>
                  <a:pt x="82" y="143"/>
                  <a:pt x="85" y="140"/>
                  <a:pt x="85" y="136"/>
                </a:cubicBezTo>
                <a:cubicBezTo>
                  <a:pt x="85" y="136"/>
                  <a:pt x="85" y="135"/>
                  <a:pt x="84" y="135"/>
                </a:cubicBezTo>
                <a:cubicBezTo>
                  <a:pt x="84" y="134"/>
                  <a:pt x="84" y="134"/>
                  <a:pt x="84" y="134"/>
                </a:cubicBezTo>
                <a:cubicBezTo>
                  <a:pt x="83" y="131"/>
                  <a:pt x="81" y="129"/>
                  <a:pt x="78" y="129"/>
                </a:cubicBezTo>
                <a:cubicBezTo>
                  <a:pt x="75" y="129"/>
                  <a:pt x="73" y="131"/>
                  <a:pt x="72" y="134"/>
                </a:cubicBezTo>
                <a:cubicBezTo>
                  <a:pt x="72" y="134"/>
                  <a:pt x="72" y="134"/>
                  <a:pt x="71" y="135"/>
                </a:cubicBezTo>
                <a:cubicBezTo>
                  <a:pt x="71" y="135"/>
                  <a:pt x="71" y="136"/>
                  <a:pt x="71" y="136"/>
                </a:cubicBezTo>
                <a:close/>
                <a:moveTo>
                  <a:pt x="63" y="99"/>
                </a:moveTo>
                <a:cubicBezTo>
                  <a:pt x="63" y="94"/>
                  <a:pt x="66" y="90"/>
                  <a:pt x="71" y="90"/>
                </a:cubicBezTo>
                <a:cubicBezTo>
                  <a:pt x="76" y="90"/>
                  <a:pt x="80" y="94"/>
                  <a:pt x="80" y="99"/>
                </a:cubicBezTo>
                <a:cubicBezTo>
                  <a:pt x="80" y="104"/>
                  <a:pt x="76" y="108"/>
                  <a:pt x="71" y="108"/>
                </a:cubicBezTo>
                <a:cubicBezTo>
                  <a:pt x="66" y="108"/>
                  <a:pt x="63" y="104"/>
                  <a:pt x="63" y="99"/>
                </a:cubicBezTo>
                <a:close/>
                <a:moveTo>
                  <a:pt x="66" y="99"/>
                </a:moveTo>
                <a:cubicBezTo>
                  <a:pt x="66" y="102"/>
                  <a:pt x="68" y="104"/>
                  <a:pt x="71" y="104"/>
                </a:cubicBezTo>
                <a:cubicBezTo>
                  <a:pt x="74" y="104"/>
                  <a:pt x="76" y="102"/>
                  <a:pt x="76" y="99"/>
                </a:cubicBezTo>
                <a:cubicBezTo>
                  <a:pt x="76" y="96"/>
                  <a:pt x="74" y="94"/>
                  <a:pt x="71" y="94"/>
                </a:cubicBezTo>
                <a:cubicBezTo>
                  <a:pt x="68" y="94"/>
                  <a:pt x="66" y="96"/>
                  <a:pt x="66" y="99"/>
                </a:cubicBezTo>
                <a:close/>
                <a:moveTo>
                  <a:pt x="59" y="16"/>
                </a:moveTo>
                <a:cubicBezTo>
                  <a:pt x="59" y="11"/>
                  <a:pt x="63" y="7"/>
                  <a:pt x="67" y="7"/>
                </a:cubicBezTo>
                <a:cubicBezTo>
                  <a:pt x="72" y="7"/>
                  <a:pt x="76" y="11"/>
                  <a:pt x="76" y="16"/>
                </a:cubicBezTo>
                <a:cubicBezTo>
                  <a:pt x="76" y="21"/>
                  <a:pt x="72" y="24"/>
                  <a:pt x="67" y="24"/>
                </a:cubicBezTo>
                <a:cubicBezTo>
                  <a:pt x="63" y="24"/>
                  <a:pt x="59" y="21"/>
                  <a:pt x="59" y="16"/>
                </a:cubicBezTo>
                <a:close/>
                <a:moveTo>
                  <a:pt x="62" y="16"/>
                </a:moveTo>
                <a:cubicBezTo>
                  <a:pt x="62" y="19"/>
                  <a:pt x="65" y="21"/>
                  <a:pt x="67" y="21"/>
                </a:cubicBezTo>
                <a:cubicBezTo>
                  <a:pt x="70" y="21"/>
                  <a:pt x="72" y="19"/>
                  <a:pt x="72" y="16"/>
                </a:cubicBezTo>
                <a:cubicBezTo>
                  <a:pt x="72" y="13"/>
                  <a:pt x="70" y="11"/>
                  <a:pt x="67" y="11"/>
                </a:cubicBezTo>
                <a:cubicBezTo>
                  <a:pt x="65" y="11"/>
                  <a:pt x="62" y="13"/>
                  <a:pt x="62" y="16"/>
                </a:cubicBezTo>
                <a:close/>
                <a:moveTo>
                  <a:pt x="48" y="105"/>
                </a:moveTo>
                <a:cubicBezTo>
                  <a:pt x="52" y="105"/>
                  <a:pt x="55" y="108"/>
                  <a:pt x="55" y="112"/>
                </a:cubicBezTo>
                <a:cubicBezTo>
                  <a:pt x="55" y="116"/>
                  <a:pt x="52" y="119"/>
                  <a:pt x="48" y="119"/>
                </a:cubicBezTo>
                <a:cubicBezTo>
                  <a:pt x="45" y="119"/>
                  <a:pt x="42" y="116"/>
                  <a:pt x="42" y="112"/>
                </a:cubicBezTo>
                <a:cubicBezTo>
                  <a:pt x="42" y="108"/>
                  <a:pt x="45" y="105"/>
                  <a:pt x="48" y="105"/>
                </a:cubicBezTo>
                <a:close/>
                <a:moveTo>
                  <a:pt x="45" y="112"/>
                </a:moveTo>
                <a:cubicBezTo>
                  <a:pt x="45" y="114"/>
                  <a:pt x="47" y="115"/>
                  <a:pt x="48" y="115"/>
                </a:cubicBezTo>
                <a:cubicBezTo>
                  <a:pt x="50" y="115"/>
                  <a:pt x="52" y="114"/>
                  <a:pt x="52" y="112"/>
                </a:cubicBezTo>
                <a:cubicBezTo>
                  <a:pt x="52" y="110"/>
                  <a:pt x="50" y="109"/>
                  <a:pt x="48" y="109"/>
                </a:cubicBezTo>
                <a:cubicBezTo>
                  <a:pt x="47" y="109"/>
                  <a:pt x="45" y="110"/>
                  <a:pt x="45" y="112"/>
                </a:cubicBezTo>
                <a:close/>
                <a:moveTo>
                  <a:pt x="48" y="0"/>
                </a:moveTo>
                <a:cubicBezTo>
                  <a:pt x="52" y="0"/>
                  <a:pt x="55" y="4"/>
                  <a:pt x="55" y="7"/>
                </a:cubicBezTo>
                <a:cubicBezTo>
                  <a:pt x="55" y="11"/>
                  <a:pt x="52" y="14"/>
                  <a:pt x="48" y="14"/>
                </a:cubicBezTo>
                <a:cubicBezTo>
                  <a:pt x="45" y="14"/>
                  <a:pt x="42" y="11"/>
                  <a:pt x="42" y="7"/>
                </a:cubicBezTo>
                <a:cubicBezTo>
                  <a:pt x="42" y="4"/>
                  <a:pt x="45" y="0"/>
                  <a:pt x="48" y="0"/>
                </a:cubicBezTo>
                <a:close/>
                <a:moveTo>
                  <a:pt x="45" y="7"/>
                </a:moveTo>
                <a:cubicBezTo>
                  <a:pt x="45" y="9"/>
                  <a:pt x="47" y="11"/>
                  <a:pt x="48" y="11"/>
                </a:cubicBezTo>
                <a:cubicBezTo>
                  <a:pt x="50" y="11"/>
                  <a:pt x="52" y="9"/>
                  <a:pt x="52" y="7"/>
                </a:cubicBezTo>
                <a:cubicBezTo>
                  <a:pt x="52" y="5"/>
                  <a:pt x="50" y="4"/>
                  <a:pt x="48" y="4"/>
                </a:cubicBezTo>
                <a:cubicBezTo>
                  <a:pt x="47" y="4"/>
                  <a:pt x="45" y="5"/>
                  <a:pt x="45" y="7"/>
                </a:cubicBezTo>
                <a:close/>
                <a:moveTo>
                  <a:pt x="59" y="29"/>
                </a:moveTo>
                <a:cubicBezTo>
                  <a:pt x="63" y="29"/>
                  <a:pt x="66" y="32"/>
                  <a:pt x="66" y="35"/>
                </a:cubicBezTo>
                <a:cubicBezTo>
                  <a:pt x="66" y="39"/>
                  <a:pt x="63" y="42"/>
                  <a:pt x="59" y="42"/>
                </a:cubicBezTo>
                <a:cubicBezTo>
                  <a:pt x="55" y="42"/>
                  <a:pt x="52" y="39"/>
                  <a:pt x="52" y="35"/>
                </a:cubicBezTo>
                <a:cubicBezTo>
                  <a:pt x="52" y="32"/>
                  <a:pt x="55" y="29"/>
                  <a:pt x="59" y="29"/>
                </a:cubicBezTo>
                <a:close/>
                <a:moveTo>
                  <a:pt x="56" y="35"/>
                </a:moveTo>
                <a:cubicBezTo>
                  <a:pt x="56" y="37"/>
                  <a:pt x="57" y="39"/>
                  <a:pt x="59" y="39"/>
                </a:cubicBezTo>
                <a:cubicBezTo>
                  <a:pt x="61" y="39"/>
                  <a:pt x="62" y="37"/>
                  <a:pt x="62" y="35"/>
                </a:cubicBezTo>
                <a:cubicBezTo>
                  <a:pt x="62" y="34"/>
                  <a:pt x="61" y="32"/>
                  <a:pt x="59" y="32"/>
                </a:cubicBezTo>
                <a:cubicBezTo>
                  <a:pt x="57" y="32"/>
                  <a:pt x="56" y="34"/>
                  <a:pt x="56" y="3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24" name="Freeform 39"/>
          <p:cNvSpPr>
            <a:spLocks noEditPoints="1"/>
          </p:cNvSpPr>
          <p:nvPr/>
        </p:nvSpPr>
        <p:spPr bwMode="auto">
          <a:xfrm>
            <a:off x="5896359" y="2316512"/>
            <a:ext cx="399282" cy="503579"/>
          </a:xfrm>
          <a:custGeom>
            <a:avLst/>
            <a:gdLst>
              <a:gd name="T0" fmla="*/ 143 w 160"/>
              <a:gd name="T1" fmla="*/ 202 h 202"/>
              <a:gd name="T2" fmla="*/ 3 w 160"/>
              <a:gd name="T3" fmla="*/ 195 h 202"/>
              <a:gd name="T4" fmla="*/ 43 w 160"/>
              <a:gd name="T5" fmla="*/ 105 h 202"/>
              <a:gd name="T6" fmla="*/ 50 w 160"/>
              <a:gd name="T7" fmla="*/ 39 h 202"/>
              <a:gd name="T8" fmla="*/ 42 w 160"/>
              <a:gd name="T9" fmla="*/ 34 h 202"/>
              <a:gd name="T10" fmla="*/ 61 w 160"/>
              <a:gd name="T11" fmla="*/ 29 h 202"/>
              <a:gd name="T12" fmla="*/ 52 w 160"/>
              <a:gd name="T13" fmla="*/ 110 h 202"/>
              <a:gd name="T14" fmla="*/ 12 w 160"/>
              <a:gd name="T15" fmla="*/ 189 h 202"/>
              <a:gd name="T16" fmla="*/ 143 w 160"/>
              <a:gd name="T17" fmla="*/ 191 h 202"/>
              <a:gd name="T18" fmla="*/ 147 w 160"/>
              <a:gd name="T19" fmla="*/ 183 h 202"/>
              <a:gd name="T20" fmla="*/ 99 w 160"/>
              <a:gd name="T21" fmla="*/ 75 h 202"/>
              <a:gd name="T22" fmla="*/ 113 w 160"/>
              <a:gd name="T23" fmla="*/ 29 h 202"/>
              <a:gd name="T24" fmla="*/ 113 w 160"/>
              <a:gd name="T25" fmla="*/ 39 h 202"/>
              <a:gd name="T26" fmla="*/ 109 w 160"/>
              <a:gd name="T27" fmla="*/ 75 h 202"/>
              <a:gd name="T28" fmla="*/ 157 w 160"/>
              <a:gd name="T29" fmla="*/ 178 h 202"/>
              <a:gd name="T30" fmla="*/ 85 w 160"/>
              <a:gd name="T31" fmla="*/ 107 h 202"/>
              <a:gd name="T32" fmla="*/ 85 w 160"/>
              <a:gd name="T33" fmla="*/ 125 h 202"/>
              <a:gd name="T34" fmla="*/ 85 w 160"/>
              <a:gd name="T35" fmla="*/ 107 h 202"/>
              <a:gd name="T36" fmla="*/ 79 w 160"/>
              <a:gd name="T37" fmla="*/ 116 h 202"/>
              <a:gd name="T38" fmla="*/ 90 w 160"/>
              <a:gd name="T39" fmla="*/ 116 h 202"/>
              <a:gd name="T40" fmla="*/ 68 w 160"/>
              <a:gd name="T41" fmla="*/ 125 h 202"/>
              <a:gd name="T42" fmla="*/ 92 w 160"/>
              <a:gd name="T43" fmla="*/ 131 h 202"/>
              <a:gd name="T44" fmla="*/ 107 w 160"/>
              <a:gd name="T45" fmla="*/ 131 h 202"/>
              <a:gd name="T46" fmla="*/ 140 w 160"/>
              <a:gd name="T47" fmla="*/ 184 h 202"/>
              <a:gd name="T48" fmla="*/ 48 w 160"/>
              <a:gd name="T49" fmla="*/ 131 h 202"/>
              <a:gd name="T50" fmla="*/ 68 w 160"/>
              <a:gd name="T51" fmla="*/ 125 h 202"/>
              <a:gd name="T52" fmla="*/ 104 w 160"/>
              <a:gd name="T53" fmla="*/ 135 h 202"/>
              <a:gd name="T54" fmla="*/ 99 w 160"/>
              <a:gd name="T55" fmla="*/ 131 h 202"/>
              <a:gd name="T56" fmla="*/ 95 w 160"/>
              <a:gd name="T57" fmla="*/ 135 h 202"/>
              <a:gd name="T58" fmla="*/ 99 w 160"/>
              <a:gd name="T59" fmla="*/ 141 h 202"/>
              <a:gd name="T60" fmla="*/ 63 w 160"/>
              <a:gd name="T61" fmla="*/ 131 h 202"/>
              <a:gd name="T62" fmla="*/ 62 w 160"/>
              <a:gd name="T63" fmla="*/ 133 h 202"/>
              <a:gd name="T64" fmla="*/ 68 w 160"/>
              <a:gd name="T65" fmla="*/ 142 h 202"/>
              <a:gd name="T66" fmla="*/ 74 w 160"/>
              <a:gd name="T67" fmla="*/ 133 h 202"/>
              <a:gd name="T68" fmla="*/ 73 w 160"/>
              <a:gd name="T69" fmla="*/ 131 h 202"/>
              <a:gd name="T70" fmla="*/ 63 w 160"/>
              <a:gd name="T71" fmla="*/ 131 h 202"/>
              <a:gd name="T72" fmla="*/ 80 w 160"/>
              <a:gd name="T73" fmla="*/ 91 h 202"/>
              <a:gd name="T74" fmla="*/ 97 w 160"/>
              <a:gd name="T75" fmla="*/ 91 h 202"/>
              <a:gd name="T76" fmla="*/ 94 w 160"/>
              <a:gd name="T77" fmla="*/ 91 h 202"/>
              <a:gd name="T78" fmla="*/ 84 w 160"/>
              <a:gd name="T79" fmla="*/ 91 h 202"/>
              <a:gd name="T80" fmla="*/ 94 w 160"/>
              <a:gd name="T81" fmla="*/ 91 h 202"/>
              <a:gd name="T82" fmla="*/ 89 w 160"/>
              <a:gd name="T83" fmla="*/ 7 h 202"/>
              <a:gd name="T84" fmla="*/ 89 w 160"/>
              <a:gd name="T85" fmla="*/ 24 h 202"/>
              <a:gd name="T86" fmla="*/ 84 w 160"/>
              <a:gd name="T87" fmla="*/ 16 h 202"/>
              <a:gd name="T88" fmla="*/ 94 w 160"/>
              <a:gd name="T89" fmla="*/ 16 h 202"/>
              <a:gd name="T90" fmla="*/ 84 w 160"/>
              <a:gd name="T91" fmla="*/ 16 h 202"/>
              <a:gd name="T92" fmla="*/ 78 w 160"/>
              <a:gd name="T93" fmla="*/ 103 h 202"/>
              <a:gd name="T94" fmla="*/ 64 w 160"/>
              <a:gd name="T95" fmla="*/ 103 h 202"/>
              <a:gd name="T96" fmla="*/ 71 w 160"/>
              <a:gd name="T97" fmla="*/ 100 h 202"/>
              <a:gd name="T98" fmla="*/ 71 w 160"/>
              <a:gd name="T99" fmla="*/ 106 h 202"/>
              <a:gd name="T100" fmla="*/ 71 w 160"/>
              <a:gd name="T101" fmla="*/ 100 h 202"/>
              <a:gd name="T102" fmla="*/ 70 w 160"/>
              <a:gd name="T103" fmla="*/ 0 h 202"/>
              <a:gd name="T104" fmla="*/ 70 w 160"/>
              <a:gd name="T105" fmla="*/ 14 h 202"/>
              <a:gd name="T106" fmla="*/ 67 w 160"/>
              <a:gd name="T107" fmla="*/ 7 h 202"/>
              <a:gd name="T108" fmla="*/ 73 w 160"/>
              <a:gd name="T109" fmla="*/ 7 h 202"/>
              <a:gd name="T110" fmla="*/ 67 w 160"/>
              <a:gd name="T111" fmla="*/ 7 h 202"/>
              <a:gd name="T112" fmla="*/ 81 w 160"/>
              <a:gd name="T113" fmla="*/ 42 h 202"/>
              <a:gd name="T114" fmla="*/ 81 w 160"/>
              <a:gd name="T115" fmla="*/ 29 h 202"/>
              <a:gd name="T116" fmla="*/ 84 w 160"/>
              <a:gd name="T117" fmla="*/ 35 h 202"/>
              <a:gd name="T118" fmla="*/ 77 w 160"/>
              <a:gd name="T119" fmla="*/ 35 h 202"/>
              <a:gd name="T120" fmla="*/ 84 w 160"/>
              <a:gd name="T121" fmla="*/ 3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 h="202">
                <a:moveTo>
                  <a:pt x="157" y="195"/>
                </a:moveTo>
                <a:cubicBezTo>
                  <a:pt x="154" y="199"/>
                  <a:pt x="149" y="202"/>
                  <a:pt x="143" y="202"/>
                </a:cubicBezTo>
                <a:cubicBezTo>
                  <a:pt x="17" y="202"/>
                  <a:pt x="17" y="202"/>
                  <a:pt x="17" y="202"/>
                </a:cubicBezTo>
                <a:cubicBezTo>
                  <a:pt x="11" y="202"/>
                  <a:pt x="5" y="199"/>
                  <a:pt x="3" y="195"/>
                </a:cubicBezTo>
                <a:cubicBezTo>
                  <a:pt x="0" y="190"/>
                  <a:pt x="0" y="184"/>
                  <a:pt x="3" y="178"/>
                </a:cubicBezTo>
                <a:cubicBezTo>
                  <a:pt x="43" y="105"/>
                  <a:pt x="43" y="105"/>
                  <a:pt x="43" y="105"/>
                </a:cubicBezTo>
                <a:cubicBezTo>
                  <a:pt x="47" y="97"/>
                  <a:pt x="50" y="83"/>
                  <a:pt x="50" y="75"/>
                </a:cubicBezTo>
                <a:cubicBezTo>
                  <a:pt x="50" y="39"/>
                  <a:pt x="50" y="39"/>
                  <a:pt x="50" y="39"/>
                </a:cubicBezTo>
                <a:cubicBezTo>
                  <a:pt x="47" y="39"/>
                  <a:pt x="47" y="39"/>
                  <a:pt x="47" y="39"/>
                </a:cubicBezTo>
                <a:cubicBezTo>
                  <a:pt x="44" y="39"/>
                  <a:pt x="42" y="37"/>
                  <a:pt x="42" y="34"/>
                </a:cubicBezTo>
                <a:cubicBezTo>
                  <a:pt x="42" y="31"/>
                  <a:pt x="44" y="29"/>
                  <a:pt x="47" y="29"/>
                </a:cubicBezTo>
                <a:cubicBezTo>
                  <a:pt x="61" y="29"/>
                  <a:pt x="61" y="29"/>
                  <a:pt x="61" y="29"/>
                </a:cubicBezTo>
                <a:cubicBezTo>
                  <a:pt x="61" y="75"/>
                  <a:pt x="61" y="75"/>
                  <a:pt x="61" y="75"/>
                </a:cubicBezTo>
                <a:cubicBezTo>
                  <a:pt x="61" y="85"/>
                  <a:pt x="57" y="101"/>
                  <a:pt x="52" y="110"/>
                </a:cubicBezTo>
                <a:cubicBezTo>
                  <a:pt x="13" y="183"/>
                  <a:pt x="13" y="183"/>
                  <a:pt x="13" y="183"/>
                </a:cubicBezTo>
                <a:cubicBezTo>
                  <a:pt x="11" y="186"/>
                  <a:pt x="11" y="188"/>
                  <a:pt x="12" y="189"/>
                </a:cubicBezTo>
                <a:cubicBezTo>
                  <a:pt x="12" y="190"/>
                  <a:pt x="14" y="191"/>
                  <a:pt x="17" y="191"/>
                </a:cubicBezTo>
                <a:cubicBezTo>
                  <a:pt x="143" y="191"/>
                  <a:pt x="143" y="191"/>
                  <a:pt x="143" y="191"/>
                </a:cubicBezTo>
                <a:cubicBezTo>
                  <a:pt x="145" y="191"/>
                  <a:pt x="147" y="190"/>
                  <a:pt x="148" y="189"/>
                </a:cubicBezTo>
                <a:cubicBezTo>
                  <a:pt x="149" y="188"/>
                  <a:pt x="149" y="186"/>
                  <a:pt x="147" y="183"/>
                </a:cubicBezTo>
                <a:cubicBezTo>
                  <a:pt x="108" y="110"/>
                  <a:pt x="108" y="110"/>
                  <a:pt x="108" y="110"/>
                </a:cubicBezTo>
                <a:cubicBezTo>
                  <a:pt x="103" y="101"/>
                  <a:pt x="99" y="85"/>
                  <a:pt x="99" y="75"/>
                </a:cubicBezTo>
                <a:cubicBezTo>
                  <a:pt x="99" y="29"/>
                  <a:pt x="99" y="29"/>
                  <a:pt x="99" y="29"/>
                </a:cubicBezTo>
                <a:cubicBezTo>
                  <a:pt x="113" y="29"/>
                  <a:pt x="113" y="29"/>
                  <a:pt x="113" y="29"/>
                </a:cubicBezTo>
                <a:cubicBezTo>
                  <a:pt x="116" y="29"/>
                  <a:pt x="118" y="31"/>
                  <a:pt x="118" y="34"/>
                </a:cubicBezTo>
                <a:cubicBezTo>
                  <a:pt x="118" y="37"/>
                  <a:pt x="116" y="39"/>
                  <a:pt x="113" y="39"/>
                </a:cubicBezTo>
                <a:cubicBezTo>
                  <a:pt x="109" y="39"/>
                  <a:pt x="109" y="39"/>
                  <a:pt x="109" y="39"/>
                </a:cubicBezTo>
                <a:cubicBezTo>
                  <a:pt x="109" y="75"/>
                  <a:pt x="109" y="75"/>
                  <a:pt x="109" y="75"/>
                </a:cubicBezTo>
                <a:cubicBezTo>
                  <a:pt x="109" y="83"/>
                  <a:pt x="113" y="97"/>
                  <a:pt x="117" y="105"/>
                </a:cubicBezTo>
                <a:cubicBezTo>
                  <a:pt x="157" y="178"/>
                  <a:pt x="157" y="178"/>
                  <a:pt x="157" y="178"/>
                </a:cubicBezTo>
                <a:cubicBezTo>
                  <a:pt x="160" y="184"/>
                  <a:pt x="160" y="190"/>
                  <a:pt x="157" y="195"/>
                </a:cubicBezTo>
                <a:close/>
                <a:moveTo>
                  <a:pt x="85" y="107"/>
                </a:moveTo>
                <a:cubicBezTo>
                  <a:pt x="90" y="107"/>
                  <a:pt x="94" y="111"/>
                  <a:pt x="94" y="116"/>
                </a:cubicBezTo>
                <a:cubicBezTo>
                  <a:pt x="94" y="121"/>
                  <a:pt x="90" y="125"/>
                  <a:pt x="85" y="125"/>
                </a:cubicBezTo>
                <a:cubicBezTo>
                  <a:pt x="79" y="125"/>
                  <a:pt x="75" y="121"/>
                  <a:pt x="75" y="116"/>
                </a:cubicBezTo>
                <a:cubicBezTo>
                  <a:pt x="75" y="111"/>
                  <a:pt x="79" y="107"/>
                  <a:pt x="85" y="107"/>
                </a:cubicBezTo>
                <a:close/>
                <a:moveTo>
                  <a:pt x="85" y="110"/>
                </a:moveTo>
                <a:cubicBezTo>
                  <a:pt x="81" y="110"/>
                  <a:pt x="79" y="113"/>
                  <a:pt x="79" y="116"/>
                </a:cubicBezTo>
                <a:cubicBezTo>
                  <a:pt x="79" y="119"/>
                  <a:pt x="81" y="122"/>
                  <a:pt x="85" y="122"/>
                </a:cubicBezTo>
                <a:cubicBezTo>
                  <a:pt x="88" y="122"/>
                  <a:pt x="90" y="119"/>
                  <a:pt x="90" y="116"/>
                </a:cubicBezTo>
                <a:cubicBezTo>
                  <a:pt x="90" y="113"/>
                  <a:pt x="88" y="110"/>
                  <a:pt x="85" y="110"/>
                </a:cubicBezTo>
                <a:close/>
                <a:moveTo>
                  <a:pt x="68" y="125"/>
                </a:moveTo>
                <a:cubicBezTo>
                  <a:pt x="73" y="125"/>
                  <a:pt x="76" y="127"/>
                  <a:pt x="78" y="131"/>
                </a:cubicBezTo>
                <a:cubicBezTo>
                  <a:pt x="92" y="131"/>
                  <a:pt x="92" y="131"/>
                  <a:pt x="92" y="131"/>
                </a:cubicBezTo>
                <a:cubicBezTo>
                  <a:pt x="94" y="129"/>
                  <a:pt x="97" y="127"/>
                  <a:pt x="99" y="127"/>
                </a:cubicBezTo>
                <a:cubicBezTo>
                  <a:pt x="102" y="127"/>
                  <a:pt x="105" y="129"/>
                  <a:pt x="107" y="131"/>
                </a:cubicBezTo>
                <a:cubicBezTo>
                  <a:pt x="111" y="131"/>
                  <a:pt x="111" y="131"/>
                  <a:pt x="111" y="131"/>
                </a:cubicBezTo>
                <a:cubicBezTo>
                  <a:pt x="140" y="184"/>
                  <a:pt x="140" y="184"/>
                  <a:pt x="140" y="184"/>
                </a:cubicBezTo>
                <a:cubicBezTo>
                  <a:pt x="20" y="184"/>
                  <a:pt x="20" y="184"/>
                  <a:pt x="20" y="184"/>
                </a:cubicBezTo>
                <a:cubicBezTo>
                  <a:pt x="48" y="131"/>
                  <a:pt x="48" y="131"/>
                  <a:pt x="48" y="131"/>
                </a:cubicBezTo>
                <a:cubicBezTo>
                  <a:pt x="58" y="131"/>
                  <a:pt x="58" y="131"/>
                  <a:pt x="58" y="131"/>
                </a:cubicBezTo>
                <a:cubicBezTo>
                  <a:pt x="60" y="127"/>
                  <a:pt x="63" y="125"/>
                  <a:pt x="68" y="125"/>
                </a:cubicBezTo>
                <a:close/>
                <a:moveTo>
                  <a:pt x="104" y="136"/>
                </a:moveTo>
                <a:cubicBezTo>
                  <a:pt x="104" y="136"/>
                  <a:pt x="104" y="136"/>
                  <a:pt x="104" y="135"/>
                </a:cubicBezTo>
                <a:cubicBezTo>
                  <a:pt x="104" y="135"/>
                  <a:pt x="104" y="135"/>
                  <a:pt x="104" y="134"/>
                </a:cubicBezTo>
                <a:cubicBezTo>
                  <a:pt x="103" y="133"/>
                  <a:pt x="101" y="131"/>
                  <a:pt x="99" y="131"/>
                </a:cubicBezTo>
                <a:cubicBezTo>
                  <a:pt x="98" y="131"/>
                  <a:pt x="96" y="133"/>
                  <a:pt x="95" y="134"/>
                </a:cubicBezTo>
                <a:cubicBezTo>
                  <a:pt x="95" y="135"/>
                  <a:pt x="95" y="135"/>
                  <a:pt x="95" y="135"/>
                </a:cubicBezTo>
                <a:cubicBezTo>
                  <a:pt x="95" y="136"/>
                  <a:pt x="95" y="136"/>
                  <a:pt x="95" y="136"/>
                </a:cubicBezTo>
                <a:cubicBezTo>
                  <a:pt x="95" y="139"/>
                  <a:pt x="97" y="141"/>
                  <a:pt x="99" y="141"/>
                </a:cubicBezTo>
                <a:cubicBezTo>
                  <a:pt x="102" y="141"/>
                  <a:pt x="104" y="139"/>
                  <a:pt x="104" y="136"/>
                </a:cubicBezTo>
                <a:close/>
                <a:moveTo>
                  <a:pt x="63" y="131"/>
                </a:moveTo>
                <a:cubicBezTo>
                  <a:pt x="62" y="132"/>
                  <a:pt x="62" y="132"/>
                  <a:pt x="62" y="133"/>
                </a:cubicBezTo>
                <a:cubicBezTo>
                  <a:pt x="62" y="133"/>
                  <a:pt x="62" y="133"/>
                  <a:pt x="62" y="133"/>
                </a:cubicBezTo>
                <a:cubicBezTo>
                  <a:pt x="61" y="134"/>
                  <a:pt x="61" y="135"/>
                  <a:pt x="61" y="135"/>
                </a:cubicBezTo>
                <a:cubicBezTo>
                  <a:pt x="61" y="139"/>
                  <a:pt x="64" y="142"/>
                  <a:pt x="68" y="142"/>
                </a:cubicBezTo>
                <a:cubicBezTo>
                  <a:pt x="72" y="142"/>
                  <a:pt x="75" y="139"/>
                  <a:pt x="75" y="135"/>
                </a:cubicBezTo>
                <a:cubicBezTo>
                  <a:pt x="75" y="135"/>
                  <a:pt x="75" y="134"/>
                  <a:pt x="74" y="133"/>
                </a:cubicBezTo>
                <a:cubicBezTo>
                  <a:pt x="74" y="133"/>
                  <a:pt x="74" y="133"/>
                  <a:pt x="74" y="133"/>
                </a:cubicBezTo>
                <a:cubicBezTo>
                  <a:pt x="74" y="132"/>
                  <a:pt x="74" y="132"/>
                  <a:pt x="73" y="131"/>
                </a:cubicBezTo>
                <a:cubicBezTo>
                  <a:pt x="72" y="130"/>
                  <a:pt x="70" y="129"/>
                  <a:pt x="68" y="129"/>
                </a:cubicBezTo>
                <a:cubicBezTo>
                  <a:pt x="66" y="129"/>
                  <a:pt x="64" y="130"/>
                  <a:pt x="63" y="131"/>
                </a:cubicBezTo>
                <a:close/>
                <a:moveTo>
                  <a:pt x="89" y="99"/>
                </a:moveTo>
                <a:cubicBezTo>
                  <a:pt x="84" y="99"/>
                  <a:pt x="80" y="95"/>
                  <a:pt x="80" y="91"/>
                </a:cubicBezTo>
                <a:cubicBezTo>
                  <a:pt x="80" y="86"/>
                  <a:pt x="84" y="82"/>
                  <a:pt x="89" y="82"/>
                </a:cubicBezTo>
                <a:cubicBezTo>
                  <a:pt x="94" y="82"/>
                  <a:pt x="97" y="86"/>
                  <a:pt x="97" y="91"/>
                </a:cubicBezTo>
                <a:cubicBezTo>
                  <a:pt x="97" y="95"/>
                  <a:pt x="94" y="99"/>
                  <a:pt x="89" y="99"/>
                </a:cubicBezTo>
                <a:close/>
                <a:moveTo>
                  <a:pt x="94" y="91"/>
                </a:moveTo>
                <a:cubicBezTo>
                  <a:pt x="94" y="88"/>
                  <a:pt x="92" y="86"/>
                  <a:pt x="89" y="86"/>
                </a:cubicBezTo>
                <a:cubicBezTo>
                  <a:pt x="86" y="86"/>
                  <a:pt x="84" y="88"/>
                  <a:pt x="84" y="91"/>
                </a:cubicBezTo>
                <a:cubicBezTo>
                  <a:pt x="84" y="93"/>
                  <a:pt x="86" y="96"/>
                  <a:pt x="89" y="96"/>
                </a:cubicBezTo>
                <a:cubicBezTo>
                  <a:pt x="92" y="96"/>
                  <a:pt x="94" y="93"/>
                  <a:pt x="94" y="91"/>
                </a:cubicBezTo>
                <a:close/>
                <a:moveTo>
                  <a:pt x="80" y="16"/>
                </a:moveTo>
                <a:cubicBezTo>
                  <a:pt x="80" y="11"/>
                  <a:pt x="84" y="7"/>
                  <a:pt x="89" y="7"/>
                </a:cubicBezTo>
                <a:cubicBezTo>
                  <a:pt x="94" y="7"/>
                  <a:pt x="97" y="11"/>
                  <a:pt x="97" y="16"/>
                </a:cubicBezTo>
                <a:cubicBezTo>
                  <a:pt x="97" y="21"/>
                  <a:pt x="94" y="24"/>
                  <a:pt x="89" y="24"/>
                </a:cubicBezTo>
                <a:cubicBezTo>
                  <a:pt x="84" y="24"/>
                  <a:pt x="80" y="21"/>
                  <a:pt x="80" y="16"/>
                </a:cubicBezTo>
                <a:close/>
                <a:moveTo>
                  <a:pt x="84" y="16"/>
                </a:moveTo>
                <a:cubicBezTo>
                  <a:pt x="84" y="19"/>
                  <a:pt x="86" y="21"/>
                  <a:pt x="89" y="21"/>
                </a:cubicBezTo>
                <a:cubicBezTo>
                  <a:pt x="92" y="21"/>
                  <a:pt x="94" y="19"/>
                  <a:pt x="94" y="16"/>
                </a:cubicBezTo>
                <a:cubicBezTo>
                  <a:pt x="94" y="13"/>
                  <a:pt x="92" y="11"/>
                  <a:pt x="89" y="11"/>
                </a:cubicBezTo>
                <a:cubicBezTo>
                  <a:pt x="86" y="11"/>
                  <a:pt x="84" y="13"/>
                  <a:pt x="84" y="16"/>
                </a:cubicBezTo>
                <a:close/>
                <a:moveTo>
                  <a:pt x="71" y="96"/>
                </a:moveTo>
                <a:cubicBezTo>
                  <a:pt x="75" y="96"/>
                  <a:pt x="78" y="99"/>
                  <a:pt x="78" y="103"/>
                </a:cubicBezTo>
                <a:cubicBezTo>
                  <a:pt x="78" y="107"/>
                  <a:pt x="75" y="110"/>
                  <a:pt x="71" y="110"/>
                </a:cubicBezTo>
                <a:cubicBezTo>
                  <a:pt x="67" y="110"/>
                  <a:pt x="64" y="107"/>
                  <a:pt x="64" y="103"/>
                </a:cubicBezTo>
                <a:cubicBezTo>
                  <a:pt x="64" y="99"/>
                  <a:pt x="67" y="96"/>
                  <a:pt x="71" y="96"/>
                </a:cubicBezTo>
                <a:close/>
                <a:moveTo>
                  <a:pt x="71" y="100"/>
                </a:moveTo>
                <a:cubicBezTo>
                  <a:pt x="69" y="100"/>
                  <a:pt x="68" y="101"/>
                  <a:pt x="68" y="103"/>
                </a:cubicBezTo>
                <a:cubicBezTo>
                  <a:pt x="68" y="105"/>
                  <a:pt x="69" y="106"/>
                  <a:pt x="71" y="106"/>
                </a:cubicBezTo>
                <a:cubicBezTo>
                  <a:pt x="73" y="106"/>
                  <a:pt x="74" y="105"/>
                  <a:pt x="74" y="103"/>
                </a:cubicBezTo>
                <a:cubicBezTo>
                  <a:pt x="74" y="101"/>
                  <a:pt x="73" y="100"/>
                  <a:pt x="71" y="100"/>
                </a:cubicBezTo>
                <a:close/>
                <a:moveTo>
                  <a:pt x="63" y="7"/>
                </a:moveTo>
                <a:cubicBezTo>
                  <a:pt x="63" y="4"/>
                  <a:pt x="66" y="0"/>
                  <a:pt x="70" y="0"/>
                </a:cubicBezTo>
                <a:cubicBezTo>
                  <a:pt x="74" y="0"/>
                  <a:pt x="77" y="4"/>
                  <a:pt x="77" y="7"/>
                </a:cubicBezTo>
                <a:cubicBezTo>
                  <a:pt x="77" y="11"/>
                  <a:pt x="74" y="14"/>
                  <a:pt x="70" y="14"/>
                </a:cubicBezTo>
                <a:cubicBezTo>
                  <a:pt x="66" y="14"/>
                  <a:pt x="63" y="11"/>
                  <a:pt x="63" y="7"/>
                </a:cubicBezTo>
                <a:close/>
                <a:moveTo>
                  <a:pt x="67" y="7"/>
                </a:moveTo>
                <a:cubicBezTo>
                  <a:pt x="67" y="9"/>
                  <a:pt x="68" y="11"/>
                  <a:pt x="70" y="11"/>
                </a:cubicBezTo>
                <a:cubicBezTo>
                  <a:pt x="72" y="11"/>
                  <a:pt x="73" y="9"/>
                  <a:pt x="73" y="7"/>
                </a:cubicBezTo>
                <a:cubicBezTo>
                  <a:pt x="73" y="5"/>
                  <a:pt x="72" y="4"/>
                  <a:pt x="70" y="4"/>
                </a:cubicBezTo>
                <a:cubicBezTo>
                  <a:pt x="68" y="4"/>
                  <a:pt x="67" y="5"/>
                  <a:pt x="67" y="7"/>
                </a:cubicBezTo>
                <a:close/>
                <a:moveTo>
                  <a:pt x="87" y="35"/>
                </a:moveTo>
                <a:cubicBezTo>
                  <a:pt x="87" y="39"/>
                  <a:pt x="84" y="42"/>
                  <a:pt x="81" y="42"/>
                </a:cubicBezTo>
                <a:cubicBezTo>
                  <a:pt x="77" y="42"/>
                  <a:pt x="74" y="39"/>
                  <a:pt x="74" y="35"/>
                </a:cubicBezTo>
                <a:cubicBezTo>
                  <a:pt x="74" y="32"/>
                  <a:pt x="77" y="29"/>
                  <a:pt x="81" y="29"/>
                </a:cubicBezTo>
                <a:cubicBezTo>
                  <a:pt x="84" y="29"/>
                  <a:pt x="87" y="32"/>
                  <a:pt x="87" y="35"/>
                </a:cubicBezTo>
                <a:close/>
                <a:moveTo>
                  <a:pt x="84" y="35"/>
                </a:moveTo>
                <a:cubicBezTo>
                  <a:pt x="84" y="34"/>
                  <a:pt x="82" y="32"/>
                  <a:pt x="81" y="32"/>
                </a:cubicBezTo>
                <a:cubicBezTo>
                  <a:pt x="79" y="32"/>
                  <a:pt x="77" y="34"/>
                  <a:pt x="77" y="35"/>
                </a:cubicBezTo>
                <a:cubicBezTo>
                  <a:pt x="77" y="37"/>
                  <a:pt x="79" y="39"/>
                  <a:pt x="81" y="39"/>
                </a:cubicBezTo>
                <a:cubicBezTo>
                  <a:pt x="82" y="39"/>
                  <a:pt x="84" y="37"/>
                  <a:pt x="84" y="3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25" name="Freeform 40"/>
          <p:cNvSpPr>
            <a:spLocks noEditPoints="1"/>
          </p:cNvSpPr>
          <p:nvPr/>
        </p:nvSpPr>
        <p:spPr bwMode="auto">
          <a:xfrm>
            <a:off x="9587692" y="2312824"/>
            <a:ext cx="396121" cy="510954"/>
          </a:xfrm>
          <a:custGeom>
            <a:avLst/>
            <a:gdLst>
              <a:gd name="T0" fmla="*/ 152 w 159"/>
              <a:gd name="T1" fmla="*/ 12 h 205"/>
              <a:gd name="T2" fmla="*/ 148 w 159"/>
              <a:gd name="T3" fmla="*/ 7 h 205"/>
              <a:gd name="T4" fmla="*/ 123 w 159"/>
              <a:gd name="T5" fmla="*/ 7 h 205"/>
              <a:gd name="T6" fmla="*/ 99 w 159"/>
              <a:gd name="T7" fmla="*/ 31 h 205"/>
              <a:gd name="T8" fmla="*/ 94 w 159"/>
              <a:gd name="T9" fmla="*/ 27 h 205"/>
              <a:gd name="T10" fmla="*/ 83 w 159"/>
              <a:gd name="T11" fmla="*/ 25 h 205"/>
              <a:gd name="T12" fmla="*/ 85 w 159"/>
              <a:gd name="T13" fmla="*/ 36 h 205"/>
              <a:gd name="T14" fmla="*/ 90 w 159"/>
              <a:gd name="T15" fmla="*/ 42 h 205"/>
              <a:gd name="T16" fmla="*/ 35 w 159"/>
              <a:gd name="T17" fmla="*/ 97 h 205"/>
              <a:gd name="T18" fmla="*/ 28 w 159"/>
              <a:gd name="T19" fmla="*/ 110 h 205"/>
              <a:gd name="T20" fmla="*/ 26 w 159"/>
              <a:gd name="T21" fmla="*/ 118 h 205"/>
              <a:gd name="T22" fmla="*/ 21 w 159"/>
              <a:gd name="T23" fmla="*/ 128 h 205"/>
              <a:gd name="T24" fmla="*/ 21 w 159"/>
              <a:gd name="T25" fmla="*/ 129 h 205"/>
              <a:gd name="T26" fmla="*/ 19 w 159"/>
              <a:gd name="T27" fmla="*/ 141 h 205"/>
              <a:gd name="T28" fmla="*/ 31 w 159"/>
              <a:gd name="T29" fmla="*/ 139 h 205"/>
              <a:gd name="T30" fmla="*/ 32 w 159"/>
              <a:gd name="T31" fmla="*/ 138 h 205"/>
              <a:gd name="T32" fmla="*/ 42 w 159"/>
              <a:gd name="T33" fmla="*/ 133 h 205"/>
              <a:gd name="T34" fmla="*/ 49 w 159"/>
              <a:gd name="T35" fmla="*/ 131 h 205"/>
              <a:gd name="T36" fmla="*/ 62 w 159"/>
              <a:gd name="T37" fmla="*/ 124 h 205"/>
              <a:gd name="T38" fmla="*/ 117 w 159"/>
              <a:gd name="T39" fmla="*/ 69 h 205"/>
              <a:gd name="T40" fmla="*/ 123 w 159"/>
              <a:gd name="T41" fmla="*/ 75 h 205"/>
              <a:gd name="T42" fmla="*/ 134 w 159"/>
              <a:gd name="T43" fmla="*/ 76 h 205"/>
              <a:gd name="T44" fmla="*/ 133 w 159"/>
              <a:gd name="T45" fmla="*/ 65 h 205"/>
              <a:gd name="T46" fmla="*/ 128 w 159"/>
              <a:gd name="T47" fmla="*/ 60 h 205"/>
              <a:gd name="T48" fmla="*/ 152 w 159"/>
              <a:gd name="T49" fmla="*/ 36 h 205"/>
              <a:gd name="T50" fmla="*/ 152 w 159"/>
              <a:gd name="T51" fmla="*/ 12 h 205"/>
              <a:gd name="T52" fmla="*/ 99 w 159"/>
              <a:gd name="T53" fmla="*/ 78 h 205"/>
              <a:gd name="T54" fmla="*/ 64 w 159"/>
              <a:gd name="T55" fmla="*/ 78 h 205"/>
              <a:gd name="T56" fmla="*/ 95 w 159"/>
              <a:gd name="T57" fmla="*/ 47 h 205"/>
              <a:gd name="T58" fmla="*/ 113 w 159"/>
              <a:gd name="T59" fmla="*/ 64 h 205"/>
              <a:gd name="T60" fmla="*/ 99 w 159"/>
              <a:gd name="T61" fmla="*/ 78 h 205"/>
              <a:gd name="T62" fmla="*/ 20 w 159"/>
              <a:gd name="T63" fmla="*/ 152 h 205"/>
              <a:gd name="T64" fmla="*/ 39 w 159"/>
              <a:gd name="T65" fmla="*/ 186 h 205"/>
              <a:gd name="T66" fmla="*/ 20 w 159"/>
              <a:gd name="T67" fmla="*/ 205 h 205"/>
              <a:gd name="T68" fmla="*/ 0 w 159"/>
              <a:gd name="T69" fmla="*/ 186 h 205"/>
              <a:gd name="T70" fmla="*/ 20 w 159"/>
              <a:gd name="T71" fmla="*/ 15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5">
                <a:moveTo>
                  <a:pt x="152" y="12"/>
                </a:moveTo>
                <a:cubicBezTo>
                  <a:pt x="148" y="7"/>
                  <a:pt x="148" y="7"/>
                  <a:pt x="148" y="7"/>
                </a:cubicBezTo>
                <a:cubicBezTo>
                  <a:pt x="141" y="0"/>
                  <a:pt x="130" y="0"/>
                  <a:pt x="123" y="7"/>
                </a:cubicBezTo>
                <a:cubicBezTo>
                  <a:pt x="99" y="31"/>
                  <a:pt x="99" y="31"/>
                  <a:pt x="99" y="31"/>
                </a:cubicBezTo>
                <a:cubicBezTo>
                  <a:pt x="94" y="27"/>
                  <a:pt x="94" y="27"/>
                  <a:pt x="94" y="27"/>
                </a:cubicBezTo>
                <a:cubicBezTo>
                  <a:pt x="91" y="23"/>
                  <a:pt x="86" y="23"/>
                  <a:pt x="83" y="25"/>
                </a:cubicBezTo>
                <a:cubicBezTo>
                  <a:pt x="81" y="28"/>
                  <a:pt x="81" y="33"/>
                  <a:pt x="85" y="36"/>
                </a:cubicBezTo>
                <a:cubicBezTo>
                  <a:pt x="90" y="42"/>
                  <a:pt x="90" y="42"/>
                  <a:pt x="90" y="42"/>
                </a:cubicBezTo>
                <a:cubicBezTo>
                  <a:pt x="35" y="97"/>
                  <a:pt x="35" y="97"/>
                  <a:pt x="35" y="97"/>
                </a:cubicBezTo>
                <a:cubicBezTo>
                  <a:pt x="32" y="100"/>
                  <a:pt x="29" y="106"/>
                  <a:pt x="28" y="110"/>
                </a:cubicBezTo>
                <a:cubicBezTo>
                  <a:pt x="26" y="118"/>
                  <a:pt x="26" y="118"/>
                  <a:pt x="26" y="118"/>
                </a:cubicBezTo>
                <a:cubicBezTo>
                  <a:pt x="26" y="121"/>
                  <a:pt x="23" y="126"/>
                  <a:pt x="21" y="128"/>
                </a:cubicBezTo>
                <a:cubicBezTo>
                  <a:pt x="21" y="129"/>
                  <a:pt x="21" y="129"/>
                  <a:pt x="21" y="129"/>
                </a:cubicBezTo>
                <a:cubicBezTo>
                  <a:pt x="16" y="133"/>
                  <a:pt x="16" y="138"/>
                  <a:pt x="19" y="141"/>
                </a:cubicBezTo>
                <a:cubicBezTo>
                  <a:pt x="22" y="144"/>
                  <a:pt x="27" y="143"/>
                  <a:pt x="31" y="139"/>
                </a:cubicBezTo>
                <a:cubicBezTo>
                  <a:pt x="32" y="138"/>
                  <a:pt x="32" y="138"/>
                  <a:pt x="32" y="138"/>
                </a:cubicBezTo>
                <a:cubicBezTo>
                  <a:pt x="34" y="136"/>
                  <a:pt x="39" y="134"/>
                  <a:pt x="42" y="133"/>
                </a:cubicBezTo>
                <a:cubicBezTo>
                  <a:pt x="49" y="131"/>
                  <a:pt x="49" y="131"/>
                  <a:pt x="49" y="131"/>
                </a:cubicBezTo>
                <a:cubicBezTo>
                  <a:pt x="53" y="131"/>
                  <a:pt x="59" y="127"/>
                  <a:pt x="62" y="124"/>
                </a:cubicBezTo>
                <a:cubicBezTo>
                  <a:pt x="117" y="69"/>
                  <a:pt x="117" y="69"/>
                  <a:pt x="117" y="69"/>
                </a:cubicBezTo>
                <a:cubicBezTo>
                  <a:pt x="123" y="75"/>
                  <a:pt x="123" y="75"/>
                  <a:pt x="123" y="75"/>
                </a:cubicBezTo>
                <a:cubicBezTo>
                  <a:pt x="126" y="78"/>
                  <a:pt x="131" y="79"/>
                  <a:pt x="134" y="76"/>
                </a:cubicBezTo>
                <a:cubicBezTo>
                  <a:pt x="137" y="73"/>
                  <a:pt x="136" y="69"/>
                  <a:pt x="133" y="65"/>
                </a:cubicBezTo>
                <a:cubicBezTo>
                  <a:pt x="128" y="60"/>
                  <a:pt x="128" y="60"/>
                  <a:pt x="128" y="60"/>
                </a:cubicBezTo>
                <a:cubicBezTo>
                  <a:pt x="152" y="36"/>
                  <a:pt x="152" y="36"/>
                  <a:pt x="152" y="36"/>
                </a:cubicBezTo>
                <a:cubicBezTo>
                  <a:pt x="159" y="29"/>
                  <a:pt x="159" y="18"/>
                  <a:pt x="152" y="12"/>
                </a:cubicBezTo>
                <a:close/>
                <a:moveTo>
                  <a:pt x="99" y="78"/>
                </a:moveTo>
                <a:cubicBezTo>
                  <a:pt x="64" y="78"/>
                  <a:pt x="64" y="78"/>
                  <a:pt x="64" y="78"/>
                </a:cubicBezTo>
                <a:cubicBezTo>
                  <a:pt x="95" y="47"/>
                  <a:pt x="95" y="47"/>
                  <a:pt x="95" y="47"/>
                </a:cubicBezTo>
                <a:cubicBezTo>
                  <a:pt x="113" y="64"/>
                  <a:pt x="113" y="64"/>
                  <a:pt x="113" y="64"/>
                </a:cubicBezTo>
                <a:lnTo>
                  <a:pt x="99" y="78"/>
                </a:lnTo>
                <a:close/>
                <a:moveTo>
                  <a:pt x="20" y="152"/>
                </a:moveTo>
                <a:cubicBezTo>
                  <a:pt x="20" y="152"/>
                  <a:pt x="39" y="175"/>
                  <a:pt x="39" y="186"/>
                </a:cubicBezTo>
                <a:cubicBezTo>
                  <a:pt x="39" y="197"/>
                  <a:pt x="31" y="205"/>
                  <a:pt x="20" y="205"/>
                </a:cubicBezTo>
                <a:cubicBezTo>
                  <a:pt x="9" y="205"/>
                  <a:pt x="0" y="197"/>
                  <a:pt x="0" y="186"/>
                </a:cubicBezTo>
                <a:cubicBezTo>
                  <a:pt x="0" y="175"/>
                  <a:pt x="20" y="152"/>
                  <a:pt x="20" y="15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5" name="灯片编号占位符 4"/>
          <p:cNvSpPr>
            <a:spLocks noGrp="1"/>
          </p:cNvSpPr>
          <p:nvPr>
            <p:ph type="sldNum" sz="quarter" idx="12"/>
          </p:nvPr>
        </p:nvSpPr>
        <p:spPr>
          <a:xfrm>
            <a:off x="4724400" y="6544710"/>
            <a:ext cx="2743200" cy="153888"/>
          </a:xfrm>
        </p:spPr>
        <p:txBody>
          <a:bodyPr/>
          <a:lstStyle/>
          <a:p>
            <a:pPr defTabSz="457200"/>
            <a:fld id="{D3886B37-8689-4CE7-99D8-BB82F7243A28}" type="slidenum">
              <a:rPr lang="en-US" altLang="zh-CN" smtClean="0"/>
              <a:t>14</a:t>
            </a:fld>
            <a:endParaRPr lang="en-US" altLang="zh-CN"/>
          </a:p>
        </p:txBody>
      </p:sp>
      <p:sp>
        <p:nvSpPr>
          <p:cNvPr id="32" name="矩形: 圆角 31"/>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33" name="文本框 32"/>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
        <p:nvSpPr>
          <p:cNvPr id="34" name="页脚占位符 3"/>
          <p:cNvSpPr txBox="1"/>
          <p:nvPr/>
        </p:nvSpPr>
        <p:spPr>
          <a:xfrm>
            <a:off x="11049748" y="6540435"/>
            <a:ext cx="939240" cy="123111"/>
          </a:xfrm>
          <a:prstGeom prst="rect">
            <a:avLst/>
          </a:prstGeom>
        </p:spPr>
        <p:txBody>
          <a:bodyPr vert="horz" wrap="square" lIns="0" tIns="0" rIns="0" bIns="0" rtlCol="0" anchor="ctr">
            <a:spAutoFit/>
          </a:bodyPr>
          <a:lstStyle>
            <a:defPPr>
              <a:defRPr lang="en-US"/>
            </a:defPPr>
            <a:lvl1pPr marL="0" algn="dist" defTabSz="457200" rtl="0" eaLnBrk="1" latinLnBrk="0" hangingPunct="1">
              <a:defRPr lang="zh-CN" altLang="en-US" sz="800" b="0" kern="1200" dirty="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zh-CN" altLang="en-US" dirty="0">
                <a:solidFill>
                  <a:schemeClr val="tx1">
                    <a:lumMod val="95000"/>
                    <a:lumOff val="5000"/>
                  </a:schemeClr>
                </a:solidFill>
                <a:ea typeface="微软雅黑 Light" panose="020B0502040204020203" charset="-122"/>
              </a:rPr>
              <a:t>海纳百川，有容乃大</a:t>
            </a:r>
          </a:p>
        </p:txBody>
      </p:sp>
      <p:sp>
        <p:nvSpPr>
          <p:cNvPr id="36" name="任意多边形: 形状 35"/>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38" name="矩形 37"/>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文本框 3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0" name="文本框 39"/>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15.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945763" y="2260890"/>
            <a:ext cx="4670417" cy="2308807"/>
            <a:chOff x="874643" y="1857163"/>
            <a:chExt cx="4670417" cy="2308807"/>
          </a:xfrm>
        </p:grpSpPr>
        <p:sp>
          <p:nvSpPr>
            <p:cNvPr id="12" name="文本框 7"/>
            <p:cNvSpPr txBox="1"/>
            <p:nvPr/>
          </p:nvSpPr>
          <p:spPr>
            <a:xfrm>
              <a:off x="1192696" y="1857163"/>
              <a:ext cx="3670852"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在此输入你的标题</a:t>
              </a:r>
            </a:p>
          </p:txBody>
        </p:sp>
        <p:sp>
          <p:nvSpPr>
            <p:cNvPr id="13" name="文本框 8"/>
            <p:cNvSpPr txBox="1"/>
            <p:nvPr/>
          </p:nvSpPr>
          <p:spPr>
            <a:xfrm>
              <a:off x="874643" y="2721279"/>
              <a:ext cx="4670417" cy="14446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在此处添加你需要的文案，最好为标题的相关解释并有自己独特的语言风格。在此处添加你需要的文案，最好为标题的相关解释并有自己独特的语言风格。</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ea"/>
                  <a:sym typeface="+mn-lt"/>
                </a:rPr>
                <a:t>在此处添加你需要的文案，最好为标题的相关解释并有自己独特的语言风格。</a:t>
              </a:r>
            </a:p>
          </p:txBody>
        </p:sp>
      </p:grpSp>
      <p:sp>
        <p:nvSpPr>
          <p:cNvPr id="20" name="文本框 19"/>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22" name="矩形: 圆角 21"/>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
        <p:nvSpPr>
          <p:cNvPr id="23" name="文本框 22"/>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sp>
        <p:nvSpPr>
          <p:cNvPr id="24" name="任意多边形: 形状 23"/>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6" name="矩形 25"/>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algn="ctr" defTabSz="914400">
              <a:defRPr/>
            </a:pPr>
            <a:endParaRPr lang="zh-CN" altLang="en-US" kern="0">
              <a:solidFill>
                <a:prstClr val="white"/>
              </a:solidFill>
              <a:ea typeface="微软雅黑" panose="020B0503020204020204" charset="-122"/>
            </a:endParaRPr>
          </a:p>
        </p:txBody>
      </p:sp>
      <p:sp>
        <p:nvSpPr>
          <p:cNvPr id="27" name="文本框 26"/>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charset="-122"/>
                <a:ea typeface="微软雅黑" panose="020B0503020204020204" charset="-122"/>
              </a:rPr>
              <a:t>知行合一、经世致用</a:t>
            </a:r>
          </a:p>
        </p:txBody>
      </p:sp>
      <p:sp>
        <p:nvSpPr>
          <p:cNvPr id="28" name="文本框 27"/>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ea typeface="微软雅黑" panose="020B0503020204020204" charset="-122"/>
                <a:cs typeface="Arial" panose="020B0604020202020204" pitchFamily="34" charset="0"/>
              </a:rPr>
              <a:t>Central South University</a:t>
            </a:r>
            <a:endParaRPr lang="zh-CN" altLang="en-US" sz="1000" spc="300" dirty="0">
              <a:solidFill>
                <a:prstClr val="white"/>
              </a:solidFill>
              <a:ea typeface="微软雅黑" panose="020B0503020204020204" charset="-122"/>
              <a:cs typeface="Arial" panose="020B0604020202020204" pitchFamily="34" charset="0"/>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4249" y="1671850"/>
            <a:ext cx="5707085" cy="3804723"/>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advClick="0" advTm="3000"/>
    </mc:Choice>
    <mc:Fallback>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a:spLocks noChangeArrowheads="1"/>
          </p:cNvSpPr>
          <p:nvPr/>
        </p:nvSpPr>
        <p:spPr bwMode="auto">
          <a:xfrm>
            <a:off x="1819627" y="4071874"/>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7" name="文本框 6"/>
          <p:cNvSpPr txBox="1">
            <a:spLocks noChangeArrowheads="1"/>
          </p:cNvSpPr>
          <p:nvPr/>
        </p:nvSpPr>
        <p:spPr bwMode="auto">
          <a:xfrm>
            <a:off x="1819627" y="4441206"/>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2" name="文本框 11"/>
          <p:cNvSpPr txBox="1">
            <a:spLocks noChangeArrowheads="1"/>
          </p:cNvSpPr>
          <p:nvPr/>
        </p:nvSpPr>
        <p:spPr bwMode="auto">
          <a:xfrm>
            <a:off x="1168724" y="4868814"/>
            <a:ext cx="4317676"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17" name="直接连接符 16"/>
          <p:cNvCxnSpPr/>
          <p:nvPr/>
        </p:nvCxnSpPr>
        <p:spPr>
          <a:xfrm>
            <a:off x="3010872" y="4793509"/>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文本框 97"/>
          <p:cNvSpPr txBox="1">
            <a:spLocks noChangeArrowheads="1"/>
          </p:cNvSpPr>
          <p:nvPr/>
        </p:nvSpPr>
        <p:spPr bwMode="auto">
          <a:xfrm>
            <a:off x="7356502" y="4071874"/>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99" name="文本框 98"/>
          <p:cNvSpPr txBox="1">
            <a:spLocks noChangeArrowheads="1"/>
          </p:cNvSpPr>
          <p:nvPr/>
        </p:nvSpPr>
        <p:spPr bwMode="auto">
          <a:xfrm>
            <a:off x="7356502" y="4441206"/>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00" name="文本框 99"/>
          <p:cNvSpPr txBox="1">
            <a:spLocks noChangeArrowheads="1"/>
          </p:cNvSpPr>
          <p:nvPr/>
        </p:nvSpPr>
        <p:spPr bwMode="auto">
          <a:xfrm>
            <a:off x="6705599" y="4868814"/>
            <a:ext cx="4317676"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101" name="直接连接符 100"/>
          <p:cNvCxnSpPr/>
          <p:nvPr/>
        </p:nvCxnSpPr>
        <p:spPr>
          <a:xfrm>
            <a:off x="8547747" y="4793509"/>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灯片编号占位符 109"/>
          <p:cNvSpPr>
            <a:spLocks noGrp="1"/>
          </p:cNvSpPr>
          <p:nvPr>
            <p:ph type="sldNum" sz="quarter" idx="12"/>
          </p:nvPr>
        </p:nvSpPr>
        <p:spPr/>
        <p:txBody>
          <a:bodyPr/>
          <a:lstStyle/>
          <a:p>
            <a:pPr defTabSz="457200"/>
            <a:fld id="{D3886B37-8689-4CE7-99D8-BB82F7243A28}" type="slidenum">
              <a:rPr lang="en-US" altLang="zh-CN" smtClean="0"/>
              <a:t>16</a:t>
            </a:fld>
            <a:endParaRPr lang="en-US" altLang="zh-CN"/>
          </a:p>
        </p:txBody>
      </p:sp>
      <p:sp>
        <p:nvSpPr>
          <p:cNvPr id="34" name="右中括号 33"/>
          <p:cNvSpPr/>
          <p:nvPr/>
        </p:nvSpPr>
        <p:spPr>
          <a:xfrm>
            <a:off x="2362313" y="1894536"/>
            <a:ext cx="1800000" cy="1800000"/>
          </a:xfrm>
          <a:prstGeom prst="rightBracket">
            <a:avLst>
              <a:gd name="adj" fmla="val 0"/>
            </a:avLst>
          </a:prstGeom>
          <a:gradFill>
            <a:gsLst>
              <a:gs pos="0">
                <a:schemeClr val="accent3">
                  <a:alpha val="85000"/>
                </a:schemeClr>
              </a:gs>
              <a:gs pos="68000">
                <a:srgbClr val="BE2519">
                  <a:alpha val="10000"/>
                </a:srgbClr>
              </a:gs>
              <a:gs pos="100000">
                <a:schemeClr val="accent3">
                  <a:alpha val="5000"/>
                </a:schemeClr>
              </a:gs>
            </a:gsLst>
            <a:lin ang="10800000" scaled="1"/>
          </a:gradFill>
          <a:ln w="19050">
            <a:gradFill flip="none" rotWithShape="1">
              <a:gsLst>
                <a:gs pos="0">
                  <a:schemeClr val="accent3"/>
                </a:gs>
                <a:gs pos="100000">
                  <a:schemeClr val="accent3">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右中括号 34"/>
          <p:cNvSpPr/>
          <p:nvPr/>
        </p:nvSpPr>
        <p:spPr>
          <a:xfrm>
            <a:off x="8046892" y="1894536"/>
            <a:ext cx="1800000" cy="1800000"/>
          </a:xfrm>
          <a:prstGeom prst="rightBracket">
            <a:avLst>
              <a:gd name="adj" fmla="val 0"/>
            </a:avLst>
          </a:prstGeom>
          <a:gradFill>
            <a:gsLst>
              <a:gs pos="0">
                <a:schemeClr val="accent3">
                  <a:alpha val="85000"/>
                </a:schemeClr>
              </a:gs>
              <a:gs pos="68000">
                <a:srgbClr val="BE2519">
                  <a:alpha val="10000"/>
                </a:srgbClr>
              </a:gs>
              <a:gs pos="100000">
                <a:schemeClr val="accent3">
                  <a:alpha val="5000"/>
                </a:schemeClr>
              </a:gs>
            </a:gsLst>
            <a:lin ang="10800000" scaled="1"/>
          </a:gradFill>
          <a:ln w="19050">
            <a:gradFill flip="none" rotWithShape="1">
              <a:gsLst>
                <a:gs pos="0">
                  <a:schemeClr val="accent3"/>
                </a:gs>
                <a:gs pos="100000">
                  <a:schemeClr val="accent3">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8"/>
          <p:cNvSpPr>
            <a:spLocks noEditPoints="1"/>
          </p:cNvSpPr>
          <p:nvPr/>
        </p:nvSpPr>
        <p:spPr bwMode="auto">
          <a:xfrm>
            <a:off x="3053316" y="2449514"/>
            <a:ext cx="417994" cy="690044"/>
          </a:xfrm>
          <a:custGeom>
            <a:avLst/>
            <a:gdLst>
              <a:gd name="T0" fmla="*/ 62 w 125"/>
              <a:gd name="T1" fmla="*/ 206 h 206"/>
              <a:gd name="T2" fmla="*/ 29 w 125"/>
              <a:gd name="T3" fmla="*/ 90 h 206"/>
              <a:gd name="T4" fmla="*/ 34 w 125"/>
              <a:gd name="T5" fmla="*/ 87 h 206"/>
              <a:gd name="T6" fmla="*/ 31 w 125"/>
              <a:gd name="T7" fmla="*/ 32 h 206"/>
              <a:gd name="T8" fmla="*/ 31 w 125"/>
              <a:gd name="T9" fmla="*/ 21 h 206"/>
              <a:gd name="T10" fmla="*/ 45 w 125"/>
              <a:gd name="T11" fmla="*/ 87 h 206"/>
              <a:gd name="T12" fmla="*/ 35 w 125"/>
              <a:gd name="T13" fmla="*/ 99 h 206"/>
              <a:gd name="T14" fmla="*/ 62 w 125"/>
              <a:gd name="T15" fmla="*/ 195 h 206"/>
              <a:gd name="T16" fmla="*/ 90 w 125"/>
              <a:gd name="T17" fmla="*/ 99 h 206"/>
              <a:gd name="T18" fmla="*/ 79 w 125"/>
              <a:gd name="T19" fmla="*/ 87 h 206"/>
              <a:gd name="T20" fmla="*/ 93 w 125"/>
              <a:gd name="T21" fmla="*/ 21 h 206"/>
              <a:gd name="T22" fmla="*/ 93 w 125"/>
              <a:gd name="T23" fmla="*/ 32 h 206"/>
              <a:gd name="T24" fmla="*/ 90 w 125"/>
              <a:gd name="T25" fmla="*/ 87 h 206"/>
              <a:gd name="T26" fmla="*/ 95 w 125"/>
              <a:gd name="T27" fmla="*/ 90 h 206"/>
              <a:gd name="T28" fmla="*/ 54 w 125"/>
              <a:gd name="T29" fmla="*/ 121 h 206"/>
              <a:gd name="T30" fmla="*/ 72 w 125"/>
              <a:gd name="T31" fmla="*/ 121 h 206"/>
              <a:gd name="T32" fmla="*/ 54 w 125"/>
              <a:gd name="T33" fmla="*/ 121 h 206"/>
              <a:gd name="T34" fmla="*/ 63 w 125"/>
              <a:gd name="T35" fmla="*/ 127 h 206"/>
              <a:gd name="T36" fmla="*/ 63 w 125"/>
              <a:gd name="T37" fmla="*/ 115 h 206"/>
              <a:gd name="T38" fmla="*/ 78 w 125"/>
              <a:gd name="T39" fmla="*/ 126 h 206"/>
              <a:gd name="T40" fmla="*/ 106 w 125"/>
              <a:gd name="T41" fmla="*/ 134 h 206"/>
              <a:gd name="T42" fmla="*/ 62 w 125"/>
              <a:gd name="T43" fmla="*/ 189 h 206"/>
              <a:gd name="T44" fmla="*/ 18 w 125"/>
              <a:gd name="T45" fmla="*/ 134 h 206"/>
              <a:gd name="T46" fmla="*/ 41 w 125"/>
              <a:gd name="T47" fmla="*/ 123 h 206"/>
              <a:gd name="T48" fmla="*/ 68 w 125"/>
              <a:gd name="T49" fmla="*/ 134 h 206"/>
              <a:gd name="T50" fmla="*/ 50 w 125"/>
              <a:gd name="T51" fmla="*/ 135 h 206"/>
              <a:gd name="T52" fmla="*/ 32 w 125"/>
              <a:gd name="T53" fmla="*/ 135 h 206"/>
              <a:gd name="T54" fmla="*/ 50 w 125"/>
              <a:gd name="T55" fmla="*/ 135 h 206"/>
              <a:gd name="T56" fmla="*/ 78 w 125"/>
              <a:gd name="T57" fmla="*/ 143 h 206"/>
              <a:gd name="T58" fmla="*/ 84 w 125"/>
              <a:gd name="T59" fmla="*/ 135 h 206"/>
              <a:gd name="T60" fmla="*/ 78 w 125"/>
              <a:gd name="T61" fmla="*/ 129 h 206"/>
              <a:gd name="T62" fmla="*/ 71 w 125"/>
              <a:gd name="T63" fmla="*/ 135 h 206"/>
              <a:gd name="T64" fmla="*/ 63 w 125"/>
              <a:gd name="T65" fmla="*/ 99 h 206"/>
              <a:gd name="T66" fmla="*/ 80 w 125"/>
              <a:gd name="T67" fmla="*/ 99 h 206"/>
              <a:gd name="T68" fmla="*/ 63 w 125"/>
              <a:gd name="T69" fmla="*/ 99 h 206"/>
              <a:gd name="T70" fmla="*/ 71 w 125"/>
              <a:gd name="T71" fmla="*/ 104 h 206"/>
              <a:gd name="T72" fmla="*/ 71 w 125"/>
              <a:gd name="T73" fmla="*/ 94 h 206"/>
              <a:gd name="T74" fmla="*/ 59 w 125"/>
              <a:gd name="T75" fmla="*/ 16 h 206"/>
              <a:gd name="T76" fmla="*/ 76 w 125"/>
              <a:gd name="T77" fmla="*/ 16 h 206"/>
              <a:gd name="T78" fmla="*/ 59 w 125"/>
              <a:gd name="T79" fmla="*/ 16 h 206"/>
              <a:gd name="T80" fmla="*/ 67 w 125"/>
              <a:gd name="T81" fmla="*/ 21 h 206"/>
              <a:gd name="T82" fmla="*/ 67 w 125"/>
              <a:gd name="T83" fmla="*/ 11 h 206"/>
              <a:gd name="T84" fmla="*/ 48 w 125"/>
              <a:gd name="T85" fmla="*/ 105 h 206"/>
              <a:gd name="T86" fmla="*/ 48 w 125"/>
              <a:gd name="T87" fmla="*/ 119 h 206"/>
              <a:gd name="T88" fmla="*/ 48 w 125"/>
              <a:gd name="T89" fmla="*/ 105 h 206"/>
              <a:gd name="T90" fmla="*/ 48 w 125"/>
              <a:gd name="T91" fmla="*/ 115 h 206"/>
              <a:gd name="T92" fmla="*/ 48 w 125"/>
              <a:gd name="T93" fmla="*/ 109 h 206"/>
              <a:gd name="T94" fmla="*/ 48 w 125"/>
              <a:gd name="T95" fmla="*/ 0 h 206"/>
              <a:gd name="T96" fmla="*/ 48 w 125"/>
              <a:gd name="T97" fmla="*/ 14 h 206"/>
              <a:gd name="T98" fmla="*/ 48 w 125"/>
              <a:gd name="T99" fmla="*/ 0 h 206"/>
              <a:gd name="T100" fmla="*/ 48 w 125"/>
              <a:gd name="T101" fmla="*/ 11 h 206"/>
              <a:gd name="T102" fmla="*/ 48 w 125"/>
              <a:gd name="T103" fmla="*/ 4 h 206"/>
              <a:gd name="T104" fmla="*/ 59 w 125"/>
              <a:gd name="T105" fmla="*/ 29 h 206"/>
              <a:gd name="T106" fmla="*/ 59 w 125"/>
              <a:gd name="T107" fmla="*/ 42 h 206"/>
              <a:gd name="T108" fmla="*/ 59 w 125"/>
              <a:gd name="T109" fmla="*/ 29 h 206"/>
              <a:gd name="T110" fmla="*/ 59 w 125"/>
              <a:gd name="T111" fmla="*/ 39 h 206"/>
              <a:gd name="T112" fmla="*/ 59 w 125"/>
              <a:gd name="T113" fmla="*/ 3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206">
                <a:moveTo>
                  <a:pt x="125" y="143"/>
                </a:moveTo>
                <a:cubicBezTo>
                  <a:pt x="125" y="178"/>
                  <a:pt x="96" y="206"/>
                  <a:pt x="62" y="206"/>
                </a:cubicBezTo>
                <a:cubicBezTo>
                  <a:pt x="28" y="206"/>
                  <a:pt x="0" y="178"/>
                  <a:pt x="0" y="143"/>
                </a:cubicBezTo>
                <a:cubicBezTo>
                  <a:pt x="0" y="121"/>
                  <a:pt x="11" y="101"/>
                  <a:pt x="29" y="90"/>
                </a:cubicBezTo>
                <a:cubicBezTo>
                  <a:pt x="30" y="90"/>
                  <a:pt x="30" y="89"/>
                  <a:pt x="31" y="89"/>
                </a:cubicBezTo>
                <a:cubicBezTo>
                  <a:pt x="32" y="89"/>
                  <a:pt x="34" y="87"/>
                  <a:pt x="34" y="87"/>
                </a:cubicBezTo>
                <a:cubicBezTo>
                  <a:pt x="34" y="32"/>
                  <a:pt x="34" y="32"/>
                  <a:pt x="34" y="32"/>
                </a:cubicBezTo>
                <a:cubicBezTo>
                  <a:pt x="31" y="32"/>
                  <a:pt x="31" y="32"/>
                  <a:pt x="31" y="32"/>
                </a:cubicBezTo>
                <a:cubicBezTo>
                  <a:pt x="28" y="32"/>
                  <a:pt x="26" y="30"/>
                  <a:pt x="26" y="27"/>
                </a:cubicBezTo>
                <a:cubicBezTo>
                  <a:pt x="26" y="24"/>
                  <a:pt x="28" y="21"/>
                  <a:pt x="31" y="21"/>
                </a:cubicBezTo>
                <a:cubicBezTo>
                  <a:pt x="45" y="21"/>
                  <a:pt x="45" y="21"/>
                  <a:pt x="45" y="21"/>
                </a:cubicBezTo>
                <a:cubicBezTo>
                  <a:pt x="45" y="87"/>
                  <a:pt x="45" y="87"/>
                  <a:pt x="45" y="87"/>
                </a:cubicBezTo>
                <a:cubicBezTo>
                  <a:pt x="45" y="94"/>
                  <a:pt x="39" y="97"/>
                  <a:pt x="36" y="98"/>
                </a:cubicBezTo>
                <a:cubicBezTo>
                  <a:pt x="36" y="99"/>
                  <a:pt x="35" y="99"/>
                  <a:pt x="35" y="99"/>
                </a:cubicBezTo>
                <a:cubicBezTo>
                  <a:pt x="19" y="109"/>
                  <a:pt x="10" y="125"/>
                  <a:pt x="10" y="143"/>
                </a:cubicBezTo>
                <a:cubicBezTo>
                  <a:pt x="10" y="172"/>
                  <a:pt x="33" y="195"/>
                  <a:pt x="62" y="195"/>
                </a:cubicBezTo>
                <a:cubicBezTo>
                  <a:pt x="91" y="195"/>
                  <a:pt x="114" y="172"/>
                  <a:pt x="114" y="143"/>
                </a:cubicBezTo>
                <a:cubicBezTo>
                  <a:pt x="114" y="125"/>
                  <a:pt x="105" y="109"/>
                  <a:pt x="90" y="99"/>
                </a:cubicBezTo>
                <a:cubicBezTo>
                  <a:pt x="89" y="99"/>
                  <a:pt x="89" y="99"/>
                  <a:pt x="88" y="99"/>
                </a:cubicBezTo>
                <a:cubicBezTo>
                  <a:pt x="85" y="97"/>
                  <a:pt x="79" y="93"/>
                  <a:pt x="79" y="87"/>
                </a:cubicBezTo>
                <a:cubicBezTo>
                  <a:pt x="79" y="21"/>
                  <a:pt x="79" y="21"/>
                  <a:pt x="79" y="21"/>
                </a:cubicBezTo>
                <a:cubicBezTo>
                  <a:pt x="93" y="21"/>
                  <a:pt x="93" y="21"/>
                  <a:pt x="93" y="21"/>
                </a:cubicBezTo>
                <a:cubicBezTo>
                  <a:pt x="96" y="21"/>
                  <a:pt x="98" y="24"/>
                  <a:pt x="98" y="27"/>
                </a:cubicBezTo>
                <a:cubicBezTo>
                  <a:pt x="98" y="30"/>
                  <a:pt x="96" y="32"/>
                  <a:pt x="93" y="32"/>
                </a:cubicBezTo>
                <a:cubicBezTo>
                  <a:pt x="90" y="32"/>
                  <a:pt x="90" y="32"/>
                  <a:pt x="90" y="32"/>
                </a:cubicBezTo>
                <a:cubicBezTo>
                  <a:pt x="90" y="87"/>
                  <a:pt x="90" y="87"/>
                  <a:pt x="90" y="87"/>
                </a:cubicBezTo>
                <a:cubicBezTo>
                  <a:pt x="91" y="88"/>
                  <a:pt x="93" y="89"/>
                  <a:pt x="94" y="89"/>
                </a:cubicBezTo>
                <a:cubicBezTo>
                  <a:pt x="94" y="90"/>
                  <a:pt x="95" y="90"/>
                  <a:pt x="95" y="90"/>
                </a:cubicBezTo>
                <a:cubicBezTo>
                  <a:pt x="114" y="102"/>
                  <a:pt x="125" y="122"/>
                  <a:pt x="125" y="143"/>
                </a:cubicBezTo>
                <a:close/>
                <a:moveTo>
                  <a:pt x="54" y="121"/>
                </a:moveTo>
                <a:cubicBezTo>
                  <a:pt x="54" y="116"/>
                  <a:pt x="58" y="112"/>
                  <a:pt x="63" y="112"/>
                </a:cubicBezTo>
                <a:cubicBezTo>
                  <a:pt x="68" y="112"/>
                  <a:pt x="72" y="116"/>
                  <a:pt x="72" y="121"/>
                </a:cubicBezTo>
                <a:cubicBezTo>
                  <a:pt x="72" y="126"/>
                  <a:pt x="68" y="130"/>
                  <a:pt x="63" y="130"/>
                </a:cubicBezTo>
                <a:cubicBezTo>
                  <a:pt x="58" y="130"/>
                  <a:pt x="54" y="126"/>
                  <a:pt x="54" y="121"/>
                </a:cubicBezTo>
                <a:close/>
                <a:moveTo>
                  <a:pt x="57" y="121"/>
                </a:moveTo>
                <a:cubicBezTo>
                  <a:pt x="57" y="124"/>
                  <a:pt x="60" y="127"/>
                  <a:pt x="63" y="127"/>
                </a:cubicBezTo>
                <a:cubicBezTo>
                  <a:pt x="66" y="127"/>
                  <a:pt x="69" y="124"/>
                  <a:pt x="69" y="121"/>
                </a:cubicBezTo>
                <a:cubicBezTo>
                  <a:pt x="69" y="118"/>
                  <a:pt x="66" y="115"/>
                  <a:pt x="63" y="115"/>
                </a:cubicBezTo>
                <a:cubicBezTo>
                  <a:pt x="60" y="115"/>
                  <a:pt x="57" y="118"/>
                  <a:pt x="57" y="121"/>
                </a:cubicBezTo>
                <a:close/>
                <a:moveTo>
                  <a:pt x="78" y="126"/>
                </a:moveTo>
                <a:cubicBezTo>
                  <a:pt x="83" y="126"/>
                  <a:pt x="87" y="129"/>
                  <a:pt x="88" y="134"/>
                </a:cubicBezTo>
                <a:cubicBezTo>
                  <a:pt x="106" y="134"/>
                  <a:pt x="106" y="134"/>
                  <a:pt x="106" y="134"/>
                </a:cubicBezTo>
                <a:cubicBezTo>
                  <a:pt x="107" y="137"/>
                  <a:pt x="107" y="140"/>
                  <a:pt x="107" y="144"/>
                </a:cubicBezTo>
                <a:cubicBezTo>
                  <a:pt x="107" y="169"/>
                  <a:pt x="87" y="189"/>
                  <a:pt x="62" y="189"/>
                </a:cubicBezTo>
                <a:cubicBezTo>
                  <a:pt x="37" y="189"/>
                  <a:pt x="17" y="169"/>
                  <a:pt x="17" y="144"/>
                </a:cubicBezTo>
                <a:cubicBezTo>
                  <a:pt x="17" y="140"/>
                  <a:pt x="17" y="137"/>
                  <a:pt x="18" y="134"/>
                </a:cubicBezTo>
                <a:cubicBezTo>
                  <a:pt x="29" y="134"/>
                  <a:pt x="29" y="134"/>
                  <a:pt x="29" y="134"/>
                </a:cubicBezTo>
                <a:cubicBezTo>
                  <a:pt x="30" y="128"/>
                  <a:pt x="35" y="123"/>
                  <a:pt x="41" y="123"/>
                </a:cubicBezTo>
                <a:cubicBezTo>
                  <a:pt x="47" y="123"/>
                  <a:pt x="52" y="128"/>
                  <a:pt x="53" y="134"/>
                </a:cubicBezTo>
                <a:cubicBezTo>
                  <a:pt x="68" y="134"/>
                  <a:pt x="68" y="134"/>
                  <a:pt x="68" y="134"/>
                </a:cubicBezTo>
                <a:cubicBezTo>
                  <a:pt x="69" y="129"/>
                  <a:pt x="73" y="126"/>
                  <a:pt x="78" y="126"/>
                </a:cubicBezTo>
                <a:close/>
                <a:moveTo>
                  <a:pt x="50" y="135"/>
                </a:moveTo>
                <a:cubicBezTo>
                  <a:pt x="50" y="130"/>
                  <a:pt x="46" y="127"/>
                  <a:pt x="41" y="127"/>
                </a:cubicBezTo>
                <a:cubicBezTo>
                  <a:pt x="36" y="127"/>
                  <a:pt x="32" y="130"/>
                  <a:pt x="32" y="135"/>
                </a:cubicBezTo>
                <a:cubicBezTo>
                  <a:pt x="32" y="140"/>
                  <a:pt x="36" y="144"/>
                  <a:pt x="41" y="144"/>
                </a:cubicBezTo>
                <a:cubicBezTo>
                  <a:pt x="46" y="144"/>
                  <a:pt x="50" y="140"/>
                  <a:pt x="50" y="135"/>
                </a:cubicBezTo>
                <a:close/>
                <a:moveTo>
                  <a:pt x="71" y="136"/>
                </a:moveTo>
                <a:cubicBezTo>
                  <a:pt x="71" y="140"/>
                  <a:pt x="74" y="143"/>
                  <a:pt x="78" y="143"/>
                </a:cubicBezTo>
                <a:cubicBezTo>
                  <a:pt x="82" y="143"/>
                  <a:pt x="85" y="140"/>
                  <a:pt x="85" y="136"/>
                </a:cubicBezTo>
                <a:cubicBezTo>
                  <a:pt x="85" y="136"/>
                  <a:pt x="85" y="135"/>
                  <a:pt x="84" y="135"/>
                </a:cubicBezTo>
                <a:cubicBezTo>
                  <a:pt x="84" y="134"/>
                  <a:pt x="84" y="134"/>
                  <a:pt x="84" y="134"/>
                </a:cubicBezTo>
                <a:cubicBezTo>
                  <a:pt x="83" y="131"/>
                  <a:pt x="81" y="129"/>
                  <a:pt x="78" y="129"/>
                </a:cubicBezTo>
                <a:cubicBezTo>
                  <a:pt x="75" y="129"/>
                  <a:pt x="73" y="131"/>
                  <a:pt x="72" y="134"/>
                </a:cubicBezTo>
                <a:cubicBezTo>
                  <a:pt x="72" y="134"/>
                  <a:pt x="72" y="134"/>
                  <a:pt x="71" y="135"/>
                </a:cubicBezTo>
                <a:cubicBezTo>
                  <a:pt x="71" y="135"/>
                  <a:pt x="71" y="136"/>
                  <a:pt x="71" y="136"/>
                </a:cubicBezTo>
                <a:close/>
                <a:moveTo>
                  <a:pt x="63" y="99"/>
                </a:moveTo>
                <a:cubicBezTo>
                  <a:pt x="63" y="94"/>
                  <a:pt x="66" y="90"/>
                  <a:pt x="71" y="90"/>
                </a:cubicBezTo>
                <a:cubicBezTo>
                  <a:pt x="76" y="90"/>
                  <a:pt x="80" y="94"/>
                  <a:pt x="80" y="99"/>
                </a:cubicBezTo>
                <a:cubicBezTo>
                  <a:pt x="80" y="104"/>
                  <a:pt x="76" y="108"/>
                  <a:pt x="71" y="108"/>
                </a:cubicBezTo>
                <a:cubicBezTo>
                  <a:pt x="66" y="108"/>
                  <a:pt x="63" y="104"/>
                  <a:pt x="63" y="99"/>
                </a:cubicBezTo>
                <a:close/>
                <a:moveTo>
                  <a:pt x="66" y="99"/>
                </a:moveTo>
                <a:cubicBezTo>
                  <a:pt x="66" y="102"/>
                  <a:pt x="68" y="104"/>
                  <a:pt x="71" y="104"/>
                </a:cubicBezTo>
                <a:cubicBezTo>
                  <a:pt x="74" y="104"/>
                  <a:pt x="76" y="102"/>
                  <a:pt x="76" y="99"/>
                </a:cubicBezTo>
                <a:cubicBezTo>
                  <a:pt x="76" y="96"/>
                  <a:pt x="74" y="94"/>
                  <a:pt x="71" y="94"/>
                </a:cubicBezTo>
                <a:cubicBezTo>
                  <a:pt x="68" y="94"/>
                  <a:pt x="66" y="96"/>
                  <a:pt x="66" y="99"/>
                </a:cubicBezTo>
                <a:close/>
                <a:moveTo>
                  <a:pt x="59" y="16"/>
                </a:moveTo>
                <a:cubicBezTo>
                  <a:pt x="59" y="11"/>
                  <a:pt x="63" y="7"/>
                  <a:pt x="67" y="7"/>
                </a:cubicBezTo>
                <a:cubicBezTo>
                  <a:pt x="72" y="7"/>
                  <a:pt x="76" y="11"/>
                  <a:pt x="76" y="16"/>
                </a:cubicBezTo>
                <a:cubicBezTo>
                  <a:pt x="76" y="21"/>
                  <a:pt x="72" y="24"/>
                  <a:pt x="67" y="24"/>
                </a:cubicBezTo>
                <a:cubicBezTo>
                  <a:pt x="63" y="24"/>
                  <a:pt x="59" y="21"/>
                  <a:pt x="59" y="16"/>
                </a:cubicBezTo>
                <a:close/>
                <a:moveTo>
                  <a:pt x="62" y="16"/>
                </a:moveTo>
                <a:cubicBezTo>
                  <a:pt x="62" y="19"/>
                  <a:pt x="65" y="21"/>
                  <a:pt x="67" y="21"/>
                </a:cubicBezTo>
                <a:cubicBezTo>
                  <a:pt x="70" y="21"/>
                  <a:pt x="72" y="19"/>
                  <a:pt x="72" y="16"/>
                </a:cubicBezTo>
                <a:cubicBezTo>
                  <a:pt x="72" y="13"/>
                  <a:pt x="70" y="11"/>
                  <a:pt x="67" y="11"/>
                </a:cubicBezTo>
                <a:cubicBezTo>
                  <a:pt x="65" y="11"/>
                  <a:pt x="62" y="13"/>
                  <a:pt x="62" y="16"/>
                </a:cubicBezTo>
                <a:close/>
                <a:moveTo>
                  <a:pt x="48" y="105"/>
                </a:moveTo>
                <a:cubicBezTo>
                  <a:pt x="52" y="105"/>
                  <a:pt x="55" y="108"/>
                  <a:pt x="55" y="112"/>
                </a:cubicBezTo>
                <a:cubicBezTo>
                  <a:pt x="55" y="116"/>
                  <a:pt x="52" y="119"/>
                  <a:pt x="48" y="119"/>
                </a:cubicBezTo>
                <a:cubicBezTo>
                  <a:pt x="45" y="119"/>
                  <a:pt x="42" y="116"/>
                  <a:pt x="42" y="112"/>
                </a:cubicBezTo>
                <a:cubicBezTo>
                  <a:pt x="42" y="108"/>
                  <a:pt x="45" y="105"/>
                  <a:pt x="48" y="105"/>
                </a:cubicBezTo>
                <a:close/>
                <a:moveTo>
                  <a:pt x="45" y="112"/>
                </a:moveTo>
                <a:cubicBezTo>
                  <a:pt x="45" y="114"/>
                  <a:pt x="47" y="115"/>
                  <a:pt x="48" y="115"/>
                </a:cubicBezTo>
                <a:cubicBezTo>
                  <a:pt x="50" y="115"/>
                  <a:pt x="52" y="114"/>
                  <a:pt x="52" y="112"/>
                </a:cubicBezTo>
                <a:cubicBezTo>
                  <a:pt x="52" y="110"/>
                  <a:pt x="50" y="109"/>
                  <a:pt x="48" y="109"/>
                </a:cubicBezTo>
                <a:cubicBezTo>
                  <a:pt x="47" y="109"/>
                  <a:pt x="45" y="110"/>
                  <a:pt x="45" y="112"/>
                </a:cubicBezTo>
                <a:close/>
                <a:moveTo>
                  <a:pt x="48" y="0"/>
                </a:moveTo>
                <a:cubicBezTo>
                  <a:pt x="52" y="0"/>
                  <a:pt x="55" y="4"/>
                  <a:pt x="55" y="7"/>
                </a:cubicBezTo>
                <a:cubicBezTo>
                  <a:pt x="55" y="11"/>
                  <a:pt x="52" y="14"/>
                  <a:pt x="48" y="14"/>
                </a:cubicBezTo>
                <a:cubicBezTo>
                  <a:pt x="45" y="14"/>
                  <a:pt x="42" y="11"/>
                  <a:pt x="42" y="7"/>
                </a:cubicBezTo>
                <a:cubicBezTo>
                  <a:pt x="42" y="4"/>
                  <a:pt x="45" y="0"/>
                  <a:pt x="48" y="0"/>
                </a:cubicBezTo>
                <a:close/>
                <a:moveTo>
                  <a:pt x="45" y="7"/>
                </a:moveTo>
                <a:cubicBezTo>
                  <a:pt x="45" y="9"/>
                  <a:pt x="47" y="11"/>
                  <a:pt x="48" y="11"/>
                </a:cubicBezTo>
                <a:cubicBezTo>
                  <a:pt x="50" y="11"/>
                  <a:pt x="52" y="9"/>
                  <a:pt x="52" y="7"/>
                </a:cubicBezTo>
                <a:cubicBezTo>
                  <a:pt x="52" y="5"/>
                  <a:pt x="50" y="4"/>
                  <a:pt x="48" y="4"/>
                </a:cubicBezTo>
                <a:cubicBezTo>
                  <a:pt x="47" y="4"/>
                  <a:pt x="45" y="5"/>
                  <a:pt x="45" y="7"/>
                </a:cubicBezTo>
                <a:close/>
                <a:moveTo>
                  <a:pt x="59" y="29"/>
                </a:moveTo>
                <a:cubicBezTo>
                  <a:pt x="63" y="29"/>
                  <a:pt x="66" y="32"/>
                  <a:pt x="66" y="35"/>
                </a:cubicBezTo>
                <a:cubicBezTo>
                  <a:pt x="66" y="39"/>
                  <a:pt x="63" y="42"/>
                  <a:pt x="59" y="42"/>
                </a:cubicBezTo>
                <a:cubicBezTo>
                  <a:pt x="55" y="42"/>
                  <a:pt x="52" y="39"/>
                  <a:pt x="52" y="35"/>
                </a:cubicBezTo>
                <a:cubicBezTo>
                  <a:pt x="52" y="32"/>
                  <a:pt x="55" y="29"/>
                  <a:pt x="59" y="29"/>
                </a:cubicBezTo>
                <a:close/>
                <a:moveTo>
                  <a:pt x="56" y="35"/>
                </a:moveTo>
                <a:cubicBezTo>
                  <a:pt x="56" y="37"/>
                  <a:pt x="57" y="39"/>
                  <a:pt x="59" y="39"/>
                </a:cubicBezTo>
                <a:cubicBezTo>
                  <a:pt x="61" y="39"/>
                  <a:pt x="62" y="37"/>
                  <a:pt x="62" y="35"/>
                </a:cubicBezTo>
                <a:cubicBezTo>
                  <a:pt x="62" y="34"/>
                  <a:pt x="61" y="32"/>
                  <a:pt x="59" y="32"/>
                </a:cubicBezTo>
                <a:cubicBezTo>
                  <a:pt x="57" y="32"/>
                  <a:pt x="56" y="34"/>
                  <a:pt x="56" y="35"/>
                </a:cubicBez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105" name="Freeform 52"/>
          <p:cNvSpPr>
            <a:spLocks noEditPoints="1"/>
          </p:cNvSpPr>
          <p:nvPr/>
        </p:nvSpPr>
        <p:spPr bwMode="auto">
          <a:xfrm>
            <a:off x="8708666" y="2505862"/>
            <a:ext cx="476452" cy="577348"/>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20" name="任意多边形: 形状 19"/>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2" name="矩形 21"/>
          <p:cNvSpPr/>
          <p:nvPr/>
        </p:nvSpPr>
        <p:spPr>
          <a:xfrm>
            <a:off x="0" y="6573516"/>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5" name="文本框 24"/>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6" name="文本框 25"/>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27" name="矩形: 圆角 26"/>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28" name="文本框 27"/>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1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7" name="Rectangle 23"/>
          <p:cNvSpPr>
            <a:spLocks noChangeArrowheads="1"/>
          </p:cNvSpPr>
          <p:nvPr/>
        </p:nvSpPr>
        <p:spPr bwMode="auto">
          <a:xfrm>
            <a:off x="8444500" y="2025538"/>
            <a:ext cx="2160905" cy="2644140"/>
          </a:xfrm>
          <a:prstGeom prst="rect">
            <a:avLst/>
          </a:prstGeom>
          <a:solidFill>
            <a:srgbClr val="C33736"/>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1768" name="Rectangle 24"/>
          <p:cNvSpPr>
            <a:spLocks noChangeArrowheads="1"/>
          </p:cNvSpPr>
          <p:nvPr/>
        </p:nvSpPr>
        <p:spPr bwMode="auto">
          <a:xfrm>
            <a:off x="6332809" y="2025799"/>
            <a:ext cx="2111375" cy="3517004"/>
          </a:xfrm>
          <a:prstGeom prst="rect">
            <a:avLst/>
          </a:prstGeom>
          <a:solidFill>
            <a:srgbClr val="C33736"/>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1771" name="Rectangle 27"/>
          <p:cNvSpPr>
            <a:spLocks noChangeArrowheads="1"/>
          </p:cNvSpPr>
          <p:nvPr/>
        </p:nvSpPr>
        <p:spPr bwMode="auto">
          <a:xfrm>
            <a:off x="6435014" y="3618902"/>
            <a:ext cx="1908868"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white"/>
                </a:solidFill>
                <a:effectLst/>
                <a:uLnTx/>
                <a:uFillTx/>
                <a:latin typeface="Lora" panose="02000503000000020004" charset="0"/>
                <a:ea typeface="华文细黑" panose="02010600040101010101" charset="-122"/>
                <a:cs typeface="+mn-cs"/>
                <a:sym typeface="+mn-ea"/>
              </a:rPr>
              <a:t>Books are the food for the hungry of great mind.</a:t>
            </a:r>
            <a:endParaRPr kumimoji="0" lang="zh-CN" altLang="en-US" sz="1000" b="0" i="0" u="none" strike="noStrike" kern="1200" cap="none" spc="0" normalizeH="0" baseline="0" noProof="0" dirty="0">
              <a:ln>
                <a:noFill/>
              </a:ln>
              <a:solidFill>
                <a:prstClr val="white"/>
              </a:solidFill>
              <a:effectLst/>
              <a:uLnTx/>
              <a:uFillTx/>
              <a:latin typeface="Lora" panose="02000503000000020004" charset="0"/>
              <a:ea typeface="华文细黑" panose="02010600040101010101" charset="-122"/>
              <a:cs typeface="+mn-cs"/>
              <a:sym typeface="+mn-ea"/>
            </a:endParaRPr>
          </a:p>
        </p:txBody>
      </p:sp>
      <p:sp>
        <p:nvSpPr>
          <p:cNvPr id="31772" name="Rectangle 28"/>
          <p:cNvSpPr>
            <a:spLocks noChangeArrowheads="1"/>
          </p:cNvSpPr>
          <p:nvPr/>
        </p:nvSpPr>
        <p:spPr bwMode="auto">
          <a:xfrm>
            <a:off x="6522990" y="3285378"/>
            <a:ext cx="1657985"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zh-CN"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单击此处输入标题</a:t>
            </a:r>
          </a:p>
        </p:txBody>
      </p:sp>
      <p:grpSp>
        <p:nvGrpSpPr>
          <p:cNvPr id="6" name="组合 5"/>
          <p:cNvGrpSpPr/>
          <p:nvPr/>
        </p:nvGrpSpPr>
        <p:grpSpPr>
          <a:xfrm>
            <a:off x="7004320" y="2353833"/>
            <a:ext cx="694690" cy="694690"/>
            <a:chOff x="11203" y="3663"/>
            <a:chExt cx="1094" cy="1094"/>
          </a:xfrm>
        </p:grpSpPr>
        <p:sp>
          <p:nvSpPr>
            <p:cNvPr id="31776" name="Oval 32"/>
            <p:cNvSpPr>
              <a:spLocks noChangeArrowheads="1"/>
            </p:cNvSpPr>
            <p:nvPr/>
          </p:nvSpPr>
          <p:spPr bwMode="auto">
            <a:xfrm>
              <a:off x="11203" y="3663"/>
              <a:ext cx="1095" cy="1095"/>
            </a:xfrm>
            <a:prstGeom prst="ellipse">
              <a:avLst/>
            </a:prstGeom>
            <a:noFill/>
            <a:ln w="6350" cmpd="sng">
              <a:solidFill>
                <a:srgbClr val="F8F8F8"/>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Light" panose="020B0502040204020203" charset="-122"/>
                <a:ea typeface="微软雅黑 Light" panose="020B0502040204020203" charset="-122"/>
                <a:cs typeface="+mn-cs"/>
              </a:endParaRPr>
            </a:p>
          </p:txBody>
        </p:sp>
        <p:sp>
          <p:nvSpPr>
            <p:cNvPr id="67" name="Freeform 109"/>
            <p:cNvSpPr>
              <a:spLocks noChangeArrowheads="1"/>
            </p:cNvSpPr>
            <p:nvPr/>
          </p:nvSpPr>
          <p:spPr bwMode="auto">
            <a:xfrm>
              <a:off x="11432" y="3892"/>
              <a:ext cx="636" cy="636"/>
            </a:xfrm>
            <a:custGeom>
              <a:avLst/>
              <a:gdLst>
                <a:gd name="T0" fmla="*/ 324 w 634"/>
                <a:gd name="T1" fmla="*/ 0 h 634"/>
                <a:gd name="T2" fmla="*/ 324 w 634"/>
                <a:gd name="T3" fmla="*/ 633 h 634"/>
                <a:gd name="T4" fmla="*/ 324 w 634"/>
                <a:gd name="T5" fmla="*/ 0 h 634"/>
                <a:gd name="T6" fmla="*/ 545 w 634"/>
                <a:gd name="T7" fmla="*/ 162 h 634"/>
                <a:gd name="T8" fmla="*/ 442 w 634"/>
                <a:gd name="T9" fmla="*/ 294 h 634"/>
                <a:gd name="T10" fmla="*/ 545 w 634"/>
                <a:gd name="T11" fmla="*/ 162 h 634"/>
                <a:gd name="T12" fmla="*/ 516 w 634"/>
                <a:gd name="T13" fmla="*/ 133 h 634"/>
                <a:gd name="T14" fmla="*/ 383 w 634"/>
                <a:gd name="T15" fmla="*/ 59 h 634"/>
                <a:gd name="T16" fmla="*/ 236 w 634"/>
                <a:gd name="T17" fmla="*/ 294 h 634"/>
                <a:gd name="T18" fmla="*/ 251 w 634"/>
                <a:gd name="T19" fmla="*/ 192 h 634"/>
                <a:gd name="T20" fmla="*/ 383 w 634"/>
                <a:gd name="T21" fmla="*/ 192 h 634"/>
                <a:gd name="T22" fmla="*/ 236 w 634"/>
                <a:gd name="T23" fmla="*/ 294 h 634"/>
                <a:gd name="T24" fmla="*/ 398 w 634"/>
                <a:gd name="T25" fmla="*/ 339 h 634"/>
                <a:gd name="T26" fmla="*/ 324 w 634"/>
                <a:gd name="T27" fmla="*/ 442 h 634"/>
                <a:gd name="T28" fmla="*/ 236 w 634"/>
                <a:gd name="T29" fmla="*/ 339 h 634"/>
                <a:gd name="T30" fmla="*/ 295 w 634"/>
                <a:gd name="T31" fmla="*/ 44 h 634"/>
                <a:gd name="T32" fmla="*/ 324 w 634"/>
                <a:gd name="T33" fmla="*/ 44 h 634"/>
                <a:gd name="T34" fmla="*/ 383 w 634"/>
                <a:gd name="T35" fmla="*/ 162 h 634"/>
                <a:gd name="T36" fmla="*/ 265 w 634"/>
                <a:gd name="T37" fmla="*/ 162 h 634"/>
                <a:gd name="T38" fmla="*/ 251 w 634"/>
                <a:gd name="T39" fmla="*/ 59 h 634"/>
                <a:gd name="T40" fmla="*/ 221 w 634"/>
                <a:gd name="T41" fmla="*/ 147 h 634"/>
                <a:gd name="T42" fmla="*/ 251 w 634"/>
                <a:gd name="T43" fmla="*/ 59 h 634"/>
                <a:gd name="T44" fmla="*/ 89 w 634"/>
                <a:gd name="T45" fmla="*/ 162 h 634"/>
                <a:gd name="T46" fmla="*/ 207 w 634"/>
                <a:gd name="T47" fmla="*/ 294 h 634"/>
                <a:gd name="T48" fmla="*/ 89 w 634"/>
                <a:gd name="T49" fmla="*/ 162 h 634"/>
                <a:gd name="T50" fmla="*/ 89 w 634"/>
                <a:gd name="T51" fmla="*/ 471 h 634"/>
                <a:gd name="T52" fmla="*/ 207 w 634"/>
                <a:gd name="T53" fmla="*/ 339 h 634"/>
                <a:gd name="T54" fmla="*/ 89 w 634"/>
                <a:gd name="T55" fmla="*/ 471 h 634"/>
                <a:gd name="T56" fmla="*/ 118 w 634"/>
                <a:gd name="T57" fmla="*/ 501 h 634"/>
                <a:gd name="T58" fmla="*/ 251 w 634"/>
                <a:gd name="T59" fmla="*/ 589 h 634"/>
                <a:gd name="T60" fmla="*/ 339 w 634"/>
                <a:gd name="T61" fmla="*/ 589 h 634"/>
                <a:gd name="T62" fmla="*/ 324 w 634"/>
                <a:gd name="T63" fmla="*/ 589 h 634"/>
                <a:gd name="T64" fmla="*/ 265 w 634"/>
                <a:gd name="T65" fmla="*/ 471 h 634"/>
                <a:gd name="T66" fmla="*/ 383 w 634"/>
                <a:gd name="T67" fmla="*/ 471 h 634"/>
                <a:gd name="T68" fmla="*/ 383 w 634"/>
                <a:gd name="T69" fmla="*/ 589 h 634"/>
                <a:gd name="T70" fmla="*/ 412 w 634"/>
                <a:gd name="T71" fmla="*/ 486 h 634"/>
                <a:gd name="T72" fmla="*/ 383 w 634"/>
                <a:gd name="T73" fmla="*/ 589 h 634"/>
                <a:gd name="T74" fmla="*/ 545 w 634"/>
                <a:gd name="T75" fmla="*/ 471 h 634"/>
                <a:gd name="T76" fmla="*/ 442 w 634"/>
                <a:gd name="T77" fmla="*/ 339 h 634"/>
                <a:gd name="T78" fmla="*/ 545 w 634"/>
                <a:gd name="T79"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Lato Light" panose="020F0502020204030203"/>
                <a:ea typeface="+mn-ea"/>
                <a:cs typeface="+mn-cs"/>
              </a:endParaRPr>
            </a:p>
          </p:txBody>
        </p:sp>
      </p:grpSp>
      <p:sp>
        <p:nvSpPr>
          <p:cNvPr id="3" name="Text Box 15"/>
          <p:cNvSpPr txBox="1">
            <a:spLocks noChangeArrowheads="1"/>
          </p:cNvSpPr>
          <p:nvPr/>
        </p:nvSpPr>
        <p:spPr bwMode="auto">
          <a:xfrm>
            <a:off x="9929623" y="2201468"/>
            <a:ext cx="554990" cy="14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4" name="Rectangle 26"/>
          <p:cNvSpPr>
            <a:spLocks noChangeArrowheads="1"/>
          </p:cNvSpPr>
          <p:nvPr/>
        </p:nvSpPr>
        <p:spPr bwMode="auto">
          <a:xfrm>
            <a:off x="8372745" y="2877073"/>
            <a:ext cx="1757045"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white"/>
                </a:solidFill>
                <a:effectLst/>
                <a:uLnTx/>
                <a:uFillTx/>
                <a:latin typeface="Lora" panose="02000503000000020004" charset="0"/>
                <a:ea typeface="华文细黑" panose="02010600040101010101" charset="-122"/>
                <a:cs typeface="+mn-cs"/>
                <a:sym typeface="+mn-ea"/>
              </a:rPr>
              <a:t>Books are the food for the hungry of great mind.</a:t>
            </a:r>
            <a:endParaRPr kumimoji="0" lang="zh-CN" altLang="en-US" sz="1000" b="0" i="0" u="none" strike="noStrike" kern="1200" cap="none" spc="0" normalizeH="0" baseline="0" noProof="0" dirty="0">
              <a:ln>
                <a:noFill/>
              </a:ln>
              <a:solidFill>
                <a:prstClr val="white"/>
              </a:solidFill>
              <a:effectLst/>
              <a:uLnTx/>
              <a:uFillTx/>
              <a:latin typeface="Lora" panose="02000503000000020004" charset="0"/>
              <a:ea typeface="华文细黑" panose="02010600040101010101" charset="-122"/>
              <a:cs typeface="+mn-cs"/>
              <a:sym typeface="+mn-ea"/>
            </a:endParaRPr>
          </a:p>
        </p:txBody>
      </p:sp>
      <p:sp>
        <p:nvSpPr>
          <p:cNvPr id="16" name="椭圆 15"/>
          <p:cNvSpPr/>
          <p:nvPr/>
        </p:nvSpPr>
        <p:spPr>
          <a:xfrm>
            <a:off x="-2820477" y="298325"/>
            <a:ext cx="6728972" cy="6191234"/>
          </a:xfrm>
          <a:prstGeom prst="ellipse">
            <a:avLst/>
          </a:prstGeom>
          <a:blipFill dpi="0" rotWithShape="1">
            <a:blip r:embed="rId3">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任意多边形: 形状 23"/>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6" name="矩形 25"/>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7" name="文本框 2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8" name="文本框 2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9" name="文本框 28"/>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30" name="矩形: 圆角 29"/>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
        <p:nvSpPr>
          <p:cNvPr id="31" name="文本框 30"/>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5375" y="2025538"/>
            <a:ext cx="5243754" cy="3518251"/>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1768"/>
                                        </p:tgtEl>
                                        <p:attrNameLst>
                                          <p:attrName>style.visibility</p:attrName>
                                        </p:attrNameLst>
                                      </p:cBhvr>
                                      <p:to>
                                        <p:strVal val="visible"/>
                                      </p:to>
                                    </p:set>
                                    <p:animEffect transition="in" filter="fade">
                                      <p:cBhvr>
                                        <p:cTn id="7" dur="500"/>
                                        <p:tgtEl>
                                          <p:spTgt spid="31768"/>
                                        </p:tgtEl>
                                      </p:cBhvr>
                                    </p:animEffect>
                                    <p:anim calcmode="lin" valueType="num">
                                      <p:cBhvr>
                                        <p:cTn id="8" dur="500" fill="hold"/>
                                        <p:tgtEl>
                                          <p:spTgt spid="31768"/>
                                        </p:tgtEl>
                                        <p:attrNameLst>
                                          <p:attrName>ppt_x</p:attrName>
                                        </p:attrNameLst>
                                      </p:cBhvr>
                                      <p:tavLst>
                                        <p:tav tm="0">
                                          <p:val>
                                            <p:strVal val="#ppt_x"/>
                                          </p:val>
                                        </p:tav>
                                        <p:tav tm="100000">
                                          <p:val>
                                            <p:strVal val="#ppt_x"/>
                                          </p:val>
                                        </p:tav>
                                      </p:tavLst>
                                    </p:anim>
                                    <p:anim calcmode="lin" valueType="num">
                                      <p:cBhvr>
                                        <p:cTn id="9" dur="500" fill="hold"/>
                                        <p:tgtEl>
                                          <p:spTgt spid="3176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31772"/>
                                        </p:tgtEl>
                                        <p:attrNameLst>
                                          <p:attrName>style.visibility</p:attrName>
                                        </p:attrNameLst>
                                      </p:cBhvr>
                                      <p:to>
                                        <p:strVal val="visible"/>
                                      </p:to>
                                    </p:set>
                                    <p:anim calcmode="lin" valueType="num">
                                      <p:cBhvr additive="base">
                                        <p:cTn id="19" dur="500"/>
                                        <p:tgtEl>
                                          <p:spTgt spid="31772"/>
                                        </p:tgtEl>
                                        <p:attrNameLst>
                                          <p:attrName>ppt_y</p:attrName>
                                        </p:attrNameLst>
                                      </p:cBhvr>
                                      <p:tavLst>
                                        <p:tav tm="0">
                                          <p:val>
                                            <p:strVal val="#ppt_y+#ppt_h*1.125000"/>
                                          </p:val>
                                        </p:tav>
                                        <p:tav tm="100000">
                                          <p:val>
                                            <p:strVal val="#ppt_y"/>
                                          </p:val>
                                        </p:tav>
                                      </p:tavLst>
                                    </p:anim>
                                    <p:animEffect transition="in" filter="wipe(up)">
                                      <p:cBhvr>
                                        <p:cTn id="20" dur="500"/>
                                        <p:tgtEl>
                                          <p:spTgt spid="31772"/>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1771"/>
                                        </p:tgtEl>
                                        <p:attrNameLst>
                                          <p:attrName>style.visibility</p:attrName>
                                        </p:attrNameLst>
                                      </p:cBhvr>
                                      <p:to>
                                        <p:strVal val="visible"/>
                                      </p:to>
                                    </p:set>
                                    <p:anim calcmode="lin" valueType="num">
                                      <p:cBhvr additive="base">
                                        <p:cTn id="23" dur="500"/>
                                        <p:tgtEl>
                                          <p:spTgt spid="31771"/>
                                        </p:tgtEl>
                                        <p:attrNameLst>
                                          <p:attrName>ppt_y</p:attrName>
                                        </p:attrNameLst>
                                      </p:cBhvr>
                                      <p:tavLst>
                                        <p:tav tm="0">
                                          <p:val>
                                            <p:strVal val="#ppt_y+#ppt_h*1.125000"/>
                                          </p:val>
                                        </p:tav>
                                        <p:tav tm="100000">
                                          <p:val>
                                            <p:strVal val="#ppt_y"/>
                                          </p:val>
                                        </p:tav>
                                      </p:tavLst>
                                    </p:anim>
                                    <p:animEffect transition="in" filter="wipe(up)">
                                      <p:cBhvr>
                                        <p:cTn id="24" dur="500"/>
                                        <p:tgtEl>
                                          <p:spTgt spid="31771"/>
                                        </p:tgtEl>
                                      </p:cBhvr>
                                    </p:animEffect>
                                  </p:childTnLst>
                                </p:cTn>
                              </p:par>
                            </p:childTnLst>
                          </p:cTn>
                        </p:par>
                        <p:par>
                          <p:cTn id="25" fill="hold">
                            <p:stCondLst>
                              <p:cond delay="1500"/>
                            </p:stCondLst>
                            <p:childTnLst>
                              <p:par>
                                <p:cTn id="26" presetID="53" presetClass="entr" presetSubtype="16" fill="hold" grpId="0" nodeType="afterEffect">
                                  <p:stCondLst>
                                    <p:cond delay="0"/>
                                  </p:stCondLst>
                                  <p:childTnLst>
                                    <p:set>
                                      <p:cBhvr>
                                        <p:cTn id="27" dur="1" fill="hold">
                                          <p:stCondLst>
                                            <p:cond delay="0"/>
                                          </p:stCondLst>
                                        </p:cTn>
                                        <p:tgtEl>
                                          <p:spTgt spid="31767"/>
                                        </p:tgtEl>
                                        <p:attrNameLst>
                                          <p:attrName>style.visibility</p:attrName>
                                        </p:attrNameLst>
                                      </p:cBhvr>
                                      <p:to>
                                        <p:strVal val="visible"/>
                                      </p:to>
                                    </p:set>
                                    <p:anim calcmode="lin" valueType="num">
                                      <p:cBhvr>
                                        <p:cTn id="28" dur="500" fill="hold"/>
                                        <p:tgtEl>
                                          <p:spTgt spid="31767"/>
                                        </p:tgtEl>
                                        <p:attrNameLst>
                                          <p:attrName>ppt_w</p:attrName>
                                        </p:attrNameLst>
                                      </p:cBhvr>
                                      <p:tavLst>
                                        <p:tav tm="0">
                                          <p:val>
                                            <p:fltVal val="0"/>
                                          </p:val>
                                        </p:tav>
                                        <p:tav tm="100000">
                                          <p:val>
                                            <p:strVal val="#ppt_w"/>
                                          </p:val>
                                        </p:tav>
                                      </p:tavLst>
                                    </p:anim>
                                    <p:anim calcmode="lin" valueType="num">
                                      <p:cBhvr>
                                        <p:cTn id="29" dur="500" fill="hold"/>
                                        <p:tgtEl>
                                          <p:spTgt spid="31767"/>
                                        </p:tgtEl>
                                        <p:attrNameLst>
                                          <p:attrName>ppt_h</p:attrName>
                                        </p:attrNameLst>
                                      </p:cBhvr>
                                      <p:tavLst>
                                        <p:tav tm="0">
                                          <p:val>
                                            <p:fltVal val="0"/>
                                          </p:val>
                                        </p:tav>
                                        <p:tav tm="100000">
                                          <p:val>
                                            <p:strVal val="#ppt_h"/>
                                          </p:val>
                                        </p:tav>
                                      </p:tavLst>
                                    </p:anim>
                                    <p:animEffect transition="in" filter="fade">
                                      <p:cBhvr>
                                        <p:cTn id="30" dur="500"/>
                                        <p:tgtEl>
                                          <p:spTgt spid="31767"/>
                                        </p:tgtEl>
                                      </p:cBhvr>
                                    </p:animEffect>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53" presetClass="entr" presetSubtype="16"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
                                          </p:val>
                                        </p:tav>
                                        <p:tav tm="100000">
                                          <p:val>
                                            <p:strVal val="#ppt_w"/>
                                          </p:val>
                                        </p:tav>
                                      </p:tavLst>
                                    </p:anim>
                                    <p:anim calcmode="lin" valueType="num">
                                      <p:cBhvr>
                                        <p:cTn id="41" dur="500" fill="hold"/>
                                        <p:tgtEl>
                                          <p:spTgt spid="3"/>
                                        </p:tgtEl>
                                        <p:attrNameLst>
                                          <p:attrName>ppt_h</p:attrName>
                                        </p:attrNameLst>
                                      </p:cBhvr>
                                      <p:tavLst>
                                        <p:tav tm="0">
                                          <p:val>
                                            <p:fltVal val="0"/>
                                          </p:val>
                                        </p:tav>
                                        <p:tav tm="100000">
                                          <p:val>
                                            <p:strVal val="#ppt_h"/>
                                          </p:val>
                                        </p:tav>
                                      </p:tavLst>
                                    </p:anim>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bldLvl="0" animBg="1"/>
      <p:bldP spid="31768" grpId="0" bldLvl="0" animBg="1"/>
      <p:bldP spid="31771" grpId="0" bldLvl="0" animBg="1"/>
      <p:bldP spid="31772" grpId="0"/>
      <p:bldP spid="3" grpId="0" bldLvl="0" animBg="1"/>
      <p:bldP spid="4" grpId="0" bldLvl="0" animBg="1"/>
    </p:bldLst>
  </p:timing>
</p:sld>
</file>

<file path=ppt/slides/slide18.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041400"/>
            <a:ext cx="579755" cy="579755"/>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417539" y="1459230"/>
            <a:ext cx="669290" cy="341630"/>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21"/>
          <p:cNvSpPr txBox="1"/>
          <p:nvPr/>
        </p:nvSpPr>
        <p:spPr>
          <a:xfrm>
            <a:off x="7146290" y="4263390"/>
            <a:ext cx="456946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8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mind.Books are the food for the hungry of great mind.</a:t>
            </a:r>
            <a:endParaRPr kumimoji="0" lang="zh-CN" altLang="en-US" sz="1000" b="0" i="0" u="none" strike="noStrike" kern="1200" cap="none" spc="0" normalizeH="0" baseline="0" noProof="0" dirty="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endParaRPr>
          </a:p>
        </p:txBody>
      </p:sp>
      <p:grpSp>
        <p:nvGrpSpPr>
          <p:cNvPr id="11" name="组合 10"/>
          <p:cNvGrpSpPr/>
          <p:nvPr/>
        </p:nvGrpSpPr>
        <p:grpSpPr>
          <a:xfrm>
            <a:off x="6910536" y="2706338"/>
            <a:ext cx="5471577" cy="896684"/>
            <a:chOff x="5946292" y="1287716"/>
            <a:chExt cx="5471577" cy="896684"/>
          </a:xfrm>
        </p:grpSpPr>
        <p:sp>
          <p:nvSpPr>
            <p:cNvPr id="12" name="文本框 11"/>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04/</a:t>
              </a:r>
              <a:endParaRPr lang="zh-CN" altLang="en-US" sz="4000" dirty="0">
                <a:solidFill>
                  <a:srgbClr val="D91313"/>
                </a:solidFill>
              </a:endParaRPr>
            </a:p>
          </p:txBody>
        </p:sp>
        <p:sp>
          <p:nvSpPr>
            <p:cNvPr id="13" name="文本框 12"/>
            <p:cNvSpPr txBox="1">
              <a:spLocks noChangeArrowheads="1"/>
            </p:cNvSpPr>
            <p:nvPr/>
          </p:nvSpPr>
          <p:spPr bwMode="auto">
            <a:xfrm>
              <a:off x="7129445" y="1384181"/>
              <a:ext cx="428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n-ea"/>
                </a:rPr>
                <a:t>添加你的标题文字</a:t>
              </a:r>
            </a:p>
          </p:txBody>
        </p:sp>
        <p:sp>
          <p:nvSpPr>
            <p:cNvPr id="14" name="文本框 13"/>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sp>
        <p:nvSpPr>
          <p:cNvPr id="15" name="任意多边形: 形状 1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6" name="矩形 15"/>
          <p:cNvSpPr/>
          <p:nvPr/>
        </p:nvSpPr>
        <p:spPr>
          <a:xfrm>
            <a:off x="0" y="6573516"/>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7" name="文本框 16"/>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文本框 1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605500"/>
            <a:ext cx="6316649" cy="4211100"/>
          </a:xfrm>
          <a:prstGeom prst="rect">
            <a:avLst/>
          </a:prstGeom>
        </p:spPr>
      </p:pic>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strVal val="#ppt_x"/>
                                          </p:val>
                                        </p:tav>
                                        <p:tav tm="100000">
                                          <p:val>
                                            <p:strVal val="#ppt_x"/>
                                          </p:val>
                                        </p:tav>
                                      </p:tavLst>
                                    </p:anim>
                                    <p:anim calcmode="lin" valueType="num">
                                      <p:cBhvr>
                                        <p:cTn id="15" dur="5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7" grpId="0" bldLvl="0" animBg="1"/>
      <p:bldP spid="29" grpId="0"/>
    </p:bldLst>
  </p:timing>
</p:sld>
</file>

<file path=ppt/slides/slide19.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íṧḻíḋè"/>
          <p:cNvSpPr/>
          <p:nvPr/>
        </p:nvSpPr>
        <p:spPr>
          <a:xfrm>
            <a:off x="0" y="2821103"/>
            <a:ext cx="12192000" cy="4036897"/>
          </a:xfrm>
          <a:custGeom>
            <a:avLst/>
            <a:gdLst>
              <a:gd name="connsiteX0" fmla="*/ 12192000 w 12192000"/>
              <a:gd name="connsiteY0" fmla="*/ 0 h 4036897"/>
              <a:gd name="connsiteX1" fmla="*/ 12192000 w 12192000"/>
              <a:gd name="connsiteY1" fmla="*/ 4036897 h 4036897"/>
              <a:gd name="connsiteX2" fmla="*/ 0 w 12192000"/>
              <a:gd name="connsiteY2" fmla="*/ 4036897 h 4036897"/>
              <a:gd name="connsiteX3" fmla="*/ 0 w 12192000"/>
              <a:gd name="connsiteY3" fmla="*/ 3706911 h 4036897"/>
              <a:gd name="connsiteX4" fmla="*/ 140854 w 12192000"/>
              <a:gd name="connsiteY4" fmla="*/ 3695532 h 4036897"/>
              <a:gd name="connsiteX5" fmla="*/ 1596574 w 12192000"/>
              <a:gd name="connsiteY5" fmla="*/ 3608653 h 4036897"/>
              <a:gd name="connsiteX6" fmla="*/ 4093032 w 12192000"/>
              <a:gd name="connsiteY6" fmla="*/ 3144196 h 4036897"/>
              <a:gd name="connsiteX7" fmla="*/ 5355777 w 12192000"/>
              <a:gd name="connsiteY7" fmla="*/ 2592653 h 4036897"/>
              <a:gd name="connsiteX8" fmla="*/ 7141032 w 12192000"/>
              <a:gd name="connsiteY8" fmla="*/ 2229796 h 4036897"/>
              <a:gd name="connsiteX9" fmla="*/ 7895774 w 12192000"/>
              <a:gd name="connsiteY9" fmla="*/ 1736310 h 4036897"/>
              <a:gd name="connsiteX10" fmla="*/ 8940803 w 12192000"/>
              <a:gd name="connsiteY10" fmla="*/ 1257339 h 4036897"/>
              <a:gd name="connsiteX11" fmla="*/ 10624460 w 12192000"/>
              <a:gd name="connsiteY11" fmla="*/ 967053 h 4036897"/>
              <a:gd name="connsiteX12" fmla="*/ 11567889 w 12192000"/>
              <a:gd name="connsiteY12" fmla="*/ 270368 h 4036897"/>
              <a:gd name="connsiteX13" fmla="*/ 12018801 w 12192000"/>
              <a:gd name="connsiteY13" fmla="*/ 64663 h 403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4036897">
                <a:moveTo>
                  <a:pt x="12192000" y="0"/>
                </a:moveTo>
                <a:lnTo>
                  <a:pt x="12192000" y="4036897"/>
                </a:lnTo>
                <a:lnTo>
                  <a:pt x="0" y="4036897"/>
                </a:lnTo>
                <a:lnTo>
                  <a:pt x="0" y="3706911"/>
                </a:lnTo>
                <a:lnTo>
                  <a:pt x="140854" y="3695532"/>
                </a:lnTo>
                <a:cubicBezTo>
                  <a:pt x="571595" y="3669177"/>
                  <a:pt x="1101274" y="3678504"/>
                  <a:pt x="1596574" y="3608653"/>
                </a:cubicBezTo>
                <a:cubicBezTo>
                  <a:pt x="2351317" y="3502215"/>
                  <a:pt x="3466499" y="3313529"/>
                  <a:pt x="4093032" y="3144196"/>
                </a:cubicBezTo>
                <a:cubicBezTo>
                  <a:pt x="4719568" y="2974863"/>
                  <a:pt x="4847776" y="2745053"/>
                  <a:pt x="5355777" y="2592653"/>
                </a:cubicBezTo>
                <a:cubicBezTo>
                  <a:pt x="5863776" y="2440253"/>
                  <a:pt x="6717699" y="2372520"/>
                  <a:pt x="7141032" y="2229796"/>
                </a:cubicBezTo>
                <a:cubicBezTo>
                  <a:pt x="7564365" y="2087072"/>
                  <a:pt x="7595812" y="1898386"/>
                  <a:pt x="7895774" y="1736310"/>
                </a:cubicBezTo>
                <a:cubicBezTo>
                  <a:pt x="8195736" y="1574234"/>
                  <a:pt x="8486022" y="1385549"/>
                  <a:pt x="8940803" y="1257339"/>
                </a:cubicBezTo>
                <a:cubicBezTo>
                  <a:pt x="9395584" y="1129129"/>
                  <a:pt x="10186612" y="1131548"/>
                  <a:pt x="10624460" y="967053"/>
                </a:cubicBezTo>
                <a:cubicBezTo>
                  <a:pt x="11062308" y="802558"/>
                  <a:pt x="11250994" y="454215"/>
                  <a:pt x="11567889" y="270368"/>
                </a:cubicBezTo>
                <a:cubicBezTo>
                  <a:pt x="11706531" y="189935"/>
                  <a:pt x="11865545" y="123392"/>
                  <a:pt x="12018801" y="64663"/>
                </a:cubicBezTo>
                <a:close/>
              </a:path>
            </a:pathLst>
          </a:custGeom>
          <a:solidFill>
            <a:srgbClr val="C00000"/>
          </a:solidFill>
          <a:ln w="4445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等线" panose="02010600030101010101" charset="-122"/>
              <a:cs typeface="+mn-ea"/>
              <a:sym typeface="+mn-lt"/>
            </a:endParaRPr>
          </a:p>
        </p:txBody>
      </p:sp>
      <p:grpSp>
        <p:nvGrpSpPr>
          <p:cNvPr id="7" name="iṣļíďe"/>
          <p:cNvGrpSpPr/>
          <p:nvPr/>
        </p:nvGrpSpPr>
        <p:grpSpPr>
          <a:xfrm>
            <a:off x="673100" y="5410223"/>
            <a:ext cx="253999" cy="1116000"/>
            <a:chOff x="673100" y="5410223"/>
            <a:chExt cx="253999" cy="1116000"/>
          </a:xfrm>
          <a:solidFill>
            <a:srgbClr val="E60012"/>
          </a:solidFill>
        </p:grpSpPr>
        <p:cxnSp>
          <p:nvCxnSpPr>
            <p:cNvPr id="33" name="直接连接符 32"/>
            <p:cNvCxnSpPr/>
            <p:nvPr/>
          </p:nvCxnSpPr>
          <p:spPr>
            <a:xfrm>
              <a:off x="818205" y="5410223"/>
              <a:ext cx="0" cy="1116000"/>
            </a:xfrm>
            <a:prstGeom prst="line">
              <a:avLst/>
            </a:prstGeom>
            <a:grp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iṧļïḓè"/>
            <p:cNvSpPr/>
            <p:nvPr/>
          </p:nvSpPr>
          <p:spPr bwMode="auto">
            <a:xfrm>
              <a:off x="673100" y="6134111"/>
              <a:ext cx="253999" cy="392112"/>
            </a:xfrm>
            <a:custGeom>
              <a:avLst/>
              <a:gdLst>
                <a:gd name="T0" fmla="*/ 37 w 479"/>
                <a:gd name="T1" fmla="*/ 689 h 742"/>
                <a:gd name="T2" fmla="*/ 96 w 479"/>
                <a:gd name="T3" fmla="*/ 742 h 742"/>
                <a:gd name="T4" fmla="*/ 83 w 479"/>
                <a:gd name="T5" fmla="*/ 696 h 742"/>
                <a:gd name="T6" fmla="*/ 112 w 479"/>
                <a:gd name="T7" fmla="*/ 641 h 742"/>
                <a:gd name="T8" fmla="*/ 167 w 479"/>
                <a:gd name="T9" fmla="*/ 572 h 742"/>
                <a:gd name="T10" fmla="*/ 112 w 479"/>
                <a:gd name="T11" fmla="*/ 672 h 742"/>
                <a:gd name="T12" fmla="*/ 189 w 479"/>
                <a:gd name="T13" fmla="*/ 558 h 742"/>
                <a:gd name="T14" fmla="*/ 249 w 479"/>
                <a:gd name="T15" fmla="*/ 470 h 742"/>
                <a:gd name="T16" fmla="*/ 267 w 479"/>
                <a:gd name="T17" fmla="*/ 528 h 742"/>
                <a:gd name="T18" fmla="*/ 259 w 479"/>
                <a:gd name="T19" fmla="*/ 671 h 742"/>
                <a:gd name="T20" fmla="*/ 285 w 479"/>
                <a:gd name="T21" fmla="*/ 721 h 742"/>
                <a:gd name="T22" fmla="*/ 386 w 479"/>
                <a:gd name="T23" fmla="*/ 719 h 742"/>
                <a:gd name="T24" fmla="*/ 354 w 479"/>
                <a:gd name="T25" fmla="*/ 680 h 742"/>
                <a:gd name="T26" fmla="*/ 323 w 479"/>
                <a:gd name="T27" fmla="*/ 620 h 742"/>
                <a:gd name="T28" fmla="*/ 333 w 479"/>
                <a:gd name="T29" fmla="*/ 512 h 742"/>
                <a:gd name="T30" fmla="*/ 406 w 479"/>
                <a:gd name="T31" fmla="*/ 340 h 742"/>
                <a:gd name="T32" fmla="*/ 429 w 479"/>
                <a:gd name="T33" fmla="*/ 317 h 742"/>
                <a:gd name="T34" fmla="*/ 429 w 479"/>
                <a:gd name="T35" fmla="*/ 297 h 742"/>
                <a:gd name="T36" fmla="*/ 410 w 479"/>
                <a:gd name="T37" fmla="*/ 291 h 742"/>
                <a:gd name="T38" fmla="*/ 359 w 479"/>
                <a:gd name="T39" fmla="*/ 262 h 742"/>
                <a:gd name="T40" fmla="*/ 406 w 479"/>
                <a:gd name="T41" fmla="*/ 196 h 742"/>
                <a:gd name="T42" fmla="*/ 432 w 479"/>
                <a:gd name="T43" fmla="*/ 224 h 742"/>
                <a:gd name="T44" fmla="*/ 450 w 479"/>
                <a:gd name="T45" fmla="*/ 205 h 742"/>
                <a:gd name="T46" fmla="*/ 434 w 479"/>
                <a:gd name="T47" fmla="*/ 167 h 742"/>
                <a:gd name="T48" fmla="*/ 428 w 479"/>
                <a:gd name="T49" fmla="*/ 149 h 742"/>
                <a:gd name="T50" fmla="*/ 411 w 479"/>
                <a:gd name="T51" fmla="*/ 144 h 742"/>
                <a:gd name="T52" fmla="*/ 389 w 479"/>
                <a:gd name="T53" fmla="*/ 142 h 742"/>
                <a:gd name="T54" fmla="*/ 409 w 479"/>
                <a:gd name="T55" fmla="*/ 125 h 742"/>
                <a:gd name="T56" fmla="*/ 439 w 479"/>
                <a:gd name="T57" fmla="*/ 104 h 742"/>
                <a:gd name="T58" fmla="*/ 452 w 479"/>
                <a:gd name="T59" fmla="*/ 29 h 742"/>
                <a:gd name="T60" fmla="*/ 370 w 479"/>
                <a:gd name="T61" fmla="*/ 27 h 742"/>
                <a:gd name="T62" fmla="*/ 362 w 479"/>
                <a:gd name="T63" fmla="*/ 31 h 742"/>
                <a:gd name="T64" fmla="*/ 343 w 479"/>
                <a:gd name="T65" fmla="*/ 45 h 742"/>
                <a:gd name="T66" fmla="*/ 310 w 479"/>
                <a:gd name="T67" fmla="*/ 24 h 742"/>
                <a:gd name="T68" fmla="*/ 272 w 479"/>
                <a:gd name="T69" fmla="*/ 25 h 742"/>
                <a:gd name="T70" fmla="*/ 232 w 479"/>
                <a:gd name="T71" fmla="*/ 25 h 742"/>
                <a:gd name="T72" fmla="*/ 206 w 479"/>
                <a:gd name="T73" fmla="*/ 54 h 742"/>
                <a:gd name="T74" fmla="*/ 153 w 479"/>
                <a:gd name="T75" fmla="*/ 101 h 742"/>
                <a:gd name="T76" fmla="*/ 136 w 479"/>
                <a:gd name="T77" fmla="*/ 152 h 742"/>
                <a:gd name="T78" fmla="*/ 121 w 479"/>
                <a:gd name="T79" fmla="*/ 245 h 742"/>
                <a:gd name="T80" fmla="*/ 182 w 479"/>
                <a:gd name="T81" fmla="*/ 284 h 742"/>
                <a:gd name="T82" fmla="*/ 178 w 479"/>
                <a:gd name="T83" fmla="*/ 317 h 742"/>
                <a:gd name="T84" fmla="*/ 177 w 479"/>
                <a:gd name="T85" fmla="*/ 470 h 742"/>
                <a:gd name="T86" fmla="*/ 82 w 479"/>
                <a:gd name="T87" fmla="*/ 572 h 742"/>
                <a:gd name="T88" fmla="*/ 22 w 479"/>
                <a:gd name="T89" fmla="*/ 617 h 742"/>
                <a:gd name="T90" fmla="*/ 11 w 479"/>
                <a:gd name="T91" fmla="*/ 651 h 742"/>
                <a:gd name="T92" fmla="*/ 421 w 479"/>
                <a:gd name="T93" fmla="*/ 183 h 742"/>
                <a:gd name="T94" fmla="*/ 445 w 479"/>
                <a:gd name="T95" fmla="*/ 204 h 742"/>
                <a:gd name="T96" fmla="*/ 432 w 479"/>
                <a:gd name="T97" fmla="*/ 219 h 742"/>
                <a:gd name="T98" fmla="*/ 409 w 479"/>
                <a:gd name="T99" fmla="*/ 192 h 742"/>
                <a:gd name="T100" fmla="*/ 355 w 479"/>
                <a:gd name="T101" fmla="*/ 255 h 742"/>
                <a:gd name="T102" fmla="*/ 381 w 479"/>
                <a:gd name="T103" fmla="*/ 198 h 742"/>
                <a:gd name="T104" fmla="*/ 325 w 479"/>
                <a:gd name="T105" fmla="*/ 333 h 742"/>
                <a:gd name="T106" fmla="*/ 347 w 479"/>
                <a:gd name="T107" fmla="*/ 357 h 742"/>
                <a:gd name="T108" fmla="*/ 347 w 479"/>
                <a:gd name="T109" fmla="*/ 327 h 742"/>
                <a:gd name="T110" fmla="*/ 382 w 479"/>
                <a:gd name="T111" fmla="*/ 328 h 742"/>
                <a:gd name="T112" fmla="*/ 343 w 479"/>
                <a:gd name="T113" fmla="*/ 477 h 742"/>
                <a:gd name="T114" fmla="*/ 315 w 479"/>
                <a:gd name="T115" fmla="*/ 368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9" h="742">
                  <a:moveTo>
                    <a:pt x="11" y="651"/>
                  </a:moveTo>
                  <a:cubicBezTo>
                    <a:pt x="22" y="660"/>
                    <a:pt x="30" y="676"/>
                    <a:pt x="37" y="689"/>
                  </a:cubicBezTo>
                  <a:cubicBezTo>
                    <a:pt x="43" y="701"/>
                    <a:pt x="68" y="737"/>
                    <a:pt x="78" y="738"/>
                  </a:cubicBezTo>
                  <a:cubicBezTo>
                    <a:pt x="88" y="740"/>
                    <a:pt x="96" y="742"/>
                    <a:pt x="96" y="742"/>
                  </a:cubicBezTo>
                  <a:cubicBezTo>
                    <a:pt x="96" y="742"/>
                    <a:pt x="111" y="725"/>
                    <a:pt x="96" y="717"/>
                  </a:cubicBezTo>
                  <a:cubicBezTo>
                    <a:pt x="82" y="709"/>
                    <a:pt x="84" y="705"/>
                    <a:pt x="83" y="696"/>
                  </a:cubicBezTo>
                  <a:cubicBezTo>
                    <a:pt x="81" y="687"/>
                    <a:pt x="83" y="676"/>
                    <a:pt x="86" y="669"/>
                  </a:cubicBezTo>
                  <a:cubicBezTo>
                    <a:pt x="89" y="662"/>
                    <a:pt x="106" y="650"/>
                    <a:pt x="112" y="641"/>
                  </a:cubicBezTo>
                  <a:cubicBezTo>
                    <a:pt x="119" y="632"/>
                    <a:pt x="136" y="602"/>
                    <a:pt x="139" y="593"/>
                  </a:cubicBezTo>
                  <a:cubicBezTo>
                    <a:pt x="141" y="587"/>
                    <a:pt x="154" y="579"/>
                    <a:pt x="167" y="572"/>
                  </a:cubicBezTo>
                  <a:cubicBezTo>
                    <a:pt x="108" y="670"/>
                    <a:pt x="108" y="670"/>
                    <a:pt x="108" y="670"/>
                  </a:cubicBezTo>
                  <a:cubicBezTo>
                    <a:pt x="112" y="672"/>
                    <a:pt x="112" y="672"/>
                    <a:pt x="112" y="672"/>
                  </a:cubicBezTo>
                  <a:cubicBezTo>
                    <a:pt x="176" y="567"/>
                    <a:pt x="176" y="567"/>
                    <a:pt x="176" y="567"/>
                  </a:cubicBezTo>
                  <a:cubicBezTo>
                    <a:pt x="182" y="564"/>
                    <a:pt x="187" y="561"/>
                    <a:pt x="189" y="558"/>
                  </a:cubicBezTo>
                  <a:cubicBezTo>
                    <a:pt x="197" y="549"/>
                    <a:pt x="230" y="519"/>
                    <a:pt x="236" y="507"/>
                  </a:cubicBezTo>
                  <a:cubicBezTo>
                    <a:pt x="241" y="495"/>
                    <a:pt x="249" y="470"/>
                    <a:pt x="249" y="470"/>
                  </a:cubicBezTo>
                  <a:cubicBezTo>
                    <a:pt x="249" y="470"/>
                    <a:pt x="262" y="478"/>
                    <a:pt x="266" y="487"/>
                  </a:cubicBezTo>
                  <a:cubicBezTo>
                    <a:pt x="270" y="496"/>
                    <a:pt x="266" y="488"/>
                    <a:pt x="267" y="528"/>
                  </a:cubicBezTo>
                  <a:cubicBezTo>
                    <a:pt x="268" y="569"/>
                    <a:pt x="260" y="591"/>
                    <a:pt x="264" y="617"/>
                  </a:cubicBezTo>
                  <a:cubicBezTo>
                    <a:pt x="268" y="643"/>
                    <a:pt x="263" y="656"/>
                    <a:pt x="259" y="671"/>
                  </a:cubicBezTo>
                  <a:cubicBezTo>
                    <a:pt x="255" y="685"/>
                    <a:pt x="248" y="703"/>
                    <a:pt x="249" y="713"/>
                  </a:cubicBezTo>
                  <a:cubicBezTo>
                    <a:pt x="251" y="724"/>
                    <a:pt x="270" y="719"/>
                    <a:pt x="285" y="721"/>
                  </a:cubicBezTo>
                  <a:cubicBezTo>
                    <a:pt x="299" y="722"/>
                    <a:pt x="315" y="722"/>
                    <a:pt x="330" y="722"/>
                  </a:cubicBezTo>
                  <a:cubicBezTo>
                    <a:pt x="344" y="722"/>
                    <a:pt x="378" y="720"/>
                    <a:pt x="386" y="719"/>
                  </a:cubicBezTo>
                  <a:cubicBezTo>
                    <a:pt x="394" y="718"/>
                    <a:pt x="400" y="708"/>
                    <a:pt x="390" y="699"/>
                  </a:cubicBezTo>
                  <a:cubicBezTo>
                    <a:pt x="380" y="690"/>
                    <a:pt x="354" y="680"/>
                    <a:pt x="354" y="680"/>
                  </a:cubicBezTo>
                  <a:cubicBezTo>
                    <a:pt x="354" y="680"/>
                    <a:pt x="339" y="675"/>
                    <a:pt x="332" y="665"/>
                  </a:cubicBezTo>
                  <a:cubicBezTo>
                    <a:pt x="325" y="656"/>
                    <a:pt x="323" y="631"/>
                    <a:pt x="323" y="620"/>
                  </a:cubicBezTo>
                  <a:cubicBezTo>
                    <a:pt x="323" y="609"/>
                    <a:pt x="321" y="577"/>
                    <a:pt x="323" y="563"/>
                  </a:cubicBezTo>
                  <a:cubicBezTo>
                    <a:pt x="325" y="552"/>
                    <a:pt x="329" y="529"/>
                    <a:pt x="333" y="512"/>
                  </a:cubicBezTo>
                  <a:cubicBezTo>
                    <a:pt x="333" y="512"/>
                    <a:pt x="333" y="512"/>
                    <a:pt x="333" y="512"/>
                  </a:cubicBezTo>
                  <a:cubicBezTo>
                    <a:pt x="406" y="340"/>
                    <a:pt x="406" y="340"/>
                    <a:pt x="406" y="340"/>
                  </a:cubicBezTo>
                  <a:cubicBezTo>
                    <a:pt x="414" y="339"/>
                    <a:pt x="415" y="339"/>
                    <a:pt x="417" y="334"/>
                  </a:cubicBezTo>
                  <a:cubicBezTo>
                    <a:pt x="421" y="327"/>
                    <a:pt x="426" y="321"/>
                    <a:pt x="429" y="317"/>
                  </a:cubicBezTo>
                  <a:cubicBezTo>
                    <a:pt x="431" y="313"/>
                    <a:pt x="438" y="305"/>
                    <a:pt x="432" y="300"/>
                  </a:cubicBezTo>
                  <a:cubicBezTo>
                    <a:pt x="431" y="299"/>
                    <a:pt x="430" y="298"/>
                    <a:pt x="429" y="297"/>
                  </a:cubicBezTo>
                  <a:cubicBezTo>
                    <a:pt x="441" y="284"/>
                    <a:pt x="424" y="280"/>
                    <a:pt x="424" y="280"/>
                  </a:cubicBezTo>
                  <a:cubicBezTo>
                    <a:pt x="412" y="278"/>
                    <a:pt x="410" y="285"/>
                    <a:pt x="410" y="291"/>
                  </a:cubicBezTo>
                  <a:cubicBezTo>
                    <a:pt x="405" y="291"/>
                    <a:pt x="395" y="291"/>
                    <a:pt x="393" y="289"/>
                  </a:cubicBezTo>
                  <a:cubicBezTo>
                    <a:pt x="391" y="287"/>
                    <a:pt x="369" y="270"/>
                    <a:pt x="359" y="262"/>
                  </a:cubicBezTo>
                  <a:cubicBezTo>
                    <a:pt x="403" y="200"/>
                    <a:pt x="403" y="200"/>
                    <a:pt x="403" y="200"/>
                  </a:cubicBezTo>
                  <a:cubicBezTo>
                    <a:pt x="403" y="200"/>
                    <a:pt x="404" y="198"/>
                    <a:pt x="406" y="196"/>
                  </a:cubicBezTo>
                  <a:cubicBezTo>
                    <a:pt x="410" y="209"/>
                    <a:pt x="415" y="217"/>
                    <a:pt x="422" y="221"/>
                  </a:cubicBezTo>
                  <a:cubicBezTo>
                    <a:pt x="426" y="223"/>
                    <a:pt x="429" y="224"/>
                    <a:pt x="432" y="224"/>
                  </a:cubicBezTo>
                  <a:cubicBezTo>
                    <a:pt x="435" y="224"/>
                    <a:pt x="437" y="223"/>
                    <a:pt x="437" y="223"/>
                  </a:cubicBezTo>
                  <a:cubicBezTo>
                    <a:pt x="445" y="218"/>
                    <a:pt x="450" y="212"/>
                    <a:pt x="450" y="205"/>
                  </a:cubicBezTo>
                  <a:cubicBezTo>
                    <a:pt x="451" y="193"/>
                    <a:pt x="442" y="182"/>
                    <a:pt x="435" y="175"/>
                  </a:cubicBezTo>
                  <a:cubicBezTo>
                    <a:pt x="436" y="170"/>
                    <a:pt x="434" y="167"/>
                    <a:pt x="434" y="167"/>
                  </a:cubicBezTo>
                  <a:cubicBezTo>
                    <a:pt x="434" y="167"/>
                    <a:pt x="442" y="161"/>
                    <a:pt x="434" y="159"/>
                  </a:cubicBezTo>
                  <a:cubicBezTo>
                    <a:pt x="427" y="157"/>
                    <a:pt x="430" y="150"/>
                    <a:pt x="428" y="149"/>
                  </a:cubicBezTo>
                  <a:cubicBezTo>
                    <a:pt x="426" y="148"/>
                    <a:pt x="429" y="140"/>
                    <a:pt x="422" y="140"/>
                  </a:cubicBezTo>
                  <a:cubicBezTo>
                    <a:pt x="414" y="141"/>
                    <a:pt x="412" y="141"/>
                    <a:pt x="411" y="144"/>
                  </a:cubicBezTo>
                  <a:cubicBezTo>
                    <a:pt x="410" y="146"/>
                    <a:pt x="386" y="144"/>
                    <a:pt x="381" y="157"/>
                  </a:cubicBezTo>
                  <a:cubicBezTo>
                    <a:pt x="389" y="142"/>
                    <a:pt x="389" y="142"/>
                    <a:pt x="389" y="142"/>
                  </a:cubicBezTo>
                  <a:cubicBezTo>
                    <a:pt x="389" y="142"/>
                    <a:pt x="399" y="141"/>
                    <a:pt x="397" y="132"/>
                  </a:cubicBezTo>
                  <a:cubicBezTo>
                    <a:pt x="397" y="132"/>
                    <a:pt x="409" y="132"/>
                    <a:pt x="409" y="125"/>
                  </a:cubicBezTo>
                  <a:cubicBezTo>
                    <a:pt x="409" y="125"/>
                    <a:pt x="425" y="138"/>
                    <a:pt x="423" y="119"/>
                  </a:cubicBezTo>
                  <a:cubicBezTo>
                    <a:pt x="423" y="119"/>
                    <a:pt x="443" y="114"/>
                    <a:pt x="439" y="104"/>
                  </a:cubicBezTo>
                  <a:cubicBezTo>
                    <a:pt x="439" y="104"/>
                    <a:pt x="479" y="82"/>
                    <a:pt x="464" y="61"/>
                  </a:cubicBezTo>
                  <a:cubicBezTo>
                    <a:pt x="450" y="40"/>
                    <a:pt x="462" y="33"/>
                    <a:pt x="452" y="29"/>
                  </a:cubicBezTo>
                  <a:cubicBezTo>
                    <a:pt x="442" y="24"/>
                    <a:pt x="417" y="0"/>
                    <a:pt x="396" y="7"/>
                  </a:cubicBezTo>
                  <a:cubicBezTo>
                    <a:pt x="374" y="13"/>
                    <a:pt x="378" y="23"/>
                    <a:pt x="370" y="27"/>
                  </a:cubicBezTo>
                  <a:cubicBezTo>
                    <a:pt x="367" y="29"/>
                    <a:pt x="364" y="28"/>
                    <a:pt x="361" y="27"/>
                  </a:cubicBezTo>
                  <a:cubicBezTo>
                    <a:pt x="362" y="28"/>
                    <a:pt x="362" y="29"/>
                    <a:pt x="362" y="31"/>
                  </a:cubicBezTo>
                  <a:cubicBezTo>
                    <a:pt x="361" y="40"/>
                    <a:pt x="366" y="52"/>
                    <a:pt x="360" y="53"/>
                  </a:cubicBezTo>
                  <a:cubicBezTo>
                    <a:pt x="355" y="54"/>
                    <a:pt x="349" y="51"/>
                    <a:pt x="343" y="45"/>
                  </a:cubicBezTo>
                  <a:cubicBezTo>
                    <a:pt x="336" y="38"/>
                    <a:pt x="330" y="29"/>
                    <a:pt x="325" y="25"/>
                  </a:cubicBezTo>
                  <a:cubicBezTo>
                    <a:pt x="320" y="21"/>
                    <a:pt x="312" y="20"/>
                    <a:pt x="310" y="24"/>
                  </a:cubicBezTo>
                  <a:cubicBezTo>
                    <a:pt x="307" y="28"/>
                    <a:pt x="298" y="34"/>
                    <a:pt x="294" y="35"/>
                  </a:cubicBezTo>
                  <a:cubicBezTo>
                    <a:pt x="290" y="36"/>
                    <a:pt x="274" y="28"/>
                    <a:pt x="272" y="25"/>
                  </a:cubicBezTo>
                  <a:cubicBezTo>
                    <a:pt x="269" y="23"/>
                    <a:pt x="263" y="21"/>
                    <a:pt x="254" y="23"/>
                  </a:cubicBezTo>
                  <a:cubicBezTo>
                    <a:pt x="245" y="25"/>
                    <a:pt x="234" y="29"/>
                    <a:pt x="232" y="25"/>
                  </a:cubicBezTo>
                  <a:cubicBezTo>
                    <a:pt x="231" y="22"/>
                    <a:pt x="228" y="20"/>
                    <a:pt x="224" y="25"/>
                  </a:cubicBezTo>
                  <a:cubicBezTo>
                    <a:pt x="220" y="31"/>
                    <a:pt x="207" y="45"/>
                    <a:pt x="206" y="54"/>
                  </a:cubicBezTo>
                  <a:cubicBezTo>
                    <a:pt x="204" y="64"/>
                    <a:pt x="192" y="84"/>
                    <a:pt x="178" y="94"/>
                  </a:cubicBezTo>
                  <a:cubicBezTo>
                    <a:pt x="163" y="103"/>
                    <a:pt x="158" y="88"/>
                    <a:pt x="153" y="101"/>
                  </a:cubicBezTo>
                  <a:cubicBezTo>
                    <a:pt x="147" y="114"/>
                    <a:pt x="148" y="123"/>
                    <a:pt x="142" y="128"/>
                  </a:cubicBezTo>
                  <a:cubicBezTo>
                    <a:pt x="137" y="132"/>
                    <a:pt x="141" y="131"/>
                    <a:pt x="136" y="152"/>
                  </a:cubicBezTo>
                  <a:cubicBezTo>
                    <a:pt x="130" y="173"/>
                    <a:pt x="121" y="161"/>
                    <a:pt x="120" y="175"/>
                  </a:cubicBezTo>
                  <a:cubicBezTo>
                    <a:pt x="118" y="189"/>
                    <a:pt x="108" y="216"/>
                    <a:pt x="121" y="245"/>
                  </a:cubicBezTo>
                  <a:cubicBezTo>
                    <a:pt x="135" y="274"/>
                    <a:pt x="146" y="275"/>
                    <a:pt x="156" y="280"/>
                  </a:cubicBezTo>
                  <a:cubicBezTo>
                    <a:pt x="166" y="286"/>
                    <a:pt x="182" y="284"/>
                    <a:pt x="182" y="284"/>
                  </a:cubicBezTo>
                  <a:cubicBezTo>
                    <a:pt x="182" y="284"/>
                    <a:pt x="181" y="297"/>
                    <a:pt x="177" y="308"/>
                  </a:cubicBezTo>
                  <a:cubicBezTo>
                    <a:pt x="173" y="319"/>
                    <a:pt x="172" y="318"/>
                    <a:pt x="178" y="317"/>
                  </a:cubicBezTo>
                  <a:cubicBezTo>
                    <a:pt x="178" y="317"/>
                    <a:pt x="181" y="359"/>
                    <a:pt x="190" y="370"/>
                  </a:cubicBezTo>
                  <a:cubicBezTo>
                    <a:pt x="199" y="380"/>
                    <a:pt x="186" y="435"/>
                    <a:pt x="177" y="470"/>
                  </a:cubicBezTo>
                  <a:cubicBezTo>
                    <a:pt x="168" y="504"/>
                    <a:pt x="176" y="480"/>
                    <a:pt x="153" y="497"/>
                  </a:cubicBezTo>
                  <a:cubicBezTo>
                    <a:pt x="129" y="514"/>
                    <a:pt x="98" y="549"/>
                    <a:pt x="82" y="572"/>
                  </a:cubicBezTo>
                  <a:cubicBezTo>
                    <a:pt x="66" y="594"/>
                    <a:pt x="71" y="601"/>
                    <a:pt x="59" y="606"/>
                  </a:cubicBezTo>
                  <a:cubicBezTo>
                    <a:pt x="46" y="610"/>
                    <a:pt x="35" y="605"/>
                    <a:pt x="22" y="617"/>
                  </a:cubicBezTo>
                  <a:cubicBezTo>
                    <a:pt x="8" y="629"/>
                    <a:pt x="9" y="623"/>
                    <a:pt x="6" y="632"/>
                  </a:cubicBezTo>
                  <a:cubicBezTo>
                    <a:pt x="4" y="642"/>
                    <a:pt x="0" y="643"/>
                    <a:pt x="11" y="651"/>
                  </a:cubicBezTo>
                  <a:close/>
                  <a:moveTo>
                    <a:pt x="409" y="192"/>
                  </a:moveTo>
                  <a:cubicBezTo>
                    <a:pt x="413" y="188"/>
                    <a:pt x="417" y="184"/>
                    <a:pt x="421" y="183"/>
                  </a:cubicBezTo>
                  <a:cubicBezTo>
                    <a:pt x="427" y="181"/>
                    <a:pt x="431" y="182"/>
                    <a:pt x="433" y="180"/>
                  </a:cubicBezTo>
                  <a:cubicBezTo>
                    <a:pt x="439" y="187"/>
                    <a:pt x="446" y="196"/>
                    <a:pt x="445" y="204"/>
                  </a:cubicBezTo>
                  <a:cubicBezTo>
                    <a:pt x="445" y="210"/>
                    <a:pt x="441" y="215"/>
                    <a:pt x="435" y="219"/>
                  </a:cubicBezTo>
                  <a:cubicBezTo>
                    <a:pt x="435" y="219"/>
                    <a:pt x="434" y="219"/>
                    <a:pt x="432" y="219"/>
                  </a:cubicBezTo>
                  <a:cubicBezTo>
                    <a:pt x="430" y="219"/>
                    <a:pt x="427" y="219"/>
                    <a:pt x="424" y="217"/>
                  </a:cubicBezTo>
                  <a:cubicBezTo>
                    <a:pt x="420" y="214"/>
                    <a:pt x="414" y="208"/>
                    <a:pt x="409" y="192"/>
                  </a:cubicBezTo>
                  <a:close/>
                  <a:moveTo>
                    <a:pt x="391" y="199"/>
                  </a:moveTo>
                  <a:cubicBezTo>
                    <a:pt x="355" y="255"/>
                    <a:pt x="355" y="255"/>
                    <a:pt x="355" y="255"/>
                  </a:cubicBezTo>
                  <a:cubicBezTo>
                    <a:pt x="357" y="247"/>
                    <a:pt x="365" y="222"/>
                    <a:pt x="362" y="216"/>
                  </a:cubicBezTo>
                  <a:cubicBezTo>
                    <a:pt x="358" y="210"/>
                    <a:pt x="374" y="198"/>
                    <a:pt x="381" y="198"/>
                  </a:cubicBezTo>
                  <a:cubicBezTo>
                    <a:pt x="389" y="197"/>
                    <a:pt x="391" y="199"/>
                    <a:pt x="391" y="199"/>
                  </a:cubicBezTo>
                  <a:close/>
                  <a:moveTo>
                    <a:pt x="325" y="333"/>
                  </a:moveTo>
                  <a:cubicBezTo>
                    <a:pt x="335" y="321"/>
                    <a:pt x="334" y="324"/>
                    <a:pt x="334" y="324"/>
                  </a:cubicBezTo>
                  <a:cubicBezTo>
                    <a:pt x="334" y="324"/>
                    <a:pt x="341" y="352"/>
                    <a:pt x="347" y="357"/>
                  </a:cubicBezTo>
                  <a:cubicBezTo>
                    <a:pt x="353" y="356"/>
                    <a:pt x="353" y="356"/>
                    <a:pt x="353" y="356"/>
                  </a:cubicBezTo>
                  <a:cubicBezTo>
                    <a:pt x="353" y="356"/>
                    <a:pt x="347" y="343"/>
                    <a:pt x="347" y="327"/>
                  </a:cubicBezTo>
                  <a:cubicBezTo>
                    <a:pt x="347" y="327"/>
                    <a:pt x="352" y="324"/>
                    <a:pt x="363" y="326"/>
                  </a:cubicBezTo>
                  <a:cubicBezTo>
                    <a:pt x="373" y="329"/>
                    <a:pt x="374" y="322"/>
                    <a:pt x="382" y="328"/>
                  </a:cubicBezTo>
                  <a:cubicBezTo>
                    <a:pt x="389" y="333"/>
                    <a:pt x="391" y="339"/>
                    <a:pt x="400" y="340"/>
                  </a:cubicBezTo>
                  <a:cubicBezTo>
                    <a:pt x="343" y="477"/>
                    <a:pt x="343" y="477"/>
                    <a:pt x="343" y="477"/>
                  </a:cubicBezTo>
                  <a:cubicBezTo>
                    <a:pt x="342" y="474"/>
                    <a:pt x="341" y="469"/>
                    <a:pt x="338" y="463"/>
                  </a:cubicBezTo>
                  <a:cubicBezTo>
                    <a:pt x="329" y="444"/>
                    <a:pt x="316" y="399"/>
                    <a:pt x="315" y="368"/>
                  </a:cubicBezTo>
                  <a:cubicBezTo>
                    <a:pt x="314" y="338"/>
                    <a:pt x="314" y="345"/>
                    <a:pt x="325" y="333"/>
                  </a:cubicBezTo>
                  <a:close/>
                </a:path>
              </a:pathLst>
            </a:custGeom>
            <a:solidFill>
              <a:schemeClr val="tx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endParaRPr>
            </a:p>
          </p:txBody>
        </p:sp>
      </p:grpSp>
      <p:grpSp>
        <p:nvGrpSpPr>
          <p:cNvPr id="8" name="iśľîḍê"/>
          <p:cNvGrpSpPr/>
          <p:nvPr/>
        </p:nvGrpSpPr>
        <p:grpSpPr>
          <a:xfrm>
            <a:off x="3299868" y="5018111"/>
            <a:ext cx="316079" cy="1116000"/>
            <a:chOff x="3299868" y="5018111"/>
            <a:chExt cx="316079" cy="1116000"/>
          </a:xfrm>
          <a:solidFill>
            <a:schemeClr val="tx1"/>
          </a:solidFill>
        </p:grpSpPr>
        <p:cxnSp>
          <p:nvCxnSpPr>
            <p:cNvPr id="31" name="直接连接符 30"/>
            <p:cNvCxnSpPr/>
            <p:nvPr/>
          </p:nvCxnSpPr>
          <p:spPr>
            <a:xfrm>
              <a:off x="3485066" y="5018111"/>
              <a:ext cx="0" cy="1116000"/>
            </a:xfrm>
            <a:prstGeom prst="line">
              <a:avLst/>
            </a:prstGeom>
            <a:grp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iṩḷíḍe"/>
            <p:cNvSpPr/>
            <p:nvPr/>
          </p:nvSpPr>
          <p:spPr bwMode="auto">
            <a:xfrm>
              <a:off x="3299868" y="5728960"/>
              <a:ext cx="316079" cy="405151"/>
            </a:xfrm>
            <a:custGeom>
              <a:avLst/>
              <a:gdLst>
                <a:gd name="T0" fmla="*/ 69 w 596"/>
                <a:gd name="T1" fmla="*/ 664 h 765"/>
                <a:gd name="T2" fmla="*/ 141 w 596"/>
                <a:gd name="T3" fmla="*/ 759 h 765"/>
                <a:gd name="T4" fmla="*/ 148 w 596"/>
                <a:gd name="T5" fmla="*/ 667 h 765"/>
                <a:gd name="T6" fmla="*/ 188 w 596"/>
                <a:gd name="T7" fmla="*/ 648 h 765"/>
                <a:gd name="T8" fmla="*/ 225 w 596"/>
                <a:gd name="T9" fmla="*/ 612 h 765"/>
                <a:gd name="T10" fmla="*/ 338 w 596"/>
                <a:gd name="T11" fmla="*/ 554 h 765"/>
                <a:gd name="T12" fmla="*/ 347 w 596"/>
                <a:gd name="T13" fmla="*/ 605 h 765"/>
                <a:gd name="T14" fmla="*/ 332 w 596"/>
                <a:gd name="T15" fmla="*/ 653 h 765"/>
                <a:gd name="T16" fmla="*/ 385 w 596"/>
                <a:gd name="T17" fmla="*/ 740 h 765"/>
                <a:gd name="T18" fmla="*/ 477 w 596"/>
                <a:gd name="T19" fmla="*/ 729 h 765"/>
                <a:gd name="T20" fmla="*/ 418 w 596"/>
                <a:gd name="T21" fmla="*/ 685 h 765"/>
                <a:gd name="T22" fmla="*/ 586 w 596"/>
                <a:gd name="T23" fmla="*/ 317 h 765"/>
                <a:gd name="T24" fmla="*/ 550 w 596"/>
                <a:gd name="T25" fmla="*/ 313 h 765"/>
                <a:gd name="T26" fmla="*/ 514 w 596"/>
                <a:gd name="T27" fmla="*/ 296 h 765"/>
                <a:gd name="T28" fmla="*/ 491 w 596"/>
                <a:gd name="T29" fmla="*/ 227 h 765"/>
                <a:gd name="T30" fmla="*/ 491 w 596"/>
                <a:gd name="T31" fmla="*/ 137 h 765"/>
                <a:gd name="T32" fmla="*/ 513 w 596"/>
                <a:gd name="T33" fmla="*/ 108 h 765"/>
                <a:gd name="T34" fmla="*/ 531 w 596"/>
                <a:gd name="T35" fmla="*/ 79 h 765"/>
                <a:gd name="T36" fmla="*/ 449 w 596"/>
                <a:gd name="T37" fmla="*/ 63 h 765"/>
                <a:gd name="T38" fmla="*/ 418 w 596"/>
                <a:gd name="T39" fmla="*/ 26 h 765"/>
                <a:gd name="T40" fmla="*/ 308 w 596"/>
                <a:gd name="T41" fmla="*/ 28 h 765"/>
                <a:gd name="T42" fmla="*/ 260 w 596"/>
                <a:gd name="T43" fmla="*/ 88 h 765"/>
                <a:gd name="T44" fmla="*/ 242 w 596"/>
                <a:gd name="T45" fmla="*/ 133 h 765"/>
                <a:gd name="T46" fmla="*/ 229 w 596"/>
                <a:gd name="T47" fmla="*/ 151 h 765"/>
                <a:gd name="T48" fmla="*/ 202 w 596"/>
                <a:gd name="T49" fmla="*/ 199 h 765"/>
                <a:gd name="T50" fmla="*/ 170 w 596"/>
                <a:gd name="T51" fmla="*/ 243 h 765"/>
                <a:gd name="T52" fmla="*/ 145 w 596"/>
                <a:gd name="T53" fmla="*/ 293 h 765"/>
                <a:gd name="T54" fmla="*/ 208 w 596"/>
                <a:gd name="T55" fmla="*/ 249 h 765"/>
                <a:gd name="T56" fmla="*/ 210 w 596"/>
                <a:gd name="T57" fmla="*/ 296 h 765"/>
                <a:gd name="T58" fmla="*/ 219 w 596"/>
                <a:gd name="T59" fmla="*/ 304 h 765"/>
                <a:gd name="T60" fmla="*/ 304 w 596"/>
                <a:gd name="T61" fmla="*/ 373 h 765"/>
                <a:gd name="T62" fmla="*/ 298 w 596"/>
                <a:gd name="T63" fmla="*/ 454 h 765"/>
                <a:gd name="T64" fmla="*/ 148 w 596"/>
                <a:gd name="T65" fmla="*/ 584 h 765"/>
                <a:gd name="T66" fmla="*/ 214 w 596"/>
                <a:gd name="T67" fmla="*/ 239 h 765"/>
                <a:gd name="T68" fmla="*/ 221 w 596"/>
                <a:gd name="T69" fmla="*/ 226 h 765"/>
                <a:gd name="T70" fmla="*/ 477 w 596"/>
                <a:gd name="T71" fmla="*/ 516 h 765"/>
                <a:gd name="T72" fmla="*/ 471 w 596"/>
                <a:gd name="T73" fmla="*/ 416 h 765"/>
                <a:gd name="T74" fmla="*/ 456 w 596"/>
                <a:gd name="T75" fmla="*/ 348 h 765"/>
                <a:gd name="T76" fmla="*/ 530 w 596"/>
                <a:gd name="T77" fmla="*/ 342 h 765"/>
                <a:gd name="T78" fmla="*/ 543 w 596"/>
                <a:gd name="T79" fmla="*/ 356 h 765"/>
                <a:gd name="T80" fmla="*/ 460 w 596"/>
                <a:gd name="T81" fmla="*/ 570 h 765"/>
                <a:gd name="T82" fmla="*/ 410 w 596"/>
                <a:gd name="T83" fmla="*/ 657 h 765"/>
                <a:gd name="T84" fmla="*/ 442 w 596"/>
                <a:gd name="T85" fmla="*/ 601 h 765"/>
                <a:gd name="T86" fmla="*/ 411 w 596"/>
                <a:gd name="T87" fmla="*/ 675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6" h="765">
                  <a:moveTo>
                    <a:pt x="0" y="717"/>
                  </a:moveTo>
                  <a:cubicBezTo>
                    <a:pt x="14" y="709"/>
                    <a:pt x="14" y="709"/>
                    <a:pt x="14" y="709"/>
                  </a:cubicBezTo>
                  <a:cubicBezTo>
                    <a:pt x="69" y="664"/>
                    <a:pt x="69" y="664"/>
                    <a:pt x="69" y="664"/>
                  </a:cubicBezTo>
                  <a:cubicBezTo>
                    <a:pt x="69" y="664"/>
                    <a:pt x="83" y="692"/>
                    <a:pt x="87" y="699"/>
                  </a:cubicBezTo>
                  <a:cubicBezTo>
                    <a:pt x="91" y="707"/>
                    <a:pt x="93" y="717"/>
                    <a:pt x="100" y="728"/>
                  </a:cubicBezTo>
                  <a:cubicBezTo>
                    <a:pt x="107" y="740"/>
                    <a:pt x="126" y="754"/>
                    <a:pt x="141" y="759"/>
                  </a:cubicBezTo>
                  <a:cubicBezTo>
                    <a:pt x="156" y="765"/>
                    <a:pt x="162" y="748"/>
                    <a:pt x="159" y="732"/>
                  </a:cubicBezTo>
                  <a:cubicBezTo>
                    <a:pt x="155" y="715"/>
                    <a:pt x="143" y="703"/>
                    <a:pt x="143" y="695"/>
                  </a:cubicBezTo>
                  <a:cubicBezTo>
                    <a:pt x="144" y="687"/>
                    <a:pt x="145" y="674"/>
                    <a:pt x="148" y="667"/>
                  </a:cubicBezTo>
                  <a:cubicBezTo>
                    <a:pt x="151" y="660"/>
                    <a:pt x="157" y="658"/>
                    <a:pt x="161" y="656"/>
                  </a:cubicBezTo>
                  <a:cubicBezTo>
                    <a:pt x="165" y="654"/>
                    <a:pt x="169" y="657"/>
                    <a:pt x="175" y="654"/>
                  </a:cubicBezTo>
                  <a:cubicBezTo>
                    <a:pt x="181" y="652"/>
                    <a:pt x="187" y="652"/>
                    <a:pt x="188" y="648"/>
                  </a:cubicBezTo>
                  <a:cubicBezTo>
                    <a:pt x="188" y="643"/>
                    <a:pt x="207" y="635"/>
                    <a:pt x="204" y="633"/>
                  </a:cubicBezTo>
                  <a:cubicBezTo>
                    <a:pt x="202" y="630"/>
                    <a:pt x="210" y="630"/>
                    <a:pt x="216" y="623"/>
                  </a:cubicBezTo>
                  <a:cubicBezTo>
                    <a:pt x="223" y="615"/>
                    <a:pt x="219" y="614"/>
                    <a:pt x="225" y="612"/>
                  </a:cubicBezTo>
                  <a:cubicBezTo>
                    <a:pt x="231" y="610"/>
                    <a:pt x="245" y="609"/>
                    <a:pt x="251" y="607"/>
                  </a:cubicBezTo>
                  <a:cubicBezTo>
                    <a:pt x="256" y="606"/>
                    <a:pt x="334" y="555"/>
                    <a:pt x="334" y="555"/>
                  </a:cubicBezTo>
                  <a:cubicBezTo>
                    <a:pt x="334" y="555"/>
                    <a:pt x="346" y="553"/>
                    <a:pt x="338" y="554"/>
                  </a:cubicBezTo>
                  <a:cubicBezTo>
                    <a:pt x="329" y="555"/>
                    <a:pt x="356" y="547"/>
                    <a:pt x="354" y="558"/>
                  </a:cubicBezTo>
                  <a:cubicBezTo>
                    <a:pt x="352" y="570"/>
                    <a:pt x="356" y="570"/>
                    <a:pt x="356" y="584"/>
                  </a:cubicBezTo>
                  <a:cubicBezTo>
                    <a:pt x="357" y="598"/>
                    <a:pt x="355" y="603"/>
                    <a:pt x="347" y="605"/>
                  </a:cubicBezTo>
                  <a:cubicBezTo>
                    <a:pt x="339" y="608"/>
                    <a:pt x="330" y="615"/>
                    <a:pt x="331" y="622"/>
                  </a:cubicBezTo>
                  <a:cubicBezTo>
                    <a:pt x="333" y="629"/>
                    <a:pt x="338" y="639"/>
                    <a:pt x="334" y="642"/>
                  </a:cubicBezTo>
                  <a:cubicBezTo>
                    <a:pt x="331" y="644"/>
                    <a:pt x="329" y="646"/>
                    <a:pt x="332" y="653"/>
                  </a:cubicBezTo>
                  <a:cubicBezTo>
                    <a:pt x="336" y="660"/>
                    <a:pt x="340" y="671"/>
                    <a:pt x="338" y="678"/>
                  </a:cubicBezTo>
                  <a:cubicBezTo>
                    <a:pt x="335" y="685"/>
                    <a:pt x="329" y="712"/>
                    <a:pt x="338" y="738"/>
                  </a:cubicBezTo>
                  <a:cubicBezTo>
                    <a:pt x="338" y="738"/>
                    <a:pt x="377" y="744"/>
                    <a:pt x="385" y="740"/>
                  </a:cubicBezTo>
                  <a:cubicBezTo>
                    <a:pt x="385" y="740"/>
                    <a:pt x="391" y="740"/>
                    <a:pt x="399" y="741"/>
                  </a:cubicBezTo>
                  <a:cubicBezTo>
                    <a:pt x="400" y="741"/>
                    <a:pt x="400" y="741"/>
                    <a:pt x="401" y="741"/>
                  </a:cubicBezTo>
                  <a:cubicBezTo>
                    <a:pt x="411" y="742"/>
                    <a:pt x="477" y="744"/>
                    <a:pt x="477" y="729"/>
                  </a:cubicBezTo>
                  <a:cubicBezTo>
                    <a:pt x="476" y="714"/>
                    <a:pt x="474" y="709"/>
                    <a:pt x="459" y="701"/>
                  </a:cubicBezTo>
                  <a:cubicBezTo>
                    <a:pt x="444" y="693"/>
                    <a:pt x="434" y="696"/>
                    <a:pt x="423" y="689"/>
                  </a:cubicBezTo>
                  <a:cubicBezTo>
                    <a:pt x="421" y="687"/>
                    <a:pt x="419" y="686"/>
                    <a:pt x="418" y="685"/>
                  </a:cubicBezTo>
                  <a:cubicBezTo>
                    <a:pt x="565" y="352"/>
                    <a:pt x="565" y="352"/>
                    <a:pt x="565" y="352"/>
                  </a:cubicBezTo>
                  <a:cubicBezTo>
                    <a:pt x="569" y="352"/>
                    <a:pt x="572" y="352"/>
                    <a:pt x="575" y="349"/>
                  </a:cubicBezTo>
                  <a:cubicBezTo>
                    <a:pt x="575" y="349"/>
                    <a:pt x="595" y="330"/>
                    <a:pt x="586" y="317"/>
                  </a:cubicBezTo>
                  <a:cubicBezTo>
                    <a:pt x="586" y="317"/>
                    <a:pt x="596" y="315"/>
                    <a:pt x="584" y="305"/>
                  </a:cubicBezTo>
                  <a:cubicBezTo>
                    <a:pt x="584" y="305"/>
                    <a:pt x="572" y="294"/>
                    <a:pt x="571" y="307"/>
                  </a:cubicBezTo>
                  <a:cubicBezTo>
                    <a:pt x="571" y="307"/>
                    <a:pt x="561" y="307"/>
                    <a:pt x="550" y="313"/>
                  </a:cubicBezTo>
                  <a:cubicBezTo>
                    <a:pt x="539" y="319"/>
                    <a:pt x="545" y="315"/>
                    <a:pt x="541" y="309"/>
                  </a:cubicBezTo>
                  <a:cubicBezTo>
                    <a:pt x="538" y="304"/>
                    <a:pt x="536" y="297"/>
                    <a:pt x="530" y="300"/>
                  </a:cubicBezTo>
                  <a:cubicBezTo>
                    <a:pt x="524" y="303"/>
                    <a:pt x="517" y="301"/>
                    <a:pt x="514" y="296"/>
                  </a:cubicBezTo>
                  <a:cubicBezTo>
                    <a:pt x="512" y="291"/>
                    <a:pt x="518" y="279"/>
                    <a:pt x="509" y="280"/>
                  </a:cubicBezTo>
                  <a:cubicBezTo>
                    <a:pt x="500" y="280"/>
                    <a:pt x="504" y="278"/>
                    <a:pt x="499" y="266"/>
                  </a:cubicBezTo>
                  <a:cubicBezTo>
                    <a:pt x="494" y="254"/>
                    <a:pt x="491" y="227"/>
                    <a:pt x="491" y="227"/>
                  </a:cubicBezTo>
                  <a:cubicBezTo>
                    <a:pt x="491" y="227"/>
                    <a:pt x="483" y="218"/>
                    <a:pt x="485" y="203"/>
                  </a:cubicBezTo>
                  <a:cubicBezTo>
                    <a:pt x="487" y="188"/>
                    <a:pt x="489" y="154"/>
                    <a:pt x="487" y="146"/>
                  </a:cubicBezTo>
                  <a:cubicBezTo>
                    <a:pt x="487" y="146"/>
                    <a:pt x="494" y="142"/>
                    <a:pt x="491" y="137"/>
                  </a:cubicBezTo>
                  <a:cubicBezTo>
                    <a:pt x="491" y="137"/>
                    <a:pt x="512" y="140"/>
                    <a:pt x="504" y="131"/>
                  </a:cubicBezTo>
                  <a:cubicBezTo>
                    <a:pt x="504" y="131"/>
                    <a:pt x="512" y="125"/>
                    <a:pt x="508" y="118"/>
                  </a:cubicBezTo>
                  <a:cubicBezTo>
                    <a:pt x="503" y="112"/>
                    <a:pt x="516" y="111"/>
                    <a:pt x="513" y="108"/>
                  </a:cubicBezTo>
                  <a:cubicBezTo>
                    <a:pt x="518" y="102"/>
                    <a:pt x="518" y="102"/>
                    <a:pt x="518" y="102"/>
                  </a:cubicBezTo>
                  <a:cubicBezTo>
                    <a:pt x="518" y="102"/>
                    <a:pt x="526" y="99"/>
                    <a:pt x="524" y="96"/>
                  </a:cubicBezTo>
                  <a:cubicBezTo>
                    <a:pt x="524" y="96"/>
                    <a:pt x="537" y="102"/>
                    <a:pt x="531" y="79"/>
                  </a:cubicBezTo>
                  <a:cubicBezTo>
                    <a:pt x="531" y="79"/>
                    <a:pt x="549" y="54"/>
                    <a:pt x="518" y="31"/>
                  </a:cubicBezTo>
                  <a:cubicBezTo>
                    <a:pt x="518" y="31"/>
                    <a:pt x="491" y="0"/>
                    <a:pt x="467" y="25"/>
                  </a:cubicBezTo>
                  <a:cubicBezTo>
                    <a:pt x="467" y="25"/>
                    <a:pt x="446" y="34"/>
                    <a:pt x="449" y="63"/>
                  </a:cubicBezTo>
                  <a:cubicBezTo>
                    <a:pt x="449" y="63"/>
                    <a:pt x="435" y="63"/>
                    <a:pt x="440" y="78"/>
                  </a:cubicBezTo>
                  <a:cubicBezTo>
                    <a:pt x="440" y="78"/>
                    <a:pt x="434" y="75"/>
                    <a:pt x="430" y="78"/>
                  </a:cubicBezTo>
                  <a:cubicBezTo>
                    <a:pt x="430" y="78"/>
                    <a:pt x="429" y="34"/>
                    <a:pt x="418" y="26"/>
                  </a:cubicBezTo>
                  <a:cubicBezTo>
                    <a:pt x="418" y="26"/>
                    <a:pt x="426" y="9"/>
                    <a:pt x="407" y="14"/>
                  </a:cubicBezTo>
                  <a:cubicBezTo>
                    <a:pt x="407" y="14"/>
                    <a:pt x="372" y="1"/>
                    <a:pt x="347" y="10"/>
                  </a:cubicBezTo>
                  <a:cubicBezTo>
                    <a:pt x="322" y="20"/>
                    <a:pt x="315" y="18"/>
                    <a:pt x="308" y="28"/>
                  </a:cubicBezTo>
                  <a:cubicBezTo>
                    <a:pt x="301" y="39"/>
                    <a:pt x="292" y="57"/>
                    <a:pt x="286" y="68"/>
                  </a:cubicBezTo>
                  <a:cubicBezTo>
                    <a:pt x="279" y="79"/>
                    <a:pt x="278" y="81"/>
                    <a:pt x="272" y="84"/>
                  </a:cubicBezTo>
                  <a:cubicBezTo>
                    <a:pt x="266" y="88"/>
                    <a:pt x="264" y="81"/>
                    <a:pt x="260" y="88"/>
                  </a:cubicBezTo>
                  <a:cubicBezTo>
                    <a:pt x="257" y="94"/>
                    <a:pt x="263" y="100"/>
                    <a:pt x="260" y="104"/>
                  </a:cubicBezTo>
                  <a:cubicBezTo>
                    <a:pt x="256" y="108"/>
                    <a:pt x="253" y="109"/>
                    <a:pt x="248" y="116"/>
                  </a:cubicBezTo>
                  <a:cubicBezTo>
                    <a:pt x="243" y="124"/>
                    <a:pt x="240" y="129"/>
                    <a:pt x="242" y="133"/>
                  </a:cubicBezTo>
                  <a:cubicBezTo>
                    <a:pt x="242" y="133"/>
                    <a:pt x="240" y="135"/>
                    <a:pt x="239" y="139"/>
                  </a:cubicBezTo>
                  <a:cubicBezTo>
                    <a:pt x="239" y="144"/>
                    <a:pt x="241" y="148"/>
                    <a:pt x="237" y="149"/>
                  </a:cubicBezTo>
                  <a:cubicBezTo>
                    <a:pt x="233" y="151"/>
                    <a:pt x="232" y="148"/>
                    <a:pt x="229" y="151"/>
                  </a:cubicBezTo>
                  <a:cubicBezTo>
                    <a:pt x="227" y="155"/>
                    <a:pt x="229" y="157"/>
                    <a:pt x="221" y="166"/>
                  </a:cubicBezTo>
                  <a:cubicBezTo>
                    <a:pt x="212" y="174"/>
                    <a:pt x="203" y="190"/>
                    <a:pt x="202" y="198"/>
                  </a:cubicBezTo>
                  <a:cubicBezTo>
                    <a:pt x="202" y="198"/>
                    <a:pt x="202" y="199"/>
                    <a:pt x="202" y="199"/>
                  </a:cubicBezTo>
                  <a:cubicBezTo>
                    <a:pt x="200" y="203"/>
                    <a:pt x="199" y="208"/>
                    <a:pt x="198" y="212"/>
                  </a:cubicBezTo>
                  <a:cubicBezTo>
                    <a:pt x="197" y="214"/>
                    <a:pt x="197" y="215"/>
                    <a:pt x="197" y="215"/>
                  </a:cubicBezTo>
                  <a:cubicBezTo>
                    <a:pt x="193" y="218"/>
                    <a:pt x="177" y="230"/>
                    <a:pt x="170" y="243"/>
                  </a:cubicBezTo>
                  <a:cubicBezTo>
                    <a:pt x="161" y="259"/>
                    <a:pt x="139" y="286"/>
                    <a:pt x="135" y="294"/>
                  </a:cubicBezTo>
                  <a:cubicBezTo>
                    <a:pt x="130" y="301"/>
                    <a:pt x="105" y="324"/>
                    <a:pt x="104" y="334"/>
                  </a:cubicBezTo>
                  <a:cubicBezTo>
                    <a:pt x="104" y="334"/>
                    <a:pt x="132" y="305"/>
                    <a:pt x="145" y="293"/>
                  </a:cubicBezTo>
                  <a:cubicBezTo>
                    <a:pt x="157" y="281"/>
                    <a:pt x="193" y="237"/>
                    <a:pt x="196" y="229"/>
                  </a:cubicBezTo>
                  <a:cubicBezTo>
                    <a:pt x="196" y="229"/>
                    <a:pt x="198" y="222"/>
                    <a:pt x="201" y="232"/>
                  </a:cubicBezTo>
                  <a:cubicBezTo>
                    <a:pt x="202" y="238"/>
                    <a:pt x="205" y="244"/>
                    <a:pt x="208" y="249"/>
                  </a:cubicBezTo>
                  <a:cubicBezTo>
                    <a:pt x="208" y="249"/>
                    <a:pt x="208" y="249"/>
                    <a:pt x="208" y="250"/>
                  </a:cubicBezTo>
                  <a:cubicBezTo>
                    <a:pt x="202" y="258"/>
                    <a:pt x="206" y="256"/>
                    <a:pt x="204" y="264"/>
                  </a:cubicBezTo>
                  <a:cubicBezTo>
                    <a:pt x="202" y="271"/>
                    <a:pt x="202" y="287"/>
                    <a:pt x="210" y="296"/>
                  </a:cubicBezTo>
                  <a:cubicBezTo>
                    <a:pt x="219" y="305"/>
                    <a:pt x="176" y="360"/>
                    <a:pt x="170" y="394"/>
                  </a:cubicBezTo>
                  <a:cubicBezTo>
                    <a:pt x="170" y="394"/>
                    <a:pt x="185" y="371"/>
                    <a:pt x="196" y="356"/>
                  </a:cubicBezTo>
                  <a:cubicBezTo>
                    <a:pt x="206" y="340"/>
                    <a:pt x="219" y="317"/>
                    <a:pt x="219" y="304"/>
                  </a:cubicBezTo>
                  <a:cubicBezTo>
                    <a:pt x="219" y="304"/>
                    <a:pt x="225" y="303"/>
                    <a:pt x="232" y="312"/>
                  </a:cubicBezTo>
                  <a:cubicBezTo>
                    <a:pt x="239" y="321"/>
                    <a:pt x="288" y="346"/>
                    <a:pt x="300" y="329"/>
                  </a:cubicBezTo>
                  <a:cubicBezTo>
                    <a:pt x="300" y="329"/>
                    <a:pt x="301" y="356"/>
                    <a:pt x="304" y="373"/>
                  </a:cubicBezTo>
                  <a:cubicBezTo>
                    <a:pt x="307" y="390"/>
                    <a:pt x="312" y="393"/>
                    <a:pt x="304" y="403"/>
                  </a:cubicBezTo>
                  <a:cubicBezTo>
                    <a:pt x="296" y="412"/>
                    <a:pt x="296" y="411"/>
                    <a:pt x="294" y="425"/>
                  </a:cubicBezTo>
                  <a:cubicBezTo>
                    <a:pt x="293" y="439"/>
                    <a:pt x="298" y="454"/>
                    <a:pt x="298" y="454"/>
                  </a:cubicBezTo>
                  <a:cubicBezTo>
                    <a:pt x="186" y="555"/>
                    <a:pt x="186" y="555"/>
                    <a:pt x="186" y="555"/>
                  </a:cubicBezTo>
                  <a:cubicBezTo>
                    <a:pt x="186" y="555"/>
                    <a:pt x="155" y="538"/>
                    <a:pt x="149" y="582"/>
                  </a:cubicBezTo>
                  <a:cubicBezTo>
                    <a:pt x="149" y="582"/>
                    <a:pt x="148" y="583"/>
                    <a:pt x="148" y="584"/>
                  </a:cubicBezTo>
                  <a:cubicBezTo>
                    <a:pt x="9" y="704"/>
                    <a:pt x="9" y="704"/>
                    <a:pt x="9" y="704"/>
                  </a:cubicBezTo>
                  <a:lnTo>
                    <a:pt x="0" y="717"/>
                  </a:lnTo>
                  <a:close/>
                  <a:moveTo>
                    <a:pt x="214" y="239"/>
                  </a:moveTo>
                  <a:cubicBezTo>
                    <a:pt x="208" y="231"/>
                    <a:pt x="201" y="218"/>
                    <a:pt x="208" y="204"/>
                  </a:cubicBezTo>
                  <a:cubicBezTo>
                    <a:pt x="209" y="204"/>
                    <a:pt x="210" y="204"/>
                    <a:pt x="210" y="204"/>
                  </a:cubicBezTo>
                  <a:cubicBezTo>
                    <a:pt x="210" y="204"/>
                    <a:pt x="212" y="220"/>
                    <a:pt x="221" y="226"/>
                  </a:cubicBezTo>
                  <a:cubicBezTo>
                    <a:pt x="221" y="226"/>
                    <a:pt x="222" y="238"/>
                    <a:pt x="214" y="239"/>
                  </a:cubicBezTo>
                  <a:close/>
                  <a:moveTo>
                    <a:pt x="459" y="546"/>
                  </a:moveTo>
                  <a:cubicBezTo>
                    <a:pt x="468" y="542"/>
                    <a:pt x="474" y="531"/>
                    <a:pt x="477" y="516"/>
                  </a:cubicBezTo>
                  <a:cubicBezTo>
                    <a:pt x="479" y="500"/>
                    <a:pt x="491" y="480"/>
                    <a:pt x="486" y="472"/>
                  </a:cubicBezTo>
                  <a:cubicBezTo>
                    <a:pt x="481" y="464"/>
                    <a:pt x="479" y="461"/>
                    <a:pt x="478" y="450"/>
                  </a:cubicBezTo>
                  <a:cubicBezTo>
                    <a:pt x="477" y="439"/>
                    <a:pt x="473" y="427"/>
                    <a:pt x="471" y="416"/>
                  </a:cubicBezTo>
                  <a:cubicBezTo>
                    <a:pt x="468" y="404"/>
                    <a:pt x="469" y="403"/>
                    <a:pt x="463" y="395"/>
                  </a:cubicBezTo>
                  <a:cubicBezTo>
                    <a:pt x="458" y="388"/>
                    <a:pt x="455" y="361"/>
                    <a:pt x="455" y="353"/>
                  </a:cubicBezTo>
                  <a:cubicBezTo>
                    <a:pt x="455" y="352"/>
                    <a:pt x="455" y="350"/>
                    <a:pt x="456" y="348"/>
                  </a:cubicBezTo>
                  <a:cubicBezTo>
                    <a:pt x="482" y="347"/>
                    <a:pt x="483" y="334"/>
                    <a:pt x="479" y="322"/>
                  </a:cubicBezTo>
                  <a:cubicBezTo>
                    <a:pt x="488" y="328"/>
                    <a:pt x="497" y="334"/>
                    <a:pt x="502" y="335"/>
                  </a:cubicBezTo>
                  <a:cubicBezTo>
                    <a:pt x="514" y="337"/>
                    <a:pt x="524" y="340"/>
                    <a:pt x="530" y="342"/>
                  </a:cubicBezTo>
                  <a:cubicBezTo>
                    <a:pt x="537" y="343"/>
                    <a:pt x="542" y="345"/>
                    <a:pt x="544" y="346"/>
                  </a:cubicBezTo>
                  <a:cubicBezTo>
                    <a:pt x="546" y="348"/>
                    <a:pt x="541" y="351"/>
                    <a:pt x="541" y="351"/>
                  </a:cubicBezTo>
                  <a:cubicBezTo>
                    <a:pt x="543" y="356"/>
                    <a:pt x="543" y="356"/>
                    <a:pt x="543" y="356"/>
                  </a:cubicBezTo>
                  <a:cubicBezTo>
                    <a:pt x="555" y="350"/>
                    <a:pt x="555" y="350"/>
                    <a:pt x="555" y="350"/>
                  </a:cubicBezTo>
                  <a:cubicBezTo>
                    <a:pt x="555" y="350"/>
                    <a:pt x="556" y="350"/>
                    <a:pt x="556" y="350"/>
                  </a:cubicBezTo>
                  <a:cubicBezTo>
                    <a:pt x="460" y="570"/>
                    <a:pt x="460" y="570"/>
                    <a:pt x="460" y="570"/>
                  </a:cubicBezTo>
                  <a:cubicBezTo>
                    <a:pt x="460" y="565"/>
                    <a:pt x="459" y="561"/>
                    <a:pt x="458" y="558"/>
                  </a:cubicBezTo>
                  <a:cubicBezTo>
                    <a:pt x="455" y="551"/>
                    <a:pt x="449" y="550"/>
                    <a:pt x="459" y="546"/>
                  </a:cubicBezTo>
                  <a:close/>
                  <a:moveTo>
                    <a:pt x="410" y="657"/>
                  </a:moveTo>
                  <a:cubicBezTo>
                    <a:pt x="409" y="649"/>
                    <a:pt x="413" y="653"/>
                    <a:pt x="416" y="642"/>
                  </a:cubicBezTo>
                  <a:cubicBezTo>
                    <a:pt x="418" y="631"/>
                    <a:pt x="416" y="627"/>
                    <a:pt x="422" y="621"/>
                  </a:cubicBezTo>
                  <a:cubicBezTo>
                    <a:pt x="428" y="615"/>
                    <a:pt x="440" y="608"/>
                    <a:pt x="442" y="601"/>
                  </a:cubicBezTo>
                  <a:cubicBezTo>
                    <a:pt x="443" y="597"/>
                    <a:pt x="446" y="596"/>
                    <a:pt x="449" y="595"/>
                  </a:cubicBezTo>
                  <a:cubicBezTo>
                    <a:pt x="412" y="679"/>
                    <a:pt x="412" y="679"/>
                    <a:pt x="412" y="679"/>
                  </a:cubicBezTo>
                  <a:cubicBezTo>
                    <a:pt x="412" y="678"/>
                    <a:pt x="411" y="677"/>
                    <a:pt x="411" y="675"/>
                  </a:cubicBezTo>
                  <a:cubicBezTo>
                    <a:pt x="408" y="666"/>
                    <a:pt x="411" y="665"/>
                    <a:pt x="410" y="657"/>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endParaRPr>
            </a:p>
          </p:txBody>
        </p:sp>
      </p:grpSp>
      <p:grpSp>
        <p:nvGrpSpPr>
          <p:cNvPr id="9" name="ïŝļíḑè"/>
          <p:cNvGrpSpPr/>
          <p:nvPr/>
        </p:nvGrpSpPr>
        <p:grpSpPr>
          <a:xfrm>
            <a:off x="6107430" y="4126961"/>
            <a:ext cx="349474" cy="1116000"/>
            <a:chOff x="6107430" y="4126961"/>
            <a:chExt cx="349474" cy="1116000"/>
          </a:xfrm>
          <a:solidFill>
            <a:schemeClr val="tx1">
              <a:lumMod val="95000"/>
              <a:lumOff val="5000"/>
            </a:schemeClr>
          </a:solidFill>
        </p:grpSpPr>
        <p:cxnSp>
          <p:nvCxnSpPr>
            <p:cNvPr id="29" name="直接连接符 28"/>
            <p:cNvCxnSpPr/>
            <p:nvPr/>
          </p:nvCxnSpPr>
          <p:spPr>
            <a:xfrm>
              <a:off x="6291220" y="4126961"/>
              <a:ext cx="0" cy="1116000"/>
            </a:xfrm>
            <a:prstGeom prst="line">
              <a:avLst/>
            </a:prstGeom>
            <a:grp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íŝḷîḋè"/>
            <p:cNvSpPr/>
            <p:nvPr/>
          </p:nvSpPr>
          <p:spPr bwMode="auto">
            <a:xfrm>
              <a:off x="6107430" y="4762577"/>
              <a:ext cx="349474" cy="480384"/>
            </a:xfrm>
            <a:custGeom>
              <a:avLst/>
              <a:gdLst>
                <a:gd name="T0" fmla="*/ 513 w 518"/>
                <a:gd name="T1" fmla="*/ 640 h 712"/>
                <a:gd name="T2" fmla="*/ 352 w 518"/>
                <a:gd name="T3" fmla="*/ 212 h 712"/>
                <a:gd name="T4" fmla="*/ 358 w 518"/>
                <a:gd name="T5" fmla="*/ 195 h 712"/>
                <a:gd name="T6" fmla="*/ 357 w 518"/>
                <a:gd name="T7" fmla="*/ 178 h 712"/>
                <a:gd name="T8" fmla="*/ 333 w 518"/>
                <a:gd name="T9" fmla="*/ 164 h 712"/>
                <a:gd name="T10" fmla="*/ 303 w 518"/>
                <a:gd name="T11" fmla="*/ 192 h 712"/>
                <a:gd name="T12" fmla="*/ 292 w 518"/>
                <a:gd name="T13" fmla="*/ 121 h 712"/>
                <a:gd name="T14" fmla="*/ 312 w 518"/>
                <a:gd name="T15" fmla="*/ 104 h 712"/>
                <a:gd name="T16" fmla="*/ 330 w 518"/>
                <a:gd name="T17" fmla="*/ 84 h 712"/>
                <a:gd name="T18" fmla="*/ 345 w 518"/>
                <a:gd name="T19" fmla="*/ 62 h 712"/>
                <a:gd name="T20" fmla="*/ 274 w 518"/>
                <a:gd name="T21" fmla="*/ 14 h 712"/>
                <a:gd name="T22" fmla="*/ 211 w 518"/>
                <a:gd name="T23" fmla="*/ 87 h 712"/>
                <a:gd name="T24" fmla="*/ 169 w 518"/>
                <a:gd name="T25" fmla="*/ 71 h 712"/>
                <a:gd name="T26" fmla="*/ 104 w 518"/>
                <a:gd name="T27" fmla="*/ 52 h 712"/>
                <a:gd name="T28" fmla="*/ 32 w 518"/>
                <a:gd name="T29" fmla="*/ 97 h 712"/>
                <a:gd name="T30" fmla="*/ 39 w 518"/>
                <a:gd name="T31" fmla="*/ 152 h 712"/>
                <a:gd name="T32" fmla="*/ 0 w 518"/>
                <a:gd name="T33" fmla="*/ 296 h 712"/>
                <a:gd name="T34" fmla="*/ 27 w 518"/>
                <a:gd name="T35" fmla="*/ 241 h 712"/>
                <a:gd name="T36" fmla="*/ 11 w 518"/>
                <a:gd name="T37" fmla="*/ 359 h 712"/>
                <a:gd name="T38" fmla="*/ 47 w 518"/>
                <a:gd name="T39" fmla="*/ 192 h 712"/>
                <a:gd name="T40" fmla="*/ 51 w 518"/>
                <a:gd name="T41" fmla="*/ 233 h 712"/>
                <a:gd name="T42" fmla="*/ 50 w 518"/>
                <a:gd name="T43" fmla="*/ 269 h 712"/>
                <a:gd name="T44" fmla="*/ 52 w 518"/>
                <a:gd name="T45" fmla="*/ 322 h 712"/>
                <a:gd name="T46" fmla="*/ 119 w 518"/>
                <a:gd name="T47" fmla="*/ 398 h 712"/>
                <a:gd name="T48" fmla="*/ 159 w 518"/>
                <a:gd name="T49" fmla="*/ 392 h 712"/>
                <a:gd name="T50" fmla="*/ 149 w 518"/>
                <a:gd name="T51" fmla="*/ 430 h 712"/>
                <a:gd name="T52" fmla="*/ 178 w 518"/>
                <a:gd name="T53" fmla="*/ 436 h 712"/>
                <a:gd name="T54" fmla="*/ 196 w 518"/>
                <a:gd name="T55" fmla="*/ 506 h 712"/>
                <a:gd name="T56" fmla="*/ 196 w 518"/>
                <a:gd name="T57" fmla="*/ 529 h 712"/>
                <a:gd name="T58" fmla="*/ 112 w 518"/>
                <a:gd name="T59" fmla="*/ 596 h 712"/>
                <a:gd name="T60" fmla="*/ 35 w 518"/>
                <a:gd name="T61" fmla="*/ 632 h 712"/>
                <a:gd name="T62" fmla="*/ 82 w 518"/>
                <a:gd name="T63" fmla="*/ 706 h 712"/>
                <a:gd name="T64" fmla="*/ 129 w 518"/>
                <a:gd name="T65" fmla="*/ 694 h 712"/>
                <a:gd name="T66" fmla="*/ 114 w 518"/>
                <a:gd name="T67" fmla="*/ 650 h 712"/>
                <a:gd name="T68" fmla="*/ 183 w 518"/>
                <a:gd name="T69" fmla="*/ 604 h 712"/>
                <a:gd name="T70" fmla="*/ 257 w 518"/>
                <a:gd name="T71" fmla="*/ 558 h 712"/>
                <a:gd name="T72" fmla="*/ 276 w 518"/>
                <a:gd name="T73" fmla="*/ 538 h 712"/>
                <a:gd name="T74" fmla="*/ 275 w 518"/>
                <a:gd name="T75" fmla="*/ 640 h 712"/>
                <a:gd name="T76" fmla="*/ 263 w 518"/>
                <a:gd name="T77" fmla="*/ 681 h 712"/>
                <a:gd name="T78" fmla="*/ 314 w 518"/>
                <a:gd name="T79" fmla="*/ 694 h 712"/>
                <a:gd name="T80" fmla="*/ 375 w 518"/>
                <a:gd name="T81" fmla="*/ 674 h 712"/>
                <a:gd name="T82" fmla="*/ 334 w 518"/>
                <a:gd name="T83" fmla="*/ 662 h 712"/>
                <a:gd name="T84" fmla="*/ 333 w 518"/>
                <a:gd name="T85" fmla="*/ 513 h 712"/>
                <a:gd name="T86" fmla="*/ 327 w 518"/>
                <a:gd name="T87" fmla="*/ 476 h 712"/>
                <a:gd name="T88" fmla="*/ 322 w 518"/>
                <a:gd name="T89" fmla="*/ 342 h 712"/>
                <a:gd name="T90" fmla="*/ 381 w 518"/>
                <a:gd name="T91" fmla="*/ 356 h 712"/>
                <a:gd name="T92" fmla="*/ 489 w 518"/>
                <a:gd name="T93" fmla="*/ 652 h 712"/>
                <a:gd name="T94" fmla="*/ 393 w 518"/>
                <a:gd name="T95" fmla="*/ 343 h 712"/>
                <a:gd name="T96" fmla="*/ 324 w 518"/>
                <a:gd name="T97" fmla="*/ 314 h 712"/>
                <a:gd name="T98" fmla="*/ 292 w 518"/>
                <a:gd name="T99" fmla="*/ 225 h 712"/>
                <a:gd name="T100" fmla="*/ 332 w 518"/>
                <a:gd name="T101" fmla="*/ 217 h 712"/>
                <a:gd name="T102" fmla="*/ 381 w 518"/>
                <a:gd name="T103" fmla="*/ 313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8" h="712">
                  <a:moveTo>
                    <a:pt x="393" y="343"/>
                  </a:moveTo>
                  <a:cubicBezTo>
                    <a:pt x="513" y="640"/>
                    <a:pt x="513" y="640"/>
                    <a:pt x="513" y="640"/>
                  </a:cubicBezTo>
                  <a:cubicBezTo>
                    <a:pt x="518" y="636"/>
                    <a:pt x="518" y="636"/>
                    <a:pt x="518" y="636"/>
                  </a:cubicBezTo>
                  <a:cubicBezTo>
                    <a:pt x="352" y="212"/>
                    <a:pt x="352" y="212"/>
                    <a:pt x="352" y="212"/>
                  </a:cubicBezTo>
                  <a:cubicBezTo>
                    <a:pt x="355" y="211"/>
                    <a:pt x="357" y="210"/>
                    <a:pt x="357" y="210"/>
                  </a:cubicBezTo>
                  <a:cubicBezTo>
                    <a:pt x="362" y="207"/>
                    <a:pt x="356" y="196"/>
                    <a:pt x="358" y="195"/>
                  </a:cubicBezTo>
                  <a:cubicBezTo>
                    <a:pt x="360" y="194"/>
                    <a:pt x="355" y="188"/>
                    <a:pt x="357" y="187"/>
                  </a:cubicBezTo>
                  <a:cubicBezTo>
                    <a:pt x="358" y="186"/>
                    <a:pt x="358" y="182"/>
                    <a:pt x="357" y="178"/>
                  </a:cubicBezTo>
                  <a:cubicBezTo>
                    <a:pt x="356" y="174"/>
                    <a:pt x="345" y="171"/>
                    <a:pt x="345" y="171"/>
                  </a:cubicBezTo>
                  <a:cubicBezTo>
                    <a:pt x="344" y="157"/>
                    <a:pt x="333" y="164"/>
                    <a:pt x="333" y="164"/>
                  </a:cubicBezTo>
                  <a:cubicBezTo>
                    <a:pt x="325" y="167"/>
                    <a:pt x="325" y="173"/>
                    <a:pt x="325" y="173"/>
                  </a:cubicBezTo>
                  <a:cubicBezTo>
                    <a:pt x="312" y="175"/>
                    <a:pt x="303" y="192"/>
                    <a:pt x="303" y="192"/>
                  </a:cubicBezTo>
                  <a:cubicBezTo>
                    <a:pt x="303" y="182"/>
                    <a:pt x="285" y="143"/>
                    <a:pt x="280" y="132"/>
                  </a:cubicBezTo>
                  <a:cubicBezTo>
                    <a:pt x="275" y="122"/>
                    <a:pt x="278" y="120"/>
                    <a:pt x="292" y="121"/>
                  </a:cubicBezTo>
                  <a:cubicBezTo>
                    <a:pt x="306" y="123"/>
                    <a:pt x="308" y="111"/>
                    <a:pt x="308" y="111"/>
                  </a:cubicBezTo>
                  <a:cubicBezTo>
                    <a:pt x="310" y="111"/>
                    <a:pt x="312" y="104"/>
                    <a:pt x="312" y="104"/>
                  </a:cubicBezTo>
                  <a:cubicBezTo>
                    <a:pt x="315" y="106"/>
                    <a:pt x="319" y="98"/>
                    <a:pt x="319" y="98"/>
                  </a:cubicBezTo>
                  <a:cubicBezTo>
                    <a:pt x="331" y="104"/>
                    <a:pt x="330" y="90"/>
                    <a:pt x="330" y="84"/>
                  </a:cubicBezTo>
                  <a:cubicBezTo>
                    <a:pt x="330" y="78"/>
                    <a:pt x="334" y="69"/>
                    <a:pt x="334" y="69"/>
                  </a:cubicBezTo>
                  <a:cubicBezTo>
                    <a:pt x="340" y="68"/>
                    <a:pt x="342" y="69"/>
                    <a:pt x="345" y="62"/>
                  </a:cubicBezTo>
                  <a:cubicBezTo>
                    <a:pt x="348" y="54"/>
                    <a:pt x="333" y="42"/>
                    <a:pt x="333" y="42"/>
                  </a:cubicBezTo>
                  <a:cubicBezTo>
                    <a:pt x="313" y="0"/>
                    <a:pt x="274" y="14"/>
                    <a:pt x="274" y="14"/>
                  </a:cubicBezTo>
                  <a:cubicBezTo>
                    <a:pt x="240" y="22"/>
                    <a:pt x="244" y="64"/>
                    <a:pt x="244" y="64"/>
                  </a:cubicBezTo>
                  <a:cubicBezTo>
                    <a:pt x="244" y="64"/>
                    <a:pt x="223" y="82"/>
                    <a:pt x="211" y="87"/>
                  </a:cubicBezTo>
                  <a:cubicBezTo>
                    <a:pt x="198" y="92"/>
                    <a:pt x="188" y="92"/>
                    <a:pt x="188" y="87"/>
                  </a:cubicBezTo>
                  <a:cubicBezTo>
                    <a:pt x="188" y="83"/>
                    <a:pt x="176" y="76"/>
                    <a:pt x="169" y="71"/>
                  </a:cubicBezTo>
                  <a:cubicBezTo>
                    <a:pt x="163" y="66"/>
                    <a:pt x="146" y="57"/>
                    <a:pt x="136" y="59"/>
                  </a:cubicBezTo>
                  <a:cubicBezTo>
                    <a:pt x="126" y="60"/>
                    <a:pt x="117" y="55"/>
                    <a:pt x="104" y="52"/>
                  </a:cubicBezTo>
                  <a:cubicBezTo>
                    <a:pt x="91" y="48"/>
                    <a:pt x="86" y="47"/>
                    <a:pt x="71" y="57"/>
                  </a:cubicBezTo>
                  <a:cubicBezTo>
                    <a:pt x="55" y="67"/>
                    <a:pt x="39" y="86"/>
                    <a:pt x="32" y="97"/>
                  </a:cubicBezTo>
                  <a:cubicBezTo>
                    <a:pt x="26" y="108"/>
                    <a:pt x="30" y="139"/>
                    <a:pt x="31" y="142"/>
                  </a:cubicBezTo>
                  <a:cubicBezTo>
                    <a:pt x="33" y="145"/>
                    <a:pt x="39" y="152"/>
                    <a:pt x="39" y="152"/>
                  </a:cubicBezTo>
                  <a:cubicBezTo>
                    <a:pt x="37" y="177"/>
                    <a:pt x="26" y="231"/>
                    <a:pt x="26" y="231"/>
                  </a:cubicBezTo>
                  <a:cubicBezTo>
                    <a:pt x="0" y="263"/>
                    <a:pt x="0" y="296"/>
                    <a:pt x="0" y="296"/>
                  </a:cubicBezTo>
                  <a:cubicBezTo>
                    <a:pt x="4" y="297"/>
                    <a:pt x="4" y="297"/>
                    <a:pt x="4" y="297"/>
                  </a:cubicBezTo>
                  <a:cubicBezTo>
                    <a:pt x="6" y="270"/>
                    <a:pt x="27" y="241"/>
                    <a:pt x="27" y="241"/>
                  </a:cubicBezTo>
                  <a:cubicBezTo>
                    <a:pt x="27" y="274"/>
                    <a:pt x="6" y="356"/>
                    <a:pt x="6" y="356"/>
                  </a:cubicBezTo>
                  <a:cubicBezTo>
                    <a:pt x="11" y="359"/>
                    <a:pt x="11" y="359"/>
                    <a:pt x="11" y="359"/>
                  </a:cubicBezTo>
                  <a:cubicBezTo>
                    <a:pt x="25" y="339"/>
                    <a:pt x="44" y="159"/>
                    <a:pt x="44" y="159"/>
                  </a:cubicBezTo>
                  <a:cubicBezTo>
                    <a:pt x="49" y="163"/>
                    <a:pt x="50" y="182"/>
                    <a:pt x="47" y="192"/>
                  </a:cubicBezTo>
                  <a:cubicBezTo>
                    <a:pt x="44" y="202"/>
                    <a:pt x="53" y="212"/>
                    <a:pt x="53" y="212"/>
                  </a:cubicBezTo>
                  <a:cubicBezTo>
                    <a:pt x="53" y="212"/>
                    <a:pt x="58" y="228"/>
                    <a:pt x="51" y="233"/>
                  </a:cubicBezTo>
                  <a:cubicBezTo>
                    <a:pt x="44" y="238"/>
                    <a:pt x="51" y="251"/>
                    <a:pt x="51" y="251"/>
                  </a:cubicBezTo>
                  <a:cubicBezTo>
                    <a:pt x="51" y="251"/>
                    <a:pt x="55" y="260"/>
                    <a:pt x="50" y="269"/>
                  </a:cubicBezTo>
                  <a:cubicBezTo>
                    <a:pt x="46" y="278"/>
                    <a:pt x="51" y="286"/>
                    <a:pt x="51" y="292"/>
                  </a:cubicBezTo>
                  <a:cubicBezTo>
                    <a:pt x="52" y="298"/>
                    <a:pt x="52" y="301"/>
                    <a:pt x="52" y="322"/>
                  </a:cubicBezTo>
                  <a:cubicBezTo>
                    <a:pt x="51" y="343"/>
                    <a:pt x="47" y="343"/>
                    <a:pt x="57" y="358"/>
                  </a:cubicBezTo>
                  <a:cubicBezTo>
                    <a:pt x="66" y="372"/>
                    <a:pt x="99" y="395"/>
                    <a:pt x="119" y="398"/>
                  </a:cubicBezTo>
                  <a:cubicBezTo>
                    <a:pt x="138" y="401"/>
                    <a:pt x="149" y="390"/>
                    <a:pt x="154" y="386"/>
                  </a:cubicBezTo>
                  <a:cubicBezTo>
                    <a:pt x="160" y="383"/>
                    <a:pt x="159" y="392"/>
                    <a:pt x="159" y="392"/>
                  </a:cubicBezTo>
                  <a:cubicBezTo>
                    <a:pt x="152" y="397"/>
                    <a:pt x="146" y="411"/>
                    <a:pt x="141" y="423"/>
                  </a:cubicBezTo>
                  <a:cubicBezTo>
                    <a:pt x="136" y="436"/>
                    <a:pt x="149" y="430"/>
                    <a:pt x="149" y="430"/>
                  </a:cubicBezTo>
                  <a:cubicBezTo>
                    <a:pt x="162" y="408"/>
                    <a:pt x="162" y="408"/>
                    <a:pt x="162" y="408"/>
                  </a:cubicBezTo>
                  <a:cubicBezTo>
                    <a:pt x="162" y="411"/>
                    <a:pt x="169" y="416"/>
                    <a:pt x="178" y="436"/>
                  </a:cubicBezTo>
                  <a:cubicBezTo>
                    <a:pt x="186" y="457"/>
                    <a:pt x="193" y="490"/>
                    <a:pt x="192" y="497"/>
                  </a:cubicBezTo>
                  <a:cubicBezTo>
                    <a:pt x="191" y="505"/>
                    <a:pt x="196" y="506"/>
                    <a:pt x="196" y="506"/>
                  </a:cubicBezTo>
                  <a:cubicBezTo>
                    <a:pt x="204" y="506"/>
                    <a:pt x="204" y="506"/>
                    <a:pt x="204" y="506"/>
                  </a:cubicBezTo>
                  <a:cubicBezTo>
                    <a:pt x="208" y="512"/>
                    <a:pt x="204" y="524"/>
                    <a:pt x="196" y="529"/>
                  </a:cubicBezTo>
                  <a:cubicBezTo>
                    <a:pt x="188" y="535"/>
                    <a:pt x="177" y="540"/>
                    <a:pt x="154" y="553"/>
                  </a:cubicBezTo>
                  <a:cubicBezTo>
                    <a:pt x="131" y="565"/>
                    <a:pt x="112" y="596"/>
                    <a:pt x="112" y="596"/>
                  </a:cubicBezTo>
                  <a:cubicBezTo>
                    <a:pt x="101" y="607"/>
                    <a:pt x="84" y="617"/>
                    <a:pt x="79" y="619"/>
                  </a:cubicBezTo>
                  <a:cubicBezTo>
                    <a:pt x="73" y="620"/>
                    <a:pt x="54" y="624"/>
                    <a:pt x="35" y="632"/>
                  </a:cubicBezTo>
                  <a:cubicBezTo>
                    <a:pt x="16" y="641"/>
                    <a:pt x="34" y="660"/>
                    <a:pt x="34" y="660"/>
                  </a:cubicBezTo>
                  <a:cubicBezTo>
                    <a:pt x="41" y="661"/>
                    <a:pt x="76" y="700"/>
                    <a:pt x="82" y="706"/>
                  </a:cubicBezTo>
                  <a:cubicBezTo>
                    <a:pt x="89" y="712"/>
                    <a:pt x="113" y="709"/>
                    <a:pt x="127" y="709"/>
                  </a:cubicBezTo>
                  <a:cubicBezTo>
                    <a:pt x="140" y="708"/>
                    <a:pt x="134" y="696"/>
                    <a:pt x="129" y="694"/>
                  </a:cubicBezTo>
                  <a:cubicBezTo>
                    <a:pt x="123" y="691"/>
                    <a:pt x="114" y="695"/>
                    <a:pt x="115" y="690"/>
                  </a:cubicBezTo>
                  <a:cubicBezTo>
                    <a:pt x="116" y="685"/>
                    <a:pt x="106" y="661"/>
                    <a:pt x="114" y="650"/>
                  </a:cubicBezTo>
                  <a:cubicBezTo>
                    <a:pt x="122" y="639"/>
                    <a:pt x="131" y="639"/>
                    <a:pt x="140" y="629"/>
                  </a:cubicBezTo>
                  <a:cubicBezTo>
                    <a:pt x="149" y="619"/>
                    <a:pt x="176" y="612"/>
                    <a:pt x="183" y="604"/>
                  </a:cubicBezTo>
                  <a:cubicBezTo>
                    <a:pt x="191" y="597"/>
                    <a:pt x="199" y="590"/>
                    <a:pt x="213" y="582"/>
                  </a:cubicBezTo>
                  <a:cubicBezTo>
                    <a:pt x="226" y="574"/>
                    <a:pt x="244" y="565"/>
                    <a:pt x="257" y="558"/>
                  </a:cubicBezTo>
                  <a:cubicBezTo>
                    <a:pt x="270" y="551"/>
                    <a:pt x="270" y="525"/>
                    <a:pt x="270" y="525"/>
                  </a:cubicBezTo>
                  <a:cubicBezTo>
                    <a:pt x="272" y="527"/>
                    <a:pt x="276" y="538"/>
                    <a:pt x="276" y="538"/>
                  </a:cubicBezTo>
                  <a:cubicBezTo>
                    <a:pt x="260" y="581"/>
                    <a:pt x="275" y="603"/>
                    <a:pt x="275" y="603"/>
                  </a:cubicBezTo>
                  <a:cubicBezTo>
                    <a:pt x="286" y="645"/>
                    <a:pt x="277" y="624"/>
                    <a:pt x="275" y="640"/>
                  </a:cubicBezTo>
                  <a:cubicBezTo>
                    <a:pt x="273" y="656"/>
                    <a:pt x="265" y="651"/>
                    <a:pt x="264" y="659"/>
                  </a:cubicBezTo>
                  <a:cubicBezTo>
                    <a:pt x="262" y="666"/>
                    <a:pt x="266" y="665"/>
                    <a:pt x="263" y="681"/>
                  </a:cubicBezTo>
                  <a:cubicBezTo>
                    <a:pt x="260" y="697"/>
                    <a:pt x="279" y="696"/>
                    <a:pt x="287" y="694"/>
                  </a:cubicBezTo>
                  <a:cubicBezTo>
                    <a:pt x="296" y="692"/>
                    <a:pt x="302" y="694"/>
                    <a:pt x="314" y="694"/>
                  </a:cubicBezTo>
                  <a:cubicBezTo>
                    <a:pt x="325" y="694"/>
                    <a:pt x="348" y="692"/>
                    <a:pt x="361" y="691"/>
                  </a:cubicBezTo>
                  <a:cubicBezTo>
                    <a:pt x="374" y="691"/>
                    <a:pt x="378" y="683"/>
                    <a:pt x="375" y="674"/>
                  </a:cubicBezTo>
                  <a:cubicBezTo>
                    <a:pt x="371" y="665"/>
                    <a:pt x="360" y="674"/>
                    <a:pt x="355" y="671"/>
                  </a:cubicBezTo>
                  <a:cubicBezTo>
                    <a:pt x="349" y="667"/>
                    <a:pt x="334" y="666"/>
                    <a:pt x="334" y="662"/>
                  </a:cubicBezTo>
                  <a:cubicBezTo>
                    <a:pt x="333" y="657"/>
                    <a:pt x="328" y="648"/>
                    <a:pt x="328" y="648"/>
                  </a:cubicBezTo>
                  <a:cubicBezTo>
                    <a:pt x="319" y="631"/>
                    <a:pt x="333" y="513"/>
                    <a:pt x="333" y="513"/>
                  </a:cubicBezTo>
                  <a:cubicBezTo>
                    <a:pt x="333" y="502"/>
                    <a:pt x="327" y="481"/>
                    <a:pt x="327" y="481"/>
                  </a:cubicBezTo>
                  <a:cubicBezTo>
                    <a:pt x="327" y="476"/>
                    <a:pt x="327" y="476"/>
                    <a:pt x="327" y="476"/>
                  </a:cubicBezTo>
                  <a:cubicBezTo>
                    <a:pt x="323" y="455"/>
                    <a:pt x="287" y="332"/>
                    <a:pt x="287" y="332"/>
                  </a:cubicBezTo>
                  <a:cubicBezTo>
                    <a:pt x="290" y="334"/>
                    <a:pt x="309" y="339"/>
                    <a:pt x="322" y="342"/>
                  </a:cubicBezTo>
                  <a:cubicBezTo>
                    <a:pt x="335" y="345"/>
                    <a:pt x="338" y="349"/>
                    <a:pt x="338" y="349"/>
                  </a:cubicBezTo>
                  <a:cubicBezTo>
                    <a:pt x="342" y="355"/>
                    <a:pt x="367" y="359"/>
                    <a:pt x="381" y="356"/>
                  </a:cubicBezTo>
                  <a:cubicBezTo>
                    <a:pt x="481" y="655"/>
                    <a:pt x="481" y="655"/>
                    <a:pt x="481" y="655"/>
                  </a:cubicBezTo>
                  <a:cubicBezTo>
                    <a:pt x="489" y="652"/>
                    <a:pt x="489" y="652"/>
                    <a:pt x="489" y="652"/>
                  </a:cubicBezTo>
                  <a:cubicBezTo>
                    <a:pt x="388" y="354"/>
                    <a:pt x="388" y="354"/>
                    <a:pt x="388" y="354"/>
                  </a:cubicBezTo>
                  <a:cubicBezTo>
                    <a:pt x="392" y="352"/>
                    <a:pt x="393" y="348"/>
                    <a:pt x="393" y="343"/>
                  </a:cubicBezTo>
                  <a:close/>
                  <a:moveTo>
                    <a:pt x="362" y="316"/>
                  </a:moveTo>
                  <a:cubicBezTo>
                    <a:pt x="354" y="310"/>
                    <a:pt x="324" y="314"/>
                    <a:pt x="324" y="314"/>
                  </a:cubicBezTo>
                  <a:cubicBezTo>
                    <a:pt x="314" y="309"/>
                    <a:pt x="278" y="282"/>
                    <a:pt x="278" y="282"/>
                  </a:cubicBezTo>
                  <a:cubicBezTo>
                    <a:pt x="289" y="271"/>
                    <a:pt x="292" y="225"/>
                    <a:pt x="292" y="225"/>
                  </a:cubicBezTo>
                  <a:cubicBezTo>
                    <a:pt x="292" y="225"/>
                    <a:pt x="301" y="221"/>
                    <a:pt x="305" y="221"/>
                  </a:cubicBezTo>
                  <a:cubicBezTo>
                    <a:pt x="309" y="222"/>
                    <a:pt x="321" y="219"/>
                    <a:pt x="332" y="217"/>
                  </a:cubicBezTo>
                  <a:cubicBezTo>
                    <a:pt x="335" y="216"/>
                    <a:pt x="338" y="215"/>
                    <a:pt x="341" y="215"/>
                  </a:cubicBezTo>
                  <a:cubicBezTo>
                    <a:pt x="381" y="313"/>
                    <a:pt x="381" y="313"/>
                    <a:pt x="381" y="313"/>
                  </a:cubicBezTo>
                  <a:cubicBezTo>
                    <a:pt x="373" y="306"/>
                    <a:pt x="362" y="316"/>
                    <a:pt x="362" y="316"/>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endParaRPr>
            </a:p>
          </p:txBody>
        </p:sp>
      </p:grpSp>
      <p:grpSp>
        <p:nvGrpSpPr>
          <p:cNvPr id="10" name="îsḷiḍê"/>
          <p:cNvGrpSpPr/>
          <p:nvPr/>
        </p:nvGrpSpPr>
        <p:grpSpPr>
          <a:xfrm>
            <a:off x="9119360" y="2911123"/>
            <a:ext cx="255613" cy="1116000"/>
            <a:chOff x="9119360" y="2911123"/>
            <a:chExt cx="255613" cy="1116000"/>
          </a:xfrm>
          <a:solidFill>
            <a:schemeClr val="tx1"/>
          </a:solidFill>
        </p:grpSpPr>
        <p:cxnSp>
          <p:nvCxnSpPr>
            <p:cNvPr id="27" name="直接连接符 26"/>
            <p:cNvCxnSpPr/>
            <p:nvPr/>
          </p:nvCxnSpPr>
          <p:spPr>
            <a:xfrm>
              <a:off x="9247166" y="2911123"/>
              <a:ext cx="0" cy="1116000"/>
            </a:xfrm>
            <a:prstGeom prst="line">
              <a:avLst/>
            </a:prstGeom>
            <a:grp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íş1ïdè"/>
            <p:cNvSpPr/>
            <p:nvPr/>
          </p:nvSpPr>
          <p:spPr bwMode="auto">
            <a:xfrm>
              <a:off x="9119360" y="3494167"/>
              <a:ext cx="255613" cy="532956"/>
            </a:xfrm>
            <a:custGeom>
              <a:avLst/>
              <a:gdLst>
                <a:gd name="T0" fmla="*/ 208 w 309"/>
                <a:gd name="T1" fmla="*/ 642 h 648"/>
                <a:gd name="T2" fmla="*/ 183 w 309"/>
                <a:gd name="T3" fmla="*/ 616 h 648"/>
                <a:gd name="T4" fmla="*/ 175 w 309"/>
                <a:gd name="T5" fmla="*/ 583 h 648"/>
                <a:gd name="T6" fmla="*/ 186 w 309"/>
                <a:gd name="T7" fmla="*/ 520 h 648"/>
                <a:gd name="T8" fmla="*/ 223 w 309"/>
                <a:gd name="T9" fmla="*/ 471 h 648"/>
                <a:gd name="T10" fmla="*/ 223 w 309"/>
                <a:gd name="T11" fmla="*/ 444 h 648"/>
                <a:gd name="T12" fmla="*/ 231 w 309"/>
                <a:gd name="T13" fmla="*/ 370 h 648"/>
                <a:gd name="T14" fmla="*/ 226 w 309"/>
                <a:gd name="T15" fmla="*/ 291 h 648"/>
                <a:gd name="T16" fmla="*/ 243 w 309"/>
                <a:gd name="T17" fmla="*/ 271 h 648"/>
                <a:gd name="T18" fmla="*/ 262 w 309"/>
                <a:gd name="T19" fmla="*/ 299 h 648"/>
                <a:gd name="T20" fmla="*/ 272 w 309"/>
                <a:gd name="T21" fmla="*/ 336 h 648"/>
                <a:gd name="T22" fmla="*/ 273 w 309"/>
                <a:gd name="T23" fmla="*/ 360 h 648"/>
                <a:gd name="T24" fmla="*/ 280 w 309"/>
                <a:gd name="T25" fmla="*/ 363 h 648"/>
                <a:gd name="T26" fmla="*/ 289 w 309"/>
                <a:gd name="T27" fmla="*/ 366 h 648"/>
                <a:gd name="T28" fmla="*/ 286 w 309"/>
                <a:gd name="T29" fmla="*/ 310 h 648"/>
                <a:gd name="T30" fmla="*/ 278 w 309"/>
                <a:gd name="T31" fmla="*/ 276 h 648"/>
                <a:gd name="T32" fmla="*/ 262 w 309"/>
                <a:gd name="T33" fmla="*/ 192 h 648"/>
                <a:gd name="T34" fmla="*/ 271 w 309"/>
                <a:gd name="T35" fmla="*/ 151 h 648"/>
                <a:gd name="T36" fmla="*/ 279 w 309"/>
                <a:gd name="T37" fmla="*/ 108 h 648"/>
                <a:gd name="T38" fmla="*/ 309 w 309"/>
                <a:gd name="T39" fmla="*/ 106 h 648"/>
                <a:gd name="T40" fmla="*/ 257 w 309"/>
                <a:gd name="T41" fmla="*/ 31 h 648"/>
                <a:gd name="T42" fmla="*/ 185 w 309"/>
                <a:gd name="T43" fmla="*/ 19 h 648"/>
                <a:gd name="T44" fmla="*/ 110 w 309"/>
                <a:gd name="T45" fmla="*/ 8 h 648"/>
                <a:gd name="T46" fmla="*/ 47 w 309"/>
                <a:gd name="T47" fmla="*/ 57 h 648"/>
                <a:gd name="T48" fmla="*/ 22 w 309"/>
                <a:gd name="T49" fmla="*/ 115 h 648"/>
                <a:gd name="T50" fmla="*/ 28 w 309"/>
                <a:gd name="T51" fmla="*/ 128 h 648"/>
                <a:gd name="T52" fmla="*/ 21 w 309"/>
                <a:gd name="T53" fmla="*/ 209 h 648"/>
                <a:gd name="T54" fmla="*/ 9 w 309"/>
                <a:gd name="T55" fmla="*/ 256 h 648"/>
                <a:gd name="T56" fmla="*/ 10 w 309"/>
                <a:gd name="T57" fmla="*/ 288 h 648"/>
                <a:gd name="T58" fmla="*/ 35 w 309"/>
                <a:gd name="T59" fmla="*/ 319 h 648"/>
                <a:gd name="T60" fmla="*/ 38 w 309"/>
                <a:gd name="T61" fmla="*/ 336 h 648"/>
                <a:gd name="T62" fmla="*/ 52 w 309"/>
                <a:gd name="T63" fmla="*/ 329 h 648"/>
                <a:gd name="T64" fmla="*/ 54 w 309"/>
                <a:gd name="T65" fmla="*/ 346 h 648"/>
                <a:gd name="T66" fmla="*/ 68 w 309"/>
                <a:gd name="T67" fmla="*/ 326 h 648"/>
                <a:gd name="T68" fmla="*/ 77 w 309"/>
                <a:gd name="T69" fmla="*/ 311 h 648"/>
                <a:gd name="T70" fmla="*/ 107 w 309"/>
                <a:gd name="T71" fmla="*/ 376 h 648"/>
                <a:gd name="T72" fmla="*/ 124 w 309"/>
                <a:gd name="T73" fmla="*/ 433 h 648"/>
                <a:gd name="T74" fmla="*/ 113 w 309"/>
                <a:gd name="T75" fmla="*/ 454 h 648"/>
                <a:gd name="T76" fmla="*/ 131 w 309"/>
                <a:gd name="T77" fmla="*/ 535 h 648"/>
                <a:gd name="T78" fmla="*/ 117 w 309"/>
                <a:gd name="T79" fmla="*/ 594 h 648"/>
                <a:gd name="T80" fmla="*/ 108 w 309"/>
                <a:gd name="T81" fmla="*/ 624 h 648"/>
                <a:gd name="T82" fmla="*/ 236 w 309"/>
                <a:gd name="T83" fmla="*/ 642 h 648"/>
                <a:gd name="T84" fmla="*/ 26 w 309"/>
                <a:gd name="T85" fmla="*/ 220 h 648"/>
                <a:gd name="T86" fmla="*/ 39 w 309"/>
                <a:gd name="T87" fmla="*/ 205 h 648"/>
                <a:gd name="T88" fmla="*/ 45 w 309"/>
                <a:gd name="T89" fmla="*/ 131 h 648"/>
                <a:gd name="T90" fmla="*/ 41 w 309"/>
                <a:gd name="T91" fmla="*/ 18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9" h="648">
                  <a:moveTo>
                    <a:pt x="236" y="642"/>
                  </a:moveTo>
                  <a:cubicBezTo>
                    <a:pt x="227" y="644"/>
                    <a:pt x="208" y="643"/>
                    <a:pt x="208" y="643"/>
                  </a:cubicBezTo>
                  <a:cubicBezTo>
                    <a:pt x="208" y="643"/>
                    <a:pt x="203" y="644"/>
                    <a:pt x="208" y="642"/>
                  </a:cubicBezTo>
                  <a:cubicBezTo>
                    <a:pt x="214" y="640"/>
                    <a:pt x="217" y="634"/>
                    <a:pt x="216" y="627"/>
                  </a:cubicBezTo>
                  <a:cubicBezTo>
                    <a:pt x="216" y="621"/>
                    <a:pt x="208" y="621"/>
                    <a:pt x="202" y="622"/>
                  </a:cubicBezTo>
                  <a:cubicBezTo>
                    <a:pt x="196" y="622"/>
                    <a:pt x="188" y="621"/>
                    <a:pt x="183" y="616"/>
                  </a:cubicBezTo>
                  <a:cubicBezTo>
                    <a:pt x="179" y="612"/>
                    <a:pt x="182" y="603"/>
                    <a:pt x="182" y="597"/>
                  </a:cubicBezTo>
                  <a:cubicBezTo>
                    <a:pt x="182" y="591"/>
                    <a:pt x="181" y="587"/>
                    <a:pt x="179" y="583"/>
                  </a:cubicBezTo>
                  <a:cubicBezTo>
                    <a:pt x="177" y="579"/>
                    <a:pt x="178" y="586"/>
                    <a:pt x="175" y="583"/>
                  </a:cubicBezTo>
                  <a:cubicBezTo>
                    <a:pt x="171" y="581"/>
                    <a:pt x="168" y="574"/>
                    <a:pt x="167" y="571"/>
                  </a:cubicBezTo>
                  <a:cubicBezTo>
                    <a:pt x="166" y="569"/>
                    <a:pt x="165" y="561"/>
                    <a:pt x="171" y="551"/>
                  </a:cubicBezTo>
                  <a:cubicBezTo>
                    <a:pt x="177" y="540"/>
                    <a:pt x="181" y="529"/>
                    <a:pt x="186" y="520"/>
                  </a:cubicBezTo>
                  <a:cubicBezTo>
                    <a:pt x="190" y="511"/>
                    <a:pt x="193" y="494"/>
                    <a:pt x="197" y="485"/>
                  </a:cubicBezTo>
                  <a:cubicBezTo>
                    <a:pt x="200" y="475"/>
                    <a:pt x="207" y="471"/>
                    <a:pt x="207" y="471"/>
                  </a:cubicBezTo>
                  <a:cubicBezTo>
                    <a:pt x="213" y="474"/>
                    <a:pt x="223" y="472"/>
                    <a:pt x="223" y="471"/>
                  </a:cubicBezTo>
                  <a:cubicBezTo>
                    <a:pt x="224" y="469"/>
                    <a:pt x="228" y="453"/>
                    <a:pt x="229" y="452"/>
                  </a:cubicBezTo>
                  <a:cubicBezTo>
                    <a:pt x="229" y="451"/>
                    <a:pt x="231" y="447"/>
                    <a:pt x="228" y="446"/>
                  </a:cubicBezTo>
                  <a:cubicBezTo>
                    <a:pt x="225" y="446"/>
                    <a:pt x="228" y="448"/>
                    <a:pt x="223" y="444"/>
                  </a:cubicBezTo>
                  <a:cubicBezTo>
                    <a:pt x="219" y="440"/>
                    <a:pt x="219" y="434"/>
                    <a:pt x="219" y="434"/>
                  </a:cubicBezTo>
                  <a:cubicBezTo>
                    <a:pt x="222" y="434"/>
                    <a:pt x="231" y="429"/>
                    <a:pt x="231" y="429"/>
                  </a:cubicBezTo>
                  <a:cubicBezTo>
                    <a:pt x="229" y="424"/>
                    <a:pt x="230" y="376"/>
                    <a:pt x="231" y="370"/>
                  </a:cubicBezTo>
                  <a:cubicBezTo>
                    <a:pt x="232" y="364"/>
                    <a:pt x="231" y="360"/>
                    <a:pt x="232" y="346"/>
                  </a:cubicBezTo>
                  <a:cubicBezTo>
                    <a:pt x="233" y="332"/>
                    <a:pt x="232" y="321"/>
                    <a:pt x="231" y="307"/>
                  </a:cubicBezTo>
                  <a:cubicBezTo>
                    <a:pt x="231" y="293"/>
                    <a:pt x="229" y="297"/>
                    <a:pt x="226" y="291"/>
                  </a:cubicBezTo>
                  <a:cubicBezTo>
                    <a:pt x="223" y="286"/>
                    <a:pt x="224" y="286"/>
                    <a:pt x="225" y="281"/>
                  </a:cubicBezTo>
                  <a:cubicBezTo>
                    <a:pt x="226" y="277"/>
                    <a:pt x="232" y="279"/>
                    <a:pt x="238" y="278"/>
                  </a:cubicBezTo>
                  <a:cubicBezTo>
                    <a:pt x="243" y="278"/>
                    <a:pt x="242" y="277"/>
                    <a:pt x="243" y="271"/>
                  </a:cubicBezTo>
                  <a:cubicBezTo>
                    <a:pt x="245" y="265"/>
                    <a:pt x="240" y="261"/>
                    <a:pt x="240" y="261"/>
                  </a:cubicBezTo>
                  <a:cubicBezTo>
                    <a:pt x="241" y="251"/>
                    <a:pt x="245" y="267"/>
                    <a:pt x="248" y="273"/>
                  </a:cubicBezTo>
                  <a:cubicBezTo>
                    <a:pt x="252" y="278"/>
                    <a:pt x="262" y="299"/>
                    <a:pt x="262" y="299"/>
                  </a:cubicBezTo>
                  <a:cubicBezTo>
                    <a:pt x="260" y="303"/>
                    <a:pt x="267" y="311"/>
                    <a:pt x="267" y="311"/>
                  </a:cubicBezTo>
                  <a:cubicBezTo>
                    <a:pt x="265" y="313"/>
                    <a:pt x="266" y="321"/>
                    <a:pt x="267" y="327"/>
                  </a:cubicBezTo>
                  <a:cubicBezTo>
                    <a:pt x="269" y="332"/>
                    <a:pt x="269" y="333"/>
                    <a:pt x="272" y="336"/>
                  </a:cubicBezTo>
                  <a:cubicBezTo>
                    <a:pt x="276" y="339"/>
                    <a:pt x="274" y="344"/>
                    <a:pt x="275" y="347"/>
                  </a:cubicBezTo>
                  <a:cubicBezTo>
                    <a:pt x="276" y="351"/>
                    <a:pt x="271" y="354"/>
                    <a:pt x="271" y="354"/>
                  </a:cubicBezTo>
                  <a:cubicBezTo>
                    <a:pt x="264" y="361"/>
                    <a:pt x="273" y="360"/>
                    <a:pt x="273" y="360"/>
                  </a:cubicBezTo>
                  <a:cubicBezTo>
                    <a:pt x="271" y="364"/>
                    <a:pt x="271" y="364"/>
                    <a:pt x="271" y="364"/>
                  </a:cubicBezTo>
                  <a:cubicBezTo>
                    <a:pt x="264" y="368"/>
                    <a:pt x="272" y="368"/>
                    <a:pt x="272" y="368"/>
                  </a:cubicBezTo>
                  <a:cubicBezTo>
                    <a:pt x="274" y="367"/>
                    <a:pt x="280" y="363"/>
                    <a:pt x="280" y="363"/>
                  </a:cubicBezTo>
                  <a:cubicBezTo>
                    <a:pt x="280" y="364"/>
                    <a:pt x="276" y="370"/>
                    <a:pt x="276" y="370"/>
                  </a:cubicBezTo>
                  <a:cubicBezTo>
                    <a:pt x="273" y="375"/>
                    <a:pt x="279" y="373"/>
                    <a:pt x="279" y="373"/>
                  </a:cubicBezTo>
                  <a:cubicBezTo>
                    <a:pt x="279" y="373"/>
                    <a:pt x="286" y="369"/>
                    <a:pt x="289" y="366"/>
                  </a:cubicBezTo>
                  <a:cubicBezTo>
                    <a:pt x="292" y="363"/>
                    <a:pt x="293" y="356"/>
                    <a:pt x="296" y="347"/>
                  </a:cubicBezTo>
                  <a:cubicBezTo>
                    <a:pt x="298" y="337"/>
                    <a:pt x="293" y="331"/>
                    <a:pt x="290" y="325"/>
                  </a:cubicBezTo>
                  <a:cubicBezTo>
                    <a:pt x="287" y="318"/>
                    <a:pt x="286" y="310"/>
                    <a:pt x="286" y="310"/>
                  </a:cubicBezTo>
                  <a:cubicBezTo>
                    <a:pt x="289" y="311"/>
                    <a:pt x="291" y="303"/>
                    <a:pt x="291" y="303"/>
                  </a:cubicBezTo>
                  <a:cubicBezTo>
                    <a:pt x="290" y="287"/>
                    <a:pt x="284" y="293"/>
                    <a:pt x="282" y="290"/>
                  </a:cubicBezTo>
                  <a:cubicBezTo>
                    <a:pt x="279" y="288"/>
                    <a:pt x="278" y="285"/>
                    <a:pt x="278" y="276"/>
                  </a:cubicBezTo>
                  <a:cubicBezTo>
                    <a:pt x="277" y="268"/>
                    <a:pt x="275" y="257"/>
                    <a:pt x="274" y="241"/>
                  </a:cubicBezTo>
                  <a:cubicBezTo>
                    <a:pt x="273" y="224"/>
                    <a:pt x="265" y="210"/>
                    <a:pt x="262" y="204"/>
                  </a:cubicBezTo>
                  <a:cubicBezTo>
                    <a:pt x="259" y="197"/>
                    <a:pt x="262" y="192"/>
                    <a:pt x="262" y="192"/>
                  </a:cubicBezTo>
                  <a:cubicBezTo>
                    <a:pt x="262" y="192"/>
                    <a:pt x="267" y="191"/>
                    <a:pt x="275" y="187"/>
                  </a:cubicBezTo>
                  <a:cubicBezTo>
                    <a:pt x="284" y="184"/>
                    <a:pt x="281" y="182"/>
                    <a:pt x="279" y="178"/>
                  </a:cubicBezTo>
                  <a:cubicBezTo>
                    <a:pt x="277" y="173"/>
                    <a:pt x="274" y="162"/>
                    <a:pt x="271" y="151"/>
                  </a:cubicBezTo>
                  <a:cubicBezTo>
                    <a:pt x="267" y="141"/>
                    <a:pt x="261" y="122"/>
                    <a:pt x="261" y="122"/>
                  </a:cubicBezTo>
                  <a:cubicBezTo>
                    <a:pt x="267" y="124"/>
                    <a:pt x="270" y="116"/>
                    <a:pt x="273" y="114"/>
                  </a:cubicBezTo>
                  <a:cubicBezTo>
                    <a:pt x="277" y="112"/>
                    <a:pt x="279" y="108"/>
                    <a:pt x="279" y="108"/>
                  </a:cubicBezTo>
                  <a:cubicBezTo>
                    <a:pt x="283" y="110"/>
                    <a:pt x="285" y="106"/>
                    <a:pt x="290" y="105"/>
                  </a:cubicBezTo>
                  <a:cubicBezTo>
                    <a:pt x="295" y="105"/>
                    <a:pt x="300" y="103"/>
                    <a:pt x="303" y="105"/>
                  </a:cubicBezTo>
                  <a:cubicBezTo>
                    <a:pt x="306" y="108"/>
                    <a:pt x="309" y="106"/>
                    <a:pt x="309" y="106"/>
                  </a:cubicBezTo>
                  <a:cubicBezTo>
                    <a:pt x="295" y="84"/>
                    <a:pt x="295" y="84"/>
                    <a:pt x="295" y="84"/>
                  </a:cubicBezTo>
                  <a:cubicBezTo>
                    <a:pt x="297" y="74"/>
                    <a:pt x="295" y="55"/>
                    <a:pt x="295" y="55"/>
                  </a:cubicBezTo>
                  <a:cubicBezTo>
                    <a:pt x="290" y="34"/>
                    <a:pt x="257" y="31"/>
                    <a:pt x="257" y="31"/>
                  </a:cubicBezTo>
                  <a:cubicBezTo>
                    <a:pt x="221" y="32"/>
                    <a:pt x="221" y="70"/>
                    <a:pt x="221" y="70"/>
                  </a:cubicBezTo>
                  <a:cubicBezTo>
                    <a:pt x="217" y="78"/>
                    <a:pt x="193" y="74"/>
                    <a:pt x="193" y="74"/>
                  </a:cubicBezTo>
                  <a:cubicBezTo>
                    <a:pt x="209" y="38"/>
                    <a:pt x="185" y="19"/>
                    <a:pt x="185" y="19"/>
                  </a:cubicBezTo>
                  <a:cubicBezTo>
                    <a:pt x="168" y="0"/>
                    <a:pt x="144" y="16"/>
                    <a:pt x="144" y="16"/>
                  </a:cubicBezTo>
                  <a:cubicBezTo>
                    <a:pt x="144" y="16"/>
                    <a:pt x="139" y="14"/>
                    <a:pt x="136" y="13"/>
                  </a:cubicBezTo>
                  <a:cubicBezTo>
                    <a:pt x="132" y="13"/>
                    <a:pt x="118" y="10"/>
                    <a:pt x="110" y="8"/>
                  </a:cubicBezTo>
                  <a:cubicBezTo>
                    <a:pt x="101" y="6"/>
                    <a:pt x="95" y="4"/>
                    <a:pt x="90" y="6"/>
                  </a:cubicBezTo>
                  <a:cubicBezTo>
                    <a:pt x="85" y="9"/>
                    <a:pt x="77" y="14"/>
                    <a:pt x="66" y="27"/>
                  </a:cubicBezTo>
                  <a:cubicBezTo>
                    <a:pt x="47" y="57"/>
                    <a:pt x="47" y="57"/>
                    <a:pt x="47" y="57"/>
                  </a:cubicBezTo>
                  <a:cubicBezTo>
                    <a:pt x="39" y="56"/>
                    <a:pt x="28" y="62"/>
                    <a:pt x="28" y="62"/>
                  </a:cubicBezTo>
                  <a:cubicBezTo>
                    <a:pt x="8" y="76"/>
                    <a:pt x="15" y="98"/>
                    <a:pt x="16" y="103"/>
                  </a:cubicBezTo>
                  <a:cubicBezTo>
                    <a:pt x="18" y="108"/>
                    <a:pt x="22" y="113"/>
                    <a:pt x="22" y="115"/>
                  </a:cubicBezTo>
                  <a:cubicBezTo>
                    <a:pt x="22" y="118"/>
                    <a:pt x="16" y="119"/>
                    <a:pt x="14" y="121"/>
                  </a:cubicBezTo>
                  <a:cubicBezTo>
                    <a:pt x="11" y="123"/>
                    <a:pt x="13" y="125"/>
                    <a:pt x="16" y="126"/>
                  </a:cubicBezTo>
                  <a:cubicBezTo>
                    <a:pt x="20" y="127"/>
                    <a:pt x="21" y="127"/>
                    <a:pt x="28" y="128"/>
                  </a:cubicBezTo>
                  <a:cubicBezTo>
                    <a:pt x="34" y="130"/>
                    <a:pt x="37" y="131"/>
                    <a:pt x="37" y="131"/>
                  </a:cubicBezTo>
                  <a:cubicBezTo>
                    <a:pt x="38" y="134"/>
                    <a:pt x="34" y="149"/>
                    <a:pt x="31" y="159"/>
                  </a:cubicBezTo>
                  <a:cubicBezTo>
                    <a:pt x="28" y="170"/>
                    <a:pt x="21" y="198"/>
                    <a:pt x="21" y="209"/>
                  </a:cubicBezTo>
                  <a:cubicBezTo>
                    <a:pt x="21" y="217"/>
                    <a:pt x="26" y="244"/>
                    <a:pt x="28" y="255"/>
                  </a:cubicBezTo>
                  <a:cubicBezTo>
                    <a:pt x="28" y="255"/>
                    <a:pt x="28" y="255"/>
                    <a:pt x="28" y="255"/>
                  </a:cubicBezTo>
                  <a:cubicBezTo>
                    <a:pt x="24" y="255"/>
                    <a:pt x="16" y="254"/>
                    <a:pt x="9" y="256"/>
                  </a:cubicBezTo>
                  <a:cubicBezTo>
                    <a:pt x="4" y="257"/>
                    <a:pt x="1" y="265"/>
                    <a:pt x="0" y="267"/>
                  </a:cubicBezTo>
                  <a:cubicBezTo>
                    <a:pt x="1" y="267"/>
                    <a:pt x="2" y="267"/>
                    <a:pt x="4" y="267"/>
                  </a:cubicBezTo>
                  <a:cubicBezTo>
                    <a:pt x="10" y="266"/>
                    <a:pt x="8" y="279"/>
                    <a:pt x="10" y="288"/>
                  </a:cubicBezTo>
                  <a:cubicBezTo>
                    <a:pt x="11" y="296"/>
                    <a:pt x="31" y="301"/>
                    <a:pt x="30" y="303"/>
                  </a:cubicBezTo>
                  <a:cubicBezTo>
                    <a:pt x="30" y="306"/>
                    <a:pt x="31" y="309"/>
                    <a:pt x="30" y="315"/>
                  </a:cubicBezTo>
                  <a:cubicBezTo>
                    <a:pt x="30" y="321"/>
                    <a:pt x="34" y="317"/>
                    <a:pt x="35" y="319"/>
                  </a:cubicBezTo>
                  <a:cubicBezTo>
                    <a:pt x="37" y="321"/>
                    <a:pt x="35" y="322"/>
                    <a:pt x="35" y="325"/>
                  </a:cubicBezTo>
                  <a:cubicBezTo>
                    <a:pt x="34" y="327"/>
                    <a:pt x="36" y="327"/>
                    <a:pt x="37" y="329"/>
                  </a:cubicBezTo>
                  <a:cubicBezTo>
                    <a:pt x="39" y="330"/>
                    <a:pt x="38" y="333"/>
                    <a:pt x="38" y="336"/>
                  </a:cubicBezTo>
                  <a:cubicBezTo>
                    <a:pt x="38" y="338"/>
                    <a:pt x="41" y="338"/>
                    <a:pt x="43" y="338"/>
                  </a:cubicBezTo>
                  <a:cubicBezTo>
                    <a:pt x="46" y="338"/>
                    <a:pt x="47" y="334"/>
                    <a:pt x="48" y="332"/>
                  </a:cubicBezTo>
                  <a:cubicBezTo>
                    <a:pt x="49" y="330"/>
                    <a:pt x="52" y="329"/>
                    <a:pt x="52" y="329"/>
                  </a:cubicBezTo>
                  <a:cubicBezTo>
                    <a:pt x="52" y="330"/>
                    <a:pt x="50" y="337"/>
                    <a:pt x="49" y="339"/>
                  </a:cubicBezTo>
                  <a:cubicBezTo>
                    <a:pt x="48" y="341"/>
                    <a:pt x="47" y="340"/>
                    <a:pt x="44" y="349"/>
                  </a:cubicBezTo>
                  <a:cubicBezTo>
                    <a:pt x="42" y="357"/>
                    <a:pt x="52" y="349"/>
                    <a:pt x="54" y="346"/>
                  </a:cubicBezTo>
                  <a:cubicBezTo>
                    <a:pt x="56" y="343"/>
                    <a:pt x="58" y="340"/>
                    <a:pt x="59" y="334"/>
                  </a:cubicBezTo>
                  <a:cubicBezTo>
                    <a:pt x="61" y="329"/>
                    <a:pt x="63" y="327"/>
                    <a:pt x="63" y="327"/>
                  </a:cubicBezTo>
                  <a:cubicBezTo>
                    <a:pt x="68" y="320"/>
                    <a:pt x="68" y="326"/>
                    <a:pt x="68" y="326"/>
                  </a:cubicBezTo>
                  <a:cubicBezTo>
                    <a:pt x="63" y="337"/>
                    <a:pt x="69" y="335"/>
                    <a:pt x="69" y="335"/>
                  </a:cubicBezTo>
                  <a:cubicBezTo>
                    <a:pt x="72" y="333"/>
                    <a:pt x="75" y="327"/>
                    <a:pt x="75" y="327"/>
                  </a:cubicBezTo>
                  <a:cubicBezTo>
                    <a:pt x="77" y="311"/>
                    <a:pt x="77" y="311"/>
                    <a:pt x="77" y="311"/>
                  </a:cubicBezTo>
                  <a:cubicBezTo>
                    <a:pt x="77" y="311"/>
                    <a:pt x="100" y="313"/>
                    <a:pt x="101" y="316"/>
                  </a:cubicBezTo>
                  <a:cubicBezTo>
                    <a:pt x="101" y="320"/>
                    <a:pt x="98" y="345"/>
                    <a:pt x="100" y="355"/>
                  </a:cubicBezTo>
                  <a:cubicBezTo>
                    <a:pt x="102" y="365"/>
                    <a:pt x="100" y="371"/>
                    <a:pt x="107" y="376"/>
                  </a:cubicBezTo>
                  <a:cubicBezTo>
                    <a:pt x="113" y="381"/>
                    <a:pt x="112" y="382"/>
                    <a:pt x="114" y="390"/>
                  </a:cubicBezTo>
                  <a:cubicBezTo>
                    <a:pt x="116" y="398"/>
                    <a:pt x="117" y="409"/>
                    <a:pt x="119" y="418"/>
                  </a:cubicBezTo>
                  <a:cubicBezTo>
                    <a:pt x="121" y="427"/>
                    <a:pt x="124" y="433"/>
                    <a:pt x="124" y="433"/>
                  </a:cubicBezTo>
                  <a:cubicBezTo>
                    <a:pt x="124" y="434"/>
                    <a:pt x="123" y="436"/>
                    <a:pt x="120" y="435"/>
                  </a:cubicBezTo>
                  <a:cubicBezTo>
                    <a:pt x="117" y="435"/>
                    <a:pt x="114" y="437"/>
                    <a:pt x="113" y="439"/>
                  </a:cubicBezTo>
                  <a:cubicBezTo>
                    <a:pt x="112" y="441"/>
                    <a:pt x="113" y="449"/>
                    <a:pt x="113" y="454"/>
                  </a:cubicBezTo>
                  <a:cubicBezTo>
                    <a:pt x="113" y="459"/>
                    <a:pt x="114" y="459"/>
                    <a:pt x="117" y="460"/>
                  </a:cubicBezTo>
                  <a:cubicBezTo>
                    <a:pt x="120" y="461"/>
                    <a:pt x="133" y="465"/>
                    <a:pt x="133" y="465"/>
                  </a:cubicBezTo>
                  <a:cubicBezTo>
                    <a:pt x="120" y="479"/>
                    <a:pt x="127" y="519"/>
                    <a:pt x="131" y="535"/>
                  </a:cubicBezTo>
                  <a:cubicBezTo>
                    <a:pt x="134" y="550"/>
                    <a:pt x="132" y="554"/>
                    <a:pt x="130" y="564"/>
                  </a:cubicBezTo>
                  <a:cubicBezTo>
                    <a:pt x="127" y="575"/>
                    <a:pt x="124" y="583"/>
                    <a:pt x="123" y="587"/>
                  </a:cubicBezTo>
                  <a:cubicBezTo>
                    <a:pt x="121" y="590"/>
                    <a:pt x="122" y="593"/>
                    <a:pt x="117" y="594"/>
                  </a:cubicBezTo>
                  <a:cubicBezTo>
                    <a:pt x="113" y="596"/>
                    <a:pt x="111" y="594"/>
                    <a:pt x="109" y="597"/>
                  </a:cubicBezTo>
                  <a:cubicBezTo>
                    <a:pt x="107" y="600"/>
                    <a:pt x="106" y="609"/>
                    <a:pt x="107" y="612"/>
                  </a:cubicBezTo>
                  <a:cubicBezTo>
                    <a:pt x="109" y="615"/>
                    <a:pt x="109" y="616"/>
                    <a:pt x="108" y="624"/>
                  </a:cubicBezTo>
                  <a:cubicBezTo>
                    <a:pt x="107" y="631"/>
                    <a:pt x="102" y="639"/>
                    <a:pt x="99" y="644"/>
                  </a:cubicBezTo>
                  <a:cubicBezTo>
                    <a:pt x="96" y="648"/>
                    <a:pt x="90" y="646"/>
                    <a:pt x="86" y="646"/>
                  </a:cubicBezTo>
                  <a:cubicBezTo>
                    <a:pt x="82" y="647"/>
                    <a:pt x="245" y="640"/>
                    <a:pt x="236" y="642"/>
                  </a:cubicBezTo>
                  <a:close/>
                  <a:moveTo>
                    <a:pt x="35" y="253"/>
                  </a:moveTo>
                  <a:cubicBezTo>
                    <a:pt x="35" y="256"/>
                    <a:pt x="34" y="256"/>
                    <a:pt x="32" y="255"/>
                  </a:cubicBezTo>
                  <a:cubicBezTo>
                    <a:pt x="26" y="220"/>
                    <a:pt x="26" y="220"/>
                    <a:pt x="26" y="220"/>
                  </a:cubicBezTo>
                  <a:cubicBezTo>
                    <a:pt x="23" y="194"/>
                    <a:pt x="37" y="158"/>
                    <a:pt x="37" y="158"/>
                  </a:cubicBezTo>
                  <a:cubicBezTo>
                    <a:pt x="37" y="165"/>
                    <a:pt x="39" y="179"/>
                    <a:pt x="41" y="188"/>
                  </a:cubicBezTo>
                  <a:cubicBezTo>
                    <a:pt x="40" y="193"/>
                    <a:pt x="39" y="199"/>
                    <a:pt x="39" y="205"/>
                  </a:cubicBezTo>
                  <a:cubicBezTo>
                    <a:pt x="36" y="229"/>
                    <a:pt x="36" y="251"/>
                    <a:pt x="35" y="253"/>
                  </a:cubicBezTo>
                  <a:close/>
                  <a:moveTo>
                    <a:pt x="41" y="186"/>
                  </a:moveTo>
                  <a:cubicBezTo>
                    <a:pt x="39" y="163"/>
                    <a:pt x="45" y="131"/>
                    <a:pt x="45" y="131"/>
                  </a:cubicBezTo>
                  <a:cubicBezTo>
                    <a:pt x="47" y="130"/>
                    <a:pt x="51" y="127"/>
                    <a:pt x="51" y="127"/>
                  </a:cubicBezTo>
                  <a:cubicBezTo>
                    <a:pt x="59" y="120"/>
                    <a:pt x="59" y="134"/>
                    <a:pt x="59" y="134"/>
                  </a:cubicBezTo>
                  <a:cubicBezTo>
                    <a:pt x="50" y="143"/>
                    <a:pt x="44" y="164"/>
                    <a:pt x="41" y="186"/>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endParaRPr>
            </a:p>
          </p:txBody>
        </p:sp>
      </p:grpSp>
      <p:sp>
        <p:nvSpPr>
          <p:cNvPr id="38" name="文本框 37"/>
          <p:cNvSpPr txBox="1"/>
          <p:nvPr/>
        </p:nvSpPr>
        <p:spPr>
          <a:xfrm>
            <a:off x="32032" y="3522128"/>
            <a:ext cx="2183354"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1</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a:t>
            </a:r>
          </a:p>
        </p:txBody>
      </p:sp>
      <p:sp>
        <p:nvSpPr>
          <p:cNvPr id="39" name="文本框 38"/>
          <p:cNvSpPr txBox="1"/>
          <p:nvPr/>
        </p:nvSpPr>
        <p:spPr>
          <a:xfrm>
            <a:off x="2366230" y="2742136"/>
            <a:ext cx="2183354"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2</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a:t>
            </a:r>
          </a:p>
        </p:txBody>
      </p:sp>
      <p:sp>
        <p:nvSpPr>
          <p:cNvPr id="40" name="文本框 39"/>
          <p:cNvSpPr txBox="1"/>
          <p:nvPr/>
        </p:nvSpPr>
        <p:spPr>
          <a:xfrm>
            <a:off x="5199543" y="1843164"/>
            <a:ext cx="2183354"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3</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a:t>
            </a:r>
          </a:p>
        </p:txBody>
      </p:sp>
      <p:sp>
        <p:nvSpPr>
          <p:cNvPr id="41" name="文本框 40"/>
          <p:cNvSpPr txBox="1"/>
          <p:nvPr/>
        </p:nvSpPr>
        <p:spPr>
          <a:xfrm>
            <a:off x="8155489" y="1371467"/>
            <a:ext cx="2183354" cy="14773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4</a:t>
            </a:r>
            <a:r>
              <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a:t>
            </a:r>
          </a:p>
        </p:txBody>
      </p:sp>
      <p:sp>
        <p:nvSpPr>
          <p:cNvPr id="42" name="文本框 41"/>
          <p:cNvSpPr txBox="1"/>
          <p:nvPr/>
        </p:nvSpPr>
        <p:spPr>
          <a:xfrm>
            <a:off x="6498808" y="5361104"/>
            <a:ext cx="5560134" cy="102900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在此处添加你需要的文案，最好为标题的相关解释并有自己独特的语言风格。在此处添加你需要的文案，最好为标题的相关解释并有自己独特的语言风格。</a:t>
            </a:r>
          </a:p>
        </p:txBody>
      </p:sp>
      <p:sp>
        <p:nvSpPr>
          <p:cNvPr id="25" name="任意多边形: 形状 2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43" name="文本框 42"/>
          <p:cNvSpPr txBox="1">
            <a:spLocks noChangeArrowheads="1"/>
          </p:cNvSpPr>
          <p:nvPr/>
        </p:nvSpPr>
        <p:spPr bwMode="auto">
          <a:xfrm>
            <a:off x="711177" y="279569"/>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44" name="文本框 43"/>
          <p:cNvSpPr txBox="1">
            <a:spLocks noChangeArrowheads="1"/>
          </p:cNvSpPr>
          <p:nvPr/>
        </p:nvSpPr>
        <p:spPr bwMode="auto">
          <a:xfrm>
            <a:off x="711177" y="688079"/>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sp>
        <p:nvSpPr>
          <p:cNvPr id="45" name="矩形: 圆角 44"/>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5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25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5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Lst>
  </p:timing>
</p:sld>
</file>

<file path=ppt/slides/slide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05" y="1243965"/>
            <a:ext cx="624205" cy="4331970"/>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609600" y="5575936"/>
            <a:ext cx="551815" cy="338554"/>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文本框 29"/>
          <p:cNvSpPr txBox="1"/>
          <p:nvPr/>
        </p:nvSpPr>
        <p:spPr>
          <a:xfrm>
            <a:off x="-434023" y="1202375"/>
            <a:ext cx="3710305" cy="70675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zh-CN" altLang="en-US" sz="3600" b="1" dirty="0">
                <a:latin typeface="+mj-ea"/>
                <a:ea typeface="+mj-ea"/>
              </a:rPr>
              <a:t>目 录</a:t>
            </a:r>
            <a:r>
              <a:rPr kumimoji="0" lang="zh-CN" altLang="en-US" sz="4000" b="1" i="0" u="none" strike="noStrike" kern="1200" cap="none" spc="0" normalizeH="0" baseline="0" noProof="0" dirty="0">
                <a:ln>
                  <a:noFill/>
                </a:ln>
                <a:effectLst/>
                <a:uLnTx/>
                <a:uFillTx/>
                <a:latin typeface="Arial" panose="020B0604020202020204" pitchFamily="34" charset="0"/>
                <a:ea typeface="方正清刻本悦宋简体" panose="02000000000000000000" charset="-122"/>
              </a:rPr>
              <a:t> </a:t>
            </a:r>
            <a:r>
              <a:rPr kumimoji="0" lang="en-US" altLang="zh-CN" sz="400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方正清刻本悦宋简体" panose="02000000000000000000" charset="-122"/>
              </a:rPr>
              <a:t>/ </a:t>
            </a:r>
            <a:r>
              <a:rPr lang="en-US" altLang="zh-CN" sz="1600" b="1" dirty="0">
                <a:latin typeface="+mj-ea"/>
                <a:ea typeface="+mj-ea"/>
              </a:rPr>
              <a:t>CONTENTS</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652" y="2107568"/>
            <a:ext cx="5239888" cy="3492921"/>
          </a:xfrm>
          <a:prstGeom prst="rect">
            <a:avLst/>
          </a:prstGeom>
        </p:spPr>
      </p:pic>
      <p:grpSp>
        <p:nvGrpSpPr>
          <p:cNvPr id="24" name="组合 23"/>
          <p:cNvGrpSpPr/>
          <p:nvPr/>
        </p:nvGrpSpPr>
        <p:grpSpPr>
          <a:xfrm>
            <a:off x="6709410" y="1666240"/>
            <a:ext cx="5471577" cy="896684"/>
            <a:chOff x="5946292" y="1287716"/>
            <a:chExt cx="5471577" cy="896684"/>
          </a:xfrm>
        </p:grpSpPr>
        <p:sp>
          <p:nvSpPr>
            <p:cNvPr id="25" name="文本框 24"/>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60C0C"/>
                  </a:solidFill>
                </a:rPr>
                <a:t>01/</a:t>
              </a:r>
              <a:endParaRPr lang="zh-CN" altLang="en-US" sz="4000" dirty="0">
                <a:solidFill>
                  <a:srgbClr val="D60C0C"/>
                </a:solidFill>
              </a:endParaRPr>
            </a:p>
          </p:txBody>
        </p:sp>
        <p:sp>
          <p:nvSpPr>
            <p:cNvPr id="26" name="文本框 25"/>
            <p:cNvSpPr txBox="1">
              <a:spLocks noChangeArrowheads="1"/>
            </p:cNvSpPr>
            <p:nvPr/>
          </p:nvSpPr>
          <p:spPr bwMode="auto">
            <a:xfrm>
              <a:off x="7129445" y="1384181"/>
              <a:ext cx="428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j-ea"/>
                  <a:ea typeface="+mj-ea"/>
                </a:rPr>
                <a:t>添加你的标题文字</a:t>
              </a:r>
            </a:p>
          </p:txBody>
        </p:sp>
        <p:sp>
          <p:nvSpPr>
            <p:cNvPr id="27" name="文本框 26"/>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grpSp>
        <p:nvGrpSpPr>
          <p:cNvPr id="31" name="组合 30"/>
          <p:cNvGrpSpPr/>
          <p:nvPr/>
        </p:nvGrpSpPr>
        <p:grpSpPr>
          <a:xfrm>
            <a:off x="6709410" y="2760544"/>
            <a:ext cx="5471577" cy="896684"/>
            <a:chOff x="5946292" y="1287716"/>
            <a:chExt cx="5471577" cy="896684"/>
          </a:xfrm>
        </p:grpSpPr>
        <p:sp>
          <p:nvSpPr>
            <p:cNvPr id="32" name="文本框 31"/>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02/</a:t>
              </a:r>
              <a:endParaRPr lang="zh-CN" altLang="en-US" sz="4000" dirty="0">
                <a:solidFill>
                  <a:srgbClr val="D91313"/>
                </a:solidFill>
              </a:endParaRPr>
            </a:p>
          </p:txBody>
        </p:sp>
        <p:sp>
          <p:nvSpPr>
            <p:cNvPr id="33" name="文本框 32"/>
            <p:cNvSpPr txBox="1">
              <a:spLocks noChangeArrowheads="1"/>
            </p:cNvSpPr>
            <p:nvPr/>
          </p:nvSpPr>
          <p:spPr bwMode="auto">
            <a:xfrm>
              <a:off x="7129445" y="1384181"/>
              <a:ext cx="428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j-ea"/>
                  <a:ea typeface="+mj-ea"/>
                </a:rPr>
                <a:t>添加你的标题文字</a:t>
              </a:r>
            </a:p>
          </p:txBody>
        </p:sp>
        <p:sp>
          <p:nvSpPr>
            <p:cNvPr id="34" name="文本框 33"/>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grpSp>
        <p:nvGrpSpPr>
          <p:cNvPr id="35" name="组合 34"/>
          <p:cNvGrpSpPr/>
          <p:nvPr/>
        </p:nvGrpSpPr>
        <p:grpSpPr>
          <a:xfrm>
            <a:off x="6709410" y="3850219"/>
            <a:ext cx="5471577" cy="896684"/>
            <a:chOff x="5946292" y="1287716"/>
            <a:chExt cx="5471577" cy="896684"/>
          </a:xfrm>
        </p:grpSpPr>
        <p:sp>
          <p:nvSpPr>
            <p:cNvPr id="36" name="文本框 35"/>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03/</a:t>
              </a:r>
              <a:endParaRPr lang="zh-CN" altLang="en-US" sz="4000" dirty="0">
                <a:solidFill>
                  <a:srgbClr val="D91313"/>
                </a:solidFill>
              </a:endParaRPr>
            </a:p>
          </p:txBody>
        </p:sp>
        <p:sp>
          <p:nvSpPr>
            <p:cNvPr id="37" name="文本框 36"/>
            <p:cNvSpPr txBox="1">
              <a:spLocks noChangeArrowheads="1"/>
            </p:cNvSpPr>
            <p:nvPr/>
          </p:nvSpPr>
          <p:spPr bwMode="auto">
            <a:xfrm>
              <a:off x="7129445" y="1384181"/>
              <a:ext cx="428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j-ea"/>
                  <a:ea typeface="+mj-ea"/>
                </a:rPr>
                <a:t>添加你的标题文字</a:t>
              </a:r>
            </a:p>
          </p:txBody>
        </p:sp>
        <p:sp>
          <p:nvSpPr>
            <p:cNvPr id="38" name="文本框 37"/>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grpSp>
        <p:nvGrpSpPr>
          <p:cNvPr id="39" name="组合 38"/>
          <p:cNvGrpSpPr/>
          <p:nvPr/>
        </p:nvGrpSpPr>
        <p:grpSpPr>
          <a:xfrm>
            <a:off x="6727408" y="4939894"/>
            <a:ext cx="5471577" cy="896684"/>
            <a:chOff x="5946292" y="1287716"/>
            <a:chExt cx="5471577" cy="896684"/>
          </a:xfrm>
        </p:grpSpPr>
        <p:sp>
          <p:nvSpPr>
            <p:cNvPr id="40" name="文本框 39"/>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04/</a:t>
              </a:r>
              <a:endParaRPr lang="zh-CN" altLang="en-US" sz="4000" dirty="0">
                <a:solidFill>
                  <a:srgbClr val="D91313"/>
                </a:solidFill>
              </a:endParaRPr>
            </a:p>
          </p:txBody>
        </p:sp>
        <p:sp>
          <p:nvSpPr>
            <p:cNvPr id="41" name="文本框 40"/>
            <p:cNvSpPr txBox="1">
              <a:spLocks noChangeArrowheads="1"/>
            </p:cNvSpPr>
            <p:nvPr/>
          </p:nvSpPr>
          <p:spPr bwMode="auto">
            <a:xfrm>
              <a:off x="7129445" y="1384181"/>
              <a:ext cx="42884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j-ea"/>
                  <a:ea typeface="+mj-ea"/>
                </a:rPr>
                <a:t>添加你的标题文字</a:t>
              </a:r>
            </a:p>
          </p:txBody>
        </p:sp>
        <p:sp>
          <p:nvSpPr>
            <p:cNvPr id="42" name="文本框 41"/>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sp>
        <p:nvSpPr>
          <p:cNvPr id="55" name="任意多边形: 形状 5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C00000"/>
              </a:solidFill>
              <a:effectLst/>
              <a:uLnTx/>
              <a:uFillTx/>
              <a:latin typeface="Arial" panose="020B0604020202020204"/>
              <a:ea typeface="微软雅黑" panose="020B0503020204020204" charset="-122"/>
              <a:cs typeface="+mn-cs"/>
            </a:endParaRPr>
          </a:p>
        </p:txBody>
      </p:sp>
      <p:pic>
        <p:nvPicPr>
          <p:cNvPr id="56" name="图片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57" name="矩形 56"/>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58" name="文本框 57"/>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59" name="文本框 58"/>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ldLvl="0" animBg="1"/>
      <p:bldP spid="30" grpId="0"/>
    </p:bldLst>
  </p:timing>
</p:sld>
</file>

<file path=ppt/slides/slide20.xml><?xml version="1.0" encoding="utf-8"?>
<p:sld xmlns:a14="http://schemas.microsoft.com/office/drawing/2010/main"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t="-31000" b="-31000"/>
          </a:stretch>
        </a:blipFill>
        <a:effectLst/>
      </p:bgPr>
    </p:bg>
    <p:spTree>
      <p:nvGrpSpPr>
        <p:cNvPr id="1" name=""/>
        <p:cNvGrpSpPr/>
        <p:nvPr/>
      </p:nvGrpSpPr>
      <p:grpSpPr>
        <a:xfrm>
          <a:off x="0" y="0"/>
          <a:ext cx="0" cy="0"/>
          <a:chOff x="0" y="0"/>
          <a:chExt cx="0" cy="0"/>
        </a:xfrm>
      </p:grpSpPr>
      <p:grpSp>
        <p:nvGrpSpPr>
          <p:cNvPr id="7" name="组合 6"/>
          <p:cNvGrpSpPr/>
          <p:nvPr/>
        </p:nvGrpSpPr>
        <p:grpSpPr>
          <a:xfrm>
            <a:off x="7316477" y="1725401"/>
            <a:ext cx="2369080" cy="3107645"/>
            <a:chOff x="5963927" y="1351217"/>
            <a:chExt cx="2369080" cy="3106686"/>
          </a:xfrm>
        </p:grpSpPr>
        <p:grpSp>
          <p:nvGrpSpPr>
            <p:cNvPr id="8" name="组合 7"/>
            <p:cNvGrpSpPr/>
            <p:nvPr/>
          </p:nvGrpSpPr>
          <p:grpSpPr>
            <a:xfrm>
              <a:off x="5963927" y="1367912"/>
              <a:ext cx="2369080" cy="3089991"/>
              <a:chOff x="1313863" y="1205784"/>
              <a:chExt cx="3158773" cy="4119987"/>
            </a:xfrm>
          </p:grpSpPr>
          <p:sp>
            <p:nvSpPr>
              <p:cNvPr id="14" name="任意多边形 13"/>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8900000">
                <a:off x="1485500" y="1841816"/>
                <a:ext cx="2742312"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任意多边形 1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3" name="文本框 39"/>
            <p:cNvSpPr txBox="1"/>
            <p:nvPr/>
          </p:nvSpPr>
          <p:spPr>
            <a:xfrm rot="18900000">
              <a:off x="7248401" y="1351217"/>
              <a:ext cx="335280" cy="560532"/>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33736"/>
                  </a:solidFill>
                  <a:effectLst/>
                  <a:uLnTx/>
                  <a:uFillTx/>
                  <a:latin typeface="Calibri" panose="020F0502020204030204"/>
                  <a:ea typeface="宋体" panose="02010600030101010101" pitchFamily="2" charset="-122"/>
                  <a:cs typeface="+mn-cs"/>
                </a:rPr>
                <a:t>E</a:t>
              </a:r>
            </a:p>
          </p:txBody>
        </p:sp>
        <p:grpSp>
          <p:nvGrpSpPr>
            <p:cNvPr id="17" name="组合 16"/>
            <p:cNvGrpSpPr/>
            <p:nvPr/>
          </p:nvGrpSpPr>
          <p:grpSpPr>
            <a:xfrm rot="18900000">
              <a:off x="6557250" y="2892087"/>
              <a:ext cx="282199" cy="272633"/>
              <a:chOff x="549275" y="533400"/>
              <a:chExt cx="561975" cy="542926"/>
            </a:xfrm>
            <a:solidFill>
              <a:schemeClr val="bg1"/>
            </a:solidFill>
          </p:grpSpPr>
          <p:sp>
            <p:nvSpPr>
              <p:cNvPr id="18"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2"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3"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7"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8"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0"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31" name="文本框 67"/>
            <p:cNvSpPr txBox="1"/>
            <p:nvPr/>
          </p:nvSpPr>
          <p:spPr>
            <a:xfrm rot="18900000">
              <a:off x="6776092" y="2064736"/>
              <a:ext cx="971550" cy="806836"/>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mn-ea"/>
                </a:rPr>
                <a:t>单击此处输入标题</a:t>
              </a:r>
              <a:endParaRPr kumimoji="0" lang="zh-CN" altLang="en-US" sz="9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32" name="组合 31"/>
          <p:cNvGrpSpPr/>
          <p:nvPr/>
        </p:nvGrpSpPr>
        <p:grpSpPr>
          <a:xfrm>
            <a:off x="6106802" y="1687290"/>
            <a:ext cx="2369080" cy="3100352"/>
            <a:chOff x="4754252" y="1313117"/>
            <a:chExt cx="2369080" cy="3099395"/>
          </a:xfrm>
        </p:grpSpPr>
        <p:grpSp>
          <p:nvGrpSpPr>
            <p:cNvPr id="33" name="组合 32"/>
            <p:cNvGrpSpPr/>
            <p:nvPr/>
          </p:nvGrpSpPr>
          <p:grpSpPr>
            <a:xfrm>
              <a:off x="4754252" y="1313117"/>
              <a:ext cx="2369080" cy="3099395"/>
              <a:chOff x="4754252" y="1313117"/>
              <a:chExt cx="2369080" cy="3099395"/>
            </a:xfrm>
          </p:grpSpPr>
          <p:grpSp>
            <p:nvGrpSpPr>
              <p:cNvPr id="36" name="组合 21"/>
              <p:cNvGrpSpPr/>
              <p:nvPr/>
            </p:nvGrpSpPr>
            <p:grpSpPr>
              <a:xfrm>
                <a:off x="4754252" y="1322521"/>
                <a:ext cx="2369080" cy="3089991"/>
                <a:chOff x="1313863" y="1205784"/>
                <a:chExt cx="3158773" cy="4119987"/>
              </a:xfrm>
            </p:grpSpPr>
            <p:sp>
              <p:nvSpPr>
                <p:cNvPr id="37" name="任意多边形 3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8" name="圆角矩形 37"/>
                <p:cNvSpPr/>
                <p:nvPr/>
              </p:nvSpPr>
              <p:spPr>
                <a:xfrm rot="18900000">
                  <a:off x="1412062" y="1872236"/>
                  <a:ext cx="2828349"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9" name="任意多边形 3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0" name="文本框 38"/>
              <p:cNvSpPr txBox="1"/>
              <p:nvPr/>
            </p:nvSpPr>
            <p:spPr>
              <a:xfrm rot="18900000">
                <a:off x="5989556" y="1313117"/>
                <a:ext cx="393065" cy="560532"/>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33736"/>
                    </a:solidFill>
                    <a:effectLst/>
                    <a:uLnTx/>
                    <a:uFillTx/>
                    <a:latin typeface="Calibri" panose="020F0502020204030204"/>
                    <a:ea typeface="宋体" panose="02010600030101010101" pitchFamily="2" charset="-122"/>
                    <a:cs typeface="+mn-cs"/>
                  </a:rPr>
                  <a:t>D</a:t>
                </a:r>
              </a:p>
            </p:txBody>
          </p:sp>
          <p:sp>
            <p:nvSpPr>
              <p:cNvPr id="41" name="文本框 66"/>
              <p:cNvSpPr txBox="1"/>
              <p:nvPr/>
            </p:nvSpPr>
            <p:spPr>
              <a:xfrm rot="18900000">
                <a:off x="5483232" y="2045046"/>
                <a:ext cx="1026160" cy="806836"/>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mn-ea"/>
                  </a:rPr>
                  <a:t>单击此处输入标题</a:t>
                </a:r>
                <a:endParaRPr kumimoji="0" lang="zh-CN" altLang="en-US" sz="9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42" name="组合 18"/>
            <p:cNvGrpSpPr/>
            <p:nvPr/>
          </p:nvGrpSpPr>
          <p:grpSpPr>
            <a:xfrm rot="18900000">
              <a:off x="5383836" y="2880384"/>
              <a:ext cx="190662" cy="242402"/>
              <a:chOff x="3290888" y="533400"/>
              <a:chExt cx="427038" cy="542925"/>
            </a:xfrm>
            <a:solidFill>
              <a:schemeClr val="bg1"/>
            </a:solidFill>
          </p:grpSpPr>
          <p:sp>
            <p:nvSpPr>
              <p:cNvPr id="43"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4"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grpSp>
      <p:grpSp>
        <p:nvGrpSpPr>
          <p:cNvPr id="45" name="组合 44"/>
          <p:cNvGrpSpPr/>
          <p:nvPr/>
        </p:nvGrpSpPr>
        <p:grpSpPr>
          <a:xfrm>
            <a:off x="4894691" y="1687290"/>
            <a:ext cx="2369080" cy="3100351"/>
            <a:chOff x="3542141" y="1313118"/>
            <a:chExt cx="2369080" cy="3099394"/>
          </a:xfrm>
        </p:grpSpPr>
        <p:grpSp>
          <p:nvGrpSpPr>
            <p:cNvPr id="46" name="组合 45"/>
            <p:cNvGrpSpPr/>
            <p:nvPr/>
          </p:nvGrpSpPr>
          <p:grpSpPr>
            <a:xfrm>
              <a:off x="3542141" y="1322521"/>
              <a:ext cx="2369080" cy="3089991"/>
              <a:chOff x="1313863" y="1205784"/>
              <a:chExt cx="3158773" cy="4119987"/>
            </a:xfrm>
          </p:grpSpPr>
          <p:sp>
            <p:nvSpPr>
              <p:cNvPr id="47" name="任意多边形 4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8" name="圆角矩形 47"/>
              <p:cNvSpPr/>
              <p:nvPr/>
            </p:nvSpPr>
            <p:spPr>
              <a:xfrm rot="18900000">
                <a:off x="1447011" y="1857759"/>
                <a:ext cx="2787404"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9" name="任意多边形 4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50" name="文本框 37"/>
            <p:cNvSpPr txBox="1"/>
            <p:nvPr/>
          </p:nvSpPr>
          <p:spPr>
            <a:xfrm rot="18900000">
              <a:off x="4801456" y="1313118"/>
              <a:ext cx="352425" cy="560532"/>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33736"/>
                  </a:solidFill>
                  <a:effectLst/>
                  <a:uLnTx/>
                  <a:uFillTx/>
                  <a:latin typeface="Calibri" panose="020F0502020204030204"/>
                  <a:ea typeface="宋体" panose="02010600030101010101" pitchFamily="2" charset="-122"/>
                  <a:cs typeface="+mn-cs"/>
                </a:rPr>
                <a:t>C</a:t>
              </a:r>
            </a:p>
          </p:txBody>
        </p:sp>
        <p:grpSp>
          <p:nvGrpSpPr>
            <p:cNvPr id="51" name="组合 50"/>
            <p:cNvGrpSpPr/>
            <p:nvPr/>
          </p:nvGrpSpPr>
          <p:grpSpPr>
            <a:xfrm rot="18900000">
              <a:off x="4099391" y="2853127"/>
              <a:ext cx="265444" cy="265443"/>
              <a:chOff x="5821363" y="5846763"/>
              <a:chExt cx="541338" cy="541337"/>
            </a:xfrm>
            <a:solidFill>
              <a:schemeClr val="bg1"/>
            </a:solidFill>
          </p:grpSpPr>
          <p:sp>
            <p:nvSpPr>
              <p:cNvPr id="52"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3"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4"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55" name="文本框 65"/>
            <p:cNvSpPr txBox="1"/>
            <p:nvPr/>
          </p:nvSpPr>
          <p:spPr>
            <a:xfrm rot="18900000">
              <a:off x="4245721" y="2034255"/>
              <a:ext cx="1020445" cy="806836"/>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mn-ea"/>
                </a:rPr>
                <a:t>单击此处输入标题</a:t>
              </a:r>
              <a:endParaRPr kumimoji="0" lang="zh-CN" altLang="en-US" sz="9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56" name="组合 55"/>
          <p:cNvGrpSpPr/>
          <p:nvPr/>
        </p:nvGrpSpPr>
        <p:grpSpPr>
          <a:xfrm>
            <a:off x="3682580" y="1687292"/>
            <a:ext cx="2369080" cy="3100350"/>
            <a:chOff x="2330030" y="1313119"/>
            <a:chExt cx="2369080" cy="3099393"/>
          </a:xfrm>
        </p:grpSpPr>
        <p:grpSp>
          <p:nvGrpSpPr>
            <p:cNvPr id="57" name="组合 56"/>
            <p:cNvGrpSpPr/>
            <p:nvPr/>
          </p:nvGrpSpPr>
          <p:grpSpPr>
            <a:xfrm>
              <a:off x="2330030" y="1322521"/>
              <a:ext cx="2369080" cy="3089991"/>
              <a:chOff x="1313863" y="1205784"/>
              <a:chExt cx="3158773" cy="4119987"/>
            </a:xfrm>
          </p:grpSpPr>
          <p:sp>
            <p:nvSpPr>
              <p:cNvPr id="58" name="任意多边形 5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圆角矩形 58"/>
              <p:cNvSpPr/>
              <p:nvPr/>
            </p:nvSpPr>
            <p:spPr>
              <a:xfrm rot="18900000">
                <a:off x="1403031" y="1875976"/>
                <a:ext cx="2838930"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0" name="任意多边形 59"/>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61" name="文本框 36"/>
            <p:cNvSpPr txBox="1"/>
            <p:nvPr/>
          </p:nvSpPr>
          <p:spPr>
            <a:xfrm rot="18900000">
              <a:off x="3585104" y="1313119"/>
              <a:ext cx="365125" cy="560532"/>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33736"/>
                  </a:solidFill>
                  <a:effectLst/>
                  <a:uLnTx/>
                  <a:uFillTx/>
                  <a:latin typeface="Calibri" panose="020F0502020204030204"/>
                  <a:ea typeface="宋体" panose="02010600030101010101" pitchFamily="2" charset="-122"/>
                  <a:cs typeface="+mn-cs"/>
                </a:rPr>
                <a:t>B</a:t>
              </a:r>
            </a:p>
          </p:txBody>
        </p:sp>
        <p:grpSp>
          <p:nvGrpSpPr>
            <p:cNvPr id="62" name="组合 61"/>
            <p:cNvGrpSpPr/>
            <p:nvPr/>
          </p:nvGrpSpPr>
          <p:grpSpPr>
            <a:xfrm rot="18900000">
              <a:off x="2872599" y="2814967"/>
              <a:ext cx="316809" cy="290719"/>
              <a:chOff x="3222625" y="3211513"/>
              <a:chExt cx="539750" cy="495300"/>
            </a:xfrm>
            <a:solidFill>
              <a:schemeClr val="bg1"/>
            </a:solidFill>
          </p:grpSpPr>
          <p:sp>
            <p:nvSpPr>
              <p:cNvPr id="63"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4"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5"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66" name="文本框 64"/>
            <p:cNvSpPr txBox="1"/>
            <p:nvPr/>
          </p:nvSpPr>
          <p:spPr>
            <a:xfrm rot="18900000">
              <a:off x="3131400" y="2038700"/>
              <a:ext cx="1009015" cy="806836"/>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mn-ea"/>
                </a:rPr>
                <a:t>单击此处</a:t>
              </a: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sym typeface="+mn-ea"/>
                </a:rPr>
                <a:t>输入标题</a:t>
              </a:r>
              <a:endParaRPr kumimoji="0" lang="zh-CN" altLang="en-US" sz="9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grpSp>
        <p:nvGrpSpPr>
          <p:cNvPr id="67" name="组合 66"/>
          <p:cNvGrpSpPr/>
          <p:nvPr/>
        </p:nvGrpSpPr>
        <p:grpSpPr>
          <a:xfrm>
            <a:off x="2470469" y="1687292"/>
            <a:ext cx="2369080" cy="3100349"/>
            <a:chOff x="1117919" y="1313120"/>
            <a:chExt cx="2369080" cy="3099392"/>
          </a:xfrm>
        </p:grpSpPr>
        <p:grpSp>
          <p:nvGrpSpPr>
            <p:cNvPr id="68" name="组合 67"/>
            <p:cNvGrpSpPr/>
            <p:nvPr/>
          </p:nvGrpSpPr>
          <p:grpSpPr>
            <a:xfrm>
              <a:off x="1117919" y="1322521"/>
              <a:ext cx="2369080" cy="3089991"/>
              <a:chOff x="1313863" y="1205784"/>
              <a:chExt cx="3158773" cy="4119987"/>
            </a:xfrm>
          </p:grpSpPr>
          <p:sp>
            <p:nvSpPr>
              <p:cNvPr id="69" name="任意多边形 68"/>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圆角矩形 69"/>
              <p:cNvSpPr/>
              <p:nvPr/>
            </p:nvSpPr>
            <p:spPr>
              <a:xfrm rot="18900000">
                <a:off x="1404860" y="1875219"/>
                <a:ext cx="2836786" cy="1582057"/>
              </a:xfrm>
              <a:prstGeom prst="roundRect">
                <a:avLst>
                  <a:gd name="adj" fmla="val 10245"/>
                </a:avLst>
              </a:prstGeom>
              <a:solidFill>
                <a:srgbClr val="C3373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1" name="任意多边形 70"/>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72" name="文本框 35"/>
            <p:cNvSpPr txBox="1"/>
            <p:nvPr/>
          </p:nvSpPr>
          <p:spPr>
            <a:xfrm rot="18900000">
              <a:off x="2365746" y="1313120"/>
              <a:ext cx="383540" cy="560532"/>
            </a:xfrm>
            <a:prstGeom prst="rect">
              <a:avLst/>
            </a:prstGeom>
            <a:noFill/>
          </p:spPr>
          <p:txBody>
            <a:bodyPr wrap="none" lIns="68580" tIns="34290" rIns="68580" bIns="3429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C33736"/>
                  </a:solidFill>
                  <a:effectLst/>
                  <a:uLnTx/>
                  <a:uFillTx/>
                  <a:latin typeface="Calibri" panose="020F0502020204030204"/>
                  <a:ea typeface="宋体" panose="02010600030101010101" pitchFamily="2" charset="-122"/>
                  <a:cs typeface="+mn-cs"/>
                </a:rPr>
                <a:t>A</a:t>
              </a:r>
            </a:p>
          </p:txBody>
        </p:sp>
        <p:grpSp>
          <p:nvGrpSpPr>
            <p:cNvPr id="73" name="组合 72"/>
            <p:cNvGrpSpPr/>
            <p:nvPr/>
          </p:nvGrpSpPr>
          <p:grpSpPr>
            <a:xfrm>
              <a:off x="1552228" y="2722191"/>
              <a:ext cx="311277" cy="311276"/>
              <a:chOff x="4549775" y="536575"/>
              <a:chExt cx="539751" cy="539750"/>
            </a:xfrm>
          </p:grpSpPr>
          <p:sp>
            <p:nvSpPr>
              <p:cNvPr id="74"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6"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grpSp>
        <p:sp>
          <p:nvSpPr>
            <p:cNvPr id="77" name="文本框 63"/>
            <p:cNvSpPr txBox="1"/>
            <p:nvPr/>
          </p:nvSpPr>
          <p:spPr>
            <a:xfrm rot="18900000">
              <a:off x="1655579" y="1981420"/>
              <a:ext cx="1074743" cy="806836"/>
            </a:xfrm>
            <a:prstGeom prst="rect">
              <a:avLst/>
            </a:prstGeom>
            <a:noFill/>
          </p:spPr>
          <p:txBody>
            <a:bodyPr wrap="square" lIns="68580" tIns="34290" rIns="68580" bIns="34290"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单击此处输入标题</a:t>
              </a:r>
            </a:p>
          </p:txBody>
        </p:sp>
      </p:grpSp>
      <p:grpSp>
        <p:nvGrpSpPr>
          <p:cNvPr id="78" name="组合 77"/>
          <p:cNvGrpSpPr/>
          <p:nvPr/>
        </p:nvGrpSpPr>
        <p:grpSpPr>
          <a:xfrm>
            <a:off x="2422766" y="4311580"/>
            <a:ext cx="3505619" cy="371727"/>
            <a:chOff x="5182386" y="2772098"/>
            <a:chExt cx="3505619" cy="371612"/>
          </a:xfrm>
          <a:solidFill>
            <a:schemeClr val="accent1"/>
          </a:solidFill>
        </p:grpSpPr>
        <p:sp>
          <p:nvSpPr>
            <p:cNvPr id="79" name="Freeform 60"/>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C33736"/>
            </a:solidFill>
            <a:ln>
              <a:noFill/>
            </a:ln>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0" name="圆角矩形 79"/>
            <p:cNvSpPr/>
            <p:nvPr/>
          </p:nvSpPr>
          <p:spPr>
            <a:xfrm>
              <a:off x="5598626" y="2871397"/>
              <a:ext cx="3089379" cy="272313"/>
            </a:xfrm>
            <a:prstGeom prst="roundRect">
              <a:avLst>
                <a:gd name="adj" fmla="val 9938"/>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Arial Unicode MS" panose="020B0604020202020204" pitchFamily="34" charset="-122"/>
                </a:rPr>
                <a:t>单击此处输入标题文本</a:t>
              </a:r>
            </a:p>
          </p:txBody>
        </p:sp>
      </p:grpSp>
      <p:sp>
        <p:nvSpPr>
          <p:cNvPr id="81" name="矩形 80"/>
          <p:cNvSpPr/>
          <p:nvPr/>
        </p:nvSpPr>
        <p:spPr>
          <a:xfrm>
            <a:off x="2359025" y="4924425"/>
            <a:ext cx="7440295" cy="618490"/>
          </a:xfrm>
          <a:prstGeom prst="rect">
            <a:avLst/>
          </a:prstGeom>
        </p:spPr>
        <p:txBody>
          <a:bodyPr wrap="square" lIns="65261" tIns="32630" rIns="65261" bIns="32630">
            <a:spAutoFit/>
          </a:bodyPr>
          <a:lstStyle/>
          <a:p>
            <a:pPr marL="0" marR="0" lvl="0" indent="0" algn="l" defTabSz="457200" rtl="0" eaLnBrk="1" fontAlgn="auto" latinLnBrk="0" hangingPunct="1">
              <a:lnSpc>
                <a:spcPct val="180000"/>
              </a:lnSpc>
              <a:spcBef>
                <a:spcPts val="0"/>
              </a:spcBef>
              <a:spcAft>
                <a:spcPts val="0"/>
              </a:spcAft>
              <a:buClr>
                <a:srgbClr val="5B9BD5">
                  <a:lumMod val="75000"/>
                </a:srgbClr>
              </a:buClr>
              <a:buSzPct val="145000"/>
              <a:buFont typeface="Arial" panose="020B0604020202020204"/>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mind.Books are the food for the hungry of great mind.Books are the food for the hungry of great mind.Books are the food for the hungry of great mind.</a:t>
            </a:r>
            <a:endParaRPr kumimoji="0" lang="en-US" altLang="zh-CN" sz="900" b="0" i="0" u="none" strike="noStrike" kern="1200" cap="none" spc="0" normalizeH="0" baseline="0" noProof="0" dirty="0">
              <a:ln>
                <a:noFill/>
              </a:ln>
              <a:solidFill>
                <a:prstClr val="black">
                  <a:lumMod val="50000"/>
                  <a:lumOff val="50000"/>
                </a:prstClr>
              </a:solidFill>
              <a:effectLst/>
              <a:uLnTx/>
              <a:uFillTx/>
              <a:latin typeface="微软雅黑" panose="020B0503020204020204" charset="-122"/>
              <a:ea typeface="微软雅黑" panose="020B0503020204020204" charset="-122"/>
              <a:cs typeface="+mn-cs"/>
            </a:endParaRPr>
          </a:p>
        </p:txBody>
      </p:sp>
      <p:sp>
        <p:nvSpPr>
          <p:cNvPr id="89" name="任意多边形: 形状 8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90" name="图片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91" name="矩形 90"/>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92" name="文本框 9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3" name="文本框 9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99" name="文本框 98"/>
          <p:cNvSpPr txBox="1">
            <a:spLocks noChangeArrowheads="1"/>
          </p:cNvSpPr>
          <p:nvPr/>
        </p:nvSpPr>
        <p:spPr bwMode="auto">
          <a:xfrm>
            <a:off x="761258" y="297783"/>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100" name="文本框 99"/>
          <p:cNvSpPr txBox="1">
            <a:spLocks noChangeArrowheads="1"/>
          </p:cNvSpPr>
          <p:nvPr/>
        </p:nvSpPr>
        <p:spPr bwMode="auto">
          <a:xfrm>
            <a:off x="761258" y="747637"/>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sp>
        <p:nvSpPr>
          <p:cNvPr id="101" name="矩形: 圆角 100"/>
          <p:cNvSpPr/>
          <p:nvPr/>
        </p:nvSpPr>
        <p:spPr>
          <a:xfrm rot="16200000" flipV="1">
            <a:off x="198672" y="454974"/>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Scale>
                                      <p:cBhvr>
                                        <p:cTn id="7"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7"/>
                                        </p:tgtEl>
                                        <p:attrNameLst>
                                          <p:attrName>ppt_x</p:attrName>
                                          <p:attrName>ppt_y</p:attrName>
                                        </p:attrNameLst>
                                      </p:cBhvr>
                                    </p:animMotion>
                                    <p:animEffect transition="in" filter="fade">
                                      <p:cBhvr>
                                        <p:cTn id="9" dur="1000"/>
                                        <p:tgtEl>
                                          <p:spTgt spid="67"/>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Scale>
                                      <p:cBhvr>
                                        <p:cTn id="13"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56"/>
                                        </p:tgtEl>
                                        <p:attrNameLst>
                                          <p:attrName>ppt_x</p:attrName>
                                          <p:attrName>ppt_y</p:attrName>
                                        </p:attrNameLst>
                                      </p:cBhvr>
                                    </p:animMotion>
                                    <p:animEffect transition="in" filter="fade">
                                      <p:cBhvr>
                                        <p:cTn id="15" dur="1000"/>
                                        <p:tgtEl>
                                          <p:spTgt spid="56"/>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Scale>
                                      <p:cBhvr>
                                        <p:cTn id="19"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45"/>
                                        </p:tgtEl>
                                        <p:attrNameLst>
                                          <p:attrName>ppt_x</p:attrName>
                                          <p:attrName>ppt_y</p:attrName>
                                        </p:attrNameLst>
                                      </p:cBhvr>
                                    </p:animMotion>
                                    <p:animEffect transition="in" filter="fade">
                                      <p:cBhvr>
                                        <p:cTn id="21" dur="1000"/>
                                        <p:tgtEl>
                                          <p:spTgt spid="45"/>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Scale>
                                      <p:cBhvr>
                                        <p:cTn id="25" dur="10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32"/>
                                        </p:tgtEl>
                                        <p:attrNameLst>
                                          <p:attrName>ppt_x</p:attrName>
                                          <p:attrName>ppt_y</p:attrName>
                                        </p:attrNameLst>
                                      </p:cBhvr>
                                    </p:animMotion>
                                    <p:animEffect transition="in" filter="fade">
                                      <p:cBhvr>
                                        <p:cTn id="27" dur="1000"/>
                                        <p:tgtEl>
                                          <p:spTgt spid="32"/>
                                        </p:tgtEl>
                                      </p:cBhvr>
                                    </p:animEffect>
                                  </p:childTnLst>
                                </p:cTn>
                              </p:par>
                            </p:childTnLst>
                          </p:cTn>
                        </p:par>
                        <p:par>
                          <p:cTn id="28" fill="hold">
                            <p:stCondLst>
                              <p:cond delay="4000"/>
                            </p:stCondLst>
                            <p:childTnLst>
                              <p:par>
                                <p:cTn id="29" presetID="52"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Scale>
                                      <p:cBhvr>
                                        <p:cTn id="3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7"/>
                                        </p:tgtEl>
                                        <p:attrNameLst>
                                          <p:attrName>ppt_x</p:attrName>
                                          <p:attrName>ppt_y</p:attrName>
                                        </p:attrNameLst>
                                      </p:cBhvr>
                                    </p:animMotion>
                                    <p:animEffect transition="in" filter="fade">
                                      <p:cBhvr>
                                        <p:cTn id="33" dur="1000"/>
                                        <p:tgtEl>
                                          <p:spTgt spid="7"/>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left)">
                                      <p:cBhvr>
                                        <p:cTn id="37" dur="500"/>
                                        <p:tgtEl>
                                          <p:spTgt spid="78"/>
                                        </p:tgtEl>
                                      </p:cBhvr>
                                    </p:animEffect>
                                  </p:childTnLst>
                                </p:cTn>
                              </p:par>
                            </p:childTnLst>
                          </p:cTn>
                        </p:par>
                        <p:par>
                          <p:cTn id="38" fill="hold">
                            <p:stCondLst>
                              <p:cond delay="5500"/>
                            </p:stCondLst>
                            <p:childTnLst>
                              <p:par>
                                <p:cTn id="39" presetID="22" presetClass="entr" presetSubtype="8" fill="hold" grpId="0" nodeType="after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left)">
                                      <p:cBhvr>
                                        <p:cTn id="41" dur="1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1.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138518"/>
            <a:ext cx="7796214" cy="3229162"/>
          </a:xfrm>
          <a:prstGeom prst="rect">
            <a:avLst/>
          </a:prstGeom>
        </p:spPr>
      </p:pic>
      <p:sp>
        <p:nvSpPr>
          <p:cNvPr id="22" name="矩形: 圆角 21"/>
          <p:cNvSpPr/>
          <p:nvPr/>
        </p:nvSpPr>
        <p:spPr>
          <a:xfrm rot="16200000">
            <a:off x="7574075" y="1893410"/>
            <a:ext cx="4659087" cy="3290888"/>
          </a:xfrm>
          <a:prstGeom prst="roundRect">
            <a:avLst/>
          </a:prstGeom>
          <a:gradFill flip="none" rotWithShape="1">
            <a:gsLst>
              <a:gs pos="69000">
                <a:srgbClr val="BE2519">
                  <a:alpha val="50000"/>
                </a:srgbClr>
              </a:gs>
              <a:gs pos="10000">
                <a:schemeClr val="accent3">
                  <a:alpha val="90000"/>
                </a:schemeClr>
              </a:gs>
              <a:gs pos="100000">
                <a:schemeClr val="accent3">
                  <a:alpha val="0"/>
                </a:schemeClr>
              </a:gs>
            </a:gsLst>
            <a:lin ang="0" scaled="0"/>
            <a:tileRect/>
          </a:gradFill>
          <a:ln>
            <a:gradFill>
              <a:gsLst>
                <a:gs pos="0">
                  <a:schemeClr val="accent3">
                    <a:alpha val="50000"/>
                  </a:schemeClr>
                </a:gs>
                <a:gs pos="100000">
                  <a:schemeClr val="accent3">
                    <a:alpha val="0"/>
                  </a:scheme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a:spLocks noChangeArrowheads="1"/>
          </p:cNvSpPr>
          <p:nvPr/>
        </p:nvSpPr>
        <p:spPr bwMode="auto">
          <a:xfrm>
            <a:off x="711177" y="279569"/>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4" name="文本框 3"/>
          <p:cNvSpPr txBox="1">
            <a:spLocks noChangeArrowheads="1"/>
          </p:cNvSpPr>
          <p:nvPr/>
        </p:nvSpPr>
        <p:spPr bwMode="auto">
          <a:xfrm>
            <a:off x="711177" y="688079"/>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
        <p:nvSpPr>
          <p:cNvPr id="10" name="文本框 9"/>
          <p:cNvSpPr txBox="1">
            <a:spLocks noChangeArrowheads="1"/>
          </p:cNvSpPr>
          <p:nvPr/>
        </p:nvSpPr>
        <p:spPr bwMode="auto">
          <a:xfrm>
            <a:off x="8395683" y="3126049"/>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bg1"/>
                </a:solidFill>
                <a:latin typeface="+mn-ea"/>
              </a:rPr>
              <a:t>添加标题文字</a:t>
            </a:r>
          </a:p>
        </p:txBody>
      </p:sp>
      <p:sp>
        <p:nvSpPr>
          <p:cNvPr id="11" name="文本框 10"/>
          <p:cNvSpPr txBox="1">
            <a:spLocks noChangeArrowheads="1"/>
          </p:cNvSpPr>
          <p:nvPr/>
        </p:nvSpPr>
        <p:spPr bwMode="auto">
          <a:xfrm>
            <a:off x="8395683" y="3495381"/>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solidFill>
                <a:latin typeface="+mj-ea"/>
                <a:ea typeface="+mj-ea"/>
              </a:rPr>
              <a:t>Add Your English Tittle</a:t>
            </a:r>
            <a:endParaRPr lang="zh-CN" altLang="en-US" sz="1200" dirty="0">
              <a:solidFill>
                <a:schemeClr val="bg1"/>
              </a:solidFill>
              <a:latin typeface="+mj-ea"/>
              <a:ea typeface="+mj-ea"/>
            </a:endParaRPr>
          </a:p>
        </p:txBody>
      </p:sp>
      <p:sp>
        <p:nvSpPr>
          <p:cNvPr id="14" name="文本框 13"/>
          <p:cNvSpPr txBox="1">
            <a:spLocks noChangeArrowheads="1"/>
          </p:cNvSpPr>
          <p:nvPr/>
        </p:nvSpPr>
        <p:spPr bwMode="auto">
          <a:xfrm>
            <a:off x="8395683" y="3922989"/>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solidFill>
                  <a:schemeClr val="bg1"/>
                </a:solidFill>
                <a:latin typeface="+mn-ea"/>
              </a:rPr>
              <a:t>单击此处编辑并添加您的文字内容。</a:t>
            </a:r>
          </a:p>
          <a:p>
            <a:pPr algn="ctr">
              <a:lnSpc>
                <a:spcPct val="150000"/>
              </a:lnSpc>
            </a:pPr>
            <a:r>
              <a:rPr lang="zh-CN" altLang="en-US" sz="1200" dirty="0">
                <a:solidFill>
                  <a:schemeClr val="bg1"/>
                </a:solidFill>
                <a:latin typeface="+mn-ea"/>
              </a:rPr>
              <a:t>演示设计旨在提供美好简洁具有创意的演示方案，让您在演示场合上清晰流畅的表达您的观点。单击此处编辑添加您的内容文字。</a:t>
            </a:r>
          </a:p>
        </p:txBody>
      </p:sp>
      <p:cxnSp>
        <p:nvCxnSpPr>
          <p:cNvPr id="19" name="直接连接符 18"/>
          <p:cNvCxnSpPr/>
          <p:nvPr/>
        </p:nvCxnSpPr>
        <p:spPr>
          <a:xfrm>
            <a:off x="5779309" y="4105402"/>
            <a:ext cx="6333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586928" y="3847684"/>
            <a:ext cx="6333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Freeform 40"/>
          <p:cNvSpPr>
            <a:spLocks noEditPoints="1"/>
          </p:cNvSpPr>
          <p:nvPr/>
        </p:nvSpPr>
        <p:spPr bwMode="auto">
          <a:xfrm>
            <a:off x="9637770" y="1967667"/>
            <a:ext cx="531698" cy="685832"/>
          </a:xfrm>
          <a:custGeom>
            <a:avLst/>
            <a:gdLst>
              <a:gd name="T0" fmla="*/ 152 w 159"/>
              <a:gd name="T1" fmla="*/ 12 h 205"/>
              <a:gd name="T2" fmla="*/ 148 w 159"/>
              <a:gd name="T3" fmla="*/ 7 h 205"/>
              <a:gd name="T4" fmla="*/ 123 w 159"/>
              <a:gd name="T5" fmla="*/ 7 h 205"/>
              <a:gd name="T6" fmla="*/ 99 w 159"/>
              <a:gd name="T7" fmla="*/ 31 h 205"/>
              <a:gd name="T8" fmla="*/ 94 w 159"/>
              <a:gd name="T9" fmla="*/ 27 h 205"/>
              <a:gd name="T10" fmla="*/ 83 w 159"/>
              <a:gd name="T11" fmla="*/ 25 h 205"/>
              <a:gd name="T12" fmla="*/ 85 w 159"/>
              <a:gd name="T13" fmla="*/ 36 h 205"/>
              <a:gd name="T14" fmla="*/ 90 w 159"/>
              <a:gd name="T15" fmla="*/ 42 h 205"/>
              <a:gd name="T16" fmla="*/ 35 w 159"/>
              <a:gd name="T17" fmla="*/ 97 h 205"/>
              <a:gd name="T18" fmla="*/ 28 w 159"/>
              <a:gd name="T19" fmla="*/ 110 h 205"/>
              <a:gd name="T20" fmla="*/ 26 w 159"/>
              <a:gd name="T21" fmla="*/ 118 h 205"/>
              <a:gd name="T22" fmla="*/ 21 w 159"/>
              <a:gd name="T23" fmla="*/ 128 h 205"/>
              <a:gd name="T24" fmla="*/ 21 w 159"/>
              <a:gd name="T25" fmla="*/ 129 h 205"/>
              <a:gd name="T26" fmla="*/ 19 w 159"/>
              <a:gd name="T27" fmla="*/ 141 h 205"/>
              <a:gd name="T28" fmla="*/ 31 w 159"/>
              <a:gd name="T29" fmla="*/ 139 h 205"/>
              <a:gd name="T30" fmla="*/ 32 w 159"/>
              <a:gd name="T31" fmla="*/ 138 h 205"/>
              <a:gd name="T32" fmla="*/ 42 w 159"/>
              <a:gd name="T33" fmla="*/ 133 h 205"/>
              <a:gd name="T34" fmla="*/ 49 w 159"/>
              <a:gd name="T35" fmla="*/ 131 h 205"/>
              <a:gd name="T36" fmla="*/ 62 w 159"/>
              <a:gd name="T37" fmla="*/ 124 h 205"/>
              <a:gd name="T38" fmla="*/ 117 w 159"/>
              <a:gd name="T39" fmla="*/ 69 h 205"/>
              <a:gd name="T40" fmla="*/ 123 w 159"/>
              <a:gd name="T41" fmla="*/ 75 h 205"/>
              <a:gd name="T42" fmla="*/ 134 w 159"/>
              <a:gd name="T43" fmla="*/ 76 h 205"/>
              <a:gd name="T44" fmla="*/ 133 w 159"/>
              <a:gd name="T45" fmla="*/ 65 h 205"/>
              <a:gd name="T46" fmla="*/ 128 w 159"/>
              <a:gd name="T47" fmla="*/ 60 h 205"/>
              <a:gd name="T48" fmla="*/ 152 w 159"/>
              <a:gd name="T49" fmla="*/ 36 h 205"/>
              <a:gd name="T50" fmla="*/ 152 w 159"/>
              <a:gd name="T51" fmla="*/ 12 h 205"/>
              <a:gd name="T52" fmla="*/ 99 w 159"/>
              <a:gd name="T53" fmla="*/ 78 h 205"/>
              <a:gd name="T54" fmla="*/ 64 w 159"/>
              <a:gd name="T55" fmla="*/ 78 h 205"/>
              <a:gd name="T56" fmla="*/ 95 w 159"/>
              <a:gd name="T57" fmla="*/ 47 h 205"/>
              <a:gd name="T58" fmla="*/ 113 w 159"/>
              <a:gd name="T59" fmla="*/ 64 h 205"/>
              <a:gd name="T60" fmla="*/ 99 w 159"/>
              <a:gd name="T61" fmla="*/ 78 h 205"/>
              <a:gd name="T62" fmla="*/ 20 w 159"/>
              <a:gd name="T63" fmla="*/ 152 h 205"/>
              <a:gd name="T64" fmla="*/ 39 w 159"/>
              <a:gd name="T65" fmla="*/ 186 h 205"/>
              <a:gd name="T66" fmla="*/ 20 w 159"/>
              <a:gd name="T67" fmla="*/ 205 h 205"/>
              <a:gd name="T68" fmla="*/ 0 w 159"/>
              <a:gd name="T69" fmla="*/ 186 h 205"/>
              <a:gd name="T70" fmla="*/ 20 w 159"/>
              <a:gd name="T71" fmla="*/ 15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5">
                <a:moveTo>
                  <a:pt x="152" y="12"/>
                </a:moveTo>
                <a:cubicBezTo>
                  <a:pt x="148" y="7"/>
                  <a:pt x="148" y="7"/>
                  <a:pt x="148" y="7"/>
                </a:cubicBezTo>
                <a:cubicBezTo>
                  <a:pt x="141" y="0"/>
                  <a:pt x="130" y="0"/>
                  <a:pt x="123" y="7"/>
                </a:cubicBezTo>
                <a:cubicBezTo>
                  <a:pt x="99" y="31"/>
                  <a:pt x="99" y="31"/>
                  <a:pt x="99" y="31"/>
                </a:cubicBezTo>
                <a:cubicBezTo>
                  <a:pt x="94" y="27"/>
                  <a:pt x="94" y="27"/>
                  <a:pt x="94" y="27"/>
                </a:cubicBezTo>
                <a:cubicBezTo>
                  <a:pt x="91" y="23"/>
                  <a:pt x="86" y="23"/>
                  <a:pt x="83" y="25"/>
                </a:cubicBezTo>
                <a:cubicBezTo>
                  <a:pt x="81" y="28"/>
                  <a:pt x="81" y="33"/>
                  <a:pt x="85" y="36"/>
                </a:cubicBezTo>
                <a:cubicBezTo>
                  <a:pt x="90" y="42"/>
                  <a:pt x="90" y="42"/>
                  <a:pt x="90" y="42"/>
                </a:cubicBezTo>
                <a:cubicBezTo>
                  <a:pt x="35" y="97"/>
                  <a:pt x="35" y="97"/>
                  <a:pt x="35" y="97"/>
                </a:cubicBezTo>
                <a:cubicBezTo>
                  <a:pt x="32" y="100"/>
                  <a:pt x="29" y="106"/>
                  <a:pt x="28" y="110"/>
                </a:cubicBezTo>
                <a:cubicBezTo>
                  <a:pt x="26" y="118"/>
                  <a:pt x="26" y="118"/>
                  <a:pt x="26" y="118"/>
                </a:cubicBezTo>
                <a:cubicBezTo>
                  <a:pt x="26" y="121"/>
                  <a:pt x="23" y="126"/>
                  <a:pt x="21" y="128"/>
                </a:cubicBezTo>
                <a:cubicBezTo>
                  <a:pt x="21" y="129"/>
                  <a:pt x="21" y="129"/>
                  <a:pt x="21" y="129"/>
                </a:cubicBezTo>
                <a:cubicBezTo>
                  <a:pt x="16" y="133"/>
                  <a:pt x="16" y="138"/>
                  <a:pt x="19" y="141"/>
                </a:cubicBezTo>
                <a:cubicBezTo>
                  <a:pt x="22" y="144"/>
                  <a:pt x="27" y="143"/>
                  <a:pt x="31" y="139"/>
                </a:cubicBezTo>
                <a:cubicBezTo>
                  <a:pt x="32" y="138"/>
                  <a:pt x="32" y="138"/>
                  <a:pt x="32" y="138"/>
                </a:cubicBezTo>
                <a:cubicBezTo>
                  <a:pt x="34" y="136"/>
                  <a:pt x="39" y="134"/>
                  <a:pt x="42" y="133"/>
                </a:cubicBezTo>
                <a:cubicBezTo>
                  <a:pt x="49" y="131"/>
                  <a:pt x="49" y="131"/>
                  <a:pt x="49" y="131"/>
                </a:cubicBezTo>
                <a:cubicBezTo>
                  <a:pt x="53" y="131"/>
                  <a:pt x="59" y="127"/>
                  <a:pt x="62" y="124"/>
                </a:cubicBezTo>
                <a:cubicBezTo>
                  <a:pt x="117" y="69"/>
                  <a:pt x="117" y="69"/>
                  <a:pt x="117" y="69"/>
                </a:cubicBezTo>
                <a:cubicBezTo>
                  <a:pt x="123" y="75"/>
                  <a:pt x="123" y="75"/>
                  <a:pt x="123" y="75"/>
                </a:cubicBezTo>
                <a:cubicBezTo>
                  <a:pt x="126" y="78"/>
                  <a:pt x="131" y="79"/>
                  <a:pt x="134" y="76"/>
                </a:cubicBezTo>
                <a:cubicBezTo>
                  <a:pt x="137" y="73"/>
                  <a:pt x="136" y="69"/>
                  <a:pt x="133" y="65"/>
                </a:cubicBezTo>
                <a:cubicBezTo>
                  <a:pt x="128" y="60"/>
                  <a:pt x="128" y="60"/>
                  <a:pt x="128" y="60"/>
                </a:cubicBezTo>
                <a:cubicBezTo>
                  <a:pt x="152" y="36"/>
                  <a:pt x="152" y="36"/>
                  <a:pt x="152" y="36"/>
                </a:cubicBezTo>
                <a:cubicBezTo>
                  <a:pt x="159" y="29"/>
                  <a:pt x="159" y="18"/>
                  <a:pt x="152" y="12"/>
                </a:cubicBezTo>
                <a:close/>
                <a:moveTo>
                  <a:pt x="99" y="78"/>
                </a:moveTo>
                <a:cubicBezTo>
                  <a:pt x="64" y="78"/>
                  <a:pt x="64" y="78"/>
                  <a:pt x="64" y="78"/>
                </a:cubicBezTo>
                <a:cubicBezTo>
                  <a:pt x="95" y="47"/>
                  <a:pt x="95" y="47"/>
                  <a:pt x="95" y="47"/>
                </a:cubicBezTo>
                <a:cubicBezTo>
                  <a:pt x="113" y="64"/>
                  <a:pt x="113" y="64"/>
                  <a:pt x="113" y="64"/>
                </a:cubicBezTo>
                <a:lnTo>
                  <a:pt x="99" y="78"/>
                </a:lnTo>
                <a:close/>
                <a:moveTo>
                  <a:pt x="20" y="152"/>
                </a:moveTo>
                <a:cubicBezTo>
                  <a:pt x="20" y="152"/>
                  <a:pt x="39" y="175"/>
                  <a:pt x="39" y="186"/>
                </a:cubicBezTo>
                <a:cubicBezTo>
                  <a:pt x="39" y="197"/>
                  <a:pt x="31" y="205"/>
                  <a:pt x="20" y="205"/>
                </a:cubicBezTo>
                <a:cubicBezTo>
                  <a:pt x="9" y="205"/>
                  <a:pt x="0" y="197"/>
                  <a:pt x="0" y="186"/>
                </a:cubicBezTo>
                <a:cubicBezTo>
                  <a:pt x="0" y="175"/>
                  <a:pt x="20" y="152"/>
                  <a:pt x="20"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26" name="矩形: 圆角 25"/>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30" name="任意多边形: 形状 29"/>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32" name="矩形 31"/>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3" name="文本框 3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4" name="文本框 3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22.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Line 5"/>
          <p:cNvSpPr>
            <a:spLocks noChangeShapeType="1"/>
          </p:cNvSpPr>
          <p:nvPr/>
        </p:nvSpPr>
        <p:spPr bwMode="auto">
          <a:xfrm flipV="1">
            <a:off x="932180" y="3707130"/>
            <a:ext cx="10327005" cy="1270"/>
          </a:xfrm>
          <a:prstGeom prst="line">
            <a:avLst/>
          </a:prstGeom>
          <a:noFill/>
          <a:ln w="12700" cap="flat">
            <a:solidFill>
              <a:srgbClr val="C33736"/>
            </a:solid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78" name="Oval 6"/>
          <p:cNvSpPr>
            <a:spLocks noChangeArrowheads="1"/>
          </p:cNvSpPr>
          <p:nvPr/>
        </p:nvSpPr>
        <p:spPr bwMode="auto">
          <a:xfrm>
            <a:off x="2060576" y="3654108"/>
            <a:ext cx="109538" cy="109538"/>
          </a:xfrm>
          <a:prstGeom prst="ellipse">
            <a:avLst/>
          </a:prstGeom>
          <a:solidFill>
            <a:srgbClr val="C33736"/>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79" name="Oval 7"/>
          <p:cNvSpPr>
            <a:spLocks noChangeArrowheads="1"/>
          </p:cNvSpPr>
          <p:nvPr/>
        </p:nvSpPr>
        <p:spPr bwMode="auto">
          <a:xfrm>
            <a:off x="3186115" y="3587433"/>
            <a:ext cx="238125"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94" name="Freeform 22"/>
          <p:cNvSpPr/>
          <p:nvPr/>
        </p:nvSpPr>
        <p:spPr bwMode="auto">
          <a:xfrm>
            <a:off x="4700589" y="3708083"/>
            <a:ext cx="1588" cy="1212850"/>
          </a:xfrm>
          <a:custGeom>
            <a:avLst/>
            <a:gdLst/>
            <a:ahLst/>
            <a:cxnLst>
              <a:cxn ang="0">
                <a:pos x="0" y="764"/>
              </a:cxn>
              <a:cxn ang="0">
                <a:pos x="0" y="0"/>
              </a:cxn>
              <a:cxn ang="0">
                <a:pos x="0" y="764"/>
              </a:cxn>
            </a:cxnLst>
            <a:rect l="0" t="0" r="r" b="b"/>
            <a:pathLst>
              <a:path h="764">
                <a:moveTo>
                  <a:pt x="0" y="764"/>
                </a:moveTo>
                <a:lnTo>
                  <a:pt x="0" y="0"/>
                </a:lnTo>
                <a:lnTo>
                  <a:pt x="0" y="764"/>
                </a:ln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96" name="Oval 24"/>
          <p:cNvSpPr>
            <a:spLocks noChangeArrowheads="1"/>
          </p:cNvSpPr>
          <p:nvPr/>
        </p:nvSpPr>
        <p:spPr bwMode="auto">
          <a:xfrm>
            <a:off x="4587877" y="3587433"/>
            <a:ext cx="238125"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97" name="Oval 25"/>
          <p:cNvSpPr>
            <a:spLocks noChangeArrowheads="1"/>
          </p:cNvSpPr>
          <p:nvPr/>
        </p:nvSpPr>
        <p:spPr bwMode="auto">
          <a:xfrm>
            <a:off x="5991227" y="3587433"/>
            <a:ext cx="239713"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98" name="Oval 26"/>
          <p:cNvSpPr>
            <a:spLocks noChangeArrowheads="1"/>
          </p:cNvSpPr>
          <p:nvPr/>
        </p:nvSpPr>
        <p:spPr bwMode="auto">
          <a:xfrm>
            <a:off x="7396164" y="3587433"/>
            <a:ext cx="236538"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299" name="Oval 27"/>
          <p:cNvSpPr>
            <a:spLocks noChangeArrowheads="1"/>
          </p:cNvSpPr>
          <p:nvPr/>
        </p:nvSpPr>
        <p:spPr bwMode="auto">
          <a:xfrm>
            <a:off x="8797927" y="3587433"/>
            <a:ext cx="238125" cy="241300"/>
          </a:xfrm>
          <a:prstGeom prst="ellipse">
            <a:avLst/>
          </a:prstGeom>
          <a:solidFill>
            <a:srgbClr val="C33736"/>
          </a:solidFill>
          <a:ln w="21" cap="flat">
            <a:noFill/>
            <a:prstDash val="solid"/>
            <a:miter lim="800000"/>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300" name="Oval 28"/>
          <p:cNvSpPr>
            <a:spLocks noChangeArrowheads="1"/>
          </p:cNvSpPr>
          <p:nvPr/>
        </p:nvSpPr>
        <p:spPr bwMode="auto">
          <a:xfrm>
            <a:off x="10021889" y="3654108"/>
            <a:ext cx="109538" cy="109538"/>
          </a:xfrm>
          <a:prstGeom prst="ellipse">
            <a:avLst/>
          </a:prstGeom>
          <a:solidFill>
            <a:srgbClr val="C33736"/>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310" name="Freeform 38"/>
          <p:cNvSpPr/>
          <p:nvPr/>
        </p:nvSpPr>
        <p:spPr bwMode="auto">
          <a:xfrm>
            <a:off x="7510464" y="3828734"/>
            <a:ext cx="1588" cy="1103313"/>
          </a:xfrm>
          <a:custGeom>
            <a:avLst/>
            <a:gdLst/>
            <a:ahLst/>
            <a:cxnLst>
              <a:cxn ang="0">
                <a:pos x="0" y="695"/>
              </a:cxn>
              <a:cxn ang="0">
                <a:pos x="0" y="0"/>
              </a:cxn>
              <a:cxn ang="0">
                <a:pos x="0" y="695"/>
              </a:cxn>
            </a:cxnLst>
            <a:rect l="0" t="0" r="r" b="b"/>
            <a:pathLst>
              <a:path h="695">
                <a:moveTo>
                  <a:pt x="0" y="695"/>
                </a:moveTo>
                <a:lnTo>
                  <a:pt x="0" y="0"/>
                </a:lnTo>
                <a:lnTo>
                  <a:pt x="0" y="695"/>
                </a:ln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312" name="Freeform 40"/>
          <p:cNvSpPr/>
          <p:nvPr/>
        </p:nvSpPr>
        <p:spPr bwMode="auto">
          <a:xfrm>
            <a:off x="6110289" y="2549209"/>
            <a:ext cx="1588" cy="1038225"/>
          </a:xfrm>
          <a:custGeom>
            <a:avLst/>
            <a:gdLst/>
            <a:ahLst/>
            <a:cxnLst>
              <a:cxn ang="0">
                <a:pos x="0" y="654"/>
              </a:cxn>
              <a:cxn ang="0">
                <a:pos x="0" y="0"/>
              </a:cxn>
              <a:cxn ang="0">
                <a:pos x="0" y="654"/>
              </a:cxn>
            </a:cxnLst>
            <a:rect l="0" t="0" r="r" b="b"/>
            <a:pathLst>
              <a:path h="654">
                <a:moveTo>
                  <a:pt x="0" y="654"/>
                </a:moveTo>
                <a:lnTo>
                  <a:pt x="0" y="0"/>
                </a:lnTo>
                <a:lnTo>
                  <a:pt x="0" y="654"/>
                </a:ln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314" name="Freeform 42"/>
          <p:cNvSpPr/>
          <p:nvPr/>
        </p:nvSpPr>
        <p:spPr bwMode="auto">
          <a:xfrm>
            <a:off x="8920164" y="2549209"/>
            <a:ext cx="1588" cy="1038225"/>
          </a:xfrm>
          <a:custGeom>
            <a:avLst/>
            <a:gdLst/>
            <a:ahLst/>
            <a:cxnLst>
              <a:cxn ang="0">
                <a:pos x="0" y="654"/>
              </a:cxn>
              <a:cxn ang="0">
                <a:pos x="0" y="0"/>
              </a:cxn>
              <a:cxn ang="0">
                <a:pos x="0" y="654"/>
              </a:cxn>
            </a:cxnLst>
            <a:rect l="0" t="0" r="r" b="b"/>
            <a:pathLst>
              <a:path h="654">
                <a:moveTo>
                  <a:pt x="0" y="654"/>
                </a:moveTo>
                <a:lnTo>
                  <a:pt x="0" y="0"/>
                </a:lnTo>
                <a:lnTo>
                  <a:pt x="0" y="654"/>
                </a:ln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4320" name="Rectangle 48"/>
          <p:cNvSpPr>
            <a:spLocks noChangeArrowheads="1"/>
          </p:cNvSpPr>
          <p:nvPr/>
        </p:nvSpPr>
        <p:spPr bwMode="auto">
          <a:xfrm>
            <a:off x="1953260" y="1584325"/>
            <a:ext cx="2695575" cy="537210"/>
          </a:xfrm>
          <a:prstGeom prst="rect">
            <a:avLst/>
          </a:prstGeom>
          <a:noFill/>
        </p:spPr>
        <p:txBody>
          <a:bodyPr wrap="square" rtlCol="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zh-CN" altLang="en-US" sz="14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rPr>
              <a:t>单击此处输入标题</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a:t>
            </a:r>
            <a:endParaRPr kumimoji="0" lang="en-US" sz="1000"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endParaRPr>
          </a:p>
        </p:txBody>
      </p:sp>
      <p:grpSp>
        <p:nvGrpSpPr>
          <p:cNvPr id="18" name="组合 17"/>
          <p:cNvGrpSpPr/>
          <p:nvPr/>
        </p:nvGrpSpPr>
        <p:grpSpPr>
          <a:xfrm>
            <a:off x="3006725" y="2549525"/>
            <a:ext cx="609600" cy="1037590"/>
            <a:chOff x="4735" y="4015"/>
            <a:chExt cx="960" cy="1634"/>
          </a:xfrm>
        </p:grpSpPr>
        <p:sp>
          <p:nvSpPr>
            <p:cNvPr id="54308" name="Freeform 36"/>
            <p:cNvSpPr/>
            <p:nvPr/>
          </p:nvSpPr>
          <p:spPr bwMode="auto">
            <a:xfrm>
              <a:off x="5198" y="4015"/>
              <a:ext cx="3" cy="1635"/>
            </a:xfrm>
            <a:custGeom>
              <a:avLst/>
              <a:gdLst/>
              <a:ahLst/>
              <a:cxnLst>
                <a:cxn ang="0">
                  <a:pos x="0" y="654"/>
                </a:cxn>
                <a:cxn ang="0">
                  <a:pos x="0" y="0"/>
                </a:cxn>
                <a:cxn ang="0">
                  <a:pos x="0" y="654"/>
                </a:cxn>
              </a:cxnLst>
              <a:rect l="0" t="0" r="r" b="b"/>
              <a:pathLst>
                <a:path h="654">
                  <a:moveTo>
                    <a:pt x="0" y="654"/>
                  </a:moveTo>
                  <a:lnTo>
                    <a:pt x="0" y="0"/>
                  </a:lnTo>
                  <a:lnTo>
                    <a:pt x="0" y="654"/>
                  </a:lnTo>
                  <a:close/>
                </a:path>
              </a:pathLst>
            </a:custGeom>
            <a:solidFill>
              <a:srgbClr val="FFFFFF"/>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latin typeface="Calibri" panose="020F0502020204030204"/>
                <a:ea typeface="+mn-ea"/>
                <a:cs typeface="+mn-cs"/>
              </a:endParaRPr>
            </a:p>
          </p:txBody>
        </p:sp>
        <p:sp>
          <p:nvSpPr>
            <p:cNvPr id="31" name="Freeform 5"/>
            <p:cNvSpPr/>
            <p:nvPr/>
          </p:nvSpPr>
          <p:spPr bwMode="auto">
            <a:xfrm>
              <a:off x="4735" y="409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C33736"/>
                </a:solidFill>
                <a:effectLst/>
                <a:uLnTx/>
                <a:uFillTx/>
                <a:latin typeface="Calibri" panose="020F0502020204030204"/>
                <a:ea typeface="+mn-ea"/>
                <a:cs typeface="+mn-cs"/>
              </a:endParaRPr>
            </a:p>
          </p:txBody>
        </p:sp>
        <p:sp>
          <p:nvSpPr>
            <p:cNvPr id="32" name="Oval 6"/>
            <p:cNvSpPr>
              <a:spLocks noChangeArrowheads="1"/>
            </p:cNvSpPr>
            <p:nvPr/>
          </p:nvSpPr>
          <p:spPr bwMode="auto">
            <a:xfrm>
              <a:off x="4861" y="4219"/>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latin typeface="Calibri" panose="020F0502020204030204"/>
                <a:ea typeface="+mn-ea"/>
                <a:cs typeface="+mn-cs"/>
              </a:endParaRPr>
            </a:p>
          </p:txBody>
        </p:sp>
        <p:sp>
          <p:nvSpPr>
            <p:cNvPr id="3" name="文本框 2"/>
            <p:cNvSpPr txBox="1"/>
            <p:nvPr/>
          </p:nvSpPr>
          <p:spPr>
            <a:xfrm>
              <a:off x="4838" y="4256"/>
              <a:ext cx="722" cy="6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33736"/>
                  </a:solidFill>
                  <a:effectLst/>
                  <a:uLnTx/>
                  <a:uFillTx/>
                  <a:latin typeface="微软雅黑" panose="020B0503020204020204" charset="-122"/>
                  <a:ea typeface="微软雅黑" panose="020B0503020204020204" charset="-122"/>
                  <a:cs typeface="+mn-cs"/>
                </a:rPr>
                <a:t>1</a:t>
              </a:r>
            </a:p>
          </p:txBody>
        </p:sp>
      </p:grpSp>
      <p:grpSp>
        <p:nvGrpSpPr>
          <p:cNvPr id="17" name="组合 16"/>
          <p:cNvGrpSpPr/>
          <p:nvPr/>
        </p:nvGrpSpPr>
        <p:grpSpPr>
          <a:xfrm>
            <a:off x="4405630" y="3893820"/>
            <a:ext cx="609600" cy="920750"/>
            <a:chOff x="6938" y="6132"/>
            <a:chExt cx="960" cy="1450"/>
          </a:xfrm>
        </p:grpSpPr>
        <p:sp>
          <p:nvSpPr>
            <p:cNvPr id="47" name="Freeform 5"/>
            <p:cNvSpPr/>
            <p:nvPr/>
          </p:nvSpPr>
          <p:spPr bwMode="auto">
            <a:xfrm rot="10800000">
              <a:off x="6938" y="613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C33736"/>
                </a:solidFill>
                <a:effectLst/>
                <a:uLnTx/>
                <a:uFillTx/>
                <a:latin typeface="Calibri" panose="020F0502020204030204"/>
                <a:ea typeface="+mn-ea"/>
                <a:cs typeface="+mn-cs"/>
              </a:endParaRPr>
            </a:p>
          </p:txBody>
        </p:sp>
        <p:sp>
          <p:nvSpPr>
            <p:cNvPr id="48" name="Oval 6"/>
            <p:cNvSpPr>
              <a:spLocks noChangeArrowheads="1"/>
            </p:cNvSpPr>
            <p:nvPr/>
          </p:nvSpPr>
          <p:spPr bwMode="auto">
            <a:xfrm rot="10800000">
              <a:off x="7065" y="6753"/>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latin typeface="Calibri" panose="020F0502020204030204"/>
                <a:ea typeface="+mn-ea"/>
                <a:cs typeface="+mn-cs"/>
              </a:endParaRPr>
            </a:p>
          </p:txBody>
        </p:sp>
        <p:sp>
          <p:nvSpPr>
            <p:cNvPr id="4" name="文本框 3"/>
            <p:cNvSpPr txBox="1"/>
            <p:nvPr/>
          </p:nvSpPr>
          <p:spPr>
            <a:xfrm>
              <a:off x="7049" y="6790"/>
              <a:ext cx="722" cy="6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33736"/>
                  </a:solidFill>
                  <a:effectLst/>
                  <a:uLnTx/>
                  <a:uFillTx/>
                  <a:latin typeface="微软雅黑" panose="020B0503020204020204" charset="-122"/>
                  <a:ea typeface="微软雅黑" panose="020B0503020204020204" charset="-122"/>
                  <a:cs typeface="+mn-cs"/>
                </a:rPr>
                <a:t>2</a:t>
              </a:r>
            </a:p>
          </p:txBody>
        </p:sp>
      </p:grpSp>
      <p:grpSp>
        <p:nvGrpSpPr>
          <p:cNvPr id="16" name="组合 15"/>
          <p:cNvGrpSpPr/>
          <p:nvPr/>
        </p:nvGrpSpPr>
        <p:grpSpPr>
          <a:xfrm>
            <a:off x="5806440" y="2598420"/>
            <a:ext cx="609600" cy="920750"/>
            <a:chOff x="9144" y="4092"/>
            <a:chExt cx="960" cy="1450"/>
          </a:xfrm>
        </p:grpSpPr>
        <p:sp>
          <p:nvSpPr>
            <p:cNvPr id="39" name="Freeform 5"/>
            <p:cNvSpPr/>
            <p:nvPr/>
          </p:nvSpPr>
          <p:spPr bwMode="auto">
            <a:xfrm>
              <a:off x="9144" y="409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C33736"/>
                </a:solidFill>
                <a:effectLst/>
                <a:uLnTx/>
                <a:uFillTx/>
                <a:latin typeface="Calibri" panose="020F0502020204030204"/>
                <a:ea typeface="+mn-ea"/>
                <a:cs typeface="+mn-cs"/>
              </a:endParaRPr>
            </a:p>
          </p:txBody>
        </p:sp>
        <p:sp>
          <p:nvSpPr>
            <p:cNvPr id="40" name="Oval 6"/>
            <p:cNvSpPr>
              <a:spLocks noChangeArrowheads="1"/>
            </p:cNvSpPr>
            <p:nvPr/>
          </p:nvSpPr>
          <p:spPr bwMode="auto">
            <a:xfrm>
              <a:off x="9271" y="4219"/>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latin typeface="Calibri" panose="020F0502020204030204"/>
                <a:ea typeface="+mn-ea"/>
                <a:cs typeface="+mn-cs"/>
              </a:endParaRPr>
            </a:p>
          </p:txBody>
        </p:sp>
        <p:sp>
          <p:nvSpPr>
            <p:cNvPr id="6" name="文本框 5"/>
            <p:cNvSpPr txBox="1"/>
            <p:nvPr/>
          </p:nvSpPr>
          <p:spPr>
            <a:xfrm>
              <a:off x="9271" y="4256"/>
              <a:ext cx="722" cy="6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33736"/>
                  </a:solidFill>
                  <a:effectLst/>
                  <a:uLnTx/>
                  <a:uFillTx/>
                  <a:latin typeface="微软雅黑" panose="020B0503020204020204" charset="-122"/>
                  <a:ea typeface="微软雅黑" panose="020B0503020204020204" charset="-122"/>
                  <a:cs typeface="+mn-cs"/>
                </a:rPr>
                <a:t>3</a:t>
              </a:r>
            </a:p>
          </p:txBody>
        </p:sp>
      </p:grpSp>
      <p:grpSp>
        <p:nvGrpSpPr>
          <p:cNvPr id="15" name="组合 14"/>
          <p:cNvGrpSpPr/>
          <p:nvPr/>
        </p:nvGrpSpPr>
        <p:grpSpPr>
          <a:xfrm>
            <a:off x="7218045" y="3893820"/>
            <a:ext cx="609600" cy="920750"/>
            <a:chOff x="11367" y="6132"/>
            <a:chExt cx="960" cy="1450"/>
          </a:xfrm>
        </p:grpSpPr>
        <p:sp>
          <p:nvSpPr>
            <p:cNvPr id="51" name="Freeform 5"/>
            <p:cNvSpPr/>
            <p:nvPr/>
          </p:nvSpPr>
          <p:spPr bwMode="auto">
            <a:xfrm rot="10800000">
              <a:off x="11367" y="613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C33736"/>
                </a:solidFill>
                <a:effectLst/>
                <a:uLnTx/>
                <a:uFillTx/>
                <a:latin typeface="Calibri" panose="020F0502020204030204"/>
                <a:ea typeface="+mn-ea"/>
                <a:cs typeface="+mn-cs"/>
              </a:endParaRPr>
            </a:p>
          </p:txBody>
        </p:sp>
        <p:sp>
          <p:nvSpPr>
            <p:cNvPr id="52" name="Oval 6"/>
            <p:cNvSpPr>
              <a:spLocks noChangeArrowheads="1"/>
            </p:cNvSpPr>
            <p:nvPr/>
          </p:nvSpPr>
          <p:spPr bwMode="auto">
            <a:xfrm rot="10800000">
              <a:off x="11494" y="6753"/>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latin typeface="Calibri" panose="020F0502020204030204"/>
                <a:ea typeface="+mn-ea"/>
                <a:cs typeface="+mn-cs"/>
              </a:endParaRPr>
            </a:p>
          </p:txBody>
        </p:sp>
        <p:sp>
          <p:nvSpPr>
            <p:cNvPr id="8" name="文本框 7"/>
            <p:cNvSpPr txBox="1"/>
            <p:nvPr/>
          </p:nvSpPr>
          <p:spPr>
            <a:xfrm>
              <a:off x="11478" y="6790"/>
              <a:ext cx="722" cy="6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33736"/>
                  </a:solidFill>
                  <a:effectLst/>
                  <a:uLnTx/>
                  <a:uFillTx/>
                  <a:latin typeface="微软雅黑" panose="020B0503020204020204" charset="-122"/>
                  <a:ea typeface="微软雅黑" panose="020B0503020204020204" charset="-122"/>
                  <a:cs typeface="+mn-cs"/>
                </a:rPr>
                <a:t>4</a:t>
              </a:r>
            </a:p>
          </p:txBody>
        </p:sp>
      </p:grpSp>
      <p:grpSp>
        <p:nvGrpSpPr>
          <p:cNvPr id="14" name="组合 13"/>
          <p:cNvGrpSpPr/>
          <p:nvPr/>
        </p:nvGrpSpPr>
        <p:grpSpPr>
          <a:xfrm>
            <a:off x="8605520" y="2598420"/>
            <a:ext cx="609600" cy="920750"/>
            <a:chOff x="13552" y="4092"/>
            <a:chExt cx="960" cy="1450"/>
          </a:xfrm>
        </p:grpSpPr>
        <p:sp>
          <p:nvSpPr>
            <p:cNvPr id="43" name="Freeform 5"/>
            <p:cNvSpPr/>
            <p:nvPr/>
          </p:nvSpPr>
          <p:spPr bwMode="auto">
            <a:xfrm>
              <a:off x="13552" y="4092"/>
              <a:ext cx="960" cy="1450"/>
            </a:xfrm>
            <a:custGeom>
              <a:avLst/>
              <a:gdLst/>
              <a:ahLst/>
              <a:cxnLst>
                <a:cxn ang="0">
                  <a:pos x="272" y="136"/>
                </a:cxn>
                <a:cxn ang="0">
                  <a:pos x="136" y="411"/>
                </a:cxn>
                <a:cxn ang="0">
                  <a:pos x="0" y="136"/>
                </a:cxn>
                <a:cxn ang="0">
                  <a:pos x="136" y="0"/>
                </a:cxn>
                <a:cxn ang="0">
                  <a:pos x="272" y="136"/>
                </a:cxn>
              </a:cxnLst>
              <a:rect l="0" t="0" r="r" b="b"/>
              <a:pathLst>
                <a:path w="272" h="411">
                  <a:moveTo>
                    <a:pt x="272" y="136"/>
                  </a:moveTo>
                  <a:cubicBezTo>
                    <a:pt x="272" y="245"/>
                    <a:pt x="136" y="411"/>
                    <a:pt x="136" y="411"/>
                  </a:cubicBezTo>
                  <a:cubicBezTo>
                    <a:pt x="136" y="411"/>
                    <a:pt x="0" y="248"/>
                    <a:pt x="0" y="136"/>
                  </a:cubicBezTo>
                  <a:cubicBezTo>
                    <a:pt x="0" y="61"/>
                    <a:pt x="61" y="0"/>
                    <a:pt x="136" y="0"/>
                  </a:cubicBezTo>
                  <a:cubicBezTo>
                    <a:pt x="211" y="0"/>
                    <a:pt x="272" y="61"/>
                    <a:pt x="272" y="136"/>
                  </a:cubicBezTo>
                  <a:close/>
                </a:path>
              </a:pathLst>
            </a:cu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C33736"/>
                </a:solidFill>
                <a:effectLst/>
                <a:uLnTx/>
                <a:uFillTx/>
                <a:latin typeface="Calibri" panose="020F0502020204030204"/>
                <a:ea typeface="+mn-ea"/>
                <a:cs typeface="+mn-cs"/>
              </a:endParaRPr>
            </a:p>
          </p:txBody>
        </p:sp>
        <p:sp>
          <p:nvSpPr>
            <p:cNvPr id="44" name="Oval 6"/>
            <p:cNvSpPr>
              <a:spLocks noChangeArrowheads="1"/>
            </p:cNvSpPr>
            <p:nvPr/>
          </p:nvSpPr>
          <p:spPr bwMode="auto">
            <a:xfrm>
              <a:off x="13678" y="4219"/>
              <a:ext cx="706" cy="702"/>
            </a:xfrm>
            <a:prstGeom prst="ellipse">
              <a:avLst/>
            </a:prstGeom>
            <a:solidFill>
              <a:srgbClr val="FAFAF8"/>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C33736"/>
                </a:solidFill>
                <a:effectLst/>
                <a:uLnTx/>
                <a:uFillTx/>
                <a:latin typeface="Calibri" panose="020F0502020204030204"/>
                <a:ea typeface="+mn-ea"/>
                <a:cs typeface="+mn-cs"/>
              </a:endParaRPr>
            </a:p>
          </p:txBody>
        </p:sp>
        <p:sp>
          <p:nvSpPr>
            <p:cNvPr id="9" name="文本框 8"/>
            <p:cNvSpPr txBox="1"/>
            <p:nvPr/>
          </p:nvSpPr>
          <p:spPr>
            <a:xfrm>
              <a:off x="13692" y="4256"/>
              <a:ext cx="722" cy="62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C33736"/>
                  </a:solidFill>
                  <a:effectLst/>
                  <a:uLnTx/>
                  <a:uFillTx/>
                  <a:latin typeface="微软雅黑" panose="020B0503020204020204" charset="-122"/>
                  <a:ea typeface="微软雅黑" panose="020B0503020204020204" charset="-122"/>
                  <a:cs typeface="+mn-cs"/>
                </a:rPr>
                <a:t>5</a:t>
              </a:r>
            </a:p>
          </p:txBody>
        </p:sp>
      </p:grpSp>
      <p:sp>
        <p:nvSpPr>
          <p:cNvPr id="5" name="Rectangle 48"/>
          <p:cNvSpPr>
            <a:spLocks noChangeArrowheads="1"/>
          </p:cNvSpPr>
          <p:nvPr/>
        </p:nvSpPr>
        <p:spPr bwMode="auto">
          <a:xfrm>
            <a:off x="3357245" y="4921250"/>
            <a:ext cx="2695575" cy="537210"/>
          </a:xfrm>
          <a:prstGeom prst="rect">
            <a:avLst/>
          </a:prstGeom>
          <a:noFill/>
        </p:spPr>
        <p:txBody>
          <a:bodyPr wrap="square" rtlCol="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zh-CN" altLang="en-US" sz="14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rPr>
              <a:t>单击此处输入标题</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a:t>
            </a:r>
            <a:endParaRPr kumimoji="0" lang="en-US" sz="1000"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endParaRPr>
          </a:p>
        </p:txBody>
      </p:sp>
      <p:sp>
        <p:nvSpPr>
          <p:cNvPr id="7" name="Rectangle 48"/>
          <p:cNvSpPr>
            <a:spLocks noChangeArrowheads="1"/>
          </p:cNvSpPr>
          <p:nvPr/>
        </p:nvSpPr>
        <p:spPr bwMode="auto">
          <a:xfrm>
            <a:off x="4763135" y="1584325"/>
            <a:ext cx="2695575" cy="537210"/>
          </a:xfrm>
          <a:prstGeom prst="rect">
            <a:avLst/>
          </a:prstGeom>
          <a:noFill/>
        </p:spPr>
        <p:txBody>
          <a:bodyPr wrap="square" rtlCol="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zh-CN" altLang="en-US" sz="14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rPr>
              <a:t>单击此处输入标题</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a:t>
            </a:r>
            <a:endParaRPr kumimoji="0" lang="en-US" sz="1000"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endParaRPr>
          </a:p>
        </p:txBody>
      </p:sp>
      <p:sp>
        <p:nvSpPr>
          <p:cNvPr id="12" name="Rectangle 48"/>
          <p:cNvSpPr>
            <a:spLocks noChangeArrowheads="1"/>
          </p:cNvSpPr>
          <p:nvPr/>
        </p:nvSpPr>
        <p:spPr bwMode="auto">
          <a:xfrm>
            <a:off x="6167120" y="4932680"/>
            <a:ext cx="2695575" cy="537210"/>
          </a:xfrm>
          <a:prstGeom prst="rect">
            <a:avLst/>
          </a:prstGeom>
          <a:noFill/>
        </p:spPr>
        <p:txBody>
          <a:bodyPr wrap="square" rtlCol="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zh-CN" altLang="en-US" sz="14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rPr>
              <a:t>单击此处输入标题</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a:t>
            </a:r>
            <a:endParaRPr kumimoji="0" lang="en-US" sz="1000"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endParaRPr>
          </a:p>
        </p:txBody>
      </p:sp>
      <p:sp>
        <p:nvSpPr>
          <p:cNvPr id="13" name="Rectangle 48"/>
          <p:cNvSpPr>
            <a:spLocks noChangeArrowheads="1"/>
          </p:cNvSpPr>
          <p:nvPr/>
        </p:nvSpPr>
        <p:spPr bwMode="auto">
          <a:xfrm>
            <a:off x="7576185" y="1584325"/>
            <a:ext cx="2695575" cy="537210"/>
          </a:xfrm>
          <a:prstGeom prst="rect">
            <a:avLst/>
          </a:prstGeom>
          <a:noFill/>
        </p:spPr>
        <p:txBody>
          <a:bodyPr wrap="square" rtlCol="0">
            <a:spAutoFit/>
          </a:bodyPr>
          <a:lstStyle/>
          <a:p>
            <a:pPr marL="0" marR="0" lvl="0" indent="0" algn="ctr" defTabSz="1216660" rtl="0" eaLnBrk="1" fontAlgn="auto" latinLnBrk="0" hangingPunct="1">
              <a:lnSpc>
                <a:spcPct val="100000"/>
              </a:lnSpc>
              <a:spcBef>
                <a:spcPct val="20000"/>
              </a:spcBef>
              <a:spcAft>
                <a:spcPts val="0"/>
              </a:spcAft>
              <a:buClrTx/>
              <a:buSzTx/>
              <a:buFontTx/>
              <a:buNone/>
              <a:defRPr/>
            </a:pPr>
            <a:r>
              <a:rPr kumimoji="0" lang="zh-CN" altLang="en-US" sz="1400" b="1" i="0" u="none" strike="noStrike" kern="120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rPr>
              <a:t>单击此处输入标题</a:t>
            </a: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000" b="0" i="0" u="none" strike="noStrike" kern="1200" cap="none" spc="0" normalizeH="0" baseline="0" noProof="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a:t>
            </a:r>
            <a:endParaRPr kumimoji="0" lang="en-US" sz="1000" b="0" i="0" u="none" strike="noStrike" kern="0" cap="none" spc="0" normalizeH="0" baseline="0" noProof="0" dirty="0">
              <a:ln>
                <a:noFill/>
              </a:ln>
              <a:solidFill>
                <a:prstClr val="black">
                  <a:lumMod val="85000"/>
                  <a:lumOff val="15000"/>
                </a:prstClr>
              </a:solidFill>
              <a:effectLst/>
              <a:uLnTx/>
              <a:uFillTx/>
              <a:latin typeface="微软雅黑" panose="020B0503020204020204" charset="-122"/>
              <a:ea typeface="微软雅黑" panose="020B0503020204020204" charset="-122"/>
              <a:cs typeface="+mn-cs"/>
              <a:sym typeface="+mn-ea"/>
            </a:endParaRPr>
          </a:p>
        </p:txBody>
      </p:sp>
      <p:sp>
        <p:nvSpPr>
          <p:cNvPr id="50" name="椭圆 49"/>
          <p:cNvSpPr/>
          <p:nvPr/>
        </p:nvSpPr>
        <p:spPr>
          <a:xfrm>
            <a:off x="-2825310" y="551333"/>
            <a:ext cx="6728972" cy="6191234"/>
          </a:xfrm>
          <a:prstGeom prst="ellipse">
            <a:avLst/>
          </a:prstGeom>
          <a:blipFill dpi="0" rotWithShape="1">
            <a:blip r:embed="rId3">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文本框 52"/>
          <p:cNvSpPr txBox="1">
            <a:spLocks noChangeArrowheads="1"/>
          </p:cNvSpPr>
          <p:nvPr/>
        </p:nvSpPr>
        <p:spPr bwMode="auto">
          <a:xfrm>
            <a:off x="711177" y="280101"/>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54" name="文本框 53"/>
          <p:cNvSpPr txBox="1">
            <a:spLocks noChangeArrowheads="1"/>
          </p:cNvSpPr>
          <p:nvPr/>
        </p:nvSpPr>
        <p:spPr bwMode="auto">
          <a:xfrm>
            <a:off x="711177" y="710925"/>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sp>
        <p:nvSpPr>
          <p:cNvPr id="55" name="矩形: 圆角 54"/>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
        <p:nvSpPr>
          <p:cNvPr id="56" name="任意多边形: 形状 55"/>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latin typeface="Arial" panose="020B0604020202020204"/>
              <a:ea typeface="微软雅黑" panose="020B0503020204020204" charset="-122"/>
            </a:endParaRPr>
          </a:p>
        </p:txBody>
      </p: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58" name="矩形 57"/>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algn="ctr" defTabSz="914400">
              <a:defRPr/>
            </a:pPr>
            <a:endParaRPr lang="zh-CN" altLang="en-US" kern="0">
              <a:solidFill>
                <a:prstClr val="white"/>
              </a:solidFill>
              <a:latin typeface="Arial" panose="020B0604020202020204"/>
              <a:ea typeface="微软雅黑" panose="020B0503020204020204" charset="-122"/>
            </a:endParaRPr>
          </a:p>
        </p:txBody>
      </p:sp>
      <p:sp>
        <p:nvSpPr>
          <p:cNvPr id="59" name="文本框 58"/>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charset="-122"/>
                <a:ea typeface="微软雅黑" panose="020B0503020204020204" charset="-122"/>
              </a:rPr>
              <a:t>知行合一、经世致用</a:t>
            </a:r>
          </a:p>
        </p:txBody>
      </p:sp>
      <p:sp>
        <p:nvSpPr>
          <p:cNvPr id="60" name="文本框 59"/>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left)">
                                      <p:cBhvr>
                                        <p:cTn id="7" dur="500"/>
                                        <p:tgtEl>
                                          <p:spTgt spid="5427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4278"/>
                                        </p:tgtEl>
                                        <p:attrNameLst>
                                          <p:attrName>style.visibility</p:attrName>
                                        </p:attrNameLst>
                                      </p:cBhvr>
                                      <p:to>
                                        <p:strVal val="visible"/>
                                      </p:to>
                                    </p:set>
                                    <p:anim calcmode="lin" valueType="num">
                                      <p:cBhvr>
                                        <p:cTn id="10" dur="500" fill="hold"/>
                                        <p:tgtEl>
                                          <p:spTgt spid="54278"/>
                                        </p:tgtEl>
                                        <p:attrNameLst>
                                          <p:attrName>ppt_w</p:attrName>
                                        </p:attrNameLst>
                                      </p:cBhvr>
                                      <p:tavLst>
                                        <p:tav tm="0">
                                          <p:val>
                                            <p:fltVal val="0"/>
                                          </p:val>
                                        </p:tav>
                                        <p:tav tm="100000">
                                          <p:val>
                                            <p:strVal val="#ppt_w"/>
                                          </p:val>
                                        </p:tav>
                                      </p:tavLst>
                                    </p:anim>
                                    <p:anim calcmode="lin" valueType="num">
                                      <p:cBhvr>
                                        <p:cTn id="11" dur="500" fill="hold"/>
                                        <p:tgtEl>
                                          <p:spTgt spid="54278"/>
                                        </p:tgtEl>
                                        <p:attrNameLst>
                                          <p:attrName>ppt_h</p:attrName>
                                        </p:attrNameLst>
                                      </p:cBhvr>
                                      <p:tavLst>
                                        <p:tav tm="0">
                                          <p:val>
                                            <p:fltVal val="0"/>
                                          </p:val>
                                        </p:tav>
                                        <p:tav tm="100000">
                                          <p:val>
                                            <p:strVal val="#ppt_h"/>
                                          </p:val>
                                        </p:tav>
                                      </p:tavLst>
                                    </p:anim>
                                    <p:animEffect transition="in" filter="fade">
                                      <p:cBhvr>
                                        <p:cTn id="12" dur="500"/>
                                        <p:tgtEl>
                                          <p:spTgt spid="54278"/>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54300"/>
                                        </p:tgtEl>
                                        <p:attrNameLst>
                                          <p:attrName>style.visibility</p:attrName>
                                        </p:attrNameLst>
                                      </p:cBhvr>
                                      <p:to>
                                        <p:strVal val="visible"/>
                                      </p:to>
                                    </p:set>
                                    <p:anim calcmode="lin" valueType="num">
                                      <p:cBhvr>
                                        <p:cTn id="15" dur="500" fill="hold"/>
                                        <p:tgtEl>
                                          <p:spTgt spid="54300"/>
                                        </p:tgtEl>
                                        <p:attrNameLst>
                                          <p:attrName>ppt_w</p:attrName>
                                        </p:attrNameLst>
                                      </p:cBhvr>
                                      <p:tavLst>
                                        <p:tav tm="0">
                                          <p:val>
                                            <p:fltVal val="0"/>
                                          </p:val>
                                        </p:tav>
                                        <p:tav tm="100000">
                                          <p:val>
                                            <p:strVal val="#ppt_w"/>
                                          </p:val>
                                        </p:tav>
                                      </p:tavLst>
                                    </p:anim>
                                    <p:anim calcmode="lin" valueType="num">
                                      <p:cBhvr>
                                        <p:cTn id="16" dur="500" fill="hold"/>
                                        <p:tgtEl>
                                          <p:spTgt spid="54300"/>
                                        </p:tgtEl>
                                        <p:attrNameLst>
                                          <p:attrName>ppt_h</p:attrName>
                                        </p:attrNameLst>
                                      </p:cBhvr>
                                      <p:tavLst>
                                        <p:tav tm="0">
                                          <p:val>
                                            <p:fltVal val="0"/>
                                          </p:val>
                                        </p:tav>
                                        <p:tav tm="100000">
                                          <p:val>
                                            <p:strVal val="#ppt_h"/>
                                          </p:val>
                                        </p:tav>
                                      </p:tavLst>
                                    </p:anim>
                                    <p:animEffect transition="in" filter="fade">
                                      <p:cBhvr>
                                        <p:cTn id="17" dur="500"/>
                                        <p:tgtEl>
                                          <p:spTgt spid="54300"/>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54279"/>
                                        </p:tgtEl>
                                        <p:attrNameLst>
                                          <p:attrName>style.visibility</p:attrName>
                                        </p:attrNameLst>
                                      </p:cBhvr>
                                      <p:to>
                                        <p:strVal val="visible"/>
                                      </p:to>
                                    </p:set>
                                    <p:anim calcmode="lin" valueType="num">
                                      <p:cBhvr>
                                        <p:cTn id="21" dur="500" fill="hold"/>
                                        <p:tgtEl>
                                          <p:spTgt spid="54279"/>
                                        </p:tgtEl>
                                        <p:attrNameLst>
                                          <p:attrName>ppt_w</p:attrName>
                                        </p:attrNameLst>
                                      </p:cBhvr>
                                      <p:tavLst>
                                        <p:tav tm="0">
                                          <p:val>
                                            <p:fltVal val="0"/>
                                          </p:val>
                                        </p:tav>
                                        <p:tav tm="100000">
                                          <p:val>
                                            <p:strVal val="#ppt_w"/>
                                          </p:val>
                                        </p:tav>
                                      </p:tavLst>
                                    </p:anim>
                                    <p:anim calcmode="lin" valueType="num">
                                      <p:cBhvr>
                                        <p:cTn id="22" dur="500" fill="hold"/>
                                        <p:tgtEl>
                                          <p:spTgt spid="54279"/>
                                        </p:tgtEl>
                                        <p:attrNameLst>
                                          <p:attrName>ppt_h</p:attrName>
                                        </p:attrNameLst>
                                      </p:cBhvr>
                                      <p:tavLst>
                                        <p:tav tm="0">
                                          <p:val>
                                            <p:fltVal val="0"/>
                                          </p:val>
                                        </p:tav>
                                        <p:tav tm="100000">
                                          <p:val>
                                            <p:strVal val="#ppt_h"/>
                                          </p:val>
                                        </p:tav>
                                      </p:tavLst>
                                    </p:anim>
                                    <p:animEffect transition="in" filter="fade">
                                      <p:cBhvr>
                                        <p:cTn id="23" dur="500"/>
                                        <p:tgtEl>
                                          <p:spTgt spid="54279"/>
                                        </p:tgtEl>
                                      </p:cBhvr>
                                    </p:animEffect>
                                  </p:childTnLst>
                                </p:cTn>
                              </p:par>
                            </p:childTnLst>
                          </p:cTn>
                        </p:par>
                        <p:par>
                          <p:cTn id="24" fill="hold">
                            <p:stCondLst>
                              <p:cond delay="1000"/>
                            </p:stCondLst>
                            <p:childTnLst>
                              <p:par>
                                <p:cTn id="25" presetID="2" presetClass="entr" presetSubtype="1"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0-#ppt_h/2"/>
                                          </p:val>
                                        </p:tav>
                                        <p:tav tm="100000">
                                          <p:val>
                                            <p:strVal val="#ppt_y"/>
                                          </p:val>
                                        </p:tav>
                                      </p:tavLst>
                                    </p:anim>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54320"/>
                                        </p:tgtEl>
                                        <p:attrNameLst>
                                          <p:attrName>style.visibility</p:attrName>
                                        </p:attrNameLst>
                                      </p:cBhvr>
                                      <p:to>
                                        <p:strVal val="visible"/>
                                      </p:to>
                                    </p:set>
                                    <p:anim calcmode="lin" valueType="num">
                                      <p:cBhvr>
                                        <p:cTn id="32" dur="500" fill="hold"/>
                                        <p:tgtEl>
                                          <p:spTgt spid="54320"/>
                                        </p:tgtEl>
                                        <p:attrNameLst>
                                          <p:attrName>ppt_w</p:attrName>
                                        </p:attrNameLst>
                                      </p:cBhvr>
                                      <p:tavLst>
                                        <p:tav tm="0">
                                          <p:val>
                                            <p:fltVal val="0"/>
                                          </p:val>
                                        </p:tav>
                                        <p:tav tm="100000">
                                          <p:val>
                                            <p:strVal val="#ppt_w"/>
                                          </p:val>
                                        </p:tav>
                                      </p:tavLst>
                                    </p:anim>
                                    <p:anim calcmode="lin" valueType="num">
                                      <p:cBhvr>
                                        <p:cTn id="33" dur="500" fill="hold"/>
                                        <p:tgtEl>
                                          <p:spTgt spid="54320"/>
                                        </p:tgtEl>
                                        <p:attrNameLst>
                                          <p:attrName>ppt_h</p:attrName>
                                        </p:attrNameLst>
                                      </p:cBhvr>
                                      <p:tavLst>
                                        <p:tav tm="0">
                                          <p:val>
                                            <p:fltVal val="0"/>
                                          </p:val>
                                        </p:tav>
                                        <p:tav tm="100000">
                                          <p:val>
                                            <p:strVal val="#ppt_h"/>
                                          </p:val>
                                        </p:tav>
                                      </p:tavLst>
                                    </p:anim>
                                    <p:animEffect transition="in" filter="fade">
                                      <p:cBhvr>
                                        <p:cTn id="34" dur="500"/>
                                        <p:tgtEl>
                                          <p:spTgt spid="54320"/>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54296"/>
                                        </p:tgtEl>
                                        <p:attrNameLst>
                                          <p:attrName>style.visibility</p:attrName>
                                        </p:attrNameLst>
                                      </p:cBhvr>
                                      <p:to>
                                        <p:strVal val="visible"/>
                                      </p:to>
                                    </p:set>
                                    <p:anim calcmode="lin" valueType="num">
                                      <p:cBhvr>
                                        <p:cTn id="38" dur="500" fill="hold"/>
                                        <p:tgtEl>
                                          <p:spTgt spid="54296"/>
                                        </p:tgtEl>
                                        <p:attrNameLst>
                                          <p:attrName>ppt_w</p:attrName>
                                        </p:attrNameLst>
                                      </p:cBhvr>
                                      <p:tavLst>
                                        <p:tav tm="0">
                                          <p:val>
                                            <p:fltVal val="0"/>
                                          </p:val>
                                        </p:tav>
                                        <p:tav tm="100000">
                                          <p:val>
                                            <p:strVal val="#ppt_w"/>
                                          </p:val>
                                        </p:tav>
                                      </p:tavLst>
                                    </p:anim>
                                    <p:anim calcmode="lin" valueType="num">
                                      <p:cBhvr>
                                        <p:cTn id="39" dur="500" fill="hold"/>
                                        <p:tgtEl>
                                          <p:spTgt spid="54296"/>
                                        </p:tgtEl>
                                        <p:attrNameLst>
                                          <p:attrName>ppt_h</p:attrName>
                                        </p:attrNameLst>
                                      </p:cBhvr>
                                      <p:tavLst>
                                        <p:tav tm="0">
                                          <p:val>
                                            <p:fltVal val="0"/>
                                          </p:val>
                                        </p:tav>
                                        <p:tav tm="100000">
                                          <p:val>
                                            <p:strVal val="#ppt_h"/>
                                          </p:val>
                                        </p:tav>
                                      </p:tavLst>
                                    </p:anim>
                                    <p:animEffect transition="in" filter="fade">
                                      <p:cBhvr>
                                        <p:cTn id="40" dur="500"/>
                                        <p:tgtEl>
                                          <p:spTgt spid="54296"/>
                                        </p:tgtEl>
                                      </p:cBhvr>
                                    </p:animEffect>
                                  </p:childTnLst>
                                </p:cTn>
                              </p:par>
                            </p:childTnLst>
                          </p:cTn>
                        </p:par>
                        <p:par>
                          <p:cTn id="41" fill="hold">
                            <p:stCondLst>
                              <p:cond delay="2500"/>
                            </p:stCondLst>
                            <p:childTnLst>
                              <p:par>
                                <p:cTn id="42" presetID="2" presetClass="entr" presetSubtype="4"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ppt_x"/>
                                          </p:val>
                                        </p:tav>
                                        <p:tav tm="100000">
                                          <p:val>
                                            <p:strVal val="#ppt_x"/>
                                          </p:val>
                                        </p:tav>
                                      </p:tavLst>
                                    </p:anim>
                                    <p:anim calcmode="lin" valueType="num">
                                      <p:cBhvr additive="base">
                                        <p:cTn id="45" dur="500" fill="hold"/>
                                        <p:tgtEl>
                                          <p:spTgt spid="17"/>
                                        </p:tgtEl>
                                        <p:attrNameLst>
                                          <p:attrName>ppt_y</p:attrName>
                                        </p:attrNameLst>
                                      </p:cBhvr>
                                      <p:tavLst>
                                        <p:tav tm="0">
                                          <p:val>
                                            <p:strVal val="1+#ppt_h/2"/>
                                          </p:val>
                                        </p:tav>
                                        <p:tav tm="100000">
                                          <p:val>
                                            <p:strVal val="#ppt_y"/>
                                          </p:val>
                                        </p:tav>
                                      </p:tavLst>
                                    </p:anim>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54297"/>
                                        </p:tgtEl>
                                        <p:attrNameLst>
                                          <p:attrName>style.visibility</p:attrName>
                                        </p:attrNameLst>
                                      </p:cBhvr>
                                      <p:to>
                                        <p:strVal val="visible"/>
                                      </p:to>
                                    </p:set>
                                    <p:anim calcmode="lin" valueType="num">
                                      <p:cBhvr>
                                        <p:cTn id="55" dur="500" fill="hold"/>
                                        <p:tgtEl>
                                          <p:spTgt spid="54297"/>
                                        </p:tgtEl>
                                        <p:attrNameLst>
                                          <p:attrName>ppt_w</p:attrName>
                                        </p:attrNameLst>
                                      </p:cBhvr>
                                      <p:tavLst>
                                        <p:tav tm="0">
                                          <p:val>
                                            <p:fltVal val="0"/>
                                          </p:val>
                                        </p:tav>
                                        <p:tav tm="100000">
                                          <p:val>
                                            <p:strVal val="#ppt_w"/>
                                          </p:val>
                                        </p:tav>
                                      </p:tavLst>
                                    </p:anim>
                                    <p:anim calcmode="lin" valueType="num">
                                      <p:cBhvr>
                                        <p:cTn id="56" dur="500" fill="hold"/>
                                        <p:tgtEl>
                                          <p:spTgt spid="54297"/>
                                        </p:tgtEl>
                                        <p:attrNameLst>
                                          <p:attrName>ppt_h</p:attrName>
                                        </p:attrNameLst>
                                      </p:cBhvr>
                                      <p:tavLst>
                                        <p:tav tm="0">
                                          <p:val>
                                            <p:fltVal val="0"/>
                                          </p:val>
                                        </p:tav>
                                        <p:tav tm="100000">
                                          <p:val>
                                            <p:strVal val="#ppt_h"/>
                                          </p:val>
                                        </p:tav>
                                      </p:tavLst>
                                    </p:anim>
                                    <p:animEffect transition="in" filter="fade">
                                      <p:cBhvr>
                                        <p:cTn id="57" dur="500"/>
                                        <p:tgtEl>
                                          <p:spTgt spid="54297"/>
                                        </p:tgtEl>
                                      </p:cBhvr>
                                    </p:animEffect>
                                  </p:childTnLst>
                                </p:cTn>
                              </p:par>
                            </p:childTnLst>
                          </p:cTn>
                        </p:par>
                        <p:par>
                          <p:cTn id="58" fill="hold">
                            <p:stCondLst>
                              <p:cond delay="4000"/>
                            </p:stCondLst>
                            <p:childTnLst>
                              <p:par>
                                <p:cTn id="59" presetID="2" presetClass="entr" presetSubtype="1"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0-#ppt_h/2"/>
                                          </p:val>
                                        </p:tav>
                                        <p:tav tm="100000">
                                          <p:val>
                                            <p:strVal val="#ppt_y"/>
                                          </p:val>
                                        </p:tav>
                                      </p:tavLst>
                                    </p:anim>
                                  </p:childTnLst>
                                </p:cTn>
                              </p:par>
                            </p:childTnLst>
                          </p:cTn>
                        </p:par>
                        <p:par>
                          <p:cTn id="63" fill="hold">
                            <p:stCondLst>
                              <p:cond delay="4500"/>
                            </p:stCondLst>
                            <p:childTnLst>
                              <p:par>
                                <p:cTn id="64" presetID="53" presetClass="entr" presetSubtype="16"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fltVal val="0"/>
                                          </p:val>
                                        </p:tav>
                                        <p:tav tm="100000">
                                          <p:val>
                                            <p:strVal val="#ppt_w"/>
                                          </p:val>
                                        </p:tav>
                                      </p:tavLst>
                                    </p:anim>
                                    <p:anim calcmode="lin" valueType="num">
                                      <p:cBhvr>
                                        <p:cTn id="67" dur="500" fill="hold"/>
                                        <p:tgtEl>
                                          <p:spTgt spid="7"/>
                                        </p:tgtEl>
                                        <p:attrNameLst>
                                          <p:attrName>ppt_h</p:attrName>
                                        </p:attrNameLst>
                                      </p:cBhvr>
                                      <p:tavLst>
                                        <p:tav tm="0">
                                          <p:val>
                                            <p:fltVal val="0"/>
                                          </p:val>
                                        </p:tav>
                                        <p:tav tm="100000">
                                          <p:val>
                                            <p:strVal val="#ppt_h"/>
                                          </p:val>
                                        </p:tav>
                                      </p:tavLst>
                                    </p:anim>
                                    <p:animEffect transition="in" filter="fade">
                                      <p:cBhvr>
                                        <p:cTn id="68" dur="500"/>
                                        <p:tgtEl>
                                          <p:spTgt spid="7"/>
                                        </p:tgtEl>
                                      </p:cBhvr>
                                    </p:animEffect>
                                  </p:childTnLst>
                                </p:cTn>
                              </p:par>
                            </p:childTnLst>
                          </p:cTn>
                        </p:par>
                        <p:par>
                          <p:cTn id="69" fill="hold">
                            <p:stCondLst>
                              <p:cond delay="5000"/>
                            </p:stCondLst>
                            <p:childTnLst>
                              <p:par>
                                <p:cTn id="70" presetID="53" presetClass="entr" presetSubtype="16" fill="hold" grpId="0" nodeType="afterEffect">
                                  <p:stCondLst>
                                    <p:cond delay="0"/>
                                  </p:stCondLst>
                                  <p:childTnLst>
                                    <p:set>
                                      <p:cBhvr>
                                        <p:cTn id="71" dur="1" fill="hold">
                                          <p:stCondLst>
                                            <p:cond delay="0"/>
                                          </p:stCondLst>
                                        </p:cTn>
                                        <p:tgtEl>
                                          <p:spTgt spid="54298"/>
                                        </p:tgtEl>
                                        <p:attrNameLst>
                                          <p:attrName>style.visibility</p:attrName>
                                        </p:attrNameLst>
                                      </p:cBhvr>
                                      <p:to>
                                        <p:strVal val="visible"/>
                                      </p:to>
                                    </p:set>
                                    <p:anim calcmode="lin" valueType="num">
                                      <p:cBhvr>
                                        <p:cTn id="72" dur="500" fill="hold"/>
                                        <p:tgtEl>
                                          <p:spTgt spid="54298"/>
                                        </p:tgtEl>
                                        <p:attrNameLst>
                                          <p:attrName>ppt_w</p:attrName>
                                        </p:attrNameLst>
                                      </p:cBhvr>
                                      <p:tavLst>
                                        <p:tav tm="0">
                                          <p:val>
                                            <p:fltVal val="0"/>
                                          </p:val>
                                        </p:tav>
                                        <p:tav tm="100000">
                                          <p:val>
                                            <p:strVal val="#ppt_w"/>
                                          </p:val>
                                        </p:tav>
                                      </p:tavLst>
                                    </p:anim>
                                    <p:anim calcmode="lin" valueType="num">
                                      <p:cBhvr>
                                        <p:cTn id="73" dur="500" fill="hold"/>
                                        <p:tgtEl>
                                          <p:spTgt spid="54298"/>
                                        </p:tgtEl>
                                        <p:attrNameLst>
                                          <p:attrName>ppt_h</p:attrName>
                                        </p:attrNameLst>
                                      </p:cBhvr>
                                      <p:tavLst>
                                        <p:tav tm="0">
                                          <p:val>
                                            <p:fltVal val="0"/>
                                          </p:val>
                                        </p:tav>
                                        <p:tav tm="100000">
                                          <p:val>
                                            <p:strVal val="#ppt_h"/>
                                          </p:val>
                                        </p:tav>
                                      </p:tavLst>
                                    </p:anim>
                                    <p:animEffect transition="in" filter="fade">
                                      <p:cBhvr>
                                        <p:cTn id="74" dur="500"/>
                                        <p:tgtEl>
                                          <p:spTgt spid="54298"/>
                                        </p:tgtEl>
                                      </p:cBhvr>
                                    </p:animEffect>
                                  </p:childTnLst>
                                </p:cTn>
                              </p:par>
                            </p:childTnLst>
                          </p:cTn>
                        </p:par>
                        <p:par>
                          <p:cTn id="75" fill="hold">
                            <p:stCondLst>
                              <p:cond delay="5500"/>
                            </p:stCondLst>
                            <p:childTnLst>
                              <p:par>
                                <p:cTn id="76" presetID="2" presetClass="entr" presetSubtype="4" fill="hold" nodeType="afterEffect">
                                  <p:stCondLst>
                                    <p:cond delay="0"/>
                                  </p:stCondLst>
                                  <p:childTnLst>
                                    <p:set>
                                      <p:cBhvr>
                                        <p:cTn id="77" dur="1" fill="hold">
                                          <p:stCondLst>
                                            <p:cond delay="0"/>
                                          </p:stCondLst>
                                        </p:cTn>
                                        <p:tgtEl>
                                          <p:spTgt spid="15"/>
                                        </p:tgtEl>
                                        <p:attrNameLst>
                                          <p:attrName>style.visibility</p:attrName>
                                        </p:attrNameLst>
                                      </p:cBhvr>
                                      <p:to>
                                        <p:strVal val="visible"/>
                                      </p:to>
                                    </p:set>
                                    <p:anim calcmode="lin" valueType="num">
                                      <p:cBhvr additive="base">
                                        <p:cTn id="78" dur="500" fill="hold"/>
                                        <p:tgtEl>
                                          <p:spTgt spid="15"/>
                                        </p:tgtEl>
                                        <p:attrNameLst>
                                          <p:attrName>ppt_x</p:attrName>
                                        </p:attrNameLst>
                                      </p:cBhvr>
                                      <p:tavLst>
                                        <p:tav tm="0">
                                          <p:val>
                                            <p:strVal val="#ppt_x"/>
                                          </p:val>
                                        </p:tav>
                                        <p:tav tm="100000">
                                          <p:val>
                                            <p:strVal val="#ppt_x"/>
                                          </p:val>
                                        </p:tav>
                                      </p:tavLst>
                                    </p:anim>
                                    <p:anim calcmode="lin" valueType="num">
                                      <p:cBhvr additive="base">
                                        <p:cTn id="79" dur="500" fill="hold"/>
                                        <p:tgtEl>
                                          <p:spTgt spid="15"/>
                                        </p:tgtEl>
                                        <p:attrNameLst>
                                          <p:attrName>ppt_y</p:attrName>
                                        </p:attrNameLst>
                                      </p:cBhvr>
                                      <p:tavLst>
                                        <p:tav tm="0">
                                          <p:val>
                                            <p:strVal val="1+#ppt_h/2"/>
                                          </p:val>
                                        </p:tav>
                                        <p:tav tm="100000">
                                          <p:val>
                                            <p:strVal val="#ppt_y"/>
                                          </p:val>
                                        </p:tav>
                                      </p:tavLst>
                                    </p:anim>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500" fill="hold"/>
                                        <p:tgtEl>
                                          <p:spTgt spid="12"/>
                                        </p:tgtEl>
                                        <p:attrNameLst>
                                          <p:attrName>ppt_w</p:attrName>
                                        </p:attrNameLst>
                                      </p:cBhvr>
                                      <p:tavLst>
                                        <p:tav tm="0">
                                          <p:val>
                                            <p:fltVal val="0"/>
                                          </p:val>
                                        </p:tav>
                                        <p:tav tm="100000">
                                          <p:val>
                                            <p:strVal val="#ppt_w"/>
                                          </p:val>
                                        </p:tav>
                                      </p:tavLst>
                                    </p:anim>
                                    <p:anim calcmode="lin" valueType="num">
                                      <p:cBhvr>
                                        <p:cTn id="84" dur="500" fill="hold"/>
                                        <p:tgtEl>
                                          <p:spTgt spid="12"/>
                                        </p:tgtEl>
                                        <p:attrNameLst>
                                          <p:attrName>ppt_h</p:attrName>
                                        </p:attrNameLst>
                                      </p:cBhvr>
                                      <p:tavLst>
                                        <p:tav tm="0">
                                          <p:val>
                                            <p:fltVal val="0"/>
                                          </p:val>
                                        </p:tav>
                                        <p:tav tm="100000">
                                          <p:val>
                                            <p:strVal val="#ppt_h"/>
                                          </p:val>
                                        </p:tav>
                                      </p:tavLst>
                                    </p:anim>
                                    <p:animEffect transition="in" filter="fade">
                                      <p:cBhvr>
                                        <p:cTn id="85" dur="500"/>
                                        <p:tgtEl>
                                          <p:spTgt spid="12"/>
                                        </p:tgtEl>
                                      </p:cBhvr>
                                    </p:animEffect>
                                  </p:childTnLst>
                                </p:cTn>
                              </p:par>
                            </p:childTnLst>
                          </p:cTn>
                        </p:par>
                        <p:par>
                          <p:cTn id="86" fill="hold">
                            <p:stCondLst>
                              <p:cond delay="6500"/>
                            </p:stCondLst>
                            <p:childTnLst>
                              <p:par>
                                <p:cTn id="87" presetID="53" presetClass="entr" presetSubtype="16" fill="hold" grpId="0" nodeType="afterEffect">
                                  <p:stCondLst>
                                    <p:cond delay="0"/>
                                  </p:stCondLst>
                                  <p:childTnLst>
                                    <p:set>
                                      <p:cBhvr>
                                        <p:cTn id="88" dur="1" fill="hold">
                                          <p:stCondLst>
                                            <p:cond delay="0"/>
                                          </p:stCondLst>
                                        </p:cTn>
                                        <p:tgtEl>
                                          <p:spTgt spid="54299"/>
                                        </p:tgtEl>
                                        <p:attrNameLst>
                                          <p:attrName>style.visibility</p:attrName>
                                        </p:attrNameLst>
                                      </p:cBhvr>
                                      <p:to>
                                        <p:strVal val="visible"/>
                                      </p:to>
                                    </p:set>
                                    <p:anim calcmode="lin" valueType="num">
                                      <p:cBhvr>
                                        <p:cTn id="89" dur="500" fill="hold"/>
                                        <p:tgtEl>
                                          <p:spTgt spid="54299"/>
                                        </p:tgtEl>
                                        <p:attrNameLst>
                                          <p:attrName>ppt_w</p:attrName>
                                        </p:attrNameLst>
                                      </p:cBhvr>
                                      <p:tavLst>
                                        <p:tav tm="0">
                                          <p:val>
                                            <p:fltVal val="0"/>
                                          </p:val>
                                        </p:tav>
                                        <p:tav tm="100000">
                                          <p:val>
                                            <p:strVal val="#ppt_w"/>
                                          </p:val>
                                        </p:tav>
                                      </p:tavLst>
                                    </p:anim>
                                    <p:anim calcmode="lin" valueType="num">
                                      <p:cBhvr>
                                        <p:cTn id="90" dur="500" fill="hold"/>
                                        <p:tgtEl>
                                          <p:spTgt spid="54299"/>
                                        </p:tgtEl>
                                        <p:attrNameLst>
                                          <p:attrName>ppt_h</p:attrName>
                                        </p:attrNameLst>
                                      </p:cBhvr>
                                      <p:tavLst>
                                        <p:tav tm="0">
                                          <p:val>
                                            <p:fltVal val="0"/>
                                          </p:val>
                                        </p:tav>
                                        <p:tav tm="100000">
                                          <p:val>
                                            <p:strVal val="#ppt_h"/>
                                          </p:val>
                                        </p:tav>
                                      </p:tavLst>
                                    </p:anim>
                                    <p:animEffect transition="in" filter="fade">
                                      <p:cBhvr>
                                        <p:cTn id="91" dur="500"/>
                                        <p:tgtEl>
                                          <p:spTgt spid="54299"/>
                                        </p:tgtEl>
                                      </p:cBhvr>
                                    </p:animEffect>
                                  </p:childTnLst>
                                </p:cTn>
                              </p:par>
                            </p:childTnLst>
                          </p:cTn>
                        </p:par>
                        <p:par>
                          <p:cTn id="92" fill="hold">
                            <p:stCondLst>
                              <p:cond delay="7000"/>
                            </p:stCondLst>
                            <p:childTnLst>
                              <p:par>
                                <p:cTn id="93" presetID="2" presetClass="entr" presetSubtype="1" fill="hold" nodeType="after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0-#ppt_h/2"/>
                                          </p:val>
                                        </p:tav>
                                        <p:tav tm="100000">
                                          <p:val>
                                            <p:strVal val="#ppt_y"/>
                                          </p:val>
                                        </p:tav>
                                      </p:tavLst>
                                    </p:anim>
                                  </p:childTnLst>
                                </p:cTn>
                              </p:par>
                            </p:childTnLst>
                          </p:cTn>
                        </p:par>
                        <p:par>
                          <p:cTn id="97" fill="hold">
                            <p:stCondLst>
                              <p:cond delay="7500"/>
                            </p:stCondLst>
                            <p:childTnLst>
                              <p:par>
                                <p:cTn id="98" presetID="53" presetClass="entr" presetSubtype="16" fill="hold" grpId="0" nodeType="afterEffect">
                                  <p:stCondLst>
                                    <p:cond delay="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500" fill="hold"/>
                                        <p:tgtEl>
                                          <p:spTgt spid="13"/>
                                        </p:tgtEl>
                                        <p:attrNameLst>
                                          <p:attrName>ppt_w</p:attrName>
                                        </p:attrNameLst>
                                      </p:cBhvr>
                                      <p:tavLst>
                                        <p:tav tm="0">
                                          <p:val>
                                            <p:fltVal val="0"/>
                                          </p:val>
                                        </p:tav>
                                        <p:tav tm="100000">
                                          <p:val>
                                            <p:strVal val="#ppt_w"/>
                                          </p:val>
                                        </p:tav>
                                      </p:tavLst>
                                    </p:anim>
                                    <p:anim calcmode="lin" valueType="num">
                                      <p:cBhvr>
                                        <p:cTn id="101" dur="500" fill="hold"/>
                                        <p:tgtEl>
                                          <p:spTgt spid="13"/>
                                        </p:tgtEl>
                                        <p:attrNameLst>
                                          <p:attrName>ppt_h</p:attrName>
                                        </p:attrNameLst>
                                      </p:cBhvr>
                                      <p:tavLst>
                                        <p:tav tm="0">
                                          <p:val>
                                            <p:fltVal val="0"/>
                                          </p:val>
                                        </p:tav>
                                        <p:tav tm="100000">
                                          <p:val>
                                            <p:strVal val="#ppt_h"/>
                                          </p:val>
                                        </p:tav>
                                      </p:tavLst>
                                    </p:anim>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bldLvl="0" animBg="1"/>
      <p:bldP spid="54279" grpId="0" bldLvl="0" animBg="1"/>
      <p:bldP spid="54296" grpId="0" bldLvl="0" animBg="1"/>
      <p:bldP spid="54297" grpId="0" bldLvl="0" animBg="1"/>
      <p:bldP spid="54298" grpId="0" bldLvl="0" animBg="1"/>
      <p:bldP spid="54299" grpId="0" bldLvl="0" animBg="1"/>
      <p:bldP spid="54300" grpId="0" bldLvl="0" animBg="1"/>
      <p:bldP spid="54320" grpId="0"/>
      <p:bldP spid="5" grpId="0"/>
      <p:bldP spid="7" grpId="0"/>
      <p:bldP spid="12" grpId="0"/>
      <p:bldP spid="13" grpId="0"/>
    </p:bldLst>
  </p:timing>
</p:sld>
</file>

<file path=ppt/slides/slide23.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右中括号 46"/>
          <p:cNvSpPr/>
          <p:nvPr/>
        </p:nvSpPr>
        <p:spPr>
          <a:xfrm>
            <a:off x="711177" y="1184262"/>
            <a:ext cx="10769646" cy="4962812"/>
          </a:xfrm>
          <a:prstGeom prst="rightBracket">
            <a:avLst>
              <a:gd name="adj" fmla="val 0"/>
            </a:avLst>
          </a:prstGeom>
          <a:solidFill>
            <a:schemeClr val="bg1"/>
          </a:solidFill>
          <a:ln w="22225">
            <a:gradFill flip="none" rotWithShape="1">
              <a:gsLst>
                <a:gs pos="0">
                  <a:schemeClr val="accent3"/>
                </a:gs>
                <a:gs pos="100000">
                  <a:schemeClr val="accent3">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a:spLocks noChangeArrowheads="1"/>
          </p:cNvSpPr>
          <p:nvPr/>
        </p:nvSpPr>
        <p:spPr bwMode="auto">
          <a:xfrm>
            <a:off x="711177" y="280101"/>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4" name="文本框 3"/>
          <p:cNvSpPr txBox="1">
            <a:spLocks noChangeArrowheads="1"/>
          </p:cNvSpPr>
          <p:nvPr/>
        </p:nvSpPr>
        <p:spPr bwMode="auto">
          <a:xfrm>
            <a:off x="711177" y="710925"/>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grpSp>
        <p:nvGrpSpPr>
          <p:cNvPr id="24" name="组合 23"/>
          <p:cNvGrpSpPr/>
          <p:nvPr/>
        </p:nvGrpSpPr>
        <p:grpSpPr>
          <a:xfrm>
            <a:off x="711177" y="1184263"/>
            <a:ext cx="10769646" cy="4962812"/>
            <a:chOff x="3960132" y="2311771"/>
            <a:chExt cx="4271736" cy="3421372"/>
          </a:xfrm>
        </p:grpSpPr>
        <p:cxnSp>
          <p:nvCxnSpPr>
            <p:cNvPr id="9" name="直接连接符 8"/>
            <p:cNvCxnSpPr/>
            <p:nvPr/>
          </p:nvCxnSpPr>
          <p:spPr>
            <a:xfrm>
              <a:off x="3960132" y="4022457"/>
              <a:ext cx="4271736" cy="0"/>
            </a:xfrm>
            <a:prstGeom prst="line">
              <a:avLst/>
            </a:prstGeom>
            <a:ln w="190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096000" y="2311771"/>
              <a:ext cx="0" cy="3421372"/>
            </a:xfrm>
            <a:prstGeom prst="line">
              <a:avLst/>
            </a:prstGeom>
            <a:ln w="19050">
              <a:solidFill>
                <a:schemeClr val="accent3">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45" name="Freeform 38"/>
          <p:cNvSpPr>
            <a:spLocks noEditPoints="1"/>
          </p:cNvSpPr>
          <p:nvPr/>
        </p:nvSpPr>
        <p:spPr bwMode="auto">
          <a:xfrm>
            <a:off x="1415563" y="1746020"/>
            <a:ext cx="720888" cy="586068"/>
          </a:xfrm>
          <a:custGeom>
            <a:avLst/>
            <a:gdLst>
              <a:gd name="T0" fmla="*/ 6053 w 6053"/>
              <a:gd name="T1" fmla="*/ 0 h 4929"/>
              <a:gd name="T2" fmla="*/ 6053 w 6053"/>
              <a:gd name="T3" fmla="*/ 403 h 4929"/>
              <a:gd name="T4" fmla="*/ 4331 w 6053"/>
              <a:gd name="T5" fmla="*/ 403 h 4929"/>
              <a:gd name="T6" fmla="*/ 4331 w 6053"/>
              <a:gd name="T7" fmla="*/ 1862 h 4929"/>
              <a:gd name="T8" fmla="*/ 2878 w 6053"/>
              <a:gd name="T9" fmla="*/ 1862 h 4929"/>
              <a:gd name="T10" fmla="*/ 2878 w 6053"/>
              <a:gd name="T11" fmla="*/ 3476 h 4929"/>
              <a:gd name="T12" fmla="*/ 1372 w 6053"/>
              <a:gd name="T13" fmla="*/ 3476 h 4929"/>
              <a:gd name="T14" fmla="*/ 1372 w 6053"/>
              <a:gd name="T15" fmla="*/ 4929 h 4929"/>
              <a:gd name="T16" fmla="*/ 0 w 6053"/>
              <a:gd name="T17" fmla="*/ 4929 h 4929"/>
              <a:gd name="T18" fmla="*/ 0 w 6053"/>
              <a:gd name="T19" fmla="*/ 4525 h 4929"/>
              <a:gd name="T20" fmla="*/ 968 w 6053"/>
              <a:gd name="T21" fmla="*/ 4525 h 4929"/>
              <a:gd name="T22" fmla="*/ 968 w 6053"/>
              <a:gd name="T23" fmla="*/ 3073 h 4929"/>
              <a:gd name="T24" fmla="*/ 2475 w 6053"/>
              <a:gd name="T25" fmla="*/ 3073 h 4929"/>
              <a:gd name="T26" fmla="*/ 2475 w 6053"/>
              <a:gd name="T27" fmla="*/ 1458 h 4929"/>
              <a:gd name="T28" fmla="*/ 3927 w 6053"/>
              <a:gd name="T29" fmla="*/ 1458 h 4929"/>
              <a:gd name="T30" fmla="*/ 3927 w 6053"/>
              <a:gd name="T31" fmla="*/ 0 h 4929"/>
              <a:gd name="T32" fmla="*/ 6053 w 6053"/>
              <a:gd name="T33" fmla="*/ 0 h 4929"/>
              <a:gd name="T34" fmla="*/ 2312 w 6053"/>
              <a:gd name="T35" fmla="*/ 575 h 4929"/>
              <a:gd name="T36" fmla="*/ 1207 w 6053"/>
              <a:gd name="T37" fmla="*/ 720 h 4929"/>
              <a:gd name="T38" fmla="*/ 1176 w 6053"/>
              <a:gd name="T39" fmla="*/ 751 h 4929"/>
              <a:gd name="T40" fmla="*/ 1198 w 6053"/>
              <a:gd name="T41" fmla="*/ 789 h 4929"/>
              <a:gd name="T42" fmla="*/ 1641 w 6053"/>
              <a:gd name="T43" fmla="*/ 981 h 4929"/>
              <a:gd name="T44" fmla="*/ 905 w 6053"/>
              <a:gd name="T45" fmla="*/ 1717 h 4929"/>
              <a:gd name="T46" fmla="*/ 905 w 6053"/>
              <a:gd name="T47" fmla="*/ 1768 h 4929"/>
              <a:gd name="T48" fmla="*/ 1160 w 6053"/>
              <a:gd name="T49" fmla="*/ 2023 h 4929"/>
              <a:gd name="T50" fmla="*/ 1211 w 6053"/>
              <a:gd name="T51" fmla="*/ 2023 h 4929"/>
              <a:gd name="T52" fmla="*/ 1947 w 6053"/>
              <a:gd name="T53" fmla="*/ 1287 h 4929"/>
              <a:gd name="T54" fmla="*/ 2139 w 6053"/>
              <a:gd name="T55" fmla="*/ 1731 h 4929"/>
              <a:gd name="T56" fmla="*/ 2178 w 6053"/>
              <a:gd name="T57" fmla="*/ 1752 h 4929"/>
              <a:gd name="T58" fmla="*/ 2198 w 6053"/>
              <a:gd name="T59" fmla="*/ 1742 h 4929"/>
              <a:gd name="T60" fmla="*/ 2208 w 6053"/>
              <a:gd name="T61" fmla="*/ 1721 h 4929"/>
              <a:gd name="T62" fmla="*/ 2353 w 6053"/>
              <a:gd name="T63" fmla="*/ 616 h 4929"/>
              <a:gd name="T64" fmla="*/ 2343 w 6053"/>
              <a:gd name="T65" fmla="*/ 586 h 4929"/>
              <a:gd name="T66" fmla="*/ 2312 w 6053"/>
              <a:gd name="T67" fmla="*/ 575 h 4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53" h="4929">
                <a:moveTo>
                  <a:pt x="6053" y="0"/>
                </a:moveTo>
                <a:lnTo>
                  <a:pt x="6053" y="403"/>
                </a:lnTo>
                <a:lnTo>
                  <a:pt x="4331" y="403"/>
                </a:lnTo>
                <a:lnTo>
                  <a:pt x="4331" y="1862"/>
                </a:lnTo>
                <a:lnTo>
                  <a:pt x="2878" y="1862"/>
                </a:lnTo>
                <a:lnTo>
                  <a:pt x="2878" y="3476"/>
                </a:lnTo>
                <a:lnTo>
                  <a:pt x="1372" y="3476"/>
                </a:lnTo>
                <a:lnTo>
                  <a:pt x="1372" y="4929"/>
                </a:lnTo>
                <a:lnTo>
                  <a:pt x="0" y="4929"/>
                </a:lnTo>
                <a:lnTo>
                  <a:pt x="0" y="4525"/>
                </a:lnTo>
                <a:lnTo>
                  <a:pt x="968" y="4525"/>
                </a:lnTo>
                <a:lnTo>
                  <a:pt x="968" y="3073"/>
                </a:lnTo>
                <a:lnTo>
                  <a:pt x="2475" y="3073"/>
                </a:lnTo>
                <a:lnTo>
                  <a:pt x="2475" y="1458"/>
                </a:lnTo>
                <a:lnTo>
                  <a:pt x="3927" y="1458"/>
                </a:lnTo>
                <a:lnTo>
                  <a:pt x="3927" y="0"/>
                </a:lnTo>
                <a:lnTo>
                  <a:pt x="6053" y="0"/>
                </a:lnTo>
                <a:close/>
                <a:moveTo>
                  <a:pt x="2312" y="575"/>
                </a:moveTo>
                <a:lnTo>
                  <a:pt x="1207" y="720"/>
                </a:lnTo>
                <a:cubicBezTo>
                  <a:pt x="1191" y="722"/>
                  <a:pt x="1178" y="734"/>
                  <a:pt x="1176" y="751"/>
                </a:cubicBezTo>
                <a:cubicBezTo>
                  <a:pt x="1174" y="767"/>
                  <a:pt x="1183" y="782"/>
                  <a:pt x="1198" y="789"/>
                </a:cubicBezTo>
                <a:lnTo>
                  <a:pt x="1641" y="981"/>
                </a:lnTo>
                <a:lnTo>
                  <a:pt x="905" y="1717"/>
                </a:lnTo>
                <a:cubicBezTo>
                  <a:pt x="891" y="1731"/>
                  <a:pt x="891" y="1754"/>
                  <a:pt x="905" y="1768"/>
                </a:cubicBezTo>
                <a:lnTo>
                  <a:pt x="1160" y="2023"/>
                </a:lnTo>
                <a:cubicBezTo>
                  <a:pt x="1174" y="2037"/>
                  <a:pt x="1197" y="2037"/>
                  <a:pt x="1211" y="2023"/>
                </a:cubicBezTo>
                <a:lnTo>
                  <a:pt x="1947" y="1287"/>
                </a:lnTo>
                <a:lnTo>
                  <a:pt x="2139" y="1731"/>
                </a:lnTo>
                <a:cubicBezTo>
                  <a:pt x="2146" y="1745"/>
                  <a:pt x="2162" y="1754"/>
                  <a:pt x="2178" y="1752"/>
                </a:cubicBezTo>
                <a:cubicBezTo>
                  <a:pt x="2186" y="1751"/>
                  <a:pt x="2193" y="1747"/>
                  <a:pt x="2198" y="1742"/>
                </a:cubicBezTo>
                <a:cubicBezTo>
                  <a:pt x="2203" y="1736"/>
                  <a:pt x="2207" y="1729"/>
                  <a:pt x="2208" y="1721"/>
                </a:cubicBezTo>
                <a:lnTo>
                  <a:pt x="2353" y="616"/>
                </a:lnTo>
                <a:cubicBezTo>
                  <a:pt x="2354" y="605"/>
                  <a:pt x="2351" y="594"/>
                  <a:pt x="2343" y="586"/>
                </a:cubicBezTo>
                <a:cubicBezTo>
                  <a:pt x="2335" y="578"/>
                  <a:pt x="2323" y="574"/>
                  <a:pt x="2312" y="57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51" name="Freeform 38"/>
          <p:cNvSpPr>
            <a:spLocks noEditPoints="1"/>
          </p:cNvSpPr>
          <p:nvPr/>
        </p:nvSpPr>
        <p:spPr bwMode="auto">
          <a:xfrm>
            <a:off x="10267104" y="1692820"/>
            <a:ext cx="693515" cy="692468"/>
          </a:xfrm>
          <a:custGeom>
            <a:avLst/>
            <a:gdLst>
              <a:gd name="T0" fmla="*/ 2773 w 2873"/>
              <a:gd name="T1" fmla="*/ 0 h 2873"/>
              <a:gd name="T2" fmla="*/ 100 w 2873"/>
              <a:gd name="T3" fmla="*/ 0 h 2873"/>
              <a:gd name="T4" fmla="*/ 0 w 2873"/>
              <a:gd name="T5" fmla="*/ 100 h 2873"/>
              <a:gd name="T6" fmla="*/ 0 w 2873"/>
              <a:gd name="T7" fmla="*/ 2773 h 2873"/>
              <a:gd name="T8" fmla="*/ 100 w 2873"/>
              <a:gd name="T9" fmla="*/ 2873 h 2873"/>
              <a:gd name="T10" fmla="*/ 1730 w 2873"/>
              <a:gd name="T11" fmla="*/ 2873 h 2873"/>
              <a:gd name="T12" fmla="*/ 1830 w 2873"/>
              <a:gd name="T13" fmla="*/ 2773 h 2873"/>
              <a:gd name="T14" fmla="*/ 1730 w 2873"/>
              <a:gd name="T15" fmla="*/ 2673 h 2873"/>
              <a:gd name="T16" fmla="*/ 200 w 2873"/>
              <a:gd name="T17" fmla="*/ 2673 h 2873"/>
              <a:gd name="T18" fmla="*/ 200 w 2873"/>
              <a:gd name="T19" fmla="*/ 1606 h 2873"/>
              <a:gd name="T20" fmla="*/ 892 w 2873"/>
              <a:gd name="T21" fmla="*/ 1606 h 2873"/>
              <a:gd name="T22" fmla="*/ 892 w 2873"/>
              <a:gd name="T23" fmla="*/ 2098 h 2873"/>
              <a:gd name="T24" fmla="*/ 992 w 2873"/>
              <a:gd name="T25" fmla="*/ 2198 h 2873"/>
              <a:gd name="T26" fmla="*/ 1092 w 2873"/>
              <a:gd name="T27" fmla="*/ 2098 h 2873"/>
              <a:gd name="T28" fmla="*/ 1092 w 2873"/>
              <a:gd name="T29" fmla="*/ 927 h 2873"/>
              <a:gd name="T30" fmla="*/ 992 w 2873"/>
              <a:gd name="T31" fmla="*/ 827 h 2873"/>
              <a:gd name="T32" fmla="*/ 892 w 2873"/>
              <a:gd name="T33" fmla="*/ 927 h 2873"/>
              <a:gd name="T34" fmla="*/ 892 w 2873"/>
              <a:gd name="T35" fmla="*/ 1406 h 2873"/>
              <a:gd name="T36" fmla="*/ 200 w 2873"/>
              <a:gd name="T37" fmla="*/ 1406 h 2873"/>
              <a:gd name="T38" fmla="*/ 200 w 2873"/>
              <a:gd name="T39" fmla="*/ 200 h 2873"/>
              <a:gd name="T40" fmla="*/ 1630 w 2873"/>
              <a:gd name="T41" fmla="*/ 200 h 2873"/>
              <a:gd name="T42" fmla="*/ 1630 w 2873"/>
              <a:gd name="T43" fmla="*/ 857 h 2873"/>
              <a:gd name="T44" fmla="*/ 1730 w 2873"/>
              <a:gd name="T45" fmla="*/ 957 h 2873"/>
              <a:gd name="T46" fmla="*/ 2322 w 2873"/>
              <a:gd name="T47" fmla="*/ 957 h 2873"/>
              <a:gd name="T48" fmla="*/ 2422 w 2873"/>
              <a:gd name="T49" fmla="*/ 857 h 2873"/>
              <a:gd name="T50" fmla="*/ 2322 w 2873"/>
              <a:gd name="T51" fmla="*/ 757 h 2873"/>
              <a:gd name="T52" fmla="*/ 1830 w 2873"/>
              <a:gd name="T53" fmla="*/ 757 h 2873"/>
              <a:gd name="T54" fmla="*/ 1830 w 2873"/>
              <a:gd name="T55" fmla="*/ 200 h 2873"/>
              <a:gd name="T56" fmla="*/ 2673 w 2873"/>
              <a:gd name="T57" fmla="*/ 200 h 2873"/>
              <a:gd name="T58" fmla="*/ 2673 w 2873"/>
              <a:gd name="T59" fmla="*/ 1849 h 2873"/>
              <a:gd name="T60" fmla="*/ 1730 w 2873"/>
              <a:gd name="T61" fmla="*/ 1849 h 2873"/>
              <a:gd name="T62" fmla="*/ 1630 w 2873"/>
              <a:gd name="T63" fmla="*/ 1949 h 2873"/>
              <a:gd name="T64" fmla="*/ 1730 w 2873"/>
              <a:gd name="T65" fmla="*/ 2049 h 2873"/>
              <a:gd name="T66" fmla="*/ 2673 w 2873"/>
              <a:gd name="T67" fmla="*/ 2049 h 2873"/>
              <a:gd name="T68" fmla="*/ 2673 w 2873"/>
              <a:gd name="T69" fmla="*/ 2673 h 2873"/>
              <a:gd name="T70" fmla="*/ 2322 w 2873"/>
              <a:gd name="T71" fmla="*/ 2673 h 2873"/>
              <a:gd name="T72" fmla="*/ 2222 w 2873"/>
              <a:gd name="T73" fmla="*/ 2773 h 2873"/>
              <a:gd name="T74" fmla="*/ 2322 w 2873"/>
              <a:gd name="T75" fmla="*/ 2873 h 2873"/>
              <a:gd name="T76" fmla="*/ 2773 w 2873"/>
              <a:gd name="T77" fmla="*/ 2873 h 2873"/>
              <a:gd name="T78" fmla="*/ 2873 w 2873"/>
              <a:gd name="T79" fmla="*/ 2773 h 2873"/>
              <a:gd name="T80" fmla="*/ 2873 w 2873"/>
              <a:gd name="T81" fmla="*/ 100 h 2873"/>
              <a:gd name="T82" fmla="*/ 2773 w 2873"/>
              <a:gd name="T83" fmla="*/ 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3" h="2873">
                <a:moveTo>
                  <a:pt x="2773" y="0"/>
                </a:moveTo>
                <a:lnTo>
                  <a:pt x="100" y="0"/>
                </a:lnTo>
                <a:cubicBezTo>
                  <a:pt x="45" y="0"/>
                  <a:pt x="0" y="45"/>
                  <a:pt x="0" y="100"/>
                </a:cubicBezTo>
                <a:lnTo>
                  <a:pt x="0" y="2773"/>
                </a:lnTo>
                <a:cubicBezTo>
                  <a:pt x="0" y="2828"/>
                  <a:pt x="45" y="2873"/>
                  <a:pt x="100" y="2873"/>
                </a:cubicBezTo>
                <a:lnTo>
                  <a:pt x="1730" y="2873"/>
                </a:lnTo>
                <a:cubicBezTo>
                  <a:pt x="1785" y="2873"/>
                  <a:pt x="1830" y="2828"/>
                  <a:pt x="1830" y="2773"/>
                </a:cubicBezTo>
                <a:cubicBezTo>
                  <a:pt x="1830" y="2718"/>
                  <a:pt x="1785" y="2673"/>
                  <a:pt x="1730" y="2673"/>
                </a:cubicBezTo>
                <a:lnTo>
                  <a:pt x="200" y="2673"/>
                </a:lnTo>
                <a:lnTo>
                  <a:pt x="200" y="1606"/>
                </a:lnTo>
                <a:lnTo>
                  <a:pt x="892" y="1606"/>
                </a:lnTo>
                <a:lnTo>
                  <a:pt x="892" y="2098"/>
                </a:lnTo>
                <a:cubicBezTo>
                  <a:pt x="892" y="2153"/>
                  <a:pt x="937" y="2198"/>
                  <a:pt x="992" y="2198"/>
                </a:cubicBezTo>
                <a:cubicBezTo>
                  <a:pt x="1048" y="2198"/>
                  <a:pt x="1092" y="2153"/>
                  <a:pt x="1092" y="2098"/>
                </a:cubicBezTo>
                <a:lnTo>
                  <a:pt x="1092" y="927"/>
                </a:lnTo>
                <a:cubicBezTo>
                  <a:pt x="1092" y="871"/>
                  <a:pt x="1048" y="827"/>
                  <a:pt x="992" y="827"/>
                </a:cubicBezTo>
                <a:cubicBezTo>
                  <a:pt x="937" y="827"/>
                  <a:pt x="892" y="871"/>
                  <a:pt x="892" y="927"/>
                </a:cubicBezTo>
                <a:lnTo>
                  <a:pt x="892" y="1406"/>
                </a:lnTo>
                <a:lnTo>
                  <a:pt x="200" y="1406"/>
                </a:lnTo>
                <a:lnTo>
                  <a:pt x="200" y="200"/>
                </a:lnTo>
                <a:lnTo>
                  <a:pt x="1630" y="200"/>
                </a:lnTo>
                <a:lnTo>
                  <a:pt x="1630" y="857"/>
                </a:lnTo>
                <a:cubicBezTo>
                  <a:pt x="1630" y="912"/>
                  <a:pt x="1675" y="957"/>
                  <a:pt x="1730" y="957"/>
                </a:cubicBezTo>
                <a:lnTo>
                  <a:pt x="2322" y="957"/>
                </a:lnTo>
                <a:cubicBezTo>
                  <a:pt x="2377" y="957"/>
                  <a:pt x="2422" y="912"/>
                  <a:pt x="2422" y="857"/>
                </a:cubicBezTo>
                <a:cubicBezTo>
                  <a:pt x="2422" y="801"/>
                  <a:pt x="2377" y="757"/>
                  <a:pt x="2322" y="757"/>
                </a:cubicBezTo>
                <a:lnTo>
                  <a:pt x="1830" y="757"/>
                </a:lnTo>
                <a:lnTo>
                  <a:pt x="1830" y="200"/>
                </a:lnTo>
                <a:lnTo>
                  <a:pt x="2673" y="200"/>
                </a:lnTo>
                <a:lnTo>
                  <a:pt x="2673" y="1849"/>
                </a:lnTo>
                <a:lnTo>
                  <a:pt x="1730" y="1849"/>
                </a:lnTo>
                <a:cubicBezTo>
                  <a:pt x="1675" y="1849"/>
                  <a:pt x="1630" y="1894"/>
                  <a:pt x="1630" y="1949"/>
                </a:cubicBezTo>
                <a:cubicBezTo>
                  <a:pt x="1630" y="2004"/>
                  <a:pt x="1675" y="2049"/>
                  <a:pt x="1730" y="2049"/>
                </a:cubicBezTo>
                <a:lnTo>
                  <a:pt x="2673" y="2049"/>
                </a:lnTo>
                <a:lnTo>
                  <a:pt x="2673" y="2673"/>
                </a:lnTo>
                <a:lnTo>
                  <a:pt x="2322" y="2673"/>
                </a:lnTo>
                <a:cubicBezTo>
                  <a:pt x="2267" y="2673"/>
                  <a:pt x="2222" y="2718"/>
                  <a:pt x="2222" y="2773"/>
                </a:cubicBezTo>
                <a:cubicBezTo>
                  <a:pt x="2222" y="2828"/>
                  <a:pt x="2267" y="2873"/>
                  <a:pt x="2322" y="2873"/>
                </a:cubicBezTo>
                <a:lnTo>
                  <a:pt x="2773" y="2873"/>
                </a:lnTo>
                <a:cubicBezTo>
                  <a:pt x="2828" y="2873"/>
                  <a:pt x="2873" y="2828"/>
                  <a:pt x="2873" y="2773"/>
                </a:cubicBezTo>
                <a:lnTo>
                  <a:pt x="2873" y="100"/>
                </a:lnTo>
                <a:cubicBezTo>
                  <a:pt x="2873" y="45"/>
                  <a:pt x="2828" y="0"/>
                  <a:pt x="2773"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48" name="Freeform 38"/>
          <p:cNvSpPr>
            <a:spLocks noEditPoints="1"/>
          </p:cNvSpPr>
          <p:nvPr/>
        </p:nvSpPr>
        <p:spPr bwMode="auto">
          <a:xfrm>
            <a:off x="1415563" y="4220172"/>
            <a:ext cx="720888" cy="499377"/>
          </a:xfrm>
          <a:custGeom>
            <a:avLst/>
            <a:gdLst>
              <a:gd name="connsiteX0" fmla="*/ 377597 w 577525"/>
              <a:gd name="connsiteY0" fmla="*/ 212989 h 400066"/>
              <a:gd name="connsiteX1" fmla="*/ 442156 w 577525"/>
              <a:gd name="connsiteY1" fmla="*/ 395228 h 400066"/>
              <a:gd name="connsiteX2" fmla="*/ 438928 w 577525"/>
              <a:gd name="connsiteY2" fmla="*/ 400066 h 400066"/>
              <a:gd name="connsiteX3" fmla="*/ 359843 w 577525"/>
              <a:gd name="connsiteY3" fmla="*/ 400066 h 400066"/>
              <a:gd name="connsiteX4" fmla="*/ 356615 w 577525"/>
              <a:gd name="connsiteY4" fmla="*/ 398453 h 400066"/>
              <a:gd name="connsiteX5" fmla="*/ 355001 w 577525"/>
              <a:gd name="connsiteY5" fmla="*/ 395228 h 400066"/>
              <a:gd name="connsiteX6" fmla="*/ 308196 w 577525"/>
              <a:gd name="connsiteY6" fmla="*/ 266209 h 400066"/>
              <a:gd name="connsiteX7" fmla="*/ 377597 w 577525"/>
              <a:gd name="connsiteY7" fmla="*/ 212989 h 400066"/>
              <a:gd name="connsiteX8" fmla="*/ 451885 w 577525"/>
              <a:gd name="connsiteY8" fmla="*/ 0 h 400066"/>
              <a:gd name="connsiteX9" fmla="*/ 456733 w 577525"/>
              <a:gd name="connsiteY9" fmla="*/ 1613 h 400066"/>
              <a:gd name="connsiteX10" fmla="*/ 576313 w 577525"/>
              <a:gd name="connsiteY10" fmla="*/ 120988 h 400066"/>
              <a:gd name="connsiteX11" fmla="*/ 576313 w 577525"/>
              <a:gd name="connsiteY11" fmla="*/ 127440 h 400066"/>
              <a:gd name="connsiteX12" fmla="*/ 456733 w 577525"/>
              <a:gd name="connsiteY12" fmla="*/ 246815 h 400066"/>
              <a:gd name="connsiteX13" fmla="*/ 451885 w 577525"/>
              <a:gd name="connsiteY13" fmla="*/ 246815 h 400066"/>
              <a:gd name="connsiteX14" fmla="*/ 450269 w 577525"/>
              <a:gd name="connsiteY14" fmla="*/ 243589 h 400066"/>
              <a:gd name="connsiteX15" fmla="*/ 450269 w 577525"/>
              <a:gd name="connsiteY15" fmla="*/ 169383 h 400066"/>
              <a:gd name="connsiteX16" fmla="*/ 356543 w 577525"/>
              <a:gd name="connsiteY16" fmla="*/ 190354 h 400066"/>
              <a:gd name="connsiteX17" fmla="*/ 278978 w 577525"/>
              <a:gd name="connsiteY17" fmla="*/ 250041 h 400066"/>
              <a:gd name="connsiteX18" fmla="*/ 225651 w 577525"/>
              <a:gd name="connsiteY18" fmla="*/ 395227 h 400066"/>
              <a:gd name="connsiteX19" fmla="*/ 224035 w 577525"/>
              <a:gd name="connsiteY19" fmla="*/ 398453 h 400066"/>
              <a:gd name="connsiteX20" fmla="*/ 220803 w 577525"/>
              <a:gd name="connsiteY20" fmla="*/ 400066 h 400066"/>
              <a:gd name="connsiteX21" fmla="*/ 131926 w 577525"/>
              <a:gd name="connsiteY21" fmla="*/ 400066 h 400066"/>
              <a:gd name="connsiteX22" fmla="*/ 127078 w 577525"/>
              <a:gd name="connsiteY22" fmla="*/ 395227 h 400066"/>
              <a:gd name="connsiteX23" fmla="*/ 201412 w 577525"/>
              <a:gd name="connsiteY23" fmla="*/ 190354 h 400066"/>
              <a:gd name="connsiteX24" fmla="*/ 278978 w 577525"/>
              <a:gd name="connsiteY24" fmla="*/ 122601 h 400066"/>
              <a:gd name="connsiteX25" fmla="*/ 450269 w 577525"/>
              <a:gd name="connsiteY25" fmla="*/ 70979 h 400066"/>
              <a:gd name="connsiteX26" fmla="*/ 450269 w 577525"/>
              <a:gd name="connsiteY26" fmla="*/ 4840 h 400066"/>
              <a:gd name="connsiteX27" fmla="*/ 451885 w 577525"/>
              <a:gd name="connsiteY27" fmla="*/ 0 h 400066"/>
              <a:gd name="connsiteX28" fmla="*/ 111010 w 577525"/>
              <a:gd name="connsiteY28" fmla="*/ 0 h 400066"/>
              <a:gd name="connsiteX29" fmla="*/ 112625 w 577525"/>
              <a:gd name="connsiteY29" fmla="*/ 4840 h 400066"/>
              <a:gd name="connsiteX30" fmla="*/ 112625 w 577525"/>
              <a:gd name="connsiteY30" fmla="*/ 64532 h 400066"/>
              <a:gd name="connsiteX31" fmla="*/ 264406 w 577525"/>
              <a:gd name="connsiteY31" fmla="*/ 108091 h 400066"/>
              <a:gd name="connsiteX32" fmla="*/ 196589 w 577525"/>
              <a:gd name="connsiteY32" fmla="*/ 169396 h 400066"/>
              <a:gd name="connsiteX33" fmla="*/ 112625 w 577525"/>
              <a:gd name="connsiteY33" fmla="*/ 150036 h 400066"/>
              <a:gd name="connsiteX34" fmla="*/ 112625 w 577525"/>
              <a:gd name="connsiteY34" fmla="*/ 216181 h 400066"/>
              <a:gd name="connsiteX35" fmla="*/ 111010 w 577525"/>
              <a:gd name="connsiteY35" fmla="*/ 219408 h 400066"/>
              <a:gd name="connsiteX36" fmla="*/ 106166 w 577525"/>
              <a:gd name="connsiteY36" fmla="*/ 219408 h 400066"/>
              <a:gd name="connsiteX37" fmla="*/ 1211 w 577525"/>
              <a:gd name="connsiteY37" fmla="*/ 112930 h 400066"/>
              <a:gd name="connsiteX38" fmla="*/ 1211 w 577525"/>
              <a:gd name="connsiteY38" fmla="*/ 108091 h 400066"/>
              <a:gd name="connsiteX39" fmla="*/ 106166 w 577525"/>
              <a:gd name="connsiteY39" fmla="*/ 1613 h 400066"/>
              <a:gd name="connsiteX40" fmla="*/ 111010 w 577525"/>
              <a:gd name="connsiteY40" fmla="*/ 0 h 40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7525" h="400066">
                <a:moveTo>
                  <a:pt x="377597" y="212989"/>
                </a:moveTo>
                <a:cubicBezTo>
                  <a:pt x="417946" y="262984"/>
                  <a:pt x="442156" y="325880"/>
                  <a:pt x="442156" y="395228"/>
                </a:cubicBezTo>
                <a:cubicBezTo>
                  <a:pt x="442156" y="396841"/>
                  <a:pt x="440542" y="400066"/>
                  <a:pt x="438928" y="400066"/>
                </a:cubicBezTo>
                <a:lnTo>
                  <a:pt x="359843" y="400066"/>
                </a:lnTo>
                <a:cubicBezTo>
                  <a:pt x="358229" y="400066"/>
                  <a:pt x="358229" y="398453"/>
                  <a:pt x="356615" y="398453"/>
                </a:cubicBezTo>
                <a:cubicBezTo>
                  <a:pt x="356615" y="396841"/>
                  <a:pt x="355001" y="396841"/>
                  <a:pt x="355001" y="395228"/>
                </a:cubicBezTo>
                <a:cubicBezTo>
                  <a:pt x="355001" y="345233"/>
                  <a:pt x="337248" y="301689"/>
                  <a:pt x="308196" y="266209"/>
                </a:cubicBezTo>
                <a:cubicBezTo>
                  <a:pt x="327564" y="243631"/>
                  <a:pt x="350159" y="225891"/>
                  <a:pt x="377597" y="212989"/>
                </a:cubicBezTo>
                <a:close/>
                <a:moveTo>
                  <a:pt x="451885" y="0"/>
                </a:moveTo>
                <a:cubicBezTo>
                  <a:pt x="453501" y="0"/>
                  <a:pt x="455117" y="0"/>
                  <a:pt x="456733" y="1613"/>
                </a:cubicBezTo>
                <a:lnTo>
                  <a:pt x="576313" y="120988"/>
                </a:lnTo>
                <a:cubicBezTo>
                  <a:pt x="577929" y="122601"/>
                  <a:pt x="577929" y="125827"/>
                  <a:pt x="576313" y="127440"/>
                </a:cubicBezTo>
                <a:lnTo>
                  <a:pt x="456733" y="246815"/>
                </a:lnTo>
                <a:cubicBezTo>
                  <a:pt x="455117" y="246815"/>
                  <a:pt x="453501" y="248428"/>
                  <a:pt x="451885" y="246815"/>
                </a:cubicBezTo>
                <a:cubicBezTo>
                  <a:pt x="450269" y="246815"/>
                  <a:pt x="450269" y="245202"/>
                  <a:pt x="450269" y="243589"/>
                </a:cubicBezTo>
                <a:lnTo>
                  <a:pt x="450269" y="169383"/>
                </a:lnTo>
                <a:cubicBezTo>
                  <a:pt x="416334" y="169383"/>
                  <a:pt x="384015" y="177449"/>
                  <a:pt x="356543" y="190354"/>
                </a:cubicBezTo>
                <a:cubicBezTo>
                  <a:pt x="325840" y="204873"/>
                  <a:pt x="299985" y="224231"/>
                  <a:pt x="278978" y="250041"/>
                </a:cubicBezTo>
                <a:cubicBezTo>
                  <a:pt x="245043" y="288757"/>
                  <a:pt x="225651" y="340379"/>
                  <a:pt x="225651" y="395227"/>
                </a:cubicBezTo>
                <a:cubicBezTo>
                  <a:pt x="225651" y="396840"/>
                  <a:pt x="225651" y="398453"/>
                  <a:pt x="224035" y="398453"/>
                </a:cubicBezTo>
                <a:cubicBezTo>
                  <a:pt x="224035" y="400066"/>
                  <a:pt x="222419" y="400066"/>
                  <a:pt x="220803" y="400066"/>
                </a:cubicBezTo>
                <a:lnTo>
                  <a:pt x="131926" y="400066"/>
                </a:lnTo>
                <a:cubicBezTo>
                  <a:pt x="130310" y="400066"/>
                  <a:pt x="127078" y="396840"/>
                  <a:pt x="127078" y="395227"/>
                </a:cubicBezTo>
                <a:cubicBezTo>
                  <a:pt x="127078" y="317794"/>
                  <a:pt x="154549" y="246815"/>
                  <a:pt x="201412" y="190354"/>
                </a:cubicBezTo>
                <a:cubicBezTo>
                  <a:pt x="222419" y="162930"/>
                  <a:pt x="249891" y="140346"/>
                  <a:pt x="278978" y="122601"/>
                </a:cubicBezTo>
                <a:cubicBezTo>
                  <a:pt x="327456" y="90337"/>
                  <a:pt x="387247" y="70979"/>
                  <a:pt x="450269" y="70979"/>
                </a:cubicBezTo>
                <a:lnTo>
                  <a:pt x="450269" y="4840"/>
                </a:lnTo>
                <a:cubicBezTo>
                  <a:pt x="450269" y="1613"/>
                  <a:pt x="450269" y="0"/>
                  <a:pt x="451885" y="0"/>
                </a:cubicBezTo>
                <a:close/>
                <a:moveTo>
                  <a:pt x="111010" y="0"/>
                </a:moveTo>
                <a:cubicBezTo>
                  <a:pt x="112625" y="1613"/>
                  <a:pt x="112625" y="3227"/>
                  <a:pt x="112625" y="4840"/>
                </a:cubicBezTo>
                <a:lnTo>
                  <a:pt x="112625" y="64532"/>
                </a:lnTo>
                <a:cubicBezTo>
                  <a:pt x="169139" y="64532"/>
                  <a:pt x="220809" y="80665"/>
                  <a:pt x="264406" y="108091"/>
                </a:cubicBezTo>
                <a:cubicBezTo>
                  <a:pt x="238571" y="125837"/>
                  <a:pt x="215965" y="145196"/>
                  <a:pt x="196589" y="169396"/>
                </a:cubicBezTo>
                <a:cubicBezTo>
                  <a:pt x="170754" y="158103"/>
                  <a:pt x="143304" y="151649"/>
                  <a:pt x="112625" y="150036"/>
                </a:cubicBezTo>
                <a:lnTo>
                  <a:pt x="112625" y="216181"/>
                </a:lnTo>
                <a:cubicBezTo>
                  <a:pt x="112625" y="217794"/>
                  <a:pt x="112625" y="219408"/>
                  <a:pt x="111010" y="219408"/>
                </a:cubicBezTo>
                <a:cubicBezTo>
                  <a:pt x="109395" y="221021"/>
                  <a:pt x="107781" y="221021"/>
                  <a:pt x="106166" y="219408"/>
                </a:cubicBezTo>
                <a:lnTo>
                  <a:pt x="1211" y="112930"/>
                </a:lnTo>
                <a:cubicBezTo>
                  <a:pt x="-404" y="111317"/>
                  <a:pt x="-404" y="109704"/>
                  <a:pt x="1211" y="108091"/>
                </a:cubicBezTo>
                <a:lnTo>
                  <a:pt x="106166" y="1613"/>
                </a:lnTo>
                <a:cubicBezTo>
                  <a:pt x="107781" y="0"/>
                  <a:pt x="109395" y="0"/>
                  <a:pt x="11101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50" name="Freeform 38"/>
          <p:cNvSpPr>
            <a:spLocks noEditPoints="1"/>
          </p:cNvSpPr>
          <p:nvPr/>
        </p:nvSpPr>
        <p:spPr bwMode="auto">
          <a:xfrm>
            <a:off x="10267104" y="4129127"/>
            <a:ext cx="693514" cy="681466"/>
          </a:xfrm>
          <a:custGeom>
            <a:avLst/>
            <a:gdLst>
              <a:gd name="connsiteX0" fmla="*/ 114834 w 542555"/>
              <a:gd name="connsiteY0" fmla="*/ 349613 h 533129"/>
              <a:gd name="connsiteX1" fmla="*/ 104776 w 542555"/>
              <a:gd name="connsiteY1" fmla="*/ 381121 h 533129"/>
              <a:gd name="connsiteX2" fmla="*/ 124892 w 542555"/>
              <a:gd name="connsiteY2" fmla="*/ 381121 h 533129"/>
              <a:gd name="connsiteX3" fmla="*/ 99028 w 542555"/>
              <a:gd name="connsiteY3" fmla="*/ 313808 h 533129"/>
              <a:gd name="connsiteX4" fmla="*/ 130639 w 542555"/>
              <a:gd name="connsiteY4" fmla="*/ 313808 h 533129"/>
              <a:gd name="connsiteX5" fmla="*/ 169434 w 542555"/>
              <a:gd name="connsiteY5" fmla="*/ 419790 h 533129"/>
              <a:gd name="connsiteX6" fmla="*/ 134950 w 542555"/>
              <a:gd name="connsiteY6" fmla="*/ 419790 h 533129"/>
              <a:gd name="connsiteX7" fmla="*/ 130639 w 542555"/>
              <a:gd name="connsiteY7" fmla="*/ 404036 h 533129"/>
              <a:gd name="connsiteX8" fmla="*/ 97591 w 542555"/>
              <a:gd name="connsiteY8" fmla="*/ 404036 h 533129"/>
              <a:gd name="connsiteX9" fmla="*/ 91844 w 542555"/>
              <a:gd name="connsiteY9" fmla="*/ 419790 h 533129"/>
              <a:gd name="connsiteX10" fmla="*/ 60233 w 542555"/>
              <a:gd name="connsiteY10" fmla="*/ 419790 h 533129"/>
              <a:gd name="connsiteX11" fmla="*/ 281416 w 542555"/>
              <a:gd name="connsiteY11" fmla="*/ 262311 h 533129"/>
              <a:gd name="connsiteX12" fmla="*/ 314408 w 542555"/>
              <a:gd name="connsiteY12" fmla="*/ 273776 h 533129"/>
              <a:gd name="connsiteX13" fmla="*/ 328752 w 542555"/>
              <a:gd name="connsiteY13" fmla="*/ 303872 h 533129"/>
              <a:gd name="connsiteX14" fmla="*/ 297195 w 542555"/>
              <a:gd name="connsiteY14" fmla="*/ 303872 h 533129"/>
              <a:gd name="connsiteX15" fmla="*/ 295760 w 542555"/>
              <a:gd name="connsiteY15" fmla="*/ 299572 h 533129"/>
              <a:gd name="connsiteX16" fmla="*/ 292892 w 542555"/>
              <a:gd name="connsiteY16" fmla="*/ 295273 h 533129"/>
              <a:gd name="connsiteX17" fmla="*/ 288588 w 542555"/>
              <a:gd name="connsiteY17" fmla="*/ 290974 h 533129"/>
              <a:gd name="connsiteX18" fmla="*/ 279982 w 542555"/>
              <a:gd name="connsiteY18" fmla="*/ 288107 h 533129"/>
              <a:gd name="connsiteX19" fmla="*/ 269941 w 542555"/>
              <a:gd name="connsiteY19" fmla="*/ 290974 h 533129"/>
              <a:gd name="connsiteX20" fmla="*/ 264203 w 542555"/>
              <a:gd name="connsiteY20" fmla="*/ 298139 h 533129"/>
              <a:gd name="connsiteX21" fmla="*/ 261334 w 542555"/>
              <a:gd name="connsiteY21" fmla="*/ 306738 h 533129"/>
              <a:gd name="connsiteX22" fmla="*/ 259900 w 542555"/>
              <a:gd name="connsiteY22" fmla="*/ 316770 h 533129"/>
              <a:gd name="connsiteX23" fmla="*/ 261334 w 542555"/>
              <a:gd name="connsiteY23" fmla="*/ 328235 h 533129"/>
              <a:gd name="connsiteX24" fmla="*/ 264203 w 542555"/>
              <a:gd name="connsiteY24" fmla="*/ 336833 h 533129"/>
              <a:gd name="connsiteX25" fmla="*/ 269941 w 542555"/>
              <a:gd name="connsiteY25" fmla="*/ 343999 h 533129"/>
              <a:gd name="connsiteX26" fmla="*/ 279982 w 542555"/>
              <a:gd name="connsiteY26" fmla="*/ 346865 h 533129"/>
              <a:gd name="connsiteX27" fmla="*/ 287154 w 542555"/>
              <a:gd name="connsiteY27" fmla="*/ 345432 h 533129"/>
              <a:gd name="connsiteX28" fmla="*/ 291457 w 542555"/>
              <a:gd name="connsiteY28" fmla="*/ 341133 h 533129"/>
              <a:gd name="connsiteX29" fmla="*/ 295760 w 542555"/>
              <a:gd name="connsiteY29" fmla="*/ 335400 h 533129"/>
              <a:gd name="connsiteX30" fmla="*/ 297195 w 542555"/>
              <a:gd name="connsiteY30" fmla="*/ 328235 h 533129"/>
              <a:gd name="connsiteX31" fmla="*/ 328752 w 542555"/>
              <a:gd name="connsiteY31" fmla="*/ 328235 h 533129"/>
              <a:gd name="connsiteX32" fmla="*/ 325883 w 542555"/>
              <a:gd name="connsiteY32" fmla="*/ 343999 h 533129"/>
              <a:gd name="connsiteX33" fmla="*/ 317277 w 542555"/>
              <a:gd name="connsiteY33" fmla="*/ 358330 h 533129"/>
              <a:gd name="connsiteX34" fmla="*/ 301498 w 542555"/>
              <a:gd name="connsiteY34" fmla="*/ 368362 h 533129"/>
              <a:gd name="connsiteX35" fmla="*/ 281416 w 542555"/>
              <a:gd name="connsiteY35" fmla="*/ 372661 h 533129"/>
              <a:gd name="connsiteX36" fmla="*/ 258465 w 542555"/>
              <a:gd name="connsiteY36" fmla="*/ 368362 h 533129"/>
              <a:gd name="connsiteX37" fmla="*/ 241252 w 542555"/>
              <a:gd name="connsiteY37" fmla="*/ 356897 h 533129"/>
              <a:gd name="connsiteX38" fmla="*/ 231211 w 542555"/>
              <a:gd name="connsiteY38" fmla="*/ 339700 h 533129"/>
              <a:gd name="connsiteX39" fmla="*/ 226908 w 542555"/>
              <a:gd name="connsiteY39" fmla="*/ 316770 h 533129"/>
              <a:gd name="connsiteX40" fmla="*/ 231211 w 542555"/>
              <a:gd name="connsiteY40" fmla="*/ 295273 h 533129"/>
              <a:gd name="connsiteX41" fmla="*/ 242687 w 542555"/>
              <a:gd name="connsiteY41" fmla="*/ 276642 h 533129"/>
              <a:gd name="connsiteX42" fmla="*/ 258465 w 542555"/>
              <a:gd name="connsiteY42" fmla="*/ 266611 h 533129"/>
              <a:gd name="connsiteX43" fmla="*/ 281416 w 542555"/>
              <a:gd name="connsiteY43" fmla="*/ 262311 h 533129"/>
              <a:gd name="connsiteX44" fmla="*/ 170756 w 542555"/>
              <a:gd name="connsiteY44" fmla="*/ 202029 h 533129"/>
              <a:gd name="connsiteX45" fmla="*/ 170756 w 542555"/>
              <a:gd name="connsiteY45" fmla="*/ 222090 h 533129"/>
              <a:gd name="connsiteX46" fmla="*/ 189435 w 542555"/>
              <a:gd name="connsiteY46" fmla="*/ 222090 h 533129"/>
              <a:gd name="connsiteX47" fmla="*/ 195182 w 542555"/>
              <a:gd name="connsiteY47" fmla="*/ 220657 h 533129"/>
              <a:gd name="connsiteX48" fmla="*/ 198056 w 542555"/>
              <a:gd name="connsiteY48" fmla="*/ 219224 h 533129"/>
              <a:gd name="connsiteX49" fmla="*/ 200930 w 542555"/>
              <a:gd name="connsiteY49" fmla="*/ 216358 h 533129"/>
              <a:gd name="connsiteX50" fmla="*/ 202367 w 542555"/>
              <a:gd name="connsiteY50" fmla="*/ 212059 h 533129"/>
              <a:gd name="connsiteX51" fmla="*/ 190872 w 542555"/>
              <a:gd name="connsiteY51" fmla="*/ 202029 h 533129"/>
              <a:gd name="connsiteX52" fmla="*/ 170756 w 542555"/>
              <a:gd name="connsiteY52" fmla="*/ 166206 h 533129"/>
              <a:gd name="connsiteX53" fmla="*/ 170756 w 542555"/>
              <a:gd name="connsiteY53" fmla="*/ 181968 h 533129"/>
              <a:gd name="connsiteX54" fmla="*/ 187998 w 542555"/>
              <a:gd name="connsiteY54" fmla="*/ 181968 h 533129"/>
              <a:gd name="connsiteX55" fmla="*/ 195182 w 542555"/>
              <a:gd name="connsiteY55" fmla="*/ 180535 h 533129"/>
              <a:gd name="connsiteX56" fmla="*/ 199493 w 542555"/>
              <a:gd name="connsiteY56" fmla="*/ 173370 h 533129"/>
              <a:gd name="connsiteX57" fmla="*/ 195182 w 542555"/>
              <a:gd name="connsiteY57" fmla="*/ 167639 h 533129"/>
              <a:gd name="connsiteX58" fmla="*/ 187998 w 542555"/>
              <a:gd name="connsiteY58" fmla="*/ 166206 h 533129"/>
              <a:gd name="connsiteX59" fmla="*/ 137708 w 542555"/>
              <a:gd name="connsiteY59" fmla="*/ 141846 h 533129"/>
              <a:gd name="connsiteX60" fmla="*/ 195182 w 542555"/>
              <a:gd name="connsiteY60" fmla="*/ 141846 h 533129"/>
              <a:gd name="connsiteX61" fmla="*/ 212424 w 542555"/>
              <a:gd name="connsiteY61" fmla="*/ 143279 h 533129"/>
              <a:gd name="connsiteX62" fmla="*/ 223919 w 542555"/>
              <a:gd name="connsiteY62" fmla="*/ 150444 h 533129"/>
              <a:gd name="connsiteX63" fmla="*/ 228230 w 542555"/>
              <a:gd name="connsiteY63" fmla="*/ 159041 h 533129"/>
              <a:gd name="connsiteX64" fmla="*/ 229667 w 542555"/>
              <a:gd name="connsiteY64" fmla="*/ 167639 h 533129"/>
              <a:gd name="connsiteX65" fmla="*/ 226793 w 542555"/>
              <a:gd name="connsiteY65" fmla="*/ 180535 h 533129"/>
              <a:gd name="connsiteX66" fmla="*/ 216735 w 542555"/>
              <a:gd name="connsiteY66" fmla="*/ 189133 h 533129"/>
              <a:gd name="connsiteX67" fmla="*/ 223919 w 542555"/>
              <a:gd name="connsiteY67" fmla="*/ 191998 h 533129"/>
              <a:gd name="connsiteX68" fmla="*/ 229667 w 542555"/>
              <a:gd name="connsiteY68" fmla="*/ 196297 h 533129"/>
              <a:gd name="connsiteX69" fmla="*/ 233977 w 542555"/>
              <a:gd name="connsiteY69" fmla="*/ 204895 h 533129"/>
              <a:gd name="connsiteX70" fmla="*/ 235414 w 542555"/>
              <a:gd name="connsiteY70" fmla="*/ 214925 h 533129"/>
              <a:gd name="connsiteX71" fmla="*/ 232540 w 542555"/>
              <a:gd name="connsiteY71" fmla="*/ 229254 h 533129"/>
              <a:gd name="connsiteX72" fmla="*/ 223919 w 542555"/>
              <a:gd name="connsiteY72" fmla="*/ 239285 h 533129"/>
              <a:gd name="connsiteX73" fmla="*/ 210988 w 542555"/>
              <a:gd name="connsiteY73" fmla="*/ 245016 h 533129"/>
              <a:gd name="connsiteX74" fmla="*/ 198056 w 542555"/>
              <a:gd name="connsiteY74" fmla="*/ 246449 h 533129"/>
              <a:gd name="connsiteX75" fmla="*/ 137708 w 542555"/>
              <a:gd name="connsiteY75" fmla="*/ 246449 h 533129"/>
              <a:gd name="connsiteX76" fmla="*/ 383258 w 542555"/>
              <a:gd name="connsiteY76" fmla="*/ 121757 h 533129"/>
              <a:gd name="connsiteX77" fmla="*/ 383258 w 542555"/>
              <a:gd name="connsiteY77" fmla="*/ 150405 h 533129"/>
              <a:gd name="connsiteX78" fmla="*/ 414830 w 542555"/>
              <a:gd name="connsiteY78" fmla="*/ 150405 h 533129"/>
              <a:gd name="connsiteX79" fmla="*/ 414830 w 542555"/>
              <a:gd name="connsiteY79" fmla="*/ 121757 h 533129"/>
              <a:gd name="connsiteX80" fmla="*/ 401914 w 542555"/>
              <a:gd name="connsiteY80" fmla="*/ 42973 h 533129"/>
              <a:gd name="connsiteX81" fmla="*/ 383258 w 542555"/>
              <a:gd name="connsiteY81" fmla="*/ 45838 h 533129"/>
              <a:gd name="connsiteX82" fmla="*/ 370342 w 542555"/>
              <a:gd name="connsiteY82" fmla="*/ 54433 h 533129"/>
              <a:gd name="connsiteX83" fmla="*/ 363166 w 542555"/>
              <a:gd name="connsiteY83" fmla="*/ 67324 h 533129"/>
              <a:gd name="connsiteX84" fmla="*/ 360296 w 542555"/>
              <a:gd name="connsiteY84" fmla="*/ 80216 h 533129"/>
              <a:gd name="connsiteX85" fmla="*/ 391868 w 542555"/>
              <a:gd name="connsiteY85" fmla="*/ 80216 h 533129"/>
              <a:gd name="connsiteX86" fmla="*/ 393304 w 542555"/>
              <a:gd name="connsiteY86" fmla="*/ 71622 h 533129"/>
              <a:gd name="connsiteX87" fmla="*/ 400479 w 542555"/>
              <a:gd name="connsiteY87" fmla="*/ 67324 h 533129"/>
              <a:gd name="connsiteX88" fmla="*/ 409090 w 542555"/>
              <a:gd name="connsiteY88" fmla="*/ 75919 h 533129"/>
              <a:gd name="connsiteX89" fmla="*/ 407655 w 542555"/>
              <a:gd name="connsiteY89" fmla="*/ 80216 h 533129"/>
              <a:gd name="connsiteX90" fmla="*/ 404784 w 542555"/>
              <a:gd name="connsiteY90" fmla="*/ 83081 h 533129"/>
              <a:gd name="connsiteX91" fmla="*/ 400479 w 542555"/>
              <a:gd name="connsiteY91" fmla="*/ 84514 h 533129"/>
              <a:gd name="connsiteX92" fmla="*/ 396174 w 542555"/>
              <a:gd name="connsiteY92" fmla="*/ 87378 h 533129"/>
              <a:gd name="connsiteX93" fmla="*/ 388998 w 542555"/>
              <a:gd name="connsiteY93" fmla="*/ 93108 h 533129"/>
              <a:gd name="connsiteX94" fmla="*/ 386128 w 542555"/>
              <a:gd name="connsiteY94" fmla="*/ 100270 h 533129"/>
              <a:gd name="connsiteX95" fmla="*/ 386128 w 542555"/>
              <a:gd name="connsiteY95" fmla="*/ 107432 h 533129"/>
              <a:gd name="connsiteX96" fmla="*/ 386128 w 542555"/>
              <a:gd name="connsiteY96" fmla="*/ 113162 h 533129"/>
              <a:gd name="connsiteX97" fmla="*/ 413395 w 542555"/>
              <a:gd name="connsiteY97" fmla="*/ 113162 h 533129"/>
              <a:gd name="connsiteX98" fmla="*/ 413395 w 542555"/>
              <a:gd name="connsiteY98" fmla="*/ 108865 h 533129"/>
              <a:gd name="connsiteX99" fmla="*/ 414830 w 542555"/>
              <a:gd name="connsiteY99" fmla="*/ 104568 h 533129"/>
              <a:gd name="connsiteX100" fmla="*/ 417700 w 542555"/>
              <a:gd name="connsiteY100" fmla="*/ 101703 h 533129"/>
              <a:gd name="connsiteX101" fmla="*/ 420571 w 542555"/>
              <a:gd name="connsiteY101" fmla="*/ 100270 h 533129"/>
              <a:gd name="connsiteX102" fmla="*/ 429181 w 542555"/>
              <a:gd name="connsiteY102" fmla="*/ 95973 h 533129"/>
              <a:gd name="connsiteX103" fmla="*/ 434922 w 542555"/>
              <a:gd name="connsiteY103" fmla="*/ 91676 h 533129"/>
              <a:gd name="connsiteX104" fmla="*/ 439227 w 542555"/>
              <a:gd name="connsiteY104" fmla="*/ 84514 h 533129"/>
              <a:gd name="connsiteX105" fmla="*/ 440662 w 542555"/>
              <a:gd name="connsiteY105" fmla="*/ 73054 h 533129"/>
              <a:gd name="connsiteX106" fmla="*/ 439227 w 542555"/>
              <a:gd name="connsiteY106" fmla="*/ 63027 h 533129"/>
              <a:gd name="connsiteX107" fmla="*/ 432052 w 542555"/>
              <a:gd name="connsiteY107" fmla="*/ 53000 h 533129"/>
              <a:gd name="connsiteX108" fmla="*/ 420571 w 542555"/>
              <a:gd name="connsiteY108" fmla="*/ 45838 h 533129"/>
              <a:gd name="connsiteX109" fmla="*/ 401914 w 542555"/>
              <a:gd name="connsiteY109" fmla="*/ 42973 h 533129"/>
              <a:gd name="connsiteX110" fmla="*/ 0 w 542555"/>
              <a:gd name="connsiteY110" fmla="*/ 31496 h 533129"/>
              <a:gd name="connsiteX111" fmla="*/ 266965 w 542555"/>
              <a:gd name="connsiteY111" fmla="*/ 31496 h 533129"/>
              <a:gd name="connsiteX112" fmla="*/ 249742 w 542555"/>
              <a:gd name="connsiteY112" fmla="*/ 55861 h 533129"/>
              <a:gd name="connsiteX113" fmla="*/ 24400 w 542555"/>
              <a:gd name="connsiteY113" fmla="*/ 55861 h 533129"/>
              <a:gd name="connsiteX114" fmla="*/ 24400 w 542555"/>
              <a:gd name="connsiteY114" fmla="*/ 508764 h 533129"/>
              <a:gd name="connsiteX115" fmla="*/ 347342 w 542555"/>
              <a:gd name="connsiteY115" fmla="*/ 508764 h 533129"/>
              <a:gd name="connsiteX116" fmla="*/ 347342 w 542555"/>
              <a:gd name="connsiteY116" fmla="*/ 229283 h 533129"/>
              <a:gd name="connsiteX117" fmla="*/ 371742 w 542555"/>
              <a:gd name="connsiteY117" fmla="*/ 224983 h 533129"/>
              <a:gd name="connsiteX118" fmla="*/ 371742 w 542555"/>
              <a:gd name="connsiteY118" fmla="*/ 533129 h 533129"/>
              <a:gd name="connsiteX119" fmla="*/ 0 w 542555"/>
              <a:gd name="connsiteY119" fmla="*/ 533129 h 533129"/>
              <a:gd name="connsiteX120" fmla="*/ 400479 w 542555"/>
              <a:gd name="connsiteY120" fmla="*/ 0 h 533129"/>
              <a:gd name="connsiteX121" fmla="*/ 542555 w 542555"/>
              <a:gd name="connsiteY121" fmla="*/ 97405 h 533129"/>
              <a:gd name="connsiteX122" fmla="*/ 432052 w 542555"/>
              <a:gd name="connsiteY122" fmla="*/ 193378 h 533129"/>
              <a:gd name="connsiteX123" fmla="*/ 298586 w 542555"/>
              <a:gd name="connsiteY123" fmla="*/ 222027 h 533129"/>
              <a:gd name="connsiteX124" fmla="*/ 285670 w 542555"/>
              <a:gd name="connsiteY124" fmla="*/ 223459 h 533129"/>
              <a:gd name="connsiteX125" fmla="*/ 314372 w 542555"/>
              <a:gd name="connsiteY125" fmla="*/ 176189 h 533129"/>
              <a:gd name="connsiteX126" fmla="*/ 258403 w 542555"/>
              <a:gd name="connsiteY126" fmla="*/ 97405 h 533129"/>
              <a:gd name="connsiteX127" fmla="*/ 400479 w 542555"/>
              <a:gd name="connsiteY127" fmla="*/ 0 h 533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42555" h="533129">
                <a:moveTo>
                  <a:pt x="114834" y="349613"/>
                </a:moveTo>
                <a:lnTo>
                  <a:pt x="104776" y="381121"/>
                </a:lnTo>
                <a:lnTo>
                  <a:pt x="124892" y="381121"/>
                </a:lnTo>
                <a:close/>
                <a:moveTo>
                  <a:pt x="99028" y="313808"/>
                </a:moveTo>
                <a:lnTo>
                  <a:pt x="130639" y="313808"/>
                </a:lnTo>
                <a:lnTo>
                  <a:pt x="169434" y="419790"/>
                </a:lnTo>
                <a:lnTo>
                  <a:pt x="134950" y="419790"/>
                </a:lnTo>
                <a:lnTo>
                  <a:pt x="130639" y="404036"/>
                </a:lnTo>
                <a:lnTo>
                  <a:pt x="97591" y="404036"/>
                </a:lnTo>
                <a:lnTo>
                  <a:pt x="91844" y="419790"/>
                </a:lnTo>
                <a:lnTo>
                  <a:pt x="60233" y="419790"/>
                </a:lnTo>
                <a:close/>
                <a:moveTo>
                  <a:pt x="281416" y="262311"/>
                </a:moveTo>
                <a:cubicBezTo>
                  <a:pt x="295760" y="262311"/>
                  <a:pt x="307236" y="266611"/>
                  <a:pt x="314408" y="273776"/>
                </a:cubicBezTo>
                <a:cubicBezTo>
                  <a:pt x="323014" y="280942"/>
                  <a:pt x="327318" y="290974"/>
                  <a:pt x="328752" y="303872"/>
                </a:cubicBezTo>
                <a:lnTo>
                  <a:pt x="297195" y="303872"/>
                </a:lnTo>
                <a:cubicBezTo>
                  <a:pt x="297195" y="302439"/>
                  <a:pt x="297195" y="301005"/>
                  <a:pt x="295760" y="299572"/>
                </a:cubicBezTo>
                <a:cubicBezTo>
                  <a:pt x="295760" y="298139"/>
                  <a:pt x="294326" y="296706"/>
                  <a:pt x="292892" y="295273"/>
                </a:cubicBezTo>
                <a:cubicBezTo>
                  <a:pt x="292892" y="292407"/>
                  <a:pt x="290023" y="290974"/>
                  <a:pt x="288588" y="290974"/>
                </a:cubicBezTo>
                <a:cubicBezTo>
                  <a:pt x="285719" y="289540"/>
                  <a:pt x="284285" y="288107"/>
                  <a:pt x="279982" y="288107"/>
                </a:cubicBezTo>
                <a:cubicBezTo>
                  <a:pt x="277113" y="288107"/>
                  <a:pt x="272810" y="289540"/>
                  <a:pt x="269941" y="290974"/>
                </a:cubicBezTo>
                <a:cubicBezTo>
                  <a:pt x="268506" y="292407"/>
                  <a:pt x="265638" y="295273"/>
                  <a:pt x="264203" y="298139"/>
                </a:cubicBezTo>
                <a:cubicBezTo>
                  <a:pt x="262769" y="301005"/>
                  <a:pt x="261334" y="303872"/>
                  <a:pt x="261334" y="306738"/>
                </a:cubicBezTo>
                <a:cubicBezTo>
                  <a:pt x="259900" y="311037"/>
                  <a:pt x="259900" y="313903"/>
                  <a:pt x="259900" y="316770"/>
                </a:cubicBezTo>
                <a:cubicBezTo>
                  <a:pt x="259900" y="321069"/>
                  <a:pt x="259900" y="323935"/>
                  <a:pt x="261334" y="328235"/>
                </a:cubicBezTo>
                <a:cubicBezTo>
                  <a:pt x="261334" y="331101"/>
                  <a:pt x="262769" y="333967"/>
                  <a:pt x="264203" y="336833"/>
                </a:cubicBezTo>
                <a:cubicBezTo>
                  <a:pt x="265638" y="339700"/>
                  <a:pt x="268506" y="342566"/>
                  <a:pt x="269941" y="343999"/>
                </a:cubicBezTo>
                <a:cubicBezTo>
                  <a:pt x="272810" y="345432"/>
                  <a:pt x="277113" y="346865"/>
                  <a:pt x="279982" y="346865"/>
                </a:cubicBezTo>
                <a:cubicBezTo>
                  <a:pt x="282851" y="346865"/>
                  <a:pt x="285719" y="345432"/>
                  <a:pt x="287154" y="345432"/>
                </a:cubicBezTo>
                <a:cubicBezTo>
                  <a:pt x="288588" y="343999"/>
                  <a:pt x="291457" y="342566"/>
                  <a:pt x="291457" y="341133"/>
                </a:cubicBezTo>
                <a:cubicBezTo>
                  <a:pt x="292892" y="339700"/>
                  <a:pt x="294326" y="338266"/>
                  <a:pt x="295760" y="335400"/>
                </a:cubicBezTo>
                <a:cubicBezTo>
                  <a:pt x="295760" y="333967"/>
                  <a:pt x="297195" y="331101"/>
                  <a:pt x="297195" y="328235"/>
                </a:cubicBezTo>
                <a:lnTo>
                  <a:pt x="328752" y="328235"/>
                </a:lnTo>
                <a:cubicBezTo>
                  <a:pt x="328752" y="333967"/>
                  <a:pt x="328752" y="339700"/>
                  <a:pt x="325883" y="343999"/>
                </a:cubicBezTo>
                <a:cubicBezTo>
                  <a:pt x="324449" y="349731"/>
                  <a:pt x="321580" y="354031"/>
                  <a:pt x="317277" y="358330"/>
                </a:cubicBezTo>
                <a:cubicBezTo>
                  <a:pt x="312973" y="362629"/>
                  <a:pt x="307236" y="366929"/>
                  <a:pt x="301498" y="368362"/>
                </a:cubicBezTo>
                <a:cubicBezTo>
                  <a:pt x="295760" y="371228"/>
                  <a:pt x="288588" y="372661"/>
                  <a:pt x="281416" y="372661"/>
                </a:cubicBezTo>
                <a:cubicBezTo>
                  <a:pt x="272810" y="372661"/>
                  <a:pt x="265638" y="371228"/>
                  <a:pt x="258465" y="368362"/>
                </a:cubicBezTo>
                <a:cubicBezTo>
                  <a:pt x="251293" y="365496"/>
                  <a:pt x="245556" y="361196"/>
                  <a:pt x="241252" y="356897"/>
                </a:cubicBezTo>
                <a:cubicBezTo>
                  <a:pt x="236949" y="351164"/>
                  <a:pt x="234080" y="345432"/>
                  <a:pt x="231211" y="339700"/>
                </a:cubicBezTo>
                <a:cubicBezTo>
                  <a:pt x="228343" y="332534"/>
                  <a:pt x="226908" y="325368"/>
                  <a:pt x="226908" y="316770"/>
                </a:cubicBezTo>
                <a:cubicBezTo>
                  <a:pt x="226908" y="309604"/>
                  <a:pt x="228343" y="301005"/>
                  <a:pt x="231211" y="295273"/>
                </a:cubicBezTo>
                <a:cubicBezTo>
                  <a:pt x="234080" y="288107"/>
                  <a:pt x="236949" y="282375"/>
                  <a:pt x="242687" y="276642"/>
                </a:cubicBezTo>
                <a:cubicBezTo>
                  <a:pt x="246990" y="272343"/>
                  <a:pt x="252728" y="269477"/>
                  <a:pt x="258465" y="266611"/>
                </a:cubicBezTo>
                <a:cubicBezTo>
                  <a:pt x="265638" y="263744"/>
                  <a:pt x="272810" y="262311"/>
                  <a:pt x="281416" y="262311"/>
                </a:cubicBezTo>
                <a:close/>
                <a:moveTo>
                  <a:pt x="170756" y="202029"/>
                </a:moveTo>
                <a:lnTo>
                  <a:pt x="170756" y="222090"/>
                </a:lnTo>
                <a:lnTo>
                  <a:pt x="189435" y="222090"/>
                </a:lnTo>
                <a:cubicBezTo>
                  <a:pt x="190872" y="222090"/>
                  <a:pt x="192309" y="222090"/>
                  <a:pt x="195182" y="220657"/>
                </a:cubicBezTo>
                <a:cubicBezTo>
                  <a:pt x="196619" y="220657"/>
                  <a:pt x="198056" y="220657"/>
                  <a:pt x="198056" y="219224"/>
                </a:cubicBezTo>
                <a:cubicBezTo>
                  <a:pt x="199493" y="219224"/>
                  <a:pt x="200930" y="217791"/>
                  <a:pt x="200930" y="216358"/>
                </a:cubicBezTo>
                <a:cubicBezTo>
                  <a:pt x="202367" y="214925"/>
                  <a:pt x="202367" y="213492"/>
                  <a:pt x="202367" y="212059"/>
                </a:cubicBezTo>
                <a:cubicBezTo>
                  <a:pt x="202367" y="204895"/>
                  <a:pt x="198056" y="202029"/>
                  <a:pt x="190872" y="202029"/>
                </a:cubicBezTo>
                <a:close/>
                <a:moveTo>
                  <a:pt x="170756" y="166206"/>
                </a:moveTo>
                <a:lnTo>
                  <a:pt x="170756" y="181968"/>
                </a:lnTo>
                <a:lnTo>
                  <a:pt x="187998" y="181968"/>
                </a:lnTo>
                <a:cubicBezTo>
                  <a:pt x="190872" y="181968"/>
                  <a:pt x="193745" y="181968"/>
                  <a:pt x="195182" y="180535"/>
                </a:cubicBezTo>
                <a:cubicBezTo>
                  <a:pt x="198056" y="179102"/>
                  <a:pt x="199493" y="177669"/>
                  <a:pt x="199493" y="173370"/>
                </a:cubicBezTo>
                <a:cubicBezTo>
                  <a:pt x="199493" y="170505"/>
                  <a:pt x="198056" y="169072"/>
                  <a:pt x="195182" y="167639"/>
                </a:cubicBezTo>
                <a:cubicBezTo>
                  <a:pt x="193745" y="167639"/>
                  <a:pt x="190872" y="166206"/>
                  <a:pt x="187998" y="166206"/>
                </a:cubicBezTo>
                <a:close/>
                <a:moveTo>
                  <a:pt x="137708" y="141846"/>
                </a:moveTo>
                <a:lnTo>
                  <a:pt x="195182" y="141846"/>
                </a:lnTo>
                <a:cubicBezTo>
                  <a:pt x="202367" y="141846"/>
                  <a:pt x="208114" y="141846"/>
                  <a:pt x="212424" y="143279"/>
                </a:cubicBezTo>
                <a:cubicBezTo>
                  <a:pt x="216735" y="146145"/>
                  <a:pt x="221046" y="147578"/>
                  <a:pt x="223919" y="150444"/>
                </a:cubicBezTo>
                <a:cubicBezTo>
                  <a:pt x="225356" y="153310"/>
                  <a:pt x="226793" y="156175"/>
                  <a:pt x="228230" y="159041"/>
                </a:cubicBezTo>
                <a:cubicBezTo>
                  <a:pt x="229667" y="161907"/>
                  <a:pt x="229667" y="164773"/>
                  <a:pt x="229667" y="167639"/>
                </a:cubicBezTo>
                <a:cubicBezTo>
                  <a:pt x="229667" y="173370"/>
                  <a:pt x="228230" y="177669"/>
                  <a:pt x="226793" y="180535"/>
                </a:cubicBezTo>
                <a:cubicBezTo>
                  <a:pt x="223919" y="183401"/>
                  <a:pt x="221046" y="186267"/>
                  <a:pt x="216735" y="189133"/>
                </a:cubicBezTo>
                <a:cubicBezTo>
                  <a:pt x="219609" y="189133"/>
                  <a:pt x="221046" y="190565"/>
                  <a:pt x="223919" y="191998"/>
                </a:cubicBezTo>
                <a:cubicBezTo>
                  <a:pt x="225356" y="193431"/>
                  <a:pt x="228230" y="194864"/>
                  <a:pt x="229667" y="196297"/>
                </a:cubicBezTo>
                <a:cubicBezTo>
                  <a:pt x="231104" y="199163"/>
                  <a:pt x="232540" y="202029"/>
                  <a:pt x="233977" y="204895"/>
                </a:cubicBezTo>
                <a:cubicBezTo>
                  <a:pt x="233977" y="207760"/>
                  <a:pt x="235414" y="210626"/>
                  <a:pt x="235414" y="214925"/>
                </a:cubicBezTo>
                <a:cubicBezTo>
                  <a:pt x="235414" y="220657"/>
                  <a:pt x="233977" y="224955"/>
                  <a:pt x="232540" y="229254"/>
                </a:cubicBezTo>
                <a:cubicBezTo>
                  <a:pt x="229667" y="232120"/>
                  <a:pt x="226793" y="236419"/>
                  <a:pt x="223919" y="239285"/>
                </a:cubicBezTo>
                <a:cubicBezTo>
                  <a:pt x="219609" y="240718"/>
                  <a:pt x="216735" y="243583"/>
                  <a:pt x="210988" y="245016"/>
                </a:cubicBezTo>
                <a:cubicBezTo>
                  <a:pt x="206677" y="246449"/>
                  <a:pt x="202367" y="246449"/>
                  <a:pt x="198056" y="246449"/>
                </a:cubicBezTo>
                <a:lnTo>
                  <a:pt x="137708" y="246449"/>
                </a:lnTo>
                <a:close/>
                <a:moveTo>
                  <a:pt x="383258" y="121757"/>
                </a:moveTo>
                <a:lnTo>
                  <a:pt x="383258" y="150405"/>
                </a:lnTo>
                <a:lnTo>
                  <a:pt x="414830" y="150405"/>
                </a:lnTo>
                <a:lnTo>
                  <a:pt x="414830" y="121757"/>
                </a:lnTo>
                <a:close/>
                <a:moveTo>
                  <a:pt x="401914" y="42973"/>
                </a:moveTo>
                <a:cubicBezTo>
                  <a:pt x="394739" y="42973"/>
                  <a:pt x="388998" y="44406"/>
                  <a:pt x="383258" y="45838"/>
                </a:cubicBezTo>
                <a:cubicBezTo>
                  <a:pt x="378952" y="48703"/>
                  <a:pt x="374647" y="51568"/>
                  <a:pt x="370342" y="54433"/>
                </a:cubicBezTo>
                <a:cubicBezTo>
                  <a:pt x="367472" y="58730"/>
                  <a:pt x="364601" y="63027"/>
                  <a:pt x="363166" y="67324"/>
                </a:cubicBezTo>
                <a:cubicBezTo>
                  <a:pt x="361731" y="71622"/>
                  <a:pt x="361731" y="75919"/>
                  <a:pt x="360296" y="80216"/>
                </a:cubicBezTo>
                <a:lnTo>
                  <a:pt x="391868" y="80216"/>
                </a:lnTo>
                <a:cubicBezTo>
                  <a:pt x="391868" y="77351"/>
                  <a:pt x="391868" y="74487"/>
                  <a:pt x="393304" y="71622"/>
                </a:cubicBezTo>
                <a:cubicBezTo>
                  <a:pt x="394739" y="68757"/>
                  <a:pt x="397609" y="67324"/>
                  <a:pt x="400479" y="67324"/>
                </a:cubicBezTo>
                <a:cubicBezTo>
                  <a:pt x="406220" y="67324"/>
                  <a:pt x="409090" y="70189"/>
                  <a:pt x="409090" y="75919"/>
                </a:cubicBezTo>
                <a:cubicBezTo>
                  <a:pt x="409090" y="77351"/>
                  <a:pt x="409090" y="78784"/>
                  <a:pt x="407655" y="80216"/>
                </a:cubicBezTo>
                <a:cubicBezTo>
                  <a:pt x="407655" y="80216"/>
                  <a:pt x="406220" y="81649"/>
                  <a:pt x="404784" y="83081"/>
                </a:cubicBezTo>
                <a:cubicBezTo>
                  <a:pt x="403349" y="83081"/>
                  <a:pt x="401914" y="84514"/>
                  <a:pt x="400479" y="84514"/>
                </a:cubicBezTo>
                <a:cubicBezTo>
                  <a:pt x="399044" y="85946"/>
                  <a:pt x="397609" y="85946"/>
                  <a:pt x="396174" y="87378"/>
                </a:cubicBezTo>
                <a:cubicBezTo>
                  <a:pt x="393304" y="88811"/>
                  <a:pt x="390433" y="90243"/>
                  <a:pt x="388998" y="93108"/>
                </a:cubicBezTo>
                <a:cubicBezTo>
                  <a:pt x="387563" y="95973"/>
                  <a:pt x="387563" y="97405"/>
                  <a:pt x="386128" y="100270"/>
                </a:cubicBezTo>
                <a:cubicBezTo>
                  <a:pt x="386128" y="103135"/>
                  <a:pt x="386128" y="104568"/>
                  <a:pt x="386128" y="107432"/>
                </a:cubicBezTo>
                <a:cubicBezTo>
                  <a:pt x="386128" y="110297"/>
                  <a:pt x="386128" y="111730"/>
                  <a:pt x="386128" y="113162"/>
                </a:cubicBezTo>
                <a:lnTo>
                  <a:pt x="413395" y="113162"/>
                </a:lnTo>
                <a:cubicBezTo>
                  <a:pt x="413395" y="111730"/>
                  <a:pt x="413395" y="110297"/>
                  <a:pt x="413395" y="108865"/>
                </a:cubicBezTo>
                <a:cubicBezTo>
                  <a:pt x="413395" y="107432"/>
                  <a:pt x="413395" y="106000"/>
                  <a:pt x="414830" y="104568"/>
                </a:cubicBezTo>
                <a:cubicBezTo>
                  <a:pt x="414830" y="104568"/>
                  <a:pt x="416265" y="103135"/>
                  <a:pt x="417700" y="101703"/>
                </a:cubicBezTo>
                <a:cubicBezTo>
                  <a:pt x="417700" y="101703"/>
                  <a:pt x="419136" y="100270"/>
                  <a:pt x="420571" y="100270"/>
                </a:cubicBezTo>
                <a:cubicBezTo>
                  <a:pt x="423441" y="98838"/>
                  <a:pt x="426311" y="97405"/>
                  <a:pt x="429181" y="95973"/>
                </a:cubicBezTo>
                <a:cubicBezTo>
                  <a:pt x="430616" y="94541"/>
                  <a:pt x="433487" y="93108"/>
                  <a:pt x="434922" y="91676"/>
                </a:cubicBezTo>
                <a:cubicBezTo>
                  <a:pt x="436357" y="88811"/>
                  <a:pt x="437792" y="87378"/>
                  <a:pt x="439227" y="84514"/>
                </a:cubicBezTo>
                <a:cubicBezTo>
                  <a:pt x="440662" y="81649"/>
                  <a:pt x="440662" y="77351"/>
                  <a:pt x="440662" y="73054"/>
                </a:cubicBezTo>
                <a:cubicBezTo>
                  <a:pt x="440662" y="70189"/>
                  <a:pt x="440662" y="67324"/>
                  <a:pt x="439227" y="63027"/>
                </a:cubicBezTo>
                <a:cubicBezTo>
                  <a:pt x="437792" y="58730"/>
                  <a:pt x="434922" y="55865"/>
                  <a:pt x="432052" y="53000"/>
                </a:cubicBezTo>
                <a:cubicBezTo>
                  <a:pt x="429181" y="50135"/>
                  <a:pt x="424876" y="47270"/>
                  <a:pt x="420571" y="45838"/>
                </a:cubicBezTo>
                <a:cubicBezTo>
                  <a:pt x="414830" y="44406"/>
                  <a:pt x="409090" y="42973"/>
                  <a:pt x="401914" y="42973"/>
                </a:cubicBezTo>
                <a:close/>
                <a:moveTo>
                  <a:pt x="0" y="31496"/>
                </a:moveTo>
                <a:lnTo>
                  <a:pt x="266965" y="31496"/>
                </a:lnTo>
                <a:cubicBezTo>
                  <a:pt x="259789" y="38662"/>
                  <a:pt x="254048" y="47262"/>
                  <a:pt x="249742" y="55861"/>
                </a:cubicBezTo>
                <a:lnTo>
                  <a:pt x="24400" y="55861"/>
                </a:lnTo>
                <a:lnTo>
                  <a:pt x="24400" y="508764"/>
                </a:lnTo>
                <a:lnTo>
                  <a:pt x="347342" y="508764"/>
                </a:lnTo>
                <a:lnTo>
                  <a:pt x="347342" y="229283"/>
                </a:lnTo>
                <a:cubicBezTo>
                  <a:pt x="354519" y="227850"/>
                  <a:pt x="363130" y="226416"/>
                  <a:pt x="371742" y="224983"/>
                </a:cubicBezTo>
                <a:lnTo>
                  <a:pt x="371742" y="533129"/>
                </a:lnTo>
                <a:lnTo>
                  <a:pt x="0" y="533129"/>
                </a:lnTo>
                <a:close/>
                <a:moveTo>
                  <a:pt x="400479" y="0"/>
                </a:moveTo>
                <a:cubicBezTo>
                  <a:pt x="479410" y="0"/>
                  <a:pt x="542555" y="44406"/>
                  <a:pt x="542555" y="97405"/>
                </a:cubicBezTo>
                <a:cubicBezTo>
                  <a:pt x="542555" y="137513"/>
                  <a:pt x="502372" y="171892"/>
                  <a:pt x="432052" y="193378"/>
                </a:cubicBezTo>
                <a:cubicBezTo>
                  <a:pt x="377517" y="209135"/>
                  <a:pt x="298586" y="222027"/>
                  <a:pt x="298586" y="222027"/>
                </a:cubicBezTo>
                <a:lnTo>
                  <a:pt x="285670" y="223459"/>
                </a:lnTo>
                <a:lnTo>
                  <a:pt x="314372" y="176189"/>
                </a:lnTo>
                <a:cubicBezTo>
                  <a:pt x="278495" y="157567"/>
                  <a:pt x="258403" y="128919"/>
                  <a:pt x="258403" y="97405"/>
                </a:cubicBezTo>
                <a:cubicBezTo>
                  <a:pt x="258403" y="44406"/>
                  <a:pt x="321548" y="0"/>
                  <a:pt x="400479"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endParaRPr lang="en-US" sz="7200"/>
          </a:p>
        </p:txBody>
      </p:sp>
      <p:sp>
        <p:nvSpPr>
          <p:cNvPr id="33" name="文本框 32"/>
          <p:cNvSpPr txBox="1">
            <a:spLocks noChangeArrowheads="1"/>
          </p:cNvSpPr>
          <p:nvPr/>
        </p:nvSpPr>
        <p:spPr bwMode="auto">
          <a:xfrm>
            <a:off x="2608290" y="423612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zh-CN" altLang="en-US" b="1" dirty="0">
                <a:solidFill>
                  <a:schemeClr val="accent3"/>
                </a:solidFill>
                <a:latin typeface="+mn-ea"/>
              </a:rPr>
              <a:t>添加标题文字</a:t>
            </a:r>
          </a:p>
        </p:txBody>
      </p:sp>
      <p:sp>
        <p:nvSpPr>
          <p:cNvPr id="34" name="文本框 33"/>
          <p:cNvSpPr txBox="1">
            <a:spLocks noChangeArrowheads="1"/>
          </p:cNvSpPr>
          <p:nvPr/>
        </p:nvSpPr>
        <p:spPr bwMode="auto">
          <a:xfrm>
            <a:off x="2608290" y="460545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35" name="文本框 34"/>
          <p:cNvSpPr txBox="1">
            <a:spLocks noChangeArrowheads="1"/>
          </p:cNvSpPr>
          <p:nvPr/>
        </p:nvSpPr>
        <p:spPr bwMode="auto">
          <a:xfrm>
            <a:off x="2608290" y="5033067"/>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200" dirty="0">
                <a:latin typeface="+mn-ea"/>
              </a:rPr>
              <a:t>单击此处编辑并添加您的文字内容。</a:t>
            </a:r>
          </a:p>
          <a:p>
            <a:pPr algn="r">
              <a:lnSpc>
                <a:spcPct val="150000"/>
              </a:lnSpc>
            </a:pPr>
            <a:r>
              <a:rPr lang="zh-CN" altLang="en-US" sz="1200" dirty="0">
                <a:latin typeface="+mn-ea"/>
              </a:rPr>
              <a:t>演示设计旨在提供美好简洁具有创意的演示方案。</a:t>
            </a:r>
          </a:p>
        </p:txBody>
      </p:sp>
      <p:cxnSp>
        <p:nvCxnSpPr>
          <p:cNvPr id="36" name="直接连接符 35"/>
          <p:cNvCxnSpPr/>
          <p:nvPr/>
        </p:nvCxnSpPr>
        <p:spPr>
          <a:xfrm>
            <a:off x="4990780" y="495776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a:spLocks noChangeArrowheads="1"/>
          </p:cNvSpPr>
          <p:nvPr/>
        </p:nvSpPr>
        <p:spPr bwMode="auto">
          <a:xfrm>
            <a:off x="2608290" y="1724275"/>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zh-CN" altLang="en-US" b="1" dirty="0">
                <a:solidFill>
                  <a:schemeClr val="accent3"/>
                </a:solidFill>
                <a:latin typeface="+mn-ea"/>
              </a:rPr>
              <a:t>添加标题文字</a:t>
            </a:r>
          </a:p>
        </p:txBody>
      </p:sp>
      <p:sp>
        <p:nvSpPr>
          <p:cNvPr id="38" name="文本框 37"/>
          <p:cNvSpPr txBox="1">
            <a:spLocks noChangeArrowheads="1"/>
          </p:cNvSpPr>
          <p:nvPr/>
        </p:nvSpPr>
        <p:spPr bwMode="auto">
          <a:xfrm>
            <a:off x="2608290" y="2093607"/>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39" name="文本框 38"/>
          <p:cNvSpPr txBox="1">
            <a:spLocks noChangeArrowheads="1"/>
          </p:cNvSpPr>
          <p:nvPr/>
        </p:nvSpPr>
        <p:spPr bwMode="auto">
          <a:xfrm>
            <a:off x="2608290" y="2521215"/>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200" dirty="0">
                <a:latin typeface="+mn-ea"/>
              </a:rPr>
              <a:t>单击此处编辑并添加您的文字内容。</a:t>
            </a:r>
          </a:p>
          <a:p>
            <a:pPr algn="r">
              <a:lnSpc>
                <a:spcPct val="150000"/>
              </a:lnSpc>
            </a:pPr>
            <a:r>
              <a:rPr lang="zh-CN" altLang="en-US" sz="1200" dirty="0">
                <a:latin typeface="+mn-ea"/>
              </a:rPr>
              <a:t>演示设计旨在提供美好简洁具有创意的演示方案。</a:t>
            </a:r>
          </a:p>
        </p:txBody>
      </p:sp>
      <p:cxnSp>
        <p:nvCxnSpPr>
          <p:cNvPr id="40" name="直接连接符 39"/>
          <p:cNvCxnSpPr/>
          <p:nvPr/>
        </p:nvCxnSpPr>
        <p:spPr>
          <a:xfrm>
            <a:off x="4990780" y="2445910"/>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矩形: 圆角 45"/>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49" name="文本框 48"/>
          <p:cNvSpPr txBox="1">
            <a:spLocks noChangeArrowheads="1"/>
          </p:cNvSpPr>
          <p:nvPr/>
        </p:nvSpPr>
        <p:spPr bwMode="auto">
          <a:xfrm>
            <a:off x="6567840" y="423612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accent3"/>
                </a:solidFill>
                <a:latin typeface="+mn-ea"/>
              </a:rPr>
              <a:t>添加标题文字</a:t>
            </a:r>
          </a:p>
        </p:txBody>
      </p:sp>
      <p:sp>
        <p:nvSpPr>
          <p:cNvPr id="52" name="文本框 51"/>
          <p:cNvSpPr txBox="1">
            <a:spLocks noChangeArrowheads="1"/>
          </p:cNvSpPr>
          <p:nvPr/>
        </p:nvSpPr>
        <p:spPr bwMode="auto">
          <a:xfrm>
            <a:off x="6567840" y="460545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53" name="文本框 52"/>
          <p:cNvSpPr txBox="1">
            <a:spLocks noChangeArrowheads="1"/>
          </p:cNvSpPr>
          <p:nvPr/>
        </p:nvSpPr>
        <p:spPr bwMode="auto">
          <a:xfrm>
            <a:off x="6567840" y="5033067"/>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mn-ea"/>
              </a:rPr>
              <a:t>单击此处编辑并添加您的文字内容。</a:t>
            </a:r>
          </a:p>
          <a:p>
            <a:pPr>
              <a:lnSpc>
                <a:spcPct val="150000"/>
              </a:lnSpc>
            </a:pPr>
            <a:r>
              <a:rPr lang="zh-CN" altLang="en-US" sz="1200" dirty="0">
                <a:latin typeface="+mn-ea"/>
              </a:rPr>
              <a:t>演示设计旨在提供美好简洁具有创意的演示方案。</a:t>
            </a:r>
          </a:p>
        </p:txBody>
      </p:sp>
      <p:cxnSp>
        <p:nvCxnSpPr>
          <p:cNvPr id="54" name="直接连接符 53"/>
          <p:cNvCxnSpPr/>
          <p:nvPr/>
        </p:nvCxnSpPr>
        <p:spPr>
          <a:xfrm>
            <a:off x="6567840" y="495776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5" name="文本框 54"/>
          <p:cNvSpPr txBox="1">
            <a:spLocks noChangeArrowheads="1"/>
          </p:cNvSpPr>
          <p:nvPr/>
        </p:nvSpPr>
        <p:spPr bwMode="auto">
          <a:xfrm>
            <a:off x="6567840" y="1724275"/>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b="1" dirty="0">
                <a:solidFill>
                  <a:schemeClr val="accent3"/>
                </a:solidFill>
                <a:latin typeface="+mn-ea"/>
              </a:rPr>
              <a:t>添加标题文字</a:t>
            </a:r>
          </a:p>
        </p:txBody>
      </p:sp>
      <p:sp>
        <p:nvSpPr>
          <p:cNvPr id="56" name="文本框 55"/>
          <p:cNvSpPr txBox="1">
            <a:spLocks noChangeArrowheads="1"/>
          </p:cNvSpPr>
          <p:nvPr/>
        </p:nvSpPr>
        <p:spPr bwMode="auto">
          <a:xfrm>
            <a:off x="6567840" y="2093607"/>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57" name="文本框 56"/>
          <p:cNvSpPr txBox="1">
            <a:spLocks noChangeArrowheads="1"/>
          </p:cNvSpPr>
          <p:nvPr/>
        </p:nvSpPr>
        <p:spPr bwMode="auto">
          <a:xfrm>
            <a:off x="6567840" y="2521215"/>
            <a:ext cx="3015871"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mn-ea"/>
              </a:rPr>
              <a:t>单击此处编辑并添加您的文字内容。</a:t>
            </a:r>
          </a:p>
          <a:p>
            <a:pPr>
              <a:lnSpc>
                <a:spcPct val="150000"/>
              </a:lnSpc>
            </a:pPr>
            <a:r>
              <a:rPr lang="zh-CN" altLang="en-US" sz="1200" dirty="0">
                <a:latin typeface="+mn-ea"/>
              </a:rPr>
              <a:t>演示设计旨在提供美好简洁具有创意的演示方案。</a:t>
            </a:r>
          </a:p>
        </p:txBody>
      </p:sp>
      <p:cxnSp>
        <p:nvCxnSpPr>
          <p:cNvPr id="58" name="直接连接符 57"/>
          <p:cNvCxnSpPr/>
          <p:nvPr/>
        </p:nvCxnSpPr>
        <p:spPr>
          <a:xfrm>
            <a:off x="6567840" y="2445910"/>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任意多边形: 形状 31"/>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42" name="矩形 41"/>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文本框 4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4" name="文本框 4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24.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8279"/>
          <a:stretch>
            <a:fillRect/>
          </a:stretch>
        </p:blipFill>
        <p:spPr>
          <a:xfrm>
            <a:off x="0" y="-159657"/>
            <a:ext cx="12192000" cy="7017657"/>
          </a:xfrm>
          <a:prstGeom prst="rect">
            <a:avLst/>
          </a:prstGeom>
        </p:spPr>
      </p:pic>
      <p:grpSp>
        <p:nvGrpSpPr>
          <p:cNvPr id="8" name="组合 7"/>
          <p:cNvGrpSpPr/>
          <p:nvPr/>
        </p:nvGrpSpPr>
        <p:grpSpPr>
          <a:xfrm>
            <a:off x="-1431764" y="2023960"/>
            <a:ext cx="16049297" cy="4834040"/>
            <a:chOff x="-1942672" y="-2798668"/>
            <a:chExt cx="16049297" cy="5478880"/>
          </a:xfrm>
        </p:grpSpPr>
        <p:sp>
          <p:nvSpPr>
            <p:cNvPr id="4" name="任意多边形: 形状 3"/>
            <p:cNvSpPr/>
            <p:nvPr/>
          </p:nvSpPr>
          <p:spPr>
            <a:xfrm>
              <a:off x="-1942672" y="-2151208"/>
              <a:ext cx="16049297" cy="4245428"/>
            </a:xfrm>
            <a:custGeom>
              <a:avLst/>
              <a:gdLst>
                <a:gd name="connsiteX0" fmla="*/ 2482714 w 12897826"/>
                <a:gd name="connsiteY0" fmla="*/ 1278 h 4647407"/>
                <a:gd name="connsiteX1" fmla="*/ 2681874 w 12897826"/>
                <a:gd name="connsiteY1" fmla="*/ 2978 h 4647407"/>
                <a:gd name="connsiteX2" fmla="*/ 7485367 w 12897826"/>
                <a:gd name="connsiteY2" fmla="*/ 1750755 h 4647407"/>
                <a:gd name="connsiteX3" fmla="*/ 10784151 w 12897826"/>
                <a:gd name="connsiteY3" fmla="*/ 315494 h 4647407"/>
                <a:gd name="connsiteX4" fmla="*/ 12542780 w 12897826"/>
                <a:gd name="connsiteY4" fmla="*/ 672862 h 4647407"/>
                <a:gd name="connsiteX5" fmla="*/ 12897826 w 12897826"/>
                <a:gd name="connsiteY5" fmla="*/ 812017 h 4647407"/>
                <a:gd name="connsiteX6" fmla="*/ 12897826 w 12897826"/>
                <a:gd name="connsiteY6" fmla="*/ 4647407 h 4647407"/>
                <a:gd name="connsiteX7" fmla="*/ 0 w 12897826"/>
                <a:gd name="connsiteY7" fmla="*/ 4647407 h 4647407"/>
                <a:gd name="connsiteX8" fmla="*/ 0 w 12897826"/>
                <a:gd name="connsiteY8" fmla="*/ 1097383 h 4647407"/>
                <a:gd name="connsiteX9" fmla="*/ 21356 w 12897826"/>
                <a:gd name="connsiteY9" fmla="*/ 1084065 h 4647407"/>
                <a:gd name="connsiteX10" fmla="*/ 2482714 w 12897826"/>
                <a:gd name="connsiteY10" fmla="*/ 1278 h 4647407"/>
                <a:gd name="connsiteX0-1" fmla="*/ 2482714 w 12897826"/>
                <a:gd name="connsiteY0-2" fmla="*/ 1278 h 4647407"/>
                <a:gd name="connsiteX1-3" fmla="*/ 2681874 w 12897826"/>
                <a:gd name="connsiteY1-4" fmla="*/ 2978 h 4647407"/>
                <a:gd name="connsiteX2-5" fmla="*/ 7485367 w 12897826"/>
                <a:gd name="connsiteY2-6" fmla="*/ 1750755 h 4647407"/>
                <a:gd name="connsiteX3-7" fmla="*/ 11074437 w 12897826"/>
                <a:gd name="connsiteY3-8" fmla="*/ 706336 h 4647407"/>
                <a:gd name="connsiteX4-9" fmla="*/ 12542780 w 12897826"/>
                <a:gd name="connsiteY4-10" fmla="*/ 672862 h 4647407"/>
                <a:gd name="connsiteX5-11" fmla="*/ 12897826 w 12897826"/>
                <a:gd name="connsiteY5-12" fmla="*/ 812017 h 4647407"/>
                <a:gd name="connsiteX6-13" fmla="*/ 12897826 w 12897826"/>
                <a:gd name="connsiteY6-14" fmla="*/ 4647407 h 4647407"/>
                <a:gd name="connsiteX7-15" fmla="*/ 0 w 12897826"/>
                <a:gd name="connsiteY7-16" fmla="*/ 4647407 h 4647407"/>
                <a:gd name="connsiteX8-17" fmla="*/ 0 w 12897826"/>
                <a:gd name="connsiteY8-18" fmla="*/ 1097383 h 4647407"/>
                <a:gd name="connsiteX9-19" fmla="*/ 21356 w 12897826"/>
                <a:gd name="connsiteY9-20" fmla="*/ 1084065 h 4647407"/>
                <a:gd name="connsiteX10-21" fmla="*/ 2482714 w 12897826"/>
                <a:gd name="connsiteY10-22" fmla="*/ 1278 h 4647407"/>
                <a:gd name="connsiteX0-23" fmla="*/ 2482714 w 12897826"/>
                <a:gd name="connsiteY0-24" fmla="*/ 1278 h 4647407"/>
                <a:gd name="connsiteX1-25" fmla="*/ 2681874 w 12897826"/>
                <a:gd name="connsiteY1-26" fmla="*/ 2978 h 4647407"/>
                <a:gd name="connsiteX2-27" fmla="*/ 7485367 w 12897826"/>
                <a:gd name="connsiteY2-28" fmla="*/ 1750755 h 4647407"/>
                <a:gd name="connsiteX3-29" fmla="*/ 11074437 w 12897826"/>
                <a:gd name="connsiteY3-30" fmla="*/ 706336 h 4647407"/>
                <a:gd name="connsiteX4-31" fmla="*/ 12542780 w 12897826"/>
                <a:gd name="connsiteY4-32" fmla="*/ 832095 h 4647407"/>
                <a:gd name="connsiteX5-33" fmla="*/ 12897826 w 12897826"/>
                <a:gd name="connsiteY5-34" fmla="*/ 812017 h 4647407"/>
                <a:gd name="connsiteX6-35" fmla="*/ 12897826 w 12897826"/>
                <a:gd name="connsiteY6-36" fmla="*/ 4647407 h 4647407"/>
                <a:gd name="connsiteX7-37" fmla="*/ 0 w 12897826"/>
                <a:gd name="connsiteY7-38" fmla="*/ 4647407 h 4647407"/>
                <a:gd name="connsiteX8-39" fmla="*/ 0 w 12897826"/>
                <a:gd name="connsiteY8-40" fmla="*/ 1097383 h 4647407"/>
                <a:gd name="connsiteX9-41" fmla="*/ 21356 w 12897826"/>
                <a:gd name="connsiteY9-42" fmla="*/ 1084065 h 4647407"/>
                <a:gd name="connsiteX10-43" fmla="*/ 2482714 w 12897826"/>
                <a:gd name="connsiteY10-44" fmla="*/ 1278 h 4647407"/>
                <a:gd name="connsiteX0-45" fmla="*/ 2482714 w 12897826"/>
                <a:gd name="connsiteY0-46" fmla="*/ 1278 h 4647407"/>
                <a:gd name="connsiteX1-47" fmla="*/ 2681874 w 12897826"/>
                <a:gd name="connsiteY1-48" fmla="*/ 2978 h 4647407"/>
                <a:gd name="connsiteX2-49" fmla="*/ 7485367 w 12897826"/>
                <a:gd name="connsiteY2-50" fmla="*/ 1750755 h 4647407"/>
                <a:gd name="connsiteX3-51" fmla="*/ 11074437 w 12897826"/>
                <a:gd name="connsiteY3-52" fmla="*/ 706336 h 4647407"/>
                <a:gd name="connsiteX4-53" fmla="*/ 12897826 w 12897826"/>
                <a:gd name="connsiteY4-54" fmla="*/ 812017 h 4647407"/>
                <a:gd name="connsiteX5-55" fmla="*/ 12897826 w 12897826"/>
                <a:gd name="connsiteY5-56" fmla="*/ 4647407 h 4647407"/>
                <a:gd name="connsiteX6-57" fmla="*/ 0 w 12897826"/>
                <a:gd name="connsiteY6-58" fmla="*/ 4647407 h 4647407"/>
                <a:gd name="connsiteX7-59" fmla="*/ 0 w 12897826"/>
                <a:gd name="connsiteY7-60" fmla="*/ 1097383 h 4647407"/>
                <a:gd name="connsiteX8-61" fmla="*/ 21356 w 12897826"/>
                <a:gd name="connsiteY8-62" fmla="*/ 1084065 h 4647407"/>
                <a:gd name="connsiteX9-63" fmla="*/ 2482714 w 12897826"/>
                <a:gd name="connsiteY9-64" fmla="*/ 1278 h 4647407"/>
                <a:gd name="connsiteX0-65" fmla="*/ 2482714 w 12897826"/>
                <a:gd name="connsiteY0-66" fmla="*/ 1278 h 4647407"/>
                <a:gd name="connsiteX1-67" fmla="*/ 2681874 w 12897826"/>
                <a:gd name="connsiteY1-68" fmla="*/ 2978 h 4647407"/>
                <a:gd name="connsiteX2-69" fmla="*/ 7485367 w 12897826"/>
                <a:gd name="connsiteY2-70" fmla="*/ 1750755 h 4647407"/>
                <a:gd name="connsiteX3-71" fmla="*/ 11074437 w 12897826"/>
                <a:gd name="connsiteY3-72" fmla="*/ 706336 h 4647407"/>
                <a:gd name="connsiteX4-73" fmla="*/ 12897826 w 12897826"/>
                <a:gd name="connsiteY4-74" fmla="*/ 812017 h 4647407"/>
                <a:gd name="connsiteX5-75" fmla="*/ 12897826 w 12897826"/>
                <a:gd name="connsiteY5-76" fmla="*/ 4647407 h 4647407"/>
                <a:gd name="connsiteX6-77" fmla="*/ 0 w 12897826"/>
                <a:gd name="connsiteY6-78" fmla="*/ 4647407 h 4647407"/>
                <a:gd name="connsiteX7-79" fmla="*/ 0 w 12897826"/>
                <a:gd name="connsiteY7-80" fmla="*/ 1097383 h 4647407"/>
                <a:gd name="connsiteX8-81" fmla="*/ 21356 w 12897826"/>
                <a:gd name="connsiteY8-82" fmla="*/ 1084065 h 4647407"/>
                <a:gd name="connsiteX9-83" fmla="*/ 2482714 w 12897826"/>
                <a:gd name="connsiteY9-84" fmla="*/ 1278 h 4647407"/>
                <a:gd name="connsiteX0-85" fmla="*/ 2482714 w 12897826"/>
                <a:gd name="connsiteY0-86" fmla="*/ 1278 h 4647407"/>
                <a:gd name="connsiteX1-87" fmla="*/ 2681874 w 12897826"/>
                <a:gd name="connsiteY1-88" fmla="*/ 2978 h 4647407"/>
                <a:gd name="connsiteX2-89" fmla="*/ 7485367 w 12897826"/>
                <a:gd name="connsiteY2-90" fmla="*/ 1750755 h 4647407"/>
                <a:gd name="connsiteX3-91" fmla="*/ 11074437 w 12897826"/>
                <a:gd name="connsiteY3-92" fmla="*/ 706336 h 4647407"/>
                <a:gd name="connsiteX4-93" fmla="*/ 12897826 w 12897826"/>
                <a:gd name="connsiteY4-94" fmla="*/ 812017 h 4647407"/>
                <a:gd name="connsiteX5-95" fmla="*/ 12897826 w 12897826"/>
                <a:gd name="connsiteY5-96" fmla="*/ 4647407 h 4647407"/>
                <a:gd name="connsiteX6-97" fmla="*/ 0 w 12897826"/>
                <a:gd name="connsiteY6-98" fmla="*/ 4647407 h 4647407"/>
                <a:gd name="connsiteX7-99" fmla="*/ 0 w 12897826"/>
                <a:gd name="connsiteY7-100" fmla="*/ 1097383 h 4647407"/>
                <a:gd name="connsiteX8-101" fmla="*/ 21356 w 12897826"/>
                <a:gd name="connsiteY8-102" fmla="*/ 1084065 h 4647407"/>
                <a:gd name="connsiteX9-103" fmla="*/ 2482714 w 12897826"/>
                <a:gd name="connsiteY9-104" fmla="*/ 1278 h 4647407"/>
                <a:gd name="connsiteX0-105" fmla="*/ 2482714 w 12897826"/>
                <a:gd name="connsiteY0-106" fmla="*/ 1278 h 4647407"/>
                <a:gd name="connsiteX1-107" fmla="*/ 2681874 w 12897826"/>
                <a:gd name="connsiteY1-108" fmla="*/ 2978 h 4647407"/>
                <a:gd name="connsiteX2-109" fmla="*/ 7485367 w 12897826"/>
                <a:gd name="connsiteY2-110" fmla="*/ 1750755 h 4647407"/>
                <a:gd name="connsiteX3-111" fmla="*/ 10943808 w 12897826"/>
                <a:gd name="connsiteY3-112" fmla="*/ 894520 h 4647407"/>
                <a:gd name="connsiteX4-113" fmla="*/ 12897826 w 12897826"/>
                <a:gd name="connsiteY4-114" fmla="*/ 812017 h 4647407"/>
                <a:gd name="connsiteX5-115" fmla="*/ 12897826 w 12897826"/>
                <a:gd name="connsiteY5-116" fmla="*/ 4647407 h 4647407"/>
                <a:gd name="connsiteX6-117" fmla="*/ 0 w 12897826"/>
                <a:gd name="connsiteY6-118" fmla="*/ 4647407 h 4647407"/>
                <a:gd name="connsiteX7-119" fmla="*/ 0 w 12897826"/>
                <a:gd name="connsiteY7-120" fmla="*/ 1097383 h 4647407"/>
                <a:gd name="connsiteX8-121" fmla="*/ 21356 w 12897826"/>
                <a:gd name="connsiteY8-122" fmla="*/ 1084065 h 4647407"/>
                <a:gd name="connsiteX9-123" fmla="*/ 2482714 w 12897826"/>
                <a:gd name="connsiteY9-124" fmla="*/ 1278 h 4647407"/>
                <a:gd name="connsiteX0-125" fmla="*/ 2482714 w 12897826"/>
                <a:gd name="connsiteY0-126" fmla="*/ 1278 h 4647407"/>
                <a:gd name="connsiteX1-127" fmla="*/ 2681874 w 12897826"/>
                <a:gd name="connsiteY1-128" fmla="*/ 2978 h 4647407"/>
                <a:gd name="connsiteX2-129" fmla="*/ 7485367 w 12897826"/>
                <a:gd name="connsiteY2-130" fmla="*/ 1750755 h 4647407"/>
                <a:gd name="connsiteX3-131" fmla="*/ 10943808 w 12897826"/>
                <a:gd name="connsiteY3-132" fmla="*/ 894520 h 4647407"/>
                <a:gd name="connsiteX4-133" fmla="*/ 12897826 w 12897826"/>
                <a:gd name="connsiteY4-134" fmla="*/ 1333141 h 4647407"/>
                <a:gd name="connsiteX5-135" fmla="*/ 12897826 w 12897826"/>
                <a:gd name="connsiteY5-136" fmla="*/ 4647407 h 4647407"/>
                <a:gd name="connsiteX6-137" fmla="*/ 0 w 12897826"/>
                <a:gd name="connsiteY6-138" fmla="*/ 4647407 h 4647407"/>
                <a:gd name="connsiteX7-139" fmla="*/ 0 w 12897826"/>
                <a:gd name="connsiteY7-140" fmla="*/ 1097383 h 4647407"/>
                <a:gd name="connsiteX8-141" fmla="*/ 21356 w 12897826"/>
                <a:gd name="connsiteY8-142" fmla="*/ 1084065 h 4647407"/>
                <a:gd name="connsiteX9-143" fmla="*/ 2482714 w 12897826"/>
                <a:gd name="connsiteY9-144" fmla="*/ 1278 h 4647407"/>
                <a:gd name="connsiteX0-145" fmla="*/ 2482714 w 12897826"/>
                <a:gd name="connsiteY0-146" fmla="*/ 1278 h 4647407"/>
                <a:gd name="connsiteX1-147" fmla="*/ 2681874 w 12897826"/>
                <a:gd name="connsiteY1-148" fmla="*/ 2978 h 4647407"/>
                <a:gd name="connsiteX2-149" fmla="*/ 7485367 w 12897826"/>
                <a:gd name="connsiteY2-150" fmla="*/ 1750755 h 4647407"/>
                <a:gd name="connsiteX3-151" fmla="*/ 10943808 w 12897826"/>
                <a:gd name="connsiteY3-152" fmla="*/ 894520 h 4647407"/>
                <a:gd name="connsiteX4-153" fmla="*/ 12883312 w 12897826"/>
                <a:gd name="connsiteY4-154" fmla="*/ 1347618 h 4647407"/>
                <a:gd name="connsiteX5-155" fmla="*/ 12897826 w 12897826"/>
                <a:gd name="connsiteY5-156" fmla="*/ 4647407 h 4647407"/>
                <a:gd name="connsiteX6-157" fmla="*/ 0 w 12897826"/>
                <a:gd name="connsiteY6-158" fmla="*/ 4647407 h 4647407"/>
                <a:gd name="connsiteX7-159" fmla="*/ 0 w 12897826"/>
                <a:gd name="connsiteY7-160" fmla="*/ 1097383 h 4647407"/>
                <a:gd name="connsiteX8-161" fmla="*/ 21356 w 12897826"/>
                <a:gd name="connsiteY8-162" fmla="*/ 1084065 h 4647407"/>
                <a:gd name="connsiteX9-163" fmla="*/ 2482714 w 12897826"/>
                <a:gd name="connsiteY9-164" fmla="*/ 1278 h 4647407"/>
                <a:gd name="connsiteX0-165" fmla="*/ 2482714 w 12897826"/>
                <a:gd name="connsiteY0-166" fmla="*/ 1278 h 4647407"/>
                <a:gd name="connsiteX1-167" fmla="*/ 2681874 w 12897826"/>
                <a:gd name="connsiteY1-168" fmla="*/ 2978 h 4647407"/>
                <a:gd name="connsiteX2-169" fmla="*/ 7485367 w 12897826"/>
                <a:gd name="connsiteY2-170" fmla="*/ 1750755 h 4647407"/>
                <a:gd name="connsiteX3-171" fmla="*/ 10972837 w 12897826"/>
                <a:gd name="connsiteY3-172" fmla="*/ 822141 h 4647407"/>
                <a:gd name="connsiteX4-173" fmla="*/ 12883312 w 12897826"/>
                <a:gd name="connsiteY4-174" fmla="*/ 1347618 h 4647407"/>
                <a:gd name="connsiteX5-175" fmla="*/ 12897826 w 12897826"/>
                <a:gd name="connsiteY5-176" fmla="*/ 4647407 h 4647407"/>
                <a:gd name="connsiteX6-177" fmla="*/ 0 w 12897826"/>
                <a:gd name="connsiteY6-178" fmla="*/ 4647407 h 4647407"/>
                <a:gd name="connsiteX7-179" fmla="*/ 0 w 12897826"/>
                <a:gd name="connsiteY7-180" fmla="*/ 1097383 h 4647407"/>
                <a:gd name="connsiteX8-181" fmla="*/ 21356 w 12897826"/>
                <a:gd name="connsiteY8-182" fmla="*/ 1084065 h 4647407"/>
                <a:gd name="connsiteX9-183" fmla="*/ 2482714 w 12897826"/>
                <a:gd name="connsiteY9-184" fmla="*/ 1278 h 46474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2897826" h="4647407">
                  <a:moveTo>
                    <a:pt x="2482714" y="1278"/>
                  </a:moveTo>
                  <a:cubicBezTo>
                    <a:pt x="2548290" y="-843"/>
                    <a:pt x="2614672" y="-353"/>
                    <a:pt x="2681874" y="2978"/>
                  </a:cubicBezTo>
                  <a:cubicBezTo>
                    <a:pt x="4005246" y="68568"/>
                    <a:pt x="6103540" y="1614228"/>
                    <a:pt x="7485367" y="1750755"/>
                  </a:cubicBezTo>
                  <a:cubicBezTo>
                    <a:pt x="8867194" y="1887282"/>
                    <a:pt x="10073179" y="889331"/>
                    <a:pt x="10972837" y="822141"/>
                  </a:cubicBezTo>
                  <a:cubicBezTo>
                    <a:pt x="11872495" y="754951"/>
                    <a:pt x="12419756" y="1182946"/>
                    <a:pt x="12883312" y="1347618"/>
                  </a:cubicBezTo>
                  <a:lnTo>
                    <a:pt x="12897826" y="4647407"/>
                  </a:lnTo>
                  <a:lnTo>
                    <a:pt x="0" y="4647407"/>
                  </a:lnTo>
                  <a:lnTo>
                    <a:pt x="0" y="1097383"/>
                  </a:lnTo>
                  <a:lnTo>
                    <a:pt x="21356" y="1084065"/>
                  </a:lnTo>
                  <a:cubicBezTo>
                    <a:pt x="696514" y="652353"/>
                    <a:pt x="1499062" y="33088"/>
                    <a:pt x="2482714" y="1278"/>
                  </a:cubicBez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5" name="任意多边形: 形状 4"/>
            <p:cNvSpPr/>
            <p:nvPr/>
          </p:nvSpPr>
          <p:spPr>
            <a:xfrm>
              <a:off x="-1942672" y="-1565216"/>
              <a:ext cx="16049297" cy="4245428"/>
            </a:xfrm>
            <a:custGeom>
              <a:avLst/>
              <a:gdLst>
                <a:gd name="connsiteX0" fmla="*/ 2612426 w 12897826"/>
                <a:gd name="connsiteY0" fmla="*/ 122 h 3540859"/>
                <a:gd name="connsiteX1" fmla="*/ 7195999 w 12897826"/>
                <a:gd name="connsiteY1" fmla="*/ 1261761 h 3540859"/>
                <a:gd name="connsiteX2" fmla="*/ 11073518 w 12897826"/>
                <a:gd name="connsiteY2" fmla="*/ 69569 h 3540859"/>
                <a:gd name="connsiteX3" fmla="*/ 12849508 w 12897826"/>
                <a:gd name="connsiteY3" fmla="*/ 505067 h 3540859"/>
                <a:gd name="connsiteX4" fmla="*/ 12897826 w 12897826"/>
                <a:gd name="connsiteY4" fmla="*/ 526814 h 3540859"/>
                <a:gd name="connsiteX5" fmla="*/ 12897826 w 12897826"/>
                <a:gd name="connsiteY5" fmla="*/ 3540859 h 3540859"/>
                <a:gd name="connsiteX6" fmla="*/ 0 w 12897826"/>
                <a:gd name="connsiteY6" fmla="*/ 3540859 h 3540859"/>
                <a:gd name="connsiteX7" fmla="*/ 0 w 12897826"/>
                <a:gd name="connsiteY7" fmla="*/ 815092 h 3540859"/>
                <a:gd name="connsiteX8" fmla="*/ 332529 w 12897826"/>
                <a:gd name="connsiteY8" fmla="*/ 644190 h 3540859"/>
                <a:gd name="connsiteX9" fmla="*/ 2612426 w 12897826"/>
                <a:gd name="connsiteY9" fmla="*/ 122 h 3540859"/>
                <a:gd name="connsiteX0-1" fmla="*/ 2612426 w 12897826"/>
                <a:gd name="connsiteY0-2" fmla="*/ 122 h 3540859"/>
                <a:gd name="connsiteX1-3" fmla="*/ 7195999 w 12897826"/>
                <a:gd name="connsiteY1-4" fmla="*/ 1189129 h 3540859"/>
                <a:gd name="connsiteX2-5" fmla="*/ 11073518 w 12897826"/>
                <a:gd name="connsiteY2-6" fmla="*/ 69569 h 3540859"/>
                <a:gd name="connsiteX3-7" fmla="*/ 12849508 w 12897826"/>
                <a:gd name="connsiteY3-8" fmla="*/ 505067 h 3540859"/>
                <a:gd name="connsiteX4-9" fmla="*/ 12897826 w 12897826"/>
                <a:gd name="connsiteY4-10" fmla="*/ 526814 h 3540859"/>
                <a:gd name="connsiteX5-11" fmla="*/ 12897826 w 12897826"/>
                <a:gd name="connsiteY5-12" fmla="*/ 3540859 h 3540859"/>
                <a:gd name="connsiteX6-13" fmla="*/ 0 w 12897826"/>
                <a:gd name="connsiteY6-14" fmla="*/ 3540859 h 3540859"/>
                <a:gd name="connsiteX7-15" fmla="*/ 0 w 12897826"/>
                <a:gd name="connsiteY7-16" fmla="*/ 815092 h 3540859"/>
                <a:gd name="connsiteX8-17" fmla="*/ 332529 w 12897826"/>
                <a:gd name="connsiteY8-18" fmla="*/ 644190 h 3540859"/>
                <a:gd name="connsiteX9-19" fmla="*/ 2612426 w 12897826"/>
                <a:gd name="connsiteY9-20" fmla="*/ 122 h 3540859"/>
                <a:gd name="connsiteX0-21" fmla="*/ 2612426 w 12897826"/>
                <a:gd name="connsiteY0-22" fmla="*/ 122 h 3540859"/>
                <a:gd name="connsiteX1-23" fmla="*/ 7195999 w 12897826"/>
                <a:gd name="connsiteY1-24" fmla="*/ 1189129 h 3540859"/>
                <a:gd name="connsiteX2-25" fmla="*/ 11073518 w 12897826"/>
                <a:gd name="connsiteY2-26" fmla="*/ 69569 h 3540859"/>
                <a:gd name="connsiteX3-27" fmla="*/ 12849508 w 12897826"/>
                <a:gd name="connsiteY3-28" fmla="*/ 505067 h 3540859"/>
                <a:gd name="connsiteX4-29" fmla="*/ 12897826 w 12897826"/>
                <a:gd name="connsiteY4-30" fmla="*/ 526814 h 3540859"/>
                <a:gd name="connsiteX5-31" fmla="*/ 12897826 w 12897826"/>
                <a:gd name="connsiteY5-32" fmla="*/ 3540859 h 3540859"/>
                <a:gd name="connsiteX6-33" fmla="*/ 0 w 12897826"/>
                <a:gd name="connsiteY6-34" fmla="*/ 3540859 h 3540859"/>
                <a:gd name="connsiteX7-35" fmla="*/ 0 w 12897826"/>
                <a:gd name="connsiteY7-36" fmla="*/ 815092 h 3540859"/>
                <a:gd name="connsiteX8-37" fmla="*/ 332529 w 12897826"/>
                <a:gd name="connsiteY8-38" fmla="*/ 644190 h 3540859"/>
                <a:gd name="connsiteX9-39" fmla="*/ 2612426 w 12897826"/>
                <a:gd name="connsiteY9-40" fmla="*/ 122 h 3540859"/>
                <a:gd name="connsiteX0-41" fmla="*/ 2612426 w 12897826"/>
                <a:gd name="connsiteY0-42" fmla="*/ 122 h 3540859"/>
                <a:gd name="connsiteX1-43" fmla="*/ 7195999 w 12897826"/>
                <a:gd name="connsiteY1-44" fmla="*/ 1189129 h 3540859"/>
                <a:gd name="connsiteX2-45" fmla="*/ 11073518 w 12897826"/>
                <a:gd name="connsiteY2-46" fmla="*/ 69569 h 3540859"/>
                <a:gd name="connsiteX3-47" fmla="*/ 12849508 w 12897826"/>
                <a:gd name="connsiteY3-48" fmla="*/ 505067 h 3540859"/>
                <a:gd name="connsiteX4-49" fmla="*/ 12897826 w 12897826"/>
                <a:gd name="connsiteY4-50" fmla="*/ 526814 h 3540859"/>
                <a:gd name="connsiteX5-51" fmla="*/ 12897826 w 12897826"/>
                <a:gd name="connsiteY5-52" fmla="*/ 3540859 h 3540859"/>
                <a:gd name="connsiteX6-53" fmla="*/ 0 w 12897826"/>
                <a:gd name="connsiteY6-54" fmla="*/ 3540859 h 3540859"/>
                <a:gd name="connsiteX7-55" fmla="*/ 0 w 12897826"/>
                <a:gd name="connsiteY7-56" fmla="*/ 815092 h 3540859"/>
                <a:gd name="connsiteX8-57" fmla="*/ 332529 w 12897826"/>
                <a:gd name="connsiteY8-58" fmla="*/ 644190 h 3540859"/>
                <a:gd name="connsiteX9-59" fmla="*/ 2612426 w 12897826"/>
                <a:gd name="connsiteY9-60" fmla="*/ 122 h 3540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2897826" h="3540859">
                  <a:moveTo>
                    <a:pt x="2612426" y="122"/>
                  </a:moveTo>
                  <a:cubicBezTo>
                    <a:pt x="3933869" y="11696"/>
                    <a:pt x="5785818" y="1177555"/>
                    <a:pt x="7195999" y="1189129"/>
                  </a:cubicBezTo>
                  <a:cubicBezTo>
                    <a:pt x="8606182" y="1200705"/>
                    <a:pt x="10124623" y="90383"/>
                    <a:pt x="11073518" y="69569"/>
                  </a:cubicBezTo>
                  <a:cubicBezTo>
                    <a:pt x="11856113" y="52403"/>
                    <a:pt x="12290789" y="266822"/>
                    <a:pt x="12849508" y="505067"/>
                  </a:cubicBezTo>
                  <a:lnTo>
                    <a:pt x="12897826" y="526814"/>
                  </a:lnTo>
                  <a:lnTo>
                    <a:pt x="12897826" y="3540859"/>
                  </a:lnTo>
                  <a:lnTo>
                    <a:pt x="0" y="3540859"/>
                  </a:lnTo>
                  <a:lnTo>
                    <a:pt x="0" y="815092"/>
                  </a:lnTo>
                  <a:lnTo>
                    <a:pt x="332529" y="644190"/>
                  </a:lnTo>
                  <a:cubicBezTo>
                    <a:pt x="1002068" y="311191"/>
                    <a:pt x="1786524" y="-7113"/>
                    <a:pt x="2612426" y="122"/>
                  </a:cubicBezTo>
                  <a:close/>
                </a:path>
              </a:pathLst>
            </a:custGeom>
            <a:solidFill>
              <a:schemeClr val="accent3">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sp>
          <p:nvSpPr>
            <p:cNvPr id="3" name="任意多边形: 形状 2"/>
            <p:cNvSpPr/>
            <p:nvPr/>
          </p:nvSpPr>
          <p:spPr>
            <a:xfrm>
              <a:off x="-366936" y="-2798668"/>
              <a:ext cx="12897826" cy="4833910"/>
            </a:xfrm>
            <a:custGeom>
              <a:avLst/>
              <a:gdLst>
                <a:gd name="connsiteX0" fmla="*/ 2482714 w 12897826"/>
                <a:gd name="connsiteY0" fmla="*/ 1278 h 4777119"/>
                <a:gd name="connsiteX1" fmla="*/ 2681874 w 12897826"/>
                <a:gd name="connsiteY1" fmla="*/ 2978 h 4777119"/>
                <a:gd name="connsiteX2" fmla="*/ 7485367 w 12897826"/>
                <a:gd name="connsiteY2" fmla="*/ 1750754 h 4777119"/>
                <a:gd name="connsiteX3" fmla="*/ 10784151 w 12897826"/>
                <a:gd name="connsiteY3" fmla="*/ 315494 h 4777119"/>
                <a:gd name="connsiteX4" fmla="*/ 12542780 w 12897826"/>
                <a:gd name="connsiteY4" fmla="*/ 672862 h 4777119"/>
                <a:gd name="connsiteX5" fmla="*/ 12897826 w 12897826"/>
                <a:gd name="connsiteY5" fmla="*/ 812018 h 4777119"/>
                <a:gd name="connsiteX6" fmla="*/ 12897826 w 12897826"/>
                <a:gd name="connsiteY6" fmla="*/ 4777119 h 4777119"/>
                <a:gd name="connsiteX7" fmla="*/ 0 w 12897826"/>
                <a:gd name="connsiteY7" fmla="*/ 4777119 h 4777119"/>
                <a:gd name="connsiteX8" fmla="*/ 0 w 12897826"/>
                <a:gd name="connsiteY8" fmla="*/ 1097382 h 4777119"/>
                <a:gd name="connsiteX9" fmla="*/ 21356 w 12897826"/>
                <a:gd name="connsiteY9" fmla="*/ 1084065 h 4777119"/>
                <a:gd name="connsiteX10" fmla="*/ 2482714 w 12897826"/>
                <a:gd name="connsiteY10" fmla="*/ 1278 h 4777119"/>
                <a:gd name="connsiteX0-1" fmla="*/ 2482714 w 12897826"/>
                <a:gd name="connsiteY0-2" fmla="*/ 1278 h 4777119"/>
                <a:gd name="connsiteX1-3" fmla="*/ 2681874 w 12897826"/>
                <a:gd name="connsiteY1-4" fmla="*/ 2978 h 4777119"/>
                <a:gd name="connsiteX2-5" fmla="*/ 7485367 w 12897826"/>
                <a:gd name="connsiteY2-6" fmla="*/ 1750754 h 4777119"/>
                <a:gd name="connsiteX3-7" fmla="*/ 10784151 w 12897826"/>
                <a:gd name="connsiteY3-8" fmla="*/ 315494 h 4777119"/>
                <a:gd name="connsiteX4-9" fmla="*/ 12897826 w 12897826"/>
                <a:gd name="connsiteY4-10" fmla="*/ 812018 h 4777119"/>
                <a:gd name="connsiteX5-11" fmla="*/ 12897826 w 12897826"/>
                <a:gd name="connsiteY5-12" fmla="*/ 4777119 h 4777119"/>
                <a:gd name="connsiteX6-13" fmla="*/ 0 w 12897826"/>
                <a:gd name="connsiteY6-14" fmla="*/ 4777119 h 4777119"/>
                <a:gd name="connsiteX7-15" fmla="*/ 0 w 12897826"/>
                <a:gd name="connsiteY7-16" fmla="*/ 1097382 h 4777119"/>
                <a:gd name="connsiteX8-17" fmla="*/ 21356 w 12897826"/>
                <a:gd name="connsiteY8-18" fmla="*/ 1084065 h 4777119"/>
                <a:gd name="connsiteX9-19" fmla="*/ 2482714 w 12897826"/>
                <a:gd name="connsiteY9-20" fmla="*/ 1278 h 4777119"/>
                <a:gd name="connsiteX0-21" fmla="*/ 2482714 w 12897826"/>
                <a:gd name="connsiteY0-22" fmla="*/ 1278 h 4777119"/>
                <a:gd name="connsiteX1-23" fmla="*/ 2681874 w 12897826"/>
                <a:gd name="connsiteY1-24" fmla="*/ 2978 h 4777119"/>
                <a:gd name="connsiteX2-25" fmla="*/ 7485367 w 12897826"/>
                <a:gd name="connsiteY2-26" fmla="*/ 1750754 h 4777119"/>
                <a:gd name="connsiteX3-27" fmla="*/ 10914780 w 12897826"/>
                <a:gd name="connsiteY3-28" fmla="*/ 881551 h 4777119"/>
                <a:gd name="connsiteX4-29" fmla="*/ 12897826 w 12897826"/>
                <a:gd name="connsiteY4-30" fmla="*/ 812018 h 4777119"/>
                <a:gd name="connsiteX5-31" fmla="*/ 12897826 w 12897826"/>
                <a:gd name="connsiteY5-32" fmla="*/ 4777119 h 4777119"/>
                <a:gd name="connsiteX6-33" fmla="*/ 0 w 12897826"/>
                <a:gd name="connsiteY6-34" fmla="*/ 4777119 h 4777119"/>
                <a:gd name="connsiteX7-35" fmla="*/ 0 w 12897826"/>
                <a:gd name="connsiteY7-36" fmla="*/ 1097382 h 4777119"/>
                <a:gd name="connsiteX8-37" fmla="*/ 21356 w 12897826"/>
                <a:gd name="connsiteY8-38" fmla="*/ 1084065 h 4777119"/>
                <a:gd name="connsiteX9-39" fmla="*/ 2482714 w 12897826"/>
                <a:gd name="connsiteY9-40" fmla="*/ 1278 h 4777119"/>
                <a:gd name="connsiteX0-41" fmla="*/ 2482714 w 12897826"/>
                <a:gd name="connsiteY0-42" fmla="*/ 1278 h 4777119"/>
                <a:gd name="connsiteX1-43" fmla="*/ 2681874 w 12897826"/>
                <a:gd name="connsiteY1-44" fmla="*/ 2978 h 4777119"/>
                <a:gd name="connsiteX2-45" fmla="*/ 7485367 w 12897826"/>
                <a:gd name="connsiteY2-46" fmla="*/ 1750754 h 4777119"/>
                <a:gd name="connsiteX3-47" fmla="*/ 10914780 w 12897826"/>
                <a:gd name="connsiteY3-48" fmla="*/ 881551 h 4777119"/>
                <a:gd name="connsiteX4-49" fmla="*/ 12897826 w 12897826"/>
                <a:gd name="connsiteY4-50" fmla="*/ 812018 h 4777119"/>
                <a:gd name="connsiteX5-51" fmla="*/ 12897826 w 12897826"/>
                <a:gd name="connsiteY5-52" fmla="*/ 4777119 h 4777119"/>
                <a:gd name="connsiteX6-53" fmla="*/ 0 w 12897826"/>
                <a:gd name="connsiteY6-54" fmla="*/ 4777119 h 4777119"/>
                <a:gd name="connsiteX7-55" fmla="*/ 0 w 12897826"/>
                <a:gd name="connsiteY7-56" fmla="*/ 1097382 h 4777119"/>
                <a:gd name="connsiteX8-57" fmla="*/ 21356 w 12897826"/>
                <a:gd name="connsiteY8-58" fmla="*/ 1084065 h 4777119"/>
                <a:gd name="connsiteX9-59" fmla="*/ 2482714 w 12897826"/>
                <a:gd name="connsiteY9-60" fmla="*/ 1278 h 4777119"/>
                <a:gd name="connsiteX0-61" fmla="*/ 2482714 w 12897826"/>
                <a:gd name="connsiteY0-62" fmla="*/ 1278 h 4777119"/>
                <a:gd name="connsiteX1-63" fmla="*/ 2681874 w 12897826"/>
                <a:gd name="connsiteY1-64" fmla="*/ 2978 h 4777119"/>
                <a:gd name="connsiteX2-65" fmla="*/ 7485367 w 12897826"/>
                <a:gd name="connsiteY2-66" fmla="*/ 1750754 h 4777119"/>
                <a:gd name="connsiteX3-67" fmla="*/ 10914780 w 12897826"/>
                <a:gd name="connsiteY3-68" fmla="*/ 881551 h 4777119"/>
                <a:gd name="connsiteX4-69" fmla="*/ 12883312 w 12897826"/>
                <a:gd name="connsiteY4-70" fmla="*/ 1290990 h 4777119"/>
                <a:gd name="connsiteX5-71" fmla="*/ 12897826 w 12897826"/>
                <a:gd name="connsiteY5-72" fmla="*/ 4777119 h 4777119"/>
                <a:gd name="connsiteX6-73" fmla="*/ 0 w 12897826"/>
                <a:gd name="connsiteY6-74" fmla="*/ 4777119 h 4777119"/>
                <a:gd name="connsiteX7-75" fmla="*/ 0 w 12897826"/>
                <a:gd name="connsiteY7-76" fmla="*/ 1097382 h 4777119"/>
                <a:gd name="connsiteX8-77" fmla="*/ 21356 w 12897826"/>
                <a:gd name="connsiteY8-78" fmla="*/ 1084065 h 4777119"/>
                <a:gd name="connsiteX9-79" fmla="*/ 2482714 w 12897826"/>
                <a:gd name="connsiteY9-80" fmla="*/ 1278 h 4777119"/>
                <a:gd name="connsiteX0-81" fmla="*/ 2482714 w 12897826"/>
                <a:gd name="connsiteY0-82" fmla="*/ 1278 h 4777119"/>
                <a:gd name="connsiteX1-83" fmla="*/ 2681874 w 12897826"/>
                <a:gd name="connsiteY1-84" fmla="*/ 2978 h 4777119"/>
                <a:gd name="connsiteX2-85" fmla="*/ 7485367 w 12897826"/>
                <a:gd name="connsiteY2-86" fmla="*/ 1750754 h 4777119"/>
                <a:gd name="connsiteX3-87" fmla="*/ 10987352 w 12897826"/>
                <a:gd name="connsiteY3-88" fmla="*/ 852522 h 4777119"/>
                <a:gd name="connsiteX4-89" fmla="*/ 12883312 w 12897826"/>
                <a:gd name="connsiteY4-90" fmla="*/ 1290990 h 4777119"/>
                <a:gd name="connsiteX5-91" fmla="*/ 12897826 w 12897826"/>
                <a:gd name="connsiteY5-92" fmla="*/ 4777119 h 4777119"/>
                <a:gd name="connsiteX6-93" fmla="*/ 0 w 12897826"/>
                <a:gd name="connsiteY6-94" fmla="*/ 4777119 h 4777119"/>
                <a:gd name="connsiteX7-95" fmla="*/ 0 w 12897826"/>
                <a:gd name="connsiteY7-96" fmla="*/ 1097382 h 4777119"/>
                <a:gd name="connsiteX8-97" fmla="*/ 21356 w 12897826"/>
                <a:gd name="connsiteY8-98" fmla="*/ 1084065 h 4777119"/>
                <a:gd name="connsiteX9-99" fmla="*/ 2482714 w 12897826"/>
                <a:gd name="connsiteY9-100" fmla="*/ 1278 h 4777119"/>
                <a:gd name="connsiteX0-101" fmla="*/ 2482714 w 12897826"/>
                <a:gd name="connsiteY0-102" fmla="*/ 1278 h 4777119"/>
                <a:gd name="connsiteX1-103" fmla="*/ 2681874 w 12897826"/>
                <a:gd name="connsiteY1-104" fmla="*/ 2978 h 4777119"/>
                <a:gd name="connsiteX2-105" fmla="*/ 7485367 w 12897826"/>
                <a:gd name="connsiteY2-106" fmla="*/ 1750754 h 4777119"/>
                <a:gd name="connsiteX3-107" fmla="*/ 11001866 w 12897826"/>
                <a:gd name="connsiteY3-108" fmla="*/ 881551 h 4777119"/>
                <a:gd name="connsiteX4-109" fmla="*/ 12883312 w 12897826"/>
                <a:gd name="connsiteY4-110" fmla="*/ 1290990 h 4777119"/>
                <a:gd name="connsiteX5-111" fmla="*/ 12897826 w 12897826"/>
                <a:gd name="connsiteY5-112" fmla="*/ 4777119 h 4777119"/>
                <a:gd name="connsiteX6-113" fmla="*/ 0 w 12897826"/>
                <a:gd name="connsiteY6-114" fmla="*/ 4777119 h 4777119"/>
                <a:gd name="connsiteX7-115" fmla="*/ 0 w 12897826"/>
                <a:gd name="connsiteY7-116" fmla="*/ 1097382 h 4777119"/>
                <a:gd name="connsiteX8-117" fmla="*/ 21356 w 12897826"/>
                <a:gd name="connsiteY8-118" fmla="*/ 1084065 h 4777119"/>
                <a:gd name="connsiteX9-119" fmla="*/ 2482714 w 12897826"/>
                <a:gd name="connsiteY9-120" fmla="*/ 1278 h 4777119"/>
                <a:gd name="connsiteX0-121" fmla="*/ 2482714 w 12897826"/>
                <a:gd name="connsiteY0-122" fmla="*/ 1278 h 4777119"/>
                <a:gd name="connsiteX1-123" fmla="*/ 2681874 w 12897826"/>
                <a:gd name="connsiteY1-124" fmla="*/ 2978 h 4777119"/>
                <a:gd name="connsiteX2-125" fmla="*/ 7485367 w 12897826"/>
                <a:gd name="connsiteY2-126" fmla="*/ 1750754 h 4777119"/>
                <a:gd name="connsiteX3-127" fmla="*/ 11001866 w 12897826"/>
                <a:gd name="connsiteY3-128" fmla="*/ 881551 h 4777119"/>
                <a:gd name="connsiteX4-129" fmla="*/ 12883312 w 12897826"/>
                <a:gd name="connsiteY4-130" fmla="*/ 1363562 h 4777119"/>
                <a:gd name="connsiteX5-131" fmla="*/ 12897826 w 12897826"/>
                <a:gd name="connsiteY5-132" fmla="*/ 4777119 h 4777119"/>
                <a:gd name="connsiteX6-133" fmla="*/ 0 w 12897826"/>
                <a:gd name="connsiteY6-134" fmla="*/ 4777119 h 4777119"/>
                <a:gd name="connsiteX7-135" fmla="*/ 0 w 12897826"/>
                <a:gd name="connsiteY7-136" fmla="*/ 1097382 h 4777119"/>
                <a:gd name="connsiteX8-137" fmla="*/ 21356 w 12897826"/>
                <a:gd name="connsiteY8-138" fmla="*/ 1084065 h 4777119"/>
                <a:gd name="connsiteX9-139" fmla="*/ 2482714 w 12897826"/>
                <a:gd name="connsiteY9-140" fmla="*/ 1278 h 4777119"/>
                <a:gd name="connsiteX0-141" fmla="*/ 2482714 w 12897826"/>
                <a:gd name="connsiteY0-142" fmla="*/ 1278 h 4777119"/>
                <a:gd name="connsiteX1-143" fmla="*/ 2681874 w 12897826"/>
                <a:gd name="connsiteY1-144" fmla="*/ 2978 h 4777119"/>
                <a:gd name="connsiteX2-145" fmla="*/ 7485367 w 12897826"/>
                <a:gd name="connsiteY2-146" fmla="*/ 1750754 h 4777119"/>
                <a:gd name="connsiteX3-147" fmla="*/ 11001866 w 12897826"/>
                <a:gd name="connsiteY3-148" fmla="*/ 881551 h 4777119"/>
                <a:gd name="connsiteX4-149" fmla="*/ 12883312 w 12897826"/>
                <a:gd name="connsiteY4-150" fmla="*/ 1363562 h 4777119"/>
                <a:gd name="connsiteX5-151" fmla="*/ 12897826 w 12897826"/>
                <a:gd name="connsiteY5-152" fmla="*/ 4777119 h 4777119"/>
                <a:gd name="connsiteX6-153" fmla="*/ 0 w 12897826"/>
                <a:gd name="connsiteY6-154" fmla="*/ 4777119 h 4777119"/>
                <a:gd name="connsiteX7-155" fmla="*/ 0 w 12897826"/>
                <a:gd name="connsiteY7-156" fmla="*/ 1097382 h 4777119"/>
                <a:gd name="connsiteX8-157" fmla="*/ 21356 w 12897826"/>
                <a:gd name="connsiteY8-158" fmla="*/ 1084065 h 4777119"/>
                <a:gd name="connsiteX9-159" fmla="*/ 2482714 w 12897826"/>
                <a:gd name="connsiteY9-160" fmla="*/ 1278 h 4777119"/>
                <a:gd name="connsiteX0-161" fmla="*/ 2482714 w 12897826"/>
                <a:gd name="connsiteY0-162" fmla="*/ 1278 h 4777119"/>
                <a:gd name="connsiteX1-163" fmla="*/ 2681874 w 12897826"/>
                <a:gd name="connsiteY1-164" fmla="*/ 2978 h 4777119"/>
                <a:gd name="connsiteX2-165" fmla="*/ 7485367 w 12897826"/>
                <a:gd name="connsiteY2-166" fmla="*/ 1750754 h 4777119"/>
                <a:gd name="connsiteX3-167" fmla="*/ 11001866 w 12897826"/>
                <a:gd name="connsiteY3-168" fmla="*/ 881551 h 4777119"/>
                <a:gd name="connsiteX4-169" fmla="*/ 12883312 w 12897826"/>
                <a:gd name="connsiteY4-170" fmla="*/ 1363562 h 4777119"/>
                <a:gd name="connsiteX5-171" fmla="*/ 12897826 w 12897826"/>
                <a:gd name="connsiteY5-172" fmla="*/ 4777119 h 4777119"/>
                <a:gd name="connsiteX6-173" fmla="*/ 0 w 12897826"/>
                <a:gd name="connsiteY6-174" fmla="*/ 4777119 h 4777119"/>
                <a:gd name="connsiteX7-175" fmla="*/ 0 w 12897826"/>
                <a:gd name="connsiteY7-176" fmla="*/ 1097382 h 4777119"/>
                <a:gd name="connsiteX8-177" fmla="*/ 21356 w 12897826"/>
                <a:gd name="connsiteY8-178" fmla="*/ 1084065 h 4777119"/>
                <a:gd name="connsiteX9-179" fmla="*/ 2482714 w 12897826"/>
                <a:gd name="connsiteY9-180" fmla="*/ 1278 h 4777119"/>
                <a:gd name="connsiteX0-181" fmla="*/ 2482714 w 12897826"/>
                <a:gd name="connsiteY0-182" fmla="*/ 1278 h 4777119"/>
                <a:gd name="connsiteX1-183" fmla="*/ 2681874 w 12897826"/>
                <a:gd name="connsiteY1-184" fmla="*/ 2978 h 4777119"/>
                <a:gd name="connsiteX2-185" fmla="*/ 7485367 w 12897826"/>
                <a:gd name="connsiteY2-186" fmla="*/ 1750754 h 4777119"/>
                <a:gd name="connsiteX3-187" fmla="*/ 10929295 w 12897826"/>
                <a:gd name="connsiteY3-188" fmla="*/ 852523 h 4777119"/>
                <a:gd name="connsiteX4-189" fmla="*/ 12883312 w 12897826"/>
                <a:gd name="connsiteY4-190" fmla="*/ 1363562 h 4777119"/>
                <a:gd name="connsiteX5-191" fmla="*/ 12897826 w 12897826"/>
                <a:gd name="connsiteY5-192" fmla="*/ 4777119 h 4777119"/>
                <a:gd name="connsiteX6-193" fmla="*/ 0 w 12897826"/>
                <a:gd name="connsiteY6-194" fmla="*/ 4777119 h 4777119"/>
                <a:gd name="connsiteX7-195" fmla="*/ 0 w 12897826"/>
                <a:gd name="connsiteY7-196" fmla="*/ 1097382 h 4777119"/>
                <a:gd name="connsiteX8-197" fmla="*/ 21356 w 12897826"/>
                <a:gd name="connsiteY8-198" fmla="*/ 1084065 h 4777119"/>
                <a:gd name="connsiteX9-199" fmla="*/ 2482714 w 12897826"/>
                <a:gd name="connsiteY9-200" fmla="*/ 1278 h 4777119"/>
                <a:gd name="connsiteX0-201" fmla="*/ 2482714 w 12897826"/>
                <a:gd name="connsiteY0-202" fmla="*/ 1278 h 4777119"/>
                <a:gd name="connsiteX1-203" fmla="*/ 2681874 w 12897826"/>
                <a:gd name="connsiteY1-204" fmla="*/ 2978 h 4777119"/>
                <a:gd name="connsiteX2-205" fmla="*/ 7485367 w 12897826"/>
                <a:gd name="connsiteY2-206" fmla="*/ 1750754 h 4777119"/>
                <a:gd name="connsiteX3-207" fmla="*/ 10914781 w 12897826"/>
                <a:gd name="connsiteY3-208" fmla="*/ 867038 h 4777119"/>
                <a:gd name="connsiteX4-209" fmla="*/ 12883312 w 12897826"/>
                <a:gd name="connsiteY4-210" fmla="*/ 1363562 h 4777119"/>
                <a:gd name="connsiteX5-211" fmla="*/ 12897826 w 12897826"/>
                <a:gd name="connsiteY5-212" fmla="*/ 4777119 h 4777119"/>
                <a:gd name="connsiteX6-213" fmla="*/ 0 w 12897826"/>
                <a:gd name="connsiteY6-214" fmla="*/ 4777119 h 4777119"/>
                <a:gd name="connsiteX7-215" fmla="*/ 0 w 12897826"/>
                <a:gd name="connsiteY7-216" fmla="*/ 1097382 h 4777119"/>
                <a:gd name="connsiteX8-217" fmla="*/ 21356 w 12897826"/>
                <a:gd name="connsiteY8-218" fmla="*/ 1084065 h 4777119"/>
                <a:gd name="connsiteX9-219" fmla="*/ 2482714 w 12897826"/>
                <a:gd name="connsiteY9-220" fmla="*/ 1278 h 4777119"/>
                <a:gd name="connsiteX0-221" fmla="*/ 2482714 w 12897826"/>
                <a:gd name="connsiteY0-222" fmla="*/ 0 h 4775841"/>
                <a:gd name="connsiteX1-223" fmla="*/ 7485367 w 12897826"/>
                <a:gd name="connsiteY1-224" fmla="*/ 1749476 h 4775841"/>
                <a:gd name="connsiteX2-225" fmla="*/ 10914781 w 12897826"/>
                <a:gd name="connsiteY2-226" fmla="*/ 865760 h 4775841"/>
                <a:gd name="connsiteX3-227" fmla="*/ 12883312 w 12897826"/>
                <a:gd name="connsiteY3-228" fmla="*/ 1362284 h 4775841"/>
                <a:gd name="connsiteX4-229" fmla="*/ 12897826 w 12897826"/>
                <a:gd name="connsiteY4-230" fmla="*/ 4775841 h 4775841"/>
                <a:gd name="connsiteX5-231" fmla="*/ 0 w 12897826"/>
                <a:gd name="connsiteY5-232" fmla="*/ 4775841 h 4775841"/>
                <a:gd name="connsiteX6-233" fmla="*/ 0 w 12897826"/>
                <a:gd name="connsiteY6-234" fmla="*/ 1096104 h 4775841"/>
                <a:gd name="connsiteX7-235" fmla="*/ 21356 w 12897826"/>
                <a:gd name="connsiteY7-236" fmla="*/ 1082787 h 4775841"/>
                <a:gd name="connsiteX8-237" fmla="*/ 2482714 w 12897826"/>
                <a:gd name="connsiteY8-238" fmla="*/ 0 h 4775841"/>
                <a:gd name="connsiteX0-239" fmla="*/ 2685914 w 12897826"/>
                <a:gd name="connsiteY0-240" fmla="*/ 0 h 4862927"/>
                <a:gd name="connsiteX1-241" fmla="*/ 7485367 w 12897826"/>
                <a:gd name="connsiteY1-242" fmla="*/ 1836562 h 4862927"/>
                <a:gd name="connsiteX2-243" fmla="*/ 10914781 w 12897826"/>
                <a:gd name="connsiteY2-244" fmla="*/ 952846 h 4862927"/>
                <a:gd name="connsiteX3-245" fmla="*/ 12883312 w 12897826"/>
                <a:gd name="connsiteY3-246" fmla="*/ 1449370 h 4862927"/>
                <a:gd name="connsiteX4-247" fmla="*/ 12897826 w 12897826"/>
                <a:gd name="connsiteY4-248" fmla="*/ 4862927 h 4862927"/>
                <a:gd name="connsiteX5-249" fmla="*/ 0 w 12897826"/>
                <a:gd name="connsiteY5-250" fmla="*/ 4862927 h 4862927"/>
                <a:gd name="connsiteX6-251" fmla="*/ 0 w 12897826"/>
                <a:gd name="connsiteY6-252" fmla="*/ 1183190 h 4862927"/>
                <a:gd name="connsiteX7-253" fmla="*/ 21356 w 12897826"/>
                <a:gd name="connsiteY7-254" fmla="*/ 1169873 h 4862927"/>
                <a:gd name="connsiteX8-255" fmla="*/ 2685914 w 12897826"/>
                <a:gd name="connsiteY8-256" fmla="*/ 0 h 4862927"/>
                <a:gd name="connsiteX0-257" fmla="*/ 2627857 w 12897826"/>
                <a:gd name="connsiteY0-258" fmla="*/ 0 h 4862927"/>
                <a:gd name="connsiteX1-259" fmla="*/ 7485367 w 12897826"/>
                <a:gd name="connsiteY1-260" fmla="*/ 1836562 h 4862927"/>
                <a:gd name="connsiteX2-261" fmla="*/ 10914781 w 12897826"/>
                <a:gd name="connsiteY2-262" fmla="*/ 952846 h 4862927"/>
                <a:gd name="connsiteX3-263" fmla="*/ 12883312 w 12897826"/>
                <a:gd name="connsiteY3-264" fmla="*/ 1449370 h 4862927"/>
                <a:gd name="connsiteX4-265" fmla="*/ 12897826 w 12897826"/>
                <a:gd name="connsiteY4-266" fmla="*/ 4862927 h 4862927"/>
                <a:gd name="connsiteX5-267" fmla="*/ 0 w 12897826"/>
                <a:gd name="connsiteY5-268" fmla="*/ 4862927 h 4862927"/>
                <a:gd name="connsiteX6-269" fmla="*/ 0 w 12897826"/>
                <a:gd name="connsiteY6-270" fmla="*/ 1183190 h 4862927"/>
                <a:gd name="connsiteX7-271" fmla="*/ 21356 w 12897826"/>
                <a:gd name="connsiteY7-272" fmla="*/ 1169873 h 4862927"/>
                <a:gd name="connsiteX8-273" fmla="*/ 2627857 w 12897826"/>
                <a:gd name="connsiteY8-274" fmla="*/ 0 h 4862927"/>
                <a:gd name="connsiteX0-275" fmla="*/ 2627857 w 12897826"/>
                <a:gd name="connsiteY0-276" fmla="*/ 0 h 4862927"/>
                <a:gd name="connsiteX1-277" fmla="*/ 7485367 w 12897826"/>
                <a:gd name="connsiteY1-278" fmla="*/ 1836562 h 4862927"/>
                <a:gd name="connsiteX2-279" fmla="*/ 10914781 w 12897826"/>
                <a:gd name="connsiteY2-280" fmla="*/ 952846 h 4862927"/>
                <a:gd name="connsiteX3-281" fmla="*/ 12883312 w 12897826"/>
                <a:gd name="connsiteY3-282" fmla="*/ 1449370 h 4862927"/>
                <a:gd name="connsiteX4-283" fmla="*/ 12897826 w 12897826"/>
                <a:gd name="connsiteY4-284" fmla="*/ 4862927 h 4862927"/>
                <a:gd name="connsiteX5-285" fmla="*/ 0 w 12897826"/>
                <a:gd name="connsiteY5-286" fmla="*/ 4862927 h 4862927"/>
                <a:gd name="connsiteX6-287" fmla="*/ 0 w 12897826"/>
                <a:gd name="connsiteY6-288" fmla="*/ 1183190 h 4862927"/>
                <a:gd name="connsiteX7-289" fmla="*/ 6842 w 12897826"/>
                <a:gd name="connsiteY7-290" fmla="*/ 1082788 h 4862927"/>
                <a:gd name="connsiteX8-291" fmla="*/ 2627857 w 12897826"/>
                <a:gd name="connsiteY8-292" fmla="*/ 0 h 4862927"/>
                <a:gd name="connsiteX0-293" fmla="*/ 2642371 w 12897826"/>
                <a:gd name="connsiteY0-294" fmla="*/ 0 h 4848412"/>
                <a:gd name="connsiteX1-295" fmla="*/ 7485367 w 12897826"/>
                <a:gd name="connsiteY1-296" fmla="*/ 1822047 h 4848412"/>
                <a:gd name="connsiteX2-297" fmla="*/ 10914781 w 12897826"/>
                <a:gd name="connsiteY2-298" fmla="*/ 938331 h 4848412"/>
                <a:gd name="connsiteX3-299" fmla="*/ 12883312 w 12897826"/>
                <a:gd name="connsiteY3-300" fmla="*/ 1434855 h 4848412"/>
                <a:gd name="connsiteX4-301" fmla="*/ 12897826 w 12897826"/>
                <a:gd name="connsiteY4-302" fmla="*/ 4848412 h 4848412"/>
                <a:gd name="connsiteX5-303" fmla="*/ 0 w 12897826"/>
                <a:gd name="connsiteY5-304" fmla="*/ 4848412 h 4848412"/>
                <a:gd name="connsiteX6-305" fmla="*/ 0 w 12897826"/>
                <a:gd name="connsiteY6-306" fmla="*/ 1168675 h 4848412"/>
                <a:gd name="connsiteX7-307" fmla="*/ 6842 w 12897826"/>
                <a:gd name="connsiteY7-308" fmla="*/ 1068273 h 4848412"/>
                <a:gd name="connsiteX8-309" fmla="*/ 2642371 w 12897826"/>
                <a:gd name="connsiteY8-310" fmla="*/ 0 h 4848412"/>
                <a:gd name="connsiteX0-311" fmla="*/ 2642371 w 12897826"/>
                <a:gd name="connsiteY0-312" fmla="*/ 8714 h 4857126"/>
                <a:gd name="connsiteX1-313" fmla="*/ 7485367 w 12897826"/>
                <a:gd name="connsiteY1-314" fmla="*/ 1830761 h 4857126"/>
                <a:gd name="connsiteX2-315" fmla="*/ 10914781 w 12897826"/>
                <a:gd name="connsiteY2-316" fmla="*/ 947045 h 4857126"/>
                <a:gd name="connsiteX3-317" fmla="*/ 12883312 w 12897826"/>
                <a:gd name="connsiteY3-318" fmla="*/ 1443569 h 4857126"/>
                <a:gd name="connsiteX4-319" fmla="*/ 12897826 w 12897826"/>
                <a:gd name="connsiteY4-320" fmla="*/ 4857126 h 4857126"/>
                <a:gd name="connsiteX5-321" fmla="*/ 0 w 12897826"/>
                <a:gd name="connsiteY5-322" fmla="*/ 4857126 h 4857126"/>
                <a:gd name="connsiteX6-323" fmla="*/ 0 w 12897826"/>
                <a:gd name="connsiteY6-324" fmla="*/ 1177389 h 4857126"/>
                <a:gd name="connsiteX7-325" fmla="*/ 6842 w 12897826"/>
                <a:gd name="connsiteY7-326" fmla="*/ 1076987 h 4857126"/>
                <a:gd name="connsiteX8-327" fmla="*/ 2642371 w 12897826"/>
                <a:gd name="connsiteY8-328" fmla="*/ 8714 h 4857126"/>
                <a:gd name="connsiteX0-329" fmla="*/ 2642371 w 12897826"/>
                <a:gd name="connsiteY0-330" fmla="*/ 12 h 4848424"/>
                <a:gd name="connsiteX1-331" fmla="*/ 7485367 w 12897826"/>
                <a:gd name="connsiteY1-332" fmla="*/ 1822059 h 4848424"/>
                <a:gd name="connsiteX2-333" fmla="*/ 10914781 w 12897826"/>
                <a:gd name="connsiteY2-334" fmla="*/ 938343 h 4848424"/>
                <a:gd name="connsiteX3-335" fmla="*/ 12883312 w 12897826"/>
                <a:gd name="connsiteY3-336" fmla="*/ 1434867 h 4848424"/>
                <a:gd name="connsiteX4-337" fmla="*/ 12897826 w 12897826"/>
                <a:gd name="connsiteY4-338" fmla="*/ 4848424 h 4848424"/>
                <a:gd name="connsiteX5-339" fmla="*/ 0 w 12897826"/>
                <a:gd name="connsiteY5-340" fmla="*/ 4848424 h 4848424"/>
                <a:gd name="connsiteX6-341" fmla="*/ 0 w 12897826"/>
                <a:gd name="connsiteY6-342" fmla="*/ 1168687 h 4848424"/>
                <a:gd name="connsiteX7-343" fmla="*/ 6842 w 12897826"/>
                <a:gd name="connsiteY7-344" fmla="*/ 1068285 h 4848424"/>
                <a:gd name="connsiteX8-345" fmla="*/ 2642371 w 12897826"/>
                <a:gd name="connsiteY8-346" fmla="*/ 12 h 4848424"/>
                <a:gd name="connsiteX0-347" fmla="*/ 2598828 w 12897826"/>
                <a:gd name="connsiteY0-348" fmla="*/ 12 h 4833910"/>
                <a:gd name="connsiteX1-349" fmla="*/ 7485367 w 12897826"/>
                <a:gd name="connsiteY1-350" fmla="*/ 1807545 h 4833910"/>
                <a:gd name="connsiteX2-351" fmla="*/ 10914781 w 12897826"/>
                <a:gd name="connsiteY2-352" fmla="*/ 923829 h 4833910"/>
                <a:gd name="connsiteX3-353" fmla="*/ 12883312 w 12897826"/>
                <a:gd name="connsiteY3-354" fmla="*/ 1420353 h 4833910"/>
                <a:gd name="connsiteX4-355" fmla="*/ 12897826 w 12897826"/>
                <a:gd name="connsiteY4-356" fmla="*/ 4833910 h 4833910"/>
                <a:gd name="connsiteX5-357" fmla="*/ 0 w 12897826"/>
                <a:gd name="connsiteY5-358" fmla="*/ 4833910 h 4833910"/>
                <a:gd name="connsiteX6-359" fmla="*/ 0 w 12897826"/>
                <a:gd name="connsiteY6-360" fmla="*/ 1154173 h 4833910"/>
                <a:gd name="connsiteX7-361" fmla="*/ 6842 w 12897826"/>
                <a:gd name="connsiteY7-362" fmla="*/ 1053771 h 4833910"/>
                <a:gd name="connsiteX8-363" fmla="*/ 2598828 w 12897826"/>
                <a:gd name="connsiteY8-364" fmla="*/ 12 h 48339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897826" h="4833910">
                  <a:moveTo>
                    <a:pt x="2598828" y="12"/>
                  </a:moveTo>
                  <a:cubicBezTo>
                    <a:pt x="3799287" y="-4987"/>
                    <a:pt x="6099375" y="1653576"/>
                    <a:pt x="7485367" y="1807545"/>
                  </a:cubicBezTo>
                  <a:cubicBezTo>
                    <a:pt x="8871359" y="1961514"/>
                    <a:pt x="10015123" y="988361"/>
                    <a:pt x="10914781" y="923829"/>
                  </a:cubicBezTo>
                  <a:cubicBezTo>
                    <a:pt x="11814439" y="859297"/>
                    <a:pt x="12371376" y="1199264"/>
                    <a:pt x="12883312" y="1420353"/>
                  </a:cubicBezTo>
                  <a:lnTo>
                    <a:pt x="12897826" y="4833910"/>
                  </a:lnTo>
                  <a:lnTo>
                    <a:pt x="0" y="4833910"/>
                  </a:lnTo>
                  <a:lnTo>
                    <a:pt x="0" y="1154173"/>
                  </a:lnTo>
                  <a:lnTo>
                    <a:pt x="6842" y="1053771"/>
                  </a:lnTo>
                  <a:cubicBezTo>
                    <a:pt x="447237" y="858992"/>
                    <a:pt x="1398369" y="5011"/>
                    <a:pt x="2598828" y="12"/>
                  </a:cubicBezTo>
                  <a:close/>
                </a:path>
              </a:pathLst>
            </a:custGeom>
            <a:noFill/>
            <a:ln w="19050">
              <a:solidFill>
                <a:schemeClr val="accent3">
                  <a:alpha val="3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Light" panose="020B0502040204020203" charset="-122"/>
                <a:cs typeface="+mn-cs"/>
              </a:endParaRPr>
            </a:p>
          </p:txBody>
        </p:sp>
      </p:grpSp>
      <p:sp>
        <p:nvSpPr>
          <p:cNvPr id="12" name="文本框 11"/>
          <p:cNvSpPr txBox="1">
            <a:spLocks noChangeArrowheads="1"/>
          </p:cNvSpPr>
          <p:nvPr/>
        </p:nvSpPr>
        <p:spPr bwMode="auto">
          <a:xfrm>
            <a:off x="-1518850" y="4638449"/>
            <a:ext cx="1051185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5400" b="1" dirty="0">
                <a:solidFill>
                  <a:schemeClr val="bg1"/>
                </a:solidFill>
                <a:latin typeface="+mj-ea"/>
                <a:ea typeface="+mj-ea"/>
              </a:rPr>
              <a:t>中南大学清新大气</a:t>
            </a:r>
            <a:r>
              <a:rPr lang="en-US" altLang="zh-CN" sz="5400" b="1" dirty="0">
                <a:solidFill>
                  <a:schemeClr val="bg1"/>
                </a:solidFill>
                <a:latin typeface="+mj-ea"/>
                <a:ea typeface="+mj-ea"/>
              </a:rPr>
              <a:t>PPT</a:t>
            </a:r>
            <a:endParaRPr lang="zh-CN" altLang="en-US" sz="5400" b="1" dirty="0">
              <a:solidFill>
                <a:schemeClr val="bg1"/>
              </a:solidFill>
              <a:latin typeface="+mj-ea"/>
              <a:ea typeface="+mj-ea"/>
            </a:endParaRPr>
          </a:p>
        </p:txBody>
      </p:sp>
      <p:sp>
        <p:nvSpPr>
          <p:cNvPr id="13" name="文本框 12"/>
          <p:cNvSpPr txBox="1"/>
          <p:nvPr/>
        </p:nvSpPr>
        <p:spPr>
          <a:xfrm>
            <a:off x="410982" y="5561779"/>
            <a:ext cx="6809822" cy="149098"/>
          </a:xfrm>
          <a:prstGeom prst="roundRect">
            <a:avLst>
              <a:gd name="adj" fmla="val 50000"/>
            </a:avLst>
          </a:prstGeom>
          <a:solidFill>
            <a:schemeClr val="bg1">
              <a:alpha val="85000"/>
            </a:schemeClr>
          </a:solidFill>
          <a:ln>
            <a:noFill/>
          </a:ln>
        </p:spPr>
        <p:txBody>
          <a:bodyPr wrap="square" rtlCol="0" anchor="ctr">
            <a:noAutofit/>
          </a:bodyPr>
          <a:lstStyle/>
          <a:p>
            <a:pPr algn="dist"/>
            <a:r>
              <a:rPr lang="en-US" altLang="zh-CN" sz="1100" dirty="0">
                <a:solidFill>
                  <a:schemeClr val="accent3"/>
                </a:solidFill>
              </a:rPr>
              <a:t>STAY HUNGRY, STAY FOOLISH. JUDGE NOT ACCORDING TO THE APPEARANCE. </a:t>
            </a:r>
            <a:endParaRPr lang="zh-CN" altLang="en-US" sz="1100" dirty="0">
              <a:solidFill>
                <a:schemeClr val="accent3"/>
              </a:solidFill>
            </a:endParaRPr>
          </a:p>
        </p:txBody>
      </p:sp>
      <p:pic>
        <p:nvPicPr>
          <p:cNvPr id="24" name="图片 23"/>
          <p:cNvPicPr>
            <a:picLocks noChangeAspect="1"/>
          </p:cNvPicPr>
          <p:nvPr/>
        </p:nvPicPr>
        <p:blipFill>
          <a:blip r:embed="rId3"/>
          <a:stretch>
            <a:fillRect/>
          </a:stretch>
        </p:blipFill>
        <p:spPr>
          <a:xfrm>
            <a:off x="9740630" y="207685"/>
            <a:ext cx="2105498" cy="618677"/>
          </a:xfrm>
          <a:prstGeom prst="rect">
            <a:avLst/>
          </a:prstGeom>
        </p:spPr>
      </p:pic>
      <p:pic>
        <p:nvPicPr>
          <p:cNvPr id="19" name="图片 18" descr="二维码201903052349"/>
          <p:cNvPicPr>
            <a:picLocks noChangeAspect="1"/>
          </p:cNvPicPr>
          <p:nvPr/>
        </p:nvPicPr>
        <p:blipFill>
          <a:blip r:embed="rId4"/>
          <a:stretch>
            <a:fillRect/>
          </a:stretch>
        </p:blipFill>
        <p:spPr>
          <a:xfrm>
            <a:off x="10494899" y="4720835"/>
            <a:ext cx="1138858" cy="1138858"/>
          </a:xfrm>
          <a:prstGeom prst="rect">
            <a:avLst/>
          </a:prstGeom>
        </p:spPr>
      </p:pic>
      <p:pic>
        <p:nvPicPr>
          <p:cNvPr id="20" name="图片 19" descr="源文件-1"/>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a:off x="8939667" y="4766098"/>
            <a:ext cx="1042996" cy="1140813"/>
          </a:xfrm>
          <a:prstGeom prst="rect">
            <a:avLst/>
          </a:prstGeom>
        </p:spPr>
      </p:pic>
      <p:sp>
        <p:nvSpPr>
          <p:cNvPr id="22" name="文本框 21"/>
          <p:cNvSpPr txBox="1"/>
          <p:nvPr/>
        </p:nvSpPr>
        <p:spPr>
          <a:xfrm>
            <a:off x="8408972" y="6024637"/>
            <a:ext cx="3613796" cy="892552"/>
          </a:xfrm>
          <a:prstGeom prst="rect">
            <a:avLst/>
          </a:prstGeom>
          <a:noFill/>
        </p:spPr>
        <p:txBody>
          <a:bodyPr wrap="square" rtlCol="0" anchor="t">
            <a:spAutoFit/>
          </a:bodyPr>
          <a:lstStyle/>
          <a:p>
            <a:pPr algn="ctr"/>
            <a:r>
              <a:rPr lang="zh-CN" altLang="en-US" sz="1400" b="1" dirty="0">
                <a:solidFill>
                  <a:schemeClr val="bg1"/>
                </a:solidFill>
                <a:latin typeface="微软雅黑" panose="020B0503020204020204" charset="-122"/>
                <a:ea typeface="微软雅黑" panose="020B0503020204020204" charset="-122"/>
              </a:rPr>
              <a:t>“中南云麓谷”新媒体中心  出品</a:t>
            </a:r>
            <a:endParaRPr lang="en-US" altLang="zh-CN" sz="1400" b="1" dirty="0">
              <a:solidFill>
                <a:schemeClr val="bg1"/>
              </a:solidFill>
              <a:latin typeface="微软雅黑" panose="020B0503020204020204" charset="-122"/>
              <a:ea typeface="微软雅黑" panose="020B0503020204020204" charset="-122"/>
            </a:endParaRPr>
          </a:p>
          <a:p>
            <a:pPr algn="ctr"/>
            <a:endParaRPr lang="en-US" altLang="zh-CN" sz="1100"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rPr>
              <a:t>中南大学学生工作部（处）官方微信</a:t>
            </a:r>
            <a:endParaRPr lang="en-US" altLang="zh-CN" sz="1600" b="1" dirty="0">
              <a:solidFill>
                <a:schemeClr val="bg1"/>
              </a:solidFill>
              <a:latin typeface="微软雅黑" panose="020B0503020204020204" charset="-122"/>
              <a:ea typeface="微软雅黑" panose="020B0503020204020204" charset="-122"/>
            </a:endParaRPr>
          </a:p>
          <a:p>
            <a:pPr algn="ctr"/>
            <a:endParaRPr lang="en-US" altLang="zh-CN" sz="1100" dirty="0">
              <a:latin typeface="微软雅黑" panose="020B0503020204020204" charset="-122"/>
              <a:ea typeface="微软雅黑" panose="020B0503020204020204" charset="-122"/>
            </a:endParaRPr>
          </a:p>
        </p:txBody>
      </p:sp>
      <p:sp>
        <p:nvSpPr>
          <p:cNvPr id="23" name="矩形 22"/>
          <p:cNvSpPr/>
          <p:nvPr/>
        </p:nvSpPr>
        <p:spPr>
          <a:xfrm>
            <a:off x="337767" y="5834459"/>
            <a:ext cx="4180086" cy="786882"/>
          </a:xfrm>
          <a:prstGeom prst="rect">
            <a:avLst/>
          </a:prstGeom>
        </p:spPr>
        <p:txBody>
          <a:bodyPr wrap="square">
            <a:spAutoFit/>
          </a:bodyPr>
          <a:lstStyle/>
          <a:p>
            <a:pPr>
              <a:lnSpc>
                <a:spcPct val="150000"/>
              </a:lnSpc>
            </a:pPr>
            <a:r>
              <a:rPr lang="zh-CN" altLang="en-US" sz="1600" dirty="0">
                <a:solidFill>
                  <a:schemeClr val="bg1"/>
                </a:solidFill>
                <a:latin typeface="微软雅黑" panose="020B0503020204020204" charset="-122"/>
                <a:ea typeface="微软雅黑" panose="020B0503020204020204" charset="-122"/>
              </a:rPr>
              <a:t>关注微信公众号</a:t>
            </a:r>
            <a:r>
              <a:rPr lang="zh-CN" altLang="en-US" sz="1600" b="1" dirty="0">
                <a:solidFill>
                  <a:schemeClr val="bg1"/>
                </a:solidFill>
                <a:latin typeface="微软雅黑" panose="020B0503020204020204" charset="-122"/>
                <a:ea typeface="微软雅黑" panose="020B0503020204020204" charset="-122"/>
              </a:rPr>
              <a:t>“中南云麓谷”</a:t>
            </a:r>
            <a:endParaRPr lang="en-US" altLang="zh-CN" sz="1600" b="1" dirty="0">
              <a:solidFill>
                <a:schemeClr val="bg1"/>
              </a:solidFill>
              <a:latin typeface="微软雅黑" panose="020B0503020204020204" charset="-122"/>
              <a:ea typeface="微软雅黑" panose="020B0503020204020204" charset="-122"/>
            </a:endParaRPr>
          </a:p>
          <a:p>
            <a:pPr>
              <a:lnSpc>
                <a:spcPct val="150000"/>
              </a:lnSpc>
            </a:pPr>
            <a:r>
              <a:rPr lang="zh-CN" altLang="en-US" sz="1600" dirty="0">
                <a:solidFill>
                  <a:schemeClr val="bg1"/>
                </a:solidFill>
                <a:latin typeface="微软雅黑" panose="020B0503020204020204" charset="-122"/>
                <a:ea typeface="微软雅黑" panose="020B0503020204020204" charset="-122"/>
              </a:rPr>
              <a:t>定期推出精品资源</a:t>
            </a:r>
            <a:endParaRPr lang="zh-CN" alt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p:transition spd="med">
        <p:fade/>
      </p:transition>
    </mc:Fallback>
  </mc:AlternateContent>
</p:sld>
</file>

<file path=ppt/slides/slide3.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036" y="951230"/>
            <a:ext cx="579755" cy="579755"/>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407899" y="1459641"/>
            <a:ext cx="669290" cy="341630"/>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21"/>
          <p:cNvSpPr txBox="1"/>
          <p:nvPr/>
        </p:nvSpPr>
        <p:spPr>
          <a:xfrm>
            <a:off x="7146290" y="4263390"/>
            <a:ext cx="456946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8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mind.Books are the food for the hungry of great mind.</a:t>
            </a:r>
          </a:p>
        </p:txBody>
      </p:sp>
      <p:sp>
        <p:nvSpPr>
          <p:cNvPr id="15" name="文本框 14"/>
          <p:cNvSpPr txBox="1"/>
          <p:nvPr/>
        </p:nvSpPr>
        <p:spPr>
          <a:xfrm>
            <a:off x="11402571" y="6362772"/>
            <a:ext cx="43204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36" y="1530985"/>
            <a:ext cx="6726427" cy="4219575"/>
          </a:xfrm>
          <a:prstGeom prst="rect">
            <a:avLst/>
          </a:prstGeom>
        </p:spPr>
      </p:pic>
      <p:grpSp>
        <p:nvGrpSpPr>
          <p:cNvPr id="12" name="组合 11"/>
          <p:cNvGrpSpPr/>
          <p:nvPr/>
        </p:nvGrpSpPr>
        <p:grpSpPr>
          <a:xfrm>
            <a:off x="6862663" y="2729183"/>
            <a:ext cx="5471577" cy="896684"/>
            <a:chOff x="5946292" y="1287716"/>
            <a:chExt cx="5471577" cy="896684"/>
          </a:xfrm>
        </p:grpSpPr>
        <p:sp>
          <p:nvSpPr>
            <p:cNvPr id="16" name="文本框 15"/>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01/</a:t>
              </a:r>
              <a:endParaRPr lang="zh-CN" altLang="en-US" sz="4000" dirty="0">
                <a:solidFill>
                  <a:srgbClr val="D91313"/>
                </a:solidFill>
              </a:endParaRPr>
            </a:p>
          </p:txBody>
        </p:sp>
        <p:sp>
          <p:nvSpPr>
            <p:cNvPr id="17" name="文本框 16"/>
            <p:cNvSpPr txBox="1">
              <a:spLocks noChangeArrowheads="1"/>
            </p:cNvSpPr>
            <p:nvPr/>
          </p:nvSpPr>
          <p:spPr bwMode="auto">
            <a:xfrm>
              <a:off x="7129445" y="1384181"/>
              <a:ext cx="428842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n-ea"/>
                </a:rPr>
                <a:t>知行合一 经世致用</a:t>
              </a:r>
            </a:p>
          </p:txBody>
        </p:sp>
        <p:sp>
          <p:nvSpPr>
            <p:cNvPr id="18" name="文本框 17"/>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1" name="矩形 20"/>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文本框 21"/>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3" name="文本框 22"/>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strVal val="#ppt_x"/>
                                          </p:val>
                                        </p:tav>
                                        <p:tav tm="100000">
                                          <p:val>
                                            <p:strVal val="#ppt_x"/>
                                          </p:val>
                                        </p:tav>
                                      </p:tavLst>
                                    </p:anim>
                                    <p:anim calcmode="lin" valueType="num">
                                      <p:cBhvr>
                                        <p:cTn id="15" dur="5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7" grpId="0" bldLvl="0" animBg="1"/>
      <p:bldP spid="29" grpId="0"/>
    </p:bldLst>
  </p:timing>
</p:sld>
</file>

<file path=ppt/slides/slide4.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7420144" y="1323450"/>
            <a:ext cx="4055485" cy="4211100"/>
          </a:xfrm>
          <a:prstGeom prst="roundRect">
            <a:avLst>
              <a:gd name="adj" fmla="val 2343"/>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文本框 50"/>
          <p:cNvSpPr txBox="1">
            <a:spLocks noChangeArrowheads="1"/>
          </p:cNvSpPr>
          <p:nvPr/>
        </p:nvSpPr>
        <p:spPr bwMode="auto">
          <a:xfrm>
            <a:off x="7955102" y="2468324"/>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zh-CN" altLang="en-US" b="1" dirty="0">
                <a:solidFill>
                  <a:schemeClr val="bg1"/>
                </a:solidFill>
                <a:latin typeface="+mn-ea"/>
              </a:rPr>
              <a:t>添加标题文字</a:t>
            </a:r>
          </a:p>
        </p:txBody>
      </p:sp>
      <p:sp>
        <p:nvSpPr>
          <p:cNvPr id="52" name="文本框 51"/>
          <p:cNvSpPr txBox="1">
            <a:spLocks noChangeArrowheads="1"/>
          </p:cNvSpPr>
          <p:nvPr/>
        </p:nvSpPr>
        <p:spPr bwMode="auto">
          <a:xfrm>
            <a:off x="7955102" y="2837656"/>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spcBef>
                <a:spcPct val="50000"/>
              </a:spcBef>
            </a:pPr>
            <a:r>
              <a:rPr lang="en-US" altLang="zh-CN" sz="1200" dirty="0">
                <a:solidFill>
                  <a:schemeClr val="bg1"/>
                </a:solidFill>
                <a:latin typeface="+mj-ea"/>
                <a:ea typeface="+mj-ea"/>
              </a:rPr>
              <a:t>Add Your English Tittle</a:t>
            </a:r>
            <a:endParaRPr lang="zh-CN" altLang="en-US" sz="1200" dirty="0">
              <a:solidFill>
                <a:schemeClr val="bg1"/>
              </a:solidFill>
              <a:latin typeface="+mj-ea"/>
              <a:ea typeface="+mj-ea"/>
            </a:endParaRPr>
          </a:p>
        </p:txBody>
      </p:sp>
      <p:sp>
        <p:nvSpPr>
          <p:cNvPr id="53" name="文本框 52"/>
          <p:cNvSpPr txBox="1">
            <a:spLocks noChangeArrowheads="1"/>
          </p:cNvSpPr>
          <p:nvPr/>
        </p:nvSpPr>
        <p:spPr bwMode="auto">
          <a:xfrm>
            <a:off x="7955102" y="3265264"/>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1200" dirty="0">
                <a:solidFill>
                  <a:schemeClr val="bg1"/>
                </a:solidFill>
                <a:latin typeface="+mn-ea"/>
              </a:rPr>
              <a:t>单击此处编辑并添加您的文字内容。</a:t>
            </a:r>
          </a:p>
          <a:p>
            <a:pPr algn="r">
              <a:lnSpc>
                <a:spcPct val="150000"/>
              </a:lnSpc>
            </a:pPr>
            <a:r>
              <a:rPr lang="zh-CN" altLang="en-US" sz="1200" dirty="0">
                <a:solidFill>
                  <a:schemeClr val="bg1"/>
                </a:solidFill>
                <a:latin typeface="+mn-ea"/>
              </a:rPr>
              <a:t>单击此处编辑并添加您的文字内容单击此处编辑并添加您的文字内容单击此处编辑并添加您的文字内容单击此处编辑添加您的内容文字。</a:t>
            </a:r>
          </a:p>
        </p:txBody>
      </p:sp>
      <p:cxnSp>
        <p:nvCxnSpPr>
          <p:cNvPr id="54" name="直接连接符 53"/>
          <p:cNvCxnSpPr/>
          <p:nvPr/>
        </p:nvCxnSpPr>
        <p:spPr>
          <a:xfrm>
            <a:off x="10235992" y="3189959"/>
            <a:ext cx="63338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任意多边形: 形状 1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17" name="矩形 16"/>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8" name="文本框 17"/>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9" name="文本框 18"/>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2" name="文本框 21"/>
          <p:cNvSpPr txBox="1">
            <a:spLocks noChangeArrowheads="1"/>
          </p:cNvSpPr>
          <p:nvPr/>
        </p:nvSpPr>
        <p:spPr bwMode="auto">
          <a:xfrm>
            <a:off x="710977" y="298325"/>
            <a:ext cx="11060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n-ea"/>
                <a:sym typeface="+mn-ea"/>
              </a:rPr>
              <a:t>知行合一 经世致用</a:t>
            </a:r>
            <a:endParaRPr lang="zh-CN" altLang="en-US" sz="2400" dirty="0">
              <a:solidFill>
                <a:schemeClr val="accent3"/>
              </a:solidFill>
              <a:latin typeface="+mj-ea"/>
              <a:ea typeface="+mj-ea"/>
            </a:endParaRPr>
          </a:p>
        </p:txBody>
      </p:sp>
      <p:sp>
        <p:nvSpPr>
          <p:cNvPr id="23" name="矩形: 圆角 22"/>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24" name="文本框 23"/>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990" y="1614477"/>
            <a:ext cx="6449898" cy="36290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5.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椭圆 52"/>
          <p:cNvSpPr>
            <a:spLocks noChangeArrowheads="1"/>
          </p:cNvSpPr>
          <p:nvPr/>
        </p:nvSpPr>
        <p:spPr bwMode="auto">
          <a:xfrm>
            <a:off x="4767580" y="5274025"/>
            <a:ext cx="721360" cy="721360"/>
          </a:xfrm>
          <a:prstGeom prst="ellipse">
            <a:avLst/>
          </a:prstGeom>
          <a:solidFill>
            <a:srgbClr val="C3373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26" name="椭圆 53"/>
          <p:cNvSpPr>
            <a:spLocks noChangeArrowheads="1"/>
          </p:cNvSpPr>
          <p:nvPr/>
        </p:nvSpPr>
        <p:spPr bwMode="auto">
          <a:xfrm>
            <a:off x="3872321" y="946211"/>
            <a:ext cx="631825" cy="631825"/>
          </a:xfrm>
          <a:prstGeom prst="ellipse">
            <a:avLst/>
          </a:prstGeom>
          <a:noFill/>
          <a:ln w="6350" cap="flat" cmpd="sng">
            <a:solidFill>
              <a:srgbClr val="C33736"/>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5" name="Group 74"/>
          <p:cNvGrpSpPr/>
          <p:nvPr/>
        </p:nvGrpSpPr>
        <p:grpSpPr>
          <a:xfrm>
            <a:off x="6354947" y="1578036"/>
            <a:ext cx="4551680" cy="734060"/>
            <a:chOff x="336337" y="2984337"/>
            <a:chExt cx="3414649" cy="550689"/>
          </a:xfrm>
        </p:grpSpPr>
        <p:sp>
          <p:nvSpPr>
            <p:cNvPr id="76" name="文本框 11"/>
            <p:cNvSpPr txBox="1"/>
            <p:nvPr/>
          </p:nvSpPr>
          <p:spPr>
            <a:xfrm>
              <a:off x="336337" y="2984337"/>
              <a:ext cx="1204274" cy="310596"/>
            </a:xfrm>
            <a:prstGeom prst="rect">
              <a:avLst/>
            </a:prstGeom>
            <a:noFill/>
          </p:spPr>
          <p:txBody>
            <a:bodyPr wrap="none" rtlCol="0">
              <a:spAutoFit/>
            </a:bodyPr>
            <a:lstStyle/>
            <a:p>
              <a:pPr algn="l">
                <a:lnSpc>
                  <a:spcPct val="150000"/>
                </a:lnSpc>
                <a:spcBef>
                  <a:spcPts val="450"/>
                </a:spcBef>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p>
          </p:txBody>
        </p:sp>
        <p:sp>
          <p:nvSpPr>
            <p:cNvPr id="77" name="矩形 9"/>
            <p:cNvSpPr/>
            <p:nvPr/>
          </p:nvSpPr>
          <p:spPr>
            <a:xfrm>
              <a:off x="336337" y="3293504"/>
              <a:ext cx="3414649" cy="241522"/>
            </a:xfrm>
            <a:prstGeom prst="rect">
              <a:avLst/>
            </a:prstGeom>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Books are the food for the hungry of great mind.</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cxnSp>
        <p:nvCxnSpPr>
          <p:cNvPr id="16" name="直接连接符 15"/>
          <p:cNvCxnSpPr/>
          <p:nvPr/>
        </p:nvCxnSpPr>
        <p:spPr>
          <a:xfrm>
            <a:off x="6423025" y="2811780"/>
            <a:ext cx="4363085" cy="1270"/>
          </a:xfrm>
          <a:prstGeom prst="line">
            <a:avLst/>
          </a:prstGeom>
          <a:ln w="12700">
            <a:solidFill>
              <a:srgbClr val="C33736"/>
            </a:solidFill>
          </a:ln>
        </p:spPr>
        <p:style>
          <a:lnRef idx="1">
            <a:schemeClr val="accent1"/>
          </a:lnRef>
          <a:fillRef idx="0">
            <a:schemeClr val="accent1"/>
          </a:fillRef>
          <a:effectRef idx="0">
            <a:schemeClr val="accent1"/>
          </a:effectRef>
          <a:fontRef idx="minor">
            <a:schemeClr val="tx1"/>
          </a:fontRef>
        </p:style>
      </p:cxnSp>
      <p:grpSp>
        <p:nvGrpSpPr>
          <p:cNvPr id="3" name="Group 74"/>
          <p:cNvGrpSpPr/>
          <p:nvPr/>
        </p:nvGrpSpPr>
        <p:grpSpPr>
          <a:xfrm>
            <a:off x="6354947" y="3017581"/>
            <a:ext cx="4551680" cy="734060"/>
            <a:chOff x="336337" y="2984337"/>
            <a:chExt cx="3414649" cy="550689"/>
          </a:xfrm>
        </p:grpSpPr>
        <p:sp>
          <p:nvSpPr>
            <p:cNvPr id="4" name="文本框 11"/>
            <p:cNvSpPr txBox="1"/>
            <p:nvPr/>
          </p:nvSpPr>
          <p:spPr>
            <a:xfrm>
              <a:off x="336337" y="2984337"/>
              <a:ext cx="1204274" cy="310596"/>
            </a:xfrm>
            <a:prstGeom prst="rect">
              <a:avLst/>
            </a:prstGeom>
            <a:noFill/>
          </p:spPr>
          <p:txBody>
            <a:bodyPr wrap="none" rtlCol="0">
              <a:spAutoFit/>
            </a:bodyPr>
            <a:lstStyle/>
            <a:p>
              <a:pPr algn="l">
                <a:lnSpc>
                  <a:spcPct val="150000"/>
                </a:lnSpc>
                <a:spcBef>
                  <a:spcPts val="450"/>
                </a:spcBef>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p>
          </p:txBody>
        </p:sp>
        <p:sp>
          <p:nvSpPr>
            <p:cNvPr id="5" name="矩形 9"/>
            <p:cNvSpPr/>
            <p:nvPr/>
          </p:nvSpPr>
          <p:spPr>
            <a:xfrm>
              <a:off x="336337" y="3293504"/>
              <a:ext cx="3414649" cy="241522"/>
            </a:xfrm>
            <a:prstGeom prst="rect">
              <a:avLst/>
            </a:prstGeom>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Books are the food for the hungry of great mind.</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cxnSp>
        <p:nvCxnSpPr>
          <p:cNvPr id="6" name="直接连接符 5"/>
          <p:cNvCxnSpPr/>
          <p:nvPr/>
        </p:nvCxnSpPr>
        <p:spPr>
          <a:xfrm>
            <a:off x="6423025" y="4251325"/>
            <a:ext cx="4363085" cy="1270"/>
          </a:xfrm>
          <a:prstGeom prst="line">
            <a:avLst/>
          </a:prstGeom>
          <a:ln w="12700">
            <a:solidFill>
              <a:srgbClr val="C33736"/>
            </a:solidFill>
          </a:ln>
        </p:spPr>
        <p:style>
          <a:lnRef idx="1">
            <a:schemeClr val="accent1"/>
          </a:lnRef>
          <a:fillRef idx="0">
            <a:schemeClr val="accent1"/>
          </a:fillRef>
          <a:effectRef idx="0">
            <a:schemeClr val="accent1"/>
          </a:effectRef>
          <a:fontRef idx="minor">
            <a:schemeClr val="tx1"/>
          </a:fontRef>
        </p:style>
      </p:cxnSp>
      <p:grpSp>
        <p:nvGrpSpPr>
          <p:cNvPr id="7" name="Group 74"/>
          <p:cNvGrpSpPr/>
          <p:nvPr/>
        </p:nvGrpSpPr>
        <p:grpSpPr>
          <a:xfrm>
            <a:off x="6354947" y="4434266"/>
            <a:ext cx="4551680" cy="734060"/>
            <a:chOff x="336337" y="2984337"/>
            <a:chExt cx="3414649" cy="550689"/>
          </a:xfrm>
        </p:grpSpPr>
        <p:sp>
          <p:nvSpPr>
            <p:cNvPr id="8" name="文本框 11"/>
            <p:cNvSpPr txBox="1"/>
            <p:nvPr/>
          </p:nvSpPr>
          <p:spPr>
            <a:xfrm>
              <a:off x="336337" y="2984337"/>
              <a:ext cx="1204274" cy="310596"/>
            </a:xfrm>
            <a:prstGeom prst="rect">
              <a:avLst/>
            </a:prstGeom>
            <a:noFill/>
          </p:spPr>
          <p:txBody>
            <a:bodyPr wrap="none" rtlCol="0">
              <a:spAutoFit/>
            </a:bodyPr>
            <a:lstStyle/>
            <a:p>
              <a:pPr algn="l">
                <a:lnSpc>
                  <a:spcPct val="150000"/>
                </a:lnSpc>
                <a:spcBef>
                  <a:spcPts val="450"/>
                </a:spcBef>
              </a:pPr>
              <a:r>
                <a:rPr lang="zh-CN" altLang="en-US" sz="1400" b="1" dirty="0">
                  <a:solidFill>
                    <a:schemeClr val="tx1">
                      <a:lumMod val="85000"/>
                      <a:lumOff val="15000"/>
                    </a:schemeClr>
                  </a:solidFill>
                  <a:latin typeface="微软雅黑" panose="020B0503020204020204" charset="-122"/>
                  <a:ea typeface="微软雅黑" panose="020B0503020204020204" charset="-122"/>
                  <a:sym typeface="+mn-ea"/>
                </a:rPr>
                <a:t>单击此处输入标题</a:t>
              </a:r>
            </a:p>
          </p:txBody>
        </p:sp>
        <p:sp>
          <p:nvSpPr>
            <p:cNvPr id="9" name="矩形 9"/>
            <p:cNvSpPr/>
            <p:nvPr/>
          </p:nvSpPr>
          <p:spPr>
            <a:xfrm>
              <a:off x="336337" y="3293504"/>
              <a:ext cx="3414649" cy="241522"/>
            </a:xfrm>
            <a:prstGeom prst="rect">
              <a:avLst/>
            </a:prstGeom>
          </p:spPr>
          <p:txBody>
            <a:bodyPr wrap="square">
              <a:spAutoFit/>
            </a:bodyPr>
            <a:lstStyle/>
            <a:p>
              <a:pPr algn="l" fontAlgn="auto">
                <a:lnSpc>
                  <a:spcPct val="150000"/>
                </a:lnSpc>
              </a:pPr>
              <a:r>
                <a:rPr lang="zh-CN" altLang="en-US" sz="1000">
                  <a:solidFill>
                    <a:schemeClr val="tx1">
                      <a:lumMod val="85000"/>
                      <a:lumOff val="15000"/>
                    </a:schemeClr>
                  </a:solidFill>
                  <a:latin typeface="Lora" panose="02000503000000020004" charset="0"/>
                  <a:ea typeface="华文细黑" panose="02010600040101010101" charset="-122"/>
                  <a:sym typeface="+mn-ea"/>
                </a:rPr>
                <a:t>Books are the food for the hungry of great mind.</a:t>
              </a:r>
              <a:endParaRPr lang="zh-CN" altLang="en-US" sz="1000" dirty="0">
                <a:solidFill>
                  <a:schemeClr val="tx1">
                    <a:lumMod val="85000"/>
                    <a:lumOff val="15000"/>
                  </a:schemeClr>
                </a:solidFill>
                <a:latin typeface="微软雅黑" panose="020B0503020204020204" charset="-122"/>
                <a:ea typeface="微软雅黑" panose="020B0503020204020204" charset="-122"/>
                <a:sym typeface="+mn-ea"/>
              </a:endParaRPr>
            </a:p>
          </p:txBody>
        </p:sp>
      </p:grpSp>
      <p:sp>
        <p:nvSpPr>
          <p:cNvPr id="10" name="椭圆 52"/>
          <p:cNvSpPr>
            <a:spLocks noChangeArrowheads="1"/>
          </p:cNvSpPr>
          <p:nvPr/>
        </p:nvSpPr>
        <p:spPr bwMode="auto">
          <a:xfrm>
            <a:off x="895920" y="5094925"/>
            <a:ext cx="518160" cy="518160"/>
          </a:xfrm>
          <a:prstGeom prst="ellipse">
            <a:avLst/>
          </a:prstGeom>
          <a:noFill/>
          <a:ln>
            <a:solidFill>
              <a:srgbClr val="C33736"/>
            </a:solid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546" y="1670432"/>
            <a:ext cx="5618873" cy="3729034"/>
          </a:xfrm>
          <a:prstGeom prst="ellipse">
            <a:avLst/>
          </a:prstGeom>
        </p:spPr>
      </p:pic>
      <p:sp>
        <p:nvSpPr>
          <p:cNvPr id="23" name="椭圆 22"/>
          <p:cNvSpPr/>
          <p:nvPr/>
        </p:nvSpPr>
        <p:spPr>
          <a:xfrm>
            <a:off x="9123665" y="811563"/>
            <a:ext cx="6136669" cy="5646264"/>
          </a:xfrm>
          <a:prstGeom prst="ellipse">
            <a:avLst/>
          </a:prstGeom>
          <a:blipFill dpi="0" rotWithShape="1">
            <a:blip r:embed="rId4">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8" name="矩形 27"/>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9" name="文本框 2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0" name="文本框 29"/>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1" name="文本框 30"/>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32" name="矩形: 圆角 31"/>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33" name="文本框 32"/>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1" nodeType="after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p:cTn id="7" dur="500" fill="hold"/>
                                        <p:tgtEl>
                                          <p:spTgt spid="5126"/>
                                        </p:tgtEl>
                                        <p:attrNameLst>
                                          <p:attrName>ppt_w</p:attrName>
                                        </p:attrNameLst>
                                      </p:cBhvr>
                                      <p:tavLst>
                                        <p:tav tm="0">
                                          <p:val>
                                            <p:fltVal val="0"/>
                                          </p:val>
                                        </p:tav>
                                        <p:tav tm="100000">
                                          <p:val>
                                            <p:strVal val="#ppt_w"/>
                                          </p:val>
                                        </p:tav>
                                      </p:tavLst>
                                    </p:anim>
                                    <p:anim calcmode="lin" valueType="num">
                                      <p:cBhvr>
                                        <p:cTn id="8" dur="500" fill="hold"/>
                                        <p:tgtEl>
                                          <p:spTgt spid="5126"/>
                                        </p:tgtEl>
                                        <p:attrNameLst>
                                          <p:attrName>ppt_h</p:attrName>
                                        </p:attrNameLst>
                                      </p:cBhvr>
                                      <p:tavLst>
                                        <p:tav tm="0">
                                          <p:val>
                                            <p:fltVal val="0"/>
                                          </p:val>
                                        </p:tav>
                                        <p:tav tm="100000">
                                          <p:val>
                                            <p:strVal val="#ppt_h"/>
                                          </p:val>
                                        </p:tav>
                                      </p:tavLst>
                                    </p:anim>
                                    <p:anim calcmode="lin" valueType="num">
                                      <p:cBhvr>
                                        <p:cTn id="9" dur="500" fill="hold"/>
                                        <p:tgtEl>
                                          <p:spTgt spid="5126"/>
                                        </p:tgtEl>
                                        <p:attrNameLst>
                                          <p:attrName>style.rotation</p:attrName>
                                        </p:attrNameLst>
                                      </p:cBhvr>
                                      <p:tavLst>
                                        <p:tav tm="0">
                                          <p:val>
                                            <p:fltVal val="90"/>
                                          </p:val>
                                        </p:tav>
                                        <p:tav tm="100000">
                                          <p:val>
                                            <p:fltVal val="0"/>
                                          </p:val>
                                        </p:tav>
                                      </p:tavLst>
                                    </p:anim>
                                    <p:animEffect transition="in" filter="fade">
                                      <p:cBhvr>
                                        <p:cTn id="10" dur="500"/>
                                        <p:tgtEl>
                                          <p:spTgt spid="5126"/>
                                        </p:tgtEl>
                                      </p:cBhvr>
                                    </p:animEffect>
                                  </p:childTnLst>
                                </p:cTn>
                              </p:par>
                              <p:par>
                                <p:cTn id="11" presetID="31" presetClass="entr" presetSubtype="0" fill="hold" grpId="1" nodeType="withEffect">
                                  <p:stCondLst>
                                    <p:cond delay="0"/>
                                  </p:stCondLst>
                                  <p:childTnLst>
                                    <p:set>
                                      <p:cBhvr>
                                        <p:cTn id="12" dur="1" fill="hold">
                                          <p:stCondLst>
                                            <p:cond delay="0"/>
                                          </p:stCondLst>
                                        </p:cTn>
                                        <p:tgtEl>
                                          <p:spTgt spid="5125"/>
                                        </p:tgtEl>
                                        <p:attrNameLst>
                                          <p:attrName>style.visibility</p:attrName>
                                        </p:attrNameLst>
                                      </p:cBhvr>
                                      <p:to>
                                        <p:strVal val="visible"/>
                                      </p:to>
                                    </p:set>
                                    <p:anim calcmode="lin" valueType="num">
                                      <p:cBhvr>
                                        <p:cTn id="13" dur="500" fill="hold"/>
                                        <p:tgtEl>
                                          <p:spTgt spid="5125"/>
                                        </p:tgtEl>
                                        <p:attrNameLst>
                                          <p:attrName>ppt_w</p:attrName>
                                        </p:attrNameLst>
                                      </p:cBhvr>
                                      <p:tavLst>
                                        <p:tav tm="0">
                                          <p:val>
                                            <p:fltVal val="0"/>
                                          </p:val>
                                        </p:tav>
                                        <p:tav tm="100000">
                                          <p:val>
                                            <p:strVal val="#ppt_w"/>
                                          </p:val>
                                        </p:tav>
                                      </p:tavLst>
                                    </p:anim>
                                    <p:anim calcmode="lin" valueType="num">
                                      <p:cBhvr>
                                        <p:cTn id="14" dur="500" fill="hold"/>
                                        <p:tgtEl>
                                          <p:spTgt spid="5125"/>
                                        </p:tgtEl>
                                        <p:attrNameLst>
                                          <p:attrName>ppt_h</p:attrName>
                                        </p:attrNameLst>
                                      </p:cBhvr>
                                      <p:tavLst>
                                        <p:tav tm="0">
                                          <p:val>
                                            <p:fltVal val="0"/>
                                          </p:val>
                                        </p:tav>
                                        <p:tav tm="100000">
                                          <p:val>
                                            <p:strVal val="#ppt_h"/>
                                          </p:val>
                                        </p:tav>
                                      </p:tavLst>
                                    </p:anim>
                                    <p:anim calcmode="lin" valueType="num">
                                      <p:cBhvr>
                                        <p:cTn id="15" dur="500" fill="hold"/>
                                        <p:tgtEl>
                                          <p:spTgt spid="5125"/>
                                        </p:tgtEl>
                                        <p:attrNameLst>
                                          <p:attrName>style.rotation</p:attrName>
                                        </p:attrNameLst>
                                      </p:cBhvr>
                                      <p:tavLst>
                                        <p:tav tm="0">
                                          <p:val>
                                            <p:fltVal val="90"/>
                                          </p:val>
                                        </p:tav>
                                        <p:tav tm="100000">
                                          <p:val>
                                            <p:fltVal val="0"/>
                                          </p:val>
                                        </p:tav>
                                      </p:tavLst>
                                    </p:anim>
                                    <p:animEffect transition="in" filter="fade">
                                      <p:cBhvr>
                                        <p:cTn id="16" dur="500"/>
                                        <p:tgtEl>
                                          <p:spTgt spid="5125"/>
                                        </p:tgtEl>
                                      </p:cBhvr>
                                    </p:animEffect>
                                  </p:childTnLst>
                                </p:cTn>
                              </p:par>
                            </p:childTnLst>
                          </p:cTn>
                        </p:par>
                        <p:par>
                          <p:cTn id="17" fill="hold">
                            <p:stCondLst>
                              <p:cond delay="500"/>
                            </p:stCondLst>
                            <p:childTnLst>
                              <p:par>
                                <p:cTn id="18" presetID="12" presetClass="entr" presetSubtype="1"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lide(fromTop)">
                                      <p:cBhvr>
                                        <p:cTn id="20" dur="500"/>
                                        <p:tgtEl>
                                          <p:spTgt spid="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1500"/>
                            </p:stCondLst>
                            <p:childTnLst>
                              <p:par>
                                <p:cTn id="26" presetID="1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lide(fromTop)">
                                      <p:cBhvr>
                                        <p:cTn id="28" dur="500"/>
                                        <p:tgtEl>
                                          <p:spTgt spid="3"/>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par>
                          <p:cTn id="33" fill="hold">
                            <p:stCondLst>
                              <p:cond delay="2500"/>
                            </p:stCondLst>
                            <p:childTnLst>
                              <p:par>
                                <p:cTn id="34" presetID="12" presetClass="entr" presetSubtype="1"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lide(fromTop)">
                                      <p:cBhvr>
                                        <p:cTn id="36" dur="500"/>
                                        <p:tgtEl>
                                          <p:spTgt spid="7"/>
                                        </p:tgtEl>
                                      </p:cBhvr>
                                    </p:animEffect>
                                  </p:childTnLst>
                                </p:cTn>
                              </p:par>
                              <p:par>
                                <p:cTn id="37" presetID="3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 calcmode="lin" valueType="num">
                                      <p:cBhvr>
                                        <p:cTn id="41" dur="500" fill="hold"/>
                                        <p:tgtEl>
                                          <p:spTgt spid="10"/>
                                        </p:tgtEl>
                                        <p:attrNameLst>
                                          <p:attrName>style.rotation</p:attrName>
                                        </p:attrNameLst>
                                      </p:cBhvr>
                                      <p:tavLst>
                                        <p:tav tm="0">
                                          <p:val>
                                            <p:fltVal val="90"/>
                                          </p:val>
                                        </p:tav>
                                        <p:tav tm="100000">
                                          <p:val>
                                            <p:fltVal val="0"/>
                                          </p:val>
                                        </p:tav>
                                      </p:tavLst>
                                    </p:anim>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5" grpId="1" bldLvl="0" animBg="1"/>
      <p:bldP spid="5126" grpId="0" animBg="1"/>
      <p:bldP spid="5126" grpId="1" bldLvl="0" animBg="1"/>
      <p:bldP spid="10" grpId="0" animBg="1"/>
      <p:bldP spid="10" grpId="1" bldLvl="0" animBg="1"/>
    </p:bldLst>
  </p:timing>
</p:sld>
</file>

<file path=ppt/slides/slide6.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a:spLocks noChangeArrowheads="1"/>
          </p:cNvSpPr>
          <p:nvPr/>
        </p:nvSpPr>
        <p:spPr bwMode="auto">
          <a:xfrm>
            <a:off x="711177" y="1507351"/>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7" name="文本框 6"/>
          <p:cNvSpPr txBox="1">
            <a:spLocks noChangeArrowheads="1"/>
          </p:cNvSpPr>
          <p:nvPr/>
        </p:nvSpPr>
        <p:spPr bwMode="auto">
          <a:xfrm>
            <a:off x="711177" y="1876683"/>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2" name="文本框 11"/>
          <p:cNvSpPr txBox="1">
            <a:spLocks noChangeArrowheads="1"/>
          </p:cNvSpPr>
          <p:nvPr/>
        </p:nvSpPr>
        <p:spPr bwMode="auto">
          <a:xfrm>
            <a:off x="457275" y="2304291"/>
            <a:ext cx="3523676"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17" name="直接连接符 16"/>
          <p:cNvCxnSpPr/>
          <p:nvPr/>
        </p:nvCxnSpPr>
        <p:spPr>
          <a:xfrm>
            <a:off x="1902422" y="2228986"/>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矩形: 圆角 58"/>
          <p:cNvSpPr/>
          <p:nvPr/>
        </p:nvSpPr>
        <p:spPr>
          <a:xfrm>
            <a:off x="5978124" y="1556030"/>
            <a:ext cx="2257327" cy="2257327"/>
          </a:xfrm>
          <a:prstGeom prst="roundRect">
            <a:avLst>
              <a:gd name="adj" fmla="val 2383"/>
            </a:avLst>
          </a:prstGeom>
          <a:solidFill>
            <a:schemeClr val="accent3">
              <a:alpha val="8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5016" tIns="297519" rIns="255016" bIns="1211326" numCol="1" spcCol="1270" anchor="ctr" anchorCtr="0">
            <a:noAutofit/>
          </a:bodyPr>
          <a:lstStyle/>
          <a:p>
            <a:pPr marL="0" marR="0" lvl="0" indent="0" algn="ctr" defTabSz="1555750" rtl="0" eaLnBrk="1" fontAlgn="auto" latinLnBrk="0" hangingPunct="1">
              <a:lnSpc>
                <a:spcPct val="90000"/>
              </a:lnSpc>
              <a:spcBef>
                <a:spcPct val="0"/>
              </a:spcBef>
              <a:spcAft>
                <a:spcPct val="35000"/>
              </a:spcAft>
              <a:buClrTx/>
              <a:buSzTx/>
              <a:buFontTx/>
              <a:buNone/>
              <a:defRPr/>
            </a:pPr>
            <a:endParaRPr kumimoji="0" lang="zh-CN" altLang="en-US" sz="35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60" name="矩形: 圆角 59"/>
          <p:cNvSpPr/>
          <p:nvPr/>
        </p:nvSpPr>
        <p:spPr>
          <a:xfrm>
            <a:off x="5978124" y="3553203"/>
            <a:ext cx="2257327" cy="2257327"/>
          </a:xfrm>
          <a:prstGeom prst="roundRect">
            <a:avLst>
              <a:gd name="adj" fmla="val 3336"/>
            </a:avLst>
          </a:prstGeom>
          <a:solidFill>
            <a:schemeClr val="accent3">
              <a:alpha val="8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190074" tIns="255016" rIns="170011" bIns="255016" numCol="1" spcCol="1270" anchor="ctr" anchorCtr="0">
            <a:noAutofit/>
          </a:bodyPr>
          <a:lstStyle/>
          <a:p>
            <a:pPr marL="0" marR="0" lvl="0" indent="0" algn="ctr" defTabSz="1289050" rtl="0" eaLnBrk="1" fontAlgn="auto" latinLnBrk="0" hangingPunct="1">
              <a:lnSpc>
                <a:spcPct val="90000"/>
              </a:lnSpc>
              <a:spcBef>
                <a:spcPct val="0"/>
              </a:spcBef>
              <a:spcAft>
                <a:spcPct val="35000"/>
              </a:spcAft>
              <a:buClrTx/>
              <a:buSzTx/>
              <a:buFontTx/>
              <a:buNone/>
              <a:defRPr/>
            </a:pPr>
            <a:endParaRPr kumimoji="0" lang="zh-CN" altLang="en-US" sz="29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61" name="矩形: 圆角 60"/>
          <p:cNvSpPr/>
          <p:nvPr/>
        </p:nvSpPr>
        <p:spPr>
          <a:xfrm>
            <a:off x="3980951" y="3553203"/>
            <a:ext cx="2257327" cy="2257327"/>
          </a:xfrm>
          <a:prstGeom prst="roundRect">
            <a:avLst>
              <a:gd name="adj" fmla="val 4289"/>
            </a:avLst>
          </a:prstGeom>
          <a:solidFill>
            <a:schemeClr val="accent3">
              <a:alpha val="8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5016" tIns="1211325" rIns="255016" bIns="297520" numCol="1" spcCol="1270" anchor="ctr" anchorCtr="0">
            <a:noAutofit/>
          </a:bodyPr>
          <a:lstStyle/>
          <a:p>
            <a:pPr marL="0" marR="0" lvl="0" indent="0" algn="ctr" defTabSz="1555750" rtl="0" eaLnBrk="1" fontAlgn="auto" latinLnBrk="0" hangingPunct="1">
              <a:lnSpc>
                <a:spcPct val="90000"/>
              </a:lnSpc>
              <a:spcBef>
                <a:spcPct val="0"/>
              </a:spcBef>
              <a:spcAft>
                <a:spcPct val="35000"/>
              </a:spcAft>
              <a:buClrTx/>
              <a:buSzTx/>
              <a:buFontTx/>
              <a:buNone/>
              <a:defRPr/>
            </a:pPr>
            <a:endParaRPr kumimoji="0" lang="zh-CN" altLang="en-US" sz="35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62" name="矩形: 圆角 61"/>
          <p:cNvSpPr/>
          <p:nvPr/>
        </p:nvSpPr>
        <p:spPr>
          <a:xfrm>
            <a:off x="3980951" y="1556030"/>
            <a:ext cx="2257327" cy="2257327"/>
          </a:xfrm>
          <a:prstGeom prst="roundRect">
            <a:avLst>
              <a:gd name="adj" fmla="val 3336"/>
            </a:avLst>
          </a:prstGeom>
          <a:solidFill>
            <a:schemeClr val="accent3">
              <a:alpha val="80000"/>
            </a:schemeClr>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70011" tIns="255016" rIns="1190074" bIns="255016" numCol="1" spcCol="1270" anchor="ctr" anchorCtr="0">
            <a:noAutofit/>
          </a:bodyPr>
          <a:lstStyle/>
          <a:p>
            <a:pPr marL="0" marR="0" lvl="0" indent="0" algn="ctr" defTabSz="2889250" rtl="0" eaLnBrk="1" fontAlgn="auto" latinLnBrk="0" hangingPunct="1">
              <a:lnSpc>
                <a:spcPct val="90000"/>
              </a:lnSpc>
              <a:spcBef>
                <a:spcPct val="0"/>
              </a:spcBef>
              <a:spcAft>
                <a:spcPct val="35000"/>
              </a:spcAft>
              <a:buClrTx/>
              <a:buSzTx/>
              <a:buFontTx/>
              <a:buNone/>
              <a:defRPr/>
            </a:pPr>
            <a:endParaRPr kumimoji="0" lang="zh-CN" altLang="en-US" sz="6500" b="0" i="0" u="none" strike="noStrike" kern="1200" cap="none" spc="0" normalizeH="0" baseline="0" noProof="0">
              <a:ln>
                <a:noFill/>
              </a:ln>
              <a:solidFill>
                <a:prstClr val="black"/>
              </a:solidFill>
              <a:effectLst/>
              <a:uLnTx/>
              <a:uFillTx/>
              <a:latin typeface="Arial" panose="020B0604020202020204"/>
              <a:ea typeface="微软雅黑 Light" panose="020B0502040204020203" charset="-122"/>
              <a:cs typeface="+mn-cs"/>
            </a:endParaRPr>
          </a:p>
        </p:txBody>
      </p:sp>
      <p:sp>
        <p:nvSpPr>
          <p:cNvPr id="63" name="矩形 62"/>
          <p:cNvSpPr/>
          <p:nvPr/>
        </p:nvSpPr>
        <p:spPr>
          <a:xfrm>
            <a:off x="4324784" y="2897037"/>
            <a:ext cx="1569660" cy="369332"/>
          </a:xfrm>
          <a:prstGeom prst="rect">
            <a:avLst/>
          </a:prstGeom>
        </p:spPr>
        <p:txBody>
          <a:bodyPr wrap="none">
            <a:spAutoFit/>
          </a:bodyPr>
          <a:lstStyle/>
          <a:p>
            <a:pPr lvl="0" defTabSz="914400">
              <a:defRPr/>
            </a:pPr>
            <a:r>
              <a:rPr lang="zh-CN" altLang="en-US" dirty="0">
                <a:solidFill>
                  <a:prstClr val="white"/>
                </a:solidFill>
                <a:latin typeface="Arial" panose="020B0604020202020204"/>
                <a:ea typeface="微软雅黑 Light" panose="020B0502040204020203" charset="-122"/>
              </a:rPr>
              <a:t>添加标题文字</a:t>
            </a:r>
          </a:p>
        </p:txBody>
      </p:sp>
      <p:sp>
        <p:nvSpPr>
          <p:cNvPr id="73" name="矩形 72"/>
          <p:cNvSpPr/>
          <p:nvPr/>
        </p:nvSpPr>
        <p:spPr>
          <a:xfrm>
            <a:off x="6321957" y="2897037"/>
            <a:ext cx="1569660" cy="369332"/>
          </a:xfrm>
          <a:prstGeom prst="rect">
            <a:avLst/>
          </a:prstGeom>
        </p:spPr>
        <p:txBody>
          <a:bodyPr wrap="none">
            <a:spAutoFit/>
          </a:bodyPr>
          <a:lstStyle/>
          <a:p>
            <a:pPr lvl="0" defTabSz="914400">
              <a:defRPr/>
            </a:pPr>
            <a:r>
              <a:rPr lang="zh-CN" altLang="en-US" dirty="0">
                <a:solidFill>
                  <a:prstClr val="white"/>
                </a:solidFill>
                <a:latin typeface="Arial" panose="020B0604020202020204"/>
                <a:ea typeface="微软雅黑 Light" panose="020B0502040204020203" charset="-122"/>
              </a:rPr>
              <a:t>添加标题文字</a:t>
            </a:r>
          </a:p>
        </p:txBody>
      </p:sp>
      <p:sp>
        <p:nvSpPr>
          <p:cNvPr id="74" name="矩形 73"/>
          <p:cNvSpPr/>
          <p:nvPr/>
        </p:nvSpPr>
        <p:spPr>
          <a:xfrm>
            <a:off x="4324784" y="4933176"/>
            <a:ext cx="1569660" cy="369332"/>
          </a:xfrm>
          <a:prstGeom prst="rect">
            <a:avLst/>
          </a:prstGeom>
        </p:spPr>
        <p:txBody>
          <a:bodyPr wrap="none">
            <a:spAutoFit/>
          </a:bodyPr>
          <a:lstStyle/>
          <a:p>
            <a:pPr lvl="0" defTabSz="914400">
              <a:defRPr/>
            </a:pPr>
            <a:r>
              <a:rPr lang="zh-CN" altLang="en-US" dirty="0">
                <a:solidFill>
                  <a:prstClr val="white"/>
                </a:solidFill>
                <a:latin typeface="Arial" panose="020B0604020202020204"/>
                <a:ea typeface="微软雅黑 Light" panose="020B0502040204020203" charset="-122"/>
              </a:rPr>
              <a:t>添加标题文字</a:t>
            </a:r>
          </a:p>
        </p:txBody>
      </p:sp>
      <p:sp>
        <p:nvSpPr>
          <p:cNvPr id="75" name="矩形 74"/>
          <p:cNvSpPr/>
          <p:nvPr/>
        </p:nvSpPr>
        <p:spPr>
          <a:xfrm>
            <a:off x="6321957" y="4933176"/>
            <a:ext cx="1569660" cy="369332"/>
          </a:xfrm>
          <a:prstGeom prst="rect">
            <a:avLst/>
          </a:prstGeom>
        </p:spPr>
        <p:txBody>
          <a:bodyPr wrap="none">
            <a:spAutoFit/>
          </a:bodyPr>
          <a:lstStyle/>
          <a:p>
            <a:pPr lvl="0" defTabSz="914400">
              <a:defRPr/>
            </a:pPr>
            <a:r>
              <a:rPr lang="zh-CN" altLang="en-US" dirty="0">
                <a:solidFill>
                  <a:prstClr val="white"/>
                </a:solidFill>
                <a:latin typeface="Arial" panose="020B0604020202020204"/>
                <a:ea typeface="微软雅黑 Light" panose="020B0502040204020203" charset="-122"/>
              </a:rPr>
              <a:t>添加标题文字</a:t>
            </a:r>
          </a:p>
        </p:txBody>
      </p:sp>
      <p:sp>
        <p:nvSpPr>
          <p:cNvPr id="76" name="文本框 75"/>
          <p:cNvSpPr txBox="1">
            <a:spLocks noChangeArrowheads="1"/>
          </p:cNvSpPr>
          <p:nvPr/>
        </p:nvSpPr>
        <p:spPr bwMode="auto">
          <a:xfrm>
            <a:off x="8655228" y="1507351"/>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77" name="文本框 76"/>
          <p:cNvSpPr txBox="1">
            <a:spLocks noChangeArrowheads="1"/>
          </p:cNvSpPr>
          <p:nvPr/>
        </p:nvSpPr>
        <p:spPr bwMode="auto">
          <a:xfrm>
            <a:off x="8655228" y="1876683"/>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78" name="文本框 77"/>
          <p:cNvSpPr txBox="1">
            <a:spLocks noChangeArrowheads="1"/>
          </p:cNvSpPr>
          <p:nvPr/>
        </p:nvSpPr>
        <p:spPr bwMode="auto">
          <a:xfrm>
            <a:off x="8401326" y="2304291"/>
            <a:ext cx="3523676"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79" name="直接连接符 78"/>
          <p:cNvCxnSpPr/>
          <p:nvPr/>
        </p:nvCxnSpPr>
        <p:spPr>
          <a:xfrm>
            <a:off x="9846473" y="2228986"/>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0" name="文本框 79"/>
          <p:cNvSpPr txBox="1">
            <a:spLocks noChangeArrowheads="1"/>
          </p:cNvSpPr>
          <p:nvPr/>
        </p:nvSpPr>
        <p:spPr bwMode="auto">
          <a:xfrm>
            <a:off x="711177" y="3614443"/>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81" name="文本框 80"/>
          <p:cNvSpPr txBox="1">
            <a:spLocks noChangeArrowheads="1"/>
          </p:cNvSpPr>
          <p:nvPr/>
        </p:nvSpPr>
        <p:spPr bwMode="auto">
          <a:xfrm>
            <a:off x="711177" y="3983775"/>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82" name="文本框 81"/>
          <p:cNvSpPr txBox="1">
            <a:spLocks noChangeArrowheads="1"/>
          </p:cNvSpPr>
          <p:nvPr/>
        </p:nvSpPr>
        <p:spPr bwMode="auto">
          <a:xfrm>
            <a:off x="457275" y="4411383"/>
            <a:ext cx="3523676"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83" name="直接连接符 82"/>
          <p:cNvCxnSpPr/>
          <p:nvPr/>
        </p:nvCxnSpPr>
        <p:spPr>
          <a:xfrm>
            <a:off x="1902422" y="4336078"/>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文本框 83"/>
          <p:cNvSpPr txBox="1">
            <a:spLocks noChangeArrowheads="1"/>
          </p:cNvSpPr>
          <p:nvPr/>
        </p:nvSpPr>
        <p:spPr bwMode="auto">
          <a:xfrm>
            <a:off x="8655228" y="3614443"/>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85" name="文本框 84"/>
          <p:cNvSpPr txBox="1">
            <a:spLocks noChangeArrowheads="1"/>
          </p:cNvSpPr>
          <p:nvPr/>
        </p:nvSpPr>
        <p:spPr bwMode="auto">
          <a:xfrm>
            <a:off x="8655228" y="3983775"/>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86" name="文本框 85"/>
          <p:cNvSpPr txBox="1">
            <a:spLocks noChangeArrowheads="1"/>
          </p:cNvSpPr>
          <p:nvPr/>
        </p:nvSpPr>
        <p:spPr bwMode="auto">
          <a:xfrm>
            <a:off x="8401326" y="4411383"/>
            <a:ext cx="3523676"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cxnSp>
        <p:nvCxnSpPr>
          <p:cNvPr id="87" name="直接连接符 86"/>
          <p:cNvCxnSpPr/>
          <p:nvPr/>
        </p:nvCxnSpPr>
        <p:spPr>
          <a:xfrm>
            <a:off x="9846473" y="4336078"/>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Freeform 52"/>
          <p:cNvSpPr>
            <a:spLocks noEditPoints="1"/>
          </p:cNvSpPr>
          <p:nvPr/>
        </p:nvSpPr>
        <p:spPr bwMode="auto">
          <a:xfrm>
            <a:off x="6819081" y="4246449"/>
            <a:ext cx="476452" cy="577348"/>
          </a:xfrm>
          <a:custGeom>
            <a:avLst/>
            <a:gdLst>
              <a:gd name="T0" fmla="*/ 6 w 144"/>
              <a:gd name="T1" fmla="*/ 37 h 174"/>
              <a:gd name="T2" fmla="*/ 5 w 144"/>
              <a:gd name="T3" fmla="*/ 50 h 174"/>
              <a:gd name="T4" fmla="*/ 29 w 144"/>
              <a:gd name="T5" fmla="*/ 79 h 174"/>
              <a:gd name="T6" fmla="*/ 30 w 144"/>
              <a:gd name="T7" fmla="*/ 78 h 174"/>
              <a:gd name="T8" fmla="*/ 45 w 144"/>
              <a:gd name="T9" fmla="*/ 70 h 174"/>
              <a:gd name="T10" fmla="*/ 0 w 144"/>
              <a:gd name="T11" fmla="*/ 14 h 174"/>
              <a:gd name="T12" fmla="*/ 29 w 144"/>
              <a:gd name="T13" fmla="*/ 79 h 174"/>
              <a:gd name="T14" fmla="*/ 72 w 144"/>
              <a:gd name="T15" fmla="*/ 38 h 174"/>
              <a:gd name="T16" fmla="*/ 82 w 144"/>
              <a:gd name="T17" fmla="*/ 43 h 174"/>
              <a:gd name="T18" fmla="*/ 119 w 144"/>
              <a:gd name="T19" fmla="*/ 73 h 174"/>
              <a:gd name="T20" fmla="*/ 92 w 144"/>
              <a:gd name="T21" fmla="*/ 35 h 174"/>
              <a:gd name="T22" fmla="*/ 93 w 144"/>
              <a:gd name="T23" fmla="*/ 19 h 174"/>
              <a:gd name="T24" fmla="*/ 96 w 144"/>
              <a:gd name="T25" fmla="*/ 12 h 174"/>
              <a:gd name="T26" fmla="*/ 89 w 144"/>
              <a:gd name="T27" fmla="*/ 8 h 174"/>
              <a:gd name="T28" fmla="*/ 76 w 144"/>
              <a:gd name="T29" fmla="*/ 5 h 174"/>
              <a:gd name="T30" fmla="*/ 70 w 144"/>
              <a:gd name="T31" fmla="*/ 7 h 174"/>
              <a:gd name="T32" fmla="*/ 62 w 144"/>
              <a:gd name="T33" fmla="*/ 11 h 174"/>
              <a:gd name="T34" fmla="*/ 32 w 144"/>
              <a:gd name="T35" fmla="*/ 4 h 174"/>
              <a:gd name="T36" fmla="*/ 48 w 144"/>
              <a:gd name="T37" fmla="*/ 68 h 174"/>
              <a:gd name="T38" fmla="*/ 126 w 144"/>
              <a:gd name="T39" fmla="*/ 163 h 174"/>
              <a:gd name="T40" fmla="*/ 11 w 144"/>
              <a:gd name="T41" fmla="*/ 167 h 174"/>
              <a:gd name="T42" fmla="*/ 14 w 144"/>
              <a:gd name="T43" fmla="*/ 174 h 174"/>
              <a:gd name="T44" fmla="*/ 126 w 144"/>
              <a:gd name="T45" fmla="*/ 174 h 174"/>
              <a:gd name="T46" fmla="*/ 130 w 144"/>
              <a:gd name="T47" fmla="*/ 167 h 174"/>
              <a:gd name="T48" fmla="*/ 139 w 144"/>
              <a:gd name="T49" fmla="*/ 76 h 174"/>
              <a:gd name="T50" fmla="*/ 122 w 144"/>
              <a:gd name="T51" fmla="*/ 93 h 174"/>
              <a:gd name="T52" fmla="*/ 139 w 144"/>
              <a:gd name="T53" fmla="*/ 76 h 174"/>
              <a:gd name="T54" fmla="*/ 71 w 144"/>
              <a:gd name="T55" fmla="*/ 135 h 174"/>
              <a:gd name="T56" fmla="*/ 70 w 144"/>
              <a:gd name="T57" fmla="*/ 135 h 174"/>
              <a:gd name="T58" fmla="*/ 61 w 144"/>
              <a:gd name="T59" fmla="*/ 136 h 174"/>
              <a:gd name="T60" fmla="*/ 57 w 144"/>
              <a:gd name="T61" fmla="*/ 137 h 174"/>
              <a:gd name="T62" fmla="*/ 49 w 144"/>
              <a:gd name="T63" fmla="*/ 139 h 174"/>
              <a:gd name="T64" fmla="*/ 49 w 144"/>
              <a:gd name="T65" fmla="*/ 139 h 174"/>
              <a:gd name="T66" fmla="*/ 48 w 144"/>
              <a:gd name="T67" fmla="*/ 135 h 174"/>
              <a:gd name="T68" fmla="*/ 39 w 144"/>
              <a:gd name="T69" fmla="*/ 136 h 174"/>
              <a:gd name="T70" fmla="*/ 39 w 144"/>
              <a:gd name="T71" fmla="*/ 144 h 174"/>
              <a:gd name="T72" fmla="*/ 39 w 144"/>
              <a:gd name="T73" fmla="*/ 144 h 174"/>
              <a:gd name="T74" fmla="*/ 39 w 144"/>
              <a:gd name="T75" fmla="*/ 144 h 174"/>
              <a:gd name="T76" fmla="*/ 28 w 144"/>
              <a:gd name="T77" fmla="*/ 155 h 174"/>
              <a:gd name="T78" fmla="*/ 115 w 144"/>
              <a:gd name="T79" fmla="*/ 159 h 174"/>
              <a:gd name="T80" fmla="*/ 113 w 144"/>
              <a:gd name="T81" fmla="*/ 155 h 174"/>
              <a:gd name="T82" fmla="*/ 110 w 144"/>
              <a:gd name="T83" fmla="*/ 152 h 174"/>
              <a:gd name="T84" fmla="*/ 107 w 144"/>
              <a:gd name="T85" fmla="*/ 149 h 174"/>
              <a:gd name="T86" fmla="*/ 104 w 144"/>
              <a:gd name="T87" fmla="*/ 146 h 174"/>
              <a:gd name="T88" fmla="*/ 101 w 144"/>
              <a:gd name="T89" fmla="*/ 144 h 174"/>
              <a:gd name="T90" fmla="*/ 96 w 144"/>
              <a:gd name="T91" fmla="*/ 141 h 174"/>
              <a:gd name="T92" fmla="*/ 92 w 144"/>
              <a:gd name="T93" fmla="*/ 139 h 174"/>
              <a:gd name="T94" fmla="*/ 128 w 144"/>
              <a:gd name="T95" fmla="*/ 101 h 174"/>
              <a:gd name="T96" fmla="*/ 117 w 144"/>
              <a:gd name="T97" fmla="*/ 94 h 174"/>
              <a:gd name="T98" fmla="*/ 116 w 144"/>
              <a:gd name="T99" fmla="*/ 7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 h="174">
                <a:moveTo>
                  <a:pt x="5" y="50"/>
                </a:moveTo>
                <a:cubicBezTo>
                  <a:pt x="4" y="46"/>
                  <a:pt x="4" y="41"/>
                  <a:pt x="6" y="37"/>
                </a:cubicBezTo>
                <a:cubicBezTo>
                  <a:pt x="15" y="59"/>
                  <a:pt x="15" y="59"/>
                  <a:pt x="15" y="59"/>
                </a:cubicBezTo>
                <a:cubicBezTo>
                  <a:pt x="11" y="58"/>
                  <a:pt x="7" y="55"/>
                  <a:pt x="5" y="50"/>
                </a:cubicBezTo>
                <a:close/>
                <a:moveTo>
                  <a:pt x="29" y="79"/>
                </a:moveTo>
                <a:cubicBezTo>
                  <a:pt x="29" y="79"/>
                  <a:pt x="29" y="79"/>
                  <a:pt x="29" y="79"/>
                </a:cubicBezTo>
                <a:cubicBezTo>
                  <a:pt x="29" y="79"/>
                  <a:pt x="29" y="79"/>
                  <a:pt x="30" y="78"/>
                </a:cubicBezTo>
                <a:cubicBezTo>
                  <a:pt x="30" y="78"/>
                  <a:pt x="30" y="78"/>
                  <a:pt x="30" y="78"/>
                </a:cubicBezTo>
                <a:cubicBezTo>
                  <a:pt x="30" y="78"/>
                  <a:pt x="30" y="78"/>
                  <a:pt x="30" y="78"/>
                </a:cubicBezTo>
                <a:cubicBezTo>
                  <a:pt x="32" y="77"/>
                  <a:pt x="36" y="74"/>
                  <a:pt x="45" y="70"/>
                </a:cubicBezTo>
                <a:cubicBezTo>
                  <a:pt x="18" y="9"/>
                  <a:pt x="18" y="9"/>
                  <a:pt x="18" y="9"/>
                </a:cubicBezTo>
                <a:cubicBezTo>
                  <a:pt x="0" y="14"/>
                  <a:pt x="0" y="14"/>
                  <a:pt x="0" y="14"/>
                </a:cubicBezTo>
                <a:cubicBezTo>
                  <a:pt x="0" y="14"/>
                  <a:pt x="0" y="14"/>
                  <a:pt x="28" y="79"/>
                </a:cubicBezTo>
                <a:cubicBezTo>
                  <a:pt x="28" y="79"/>
                  <a:pt x="28" y="79"/>
                  <a:pt x="29" y="79"/>
                </a:cubicBezTo>
                <a:close/>
                <a:moveTo>
                  <a:pt x="58" y="63"/>
                </a:moveTo>
                <a:cubicBezTo>
                  <a:pt x="67" y="58"/>
                  <a:pt x="72" y="48"/>
                  <a:pt x="72" y="38"/>
                </a:cubicBezTo>
                <a:cubicBezTo>
                  <a:pt x="73" y="39"/>
                  <a:pt x="73" y="40"/>
                  <a:pt x="74" y="40"/>
                </a:cubicBezTo>
                <a:cubicBezTo>
                  <a:pt x="76" y="43"/>
                  <a:pt x="79" y="44"/>
                  <a:pt x="82" y="43"/>
                </a:cubicBezTo>
                <a:cubicBezTo>
                  <a:pt x="82" y="43"/>
                  <a:pt x="111" y="71"/>
                  <a:pt x="116" y="77"/>
                </a:cubicBezTo>
                <a:cubicBezTo>
                  <a:pt x="117" y="76"/>
                  <a:pt x="118" y="74"/>
                  <a:pt x="119" y="73"/>
                </a:cubicBezTo>
                <a:cubicBezTo>
                  <a:pt x="121" y="71"/>
                  <a:pt x="123" y="70"/>
                  <a:pt x="126" y="69"/>
                </a:cubicBezTo>
                <a:cubicBezTo>
                  <a:pt x="92" y="35"/>
                  <a:pt x="92" y="35"/>
                  <a:pt x="92" y="35"/>
                </a:cubicBezTo>
                <a:cubicBezTo>
                  <a:pt x="92" y="32"/>
                  <a:pt x="92" y="29"/>
                  <a:pt x="90" y="27"/>
                </a:cubicBezTo>
                <a:cubicBezTo>
                  <a:pt x="92" y="25"/>
                  <a:pt x="93" y="22"/>
                  <a:pt x="93" y="19"/>
                </a:cubicBezTo>
                <a:cubicBezTo>
                  <a:pt x="93" y="18"/>
                  <a:pt x="93" y="18"/>
                  <a:pt x="93" y="18"/>
                </a:cubicBezTo>
                <a:cubicBezTo>
                  <a:pt x="96" y="17"/>
                  <a:pt x="97" y="15"/>
                  <a:pt x="96" y="12"/>
                </a:cubicBezTo>
                <a:cubicBezTo>
                  <a:pt x="96" y="12"/>
                  <a:pt x="96" y="12"/>
                  <a:pt x="95" y="10"/>
                </a:cubicBezTo>
                <a:cubicBezTo>
                  <a:pt x="94" y="8"/>
                  <a:pt x="91" y="7"/>
                  <a:pt x="89" y="8"/>
                </a:cubicBezTo>
                <a:cubicBezTo>
                  <a:pt x="89" y="8"/>
                  <a:pt x="89" y="8"/>
                  <a:pt x="88" y="8"/>
                </a:cubicBezTo>
                <a:cubicBezTo>
                  <a:pt x="85" y="5"/>
                  <a:pt x="80" y="3"/>
                  <a:pt x="76" y="5"/>
                </a:cubicBezTo>
                <a:cubicBezTo>
                  <a:pt x="76" y="5"/>
                  <a:pt x="76" y="5"/>
                  <a:pt x="70" y="8"/>
                </a:cubicBezTo>
                <a:cubicBezTo>
                  <a:pt x="70" y="7"/>
                  <a:pt x="70" y="7"/>
                  <a:pt x="70" y="7"/>
                </a:cubicBezTo>
                <a:cubicBezTo>
                  <a:pt x="62" y="11"/>
                  <a:pt x="62" y="11"/>
                  <a:pt x="62" y="11"/>
                </a:cubicBezTo>
                <a:cubicBezTo>
                  <a:pt x="62" y="11"/>
                  <a:pt x="62" y="11"/>
                  <a:pt x="62" y="11"/>
                </a:cubicBezTo>
                <a:cubicBezTo>
                  <a:pt x="61" y="11"/>
                  <a:pt x="61" y="11"/>
                  <a:pt x="61" y="11"/>
                </a:cubicBezTo>
                <a:cubicBezTo>
                  <a:pt x="54" y="4"/>
                  <a:pt x="43" y="0"/>
                  <a:pt x="32" y="4"/>
                </a:cubicBezTo>
                <a:cubicBezTo>
                  <a:pt x="22" y="7"/>
                  <a:pt x="22" y="7"/>
                  <a:pt x="22" y="7"/>
                </a:cubicBezTo>
                <a:cubicBezTo>
                  <a:pt x="48" y="68"/>
                  <a:pt x="48" y="68"/>
                  <a:pt x="48" y="68"/>
                </a:cubicBezTo>
                <a:cubicBezTo>
                  <a:pt x="51" y="66"/>
                  <a:pt x="54" y="65"/>
                  <a:pt x="58" y="63"/>
                </a:cubicBezTo>
                <a:close/>
                <a:moveTo>
                  <a:pt x="126" y="163"/>
                </a:moveTo>
                <a:cubicBezTo>
                  <a:pt x="122" y="163"/>
                  <a:pt x="14" y="163"/>
                  <a:pt x="14" y="163"/>
                </a:cubicBezTo>
                <a:cubicBezTo>
                  <a:pt x="12" y="163"/>
                  <a:pt x="11" y="165"/>
                  <a:pt x="11" y="167"/>
                </a:cubicBezTo>
                <a:cubicBezTo>
                  <a:pt x="11" y="170"/>
                  <a:pt x="11" y="170"/>
                  <a:pt x="11" y="170"/>
                </a:cubicBezTo>
                <a:cubicBezTo>
                  <a:pt x="11" y="172"/>
                  <a:pt x="12" y="174"/>
                  <a:pt x="14" y="174"/>
                </a:cubicBezTo>
                <a:cubicBezTo>
                  <a:pt x="37" y="174"/>
                  <a:pt x="56" y="174"/>
                  <a:pt x="70" y="174"/>
                </a:cubicBezTo>
                <a:cubicBezTo>
                  <a:pt x="126" y="174"/>
                  <a:pt x="126" y="174"/>
                  <a:pt x="126" y="174"/>
                </a:cubicBezTo>
                <a:cubicBezTo>
                  <a:pt x="128" y="174"/>
                  <a:pt x="130" y="172"/>
                  <a:pt x="130" y="170"/>
                </a:cubicBezTo>
                <a:cubicBezTo>
                  <a:pt x="130" y="167"/>
                  <a:pt x="130" y="167"/>
                  <a:pt x="130" y="167"/>
                </a:cubicBezTo>
                <a:cubicBezTo>
                  <a:pt x="130" y="165"/>
                  <a:pt x="128" y="163"/>
                  <a:pt x="126" y="163"/>
                </a:cubicBezTo>
                <a:close/>
                <a:moveTo>
                  <a:pt x="139" y="76"/>
                </a:moveTo>
                <a:cubicBezTo>
                  <a:pt x="134" y="71"/>
                  <a:pt x="126" y="71"/>
                  <a:pt x="122" y="76"/>
                </a:cubicBezTo>
                <a:cubicBezTo>
                  <a:pt x="117" y="81"/>
                  <a:pt x="117" y="88"/>
                  <a:pt x="122" y="93"/>
                </a:cubicBezTo>
                <a:cubicBezTo>
                  <a:pt x="126" y="98"/>
                  <a:pt x="134" y="98"/>
                  <a:pt x="139" y="93"/>
                </a:cubicBezTo>
                <a:cubicBezTo>
                  <a:pt x="144" y="88"/>
                  <a:pt x="144" y="81"/>
                  <a:pt x="139" y="76"/>
                </a:cubicBezTo>
                <a:close/>
                <a:moveTo>
                  <a:pt x="117" y="94"/>
                </a:moveTo>
                <a:cubicBezTo>
                  <a:pt x="71" y="135"/>
                  <a:pt x="71" y="135"/>
                  <a:pt x="71" y="135"/>
                </a:cubicBezTo>
                <a:cubicBezTo>
                  <a:pt x="71" y="135"/>
                  <a:pt x="70" y="135"/>
                  <a:pt x="70" y="135"/>
                </a:cubicBezTo>
                <a:cubicBezTo>
                  <a:pt x="70" y="135"/>
                  <a:pt x="70" y="135"/>
                  <a:pt x="70" y="135"/>
                </a:cubicBezTo>
                <a:cubicBezTo>
                  <a:pt x="68" y="135"/>
                  <a:pt x="66" y="135"/>
                  <a:pt x="65" y="135"/>
                </a:cubicBezTo>
                <a:cubicBezTo>
                  <a:pt x="64" y="135"/>
                  <a:pt x="62" y="136"/>
                  <a:pt x="61" y="136"/>
                </a:cubicBezTo>
                <a:cubicBezTo>
                  <a:pt x="60" y="136"/>
                  <a:pt x="58" y="136"/>
                  <a:pt x="57" y="137"/>
                </a:cubicBezTo>
                <a:cubicBezTo>
                  <a:pt x="57" y="137"/>
                  <a:pt x="57" y="137"/>
                  <a:pt x="57" y="137"/>
                </a:cubicBezTo>
                <a:cubicBezTo>
                  <a:pt x="54" y="137"/>
                  <a:pt x="52" y="138"/>
                  <a:pt x="49" y="139"/>
                </a:cubicBezTo>
                <a:cubicBezTo>
                  <a:pt x="49" y="139"/>
                  <a:pt x="49" y="139"/>
                  <a:pt x="49" y="139"/>
                </a:cubicBezTo>
                <a:cubicBezTo>
                  <a:pt x="50" y="139"/>
                  <a:pt x="50" y="139"/>
                  <a:pt x="50" y="140"/>
                </a:cubicBezTo>
                <a:cubicBezTo>
                  <a:pt x="50" y="139"/>
                  <a:pt x="49" y="139"/>
                  <a:pt x="49" y="139"/>
                </a:cubicBezTo>
                <a:cubicBezTo>
                  <a:pt x="49" y="139"/>
                  <a:pt x="49" y="139"/>
                  <a:pt x="49" y="139"/>
                </a:cubicBezTo>
                <a:cubicBezTo>
                  <a:pt x="49" y="139"/>
                  <a:pt x="49" y="139"/>
                  <a:pt x="48" y="135"/>
                </a:cubicBezTo>
                <a:cubicBezTo>
                  <a:pt x="47" y="134"/>
                  <a:pt x="45" y="133"/>
                  <a:pt x="43" y="134"/>
                </a:cubicBezTo>
                <a:cubicBezTo>
                  <a:pt x="43" y="134"/>
                  <a:pt x="43" y="134"/>
                  <a:pt x="39" y="136"/>
                </a:cubicBezTo>
                <a:cubicBezTo>
                  <a:pt x="37" y="137"/>
                  <a:pt x="36" y="139"/>
                  <a:pt x="37" y="141"/>
                </a:cubicBezTo>
                <a:cubicBezTo>
                  <a:pt x="37" y="141"/>
                  <a:pt x="37" y="141"/>
                  <a:pt x="39" y="144"/>
                </a:cubicBezTo>
                <a:cubicBezTo>
                  <a:pt x="39" y="144"/>
                  <a:pt x="39" y="144"/>
                  <a:pt x="39" y="144"/>
                </a:cubicBezTo>
                <a:cubicBezTo>
                  <a:pt x="39" y="144"/>
                  <a:pt x="39" y="144"/>
                  <a:pt x="39" y="144"/>
                </a:cubicBezTo>
                <a:cubicBezTo>
                  <a:pt x="39" y="144"/>
                  <a:pt x="39" y="144"/>
                  <a:pt x="39" y="144"/>
                </a:cubicBezTo>
                <a:cubicBezTo>
                  <a:pt x="39" y="144"/>
                  <a:pt x="39" y="144"/>
                  <a:pt x="39" y="144"/>
                </a:cubicBezTo>
                <a:cubicBezTo>
                  <a:pt x="36" y="146"/>
                  <a:pt x="33" y="149"/>
                  <a:pt x="31" y="151"/>
                </a:cubicBezTo>
                <a:cubicBezTo>
                  <a:pt x="30" y="152"/>
                  <a:pt x="29" y="154"/>
                  <a:pt x="28" y="155"/>
                </a:cubicBezTo>
                <a:cubicBezTo>
                  <a:pt x="27" y="156"/>
                  <a:pt x="26" y="158"/>
                  <a:pt x="25" y="159"/>
                </a:cubicBezTo>
                <a:cubicBezTo>
                  <a:pt x="115" y="159"/>
                  <a:pt x="115" y="159"/>
                  <a:pt x="115" y="159"/>
                </a:cubicBezTo>
                <a:cubicBezTo>
                  <a:pt x="114" y="158"/>
                  <a:pt x="114" y="157"/>
                  <a:pt x="113" y="156"/>
                </a:cubicBezTo>
                <a:cubicBezTo>
                  <a:pt x="113" y="156"/>
                  <a:pt x="113" y="155"/>
                  <a:pt x="113" y="155"/>
                </a:cubicBezTo>
                <a:cubicBezTo>
                  <a:pt x="112" y="154"/>
                  <a:pt x="111" y="153"/>
                  <a:pt x="111" y="153"/>
                </a:cubicBezTo>
                <a:cubicBezTo>
                  <a:pt x="111" y="152"/>
                  <a:pt x="110" y="152"/>
                  <a:pt x="110" y="152"/>
                </a:cubicBezTo>
                <a:cubicBezTo>
                  <a:pt x="109" y="151"/>
                  <a:pt x="109" y="150"/>
                  <a:pt x="108" y="149"/>
                </a:cubicBezTo>
                <a:cubicBezTo>
                  <a:pt x="108" y="149"/>
                  <a:pt x="107" y="149"/>
                  <a:pt x="107" y="149"/>
                </a:cubicBezTo>
                <a:cubicBezTo>
                  <a:pt x="106" y="148"/>
                  <a:pt x="106" y="147"/>
                  <a:pt x="105" y="147"/>
                </a:cubicBezTo>
                <a:cubicBezTo>
                  <a:pt x="104" y="146"/>
                  <a:pt x="104" y="146"/>
                  <a:pt x="104" y="146"/>
                </a:cubicBezTo>
                <a:cubicBezTo>
                  <a:pt x="103" y="145"/>
                  <a:pt x="102" y="144"/>
                  <a:pt x="101" y="144"/>
                </a:cubicBezTo>
                <a:cubicBezTo>
                  <a:pt x="101" y="144"/>
                  <a:pt x="101" y="144"/>
                  <a:pt x="101" y="144"/>
                </a:cubicBezTo>
                <a:cubicBezTo>
                  <a:pt x="99" y="143"/>
                  <a:pt x="98" y="142"/>
                  <a:pt x="97" y="142"/>
                </a:cubicBezTo>
                <a:cubicBezTo>
                  <a:pt x="97" y="141"/>
                  <a:pt x="96" y="141"/>
                  <a:pt x="96" y="141"/>
                </a:cubicBezTo>
                <a:cubicBezTo>
                  <a:pt x="95" y="141"/>
                  <a:pt x="94" y="140"/>
                  <a:pt x="93" y="140"/>
                </a:cubicBezTo>
                <a:cubicBezTo>
                  <a:pt x="93" y="140"/>
                  <a:pt x="92" y="139"/>
                  <a:pt x="92" y="139"/>
                </a:cubicBezTo>
                <a:cubicBezTo>
                  <a:pt x="91" y="139"/>
                  <a:pt x="90" y="138"/>
                  <a:pt x="88" y="138"/>
                </a:cubicBezTo>
                <a:cubicBezTo>
                  <a:pt x="128" y="101"/>
                  <a:pt x="128" y="101"/>
                  <a:pt x="128" y="101"/>
                </a:cubicBezTo>
                <a:cubicBezTo>
                  <a:pt x="125" y="100"/>
                  <a:pt x="121" y="98"/>
                  <a:pt x="119" y="96"/>
                </a:cubicBezTo>
                <a:cubicBezTo>
                  <a:pt x="118" y="95"/>
                  <a:pt x="118" y="94"/>
                  <a:pt x="117" y="94"/>
                </a:cubicBezTo>
                <a:close/>
                <a:moveTo>
                  <a:pt x="82" y="43"/>
                </a:moveTo>
                <a:cubicBezTo>
                  <a:pt x="116" y="77"/>
                  <a:pt x="116" y="77"/>
                  <a:pt x="116" y="7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89" name="Freeform 5"/>
          <p:cNvSpPr>
            <a:spLocks noEditPoints="1"/>
          </p:cNvSpPr>
          <p:nvPr/>
        </p:nvSpPr>
        <p:spPr bwMode="auto">
          <a:xfrm>
            <a:off x="4835493" y="2062530"/>
            <a:ext cx="548242" cy="569586"/>
          </a:xfrm>
          <a:custGeom>
            <a:avLst/>
            <a:gdLst>
              <a:gd name="T0" fmla="*/ 45 w 239"/>
              <a:gd name="T1" fmla="*/ 46 h 248"/>
              <a:gd name="T2" fmla="*/ 63 w 239"/>
              <a:gd name="T3" fmla="*/ 17 h 248"/>
              <a:gd name="T4" fmla="*/ 67 w 239"/>
              <a:gd name="T5" fmla="*/ 13 h 248"/>
              <a:gd name="T6" fmla="*/ 94 w 239"/>
              <a:gd name="T7" fmla="*/ 16 h 248"/>
              <a:gd name="T8" fmla="*/ 118 w 239"/>
              <a:gd name="T9" fmla="*/ 41 h 248"/>
              <a:gd name="T10" fmla="*/ 82 w 239"/>
              <a:gd name="T11" fmla="*/ 96 h 248"/>
              <a:gd name="T12" fmla="*/ 32 w 239"/>
              <a:gd name="T13" fmla="*/ 68 h 248"/>
              <a:gd name="T14" fmla="*/ 6 w 239"/>
              <a:gd name="T15" fmla="*/ 132 h 248"/>
              <a:gd name="T16" fmla="*/ 15 w 239"/>
              <a:gd name="T17" fmla="*/ 106 h 248"/>
              <a:gd name="T18" fmla="*/ 0 w 239"/>
              <a:gd name="T19" fmla="*/ 95 h 248"/>
              <a:gd name="T20" fmla="*/ 56 w 239"/>
              <a:gd name="T21" fmla="*/ 92 h 248"/>
              <a:gd name="T22" fmla="*/ 83 w 239"/>
              <a:gd name="T23" fmla="*/ 142 h 248"/>
              <a:gd name="T24" fmla="*/ 65 w 239"/>
              <a:gd name="T25" fmla="*/ 136 h 248"/>
              <a:gd name="T26" fmla="*/ 55 w 239"/>
              <a:gd name="T27" fmla="*/ 147 h 248"/>
              <a:gd name="T28" fmla="*/ 60 w 239"/>
              <a:gd name="T29" fmla="*/ 158 h 248"/>
              <a:gd name="T30" fmla="*/ 42 w 239"/>
              <a:gd name="T31" fmla="*/ 162 h 248"/>
              <a:gd name="T32" fmla="*/ 6 w 239"/>
              <a:gd name="T33" fmla="*/ 138 h 248"/>
              <a:gd name="T34" fmla="*/ 55 w 239"/>
              <a:gd name="T35" fmla="*/ 229 h 248"/>
              <a:gd name="T36" fmla="*/ 40 w 239"/>
              <a:gd name="T37" fmla="*/ 217 h 248"/>
              <a:gd name="T38" fmla="*/ 28 w 239"/>
              <a:gd name="T39" fmla="*/ 193 h 248"/>
              <a:gd name="T40" fmla="*/ 11 w 239"/>
              <a:gd name="T41" fmla="*/ 164 h 248"/>
              <a:gd name="T42" fmla="*/ 19 w 239"/>
              <a:gd name="T43" fmla="*/ 164 h 248"/>
              <a:gd name="T44" fmla="*/ 116 w 239"/>
              <a:gd name="T45" fmla="*/ 170 h 248"/>
              <a:gd name="T46" fmla="*/ 118 w 239"/>
              <a:gd name="T47" fmla="*/ 228 h 248"/>
              <a:gd name="T48" fmla="*/ 136 w 239"/>
              <a:gd name="T49" fmla="*/ 60 h 248"/>
              <a:gd name="T50" fmla="*/ 96 w 239"/>
              <a:gd name="T51" fmla="*/ 8 h 248"/>
              <a:gd name="T52" fmla="*/ 79 w 239"/>
              <a:gd name="T53" fmla="*/ 3 h 248"/>
              <a:gd name="T54" fmla="*/ 125 w 239"/>
              <a:gd name="T55" fmla="*/ 0 h 248"/>
              <a:gd name="T56" fmla="*/ 176 w 239"/>
              <a:gd name="T57" fmla="*/ 12 h 248"/>
              <a:gd name="T58" fmla="*/ 187 w 239"/>
              <a:gd name="T59" fmla="*/ 30 h 248"/>
              <a:gd name="T60" fmla="*/ 204 w 239"/>
              <a:gd name="T61" fmla="*/ 24 h 248"/>
              <a:gd name="T62" fmla="*/ 180 w 239"/>
              <a:gd name="T63" fmla="*/ 76 h 248"/>
              <a:gd name="T64" fmla="*/ 235 w 239"/>
              <a:gd name="T65" fmla="*/ 160 h 248"/>
              <a:gd name="T66" fmla="*/ 222 w 239"/>
              <a:gd name="T67" fmla="*/ 185 h 248"/>
              <a:gd name="T68" fmla="*/ 198 w 239"/>
              <a:gd name="T69" fmla="*/ 225 h 248"/>
              <a:gd name="T70" fmla="*/ 162 w 239"/>
              <a:gd name="T71" fmla="*/ 246 h 248"/>
              <a:gd name="T72" fmla="*/ 159 w 239"/>
              <a:gd name="T73" fmla="*/ 247 h 248"/>
              <a:gd name="T74" fmla="*/ 158 w 239"/>
              <a:gd name="T75" fmla="*/ 153 h 248"/>
              <a:gd name="T76" fmla="*/ 161 w 239"/>
              <a:gd name="T77" fmla="*/ 171 h 248"/>
              <a:gd name="T78" fmla="*/ 215 w 239"/>
              <a:gd name="T79" fmla="*/ 167 h 248"/>
              <a:gd name="T80" fmla="*/ 236 w 239"/>
              <a:gd name="T81" fmla="*/ 149 h 248"/>
              <a:gd name="T82" fmla="*/ 235 w 239"/>
              <a:gd name="T83" fmla="*/ 160 h 248"/>
              <a:gd name="T84" fmla="*/ 233 w 239"/>
              <a:gd name="T85" fmla="*/ 142 h 248"/>
              <a:gd name="T86" fmla="*/ 213 w 239"/>
              <a:gd name="T87" fmla="*/ 159 h 248"/>
              <a:gd name="T88" fmla="*/ 196 w 239"/>
              <a:gd name="T89" fmla="*/ 162 h 248"/>
              <a:gd name="T90" fmla="*/ 176 w 239"/>
              <a:gd name="T91" fmla="*/ 131 h 248"/>
              <a:gd name="T92" fmla="*/ 160 w 239"/>
              <a:gd name="T93" fmla="*/ 104 h 248"/>
              <a:gd name="T94" fmla="*/ 214 w 239"/>
              <a:gd name="T95" fmla="*/ 81 h 248"/>
              <a:gd name="T96" fmla="*/ 238 w 239"/>
              <a:gd name="T97"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9" h="248">
                <a:moveTo>
                  <a:pt x="33" y="67"/>
                </a:moveTo>
                <a:cubicBezTo>
                  <a:pt x="33" y="66"/>
                  <a:pt x="35" y="62"/>
                  <a:pt x="39" y="56"/>
                </a:cubicBezTo>
                <a:cubicBezTo>
                  <a:pt x="45" y="46"/>
                  <a:pt x="45" y="46"/>
                  <a:pt x="45" y="46"/>
                </a:cubicBezTo>
                <a:cubicBezTo>
                  <a:pt x="48" y="41"/>
                  <a:pt x="51" y="36"/>
                  <a:pt x="53" y="32"/>
                </a:cubicBezTo>
                <a:cubicBezTo>
                  <a:pt x="56" y="28"/>
                  <a:pt x="58" y="25"/>
                  <a:pt x="59" y="22"/>
                </a:cubicBezTo>
                <a:cubicBezTo>
                  <a:pt x="61" y="19"/>
                  <a:pt x="62" y="17"/>
                  <a:pt x="63" y="17"/>
                </a:cubicBezTo>
                <a:cubicBezTo>
                  <a:pt x="63" y="15"/>
                  <a:pt x="64" y="15"/>
                  <a:pt x="65" y="14"/>
                </a:cubicBezTo>
                <a:cubicBezTo>
                  <a:pt x="66" y="13"/>
                  <a:pt x="66" y="13"/>
                  <a:pt x="66" y="13"/>
                </a:cubicBezTo>
                <a:cubicBezTo>
                  <a:pt x="66" y="13"/>
                  <a:pt x="67" y="13"/>
                  <a:pt x="67" y="13"/>
                </a:cubicBezTo>
                <a:cubicBezTo>
                  <a:pt x="67" y="13"/>
                  <a:pt x="67" y="13"/>
                  <a:pt x="67" y="13"/>
                </a:cubicBezTo>
                <a:cubicBezTo>
                  <a:pt x="79" y="13"/>
                  <a:pt x="85" y="13"/>
                  <a:pt x="86" y="13"/>
                </a:cubicBezTo>
                <a:cubicBezTo>
                  <a:pt x="88" y="14"/>
                  <a:pt x="91" y="15"/>
                  <a:pt x="94" y="16"/>
                </a:cubicBezTo>
                <a:cubicBezTo>
                  <a:pt x="98" y="17"/>
                  <a:pt x="101" y="19"/>
                  <a:pt x="105" y="22"/>
                </a:cubicBezTo>
                <a:cubicBezTo>
                  <a:pt x="108" y="25"/>
                  <a:pt x="111" y="29"/>
                  <a:pt x="114" y="34"/>
                </a:cubicBezTo>
                <a:cubicBezTo>
                  <a:pt x="118" y="41"/>
                  <a:pt x="118" y="41"/>
                  <a:pt x="118" y="41"/>
                </a:cubicBezTo>
                <a:cubicBezTo>
                  <a:pt x="118" y="41"/>
                  <a:pt x="118" y="42"/>
                  <a:pt x="118" y="43"/>
                </a:cubicBezTo>
                <a:cubicBezTo>
                  <a:pt x="83" y="95"/>
                  <a:pt x="83" y="95"/>
                  <a:pt x="83" y="95"/>
                </a:cubicBezTo>
                <a:cubicBezTo>
                  <a:pt x="83" y="95"/>
                  <a:pt x="82" y="96"/>
                  <a:pt x="82" y="96"/>
                </a:cubicBezTo>
                <a:cubicBezTo>
                  <a:pt x="82" y="96"/>
                  <a:pt x="81" y="96"/>
                  <a:pt x="81" y="95"/>
                </a:cubicBezTo>
                <a:cubicBezTo>
                  <a:pt x="33" y="69"/>
                  <a:pt x="33" y="69"/>
                  <a:pt x="33" y="69"/>
                </a:cubicBezTo>
                <a:cubicBezTo>
                  <a:pt x="33" y="69"/>
                  <a:pt x="33" y="68"/>
                  <a:pt x="32" y="68"/>
                </a:cubicBezTo>
                <a:cubicBezTo>
                  <a:pt x="32" y="67"/>
                  <a:pt x="32" y="67"/>
                  <a:pt x="33" y="67"/>
                </a:cubicBezTo>
                <a:moveTo>
                  <a:pt x="6" y="138"/>
                </a:moveTo>
                <a:cubicBezTo>
                  <a:pt x="6" y="137"/>
                  <a:pt x="6" y="134"/>
                  <a:pt x="6" y="132"/>
                </a:cubicBezTo>
                <a:cubicBezTo>
                  <a:pt x="6" y="128"/>
                  <a:pt x="6" y="124"/>
                  <a:pt x="7" y="120"/>
                </a:cubicBezTo>
                <a:cubicBezTo>
                  <a:pt x="8" y="117"/>
                  <a:pt x="10" y="114"/>
                  <a:pt x="11" y="112"/>
                </a:cubicBezTo>
                <a:cubicBezTo>
                  <a:pt x="13" y="109"/>
                  <a:pt x="14" y="107"/>
                  <a:pt x="15" y="106"/>
                </a:cubicBezTo>
                <a:cubicBezTo>
                  <a:pt x="15" y="106"/>
                  <a:pt x="15" y="106"/>
                  <a:pt x="16" y="105"/>
                </a:cubicBezTo>
                <a:cubicBezTo>
                  <a:pt x="1" y="97"/>
                  <a:pt x="1" y="97"/>
                  <a:pt x="1" y="97"/>
                </a:cubicBezTo>
                <a:cubicBezTo>
                  <a:pt x="0" y="96"/>
                  <a:pt x="0" y="95"/>
                  <a:pt x="0" y="95"/>
                </a:cubicBezTo>
                <a:cubicBezTo>
                  <a:pt x="0" y="94"/>
                  <a:pt x="1" y="93"/>
                  <a:pt x="2" y="93"/>
                </a:cubicBezTo>
                <a:cubicBezTo>
                  <a:pt x="56" y="92"/>
                  <a:pt x="56" y="92"/>
                  <a:pt x="56" y="92"/>
                </a:cubicBezTo>
                <a:cubicBezTo>
                  <a:pt x="56" y="92"/>
                  <a:pt x="56" y="92"/>
                  <a:pt x="56" y="92"/>
                </a:cubicBezTo>
                <a:cubicBezTo>
                  <a:pt x="57" y="92"/>
                  <a:pt x="58" y="92"/>
                  <a:pt x="58" y="92"/>
                </a:cubicBezTo>
                <a:cubicBezTo>
                  <a:pt x="83" y="140"/>
                  <a:pt x="83" y="140"/>
                  <a:pt x="83" y="140"/>
                </a:cubicBezTo>
                <a:cubicBezTo>
                  <a:pt x="84" y="141"/>
                  <a:pt x="84" y="142"/>
                  <a:pt x="83" y="142"/>
                </a:cubicBezTo>
                <a:cubicBezTo>
                  <a:pt x="83" y="143"/>
                  <a:pt x="82" y="143"/>
                  <a:pt x="81" y="143"/>
                </a:cubicBezTo>
                <a:cubicBezTo>
                  <a:pt x="66" y="134"/>
                  <a:pt x="66" y="134"/>
                  <a:pt x="66" y="134"/>
                </a:cubicBezTo>
                <a:cubicBezTo>
                  <a:pt x="65" y="136"/>
                  <a:pt x="65" y="136"/>
                  <a:pt x="65" y="136"/>
                </a:cubicBezTo>
                <a:cubicBezTo>
                  <a:pt x="64" y="137"/>
                  <a:pt x="63" y="138"/>
                  <a:pt x="62" y="139"/>
                </a:cubicBezTo>
                <a:cubicBezTo>
                  <a:pt x="60" y="141"/>
                  <a:pt x="59" y="142"/>
                  <a:pt x="58" y="144"/>
                </a:cubicBezTo>
                <a:cubicBezTo>
                  <a:pt x="57" y="145"/>
                  <a:pt x="56" y="146"/>
                  <a:pt x="55" y="147"/>
                </a:cubicBezTo>
                <a:cubicBezTo>
                  <a:pt x="55" y="149"/>
                  <a:pt x="54" y="150"/>
                  <a:pt x="54" y="152"/>
                </a:cubicBezTo>
                <a:cubicBezTo>
                  <a:pt x="54" y="153"/>
                  <a:pt x="55" y="155"/>
                  <a:pt x="56" y="156"/>
                </a:cubicBezTo>
                <a:cubicBezTo>
                  <a:pt x="58" y="157"/>
                  <a:pt x="59" y="158"/>
                  <a:pt x="60" y="158"/>
                </a:cubicBezTo>
                <a:cubicBezTo>
                  <a:pt x="61" y="159"/>
                  <a:pt x="61" y="159"/>
                  <a:pt x="61" y="160"/>
                </a:cubicBezTo>
                <a:cubicBezTo>
                  <a:pt x="61" y="161"/>
                  <a:pt x="60" y="162"/>
                  <a:pt x="59" y="162"/>
                </a:cubicBezTo>
                <a:cubicBezTo>
                  <a:pt x="42" y="162"/>
                  <a:pt x="42" y="162"/>
                  <a:pt x="42" y="162"/>
                </a:cubicBezTo>
                <a:cubicBezTo>
                  <a:pt x="34" y="162"/>
                  <a:pt x="27" y="160"/>
                  <a:pt x="20" y="157"/>
                </a:cubicBezTo>
                <a:cubicBezTo>
                  <a:pt x="14" y="153"/>
                  <a:pt x="10" y="149"/>
                  <a:pt x="8" y="144"/>
                </a:cubicBezTo>
                <a:cubicBezTo>
                  <a:pt x="7" y="142"/>
                  <a:pt x="7" y="140"/>
                  <a:pt x="6" y="138"/>
                </a:cubicBezTo>
                <a:moveTo>
                  <a:pt x="118" y="228"/>
                </a:moveTo>
                <a:cubicBezTo>
                  <a:pt x="117" y="229"/>
                  <a:pt x="117" y="229"/>
                  <a:pt x="117" y="229"/>
                </a:cubicBezTo>
                <a:cubicBezTo>
                  <a:pt x="55" y="229"/>
                  <a:pt x="55" y="229"/>
                  <a:pt x="55" y="229"/>
                </a:cubicBezTo>
                <a:cubicBezTo>
                  <a:pt x="55" y="229"/>
                  <a:pt x="55" y="229"/>
                  <a:pt x="55" y="229"/>
                </a:cubicBezTo>
                <a:cubicBezTo>
                  <a:pt x="53" y="229"/>
                  <a:pt x="50" y="228"/>
                  <a:pt x="47" y="226"/>
                </a:cubicBezTo>
                <a:cubicBezTo>
                  <a:pt x="45" y="223"/>
                  <a:pt x="43" y="220"/>
                  <a:pt x="40" y="217"/>
                </a:cubicBezTo>
                <a:cubicBezTo>
                  <a:pt x="38" y="213"/>
                  <a:pt x="36" y="210"/>
                  <a:pt x="35" y="207"/>
                </a:cubicBezTo>
                <a:cubicBezTo>
                  <a:pt x="33" y="204"/>
                  <a:pt x="31" y="200"/>
                  <a:pt x="29" y="196"/>
                </a:cubicBezTo>
                <a:cubicBezTo>
                  <a:pt x="29" y="195"/>
                  <a:pt x="29" y="194"/>
                  <a:pt x="28" y="193"/>
                </a:cubicBezTo>
                <a:cubicBezTo>
                  <a:pt x="27" y="191"/>
                  <a:pt x="25" y="188"/>
                  <a:pt x="23" y="183"/>
                </a:cubicBezTo>
                <a:cubicBezTo>
                  <a:pt x="15" y="170"/>
                  <a:pt x="15" y="170"/>
                  <a:pt x="15" y="170"/>
                </a:cubicBezTo>
                <a:cubicBezTo>
                  <a:pt x="14" y="168"/>
                  <a:pt x="13" y="166"/>
                  <a:pt x="11" y="164"/>
                </a:cubicBezTo>
                <a:cubicBezTo>
                  <a:pt x="11" y="163"/>
                  <a:pt x="11" y="162"/>
                  <a:pt x="12" y="161"/>
                </a:cubicBezTo>
                <a:cubicBezTo>
                  <a:pt x="12" y="161"/>
                  <a:pt x="13" y="161"/>
                  <a:pt x="14" y="161"/>
                </a:cubicBezTo>
                <a:cubicBezTo>
                  <a:pt x="16" y="162"/>
                  <a:pt x="17" y="163"/>
                  <a:pt x="19" y="164"/>
                </a:cubicBezTo>
                <a:cubicBezTo>
                  <a:pt x="26" y="168"/>
                  <a:pt x="34" y="170"/>
                  <a:pt x="42" y="170"/>
                </a:cubicBezTo>
                <a:cubicBezTo>
                  <a:pt x="116" y="170"/>
                  <a:pt x="116" y="170"/>
                  <a:pt x="116" y="170"/>
                </a:cubicBezTo>
                <a:cubicBezTo>
                  <a:pt x="116" y="170"/>
                  <a:pt x="116" y="170"/>
                  <a:pt x="116" y="170"/>
                </a:cubicBezTo>
                <a:cubicBezTo>
                  <a:pt x="117" y="170"/>
                  <a:pt x="118" y="171"/>
                  <a:pt x="118" y="172"/>
                </a:cubicBezTo>
                <a:cubicBezTo>
                  <a:pt x="118" y="227"/>
                  <a:pt x="118" y="227"/>
                  <a:pt x="118" y="227"/>
                </a:cubicBezTo>
                <a:cubicBezTo>
                  <a:pt x="118" y="227"/>
                  <a:pt x="118" y="228"/>
                  <a:pt x="118" y="228"/>
                </a:cubicBezTo>
                <a:moveTo>
                  <a:pt x="121" y="70"/>
                </a:moveTo>
                <a:cubicBezTo>
                  <a:pt x="121" y="69"/>
                  <a:pt x="121" y="69"/>
                  <a:pt x="122" y="68"/>
                </a:cubicBezTo>
                <a:cubicBezTo>
                  <a:pt x="136" y="60"/>
                  <a:pt x="136" y="60"/>
                  <a:pt x="136" y="60"/>
                </a:cubicBezTo>
                <a:cubicBezTo>
                  <a:pt x="117" y="27"/>
                  <a:pt x="117" y="27"/>
                  <a:pt x="117" y="27"/>
                </a:cubicBezTo>
                <a:cubicBezTo>
                  <a:pt x="114" y="22"/>
                  <a:pt x="111" y="18"/>
                  <a:pt x="107" y="15"/>
                </a:cubicBezTo>
                <a:cubicBezTo>
                  <a:pt x="103" y="12"/>
                  <a:pt x="99" y="9"/>
                  <a:pt x="96" y="8"/>
                </a:cubicBezTo>
                <a:cubicBezTo>
                  <a:pt x="92" y="7"/>
                  <a:pt x="89" y="6"/>
                  <a:pt x="86" y="5"/>
                </a:cubicBezTo>
                <a:cubicBezTo>
                  <a:pt x="84" y="5"/>
                  <a:pt x="82" y="5"/>
                  <a:pt x="81" y="5"/>
                </a:cubicBezTo>
                <a:cubicBezTo>
                  <a:pt x="80" y="5"/>
                  <a:pt x="79" y="4"/>
                  <a:pt x="79" y="3"/>
                </a:cubicBezTo>
                <a:cubicBezTo>
                  <a:pt x="79" y="2"/>
                  <a:pt x="80" y="1"/>
                  <a:pt x="81" y="1"/>
                </a:cubicBezTo>
                <a:cubicBezTo>
                  <a:pt x="84" y="1"/>
                  <a:pt x="89" y="0"/>
                  <a:pt x="94" y="0"/>
                </a:cubicBezTo>
                <a:cubicBezTo>
                  <a:pt x="99" y="0"/>
                  <a:pt x="110" y="0"/>
                  <a:pt x="125" y="0"/>
                </a:cubicBezTo>
                <a:cubicBezTo>
                  <a:pt x="140" y="0"/>
                  <a:pt x="151" y="0"/>
                  <a:pt x="158" y="1"/>
                </a:cubicBezTo>
                <a:cubicBezTo>
                  <a:pt x="166" y="2"/>
                  <a:pt x="171" y="4"/>
                  <a:pt x="173" y="8"/>
                </a:cubicBezTo>
                <a:cubicBezTo>
                  <a:pt x="174" y="9"/>
                  <a:pt x="175" y="10"/>
                  <a:pt x="176" y="12"/>
                </a:cubicBezTo>
                <a:cubicBezTo>
                  <a:pt x="177" y="15"/>
                  <a:pt x="179" y="18"/>
                  <a:pt x="181" y="20"/>
                </a:cubicBezTo>
                <a:cubicBezTo>
                  <a:pt x="182" y="23"/>
                  <a:pt x="184" y="26"/>
                  <a:pt x="185" y="28"/>
                </a:cubicBezTo>
                <a:cubicBezTo>
                  <a:pt x="186" y="29"/>
                  <a:pt x="186" y="30"/>
                  <a:pt x="187" y="30"/>
                </a:cubicBezTo>
                <a:cubicBezTo>
                  <a:pt x="202" y="22"/>
                  <a:pt x="202" y="22"/>
                  <a:pt x="202" y="22"/>
                </a:cubicBezTo>
                <a:cubicBezTo>
                  <a:pt x="202" y="21"/>
                  <a:pt x="203" y="21"/>
                  <a:pt x="204" y="22"/>
                </a:cubicBezTo>
                <a:cubicBezTo>
                  <a:pt x="204" y="22"/>
                  <a:pt x="205" y="23"/>
                  <a:pt x="204" y="24"/>
                </a:cubicBezTo>
                <a:cubicBezTo>
                  <a:pt x="181" y="75"/>
                  <a:pt x="181" y="75"/>
                  <a:pt x="181" y="75"/>
                </a:cubicBezTo>
                <a:cubicBezTo>
                  <a:pt x="181" y="76"/>
                  <a:pt x="180" y="76"/>
                  <a:pt x="180" y="76"/>
                </a:cubicBezTo>
                <a:cubicBezTo>
                  <a:pt x="180" y="76"/>
                  <a:pt x="180" y="76"/>
                  <a:pt x="180" y="76"/>
                </a:cubicBezTo>
                <a:cubicBezTo>
                  <a:pt x="123" y="71"/>
                  <a:pt x="123" y="71"/>
                  <a:pt x="123" y="71"/>
                </a:cubicBezTo>
                <a:cubicBezTo>
                  <a:pt x="122" y="71"/>
                  <a:pt x="121" y="71"/>
                  <a:pt x="121" y="70"/>
                </a:cubicBezTo>
                <a:moveTo>
                  <a:pt x="235" y="160"/>
                </a:moveTo>
                <a:cubicBezTo>
                  <a:pt x="233" y="163"/>
                  <a:pt x="231" y="167"/>
                  <a:pt x="229" y="171"/>
                </a:cubicBezTo>
                <a:cubicBezTo>
                  <a:pt x="227" y="174"/>
                  <a:pt x="226" y="176"/>
                  <a:pt x="226" y="177"/>
                </a:cubicBezTo>
                <a:cubicBezTo>
                  <a:pt x="225" y="179"/>
                  <a:pt x="223" y="182"/>
                  <a:pt x="222" y="185"/>
                </a:cubicBezTo>
                <a:cubicBezTo>
                  <a:pt x="218" y="193"/>
                  <a:pt x="216" y="198"/>
                  <a:pt x="213" y="202"/>
                </a:cubicBezTo>
                <a:cubicBezTo>
                  <a:pt x="211" y="207"/>
                  <a:pt x="209" y="211"/>
                  <a:pt x="206" y="215"/>
                </a:cubicBezTo>
                <a:cubicBezTo>
                  <a:pt x="203" y="219"/>
                  <a:pt x="201" y="222"/>
                  <a:pt x="198" y="225"/>
                </a:cubicBezTo>
                <a:cubicBezTo>
                  <a:pt x="195" y="227"/>
                  <a:pt x="191" y="229"/>
                  <a:pt x="188" y="229"/>
                </a:cubicBezTo>
                <a:cubicBezTo>
                  <a:pt x="162" y="229"/>
                  <a:pt x="162" y="229"/>
                  <a:pt x="162" y="229"/>
                </a:cubicBezTo>
                <a:cubicBezTo>
                  <a:pt x="162" y="246"/>
                  <a:pt x="162" y="246"/>
                  <a:pt x="162" y="246"/>
                </a:cubicBezTo>
                <a:cubicBezTo>
                  <a:pt x="162" y="247"/>
                  <a:pt x="161" y="248"/>
                  <a:pt x="161" y="248"/>
                </a:cubicBezTo>
                <a:cubicBezTo>
                  <a:pt x="160" y="248"/>
                  <a:pt x="160" y="248"/>
                  <a:pt x="160" y="248"/>
                </a:cubicBezTo>
                <a:cubicBezTo>
                  <a:pt x="159" y="248"/>
                  <a:pt x="159" y="248"/>
                  <a:pt x="159" y="247"/>
                </a:cubicBezTo>
                <a:cubicBezTo>
                  <a:pt x="129" y="201"/>
                  <a:pt x="129" y="201"/>
                  <a:pt x="129" y="201"/>
                </a:cubicBezTo>
                <a:cubicBezTo>
                  <a:pt x="129" y="200"/>
                  <a:pt x="129" y="200"/>
                  <a:pt x="129" y="199"/>
                </a:cubicBezTo>
                <a:cubicBezTo>
                  <a:pt x="158" y="153"/>
                  <a:pt x="158" y="153"/>
                  <a:pt x="158" y="153"/>
                </a:cubicBezTo>
                <a:cubicBezTo>
                  <a:pt x="159" y="152"/>
                  <a:pt x="159" y="152"/>
                  <a:pt x="160" y="152"/>
                </a:cubicBezTo>
                <a:cubicBezTo>
                  <a:pt x="161" y="153"/>
                  <a:pt x="161" y="153"/>
                  <a:pt x="161" y="154"/>
                </a:cubicBezTo>
                <a:cubicBezTo>
                  <a:pt x="161" y="171"/>
                  <a:pt x="161" y="171"/>
                  <a:pt x="161" y="171"/>
                </a:cubicBezTo>
                <a:cubicBezTo>
                  <a:pt x="173" y="170"/>
                  <a:pt x="173" y="170"/>
                  <a:pt x="173" y="170"/>
                </a:cubicBezTo>
                <a:cubicBezTo>
                  <a:pt x="191" y="170"/>
                  <a:pt x="201" y="170"/>
                  <a:pt x="201" y="170"/>
                </a:cubicBezTo>
                <a:cubicBezTo>
                  <a:pt x="206" y="170"/>
                  <a:pt x="211" y="169"/>
                  <a:pt x="215" y="167"/>
                </a:cubicBezTo>
                <a:cubicBezTo>
                  <a:pt x="219" y="165"/>
                  <a:pt x="223" y="162"/>
                  <a:pt x="226" y="160"/>
                </a:cubicBezTo>
                <a:cubicBezTo>
                  <a:pt x="229" y="157"/>
                  <a:pt x="231" y="155"/>
                  <a:pt x="233" y="153"/>
                </a:cubicBezTo>
                <a:cubicBezTo>
                  <a:pt x="234" y="151"/>
                  <a:pt x="235" y="149"/>
                  <a:pt x="236" y="149"/>
                </a:cubicBezTo>
                <a:cubicBezTo>
                  <a:pt x="236" y="148"/>
                  <a:pt x="237" y="148"/>
                  <a:pt x="238" y="148"/>
                </a:cubicBezTo>
                <a:cubicBezTo>
                  <a:pt x="239" y="148"/>
                  <a:pt x="239" y="149"/>
                  <a:pt x="239" y="150"/>
                </a:cubicBezTo>
                <a:cubicBezTo>
                  <a:pt x="238" y="153"/>
                  <a:pt x="237" y="157"/>
                  <a:pt x="235" y="160"/>
                </a:cubicBezTo>
                <a:moveTo>
                  <a:pt x="239" y="132"/>
                </a:moveTo>
                <a:cubicBezTo>
                  <a:pt x="239" y="132"/>
                  <a:pt x="239" y="132"/>
                  <a:pt x="239" y="133"/>
                </a:cubicBezTo>
                <a:cubicBezTo>
                  <a:pt x="233" y="142"/>
                  <a:pt x="233" y="142"/>
                  <a:pt x="233" y="142"/>
                </a:cubicBezTo>
                <a:cubicBezTo>
                  <a:pt x="232" y="143"/>
                  <a:pt x="231" y="144"/>
                  <a:pt x="230" y="146"/>
                </a:cubicBezTo>
                <a:cubicBezTo>
                  <a:pt x="229" y="148"/>
                  <a:pt x="226" y="150"/>
                  <a:pt x="224" y="152"/>
                </a:cubicBezTo>
                <a:cubicBezTo>
                  <a:pt x="221" y="155"/>
                  <a:pt x="217" y="157"/>
                  <a:pt x="213" y="159"/>
                </a:cubicBezTo>
                <a:cubicBezTo>
                  <a:pt x="210" y="161"/>
                  <a:pt x="206" y="162"/>
                  <a:pt x="201" y="162"/>
                </a:cubicBezTo>
                <a:cubicBezTo>
                  <a:pt x="201" y="162"/>
                  <a:pt x="199" y="162"/>
                  <a:pt x="196" y="162"/>
                </a:cubicBezTo>
                <a:cubicBezTo>
                  <a:pt x="196" y="162"/>
                  <a:pt x="196" y="162"/>
                  <a:pt x="196" y="162"/>
                </a:cubicBezTo>
                <a:cubicBezTo>
                  <a:pt x="196" y="162"/>
                  <a:pt x="195" y="162"/>
                  <a:pt x="195" y="161"/>
                </a:cubicBezTo>
                <a:cubicBezTo>
                  <a:pt x="194" y="161"/>
                  <a:pt x="194" y="160"/>
                  <a:pt x="193" y="159"/>
                </a:cubicBezTo>
                <a:cubicBezTo>
                  <a:pt x="191" y="155"/>
                  <a:pt x="185" y="145"/>
                  <a:pt x="176" y="131"/>
                </a:cubicBezTo>
                <a:cubicBezTo>
                  <a:pt x="166" y="117"/>
                  <a:pt x="161" y="109"/>
                  <a:pt x="159" y="106"/>
                </a:cubicBezTo>
                <a:cubicBezTo>
                  <a:pt x="159" y="106"/>
                  <a:pt x="159" y="105"/>
                  <a:pt x="159" y="105"/>
                </a:cubicBezTo>
                <a:cubicBezTo>
                  <a:pt x="159" y="104"/>
                  <a:pt x="160" y="104"/>
                  <a:pt x="160" y="104"/>
                </a:cubicBezTo>
                <a:cubicBezTo>
                  <a:pt x="208" y="75"/>
                  <a:pt x="208" y="75"/>
                  <a:pt x="208" y="75"/>
                </a:cubicBezTo>
                <a:cubicBezTo>
                  <a:pt x="209" y="74"/>
                  <a:pt x="210" y="74"/>
                  <a:pt x="211" y="75"/>
                </a:cubicBezTo>
                <a:cubicBezTo>
                  <a:pt x="211" y="76"/>
                  <a:pt x="212" y="78"/>
                  <a:pt x="214" y="81"/>
                </a:cubicBezTo>
                <a:cubicBezTo>
                  <a:pt x="216" y="85"/>
                  <a:pt x="218" y="89"/>
                  <a:pt x="221" y="93"/>
                </a:cubicBezTo>
                <a:cubicBezTo>
                  <a:pt x="232" y="115"/>
                  <a:pt x="232" y="115"/>
                  <a:pt x="232" y="115"/>
                </a:cubicBezTo>
                <a:cubicBezTo>
                  <a:pt x="235" y="120"/>
                  <a:pt x="237" y="123"/>
                  <a:pt x="238" y="125"/>
                </a:cubicBezTo>
                <a:cubicBezTo>
                  <a:pt x="239" y="127"/>
                  <a:pt x="239" y="129"/>
                  <a:pt x="239" y="131"/>
                </a:cubicBezTo>
                <a:cubicBezTo>
                  <a:pt x="239" y="132"/>
                  <a:pt x="239" y="132"/>
                  <a:pt x="239" y="13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0" name="Freeform 10"/>
          <p:cNvSpPr>
            <a:spLocks noEditPoints="1"/>
          </p:cNvSpPr>
          <p:nvPr/>
        </p:nvSpPr>
        <p:spPr bwMode="auto">
          <a:xfrm>
            <a:off x="6819081" y="2034874"/>
            <a:ext cx="575412" cy="624898"/>
          </a:xfrm>
          <a:custGeom>
            <a:avLst/>
            <a:gdLst>
              <a:gd name="T0" fmla="*/ 233 w 251"/>
              <a:gd name="T1" fmla="*/ 167 h 272"/>
              <a:gd name="T2" fmla="*/ 242 w 251"/>
              <a:gd name="T3" fmla="*/ 160 h 272"/>
              <a:gd name="T4" fmla="*/ 224 w 251"/>
              <a:gd name="T5" fmla="*/ 196 h 272"/>
              <a:gd name="T6" fmla="*/ 180 w 251"/>
              <a:gd name="T7" fmla="*/ 232 h 272"/>
              <a:gd name="T8" fmla="*/ 191 w 251"/>
              <a:gd name="T9" fmla="*/ 235 h 272"/>
              <a:gd name="T10" fmla="*/ 130 w 251"/>
              <a:gd name="T11" fmla="*/ 261 h 272"/>
              <a:gd name="T12" fmla="*/ 62 w 251"/>
              <a:gd name="T13" fmla="*/ 248 h 272"/>
              <a:gd name="T14" fmla="*/ 48 w 251"/>
              <a:gd name="T15" fmla="*/ 272 h 272"/>
              <a:gd name="T16" fmla="*/ 26 w 251"/>
              <a:gd name="T17" fmla="*/ 272 h 272"/>
              <a:gd name="T18" fmla="*/ 57 w 251"/>
              <a:gd name="T19" fmla="*/ 226 h 272"/>
              <a:gd name="T20" fmla="*/ 111 w 251"/>
              <a:gd name="T21" fmla="*/ 199 h 272"/>
              <a:gd name="T22" fmla="*/ 218 w 251"/>
              <a:gd name="T23" fmla="*/ 114 h 272"/>
              <a:gd name="T24" fmla="*/ 128 w 251"/>
              <a:gd name="T25" fmla="*/ 178 h 272"/>
              <a:gd name="T26" fmla="*/ 35 w 251"/>
              <a:gd name="T27" fmla="*/ 227 h 272"/>
              <a:gd name="T28" fmla="*/ 58 w 251"/>
              <a:gd name="T29" fmla="*/ 144 h 272"/>
              <a:gd name="T30" fmla="*/ 96 w 251"/>
              <a:gd name="T31" fmla="*/ 113 h 272"/>
              <a:gd name="T32" fmla="*/ 93 w 251"/>
              <a:gd name="T33" fmla="*/ 123 h 272"/>
              <a:gd name="T34" fmla="*/ 144 w 251"/>
              <a:gd name="T35" fmla="*/ 103 h 272"/>
              <a:gd name="T36" fmla="*/ 186 w 251"/>
              <a:gd name="T37" fmla="*/ 89 h 272"/>
              <a:gd name="T38" fmla="*/ 183 w 251"/>
              <a:gd name="T39" fmla="*/ 99 h 272"/>
              <a:gd name="T40" fmla="*/ 192 w 251"/>
              <a:gd name="T41" fmla="*/ 96 h 272"/>
              <a:gd name="T42" fmla="*/ 242 w 251"/>
              <a:gd name="T43" fmla="*/ 54 h 272"/>
              <a:gd name="T44" fmla="*/ 233 w 251"/>
              <a:gd name="T45" fmla="*/ 167 h 272"/>
              <a:gd name="T46" fmla="*/ 84 w 251"/>
              <a:gd name="T47" fmla="*/ 108 h 272"/>
              <a:gd name="T48" fmla="*/ 87 w 251"/>
              <a:gd name="T49" fmla="*/ 82 h 272"/>
              <a:gd name="T50" fmla="*/ 82 w 251"/>
              <a:gd name="T51" fmla="*/ 37 h 272"/>
              <a:gd name="T52" fmla="*/ 98 w 251"/>
              <a:gd name="T53" fmla="*/ 92 h 272"/>
              <a:gd name="T54" fmla="*/ 99 w 251"/>
              <a:gd name="T55" fmla="*/ 101 h 272"/>
              <a:gd name="T56" fmla="*/ 125 w 251"/>
              <a:gd name="T57" fmla="*/ 90 h 272"/>
              <a:gd name="T58" fmla="*/ 119 w 251"/>
              <a:gd name="T59" fmla="*/ 99 h 272"/>
              <a:gd name="T60" fmla="*/ 135 w 251"/>
              <a:gd name="T61" fmla="*/ 94 h 272"/>
              <a:gd name="T62" fmla="*/ 135 w 251"/>
              <a:gd name="T63" fmla="*/ 91 h 272"/>
              <a:gd name="T64" fmla="*/ 124 w 251"/>
              <a:gd name="T65" fmla="*/ 60 h 272"/>
              <a:gd name="T66" fmla="*/ 123 w 251"/>
              <a:gd name="T67" fmla="*/ 69 h 272"/>
              <a:gd name="T68" fmla="*/ 60 w 251"/>
              <a:gd name="T69" fmla="*/ 0 h 272"/>
              <a:gd name="T70" fmla="*/ 55 w 251"/>
              <a:gd name="T71" fmla="*/ 54 h 272"/>
              <a:gd name="T72" fmla="*/ 51 w 251"/>
              <a:gd name="T73" fmla="*/ 60 h 272"/>
              <a:gd name="T74" fmla="*/ 47 w 251"/>
              <a:gd name="T75" fmla="*/ 53 h 272"/>
              <a:gd name="T76" fmla="*/ 29 w 251"/>
              <a:gd name="T77" fmla="*/ 86 h 272"/>
              <a:gd name="T78" fmla="*/ 10 w 251"/>
              <a:gd name="T79" fmla="*/ 128 h 272"/>
              <a:gd name="T80" fmla="*/ 6 w 251"/>
              <a:gd name="T81" fmla="*/ 121 h 272"/>
              <a:gd name="T82" fmla="*/ 2 w 251"/>
              <a:gd name="T83" fmla="*/ 161 h 272"/>
              <a:gd name="T84" fmla="*/ 25 w 251"/>
              <a:gd name="T85" fmla="*/ 208 h 272"/>
              <a:gd name="T86" fmla="*/ 50 w 251"/>
              <a:gd name="T87" fmla="*/ 138 h 272"/>
              <a:gd name="T88" fmla="*/ 84 w 251"/>
              <a:gd name="T89" fmla="*/ 10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1" h="272">
                <a:moveTo>
                  <a:pt x="233" y="167"/>
                </a:moveTo>
                <a:cubicBezTo>
                  <a:pt x="238" y="164"/>
                  <a:pt x="242" y="160"/>
                  <a:pt x="242" y="160"/>
                </a:cubicBezTo>
                <a:cubicBezTo>
                  <a:pt x="242" y="160"/>
                  <a:pt x="241" y="175"/>
                  <a:pt x="224" y="196"/>
                </a:cubicBezTo>
                <a:cubicBezTo>
                  <a:pt x="206" y="217"/>
                  <a:pt x="187" y="228"/>
                  <a:pt x="180" y="232"/>
                </a:cubicBezTo>
                <a:cubicBezTo>
                  <a:pt x="187" y="237"/>
                  <a:pt x="191" y="235"/>
                  <a:pt x="191" y="235"/>
                </a:cubicBezTo>
                <a:cubicBezTo>
                  <a:pt x="191" y="235"/>
                  <a:pt x="169" y="258"/>
                  <a:pt x="130" y="261"/>
                </a:cubicBezTo>
                <a:cubicBezTo>
                  <a:pt x="81" y="264"/>
                  <a:pt x="62" y="248"/>
                  <a:pt x="62" y="248"/>
                </a:cubicBezTo>
                <a:cubicBezTo>
                  <a:pt x="50" y="259"/>
                  <a:pt x="48" y="271"/>
                  <a:pt x="48" y="272"/>
                </a:cubicBezTo>
                <a:cubicBezTo>
                  <a:pt x="26" y="272"/>
                  <a:pt x="26" y="272"/>
                  <a:pt x="26" y="272"/>
                </a:cubicBezTo>
                <a:cubicBezTo>
                  <a:pt x="26" y="271"/>
                  <a:pt x="30" y="248"/>
                  <a:pt x="57" y="226"/>
                </a:cubicBezTo>
                <a:cubicBezTo>
                  <a:pt x="69" y="217"/>
                  <a:pt x="87" y="207"/>
                  <a:pt x="111" y="199"/>
                </a:cubicBezTo>
                <a:cubicBezTo>
                  <a:pt x="191" y="173"/>
                  <a:pt x="218" y="114"/>
                  <a:pt x="218" y="114"/>
                </a:cubicBezTo>
                <a:cubicBezTo>
                  <a:pt x="218" y="114"/>
                  <a:pt x="192" y="159"/>
                  <a:pt x="128" y="178"/>
                </a:cubicBezTo>
                <a:cubicBezTo>
                  <a:pt x="90" y="189"/>
                  <a:pt x="56" y="203"/>
                  <a:pt x="35" y="227"/>
                </a:cubicBezTo>
                <a:cubicBezTo>
                  <a:pt x="35" y="227"/>
                  <a:pt x="30" y="179"/>
                  <a:pt x="58" y="144"/>
                </a:cubicBezTo>
                <a:cubicBezTo>
                  <a:pt x="78" y="121"/>
                  <a:pt x="96" y="113"/>
                  <a:pt x="96" y="113"/>
                </a:cubicBezTo>
                <a:cubicBezTo>
                  <a:pt x="96" y="113"/>
                  <a:pt x="93" y="117"/>
                  <a:pt x="93" y="123"/>
                </a:cubicBezTo>
                <a:cubicBezTo>
                  <a:pt x="93" y="122"/>
                  <a:pt x="106" y="112"/>
                  <a:pt x="144" y="103"/>
                </a:cubicBezTo>
                <a:cubicBezTo>
                  <a:pt x="183" y="93"/>
                  <a:pt x="186" y="89"/>
                  <a:pt x="186" y="89"/>
                </a:cubicBezTo>
                <a:cubicBezTo>
                  <a:pt x="186" y="89"/>
                  <a:pt x="186" y="93"/>
                  <a:pt x="183" y="99"/>
                </a:cubicBezTo>
                <a:cubicBezTo>
                  <a:pt x="186" y="98"/>
                  <a:pt x="189" y="97"/>
                  <a:pt x="192" y="96"/>
                </a:cubicBezTo>
                <a:cubicBezTo>
                  <a:pt x="228" y="87"/>
                  <a:pt x="242" y="54"/>
                  <a:pt x="242" y="54"/>
                </a:cubicBezTo>
                <a:cubicBezTo>
                  <a:pt x="242" y="54"/>
                  <a:pt x="251" y="115"/>
                  <a:pt x="233" y="167"/>
                </a:cubicBezTo>
                <a:close/>
                <a:moveTo>
                  <a:pt x="84" y="108"/>
                </a:moveTo>
                <a:cubicBezTo>
                  <a:pt x="85" y="99"/>
                  <a:pt x="87" y="90"/>
                  <a:pt x="87" y="82"/>
                </a:cubicBezTo>
                <a:cubicBezTo>
                  <a:pt x="88" y="46"/>
                  <a:pt x="82" y="37"/>
                  <a:pt x="82" y="37"/>
                </a:cubicBezTo>
                <a:cubicBezTo>
                  <a:pt x="82" y="37"/>
                  <a:pt x="95" y="57"/>
                  <a:pt x="98" y="92"/>
                </a:cubicBezTo>
                <a:cubicBezTo>
                  <a:pt x="98" y="95"/>
                  <a:pt x="99" y="98"/>
                  <a:pt x="99" y="101"/>
                </a:cubicBezTo>
                <a:cubicBezTo>
                  <a:pt x="125" y="90"/>
                  <a:pt x="125" y="90"/>
                  <a:pt x="125" y="90"/>
                </a:cubicBezTo>
                <a:cubicBezTo>
                  <a:pt x="119" y="99"/>
                  <a:pt x="119" y="99"/>
                  <a:pt x="119" y="99"/>
                </a:cubicBezTo>
                <a:cubicBezTo>
                  <a:pt x="124" y="97"/>
                  <a:pt x="129" y="96"/>
                  <a:pt x="135" y="94"/>
                </a:cubicBezTo>
                <a:cubicBezTo>
                  <a:pt x="135" y="93"/>
                  <a:pt x="135" y="92"/>
                  <a:pt x="135" y="91"/>
                </a:cubicBezTo>
                <a:cubicBezTo>
                  <a:pt x="133" y="69"/>
                  <a:pt x="124" y="60"/>
                  <a:pt x="124" y="60"/>
                </a:cubicBezTo>
                <a:cubicBezTo>
                  <a:pt x="124" y="60"/>
                  <a:pt x="124" y="64"/>
                  <a:pt x="123" y="69"/>
                </a:cubicBezTo>
                <a:cubicBezTo>
                  <a:pt x="103" y="29"/>
                  <a:pt x="60" y="0"/>
                  <a:pt x="60" y="0"/>
                </a:cubicBezTo>
                <a:cubicBezTo>
                  <a:pt x="60" y="0"/>
                  <a:pt x="71" y="27"/>
                  <a:pt x="55" y="54"/>
                </a:cubicBezTo>
                <a:cubicBezTo>
                  <a:pt x="53" y="56"/>
                  <a:pt x="52" y="58"/>
                  <a:pt x="51" y="60"/>
                </a:cubicBezTo>
                <a:cubicBezTo>
                  <a:pt x="49" y="55"/>
                  <a:pt x="47" y="53"/>
                  <a:pt x="47" y="53"/>
                </a:cubicBezTo>
                <a:cubicBezTo>
                  <a:pt x="47" y="53"/>
                  <a:pt x="47" y="57"/>
                  <a:pt x="29" y="86"/>
                </a:cubicBezTo>
                <a:cubicBezTo>
                  <a:pt x="11" y="114"/>
                  <a:pt x="10" y="128"/>
                  <a:pt x="10" y="128"/>
                </a:cubicBezTo>
                <a:cubicBezTo>
                  <a:pt x="7" y="124"/>
                  <a:pt x="6" y="121"/>
                  <a:pt x="6" y="121"/>
                </a:cubicBezTo>
                <a:cubicBezTo>
                  <a:pt x="6" y="121"/>
                  <a:pt x="0" y="136"/>
                  <a:pt x="2" y="161"/>
                </a:cubicBezTo>
                <a:cubicBezTo>
                  <a:pt x="4" y="181"/>
                  <a:pt x="15" y="198"/>
                  <a:pt x="25" y="208"/>
                </a:cubicBezTo>
                <a:cubicBezTo>
                  <a:pt x="26" y="190"/>
                  <a:pt x="31" y="161"/>
                  <a:pt x="50" y="138"/>
                </a:cubicBezTo>
                <a:cubicBezTo>
                  <a:pt x="63" y="122"/>
                  <a:pt x="76" y="113"/>
                  <a:pt x="84" y="10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Freeform 11"/>
          <p:cNvSpPr>
            <a:spLocks noEditPoints="1"/>
          </p:cNvSpPr>
          <p:nvPr/>
        </p:nvSpPr>
        <p:spPr bwMode="auto">
          <a:xfrm>
            <a:off x="4746229" y="4234319"/>
            <a:ext cx="627810" cy="601608"/>
          </a:xfrm>
          <a:custGeom>
            <a:avLst/>
            <a:gdLst>
              <a:gd name="T0" fmla="*/ 267 w 274"/>
              <a:gd name="T1" fmla="*/ 176 h 262"/>
              <a:gd name="T2" fmla="*/ 220 w 274"/>
              <a:gd name="T3" fmla="*/ 231 h 262"/>
              <a:gd name="T4" fmla="*/ 181 w 274"/>
              <a:gd name="T5" fmla="*/ 253 h 262"/>
              <a:gd name="T6" fmla="*/ 119 w 274"/>
              <a:gd name="T7" fmla="*/ 262 h 262"/>
              <a:gd name="T8" fmla="*/ 126 w 274"/>
              <a:gd name="T9" fmla="*/ 227 h 262"/>
              <a:gd name="T10" fmla="*/ 249 w 274"/>
              <a:gd name="T11" fmla="*/ 141 h 262"/>
              <a:gd name="T12" fmla="*/ 109 w 274"/>
              <a:gd name="T13" fmla="*/ 227 h 262"/>
              <a:gd name="T14" fmla="*/ 155 w 274"/>
              <a:gd name="T15" fmla="*/ 140 h 262"/>
              <a:gd name="T16" fmla="*/ 192 w 274"/>
              <a:gd name="T17" fmla="*/ 132 h 262"/>
              <a:gd name="T18" fmla="*/ 222 w 274"/>
              <a:gd name="T19" fmla="*/ 129 h 262"/>
              <a:gd name="T20" fmla="*/ 267 w 274"/>
              <a:gd name="T21" fmla="*/ 95 h 262"/>
              <a:gd name="T22" fmla="*/ 99 w 274"/>
              <a:gd name="T23" fmla="*/ 229 h 262"/>
              <a:gd name="T24" fmla="*/ 0 w 274"/>
              <a:gd name="T25" fmla="*/ 116 h 262"/>
              <a:gd name="T26" fmla="*/ 230 w 274"/>
              <a:gd name="T27" fmla="*/ 105 h 262"/>
              <a:gd name="T28" fmla="*/ 197 w 274"/>
              <a:gd name="T29" fmla="*/ 120 h 262"/>
              <a:gd name="T30" fmla="*/ 186 w 274"/>
              <a:gd name="T31" fmla="*/ 116 h 262"/>
              <a:gd name="T32" fmla="*/ 170 w 274"/>
              <a:gd name="T33" fmla="*/ 120 h 262"/>
              <a:gd name="T34" fmla="*/ 119 w 274"/>
              <a:gd name="T35" fmla="*/ 156 h 262"/>
              <a:gd name="T36" fmla="*/ 110 w 274"/>
              <a:gd name="T37" fmla="*/ 170 h 262"/>
              <a:gd name="T38" fmla="*/ 69 w 274"/>
              <a:gd name="T39" fmla="*/ 173 h 262"/>
              <a:gd name="T40" fmla="*/ 99 w 274"/>
              <a:gd name="T41" fmla="*/ 229 h 262"/>
              <a:gd name="T42" fmla="*/ 172 w 274"/>
              <a:gd name="T43" fmla="*/ 64 h 262"/>
              <a:gd name="T44" fmla="*/ 213 w 274"/>
              <a:gd name="T45" fmla="*/ 111 h 262"/>
              <a:gd name="T46" fmla="*/ 150 w 274"/>
              <a:gd name="T47" fmla="*/ 24 h 262"/>
              <a:gd name="T48" fmla="*/ 186 w 274"/>
              <a:gd name="T49" fmla="*/ 48 h 262"/>
              <a:gd name="T50" fmla="*/ 119 w 274"/>
              <a:gd name="T51" fmla="*/ 64 h 262"/>
              <a:gd name="T52" fmla="*/ 129 w 274"/>
              <a:gd name="T53" fmla="*/ 18 h 262"/>
              <a:gd name="T54" fmla="*/ 119 w 274"/>
              <a:gd name="T55" fmla="*/ 64 h 262"/>
              <a:gd name="T56" fmla="*/ 170 w 274"/>
              <a:gd name="T57" fmla="*/ 111 h 262"/>
              <a:gd name="T58" fmla="*/ 119 w 274"/>
              <a:gd name="T59" fmla="*/ 73 h 262"/>
              <a:gd name="T60" fmla="*/ 110 w 274"/>
              <a:gd name="T61" fmla="*/ 120 h 262"/>
              <a:gd name="T62" fmla="*/ 66 w 274"/>
              <a:gd name="T63" fmla="*/ 165 h 262"/>
              <a:gd name="T64" fmla="*/ 110 w 274"/>
              <a:gd name="T65" fmla="*/ 120 h 262"/>
              <a:gd name="T66" fmla="*/ 66 w 274"/>
              <a:gd name="T67" fmla="*/ 67 h 262"/>
              <a:gd name="T68" fmla="*/ 110 w 274"/>
              <a:gd name="T69" fmla="*/ 111 h 262"/>
              <a:gd name="T70" fmla="*/ 69 w 274"/>
              <a:gd name="T71" fmla="*/ 58 h 262"/>
              <a:gd name="T72" fmla="*/ 110 w 274"/>
              <a:gd name="T73" fmla="*/ 18 h 262"/>
              <a:gd name="T74" fmla="*/ 69 w 274"/>
              <a:gd name="T75" fmla="*/ 58 h 262"/>
              <a:gd name="T76" fmla="*/ 61 w 274"/>
              <a:gd name="T77" fmla="*/ 55 h 262"/>
              <a:gd name="T78" fmla="*/ 44 w 274"/>
              <a:gd name="T79" fmla="*/ 48 h 262"/>
              <a:gd name="T80" fmla="*/ 50 w 274"/>
              <a:gd name="T81" fmla="*/ 111 h 262"/>
              <a:gd name="T82" fmla="*/ 38 w 274"/>
              <a:gd name="T83" fmla="*/ 55 h 262"/>
              <a:gd name="T84" fmla="*/ 38 w 274"/>
              <a:gd name="T85" fmla="*/ 177 h 262"/>
              <a:gd name="T86" fmla="*/ 50 w 274"/>
              <a:gd name="T87" fmla="*/ 120 h 262"/>
              <a:gd name="T88" fmla="*/ 38 w 274"/>
              <a:gd name="T89" fmla="*/ 177 h 262"/>
              <a:gd name="T90" fmla="*/ 61 w 274"/>
              <a:gd name="T91" fmla="*/ 176 h 262"/>
              <a:gd name="T92" fmla="*/ 80 w 274"/>
              <a:gd name="T93" fmla="*/ 20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4" h="262">
                <a:moveTo>
                  <a:pt x="260" y="181"/>
                </a:moveTo>
                <a:cubicBezTo>
                  <a:pt x="264" y="179"/>
                  <a:pt x="267" y="176"/>
                  <a:pt x="267" y="176"/>
                </a:cubicBezTo>
                <a:cubicBezTo>
                  <a:pt x="267" y="176"/>
                  <a:pt x="266" y="188"/>
                  <a:pt x="253" y="203"/>
                </a:cubicBezTo>
                <a:cubicBezTo>
                  <a:pt x="239" y="219"/>
                  <a:pt x="225" y="228"/>
                  <a:pt x="220" y="231"/>
                </a:cubicBezTo>
                <a:cubicBezTo>
                  <a:pt x="225" y="235"/>
                  <a:pt x="228" y="233"/>
                  <a:pt x="228" y="233"/>
                </a:cubicBezTo>
                <a:cubicBezTo>
                  <a:pt x="228" y="233"/>
                  <a:pt x="211" y="251"/>
                  <a:pt x="181" y="253"/>
                </a:cubicBezTo>
                <a:cubicBezTo>
                  <a:pt x="144" y="256"/>
                  <a:pt x="130" y="243"/>
                  <a:pt x="130" y="243"/>
                </a:cubicBezTo>
                <a:cubicBezTo>
                  <a:pt x="120" y="252"/>
                  <a:pt x="119" y="261"/>
                  <a:pt x="119" y="262"/>
                </a:cubicBezTo>
                <a:cubicBezTo>
                  <a:pt x="102" y="262"/>
                  <a:pt x="102" y="262"/>
                  <a:pt x="102" y="262"/>
                </a:cubicBezTo>
                <a:cubicBezTo>
                  <a:pt x="102" y="261"/>
                  <a:pt x="105" y="244"/>
                  <a:pt x="126" y="227"/>
                </a:cubicBezTo>
                <a:cubicBezTo>
                  <a:pt x="135" y="219"/>
                  <a:pt x="148" y="212"/>
                  <a:pt x="167" y="206"/>
                </a:cubicBezTo>
                <a:cubicBezTo>
                  <a:pt x="228" y="186"/>
                  <a:pt x="249" y="141"/>
                  <a:pt x="249" y="141"/>
                </a:cubicBezTo>
                <a:cubicBezTo>
                  <a:pt x="249" y="141"/>
                  <a:pt x="229" y="175"/>
                  <a:pt x="180" y="190"/>
                </a:cubicBezTo>
                <a:cubicBezTo>
                  <a:pt x="151" y="199"/>
                  <a:pt x="125" y="209"/>
                  <a:pt x="109" y="227"/>
                </a:cubicBezTo>
                <a:cubicBezTo>
                  <a:pt x="109" y="227"/>
                  <a:pt x="105" y="190"/>
                  <a:pt x="127" y="164"/>
                </a:cubicBezTo>
                <a:cubicBezTo>
                  <a:pt x="141" y="146"/>
                  <a:pt x="155" y="140"/>
                  <a:pt x="155" y="140"/>
                </a:cubicBezTo>
                <a:cubicBezTo>
                  <a:pt x="155" y="140"/>
                  <a:pt x="154" y="143"/>
                  <a:pt x="153" y="148"/>
                </a:cubicBezTo>
                <a:cubicBezTo>
                  <a:pt x="153" y="147"/>
                  <a:pt x="163" y="139"/>
                  <a:pt x="192" y="132"/>
                </a:cubicBezTo>
                <a:cubicBezTo>
                  <a:pt x="222" y="125"/>
                  <a:pt x="224" y="122"/>
                  <a:pt x="224" y="122"/>
                </a:cubicBezTo>
                <a:cubicBezTo>
                  <a:pt x="224" y="122"/>
                  <a:pt x="224" y="125"/>
                  <a:pt x="222" y="129"/>
                </a:cubicBezTo>
                <a:cubicBezTo>
                  <a:pt x="224" y="129"/>
                  <a:pt x="226" y="128"/>
                  <a:pt x="229" y="128"/>
                </a:cubicBezTo>
                <a:cubicBezTo>
                  <a:pt x="256" y="121"/>
                  <a:pt x="267" y="95"/>
                  <a:pt x="267" y="95"/>
                </a:cubicBezTo>
                <a:cubicBezTo>
                  <a:pt x="267" y="95"/>
                  <a:pt x="274" y="142"/>
                  <a:pt x="260" y="181"/>
                </a:cubicBezTo>
                <a:close/>
                <a:moveTo>
                  <a:pt x="99" y="229"/>
                </a:moveTo>
                <a:cubicBezTo>
                  <a:pt x="99" y="230"/>
                  <a:pt x="99" y="230"/>
                  <a:pt x="99" y="230"/>
                </a:cubicBezTo>
                <a:cubicBezTo>
                  <a:pt x="43" y="222"/>
                  <a:pt x="0" y="174"/>
                  <a:pt x="0" y="116"/>
                </a:cubicBezTo>
                <a:cubicBezTo>
                  <a:pt x="0" y="52"/>
                  <a:pt x="51" y="0"/>
                  <a:pt x="115" y="0"/>
                </a:cubicBezTo>
                <a:cubicBezTo>
                  <a:pt x="175" y="0"/>
                  <a:pt x="224" y="46"/>
                  <a:pt x="230" y="105"/>
                </a:cubicBezTo>
                <a:cubicBezTo>
                  <a:pt x="226" y="108"/>
                  <a:pt x="222" y="111"/>
                  <a:pt x="217" y="114"/>
                </a:cubicBezTo>
                <a:cubicBezTo>
                  <a:pt x="207" y="119"/>
                  <a:pt x="207" y="118"/>
                  <a:pt x="197" y="120"/>
                </a:cubicBezTo>
                <a:cubicBezTo>
                  <a:pt x="183" y="120"/>
                  <a:pt x="183" y="120"/>
                  <a:pt x="183" y="120"/>
                </a:cubicBezTo>
                <a:cubicBezTo>
                  <a:pt x="186" y="116"/>
                  <a:pt x="186" y="116"/>
                  <a:pt x="186" y="116"/>
                </a:cubicBezTo>
                <a:cubicBezTo>
                  <a:pt x="170" y="123"/>
                  <a:pt x="170" y="123"/>
                  <a:pt x="170" y="123"/>
                </a:cubicBezTo>
                <a:cubicBezTo>
                  <a:pt x="170" y="122"/>
                  <a:pt x="170" y="121"/>
                  <a:pt x="170" y="120"/>
                </a:cubicBezTo>
                <a:cubicBezTo>
                  <a:pt x="119" y="120"/>
                  <a:pt x="119" y="120"/>
                  <a:pt x="119" y="120"/>
                </a:cubicBezTo>
                <a:cubicBezTo>
                  <a:pt x="119" y="156"/>
                  <a:pt x="119" y="156"/>
                  <a:pt x="119" y="156"/>
                </a:cubicBezTo>
                <a:cubicBezTo>
                  <a:pt x="119" y="157"/>
                  <a:pt x="119" y="157"/>
                  <a:pt x="118" y="157"/>
                </a:cubicBezTo>
                <a:cubicBezTo>
                  <a:pt x="115" y="161"/>
                  <a:pt x="113" y="165"/>
                  <a:pt x="110" y="170"/>
                </a:cubicBezTo>
                <a:cubicBezTo>
                  <a:pt x="110" y="167"/>
                  <a:pt x="110" y="167"/>
                  <a:pt x="110" y="167"/>
                </a:cubicBezTo>
                <a:cubicBezTo>
                  <a:pt x="96" y="168"/>
                  <a:pt x="82" y="170"/>
                  <a:pt x="69" y="173"/>
                </a:cubicBezTo>
                <a:cubicBezTo>
                  <a:pt x="76" y="191"/>
                  <a:pt x="87" y="205"/>
                  <a:pt x="99" y="212"/>
                </a:cubicBezTo>
                <a:cubicBezTo>
                  <a:pt x="98" y="221"/>
                  <a:pt x="99" y="228"/>
                  <a:pt x="99" y="229"/>
                </a:cubicBezTo>
                <a:close/>
                <a:moveTo>
                  <a:pt x="192" y="55"/>
                </a:moveTo>
                <a:cubicBezTo>
                  <a:pt x="186" y="58"/>
                  <a:pt x="179" y="61"/>
                  <a:pt x="172" y="64"/>
                </a:cubicBezTo>
                <a:cubicBezTo>
                  <a:pt x="176" y="78"/>
                  <a:pt x="179" y="94"/>
                  <a:pt x="179" y="111"/>
                </a:cubicBezTo>
                <a:cubicBezTo>
                  <a:pt x="213" y="111"/>
                  <a:pt x="213" y="111"/>
                  <a:pt x="213" y="111"/>
                </a:cubicBezTo>
                <a:cubicBezTo>
                  <a:pt x="212" y="90"/>
                  <a:pt x="204" y="70"/>
                  <a:pt x="192" y="55"/>
                </a:cubicBezTo>
                <a:close/>
                <a:moveTo>
                  <a:pt x="150" y="24"/>
                </a:moveTo>
                <a:cubicBezTo>
                  <a:pt x="157" y="32"/>
                  <a:pt x="164" y="43"/>
                  <a:pt x="169" y="55"/>
                </a:cubicBezTo>
                <a:cubicBezTo>
                  <a:pt x="175" y="53"/>
                  <a:pt x="180" y="51"/>
                  <a:pt x="186" y="48"/>
                </a:cubicBezTo>
                <a:cubicBezTo>
                  <a:pt x="176" y="37"/>
                  <a:pt x="164" y="29"/>
                  <a:pt x="150" y="24"/>
                </a:cubicBezTo>
                <a:close/>
                <a:moveTo>
                  <a:pt x="119" y="64"/>
                </a:moveTo>
                <a:cubicBezTo>
                  <a:pt x="134" y="64"/>
                  <a:pt x="148" y="62"/>
                  <a:pt x="160" y="58"/>
                </a:cubicBezTo>
                <a:cubicBezTo>
                  <a:pt x="153" y="39"/>
                  <a:pt x="142" y="25"/>
                  <a:pt x="129" y="18"/>
                </a:cubicBezTo>
                <a:cubicBezTo>
                  <a:pt x="126" y="18"/>
                  <a:pt x="123" y="18"/>
                  <a:pt x="119" y="18"/>
                </a:cubicBezTo>
                <a:lnTo>
                  <a:pt x="119" y="64"/>
                </a:lnTo>
                <a:close/>
                <a:moveTo>
                  <a:pt x="119" y="111"/>
                </a:moveTo>
                <a:cubicBezTo>
                  <a:pt x="170" y="111"/>
                  <a:pt x="170" y="111"/>
                  <a:pt x="170" y="111"/>
                </a:cubicBezTo>
                <a:cubicBezTo>
                  <a:pt x="170" y="95"/>
                  <a:pt x="167" y="80"/>
                  <a:pt x="163" y="67"/>
                </a:cubicBezTo>
                <a:cubicBezTo>
                  <a:pt x="150" y="70"/>
                  <a:pt x="135" y="73"/>
                  <a:pt x="119" y="73"/>
                </a:cubicBezTo>
                <a:lnTo>
                  <a:pt x="119" y="111"/>
                </a:lnTo>
                <a:close/>
                <a:moveTo>
                  <a:pt x="110" y="120"/>
                </a:moveTo>
                <a:cubicBezTo>
                  <a:pt x="59" y="120"/>
                  <a:pt x="59" y="120"/>
                  <a:pt x="59" y="120"/>
                </a:cubicBezTo>
                <a:cubicBezTo>
                  <a:pt x="60" y="136"/>
                  <a:pt x="62" y="151"/>
                  <a:pt x="66" y="165"/>
                </a:cubicBezTo>
                <a:cubicBezTo>
                  <a:pt x="80" y="161"/>
                  <a:pt x="95" y="159"/>
                  <a:pt x="110" y="158"/>
                </a:cubicBezTo>
                <a:lnTo>
                  <a:pt x="110" y="120"/>
                </a:lnTo>
                <a:close/>
                <a:moveTo>
                  <a:pt x="110" y="73"/>
                </a:moveTo>
                <a:cubicBezTo>
                  <a:pt x="95" y="73"/>
                  <a:pt x="80" y="70"/>
                  <a:pt x="66" y="67"/>
                </a:cubicBezTo>
                <a:cubicBezTo>
                  <a:pt x="62" y="80"/>
                  <a:pt x="60" y="95"/>
                  <a:pt x="59" y="111"/>
                </a:cubicBezTo>
                <a:cubicBezTo>
                  <a:pt x="110" y="111"/>
                  <a:pt x="110" y="111"/>
                  <a:pt x="110" y="111"/>
                </a:cubicBezTo>
                <a:lnTo>
                  <a:pt x="110" y="73"/>
                </a:lnTo>
                <a:close/>
                <a:moveTo>
                  <a:pt x="69" y="58"/>
                </a:moveTo>
                <a:cubicBezTo>
                  <a:pt x="82" y="62"/>
                  <a:pt x="96" y="64"/>
                  <a:pt x="110" y="64"/>
                </a:cubicBezTo>
                <a:cubicBezTo>
                  <a:pt x="110" y="18"/>
                  <a:pt x="110" y="18"/>
                  <a:pt x="110" y="18"/>
                </a:cubicBezTo>
                <a:cubicBezTo>
                  <a:pt x="107" y="18"/>
                  <a:pt x="104" y="18"/>
                  <a:pt x="101" y="18"/>
                </a:cubicBezTo>
                <a:cubicBezTo>
                  <a:pt x="88" y="25"/>
                  <a:pt x="77" y="39"/>
                  <a:pt x="69" y="58"/>
                </a:cubicBezTo>
                <a:close/>
                <a:moveTo>
                  <a:pt x="44" y="48"/>
                </a:moveTo>
                <a:cubicBezTo>
                  <a:pt x="49" y="51"/>
                  <a:pt x="55" y="53"/>
                  <a:pt x="61" y="55"/>
                </a:cubicBezTo>
                <a:cubicBezTo>
                  <a:pt x="66" y="43"/>
                  <a:pt x="72" y="32"/>
                  <a:pt x="80" y="24"/>
                </a:cubicBezTo>
                <a:cubicBezTo>
                  <a:pt x="66" y="29"/>
                  <a:pt x="54" y="37"/>
                  <a:pt x="44" y="48"/>
                </a:cubicBezTo>
                <a:close/>
                <a:moveTo>
                  <a:pt x="17" y="111"/>
                </a:moveTo>
                <a:cubicBezTo>
                  <a:pt x="50" y="111"/>
                  <a:pt x="50" y="111"/>
                  <a:pt x="50" y="111"/>
                </a:cubicBezTo>
                <a:cubicBezTo>
                  <a:pt x="51" y="94"/>
                  <a:pt x="53" y="78"/>
                  <a:pt x="58" y="64"/>
                </a:cubicBezTo>
                <a:cubicBezTo>
                  <a:pt x="51" y="61"/>
                  <a:pt x="44" y="58"/>
                  <a:pt x="38" y="55"/>
                </a:cubicBezTo>
                <a:cubicBezTo>
                  <a:pt x="26" y="70"/>
                  <a:pt x="18" y="90"/>
                  <a:pt x="17" y="111"/>
                </a:cubicBezTo>
                <a:close/>
                <a:moveTo>
                  <a:pt x="38" y="177"/>
                </a:moveTo>
                <a:cubicBezTo>
                  <a:pt x="44" y="173"/>
                  <a:pt x="51" y="170"/>
                  <a:pt x="58" y="167"/>
                </a:cubicBezTo>
                <a:cubicBezTo>
                  <a:pt x="54" y="153"/>
                  <a:pt x="51" y="137"/>
                  <a:pt x="50" y="120"/>
                </a:cubicBezTo>
                <a:cubicBezTo>
                  <a:pt x="17" y="120"/>
                  <a:pt x="17" y="120"/>
                  <a:pt x="17" y="120"/>
                </a:cubicBezTo>
                <a:cubicBezTo>
                  <a:pt x="18" y="141"/>
                  <a:pt x="26" y="161"/>
                  <a:pt x="38" y="177"/>
                </a:cubicBezTo>
                <a:close/>
                <a:moveTo>
                  <a:pt x="80" y="207"/>
                </a:moveTo>
                <a:cubicBezTo>
                  <a:pt x="72" y="199"/>
                  <a:pt x="66" y="188"/>
                  <a:pt x="61" y="176"/>
                </a:cubicBezTo>
                <a:cubicBezTo>
                  <a:pt x="55" y="178"/>
                  <a:pt x="49" y="181"/>
                  <a:pt x="44" y="184"/>
                </a:cubicBezTo>
                <a:cubicBezTo>
                  <a:pt x="54" y="194"/>
                  <a:pt x="66" y="202"/>
                  <a:pt x="80" y="2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灯片编号占位符 15"/>
          <p:cNvSpPr>
            <a:spLocks noGrp="1"/>
          </p:cNvSpPr>
          <p:nvPr>
            <p:ph type="sldNum" sz="quarter" idx="12"/>
          </p:nvPr>
        </p:nvSpPr>
        <p:spPr/>
        <p:txBody>
          <a:bodyPr/>
          <a:lstStyle/>
          <a:p>
            <a:pPr defTabSz="457200"/>
            <a:fld id="{D3886B37-8689-4CE7-99D8-BB82F7243A28}" type="slidenum">
              <a:rPr lang="en-US" altLang="zh-CN" smtClean="0"/>
              <a:t>6</a:t>
            </a:fld>
            <a:endParaRPr lang="en-US" altLang="zh-CN"/>
          </a:p>
        </p:txBody>
      </p:sp>
      <p:sp>
        <p:nvSpPr>
          <p:cNvPr id="37" name="任意多边形: 形状 3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39" name="矩形 38"/>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文本框 39"/>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文本框 40"/>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42" name="文本框 41"/>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43" name="矩形: 圆角 42"/>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44" name="文本框 43"/>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
        <p:nvSpPr>
          <p:cNvPr id="23" name="椭圆 22"/>
          <p:cNvSpPr/>
          <p:nvPr/>
        </p:nvSpPr>
        <p:spPr>
          <a:xfrm>
            <a:off x="9123665" y="811563"/>
            <a:ext cx="6136669" cy="5646264"/>
          </a:xfrm>
          <a:prstGeom prst="ellipse">
            <a:avLst/>
          </a:prstGeom>
          <a:blipFill dpi="0" rotWithShape="1">
            <a:blip r:embed="rId4">
              <a:alphaModFix amt="5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slides/slide7.xml><?xml version="1.0" encoding="utf-8"?>
<p:sld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035" y="1220470"/>
            <a:ext cx="579755" cy="579755"/>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flipH="1">
            <a:off x="12058650" y="1459230"/>
            <a:ext cx="153670" cy="39801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11409407" y="1469810"/>
            <a:ext cx="669290" cy="341630"/>
          </a:xfrm>
          <a:prstGeom prst="rect">
            <a:avLst/>
          </a:prstGeom>
          <a:solidFill>
            <a:srgbClr val="D6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文本框 21"/>
          <p:cNvSpPr txBox="1"/>
          <p:nvPr/>
        </p:nvSpPr>
        <p:spPr>
          <a:xfrm>
            <a:off x="7146290" y="4189648"/>
            <a:ext cx="456946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8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black">
                    <a:lumMod val="85000"/>
                    <a:lumOff val="15000"/>
                  </a:prstClr>
                </a:solidFill>
                <a:effectLst/>
                <a:uLnTx/>
                <a:uFillTx/>
                <a:latin typeface="Lora" panose="02000503000000020004" charset="0"/>
                <a:ea typeface="华文细黑" panose="02010600040101010101" charset="-122"/>
                <a:cs typeface="+mn-cs"/>
                <a:sym typeface="+mn-ea"/>
              </a:rPr>
              <a:t>Books are the food for the hungry of great mind.Books are the food for the hungry of great mind.</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35" y="1800225"/>
            <a:ext cx="6829425" cy="4055964"/>
          </a:xfrm>
          <a:prstGeom prst="rect">
            <a:avLst/>
          </a:prstGeom>
        </p:spPr>
      </p:pic>
      <p:sp>
        <p:nvSpPr>
          <p:cNvPr id="14" name="文本框 13"/>
          <p:cNvSpPr txBox="1"/>
          <p:nvPr/>
        </p:nvSpPr>
        <p:spPr>
          <a:xfrm>
            <a:off x="11402571" y="6362772"/>
            <a:ext cx="43204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rPr>
              <a:t>1</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12" name="组合 11"/>
          <p:cNvGrpSpPr/>
          <p:nvPr/>
        </p:nvGrpSpPr>
        <p:grpSpPr>
          <a:xfrm>
            <a:off x="6803390" y="2771446"/>
            <a:ext cx="5471577" cy="896684"/>
            <a:chOff x="5946292" y="1287716"/>
            <a:chExt cx="5471577" cy="896684"/>
          </a:xfrm>
        </p:grpSpPr>
        <p:sp>
          <p:nvSpPr>
            <p:cNvPr id="13" name="文本框 12"/>
            <p:cNvSpPr txBox="1"/>
            <p:nvPr/>
          </p:nvSpPr>
          <p:spPr>
            <a:xfrm>
              <a:off x="5946292" y="1287716"/>
              <a:ext cx="1160151" cy="707886"/>
            </a:xfrm>
            <a:prstGeom prst="rect">
              <a:avLst/>
            </a:prstGeom>
            <a:noFill/>
          </p:spPr>
          <p:txBody>
            <a:bodyPr wrap="square" rtlCol="0" anchor="ctr">
              <a:spAutoFit/>
            </a:bodyPr>
            <a:lstStyle/>
            <a:p>
              <a:pPr algn="r"/>
              <a:r>
                <a:rPr lang="en-US" altLang="zh-CN" sz="4000" dirty="0">
                  <a:solidFill>
                    <a:srgbClr val="D91313"/>
                  </a:solidFill>
                </a:rPr>
                <a:t>02/</a:t>
              </a:r>
              <a:endParaRPr lang="zh-CN" altLang="en-US" sz="4000" dirty="0">
                <a:solidFill>
                  <a:srgbClr val="D91313"/>
                </a:solidFill>
              </a:endParaRPr>
            </a:p>
          </p:txBody>
        </p:sp>
        <p:sp>
          <p:nvSpPr>
            <p:cNvPr id="15" name="文本框 14"/>
            <p:cNvSpPr txBox="1">
              <a:spLocks noChangeArrowheads="1"/>
            </p:cNvSpPr>
            <p:nvPr/>
          </p:nvSpPr>
          <p:spPr bwMode="auto">
            <a:xfrm>
              <a:off x="7129445" y="1384181"/>
              <a:ext cx="428842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latin typeface="+mn-ea"/>
                </a:rPr>
                <a:t>向善 求真 唯美 有容</a:t>
              </a:r>
            </a:p>
          </p:txBody>
        </p:sp>
        <p:sp>
          <p:nvSpPr>
            <p:cNvPr id="16" name="文本框 15"/>
            <p:cNvSpPr txBox="1">
              <a:spLocks noChangeArrowheads="1"/>
            </p:cNvSpPr>
            <p:nvPr/>
          </p:nvSpPr>
          <p:spPr bwMode="auto">
            <a:xfrm>
              <a:off x="7129445" y="1845846"/>
              <a:ext cx="42884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 Words</a:t>
              </a:r>
              <a:endParaRPr lang="zh-CN" altLang="en-US" sz="1600" dirty="0">
                <a:solidFill>
                  <a:schemeClr val="bg1">
                    <a:lumMod val="50000"/>
                  </a:schemeClr>
                </a:solidFill>
                <a:latin typeface="+mj-ea"/>
                <a:ea typeface="+mj-ea"/>
              </a:endParaRPr>
            </a:p>
          </p:txBody>
        </p:sp>
      </p:gr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19" name="矩形 18"/>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文本框 19"/>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1" name="文本框 20"/>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Tree>
  </p:cSld>
  <p:clrMapOvr>
    <a:masterClrMapping/>
  </p:clrMapOvr>
  <p:transition spd="med"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anim calcmode="lin" valueType="num">
                                      <p:cBhvr>
                                        <p:cTn id="14" dur="500" fill="hold"/>
                                        <p:tgtEl>
                                          <p:spTgt spid="29"/>
                                        </p:tgtEl>
                                        <p:attrNameLst>
                                          <p:attrName>ppt_x</p:attrName>
                                        </p:attrNameLst>
                                      </p:cBhvr>
                                      <p:tavLst>
                                        <p:tav tm="0">
                                          <p:val>
                                            <p:strVal val="#ppt_x"/>
                                          </p:val>
                                        </p:tav>
                                        <p:tav tm="100000">
                                          <p:val>
                                            <p:strVal val="#ppt_x"/>
                                          </p:val>
                                        </p:tav>
                                      </p:tavLst>
                                    </p:anim>
                                    <p:anim calcmode="lin" valueType="num">
                                      <p:cBhvr>
                                        <p:cTn id="15" dur="5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7" grpId="0" bldLvl="0" animBg="1"/>
      <p:bldP spid="29" grpId="0"/>
    </p:bldLst>
  </p:timing>
</p:sld>
</file>

<file path=ppt/slides/slide8.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b="9996"/>
          <a:stretch>
            <a:fillRect/>
          </a:stretch>
        </p:blipFill>
        <p:spPr>
          <a:xfrm>
            <a:off x="6095998" y="3883058"/>
            <a:ext cx="4749743" cy="2849980"/>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14291"/>
          <a:stretch>
            <a:fillRect/>
          </a:stretch>
        </p:blipFill>
        <p:spPr>
          <a:xfrm>
            <a:off x="1312460" y="1187805"/>
            <a:ext cx="4781743" cy="2732248"/>
          </a:xfrm>
          <a:prstGeom prst="rect">
            <a:avLst/>
          </a:prstGeom>
        </p:spPr>
      </p:pic>
      <p:grpSp>
        <p:nvGrpSpPr>
          <p:cNvPr id="16" name="组合 15"/>
          <p:cNvGrpSpPr/>
          <p:nvPr/>
        </p:nvGrpSpPr>
        <p:grpSpPr>
          <a:xfrm>
            <a:off x="6096000" y="1187805"/>
            <a:ext cx="6096000" cy="2715896"/>
            <a:chOff x="6096000" y="1312765"/>
            <a:chExt cx="6096000" cy="2715896"/>
          </a:xfrm>
        </p:grpSpPr>
        <p:sp>
          <p:nvSpPr>
            <p:cNvPr id="10" name="矩形 9"/>
            <p:cNvSpPr/>
            <p:nvPr/>
          </p:nvSpPr>
          <p:spPr>
            <a:xfrm>
              <a:off x="6096000" y="1312765"/>
              <a:ext cx="6096000" cy="2715896"/>
            </a:xfrm>
            <a:prstGeom prst="rect">
              <a:avLst/>
            </a:prstGeom>
            <a:solidFill>
              <a:srgbClr val="C3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sp>
          <p:nvSpPr>
            <p:cNvPr id="12" name="quotation-mark_32371"/>
            <p:cNvSpPr>
              <a:spLocks noChangeAspect="1"/>
            </p:cNvSpPr>
            <p:nvPr/>
          </p:nvSpPr>
          <p:spPr bwMode="auto">
            <a:xfrm>
              <a:off x="6336024" y="1549386"/>
              <a:ext cx="1072436" cy="995351"/>
            </a:xfrm>
            <a:custGeom>
              <a:avLst/>
              <a:gdLst>
                <a:gd name="T0" fmla="*/ 2004 w 4654"/>
                <a:gd name="T1" fmla="*/ 191 h 4326"/>
                <a:gd name="T2" fmla="*/ 2004 w 4654"/>
                <a:gd name="T3" fmla="*/ 968 h 4326"/>
                <a:gd name="T4" fmla="*/ 1813 w 4654"/>
                <a:gd name="T5" fmla="*/ 1158 h 4326"/>
                <a:gd name="T6" fmla="*/ 1205 w 4654"/>
                <a:gd name="T7" fmla="*/ 2305 h 4326"/>
                <a:gd name="T8" fmla="*/ 1813 w 4654"/>
                <a:gd name="T9" fmla="*/ 2305 h 4326"/>
                <a:gd name="T10" fmla="*/ 2004 w 4654"/>
                <a:gd name="T11" fmla="*/ 2495 h 4326"/>
                <a:gd name="T12" fmla="*/ 2004 w 4654"/>
                <a:gd name="T13" fmla="*/ 4135 h 4326"/>
                <a:gd name="T14" fmla="*/ 1813 w 4654"/>
                <a:gd name="T15" fmla="*/ 4326 h 4326"/>
                <a:gd name="T16" fmla="*/ 191 w 4654"/>
                <a:gd name="T17" fmla="*/ 4326 h 4326"/>
                <a:gd name="T18" fmla="*/ 0 w 4654"/>
                <a:gd name="T19" fmla="*/ 4135 h 4326"/>
                <a:gd name="T20" fmla="*/ 0 w 4654"/>
                <a:gd name="T21" fmla="*/ 2495 h 4326"/>
                <a:gd name="T22" fmla="*/ 109 w 4654"/>
                <a:gd name="T23" fmla="*/ 1501 h 4326"/>
                <a:gd name="T24" fmla="*/ 448 w 4654"/>
                <a:gd name="T25" fmla="*/ 713 h 4326"/>
                <a:gd name="T26" fmla="*/ 1023 w 4654"/>
                <a:gd name="T27" fmla="*/ 187 h 4326"/>
                <a:gd name="T28" fmla="*/ 1813 w 4654"/>
                <a:gd name="T29" fmla="*/ 0 h 4326"/>
                <a:gd name="T30" fmla="*/ 2004 w 4654"/>
                <a:gd name="T31" fmla="*/ 191 h 4326"/>
                <a:gd name="T32" fmla="*/ 4464 w 4654"/>
                <a:gd name="T33" fmla="*/ 1158 h 4326"/>
                <a:gd name="T34" fmla="*/ 4654 w 4654"/>
                <a:gd name="T35" fmla="*/ 968 h 4326"/>
                <a:gd name="T36" fmla="*/ 4654 w 4654"/>
                <a:gd name="T37" fmla="*/ 191 h 4326"/>
                <a:gd name="T38" fmla="*/ 4464 w 4654"/>
                <a:gd name="T39" fmla="*/ 0 h 4326"/>
                <a:gd name="T40" fmla="*/ 3674 w 4654"/>
                <a:gd name="T41" fmla="*/ 187 h 4326"/>
                <a:gd name="T42" fmla="*/ 3098 w 4654"/>
                <a:gd name="T43" fmla="*/ 713 h 4326"/>
                <a:gd name="T44" fmla="*/ 2759 w 4654"/>
                <a:gd name="T45" fmla="*/ 1501 h 4326"/>
                <a:gd name="T46" fmla="*/ 2650 w 4654"/>
                <a:gd name="T47" fmla="*/ 2495 h 4326"/>
                <a:gd name="T48" fmla="*/ 2650 w 4654"/>
                <a:gd name="T49" fmla="*/ 4135 h 4326"/>
                <a:gd name="T50" fmla="*/ 2841 w 4654"/>
                <a:gd name="T51" fmla="*/ 4326 h 4326"/>
                <a:gd name="T52" fmla="*/ 4464 w 4654"/>
                <a:gd name="T53" fmla="*/ 4326 h 4326"/>
                <a:gd name="T54" fmla="*/ 4654 w 4654"/>
                <a:gd name="T55" fmla="*/ 4135 h 4326"/>
                <a:gd name="T56" fmla="*/ 4654 w 4654"/>
                <a:gd name="T57" fmla="*/ 2495 h 4326"/>
                <a:gd name="T58" fmla="*/ 4464 w 4654"/>
                <a:gd name="T59" fmla="*/ 2305 h 4326"/>
                <a:gd name="T60" fmla="*/ 3864 w 4654"/>
                <a:gd name="T61" fmla="*/ 2305 h 4326"/>
                <a:gd name="T62" fmla="*/ 4464 w 4654"/>
                <a:gd name="T63" fmla="*/ 115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004" y="191"/>
                  </a:moveTo>
                  <a:lnTo>
                    <a:pt x="2004" y="968"/>
                  </a:lnTo>
                  <a:cubicBezTo>
                    <a:pt x="2004" y="1073"/>
                    <a:pt x="1919" y="1158"/>
                    <a:pt x="1813" y="1158"/>
                  </a:cubicBezTo>
                  <a:cubicBezTo>
                    <a:pt x="1437" y="1158"/>
                    <a:pt x="1233" y="1544"/>
                    <a:pt x="1205" y="2305"/>
                  </a:cubicBezTo>
                  <a:lnTo>
                    <a:pt x="1813" y="2305"/>
                  </a:lnTo>
                  <a:cubicBezTo>
                    <a:pt x="1919" y="2305"/>
                    <a:pt x="2004" y="2390"/>
                    <a:pt x="2004" y="2495"/>
                  </a:cubicBezTo>
                  <a:lnTo>
                    <a:pt x="2004" y="4135"/>
                  </a:lnTo>
                  <a:cubicBezTo>
                    <a:pt x="2004" y="4241"/>
                    <a:pt x="1919" y="4326"/>
                    <a:pt x="1813" y="4326"/>
                  </a:cubicBezTo>
                  <a:lnTo>
                    <a:pt x="191" y="4326"/>
                  </a:lnTo>
                  <a:cubicBezTo>
                    <a:pt x="85" y="4326"/>
                    <a:pt x="0" y="4241"/>
                    <a:pt x="0" y="4135"/>
                  </a:cubicBezTo>
                  <a:lnTo>
                    <a:pt x="0" y="2495"/>
                  </a:lnTo>
                  <a:cubicBezTo>
                    <a:pt x="0" y="2131"/>
                    <a:pt x="37" y="1796"/>
                    <a:pt x="109" y="1501"/>
                  </a:cubicBezTo>
                  <a:cubicBezTo>
                    <a:pt x="183" y="1198"/>
                    <a:pt x="297" y="933"/>
                    <a:pt x="448" y="713"/>
                  </a:cubicBezTo>
                  <a:cubicBezTo>
                    <a:pt x="602" y="488"/>
                    <a:pt x="796" y="311"/>
                    <a:pt x="1023" y="187"/>
                  </a:cubicBezTo>
                  <a:cubicBezTo>
                    <a:pt x="1252" y="63"/>
                    <a:pt x="1518" y="0"/>
                    <a:pt x="1813" y="0"/>
                  </a:cubicBezTo>
                  <a:cubicBezTo>
                    <a:pt x="1919" y="0"/>
                    <a:pt x="2004" y="86"/>
                    <a:pt x="2004" y="191"/>
                  </a:cubicBezTo>
                  <a:close/>
                  <a:moveTo>
                    <a:pt x="4464" y="1158"/>
                  </a:moveTo>
                  <a:cubicBezTo>
                    <a:pt x="4569" y="1158"/>
                    <a:pt x="4654" y="1073"/>
                    <a:pt x="4654" y="968"/>
                  </a:cubicBezTo>
                  <a:lnTo>
                    <a:pt x="4654" y="191"/>
                  </a:lnTo>
                  <a:cubicBezTo>
                    <a:pt x="4654" y="86"/>
                    <a:pt x="4569" y="0"/>
                    <a:pt x="4464" y="0"/>
                  </a:cubicBezTo>
                  <a:cubicBezTo>
                    <a:pt x="4168" y="0"/>
                    <a:pt x="3902" y="63"/>
                    <a:pt x="3674" y="187"/>
                  </a:cubicBezTo>
                  <a:cubicBezTo>
                    <a:pt x="3447" y="311"/>
                    <a:pt x="3253" y="488"/>
                    <a:pt x="3098" y="713"/>
                  </a:cubicBezTo>
                  <a:cubicBezTo>
                    <a:pt x="2948" y="933"/>
                    <a:pt x="2834" y="1198"/>
                    <a:pt x="2759" y="1501"/>
                  </a:cubicBezTo>
                  <a:cubicBezTo>
                    <a:pt x="2687" y="1796"/>
                    <a:pt x="2650" y="2131"/>
                    <a:pt x="2650" y="2495"/>
                  </a:cubicBezTo>
                  <a:lnTo>
                    <a:pt x="2650" y="4135"/>
                  </a:lnTo>
                  <a:cubicBezTo>
                    <a:pt x="2650" y="4241"/>
                    <a:pt x="2736" y="4326"/>
                    <a:pt x="2841" y="4326"/>
                  </a:cubicBezTo>
                  <a:lnTo>
                    <a:pt x="4464" y="4326"/>
                  </a:lnTo>
                  <a:cubicBezTo>
                    <a:pt x="4569" y="4326"/>
                    <a:pt x="4654" y="4241"/>
                    <a:pt x="4654" y="4135"/>
                  </a:cubicBezTo>
                  <a:lnTo>
                    <a:pt x="4654" y="2495"/>
                  </a:lnTo>
                  <a:cubicBezTo>
                    <a:pt x="4654" y="2390"/>
                    <a:pt x="4569" y="2305"/>
                    <a:pt x="4464" y="2305"/>
                  </a:cubicBezTo>
                  <a:lnTo>
                    <a:pt x="3864" y="2305"/>
                  </a:lnTo>
                  <a:cubicBezTo>
                    <a:pt x="3892" y="1544"/>
                    <a:pt x="4093" y="1158"/>
                    <a:pt x="4464" y="1158"/>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等线" panose="02010600030101010101" charset="-122"/>
                <a:cs typeface="+mn-ea"/>
                <a:sym typeface="+mn-lt"/>
              </a:endParaRPr>
            </a:p>
          </p:txBody>
        </p:sp>
        <p:sp>
          <p:nvSpPr>
            <p:cNvPr id="14" name="文本框 13"/>
            <p:cNvSpPr txBox="1"/>
            <p:nvPr/>
          </p:nvSpPr>
          <p:spPr>
            <a:xfrm>
              <a:off x="7683220" y="1956084"/>
              <a:ext cx="4088032" cy="89389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在此处添加你需要的文案，最好为标题的相关解释并有自己独特的语言风格。在此处添加你需要的文案，最好为标题的相关解释并有自己独特的语言风格。</a:t>
              </a:r>
            </a:p>
          </p:txBody>
        </p:sp>
      </p:grpSp>
      <p:grpSp>
        <p:nvGrpSpPr>
          <p:cNvPr id="17" name="组合 16"/>
          <p:cNvGrpSpPr/>
          <p:nvPr/>
        </p:nvGrpSpPr>
        <p:grpSpPr>
          <a:xfrm>
            <a:off x="0" y="3903701"/>
            <a:ext cx="6095999" cy="2829337"/>
            <a:chOff x="0" y="4137555"/>
            <a:chExt cx="6096000" cy="2607002"/>
          </a:xfrm>
          <a:solidFill>
            <a:srgbClr val="C33736"/>
          </a:solidFill>
        </p:grpSpPr>
        <p:sp>
          <p:nvSpPr>
            <p:cNvPr id="11" name="矩形 10"/>
            <p:cNvSpPr/>
            <p:nvPr/>
          </p:nvSpPr>
          <p:spPr>
            <a:xfrm>
              <a:off x="0" y="4137555"/>
              <a:ext cx="6096000" cy="260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等线" panose="02010600030101010101" charset="-122"/>
                <a:cs typeface="+mn-ea"/>
                <a:sym typeface="+mn-lt"/>
              </a:endParaRPr>
            </a:p>
          </p:txBody>
        </p:sp>
        <p:sp>
          <p:nvSpPr>
            <p:cNvPr id="13" name="quotation-right-mark_32194"/>
            <p:cNvSpPr>
              <a:spLocks noChangeAspect="1"/>
            </p:cNvSpPr>
            <p:nvPr/>
          </p:nvSpPr>
          <p:spPr bwMode="auto">
            <a:xfrm>
              <a:off x="4798771" y="5339188"/>
              <a:ext cx="1072436" cy="995351"/>
            </a:xfrm>
            <a:custGeom>
              <a:avLst/>
              <a:gdLst>
                <a:gd name="T0" fmla="*/ 2650 w 4654"/>
                <a:gd name="T1" fmla="*/ 4135 h 4326"/>
                <a:gd name="T2" fmla="*/ 2650 w 4654"/>
                <a:gd name="T3" fmla="*/ 3359 h 4326"/>
                <a:gd name="T4" fmla="*/ 2841 w 4654"/>
                <a:gd name="T5" fmla="*/ 3168 h 4326"/>
                <a:gd name="T6" fmla="*/ 3450 w 4654"/>
                <a:gd name="T7" fmla="*/ 2022 h 4326"/>
                <a:gd name="T8" fmla="*/ 2841 w 4654"/>
                <a:gd name="T9" fmla="*/ 2022 h 4326"/>
                <a:gd name="T10" fmla="*/ 2650 w 4654"/>
                <a:gd name="T11" fmla="*/ 1831 h 4326"/>
                <a:gd name="T12" fmla="*/ 2650 w 4654"/>
                <a:gd name="T13" fmla="*/ 191 h 4326"/>
                <a:gd name="T14" fmla="*/ 2841 w 4654"/>
                <a:gd name="T15" fmla="*/ 1 h 4326"/>
                <a:gd name="T16" fmla="*/ 4464 w 4654"/>
                <a:gd name="T17" fmla="*/ 1 h 4326"/>
                <a:gd name="T18" fmla="*/ 4654 w 4654"/>
                <a:gd name="T19" fmla="*/ 191 h 4326"/>
                <a:gd name="T20" fmla="*/ 4654 w 4654"/>
                <a:gd name="T21" fmla="*/ 1831 h 4326"/>
                <a:gd name="T22" fmla="*/ 4545 w 4654"/>
                <a:gd name="T23" fmla="*/ 2826 h 4326"/>
                <a:gd name="T24" fmla="*/ 4207 w 4654"/>
                <a:gd name="T25" fmla="*/ 3613 h 4326"/>
                <a:gd name="T26" fmla="*/ 3631 w 4654"/>
                <a:gd name="T27" fmla="*/ 4139 h 4326"/>
                <a:gd name="T28" fmla="*/ 2841 w 4654"/>
                <a:gd name="T29" fmla="*/ 4326 h 4326"/>
                <a:gd name="T30" fmla="*/ 2650 w 4654"/>
                <a:gd name="T31" fmla="*/ 4135 h 4326"/>
                <a:gd name="T32" fmla="*/ 191 w 4654"/>
                <a:gd name="T33" fmla="*/ 3168 h 4326"/>
                <a:gd name="T34" fmla="*/ 0 w 4654"/>
                <a:gd name="T35" fmla="*/ 3358 h 4326"/>
                <a:gd name="T36" fmla="*/ 0 w 4654"/>
                <a:gd name="T37" fmla="*/ 4135 h 4326"/>
                <a:gd name="T38" fmla="*/ 191 w 4654"/>
                <a:gd name="T39" fmla="*/ 4326 h 4326"/>
                <a:gd name="T40" fmla="*/ 981 w 4654"/>
                <a:gd name="T41" fmla="*/ 4139 h 4326"/>
                <a:gd name="T42" fmla="*/ 1556 w 4654"/>
                <a:gd name="T43" fmla="*/ 3613 h 4326"/>
                <a:gd name="T44" fmla="*/ 1895 w 4654"/>
                <a:gd name="T45" fmla="*/ 2826 h 4326"/>
                <a:gd name="T46" fmla="*/ 2004 w 4654"/>
                <a:gd name="T47" fmla="*/ 1831 h 4326"/>
                <a:gd name="T48" fmla="*/ 2004 w 4654"/>
                <a:gd name="T49" fmla="*/ 191 h 4326"/>
                <a:gd name="T50" fmla="*/ 1813 w 4654"/>
                <a:gd name="T51" fmla="*/ 0 h 4326"/>
                <a:gd name="T52" fmla="*/ 191 w 4654"/>
                <a:gd name="T53" fmla="*/ 0 h 4326"/>
                <a:gd name="T54" fmla="*/ 0 w 4654"/>
                <a:gd name="T55" fmla="*/ 191 h 4326"/>
                <a:gd name="T56" fmla="*/ 0 w 4654"/>
                <a:gd name="T57" fmla="*/ 1831 h 4326"/>
                <a:gd name="T58" fmla="*/ 191 w 4654"/>
                <a:gd name="T59" fmla="*/ 2022 h 4326"/>
                <a:gd name="T60" fmla="*/ 791 w 4654"/>
                <a:gd name="T61" fmla="*/ 2022 h 4326"/>
                <a:gd name="T62" fmla="*/ 191 w 4654"/>
                <a:gd name="T63" fmla="*/ 3168 h 4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4" h="4326">
                  <a:moveTo>
                    <a:pt x="2650" y="4135"/>
                  </a:moveTo>
                  <a:lnTo>
                    <a:pt x="2650" y="3359"/>
                  </a:lnTo>
                  <a:cubicBezTo>
                    <a:pt x="2650" y="3253"/>
                    <a:pt x="2736" y="3168"/>
                    <a:pt x="2841" y="3168"/>
                  </a:cubicBezTo>
                  <a:cubicBezTo>
                    <a:pt x="3217" y="3168"/>
                    <a:pt x="3421" y="2783"/>
                    <a:pt x="3450" y="2022"/>
                  </a:cubicBezTo>
                  <a:lnTo>
                    <a:pt x="2841" y="2022"/>
                  </a:lnTo>
                  <a:cubicBezTo>
                    <a:pt x="2736" y="2022"/>
                    <a:pt x="2650" y="1936"/>
                    <a:pt x="2650" y="1831"/>
                  </a:cubicBezTo>
                  <a:lnTo>
                    <a:pt x="2650" y="191"/>
                  </a:lnTo>
                  <a:cubicBezTo>
                    <a:pt x="2650" y="86"/>
                    <a:pt x="2736" y="1"/>
                    <a:pt x="2841" y="1"/>
                  </a:cubicBezTo>
                  <a:lnTo>
                    <a:pt x="4464" y="1"/>
                  </a:lnTo>
                  <a:cubicBezTo>
                    <a:pt x="4569" y="1"/>
                    <a:pt x="4654" y="86"/>
                    <a:pt x="4654" y="191"/>
                  </a:cubicBezTo>
                  <a:lnTo>
                    <a:pt x="4654" y="1831"/>
                  </a:lnTo>
                  <a:cubicBezTo>
                    <a:pt x="4654" y="2196"/>
                    <a:pt x="4618" y="2530"/>
                    <a:pt x="4545" y="2826"/>
                  </a:cubicBezTo>
                  <a:cubicBezTo>
                    <a:pt x="4471" y="3129"/>
                    <a:pt x="4357" y="3394"/>
                    <a:pt x="4207" y="3613"/>
                  </a:cubicBezTo>
                  <a:cubicBezTo>
                    <a:pt x="4052" y="3839"/>
                    <a:pt x="3858" y="4016"/>
                    <a:pt x="3631" y="4139"/>
                  </a:cubicBezTo>
                  <a:cubicBezTo>
                    <a:pt x="3403" y="4263"/>
                    <a:pt x="3137" y="4326"/>
                    <a:pt x="2841" y="4326"/>
                  </a:cubicBezTo>
                  <a:cubicBezTo>
                    <a:pt x="2736" y="4326"/>
                    <a:pt x="2650" y="4241"/>
                    <a:pt x="2650" y="4135"/>
                  </a:cubicBezTo>
                  <a:close/>
                  <a:moveTo>
                    <a:pt x="191" y="3168"/>
                  </a:moveTo>
                  <a:cubicBezTo>
                    <a:pt x="85" y="3168"/>
                    <a:pt x="0" y="3253"/>
                    <a:pt x="0" y="3358"/>
                  </a:cubicBezTo>
                  <a:lnTo>
                    <a:pt x="0" y="4135"/>
                  </a:lnTo>
                  <a:cubicBezTo>
                    <a:pt x="0" y="4241"/>
                    <a:pt x="85" y="4326"/>
                    <a:pt x="191" y="4326"/>
                  </a:cubicBezTo>
                  <a:cubicBezTo>
                    <a:pt x="486" y="4326"/>
                    <a:pt x="752" y="4263"/>
                    <a:pt x="981" y="4139"/>
                  </a:cubicBezTo>
                  <a:cubicBezTo>
                    <a:pt x="1208" y="4016"/>
                    <a:pt x="1402" y="3839"/>
                    <a:pt x="1556" y="3613"/>
                  </a:cubicBezTo>
                  <a:cubicBezTo>
                    <a:pt x="1707" y="3394"/>
                    <a:pt x="1821" y="3129"/>
                    <a:pt x="1895" y="2826"/>
                  </a:cubicBezTo>
                  <a:cubicBezTo>
                    <a:pt x="1967" y="2530"/>
                    <a:pt x="2004" y="2195"/>
                    <a:pt x="2004" y="1831"/>
                  </a:cubicBezTo>
                  <a:lnTo>
                    <a:pt x="2004" y="191"/>
                  </a:lnTo>
                  <a:cubicBezTo>
                    <a:pt x="2004" y="86"/>
                    <a:pt x="1919" y="0"/>
                    <a:pt x="1813" y="0"/>
                  </a:cubicBezTo>
                  <a:lnTo>
                    <a:pt x="191" y="0"/>
                  </a:lnTo>
                  <a:cubicBezTo>
                    <a:pt x="85" y="0"/>
                    <a:pt x="0" y="86"/>
                    <a:pt x="0" y="191"/>
                  </a:cubicBezTo>
                  <a:lnTo>
                    <a:pt x="0" y="1831"/>
                  </a:lnTo>
                  <a:cubicBezTo>
                    <a:pt x="0" y="1936"/>
                    <a:pt x="85" y="2022"/>
                    <a:pt x="191" y="2022"/>
                  </a:cubicBezTo>
                  <a:lnTo>
                    <a:pt x="791" y="2022"/>
                  </a:lnTo>
                  <a:cubicBezTo>
                    <a:pt x="763" y="2782"/>
                    <a:pt x="561" y="3168"/>
                    <a:pt x="191" y="316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等线" panose="02010600030101010101" charset="-122"/>
                <a:cs typeface="+mn-ea"/>
                <a:sym typeface="+mn-lt"/>
              </a:endParaRPr>
            </a:p>
          </p:txBody>
        </p:sp>
        <p:sp>
          <p:nvSpPr>
            <p:cNvPr id="15" name="文本框 14"/>
            <p:cNvSpPr txBox="1"/>
            <p:nvPr/>
          </p:nvSpPr>
          <p:spPr>
            <a:xfrm>
              <a:off x="391552" y="4716353"/>
              <a:ext cx="4781745" cy="823655"/>
            </a:xfrm>
            <a:prstGeom prst="rect">
              <a:avLst/>
            </a:prstGeom>
            <a:grp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latin typeface="Arial" panose="020B0604020202020204"/>
                  <a:ea typeface="等线" panose="02010600030101010101" charset="-122"/>
                  <a:cs typeface="+mn-ea"/>
                  <a:sym typeface="+mn-lt"/>
                </a:rPr>
                <a:t>在此处添加你需要的文案，最好为标题的相关解释并有自己独特的语言风格。在此处添加你需要的文案，最好为标题的相关解释并有自己独特的语言风格。</a:t>
              </a:r>
            </a:p>
          </p:txBody>
        </p:sp>
      </p:grpSp>
      <p:sp>
        <p:nvSpPr>
          <p:cNvPr id="19" name="任意多边形: 形状 18"/>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algn="ctr" defTabSz="914400">
              <a:defRPr/>
            </a:pPr>
            <a:endParaRPr lang="zh-CN" altLang="en-US" kern="0">
              <a:solidFill>
                <a:prstClr val="white"/>
              </a:solidFill>
              <a:ea typeface="微软雅黑" panose="020B0503020204020204" charset="-122"/>
            </a:endParaRPr>
          </a:p>
        </p:txBody>
      </p:sp>
      <p:sp>
        <p:nvSpPr>
          <p:cNvPr id="20" name="文本框 19"/>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BE2519"/>
                </a:solidFill>
                <a:latin typeface="微软雅黑 Light" panose="020B0502040204020203" charset="-122"/>
                <a:ea typeface="微软雅黑 Light" panose="020B0502040204020203" charset="-122"/>
              </a:rPr>
              <a:t>添加标题文字</a:t>
            </a:r>
          </a:p>
        </p:txBody>
      </p:sp>
      <p:sp>
        <p:nvSpPr>
          <p:cNvPr id="21" name="矩形: 圆角 20"/>
          <p:cNvSpPr/>
          <p:nvPr/>
        </p:nvSpPr>
        <p:spPr>
          <a:xfrm rot="16200000" flipV="1">
            <a:off x="148591" y="395416"/>
            <a:ext cx="958003" cy="167167"/>
          </a:xfrm>
          <a:prstGeom prst="roundRect">
            <a:avLst>
              <a:gd name="adj" fmla="val 0"/>
            </a:avLst>
          </a:prstGeom>
          <a:gradFill>
            <a:gsLst>
              <a:gs pos="0">
                <a:srgbClr val="BE2519"/>
              </a:gs>
              <a:gs pos="100000">
                <a:srgbClr val="BE2519">
                  <a:alpha val="0"/>
                </a:srgb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Light" panose="020B0502040204020203" charset="-122"/>
              <a:ea typeface="微软雅黑 Light" panose="020B0502040204020203" charset="-122"/>
            </a:endParaRPr>
          </a:p>
        </p:txBody>
      </p:sp>
      <p:sp>
        <p:nvSpPr>
          <p:cNvPr id="22" name="文本框 21"/>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rgbClr val="FFFFFF">
                    <a:lumMod val="50000"/>
                  </a:srgbClr>
                </a:solidFill>
                <a:latin typeface="微软雅黑 Light" panose="020B0502040204020203" charset="-122"/>
                <a:ea typeface="微软雅黑 Light" panose="020B0502040204020203" charset="-122"/>
              </a:rPr>
              <a:t>Add Your English Tittle</a:t>
            </a:r>
            <a:endParaRPr lang="zh-CN" altLang="en-US" sz="1600" dirty="0">
              <a:solidFill>
                <a:srgbClr val="FFFFFF">
                  <a:lumMod val="50000"/>
                </a:srgbClr>
              </a:solidFill>
              <a:latin typeface="微软雅黑 Light" panose="020B0502040204020203" charset="-122"/>
              <a:ea typeface="微软雅黑 Light" panose="020B0502040204020203" charset="-122"/>
            </a:endParaRPr>
          </a:p>
        </p:txBody>
      </p:sp>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14="http://schemas.microsoft.com/office/drawing/2010/main" xmlns:mc="http://schemas.openxmlformats.org/markup-compatibility/2006"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25"/>
          <p:cNvSpPr>
            <a:spLocks noGrp="1"/>
          </p:cNvSpPr>
          <p:nvPr>
            <p:ph type="sldNum" sz="quarter" idx="12"/>
          </p:nvPr>
        </p:nvSpPr>
        <p:spPr/>
        <p:txBody>
          <a:bodyPr/>
          <a:lstStyle/>
          <a:p>
            <a:pPr defTabSz="457200"/>
            <a:fld id="{D3886B37-8689-4CE7-99D8-BB82F7243A28}" type="slidenum">
              <a:rPr lang="en-US" altLang="zh-CN" smtClean="0"/>
              <a:t>9</a:t>
            </a:fld>
            <a:endParaRPr lang="en-US" altLang="zh-CN"/>
          </a:p>
        </p:txBody>
      </p:sp>
      <p:sp>
        <p:nvSpPr>
          <p:cNvPr id="6" name="文本框 5"/>
          <p:cNvSpPr txBox="1">
            <a:spLocks noChangeArrowheads="1"/>
          </p:cNvSpPr>
          <p:nvPr/>
        </p:nvSpPr>
        <p:spPr bwMode="auto">
          <a:xfrm>
            <a:off x="711177" y="338376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7" name="文本框 6"/>
          <p:cNvSpPr txBox="1">
            <a:spLocks noChangeArrowheads="1"/>
          </p:cNvSpPr>
          <p:nvPr/>
        </p:nvSpPr>
        <p:spPr bwMode="auto">
          <a:xfrm>
            <a:off x="711177" y="375309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8" name="文本框 7"/>
          <p:cNvSpPr txBox="1">
            <a:spLocks noChangeArrowheads="1"/>
          </p:cNvSpPr>
          <p:nvPr/>
        </p:nvSpPr>
        <p:spPr bwMode="auto">
          <a:xfrm>
            <a:off x="4588064" y="338376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9" name="文本框 8"/>
          <p:cNvSpPr txBox="1">
            <a:spLocks noChangeArrowheads="1"/>
          </p:cNvSpPr>
          <p:nvPr/>
        </p:nvSpPr>
        <p:spPr bwMode="auto">
          <a:xfrm>
            <a:off x="4588064" y="375309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0" name="文本框 9"/>
          <p:cNvSpPr txBox="1">
            <a:spLocks noChangeArrowheads="1"/>
          </p:cNvSpPr>
          <p:nvPr/>
        </p:nvSpPr>
        <p:spPr bwMode="auto">
          <a:xfrm>
            <a:off x="8241489" y="3383767"/>
            <a:ext cx="3015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b="1" dirty="0">
                <a:solidFill>
                  <a:schemeClr val="accent3"/>
                </a:solidFill>
                <a:latin typeface="+mn-ea"/>
              </a:rPr>
              <a:t>添加标题文字</a:t>
            </a:r>
          </a:p>
        </p:txBody>
      </p:sp>
      <p:sp>
        <p:nvSpPr>
          <p:cNvPr id="11" name="文本框 10"/>
          <p:cNvSpPr txBox="1">
            <a:spLocks noChangeArrowheads="1"/>
          </p:cNvSpPr>
          <p:nvPr/>
        </p:nvSpPr>
        <p:spPr bwMode="auto">
          <a:xfrm>
            <a:off x="8241489" y="3753099"/>
            <a:ext cx="30158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1200" dirty="0">
                <a:solidFill>
                  <a:schemeClr val="bg1">
                    <a:lumMod val="50000"/>
                  </a:schemeClr>
                </a:solidFill>
                <a:latin typeface="+mj-ea"/>
                <a:ea typeface="+mj-ea"/>
              </a:rPr>
              <a:t>Add Your English Tittle</a:t>
            </a:r>
            <a:endParaRPr lang="zh-CN" altLang="en-US" sz="1200" dirty="0">
              <a:solidFill>
                <a:schemeClr val="bg1">
                  <a:lumMod val="50000"/>
                </a:schemeClr>
              </a:solidFill>
              <a:latin typeface="+mj-ea"/>
              <a:ea typeface="+mj-ea"/>
            </a:endParaRPr>
          </a:p>
        </p:txBody>
      </p:sp>
      <p:sp>
        <p:nvSpPr>
          <p:cNvPr id="12" name="文本框 11"/>
          <p:cNvSpPr txBox="1">
            <a:spLocks noChangeArrowheads="1"/>
          </p:cNvSpPr>
          <p:nvPr/>
        </p:nvSpPr>
        <p:spPr bwMode="auto">
          <a:xfrm>
            <a:off x="711177" y="4180707"/>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sp>
        <p:nvSpPr>
          <p:cNvPr id="13" name="文本框 12"/>
          <p:cNvSpPr txBox="1">
            <a:spLocks noChangeArrowheads="1"/>
          </p:cNvSpPr>
          <p:nvPr/>
        </p:nvSpPr>
        <p:spPr bwMode="auto">
          <a:xfrm>
            <a:off x="4588064" y="4180707"/>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sp>
        <p:nvSpPr>
          <p:cNvPr id="14" name="文本框 13"/>
          <p:cNvSpPr txBox="1">
            <a:spLocks noChangeArrowheads="1"/>
          </p:cNvSpPr>
          <p:nvPr/>
        </p:nvSpPr>
        <p:spPr bwMode="auto">
          <a:xfrm>
            <a:off x="8241489" y="4180707"/>
            <a:ext cx="3015871"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latin typeface="+mn-ea"/>
              </a:rPr>
              <a:t>单击此处编辑并添加您的文字内容。</a:t>
            </a:r>
          </a:p>
          <a:p>
            <a:pPr algn="ctr">
              <a:lnSpc>
                <a:spcPct val="150000"/>
              </a:lnSpc>
            </a:pPr>
            <a:r>
              <a:rPr lang="zh-CN" altLang="en-US" sz="1200" dirty="0">
                <a:latin typeface="+mn-ea"/>
              </a:rPr>
              <a:t>演示设计旨在提供美好简洁具有创意的演示方案，让您在演示场合上清晰流畅的表达您的观点。单击此处编辑添加您的内容文字。</a:t>
            </a:r>
          </a:p>
        </p:txBody>
      </p:sp>
      <p:sp>
        <p:nvSpPr>
          <p:cNvPr id="15" name="左中括号 14"/>
          <p:cNvSpPr/>
          <p:nvPr/>
        </p:nvSpPr>
        <p:spPr>
          <a:xfrm rot="16200000">
            <a:off x="1869626" y="1721102"/>
            <a:ext cx="698971" cy="2257027"/>
          </a:xfrm>
          <a:prstGeom prst="leftBracket">
            <a:avLst>
              <a:gd name="adj" fmla="val 0"/>
            </a:avLst>
          </a:prstGeom>
          <a:gradFill flip="none" rotWithShape="1">
            <a:gsLst>
              <a:gs pos="0">
                <a:schemeClr val="accent3">
                  <a:alpha val="50000"/>
                </a:schemeClr>
              </a:gs>
              <a:gs pos="88000">
                <a:schemeClr val="accent3">
                  <a:alpha val="0"/>
                </a:schemeClr>
              </a:gs>
            </a:gsLst>
            <a:lin ang="0" scaled="0"/>
            <a:tileRect/>
          </a:gradFill>
          <a:ln>
            <a:gradFill>
              <a:gsLst>
                <a:gs pos="0">
                  <a:schemeClr val="accent3">
                    <a:alpha val="50000"/>
                  </a:schemeClr>
                </a:gs>
                <a:gs pos="100000">
                  <a:schemeClr val="accent3">
                    <a:alpha val="0"/>
                  </a:scheme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p:nvPr/>
        </p:nvCxnSpPr>
        <p:spPr>
          <a:xfrm>
            <a:off x="1902422" y="410540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79309" y="410540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9432734" y="4105402"/>
            <a:ext cx="633381"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左中括号 20"/>
          <p:cNvSpPr/>
          <p:nvPr/>
        </p:nvSpPr>
        <p:spPr>
          <a:xfrm rot="16200000">
            <a:off x="5746513" y="1721102"/>
            <a:ext cx="698971" cy="2257027"/>
          </a:xfrm>
          <a:prstGeom prst="leftBracket">
            <a:avLst>
              <a:gd name="adj" fmla="val 0"/>
            </a:avLst>
          </a:prstGeom>
          <a:gradFill flip="none" rotWithShape="1">
            <a:gsLst>
              <a:gs pos="0">
                <a:schemeClr val="accent3">
                  <a:alpha val="50000"/>
                </a:schemeClr>
              </a:gs>
              <a:gs pos="88000">
                <a:schemeClr val="accent3">
                  <a:alpha val="0"/>
                </a:schemeClr>
              </a:gs>
            </a:gsLst>
            <a:lin ang="0" scaled="0"/>
            <a:tileRect/>
          </a:gradFill>
          <a:ln>
            <a:gradFill>
              <a:gsLst>
                <a:gs pos="0">
                  <a:schemeClr val="accent3">
                    <a:alpha val="50000"/>
                  </a:schemeClr>
                </a:gs>
                <a:gs pos="100000">
                  <a:schemeClr val="accent3">
                    <a:alpha val="0"/>
                  </a:scheme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左中括号 21"/>
          <p:cNvSpPr/>
          <p:nvPr/>
        </p:nvSpPr>
        <p:spPr>
          <a:xfrm rot="16200000">
            <a:off x="9399938" y="1721102"/>
            <a:ext cx="698971" cy="2257027"/>
          </a:xfrm>
          <a:prstGeom prst="leftBracket">
            <a:avLst>
              <a:gd name="adj" fmla="val 0"/>
            </a:avLst>
          </a:prstGeom>
          <a:gradFill flip="none" rotWithShape="1">
            <a:gsLst>
              <a:gs pos="0">
                <a:schemeClr val="accent3">
                  <a:alpha val="50000"/>
                </a:schemeClr>
              </a:gs>
              <a:gs pos="88000">
                <a:schemeClr val="accent3">
                  <a:alpha val="0"/>
                </a:schemeClr>
              </a:gs>
            </a:gsLst>
            <a:lin ang="0" scaled="0"/>
            <a:tileRect/>
          </a:gradFill>
          <a:ln>
            <a:gradFill>
              <a:gsLst>
                <a:gs pos="0">
                  <a:schemeClr val="accent3">
                    <a:alpha val="50000"/>
                  </a:schemeClr>
                </a:gs>
                <a:gs pos="100000">
                  <a:schemeClr val="accent3">
                    <a:alpha val="0"/>
                  </a:schemeClr>
                </a:gs>
              </a:gsLst>
              <a:lin ang="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Freeform 38"/>
          <p:cNvSpPr>
            <a:spLocks noEditPoints="1"/>
          </p:cNvSpPr>
          <p:nvPr/>
        </p:nvSpPr>
        <p:spPr bwMode="auto">
          <a:xfrm>
            <a:off x="2005397" y="2215495"/>
            <a:ext cx="427426" cy="705614"/>
          </a:xfrm>
          <a:custGeom>
            <a:avLst/>
            <a:gdLst>
              <a:gd name="T0" fmla="*/ 62 w 125"/>
              <a:gd name="T1" fmla="*/ 206 h 206"/>
              <a:gd name="T2" fmla="*/ 29 w 125"/>
              <a:gd name="T3" fmla="*/ 90 h 206"/>
              <a:gd name="T4" fmla="*/ 34 w 125"/>
              <a:gd name="T5" fmla="*/ 87 h 206"/>
              <a:gd name="T6" fmla="*/ 31 w 125"/>
              <a:gd name="T7" fmla="*/ 32 h 206"/>
              <a:gd name="T8" fmla="*/ 31 w 125"/>
              <a:gd name="T9" fmla="*/ 21 h 206"/>
              <a:gd name="T10" fmla="*/ 45 w 125"/>
              <a:gd name="T11" fmla="*/ 87 h 206"/>
              <a:gd name="T12" fmla="*/ 35 w 125"/>
              <a:gd name="T13" fmla="*/ 99 h 206"/>
              <a:gd name="T14" fmla="*/ 62 w 125"/>
              <a:gd name="T15" fmla="*/ 195 h 206"/>
              <a:gd name="T16" fmla="*/ 90 w 125"/>
              <a:gd name="T17" fmla="*/ 99 h 206"/>
              <a:gd name="T18" fmla="*/ 79 w 125"/>
              <a:gd name="T19" fmla="*/ 87 h 206"/>
              <a:gd name="T20" fmla="*/ 93 w 125"/>
              <a:gd name="T21" fmla="*/ 21 h 206"/>
              <a:gd name="T22" fmla="*/ 93 w 125"/>
              <a:gd name="T23" fmla="*/ 32 h 206"/>
              <a:gd name="T24" fmla="*/ 90 w 125"/>
              <a:gd name="T25" fmla="*/ 87 h 206"/>
              <a:gd name="T26" fmla="*/ 95 w 125"/>
              <a:gd name="T27" fmla="*/ 90 h 206"/>
              <a:gd name="T28" fmla="*/ 54 w 125"/>
              <a:gd name="T29" fmla="*/ 121 h 206"/>
              <a:gd name="T30" fmla="*/ 72 w 125"/>
              <a:gd name="T31" fmla="*/ 121 h 206"/>
              <a:gd name="T32" fmla="*/ 54 w 125"/>
              <a:gd name="T33" fmla="*/ 121 h 206"/>
              <a:gd name="T34" fmla="*/ 63 w 125"/>
              <a:gd name="T35" fmla="*/ 127 h 206"/>
              <a:gd name="T36" fmla="*/ 63 w 125"/>
              <a:gd name="T37" fmla="*/ 115 h 206"/>
              <a:gd name="T38" fmla="*/ 78 w 125"/>
              <a:gd name="T39" fmla="*/ 126 h 206"/>
              <a:gd name="T40" fmla="*/ 106 w 125"/>
              <a:gd name="T41" fmla="*/ 134 h 206"/>
              <a:gd name="T42" fmla="*/ 62 w 125"/>
              <a:gd name="T43" fmla="*/ 189 h 206"/>
              <a:gd name="T44" fmla="*/ 18 w 125"/>
              <a:gd name="T45" fmla="*/ 134 h 206"/>
              <a:gd name="T46" fmla="*/ 41 w 125"/>
              <a:gd name="T47" fmla="*/ 123 h 206"/>
              <a:gd name="T48" fmla="*/ 68 w 125"/>
              <a:gd name="T49" fmla="*/ 134 h 206"/>
              <a:gd name="T50" fmla="*/ 50 w 125"/>
              <a:gd name="T51" fmla="*/ 135 h 206"/>
              <a:gd name="T52" fmla="*/ 32 w 125"/>
              <a:gd name="T53" fmla="*/ 135 h 206"/>
              <a:gd name="T54" fmla="*/ 50 w 125"/>
              <a:gd name="T55" fmla="*/ 135 h 206"/>
              <a:gd name="T56" fmla="*/ 78 w 125"/>
              <a:gd name="T57" fmla="*/ 143 h 206"/>
              <a:gd name="T58" fmla="*/ 84 w 125"/>
              <a:gd name="T59" fmla="*/ 135 h 206"/>
              <a:gd name="T60" fmla="*/ 78 w 125"/>
              <a:gd name="T61" fmla="*/ 129 h 206"/>
              <a:gd name="T62" fmla="*/ 71 w 125"/>
              <a:gd name="T63" fmla="*/ 135 h 206"/>
              <a:gd name="T64" fmla="*/ 63 w 125"/>
              <a:gd name="T65" fmla="*/ 99 h 206"/>
              <a:gd name="T66" fmla="*/ 80 w 125"/>
              <a:gd name="T67" fmla="*/ 99 h 206"/>
              <a:gd name="T68" fmla="*/ 63 w 125"/>
              <a:gd name="T69" fmla="*/ 99 h 206"/>
              <a:gd name="T70" fmla="*/ 71 w 125"/>
              <a:gd name="T71" fmla="*/ 104 h 206"/>
              <a:gd name="T72" fmla="*/ 71 w 125"/>
              <a:gd name="T73" fmla="*/ 94 h 206"/>
              <a:gd name="T74" fmla="*/ 59 w 125"/>
              <a:gd name="T75" fmla="*/ 16 h 206"/>
              <a:gd name="T76" fmla="*/ 76 w 125"/>
              <a:gd name="T77" fmla="*/ 16 h 206"/>
              <a:gd name="T78" fmla="*/ 59 w 125"/>
              <a:gd name="T79" fmla="*/ 16 h 206"/>
              <a:gd name="T80" fmla="*/ 67 w 125"/>
              <a:gd name="T81" fmla="*/ 21 h 206"/>
              <a:gd name="T82" fmla="*/ 67 w 125"/>
              <a:gd name="T83" fmla="*/ 11 h 206"/>
              <a:gd name="T84" fmla="*/ 48 w 125"/>
              <a:gd name="T85" fmla="*/ 105 h 206"/>
              <a:gd name="T86" fmla="*/ 48 w 125"/>
              <a:gd name="T87" fmla="*/ 119 h 206"/>
              <a:gd name="T88" fmla="*/ 48 w 125"/>
              <a:gd name="T89" fmla="*/ 105 h 206"/>
              <a:gd name="T90" fmla="*/ 48 w 125"/>
              <a:gd name="T91" fmla="*/ 115 h 206"/>
              <a:gd name="T92" fmla="*/ 48 w 125"/>
              <a:gd name="T93" fmla="*/ 109 h 206"/>
              <a:gd name="T94" fmla="*/ 48 w 125"/>
              <a:gd name="T95" fmla="*/ 0 h 206"/>
              <a:gd name="T96" fmla="*/ 48 w 125"/>
              <a:gd name="T97" fmla="*/ 14 h 206"/>
              <a:gd name="T98" fmla="*/ 48 w 125"/>
              <a:gd name="T99" fmla="*/ 0 h 206"/>
              <a:gd name="T100" fmla="*/ 48 w 125"/>
              <a:gd name="T101" fmla="*/ 11 h 206"/>
              <a:gd name="T102" fmla="*/ 48 w 125"/>
              <a:gd name="T103" fmla="*/ 4 h 206"/>
              <a:gd name="T104" fmla="*/ 59 w 125"/>
              <a:gd name="T105" fmla="*/ 29 h 206"/>
              <a:gd name="T106" fmla="*/ 59 w 125"/>
              <a:gd name="T107" fmla="*/ 42 h 206"/>
              <a:gd name="T108" fmla="*/ 59 w 125"/>
              <a:gd name="T109" fmla="*/ 29 h 206"/>
              <a:gd name="T110" fmla="*/ 59 w 125"/>
              <a:gd name="T111" fmla="*/ 39 h 206"/>
              <a:gd name="T112" fmla="*/ 59 w 125"/>
              <a:gd name="T113" fmla="*/ 3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206">
                <a:moveTo>
                  <a:pt x="125" y="143"/>
                </a:moveTo>
                <a:cubicBezTo>
                  <a:pt x="125" y="178"/>
                  <a:pt x="96" y="206"/>
                  <a:pt x="62" y="206"/>
                </a:cubicBezTo>
                <a:cubicBezTo>
                  <a:pt x="28" y="206"/>
                  <a:pt x="0" y="178"/>
                  <a:pt x="0" y="143"/>
                </a:cubicBezTo>
                <a:cubicBezTo>
                  <a:pt x="0" y="121"/>
                  <a:pt x="11" y="101"/>
                  <a:pt x="29" y="90"/>
                </a:cubicBezTo>
                <a:cubicBezTo>
                  <a:pt x="30" y="90"/>
                  <a:pt x="30" y="89"/>
                  <a:pt x="31" y="89"/>
                </a:cubicBezTo>
                <a:cubicBezTo>
                  <a:pt x="32" y="89"/>
                  <a:pt x="34" y="87"/>
                  <a:pt x="34" y="87"/>
                </a:cubicBezTo>
                <a:cubicBezTo>
                  <a:pt x="34" y="32"/>
                  <a:pt x="34" y="32"/>
                  <a:pt x="34" y="32"/>
                </a:cubicBezTo>
                <a:cubicBezTo>
                  <a:pt x="31" y="32"/>
                  <a:pt x="31" y="32"/>
                  <a:pt x="31" y="32"/>
                </a:cubicBezTo>
                <a:cubicBezTo>
                  <a:pt x="28" y="32"/>
                  <a:pt x="26" y="30"/>
                  <a:pt x="26" y="27"/>
                </a:cubicBezTo>
                <a:cubicBezTo>
                  <a:pt x="26" y="24"/>
                  <a:pt x="28" y="21"/>
                  <a:pt x="31" y="21"/>
                </a:cubicBezTo>
                <a:cubicBezTo>
                  <a:pt x="45" y="21"/>
                  <a:pt x="45" y="21"/>
                  <a:pt x="45" y="21"/>
                </a:cubicBezTo>
                <a:cubicBezTo>
                  <a:pt x="45" y="87"/>
                  <a:pt x="45" y="87"/>
                  <a:pt x="45" y="87"/>
                </a:cubicBezTo>
                <a:cubicBezTo>
                  <a:pt x="45" y="94"/>
                  <a:pt x="39" y="97"/>
                  <a:pt x="36" y="98"/>
                </a:cubicBezTo>
                <a:cubicBezTo>
                  <a:pt x="36" y="99"/>
                  <a:pt x="35" y="99"/>
                  <a:pt x="35" y="99"/>
                </a:cubicBezTo>
                <a:cubicBezTo>
                  <a:pt x="19" y="109"/>
                  <a:pt x="10" y="125"/>
                  <a:pt x="10" y="143"/>
                </a:cubicBezTo>
                <a:cubicBezTo>
                  <a:pt x="10" y="172"/>
                  <a:pt x="33" y="195"/>
                  <a:pt x="62" y="195"/>
                </a:cubicBezTo>
                <a:cubicBezTo>
                  <a:pt x="91" y="195"/>
                  <a:pt x="114" y="172"/>
                  <a:pt x="114" y="143"/>
                </a:cubicBezTo>
                <a:cubicBezTo>
                  <a:pt x="114" y="125"/>
                  <a:pt x="105" y="109"/>
                  <a:pt x="90" y="99"/>
                </a:cubicBezTo>
                <a:cubicBezTo>
                  <a:pt x="89" y="99"/>
                  <a:pt x="89" y="99"/>
                  <a:pt x="88" y="99"/>
                </a:cubicBezTo>
                <a:cubicBezTo>
                  <a:pt x="85" y="97"/>
                  <a:pt x="79" y="93"/>
                  <a:pt x="79" y="87"/>
                </a:cubicBezTo>
                <a:cubicBezTo>
                  <a:pt x="79" y="21"/>
                  <a:pt x="79" y="21"/>
                  <a:pt x="79" y="21"/>
                </a:cubicBezTo>
                <a:cubicBezTo>
                  <a:pt x="93" y="21"/>
                  <a:pt x="93" y="21"/>
                  <a:pt x="93" y="21"/>
                </a:cubicBezTo>
                <a:cubicBezTo>
                  <a:pt x="96" y="21"/>
                  <a:pt x="98" y="24"/>
                  <a:pt x="98" y="27"/>
                </a:cubicBezTo>
                <a:cubicBezTo>
                  <a:pt x="98" y="30"/>
                  <a:pt x="96" y="32"/>
                  <a:pt x="93" y="32"/>
                </a:cubicBezTo>
                <a:cubicBezTo>
                  <a:pt x="90" y="32"/>
                  <a:pt x="90" y="32"/>
                  <a:pt x="90" y="32"/>
                </a:cubicBezTo>
                <a:cubicBezTo>
                  <a:pt x="90" y="87"/>
                  <a:pt x="90" y="87"/>
                  <a:pt x="90" y="87"/>
                </a:cubicBezTo>
                <a:cubicBezTo>
                  <a:pt x="91" y="88"/>
                  <a:pt x="93" y="89"/>
                  <a:pt x="94" y="89"/>
                </a:cubicBezTo>
                <a:cubicBezTo>
                  <a:pt x="94" y="90"/>
                  <a:pt x="95" y="90"/>
                  <a:pt x="95" y="90"/>
                </a:cubicBezTo>
                <a:cubicBezTo>
                  <a:pt x="114" y="102"/>
                  <a:pt x="125" y="122"/>
                  <a:pt x="125" y="143"/>
                </a:cubicBezTo>
                <a:close/>
                <a:moveTo>
                  <a:pt x="54" y="121"/>
                </a:moveTo>
                <a:cubicBezTo>
                  <a:pt x="54" y="116"/>
                  <a:pt x="58" y="112"/>
                  <a:pt x="63" y="112"/>
                </a:cubicBezTo>
                <a:cubicBezTo>
                  <a:pt x="68" y="112"/>
                  <a:pt x="72" y="116"/>
                  <a:pt x="72" y="121"/>
                </a:cubicBezTo>
                <a:cubicBezTo>
                  <a:pt x="72" y="126"/>
                  <a:pt x="68" y="130"/>
                  <a:pt x="63" y="130"/>
                </a:cubicBezTo>
                <a:cubicBezTo>
                  <a:pt x="58" y="130"/>
                  <a:pt x="54" y="126"/>
                  <a:pt x="54" y="121"/>
                </a:cubicBezTo>
                <a:close/>
                <a:moveTo>
                  <a:pt x="57" y="121"/>
                </a:moveTo>
                <a:cubicBezTo>
                  <a:pt x="57" y="124"/>
                  <a:pt x="60" y="127"/>
                  <a:pt x="63" y="127"/>
                </a:cubicBezTo>
                <a:cubicBezTo>
                  <a:pt x="66" y="127"/>
                  <a:pt x="69" y="124"/>
                  <a:pt x="69" y="121"/>
                </a:cubicBezTo>
                <a:cubicBezTo>
                  <a:pt x="69" y="118"/>
                  <a:pt x="66" y="115"/>
                  <a:pt x="63" y="115"/>
                </a:cubicBezTo>
                <a:cubicBezTo>
                  <a:pt x="60" y="115"/>
                  <a:pt x="57" y="118"/>
                  <a:pt x="57" y="121"/>
                </a:cubicBezTo>
                <a:close/>
                <a:moveTo>
                  <a:pt x="78" y="126"/>
                </a:moveTo>
                <a:cubicBezTo>
                  <a:pt x="83" y="126"/>
                  <a:pt x="87" y="129"/>
                  <a:pt x="88" y="134"/>
                </a:cubicBezTo>
                <a:cubicBezTo>
                  <a:pt x="106" y="134"/>
                  <a:pt x="106" y="134"/>
                  <a:pt x="106" y="134"/>
                </a:cubicBezTo>
                <a:cubicBezTo>
                  <a:pt x="107" y="137"/>
                  <a:pt x="107" y="140"/>
                  <a:pt x="107" y="144"/>
                </a:cubicBezTo>
                <a:cubicBezTo>
                  <a:pt x="107" y="169"/>
                  <a:pt x="87" y="189"/>
                  <a:pt x="62" y="189"/>
                </a:cubicBezTo>
                <a:cubicBezTo>
                  <a:pt x="37" y="189"/>
                  <a:pt x="17" y="169"/>
                  <a:pt x="17" y="144"/>
                </a:cubicBezTo>
                <a:cubicBezTo>
                  <a:pt x="17" y="140"/>
                  <a:pt x="17" y="137"/>
                  <a:pt x="18" y="134"/>
                </a:cubicBezTo>
                <a:cubicBezTo>
                  <a:pt x="29" y="134"/>
                  <a:pt x="29" y="134"/>
                  <a:pt x="29" y="134"/>
                </a:cubicBezTo>
                <a:cubicBezTo>
                  <a:pt x="30" y="128"/>
                  <a:pt x="35" y="123"/>
                  <a:pt x="41" y="123"/>
                </a:cubicBezTo>
                <a:cubicBezTo>
                  <a:pt x="47" y="123"/>
                  <a:pt x="52" y="128"/>
                  <a:pt x="53" y="134"/>
                </a:cubicBezTo>
                <a:cubicBezTo>
                  <a:pt x="68" y="134"/>
                  <a:pt x="68" y="134"/>
                  <a:pt x="68" y="134"/>
                </a:cubicBezTo>
                <a:cubicBezTo>
                  <a:pt x="69" y="129"/>
                  <a:pt x="73" y="126"/>
                  <a:pt x="78" y="126"/>
                </a:cubicBezTo>
                <a:close/>
                <a:moveTo>
                  <a:pt x="50" y="135"/>
                </a:moveTo>
                <a:cubicBezTo>
                  <a:pt x="50" y="130"/>
                  <a:pt x="46" y="127"/>
                  <a:pt x="41" y="127"/>
                </a:cubicBezTo>
                <a:cubicBezTo>
                  <a:pt x="36" y="127"/>
                  <a:pt x="32" y="130"/>
                  <a:pt x="32" y="135"/>
                </a:cubicBezTo>
                <a:cubicBezTo>
                  <a:pt x="32" y="140"/>
                  <a:pt x="36" y="144"/>
                  <a:pt x="41" y="144"/>
                </a:cubicBezTo>
                <a:cubicBezTo>
                  <a:pt x="46" y="144"/>
                  <a:pt x="50" y="140"/>
                  <a:pt x="50" y="135"/>
                </a:cubicBezTo>
                <a:close/>
                <a:moveTo>
                  <a:pt x="71" y="136"/>
                </a:moveTo>
                <a:cubicBezTo>
                  <a:pt x="71" y="140"/>
                  <a:pt x="74" y="143"/>
                  <a:pt x="78" y="143"/>
                </a:cubicBezTo>
                <a:cubicBezTo>
                  <a:pt x="82" y="143"/>
                  <a:pt x="85" y="140"/>
                  <a:pt x="85" y="136"/>
                </a:cubicBezTo>
                <a:cubicBezTo>
                  <a:pt x="85" y="136"/>
                  <a:pt x="85" y="135"/>
                  <a:pt x="84" y="135"/>
                </a:cubicBezTo>
                <a:cubicBezTo>
                  <a:pt x="84" y="134"/>
                  <a:pt x="84" y="134"/>
                  <a:pt x="84" y="134"/>
                </a:cubicBezTo>
                <a:cubicBezTo>
                  <a:pt x="83" y="131"/>
                  <a:pt x="81" y="129"/>
                  <a:pt x="78" y="129"/>
                </a:cubicBezTo>
                <a:cubicBezTo>
                  <a:pt x="75" y="129"/>
                  <a:pt x="73" y="131"/>
                  <a:pt x="72" y="134"/>
                </a:cubicBezTo>
                <a:cubicBezTo>
                  <a:pt x="72" y="134"/>
                  <a:pt x="72" y="134"/>
                  <a:pt x="71" y="135"/>
                </a:cubicBezTo>
                <a:cubicBezTo>
                  <a:pt x="71" y="135"/>
                  <a:pt x="71" y="136"/>
                  <a:pt x="71" y="136"/>
                </a:cubicBezTo>
                <a:close/>
                <a:moveTo>
                  <a:pt x="63" y="99"/>
                </a:moveTo>
                <a:cubicBezTo>
                  <a:pt x="63" y="94"/>
                  <a:pt x="66" y="90"/>
                  <a:pt x="71" y="90"/>
                </a:cubicBezTo>
                <a:cubicBezTo>
                  <a:pt x="76" y="90"/>
                  <a:pt x="80" y="94"/>
                  <a:pt x="80" y="99"/>
                </a:cubicBezTo>
                <a:cubicBezTo>
                  <a:pt x="80" y="104"/>
                  <a:pt x="76" y="108"/>
                  <a:pt x="71" y="108"/>
                </a:cubicBezTo>
                <a:cubicBezTo>
                  <a:pt x="66" y="108"/>
                  <a:pt x="63" y="104"/>
                  <a:pt x="63" y="99"/>
                </a:cubicBezTo>
                <a:close/>
                <a:moveTo>
                  <a:pt x="66" y="99"/>
                </a:moveTo>
                <a:cubicBezTo>
                  <a:pt x="66" y="102"/>
                  <a:pt x="68" y="104"/>
                  <a:pt x="71" y="104"/>
                </a:cubicBezTo>
                <a:cubicBezTo>
                  <a:pt x="74" y="104"/>
                  <a:pt x="76" y="102"/>
                  <a:pt x="76" y="99"/>
                </a:cubicBezTo>
                <a:cubicBezTo>
                  <a:pt x="76" y="96"/>
                  <a:pt x="74" y="94"/>
                  <a:pt x="71" y="94"/>
                </a:cubicBezTo>
                <a:cubicBezTo>
                  <a:pt x="68" y="94"/>
                  <a:pt x="66" y="96"/>
                  <a:pt x="66" y="99"/>
                </a:cubicBezTo>
                <a:close/>
                <a:moveTo>
                  <a:pt x="59" y="16"/>
                </a:moveTo>
                <a:cubicBezTo>
                  <a:pt x="59" y="11"/>
                  <a:pt x="63" y="7"/>
                  <a:pt x="67" y="7"/>
                </a:cubicBezTo>
                <a:cubicBezTo>
                  <a:pt x="72" y="7"/>
                  <a:pt x="76" y="11"/>
                  <a:pt x="76" y="16"/>
                </a:cubicBezTo>
                <a:cubicBezTo>
                  <a:pt x="76" y="21"/>
                  <a:pt x="72" y="24"/>
                  <a:pt x="67" y="24"/>
                </a:cubicBezTo>
                <a:cubicBezTo>
                  <a:pt x="63" y="24"/>
                  <a:pt x="59" y="21"/>
                  <a:pt x="59" y="16"/>
                </a:cubicBezTo>
                <a:close/>
                <a:moveTo>
                  <a:pt x="62" y="16"/>
                </a:moveTo>
                <a:cubicBezTo>
                  <a:pt x="62" y="19"/>
                  <a:pt x="65" y="21"/>
                  <a:pt x="67" y="21"/>
                </a:cubicBezTo>
                <a:cubicBezTo>
                  <a:pt x="70" y="21"/>
                  <a:pt x="72" y="19"/>
                  <a:pt x="72" y="16"/>
                </a:cubicBezTo>
                <a:cubicBezTo>
                  <a:pt x="72" y="13"/>
                  <a:pt x="70" y="11"/>
                  <a:pt x="67" y="11"/>
                </a:cubicBezTo>
                <a:cubicBezTo>
                  <a:pt x="65" y="11"/>
                  <a:pt x="62" y="13"/>
                  <a:pt x="62" y="16"/>
                </a:cubicBezTo>
                <a:close/>
                <a:moveTo>
                  <a:pt x="48" y="105"/>
                </a:moveTo>
                <a:cubicBezTo>
                  <a:pt x="52" y="105"/>
                  <a:pt x="55" y="108"/>
                  <a:pt x="55" y="112"/>
                </a:cubicBezTo>
                <a:cubicBezTo>
                  <a:pt x="55" y="116"/>
                  <a:pt x="52" y="119"/>
                  <a:pt x="48" y="119"/>
                </a:cubicBezTo>
                <a:cubicBezTo>
                  <a:pt x="45" y="119"/>
                  <a:pt x="42" y="116"/>
                  <a:pt x="42" y="112"/>
                </a:cubicBezTo>
                <a:cubicBezTo>
                  <a:pt x="42" y="108"/>
                  <a:pt x="45" y="105"/>
                  <a:pt x="48" y="105"/>
                </a:cubicBezTo>
                <a:close/>
                <a:moveTo>
                  <a:pt x="45" y="112"/>
                </a:moveTo>
                <a:cubicBezTo>
                  <a:pt x="45" y="114"/>
                  <a:pt x="47" y="115"/>
                  <a:pt x="48" y="115"/>
                </a:cubicBezTo>
                <a:cubicBezTo>
                  <a:pt x="50" y="115"/>
                  <a:pt x="52" y="114"/>
                  <a:pt x="52" y="112"/>
                </a:cubicBezTo>
                <a:cubicBezTo>
                  <a:pt x="52" y="110"/>
                  <a:pt x="50" y="109"/>
                  <a:pt x="48" y="109"/>
                </a:cubicBezTo>
                <a:cubicBezTo>
                  <a:pt x="47" y="109"/>
                  <a:pt x="45" y="110"/>
                  <a:pt x="45" y="112"/>
                </a:cubicBezTo>
                <a:close/>
                <a:moveTo>
                  <a:pt x="48" y="0"/>
                </a:moveTo>
                <a:cubicBezTo>
                  <a:pt x="52" y="0"/>
                  <a:pt x="55" y="4"/>
                  <a:pt x="55" y="7"/>
                </a:cubicBezTo>
                <a:cubicBezTo>
                  <a:pt x="55" y="11"/>
                  <a:pt x="52" y="14"/>
                  <a:pt x="48" y="14"/>
                </a:cubicBezTo>
                <a:cubicBezTo>
                  <a:pt x="45" y="14"/>
                  <a:pt x="42" y="11"/>
                  <a:pt x="42" y="7"/>
                </a:cubicBezTo>
                <a:cubicBezTo>
                  <a:pt x="42" y="4"/>
                  <a:pt x="45" y="0"/>
                  <a:pt x="48" y="0"/>
                </a:cubicBezTo>
                <a:close/>
                <a:moveTo>
                  <a:pt x="45" y="7"/>
                </a:moveTo>
                <a:cubicBezTo>
                  <a:pt x="45" y="9"/>
                  <a:pt x="47" y="11"/>
                  <a:pt x="48" y="11"/>
                </a:cubicBezTo>
                <a:cubicBezTo>
                  <a:pt x="50" y="11"/>
                  <a:pt x="52" y="9"/>
                  <a:pt x="52" y="7"/>
                </a:cubicBezTo>
                <a:cubicBezTo>
                  <a:pt x="52" y="5"/>
                  <a:pt x="50" y="4"/>
                  <a:pt x="48" y="4"/>
                </a:cubicBezTo>
                <a:cubicBezTo>
                  <a:pt x="47" y="4"/>
                  <a:pt x="45" y="5"/>
                  <a:pt x="45" y="7"/>
                </a:cubicBezTo>
                <a:close/>
                <a:moveTo>
                  <a:pt x="59" y="29"/>
                </a:moveTo>
                <a:cubicBezTo>
                  <a:pt x="63" y="29"/>
                  <a:pt x="66" y="32"/>
                  <a:pt x="66" y="35"/>
                </a:cubicBezTo>
                <a:cubicBezTo>
                  <a:pt x="66" y="39"/>
                  <a:pt x="63" y="42"/>
                  <a:pt x="59" y="42"/>
                </a:cubicBezTo>
                <a:cubicBezTo>
                  <a:pt x="55" y="42"/>
                  <a:pt x="52" y="39"/>
                  <a:pt x="52" y="35"/>
                </a:cubicBezTo>
                <a:cubicBezTo>
                  <a:pt x="52" y="32"/>
                  <a:pt x="55" y="29"/>
                  <a:pt x="59" y="29"/>
                </a:cubicBezTo>
                <a:close/>
                <a:moveTo>
                  <a:pt x="56" y="35"/>
                </a:moveTo>
                <a:cubicBezTo>
                  <a:pt x="56" y="37"/>
                  <a:pt x="57" y="39"/>
                  <a:pt x="59" y="39"/>
                </a:cubicBezTo>
                <a:cubicBezTo>
                  <a:pt x="61" y="39"/>
                  <a:pt x="62" y="37"/>
                  <a:pt x="62" y="35"/>
                </a:cubicBezTo>
                <a:cubicBezTo>
                  <a:pt x="62" y="34"/>
                  <a:pt x="61" y="32"/>
                  <a:pt x="59" y="32"/>
                </a:cubicBezTo>
                <a:cubicBezTo>
                  <a:pt x="57" y="32"/>
                  <a:pt x="56" y="34"/>
                  <a:pt x="56" y="3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24" name="Freeform 39"/>
          <p:cNvSpPr>
            <a:spLocks noEditPoints="1"/>
          </p:cNvSpPr>
          <p:nvPr/>
        </p:nvSpPr>
        <p:spPr bwMode="auto">
          <a:xfrm>
            <a:off x="5821430" y="2222016"/>
            <a:ext cx="549134" cy="692572"/>
          </a:xfrm>
          <a:custGeom>
            <a:avLst/>
            <a:gdLst>
              <a:gd name="T0" fmla="*/ 143 w 160"/>
              <a:gd name="T1" fmla="*/ 202 h 202"/>
              <a:gd name="T2" fmla="*/ 3 w 160"/>
              <a:gd name="T3" fmla="*/ 195 h 202"/>
              <a:gd name="T4" fmla="*/ 43 w 160"/>
              <a:gd name="T5" fmla="*/ 105 h 202"/>
              <a:gd name="T6" fmla="*/ 50 w 160"/>
              <a:gd name="T7" fmla="*/ 39 h 202"/>
              <a:gd name="T8" fmla="*/ 42 w 160"/>
              <a:gd name="T9" fmla="*/ 34 h 202"/>
              <a:gd name="T10" fmla="*/ 61 w 160"/>
              <a:gd name="T11" fmla="*/ 29 h 202"/>
              <a:gd name="T12" fmla="*/ 52 w 160"/>
              <a:gd name="T13" fmla="*/ 110 h 202"/>
              <a:gd name="T14" fmla="*/ 12 w 160"/>
              <a:gd name="T15" fmla="*/ 189 h 202"/>
              <a:gd name="T16" fmla="*/ 143 w 160"/>
              <a:gd name="T17" fmla="*/ 191 h 202"/>
              <a:gd name="T18" fmla="*/ 147 w 160"/>
              <a:gd name="T19" fmla="*/ 183 h 202"/>
              <a:gd name="T20" fmla="*/ 99 w 160"/>
              <a:gd name="T21" fmla="*/ 75 h 202"/>
              <a:gd name="T22" fmla="*/ 113 w 160"/>
              <a:gd name="T23" fmla="*/ 29 h 202"/>
              <a:gd name="T24" fmla="*/ 113 w 160"/>
              <a:gd name="T25" fmla="*/ 39 h 202"/>
              <a:gd name="T26" fmla="*/ 109 w 160"/>
              <a:gd name="T27" fmla="*/ 75 h 202"/>
              <a:gd name="T28" fmla="*/ 157 w 160"/>
              <a:gd name="T29" fmla="*/ 178 h 202"/>
              <a:gd name="T30" fmla="*/ 85 w 160"/>
              <a:gd name="T31" fmla="*/ 107 h 202"/>
              <a:gd name="T32" fmla="*/ 85 w 160"/>
              <a:gd name="T33" fmla="*/ 125 h 202"/>
              <a:gd name="T34" fmla="*/ 85 w 160"/>
              <a:gd name="T35" fmla="*/ 107 h 202"/>
              <a:gd name="T36" fmla="*/ 79 w 160"/>
              <a:gd name="T37" fmla="*/ 116 h 202"/>
              <a:gd name="T38" fmla="*/ 90 w 160"/>
              <a:gd name="T39" fmla="*/ 116 h 202"/>
              <a:gd name="T40" fmla="*/ 68 w 160"/>
              <a:gd name="T41" fmla="*/ 125 h 202"/>
              <a:gd name="T42" fmla="*/ 92 w 160"/>
              <a:gd name="T43" fmla="*/ 131 h 202"/>
              <a:gd name="T44" fmla="*/ 107 w 160"/>
              <a:gd name="T45" fmla="*/ 131 h 202"/>
              <a:gd name="T46" fmla="*/ 140 w 160"/>
              <a:gd name="T47" fmla="*/ 184 h 202"/>
              <a:gd name="T48" fmla="*/ 48 w 160"/>
              <a:gd name="T49" fmla="*/ 131 h 202"/>
              <a:gd name="T50" fmla="*/ 68 w 160"/>
              <a:gd name="T51" fmla="*/ 125 h 202"/>
              <a:gd name="T52" fmla="*/ 104 w 160"/>
              <a:gd name="T53" fmla="*/ 135 h 202"/>
              <a:gd name="T54" fmla="*/ 99 w 160"/>
              <a:gd name="T55" fmla="*/ 131 h 202"/>
              <a:gd name="T56" fmla="*/ 95 w 160"/>
              <a:gd name="T57" fmla="*/ 135 h 202"/>
              <a:gd name="T58" fmla="*/ 99 w 160"/>
              <a:gd name="T59" fmla="*/ 141 h 202"/>
              <a:gd name="T60" fmla="*/ 63 w 160"/>
              <a:gd name="T61" fmla="*/ 131 h 202"/>
              <a:gd name="T62" fmla="*/ 62 w 160"/>
              <a:gd name="T63" fmla="*/ 133 h 202"/>
              <a:gd name="T64" fmla="*/ 68 w 160"/>
              <a:gd name="T65" fmla="*/ 142 h 202"/>
              <a:gd name="T66" fmla="*/ 74 w 160"/>
              <a:gd name="T67" fmla="*/ 133 h 202"/>
              <a:gd name="T68" fmla="*/ 73 w 160"/>
              <a:gd name="T69" fmla="*/ 131 h 202"/>
              <a:gd name="T70" fmla="*/ 63 w 160"/>
              <a:gd name="T71" fmla="*/ 131 h 202"/>
              <a:gd name="T72" fmla="*/ 80 w 160"/>
              <a:gd name="T73" fmla="*/ 91 h 202"/>
              <a:gd name="T74" fmla="*/ 97 w 160"/>
              <a:gd name="T75" fmla="*/ 91 h 202"/>
              <a:gd name="T76" fmla="*/ 94 w 160"/>
              <a:gd name="T77" fmla="*/ 91 h 202"/>
              <a:gd name="T78" fmla="*/ 84 w 160"/>
              <a:gd name="T79" fmla="*/ 91 h 202"/>
              <a:gd name="T80" fmla="*/ 94 w 160"/>
              <a:gd name="T81" fmla="*/ 91 h 202"/>
              <a:gd name="T82" fmla="*/ 89 w 160"/>
              <a:gd name="T83" fmla="*/ 7 h 202"/>
              <a:gd name="T84" fmla="*/ 89 w 160"/>
              <a:gd name="T85" fmla="*/ 24 h 202"/>
              <a:gd name="T86" fmla="*/ 84 w 160"/>
              <a:gd name="T87" fmla="*/ 16 h 202"/>
              <a:gd name="T88" fmla="*/ 94 w 160"/>
              <a:gd name="T89" fmla="*/ 16 h 202"/>
              <a:gd name="T90" fmla="*/ 84 w 160"/>
              <a:gd name="T91" fmla="*/ 16 h 202"/>
              <a:gd name="T92" fmla="*/ 78 w 160"/>
              <a:gd name="T93" fmla="*/ 103 h 202"/>
              <a:gd name="T94" fmla="*/ 64 w 160"/>
              <a:gd name="T95" fmla="*/ 103 h 202"/>
              <a:gd name="T96" fmla="*/ 71 w 160"/>
              <a:gd name="T97" fmla="*/ 100 h 202"/>
              <a:gd name="T98" fmla="*/ 71 w 160"/>
              <a:gd name="T99" fmla="*/ 106 h 202"/>
              <a:gd name="T100" fmla="*/ 71 w 160"/>
              <a:gd name="T101" fmla="*/ 100 h 202"/>
              <a:gd name="T102" fmla="*/ 70 w 160"/>
              <a:gd name="T103" fmla="*/ 0 h 202"/>
              <a:gd name="T104" fmla="*/ 70 w 160"/>
              <a:gd name="T105" fmla="*/ 14 h 202"/>
              <a:gd name="T106" fmla="*/ 67 w 160"/>
              <a:gd name="T107" fmla="*/ 7 h 202"/>
              <a:gd name="T108" fmla="*/ 73 w 160"/>
              <a:gd name="T109" fmla="*/ 7 h 202"/>
              <a:gd name="T110" fmla="*/ 67 w 160"/>
              <a:gd name="T111" fmla="*/ 7 h 202"/>
              <a:gd name="T112" fmla="*/ 81 w 160"/>
              <a:gd name="T113" fmla="*/ 42 h 202"/>
              <a:gd name="T114" fmla="*/ 81 w 160"/>
              <a:gd name="T115" fmla="*/ 29 h 202"/>
              <a:gd name="T116" fmla="*/ 84 w 160"/>
              <a:gd name="T117" fmla="*/ 35 h 202"/>
              <a:gd name="T118" fmla="*/ 77 w 160"/>
              <a:gd name="T119" fmla="*/ 35 h 202"/>
              <a:gd name="T120" fmla="*/ 84 w 160"/>
              <a:gd name="T121" fmla="*/ 3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 h="202">
                <a:moveTo>
                  <a:pt x="157" y="195"/>
                </a:moveTo>
                <a:cubicBezTo>
                  <a:pt x="154" y="199"/>
                  <a:pt x="149" y="202"/>
                  <a:pt x="143" y="202"/>
                </a:cubicBezTo>
                <a:cubicBezTo>
                  <a:pt x="17" y="202"/>
                  <a:pt x="17" y="202"/>
                  <a:pt x="17" y="202"/>
                </a:cubicBezTo>
                <a:cubicBezTo>
                  <a:pt x="11" y="202"/>
                  <a:pt x="5" y="199"/>
                  <a:pt x="3" y="195"/>
                </a:cubicBezTo>
                <a:cubicBezTo>
                  <a:pt x="0" y="190"/>
                  <a:pt x="0" y="184"/>
                  <a:pt x="3" y="178"/>
                </a:cubicBezTo>
                <a:cubicBezTo>
                  <a:pt x="43" y="105"/>
                  <a:pt x="43" y="105"/>
                  <a:pt x="43" y="105"/>
                </a:cubicBezTo>
                <a:cubicBezTo>
                  <a:pt x="47" y="97"/>
                  <a:pt x="50" y="83"/>
                  <a:pt x="50" y="75"/>
                </a:cubicBezTo>
                <a:cubicBezTo>
                  <a:pt x="50" y="39"/>
                  <a:pt x="50" y="39"/>
                  <a:pt x="50" y="39"/>
                </a:cubicBezTo>
                <a:cubicBezTo>
                  <a:pt x="47" y="39"/>
                  <a:pt x="47" y="39"/>
                  <a:pt x="47" y="39"/>
                </a:cubicBezTo>
                <a:cubicBezTo>
                  <a:pt x="44" y="39"/>
                  <a:pt x="42" y="37"/>
                  <a:pt x="42" y="34"/>
                </a:cubicBezTo>
                <a:cubicBezTo>
                  <a:pt x="42" y="31"/>
                  <a:pt x="44" y="29"/>
                  <a:pt x="47" y="29"/>
                </a:cubicBezTo>
                <a:cubicBezTo>
                  <a:pt x="61" y="29"/>
                  <a:pt x="61" y="29"/>
                  <a:pt x="61" y="29"/>
                </a:cubicBezTo>
                <a:cubicBezTo>
                  <a:pt x="61" y="75"/>
                  <a:pt x="61" y="75"/>
                  <a:pt x="61" y="75"/>
                </a:cubicBezTo>
                <a:cubicBezTo>
                  <a:pt x="61" y="85"/>
                  <a:pt x="57" y="101"/>
                  <a:pt x="52" y="110"/>
                </a:cubicBezTo>
                <a:cubicBezTo>
                  <a:pt x="13" y="183"/>
                  <a:pt x="13" y="183"/>
                  <a:pt x="13" y="183"/>
                </a:cubicBezTo>
                <a:cubicBezTo>
                  <a:pt x="11" y="186"/>
                  <a:pt x="11" y="188"/>
                  <a:pt x="12" y="189"/>
                </a:cubicBezTo>
                <a:cubicBezTo>
                  <a:pt x="12" y="190"/>
                  <a:pt x="14" y="191"/>
                  <a:pt x="17" y="191"/>
                </a:cubicBezTo>
                <a:cubicBezTo>
                  <a:pt x="143" y="191"/>
                  <a:pt x="143" y="191"/>
                  <a:pt x="143" y="191"/>
                </a:cubicBezTo>
                <a:cubicBezTo>
                  <a:pt x="145" y="191"/>
                  <a:pt x="147" y="190"/>
                  <a:pt x="148" y="189"/>
                </a:cubicBezTo>
                <a:cubicBezTo>
                  <a:pt x="149" y="188"/>
                  <a:pt x="149" y="186"/>
                  <a:pt x="147" y="183"/>
                </a:cubicBezTo>
                <a:cubicBezTo>
                  <a:pt x="108" y="110"/>
                  <a:pt x="108" y="110"/>
                  <a:pt x="108" y="110"/>
                </a:cubicBezTo>
                <a:cubicBezTo>
                  <a:pt x="103" y="101"/>
                  <a:pt x="99" y="85"/>
                  <a:pt x="99" y="75"/>
                </a:cubicBezTo>
                <a:cubicBezTo>
                  <a:pt x="99" y="29"/>
                  <a:pt x="99" y="29"/>
                  <a:pt x="99" y="29"/>
                </a:cubicBezTo>
                <a:cubicBezTo>
                  <a:pt x="113" y="29"/>
                  <a:pt x="113" y="29"/>
                  <a:pt x="113" y="29"/>
                </a:cubicBezTo>
                <a:cubicBezTo>
                  <a:pt x="116" y="29"/>
                  <a:pt x="118" y="31"/>
                  <a:pt x="118" y="34"/>
                </a:cubicBezTo>
                <a:cubicBezTo>
                  <a:pt x="118" y="37"/>
                  <a:pt x="116" y="39"/>
                  <a:pt x="113" y="39"/>
                </a:cubicBezTo>
                <a:cubicBezTo>
                  <a:pt x="109" y="39"/>
                  <a:pt x="109" y="39"/>
                  <a:pt x="109" y="39"/>
                </a:cubicBezTo>
                <a:cubicBezTo>
                  <a:pt x="109" y="75"/>
                  <a:pt x="109" y="75"/>
                  <a:pt x="109" y="75"/>
                </a:cubicBezTo>
                <a:cubicBezTo>
                  <a:pt x="109" y="83"/>
                  <a:pt x="113" y="97"/>
                  <a:pt x="117" y="105"/>
                </a:cubicBezTo>
                <a:cubicBezTo>
                  <a:pt x="157" y="178"/>
                  <a:pt x="157" y="178"/>
                  <a:pt x="157" y="178"/>
                </a:cubicBezTo>
                <a:cubicBezTo>
                  <a:pt x="160" y="184"/>
                  <a:pt x="160" y="190"/>
                  <a:pt x="157" y="195"/>
                </a:cubicBezTo>
                <a:close/>
                <a:moveTo>
                  <a:pt x="85" y="107"/>
                </a:moveTo>
                <a:cubicBezTo>
                  <a:pt x="90" y="107"/>
                  <a:pt x="94" y="111"/>
                  <a:pt x="94" y="116"/>
                </a:cubicBezTo>
                <a:cubicBezTo>
                  <a:pt x="94" y="121"/>
                  <a:pt x="90" y="125"/>
                  <a:pt x="85" y="125"/>
                </a:cubicBezTo>
                <a:cubicBezTo>
                  <a:pt x="79" y="125"/>
                  <a:pt x="75" y="121"/>
                  <a:pt x="75" y="116"/>
                </a:cubicBezTo>
                <a:cubicBezTo>
                  <a:pt x="75" y="111"/>
                  <a:pt x="79" y="107"/>
                  <a:pt x="85" y="107"/>
                </a:cubicBezTo>
                <a:close/>
                <a:moveTo>
                  <a:pt x="85" y="110"/>
                </a:moveTo>
                <a:cubicBezTo>
                  <a:pt x="81" y="110"/>
                  <a:pt x="79" y="113"/>
                  <a:pt x="79" y="116"/>
                </a:cubicBezTo>
                <a:cubicBezTo>
                  <a:pt x="79" y="119"/>
                  <a:pt x="81" y="122"/>
                  <a:pt x="85" y="122"/>
                </a:cubicBezTo>
                <a:cubicBezTo>
                  <a:pt x="88" y="122"/>
                  <a:pt x="90" y="119"/>
                  <a:pt x="90" y="116"/>
                </a:cubicBezTo>
                <a:cubicBezTo>
                  <a:pt x="90" y="113"/>
                  <a:pt x="88" y="110"/>
                  <a:pt x="85" y="110"/>
                </a:cubicBezTo>
                <a:close/>
                <a:moveTo>
                  <a:pt x="68" y="125"/>
                </a:moveTo>
                <a:cubicBezTo>
                  <a:pt x="73" y="125"/>
                  <a:pt x="76" y="127"/>
                  <a:pt x="78" y="131"/>
                </a:cubicBezTo>
                <a:cubicBezTo>
                  <a:pt x="92" y="131"/>
                  <a:pt x="92" y="131"/>
                  <a:pt x="92" y="131"/>
                </a:cubicBezTo>
                <a:cubicBezTo>
                  <a:pt x="94" y="129"/>
                  <a:pt x="97" y="127"/>
                  <a:pt x="99" y="127"/>
                </a:cubicBezTo>
                <a:cubicBezTo>
                  <a:pt x="102" y="127"/>
                  <a:pt x="105" y="129"/>
                  <a:pt x="107" y="131"/>
                </a:cubicBezTo>
                <a:cubicBezTo>
                  <a:pt x="111" y="131"/>
                  <a:pt x="111" y="131"/>
                  <a:pt x="111" y="131"/>
                </a:cubicBezTo>
                <a:cubicBezTo>
                  <a:pt x="140" y="184"/>
                  <a:pt x="140" y="184"/>
                  <a:pt x="140" y="184"/>
                </a:cubicBezTo>
                <a:cubicBezTo>
                  <a:pt x="20" y="184"/>
                  <a:pt x="20" y="184"/>
                  <a:pt x="20" y="184"/>
                </a:cubicBezTo>
                <a:cubicBezTo>
                  <a:pt x="48" y="131"/>
                  <a:pt x="48" y="131"/>
                  <a:pt x="48" y="131"/>
                </a:cubicBezTo>
                <a:cubicBezTo>
                  <a:pt x="58" y="131"/>
                  <a:pt x="58" y="131"/>
                  <a:pt x="58" y="131"/>
                </a:cubicBezTo>
                <a:cubicBezTo>
                  <a:pt x="60" y="127"/>
                  <a:pt x="63" y="125"/>
                  <a:pt x="68" y="125"/>
                </a:cubicBezTo>
                <a:close/>
                <a:moveTo>
                  <a:pt x="104" y="136"/>
                </a:moveTo>
                <a:cubicBezTo>
                  <a:pt x="104" y="136"/>
                  <a:pt x="104" y="136"/>
                  <a:pt x="104" y="135"/>
                </a:cubicBezTo>
                <a:cubicBezTo>
                  <a:pt x="104" y="135"/>
                  <a:pt x="104" y="135"/>
                  <a:pt x="104" y="134"/>
                </a:cubicBezTo>
                <a:cubicBezTo>
                  <a:pt x="103" y="133"/>
                  <a:pt x="101" y="131"/>
                  <a:pt x="99" y="131"/>
                </a:cubicBezTo>
                <a:cubicBezTo>
                  <a:pt x="98" y="131"/>
                  <a:pt x="96" y="133"/>
                  <a:pt x="95" y="134"/>
                </a:cubicBezTo>
                <a:cubicBezTo>
                  <a:pt x="95" y="135"/>
                  <a:pt x="95" y="135"/>
                  <a:pt x="95" y="135"/>
                </a:cubicBezTo>
                <a:cubicBezTo>
                  <a:pt x="95" y="136"/>
                  <a:pt x="95" y="136"/>
                  <a:pt x="95" y="136"/>
                </a:cubicBezTo>
                <a:cubicBezTo>
                  <a:pt x="95" y="139"/>
                  <a:pt x="97" y="141"/>
                  <a:pt x="99" y="141"/>
                </a:cubicBezTo>
                <a:cubicBezTo>
                  <a:pt x="102" y="141"/>
                  <a:pt x="104" y="139"/>
                  <a:pt x="104" y="136"/>
                </a:cubicBezTo>
                <a:close/>
                <a:moveTo>
                  <a:pt x="63" y="131"/>
                </a:moveTo>
                <a:cubicBezTo>
                  <a:pt x="62" y="132"/>
                  <a:pt x="62" y="132"/>
                  <a:pt x="62" y="133"/>
                </a:cubicBezTo>
                <a:cubicBezTo>
                  <a:pt x="62" y="133"/>
                  <a:pt x="62" y="133"/>
                  <a:pt x="62" y="133"/>
                </a:cubicBezTo>
                <a:cubicBezTo>
                  <a:pt x="61" y="134"/>
                  <a:pt x="61" y="135"/>
                  <a:pt x="61" y="135"/>
                </a:cubicBezTo>
                <a:cubicBezTo>
                  <a:pt x="61" y="139"/>
                  <a:pt x="64" y="142"/>
                  <a:pt x="68" y="142"/>
                </a:cubicBezTo>
                <a:cubicBezTo>
                  <a:pt x="72" y="142"/>
                  <a:pt x="75" y="139"/>
                  <a:pt x="75" y="135"/>
                </a:cubicBezTo>
                <a:cubicBezTo>
                  <a:pt x="75" y="135"/>
                  <a:pt x="75" y="134"/>
                  <a:pt x="74" y="133"/>
                </a:cubicBezTo>
                <a:cubicBezTo>
                  <a:pt x="74" y="133"/>
                  <a:pt x="74" y="133"/>
                  <a:pt x="74" y="133"/>
                </a:cubicBezTo>
                <a:cubicBezTo>
                  <a:pt x="74" y="132"/>
                  <a:pt x="74" y="132"/>
                  <a:pt x="73" y="131"/>
                </a:cubicBezTo>
                <a:cubicBezTo>
                  <a:pt x="72" y="130"/>
                  <a:pt x="70" y="129"/>
                  <a:pt x="68" y="129"/>
                </a:cubicBezTo>
                <a:cubicBezTo>
                  <a:pt x="66" y="129"/>
                  <a:pt x="64" y="130"/>
                  <a:pt x="63" y="131"/>
                </a:cubicBezTo>
                <a:close/>
                <a:moveTo>
                  <a:pt x="89" y="99"/>
                </a:moveTo>
                <a:cubicBezTo>
                  <a:pt x="84" y="99"/>
                  <a:pt x="80" y="95"/>
                  <a:pt x="80" y="91"/>
                </a:cubicBezTo>
                <a:cubicBezTo>
                  <a:pt x="80" y="86"/>
                  <a:pt x="84" y="82"/>
                  <a:pt x="89" y="82"/>
                </a:cubicBezTo>
                <a:cubicBezTo>
                  <a:pt x="94" y="82"/>
                  <a:pt x="97" y="86"/>
                  <a:pt x="97" y="91"/>
                </a:cubicBezTo>
                <a:cubicBezTo>
                  <a:pt x="97" y="95"/>
                  <a:pt x="94" y="99"/>
                  <a:pt x="89" y="99"/>
                </a:cubicBezTo>
                <a:close/>
                <a:moveTo>
                  <a:pt x="94" y="91"/>
                </a:moveTo>
                <a:cubicBezTo>
                  <a:pt x="94" y="88"/>
                  <a:pt x="92" y="86"/>
                  <a:pt x="89" y="86"/>
                </a:cubicBezTo>
                <a:cubicBezTo>
                  <a:pt x="86" y="86"/>
                  <a:pt x="84" y="88"/>
                  <a:pt x="84" y="91"/>
                </a:cubicBezTo>
                <a:cubicBezTo>
                  <a:pt x="84" y="93"/>
                  <a:pt x="86" y="96"/>
                  <a:pt x="89" y="96"/>
                </a:cubicBezTo>
                <a:cubicBezTo>
                  <a:pt x="92" y="96"/>
                  <a:pt x="94" y="93"/>
                  <a:pt x="94" y="91"/>
                </a:cubicBezTo>
                <a:close/>
                <a:moveTo>
                  <a:pt x="80" y="16"/>
                </a:moveTo>
                <a:cubicBezTo>
                  <a:pt x="80" y="11"/>
                  <a:pt x="84" y="7"/>
                  <a:pt x="89" y="7"/>
                </a:cubicBezTo>
                <a:cubicBezTo>
                  <a:pt x="94" y="7"/>
                  <a:pt x="97" y="11"/>
                  <a:pt x="97" y="16"/>
                </a:cubicBezTo>
                <a:cubicBezTo>
                  <a:pt x="97" y="21"/>
                  <a:pt x="94" y="24"/>
                  <a:pt x="89" y="24"/>
                </a:cubicBezTo>
                <a:cubicBezTo>
                  <a:pt x="84" y="24"/>
                  <a:pt x="80" y="21"/>
                  <a:pt x="80" y="16"/>
                </a:cubicBezTo>
                <a:close/>
                <a:moveTo>
                  <a:pt x="84" y="16"/>
                </a:moveTo>
                <a:cubicBezTo>
                  <a:pt x="84" y="19"/>
                  <a:pt x="86" y="21"/>
                  <a:pt x="89" y="21"/>
                </a:cubicBezTo>
                <a:cubicBezTo>
                  <a:pt x="92" y="21"/>
                  <a:pt x="94" y="19"/>
                  <a:pt x="94" y="16"/>
                </a:cubicBezTo>
                <a:cubicBezTo>
                  <a:pt x="94" y="13"/>
                  <a:pt x="92" y="11"/>
                  <a:pt x="89" y="11"/>
                </a:cubicBezTo>
                <a:cubicBezTo>
                  <a:pt x="86" y="11"/>
                  <a:pt x="84" y="13"/>
                  <a:pt x="84" y="16"/>
                </a:cubicBezTo>
                <a:close/>
                <a:moveTo>
                  <a:pt x="71" y="96"/>
                </a:moveTo>
                <a:cubicBezTo>
                  <a:pt x="75" y="96"/>
                  <a:pt x="78" y="99"/>
                  <a:pt x="78" y="103"/>
                </a:cubicBezTo>
                <a:cubicBezTo>
                  <a:pt x="78" y="107"/>
                  <a:pt x="75" y="110"/>
                  <a:pt x="71" y="110"/>
                </a:cubicBezTo>
                <a:cubicBezTo>
                  <a:pt x="67" y="110"/>
                  <a:pt x="64" y="107"/>
                  <a:pt x="64" y="103"/>
                </a:cubicBezTo>
                <a:cubicBezTo>
                  <a:pt x="64" y="99"/>
                  <a:pt x="67" y="96"/>
                  <a:pt x="71" y="96"/>
                </a:cubicBezTo>
                <a:close/>
                <a:moveTo>
                  <a:pt x="71" y="100"/>
                </a:moveTo>
                <a:cubicBezTo>
                  <a:pt x="69" y="100"/>
                  <a:pt x="68" y="101"/>
                  <a:pt x="68" y="103"/>
                </a:cubicBezTo>
                <a:cubicBezTo>
                  <a:pt x="68" y="105"/>
                  <a:pt x="69" y="106"/>
                  <a:pt x="71" y="106"/>
                </a:cubicBezTo>
                <a:cubicBezTo>
                  <a:pt x="73" y="106"/>
                  <a:pt x="74" y="105"/>
                  <a:pt x="74" y="103"/>
                </a:cubicBezTo>
                <a:cubicBezTo>
                  <a:pt x="74" y="101"/>
                  <a:pt x="73" y="100"/>
                  <a:pt x="71" y="100"/>
                </a:cubicBezTo>
                <a:close/>
                <a:moveTo>
                  <a:pt x="63" y="7"/>
                </a:moveTo>
                <a:cubicBezTo>
                  <a:pt x="63" y="4"/>
                  <a:pt x="66" y="0"/>
                  <a:pt x="70" y="0"/>
                </a:cubicBezTo>
                <a:cubicBezTo>
                  <a:pt x="74" y="0"/>
                  <a:pt x="77" y="4"/>
                  <a:pt x="77" y="7"/>
                </a:cubicBezTo>
                <a:cubicBezTo>
                  <a:pt x="77" y="11"/>
                  <a:pt x="74" y="14"/>
                  <a:pt x="70" y="14"/>
                </a:cubicBezTo>
                <a:cubicBezTo>
                  <a:pt x="66" y="14"/>
                  <a:pt x="63" y="11"/>
                  <a:pt x="63" y="7"/>
                </a:cubicBezTo>
                <a:close/>
                <a:moveTo>
                  <a:pt x="67" y="7"/>
                </a:moveTo>
                <a:cubicBezTo>
                  <a:pt x="67" y="9"/>
                  <a:pt x="68" y="11"/>
                  <a:pt x="70" y="11"/>
                </a:cubicBezTo>
                <a:cubicBezTo>
                  <a:pt x="72" y="11"/>
                  <a:pt x="73" y="9"/>
                  <a:pt x="73" y="7"/>
                </a:cubicBezTo>
                <a:cubicBezTo>
                  <a:pt x="73" y="5"/>
                  <a:pt x="72" y="4"/>
                  <a:pt x="70" y="4"/>
                </a:cubicBezTo>
                <a:cubicBezTo>
                  <a:pt x="68" y="4"/>
                  <a:pt x="67" y="5"/>
                  <a:pt x="67" y="7"/>
                </a:cubicBezTo>
                <a:close/>
                <a:moveTo>
                  <a:pt x="87" y="35"/>
                </a:moveTo>
                <a:cubicBezTo>
                  <a:pt x="87" y="39"/>
                  <a:pt x="84" y="42"/>
                  <a:pt x="81" y="42"/>
                </a:cubicBezTo>
                <a:cubicBezTo>
                  <a:pt x="77" y="42"/>
                  <a:pt x="74" y="39"/>
                  <a:pt x="74" y="35"/>
                </a:cubicBezTo>
                <a:cubicBezTo>
                  <a:pt x="74" y="32"/>
                  <a:pt x="77" y="29"/>
                  <a:pt x="81" y="29"/>
                </a:cubicBezTo>
                <a:cubicBezTo>
                  <a:pt x="84" y="29"/>
                  <a:pt x="87" y="32"/>
                  <a:pt x="87" y="35"/>
                </a:cubicBezTo>
                <a:close/>
                <a:moveTo>
                  <a:pt x="84" y="35"/>
                </a:moveTo>
                <a:cubicBezTo>
                  <a:pt x="84" y="34"/>
                  <a:pt x="82" y="32"/>
                  <a:pt x="81" y="32"/>
                </a:cubicBezTo>
                <a:cubicBezTo>
                  <a:pt x="79" y="32"/>
                  <a:pt x="77" y="34"/>
                  <a:pt x="77" y="35"/>
                </a:cubicBezTo>
                <a:cubicBezTo>
                  <a:pt x="77" y="37"/>
                  <a:pt x="79" y="39"/>
                  <a:pt x="81" y="39"/>
                </a:cubicBezTo>
                <a:cubicBezTo>
                  <a:pt x="82" y="39"/>
                  <a:pt x="84" y="37"/>
                  <a:pt x="84" y="3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25" name="Freeform 40"/>
          <p:cNvSpPr>
            <a:spLocks noEditPoints="1"/>
          </p:cNvSpPr>
          <p:nvPr/>
        </p:nvSpPr>
        <p:spPr bwMode="auto">
          <a:xfrm>
            <a:off x="9477029" y="2216943"/>
            <a:ext cx="544788" cy="702716"/>
          </a:xfrm>
          <a:custGeom>
            <a:avLst/>
            <a:gdLst>
              <a:gd name="T0" fmla="*/ 152 w 159"/>
              <a:gd name="T1" fmla="*/ 12 h 205"/>
              <a:gd name="T2" fmla="*/ 148 w 159"/>
              <a:gd name="T3" fmla="*/ 7 h 205"/>
              <a:gd name="T4" fmla="*/ 123 w 159"/>
              <a:gd name="T5" fmla="*/ 7 h 205"/>
              <a:gd name="T6" fmla="*/ 99 w 159"/>
              <a:gd name="T7" fmla="*/ 31 h 205"/>
              <a:gd name="T8" fmla="*/ 94 w 159"/>
              <a:gd name="T9" fmla="*/ 27 h 205"/>
              <a:gd name="T10" fmla="*/ 83 w 159"/>
              <a:gd name="T11" fmla="*/ 25 h 205"/>
              <a:gd name="T12" fmla="*/ 85 w 159"/>
              <a:gd name="T13" fmla="*/ 36 h 205"/>
              <a:gd name="T14" fmla="*/ 90 w 159"/>
              <a:gd name="T15" fmla="*/ 42 h 205"/>
              <a:gd name="T16" fmla="*/ 35 w 159"/>
              <a:gd name="T17" fmla="*/ 97 h 205"/>
              <a:gd name="T18" fmla="*/ 28 w 159"/>
              <a:gd name="T19" fmla="*/ 110 h 205"/>
              <a:gd name="T20" fmla="*/ 26 w 159"/>
              <a:gd name="T21" fmla="*/ 118 h 205"/>
              <a:gd name="T22" fmla="*/ 21 w 159"/>
              <a:gd name="T23" fmla="*/ 128 h 205"/>
              <a:gd name="T24" fmla="*/ 21 w 159"/>
              <a:gd name="T25" fmla="*/ 129 h 205"/>
              <a:gd name="T26" fmla="*/ 19 w 159"/>
              <a:gd name="T27" fmla="*/ 141 h 205"/>
              <a:gd name="T28" fmla="*/ 31 w 159"/>
              <a:gd name="T29" fmla="*/ 139 h 205"/>
              <a:gd name="T30" fmla="*/ 32 w 159"/>
              <a:gd name="T31" fmla="*/ 138 h 205"/>
              <a:gd name="T32" fmla="*/ 42 w 159"/>
              <a:gd name="T33" fmla="*/ 133 h 205"/>
              <a:gd name="T34" fmla="*/ 49 w 159"/>
              <a:gd name="T35" fmla="*/ 131 h 205"/>
              <a:gd name="T36" fmla="*/ 62 w 159"/>
              <a:gd name="T37" fmla="*/ 124 h 205"/>
              <a:gd name="T38" fmla="*/ 117 w 159"/>
              <a:gd name="T39" fmla="*/ 69 h 205"/>
              <a:gd name="T40" fmla="*/ 123 w 159"/>
              <a:gd name="T41" fmla="*/ 75 h 205"/>
              <a:gd name="T42" fmla="*/ 134 w 159"/>
              <a:gd name="T43" fmla="*/ 76 h 205"/>
              <a:gd name="T44" fmla="*/ 133 w 159"/>
              <a:gd name="T45" fmla="*/ 65 h 205"/>
              <a:gd name="T46" fmla="*/ 128 w 159"/>
              <a:gd name="T47" fmla="*/ 60 h 205"/>
              <a:gd name="T48" fmla="*/ 152 w 159"/>
              <a:gd name="T49" fmla="*/ 36 h 205"/>
              <a:gd name="T50" fmla="*/ 152 w 159"/>
              <a:gd name="T51" fmla="*/ 12 h 205"/>
              <a:gd name="T52" fmla="*/ 99 w 159"/>
              <a:gd name="T53" fmla="*/ 78 h 205"/>
              <a:gd name="T54" fmla="*/ 64 w 159"/>
              <a:gd name="T55" fmla="*/ 78 h 205"/>
              <a:gd name="T56" fmla="*/ 95 w 159"/>
              <a:gd name="T57" fmla="*/ 47 h 205"/>
              <a:gd name="T58" fmla="*/ 113 w 159"/>
              <a:gd name="T59" fmla="*/ 64 h 205"/>
              <a:gd name="T60" fmla="*/ 99 w 159"/>
              <a:gd name="T61" fmla="*/ 78 h 205"/>
              <a:gd name="T62" fmla="*/ 20 w 159"/>
              <a:gd name="T63" fmla="*/ 152 h 205"/>
              <a:gd name="T64" fmla="*/ 39 w 159"/>
              <a:gd name="T65" fmla="*/ 186 h 205"/>
              <a:gd name="T66" fmla="*/ 20 w 159"/>
              <a:gd name="T67" fmla="*/ 205 h 205"/>
              <a:gd name="T68" fmla="*/ 0 w 159"/>
              <a:gd name="T69" fmla="*/ 186 h 205"/>
              <a:gd name="T70" fmla="*/ 20 w 159"/>
              <a:gd name="T71" fmla="*/ 15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9" h="205">
                <a:moveTo>
                  <a:pt x="152" y="12"/>
                </a:moveTo>
                <a:cubicBezTo>
                  <a:pt x="148" y="7"/>
                  <a:pt x="148" y="7"/>
                  <a:pt x="148" y="7"/>
                </a:cubicBezTo>
                <a:cubicBezTo>
                  <a:pt x="141" y="0"/>
                  <a:pt x="130" y="0"/>
                  <a:pt x="123" y="7"/>
                </a:cubicBezTo>
                <a:cubicBezTo>
                  <a:pt x="99" y="31"/>
                  <a:pt x="99" y="31"/>
                  <a:pt x="99" y="31"/>
                </a:cubicBezTo>
                <a:cubicBezTo>
                  <a:pt x="94" y="27"/>
                  <a:pt x="94" y="27"/>
                  <a:pt x="94" y="27"/>
                </a:cubicBezTo>
                <a:cubicBezTo>
                  <a:pt x="91" y="23"/>
                  <a:pt x="86" y="23"/>
                  <a:pt x="83" y="25"/>
                </a:cubicBezTo>
                <a:cubicBezTo>
                  <a:pt x="81" y="28"/>
                  <a:pt x="81" y="33"/>
                  <a:pt x="85" y="36"/>
                </a:cubicBezTo>
                <a:cubicBezTo>
                  <a:pt x="90" y="42"/>
                  <a:pt x="90" y="42"/>
                  <a:pt x="90" y="42"/>
                </a:cubicBezTo>
                <a:cubicBezTo>
                  <a:pt x="35" y="97"/>
                  <a:pt x="35" y="97"/>
                  <a:pt x="35" y="97"/>
                </a:cubicBezTo>
                <a:cubicBezTo>
                  <a:pt x="32" y="100"/>
                  <a:pt x="29" y="106"/>
                  <a:pt x="28" y="110"/>
                </a:cubicBezTo>
                <a:cubicBezTo>
                  <a:pt x="26" y="118"/>
                  <a:pt x="26" y="118"/>
                  <a:pt x="26" y="118"/>
                </a:cubicBezTo>
                <a:cubicBezTo>
                  <a:pt x="26" y="121"/>
                  <a:pt x="23" y="126"/>
                  <a:pt x="21" y="128"/>
                </a:cubicBezTo>
                <a:cubicBezTo>
                  <a:pt x="21" y="129"/>
                  <a:pt x="21" y="129"/>
                  <a:pt x="21" y="129"/>
                </a:cubicBezTo>
                <a:cubicBezTo>
                  <a:pt x="16" y="133"/>
                  <a:pt x="16" y="138"/>
                  <a:pt x="19" y="141"/>
                </a:cubicBezTo>
                <a:cubicBezTo>
                  <a:pt x="22" y="144"/>
                  <a:pt x="27" y="143"/>
                  <a:pt x="31" y="139"/>
                </a:cubicBezTo>
                <a:cubicBezTo>
                  <a:pt x="32" y="138"/>
                  <a:pt x="32" y="138"/>
                  <a:pt x="32" y="138"/>
                </a:cubicBezTo>
                <a:cubicBezTo>
                  <a:pt x="34" y="136"/>
                  <a:pt x="39" y="134"/>
                  <a:pt x="42" y="133"/>
                </a:cubicBezTo>
                <a:cubicBezTo>
                  <a:pt x="49" y="131"/>
                  <a:pt x="49" y="131"/>
                  <a:pt x="49" y="131"/>
                </a:cubicBezTo>
                <a:cubicBezTo>
                  <a:pt x="53" y="131"/>
                  <a:pt x="59" y="127"/>
                  <a:pt x="62" y="124"/>
                </a:cubicBezTo>
                <a:cubicBezTo>
                  <a:pt x="117" y="69"/>
                  <a:pt x="117" y="69"/>
                  <a:pt x="117" y="69"/>
                </a:cubicBezTo>
                <a:cubicBezTo>
                  <a:pt x="123" y="75"/>
                  <a:pt x="123" y="75"/>
                  <a:pt x="123" y="75"/>
                </a:cubicBezTo>
                <a:cubicBezTo>
                  <a:pt x="126" y="78"/>
                  <a:pt x="131" y="79"/>
                  <a:pt x="134" y="76"/>
                </a:cubicBezTo>
                <a:cubicBezTo>
                  <a:pt x="137" y="73"/>
                  <a:pt x="136" y="69"/>
                  <a:pt x="133" y="65"/>
                </a:cubicBezTo>
                <a:cubicBezTo>
                  <a:pt x="128" y="60"/>
                  <a:pt x="128" y="60"/>
                  <a:pt x="128" y="60"/>
                </a:cubicBezTo>
                <a:cubicBezTo>
                  <a:pt x="152" y="36"/>
                  <a:pt x="152" y="36"/>
                  <a:pt x="152" y="36"/>
                </a:cubicBezTo>
                <a:cubicBezTo>
                  <a:pt x="159" y="29"/>
                  <a:pt x="159" y="18"/>
                  <a:pt x="152" y="12"/>
                </a:cubicBezTo>
                <a:close/>
                <a:moveTo>
                  <a:pt x="99" y="78"/>
                </a:moveTo>
                <a:cubicBezTo>
                  <a:pt x="64" y="78"/>
                  <a:pt x="64" y="78"/>
                  <a:pt x="64" y="78"/>
                </a:cubicBezTo>
                <a:cubicBezTo>
                  <a:pt x="95" y="47"/>
                  <a:pt x="95" y="47"/>
                  <a:pt x="95" y="47"/>
                </a:cubicBezTo>
                <a:cubicBezTo>
                  <a:pt x="113" y="64"/>
                  <a:pt x="113" y="64"/>
                  <a:pt x="113" y="64"/>
                </a:cubicBezTo>
                <a:lnTo>
                  <a:pt x="99" y="78"/>
                </a:lnTo>
                <a:close/>
                <a:moveTo>
                  <a:pt x="20" y="152"/>
                </a:moveTo>
                <a:cubicBezTo>
                  <a:pt x="20" y="152"/>
                  <a:pt x="39" y="175"/>
                  <a:pt x="39" y="186"/>
                </a:cubicBezTo>
                <a:cubicBezTo>
                  <a:pt x="39" y="197"/>
                  <a:pt x="31" y="205"/>
                  <a:pt x="20" y="205"/>
                </a:cubicBezTo>
                <a:cubicBezTo>
                  <a:pt x="9" y="205"/>
                  <a:pt x="0" y="197"/>
                  <a:pt x="0" y="186"/>
                </a:cubicBezTo>
                <a:cubicBezTo>
                  <a:pt x="0" y="175"/>
                  <a:pt x="20" y="152"/>
                  <a:pt x="20" y="152"/>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lstStyle/>
          <a:p>
            <a:endParaRPr lang="en-US" sz="7200"/>
          </a:p>
        </p:txBody>
      </p:sp>
      <p:sp>
        <p:nvSpPr>
          <p:cNvPr id="16" name="右中括号 15"/>
          <p:cNvSpPr/>
          <p:nvPr/>
        </p:nvSpPr>
        <p:spPr>
          <a:xfrm rot="5400000">
            <a:off x="4342415" y="2268863"/>
            <a:ext cx="3341673" cy="3619016"/>
          </a:xfrm>
          <a:prstGeom prst="rightBracket">
            <a:avLst>
              <a:gd name="adj" fmla="val 0"/>
            </a:avLst>
          </a:prstGeom>
          <a:ln w="19050">
            <a:gradFill>
              <a:gsLst>
                <a:gs pos="0">
                  <a:schemeClr val="accent3"/>
                </a:gs>
                <a:gs pos="100000">
                  <a:schemeClr val="accent3">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右中括号 27"/>
          <p:cNvSpPr/>
          <p:nvPr/>
        </p:nvSpPr>
        <p:spPr>
          <a:xfrm rot="5400000">
            <a:off x="531237" y="2268864"/>
            <a:ext cx="3341673" cy="3619016"/>
          </a:xfrm>
          <a:prstGeom prst="rightBracket">
            <a:avLst>
              <a:gd name="adj" fmla="val 0"/>
            </a:avLst>
          </a:prstGeom>
          <a:ln w="19050">
            <a:gradFill>
              <a:gsLst>
                <a:gs pos="0">
                  <a:schemeClr val="accent3"/>
                </a:gs>
                <a:gs pos="100000">
                  <a:schemeClr val="accent3">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右中括号 28"/>
          <p:cNvSpPr/>
          <p:nvPr/>
        </p:nvSpPr>
        <p:spPr>
          <a:xfrm rot="5400000">
            <a:off x="8078586" y="2268866"/>
            <a:ext cx="3341673" cy="3619016"/>
          </a:xfrm>
          <a:prstGeom prst="rightBracket">
            <a:avLst>
              <a:gd name="adj" fmla="val 0"/>
            </a:avLst>
          </a:prstGeom>
          <a:ln w="19050">
            <a:gradFill>
              <a:gsLst>
                <a:gs pos="0">
                  <a:schemeClr val="accent3"/>
                </a:gs>
                <a:gs pos="100000">
                  <a:schemeClr val="accent3">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任意多边形: 形状 31"/>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D91313"/>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34" name="矩形 33"/>
          <p:cNvSpPr/>
          <p:nvPr/>
        </p:nvSpPr>
        <p:spPr>
          <a:xfrm>
            <a:off x="0" y="6570000"/>
            <a:ext cx="12192000" cy="288000"/>
          </a:xfrm>
          <a:prstGeom prst="rect">
            <a:avLst/>
          </a:prstGeom>
          <a:solidFill>
            <a:srgbClr val="D91313"/>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5" name="文本框 34"/>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charset="-122"/>
                <a:ea typeface="微软雅黑" panose="020B050302020402020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6" name="文本框 35"/>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7" name="文本框 36"/>
          <p:cNvSpPr txBox="1">
            <a:spLocks noChangeArrowheads="1"/>
          </p:cNvSpPr>
          <p:nvPr/>
        </p:nvSpPr>
        <p:spPr bwMode="auto">
          <a:xfrm>
            <a:off x="710977" y="298325"/>
            <a:ext cx="11060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chemeClr val="accent3"/>
                </a:solidFill>
                <a:latin typeface="+mj-ea"/>
                <a:ea typeface="+mj-ea"/>
              </a:rPr>
              <a:t>添加标题文字</a:t>
            </a:r>
          </a:p>
        </p:txBody>
      </p:sp>
      <p:sp>
        <p:nvSpPr>
          <p:cNvPr id="38" name="矩形: 圆角 37"/>
          <p:cNvSpPr/>
          <p:nvPr/>
        </p:nvSpPr>
        <p:spPr>
          <a:xfrm rot="16200000" flipV="1">
            <a:off x="148591" y="395416"/>
            <a:ext cx="958003" cy="167167"/>
          </a:xfrm>
          <a:prstGeom prst="roundRect">
            <a:avLst>
              <a:gd name="adj" fmla="val 0"/>
            </a:avLst>
          </a:prstGeom>
          <a:gradFill>
            <a:gsLst>
              <a:gs pos="0">
                <a:schemeClr val="accent3"/>
              </a:gs>
              <a:gs pos="100000">
                <a:schemeClr val="accent3">
                  <a:alpha val="0"/>
                </a:schemeClr>
              </a:gs>
            </a:gsLst>
            <a:lin ang="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mj-ea"/>
              <a:ea typeface="+mj-ea"/>
              <a:cs typeface="+mn-cs"/>
            </a:endParaRPr>
          </a:p>
        </p:txBody>
      </p:sp>
      <p:sp>
        <p:nvSpPr>
          <p:cNvPr id="39" name="文本框 38"/>
          <p:cNvSpPr txBox="1">
            <a:spLocks noChangeArrowheads="1"/>
          </p:cNvSpPr>
          <p:nvPr/>
        </p:nvSpPr>
        <p:spPr bwMode="auto">
          <a:xfrm>
            <a:off x="710977" y="710340"/>
            <a:ext cx="110602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1600" dirty="0">
                <a:solidFill>
                  <a:schemeClr val="bg1">
                    <a:lumMod val="50000"/>
                  </a:schemeClr>
                </a:solidFill>
                <a:latin typeface="+mj-ea"/>
                <a:ea typeface="+mj-ea"/>
              </a:rPr>
              <a:t>Add Your English Tittle</a:t>
            </a:r>
            <a:endParaRPr lang="zh-CN" altLang="en-US" sz="1600" dirty="0">
              <a:solidFill>
                <a:schemeClr val="bg1">
                  <a:lumMod val="50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A3">
  <a:themeElements>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fontScheme name="雅黑">
      <a:majorFont>
        <a:latin typeface="Century Gothic"/>
        <a:ea typeface="微软雅黑 Light"/>
        <a:cs typeface=""/>
      </a:majorFont>
      <a:minorFont>
        <a:latin typeface="Century Gothic"/>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1"/>
            </a:gs>
            <a:gs pos="48000">
              <a:srgbClr val="FFFFFF"/>
            </a:gs>
            <a:gs pos="78000">
              <a:srgbClr val="FFFFFF">
                <a:alpha val="60000"/>
              </a:srgbClr>
            </a:gs>
            <a:gs pos="100000">
              <a:schemeClr val="bg1">
                <a:alpha val="30000"/>
              </a:schemeClr>
            </a:gs>
          </a:gsLst>
          <a:lin ang="162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C6299"/>
        </a:solidFill>
        <a:ln w="12700" cap="flat" cmpd="sng" algn="ctr">
          <a:noFill/>
          <a:prstDash val="solid"/>
          <a:miter lim="800000"/>
        </a:ln>
      </a:spPr>
      <a:bodyPr wrap="square" rtlCol="0" anchor="ctr">
        <a:noAutofit/>
      </a:bodyPr>
      <a:lstStyle>
        <a:defPPr marL="0" marR="0" indent="0" algn="ctr" defTabSz="914400" rtl="0" eaLnBrk="1" fontAlgn="auto" latinLnBrk="0" hangingPunct="1">
          <a:lnSpc>
            <a:spcPct val="100000"/>
          </a:lnSpc>
          <a:spcBef>
            <a:spcPts val="0"/>
          </a:spcBef>
          <a:spcAft>
            <a:spcPts val="0"/>
          </a:spcAft>
          <a:buClrTx/>
          <a:buSzTx/>
          <a:buFontTx/>
          <a:buNone/>
          <a:defRPr kumimoji="0"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0a2skwj1">
      <a:majorFont>
        <a:latin typeface="Arial"/>
        <a:ea typeface="DengXian"/>
        <a:cs typeface=""/>
      </a:majorFont>
      <a:minorFont>
        <a:latin typeface="Arial"/>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0a2skwj1">
      <a:majorFont>
        <a:latin typeface="Arial"/>
        <a:ea typeface="DengXian"/>
        <a:cs typeface=""/>
      </a:majorFont>
      <a:minorFont>
        <a:latin typeface="Arial"/>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1567B">
            <a:alpha val="80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31567B"/>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2.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3.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4.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5.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6.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7.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ppt/theme/themeOverride8.xml><?xml version="1.0" encoding="utf-8"?>
<a:themeOverride xmlns:a="http://schemas.openxmlformats.org/drawingml/2006/main">
  <a:clrScheme name="swpu">
    <a:dk1>
      <a:srgbClr val="000000"/>
    </a:dk1>
    <a:lt1>
      <a:srgbClr val="FFFFFF"/>
    </a:lt1>
    <a:dk2>
      <a:srgbClr val="768394"/>
    </a:dk2>
    <a:lt2>
      <a:srgbClr val="F0F0F0"/>
    </a:lt2>
    <a:accent1>
      <a:srgbClr val="00519B"/>
    </a:accent1>
    <a:accent2>
      <a:srgbClr val="9A9A9A"/>
    </a:accent2>
    <a:accent3>
      <a:srgbClr val="BE2519"/>
    </a:accent3>
    <a:accent4>
      <a:srgbClr val="DC9A00"/>
    </a:accent4>
    <a:accent5>
      <a:srgbClr val="008C4A"/>
    </a:accent5>
    <a:accent6>
      <a:srgbClr val="FAD598"/>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A3</Template>
  <TotalTime>1</TotalTime>
  <Words>2190</Words>
  <Application>Microsoft Office PowerPoint</Application>
  <PresentationFormat>宽屏</PresentationFormat>
  <Paragraphs>290</Paragraphs>
  <Slides>24</Slides>
  <Notes>16</Notes>
  <HiddenSlides>1</HiddenSlides>
  <MMClips>0</MMClips>
  <ScaleCrop>false</ScaleCrop>
  <HeadingPairs>
    <vt:vector size="6" baseType="variant">
      <vt:variant>
        <vt:lpstr>已用的字体</vt:lpstr>
      </vt:variant>
      <vt:variant>
        <vt:i4>7</vt:i4>
      </vt:variant>
      <vt:variant>
        <vt:lpstr>主题</vt:lpstr>
      </vt:variant>
      <vt:variant>
        <vt:i4>6</vt:i4>
      </vt:variant>
      <vt:variant>
        <vt:lpstr>幻灯片标题</vt:lpstr>
      </vt:variant>
      <vt:variant>
        <vt:i4>24</vt:i4>
      </vt:variant>
    </vt:vector>
  </HeadingPairs>
  <TitlesOfParts>
    <vt:vector size="37" baseType="lpstr">
      <vt:lpstr>米开飘逸行楷</vt:lpstr>
      <vt:lpstr>Calibri</vt:lpstr>
      <vt:lpstr>Century Gothic</vt:lpstr>
      <vt:lpstr>等线</vt:lpstr>
      <vt:lpstr>楷体</vt:lpstr>
      <vt:lpstr>微软雅黑</vt:lpstr>
      <vt:lpstr>微软雅黑 Light</vt:lpstr>
      <vt:lpstr>A3</vt:lpstr>
      <vt:lpstr>Office 主题</vt:lpstr>
      <vt:lpstr>1_Office 主题</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02-2019四川大学毕业答辩通用PPT模板.pptx</dc:title>
  <dc:creator>王禹</dc:creator>
  <cp:keywords>sayou</cp:keywords>
  <cp:lastModifiedBy>Haiyang Zhang</cp:lastModifiedBy>
  <cp:revision>165</cp:revision>
  <dcterms:created xsi:type="dcterms:W3CDTF">2018-12-27T12:30:00Z</dcterms:created>
  <dcterms:modified xsi:type="dcterms:W3CDTF">2022-11-27T02:06:27Z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