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0AEE-A880-4ACE-AA4A-C94D827D0153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716A-ECB4-45F7-8952-1B5585F2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5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학원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716A-ECB4-45F7-8952-1B5585F216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8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일반음식점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716A-ECB4-45F7-8952-1B5585F216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유아교육기관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716A-ECB4-45F7-8952-1B5585F216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4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6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8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9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4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EFE9-C3D0-4EC9-8473-980ABD1F72CB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5E64-A6C9-4792-B8BE-08875D910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2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30" y="3076575"/>
            <a:ext cx="7686675" cy="3781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0" y="256603"/>
            <a:ext cx="4295775" cy="2028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752" y="-262128"/>
            <a:ext cx="71628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841879"/>
            <a:ext cx="6553200" cy="3295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4" y="0"/>
            <a:ext cx="5153025" cy="213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52" y="-210312"/>
            <a:ext cx="6886575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331503"/>
            <a:ext cx="5516880" cy="6116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" y="526923"/>
            <a:ext cx="4267200" cy="200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" y="3019044"/>
            <a:ext cx="3505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78" y="219456"/>
            <a:ext cx="6057166" cy="648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8" y="124968"/>
            <a:ext cx="5895968" cy="63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18" y="109919"/>
            <a:ext cx="5594134" cy="6748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376"/>
            <a:ext cx="5363265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54" y="549211"/>
            <a:ext cx="5553075" cy="568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22570" r="22652"/>
          <a:stretch/>
        </p:blipFill>
        <p:spPr>
          <a:xfrm>
            <a:off x="0" y="422262"/>
            <a:ext cx="5352288" cy="59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24" y="728281"/>
            <a:ext cx="5715000" cy="557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728281"/>
            <a:ext cx="56959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와이드스크린</PresentationFormat>
  <Paragraphs>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ESLAB</dc:creator>
  <cp:lastModifiedBy>ESLAB</cp:lastModifiedBy>
  <cp:revision>4</cp:revision>
  <dcterms:created xsi:type="dcterms:W3CDTF">2020-05-25T16:35:58Z</dcterms:created>
  <dcterms:modified xsi:type="dcterms:W3CDTF">2020-05-25T17:07:06Z</dcterms:modified>
</cp:coreProperties>
</file>